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Symbol"/>
                <a:cs typeface="Symbo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06418" y="269240"/>
            <a:ext cx="1931162" cy="574040"/>
          </a:xfrm>
          <a:prstGeom prst="rect">
            <a:avLst/>
          </a:prstGeom>
        </p:spPr>
        <p:txBody>
          <a:bodyPr wrap="square" lIns="0" tIns="0" rIns="0" bIns="0">
            <a:spAutoFit/>
          </a:bodyPr>
          <a:lstStyle>
            <a:lvl1pPr>
              <a:defRPr sz="36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3386" y="1172233"/>
            <a:ext cx="8263890" cy="3926204"/>
          </a:xfrm>
          <a:prstGeom prst="rect">
            <a:avLst/>
          </a:prstGeom>
        </p:spPr>
        <p:txBody>
          <a:bodyPr wrap="square" lIns="0" tIns="0" rIns="0" bIns="0">
            <a:spAutoFit/>
          </a:bodyPr>
          <a:lstStyle>
            <a:lvl1pPr>
              <a:defRPr sz="1800" b="0" i="0">
                <a:solidFill>
                  <a:schemeClr val="tx1"/>
                </a:solidFill>
                <a:latin typeface="Symbol"/>
                <a:cs typeface="Symbo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219200"/>
          </a:xfrm>
          <a:custGeom>
            <a:avLst/>
            <a:gdLst/>
            <a:ahLst/>
            <a:cxnLst/>
            <a:rect l="l" t="t" r="r" b="b"/>
            <a:pathLst>
              <a:path w="9144000" h="1219200">
                <a:moveTo>
                  <a:pt x="9144000" y="0"/>
                </a:moveTo>
                <a:lnTo>
                  <a:pt x="0" y="0"/>
                </a:lnTo>
                <a:lnTo>
                  <a:pt x="0" y="1219200"/>
                </a:lnTo>
                <a:lnTo>
                  <a:pt x="9144000" y="1219200"/>
                </a:lnTo>
                <a:lnTo>
                  <a:pt x="9144000" y="0"/>
                </a:lnTo>
                <a:close/>
              </a:path>
            </a:pathLst>
          </a:custGeom>
          <a:solidFill>
            <a:srgbClr val="8EB4E2"/>
          </a:solidFill>
        </p:spPr>
        <p:txBody>
          <a:bodyPr wrap="square" lIns="0" tIns="0" rIns="0" bIns="0" rtlCol="0"/>
          <a:lstStyle/>
          <a:p>
            <a:endParaRPr/>
          </a:p>
        </p:txBody>
      </p:sp>
      <p:sp>
        <p:nvSpPr>
          <p:cNvPr id="3" name="object 3"/>
          <p:cNvSpPr txBox="1">
            <a:spLocks noGrp="1"/>
          </p:cNvSpPr>
          <p:nvPr>
            <p:ph type="title"/>
          </p:nvPr>
        </p:nvSpPr>
        <p:spPr>
          <a:xfrm>
            <a:off x="2108073" y="275285"/>
            <a:ext cx="4925060" cy="635000"/>
          </a:xfrm>
          <a:prstGeom prst="rect">
            <a:avLst/>
          </a:prstGeom>
        </p:spPr>
        <p:txBody>
          <a:bodyPr vert="horz" wrap="square" lIns="0" tIns="12065" rIns="0" bIns="0" rtlCol="0">
            <a:spAutoFit/>
          </a:bodyPr>
          <a:lstStyle/>
          <a:p>
            <a:pPr marL="12700">
              <a:lnSpc>
                <a:spcPct val="100000"/>
              </a:lnSpc>
              <a:spcBef>
                <a:spcPts val="95"/>
              </a:spcBef>
            </a:pPr>
            <a:r>
              <a:rPr lang="en-US" sz="4000" spc="-10" dirty="0"/>
              <a:t>UNIT</a:t>
            </a:r>
            <a:r>
              <a:rPr lang="en-US" sz="4000" spc="-75" dirty="0"/>
              <a:t> </a:t>
            </a:r>
            <a:r>
              <a:rPr lang="en-US" sz="4000" spc="-5" dirty="0"/>
              <a:t>1</a:t>
            </a:r>
            <a:r>
              <a:rPr lang="en-US" sz="4000" spc="-25" dirty="0"/>
              <a:t> </a:t>
            </a:r>
            <a:r>
              <a:rPr lang="en-US" sz="4000" spc="-5" dirty="0"/>
              <a:t>(18MAB302T)</a:t>
            </a:r>
            <a:endParaRPr lang="en-US" sz="4000" dirty="0"/>
          </a:p>
        </p:txBody>
      </p:sp>
      <p:sp>
        <p:nvSpPr>
          <p:cNvPr id="4" name="object 4"/>
          <p:cNvSpPr txBox="1"/>
          <p:nvPr/>
        </p:nvSpPr>
        <p:spPr>
          <a:xfrm>
            <a:off x="1062634" y="3658052"/>
            <a:ext cx="7016750" cy="747449"/>
          </a:xfrm>
          <a:prstGeom prst="rect">
            <a:avLst/>
          </a:prstGeom>
        </p:spPr>
        <p:txBody>
          <a:bodyPr vert="horz" wrap="square" lIns="0" tIns="109220" rIns="0" bIns="0" rtlCol="0">
            <a:spAutoFit/>
          </a:bodyPr>
          <a:lstStyle/>
          <a:p>
            <a:pPr>
              <a:lnSpc>
                <a:spcPct val="100000"/>
              </a:lnSpc>
              <a:spcBef>
                <a:spcPts val="45"/>
              </a:spcBef>
            </a:pPr>
            <a:endParaRPr lang="en-US" sz="1950" dirty="0">
              <a:latin typeface="Times New Roman"/>
              <a:cs typeface="Times New Roman"/>
            </a:endParaRPr>
          </a:p>
          <a:p>
            <a:pPr marL="12700" marR="5080" indent="1110615">
              <a:lnSpc>
                <a:spcPct val="120000"/>
              </a:lnSpc>
              <a:spcBef>
                <a:spcPts val="5"/>
              </a:spcBef>
            </a:pPr>
            <a:r>
              <a:rPr lang="en-US" sz="2000" b="1" spc="-15" dirty="0">
                <a:latin typeface="Times New Roman"/>
                <a:cs typeface="Times New Roman"/>
              </a:rPr>
              <a:t>18MAB302T-</a:t>
            </a:r>
            <a:r>
              <a:rPr lang="en-US" sz="2000" b="1" spc="-50" dirty="0">
                <a:latin typeface="Times New Roman"/>
                <a:cs typeface="Times New Roman"/>
              </a:rPr>
              <a:t> </a:t>
            </a:r>
            <a:r>
              <a:rPr lang="en-US" sz="2000" b="1">
                <a:latin typeface="Times New Roman"/>
                <a:cs typeface="Times New Roman"/>
              </a:rPr>
              <a:t>DISCRETE</a:t>
            </a:r>
            <a:r>
              <a:rPr lang="en-US" sz="2000" b="1" spc="-10">
                <a:latin typeface="Times New Roman"/>
                <a:cs typeface="Times New Roman"/>
              </a:rPr>
              <a:t> </a:t>
            </a:r>
            <a:r>
              <a:rPr lang="en-US" sz="2000" b="1" spc="-25">
                <a:latin typeface="Times New Roman"/>
                <a:cs typeface="Times New Roman"/>
              </a:rPr>
              <a:t>MATHEMATICS</a:t>
            </a:r>
            <a:endParaRPr lang="en-US" sz="2000" dirty="0">
              <a:latin typeface="Times New Roman"/>
              <a:cs typeface="Times New Roman"/>
            </a:endParaRPr>
          </a:p>
        </p:txBody>
      </p:sp>
      <p:pic>
        <p:nvPicPr>
          <p:cNvPr id="5" name="object 5"/>
          <p:cNvPicPr/>
          <p:nvPr/>
        </p:nvPicPr>
        <p:blipFill>
          <a:blip r:embed="rId2" cstate="print"/>
          <a:stretch>
            <a:fillRect/>
          </a:stretch>
        </p:blipFill>
        <p:spPr>
          <a:xfrm>
            <a:off x="2296379" y="2048730"/>
            <a:ext cx="4170241" cy="10731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381000"/>
            <a:ext cx="8458200" cy="6096000"/>
          </a:xfrm>
          <a:custGeom>
            <a:avLst/>
            <a:gdLst/>
            <a:ahLst/>
            <a:cxnLst/>
            <a:rect l="l" t="t" r="r" b="b"/>
            <a:pathLst>
              <a:path w="8458200" h="6096000">
                <a:moveTo>
                  <a:pt x="8458200" y="0"/>
                </a:moveTo>
                <a:lnTo>
                  <a:pt x="0" y="0"/>
                </a:lnTo>
                <a:lnTo>
                  <a:pt x="0" y="6096000"/>
                </a:lnTo>
                <a:lnTo>
                  <a:pt x="8458200" y="6096000"/>
                </a:lnTo>
                <a:lnTo>
                  <a:pt x="84582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459740" y="316484"/>
            <a:ext cx="8301990" cy="1193165"/>
          </a:xfrm>
          <a:prstGeom prst="rect">
            <a:avLst/>
          </a:prstGeom>
        </p:spPr>
        <p:txBody>
          <a:bodyPr vert="horz" wrap="square" lIns="0" tIns="12065" rIns="0" bIns="0" rtlCol="0">
            <a:spAutoFit/>
          </a:bodyPr>
          <a:lstStyle/>
          <a:p>
            <a:pPr marL="12700">
              <a:lnSpc>
                <a:spcPct val="100000"/>
              </a:lnSpc>
              <a:spcBef>
                <a:spcPts val="95"/>
              </a:spcBef>
            </a:pPr>
            <a:r>
              <a:rPr sz="2800" spc="-10" dirty="0"/>
              <a:t>Power</a:t>
            </a:r>
            <a:r>
              <a:rPr sz="2800" spc="-65" dirty="0"/>
              <a:t> </a:t>
            </a:r>
            <a:r>
              <a:rPr sz="2800" spc="-5" dirty="0"/>
              <a:t>Set</a:t>
            </a:r>
            <a:endParaRPr sz="2800"/>
          </a:p>
          <a:p>
            <a:pPr marL="12700" marR="5080">
              <a:lnSpc>
                <a:spcPct val="80000"/>
              </a:lnSpc>
              <a:spcBef>
                <a:spcPts val="655"/>
              </a:spcBef>
            </a:pPr>
            <a:r>
              <a:rPr sz="2700" b="0" u="none" spc="-5" dirty="0">
                <a:latin typeface="Times New Roman"/>
                <a:cs typeface="Times New Roman"/>
              </a:rPr>
              <a:t>Given</a:t>
            </a:r>
            <a:r>
              <a:rPr sz="2700" b="0" u="none" spc="190" dirty="0">
                <a:latin typeface="Times New Roman"/>
                <a:cs typeface="Times New Roman"/>
              </a:rPr>
              <a:t> </a:t>
            </a:r>
            <a:r>
              <a:rPr sz="2700" b="0" u="none" spc="-5" dirty="0">
                <a:latin typeface="Times New Roman"/>
                <a:cs typeface="Times New Roman"/>
              </a:rPr>
              <a:t>a</a:t>
            </a:r>
            <a:r>
              <a:rPr sz="2700" b="0" u="none" spc="175" dirty="0">
                <a:latin typeface="Times New Roman"/>
                <a:cs typeface="Times New Roman"/>
              </a:rPr>
              <a:t> </a:t>
            </a:r>
            <a:r>
              <a:rPr sz="2700" b="0" u="none" spc="-5" dirty="0">
                <a:latin typeface="Times New Roman"/>
                <a:cs typeface="Times New Roman"/>
              </a:rPr>
              <a:t>set</a:t>
            </a:r>
            <a:r>
              <a:rPr sz="2700" b="0" u="none" spc="180" dirty="0">
                <a:latin typeface="Times New Roman"/>
                <a:cs typeface="Times New Roman"/>
              </a:rPr>
              <a:t> </a:t>
            </a:r>
            <a:r>
              <a:rPr sz="2700" b="0" i="1" u="none" dirty="0">
                <a:latin typeface="Times New Roman"/>
                <a:cs typeface="Times New Roman"/>
              </a:rPr>
              <a:t>S</a:t>
            </a:r>
            <a:r>
              <a:rPr sz="2700" b="0" u="none" dirty="0">
                <a:latin typeface="Times New Roman"/>
                <a:cs typeface="Times New Roman"/>
              </a:rPr>
              <a:t>,</a:t>
            </a:r>
            <a:r>
              <a:rPr sz="2700" b="0" u="none" spc="170" dirty="0">
                <a:latin typeface="Times New Roman"/>
                <a:cs typeface="Times New Roman"/>
              </a:rPr>
              <a:t> </a:t>
            </a:r>
            <a:r>
              <a:rPr sz="2700" b="0" u="none" dirty="0">
                <a:latin typeface="Times New Roman"/>
                <a:cs typeface="Times New Roman"/>
              </a:rPr>
              <a:t>the</a:t>
            </a:r>
            <a:r>
              <a:rPr sz="2700" b="0" u="none" spc="185" dirty="0">
                <a:latin typeface="Times New Roman"/>
                <a:cs typeface="Times New Roman"/>
              </a:rPr>
              <a:t> </a:t>
            </a:r>
            <a:r>
              <a:rPr sz="2700" b="0" u="none" spc="-5" dirty="0">
                <a:latin typeface="Times New Roman"/>
                <a:cs typeface="Times New Roman"/>
              </a:rPr>
              <a:t>set</a:t>
            </a:r>
            <a:r>
              <a:rPr sz="2700" b="0" u="none" spc="175" dirty="0">
                <a:latin typeface="Times New Roman"/>
                <a:cs typeface="Times New Roman"/>
              </a:rPr>
              <a:t> </a:t>
            </a:r>
            <a:r>
              <a:rPr sz="2700" b="0" u="none" dirty="0">
                <a:latin typeface="Times New Roman"/>
                <a:cs typeface="Times New Roman"/>
              </a:rPr>
              <a:t>of</a:t>
            </a:r>
            <a:r>
              <a:rPr sz="2700" b="0" u="none" spc="175" dirty="0">
                <a:latin typeface="Times New Roman"/>
                <a:cs typeface="Times New Roman"/>
              </a:rPr>
              <a:t> </a:t>
            </a:r>
            <a:r>
              <a:rPr sz="2700" b="0" u="none" spc="-5" dirty="0">
                <a:latin typeface="Times New Roman"/>
                <a:cs typeface="Times New Roman"/>
              </a:rPr>
              <a:t>all</a:t>
            </a:r>
            <a:r>
              <a:rPr sz="2700" b="0" u="none" spc="190" dirty="0">
                <a:latin typeface="Times New Roman"/>
                <a:cs typeface="Times New Roman"/>
              </a:rPr>
              <a:t> </a:t>
            </a:r>
            <a:r>
              <a:rPr sz="2700" b="0" u="none" dirty="0">
                <a:latin typeface="Times New Roman"/>
                <a:cs typeface="Times New Roman"/>
              </a:rPr>
              <a:t>subset</a:t>
            </a:r>
            <a:r>
              <a:rPr sz="2700" b="0" u="none" spc="185" dirty="0">
                <a:latin typeface="Times New Roman"/>
                <a:cs typeface="Times New Roman"/>
              </a:rPr>
              <a:t> </a:t>
            </a:r>
            <a:r>
              <a:rPr sz="2700" b="0" u="none" dirty="0">
                <a:latin typeface="Times New Roman"/>
                <a:cs typeface="Times New Roman"/>
              </a:rPr>
              <a:t>of</a:t>
            </a:r>
            <a:r>
              <a:rPr sz="2700" b="0" u="none" spc="170" dirty="0">
                <a:latin typeface="Times New Roman"/>
                <a:cs typeface="Times New Roman"/>
              </a:rPr>
              <a:t> </a:t>
            </a:r>
            <a:r>
              <a:rPr sz="2700" b="0" u="none" dirty="0">
                <a:latin typeface="Times New Roman"/>
                <a:cs typeface="Times New Roman"/>
              </a:rPr>
              <a:t>the</a:t>
            </a:r>
            <a:r>
              <a:rPr sz="2700" b="0" u="none" spc="175" dirty="0">
                <a:latin typeface="Times New Roman"/>
                <a:cs typeface="Times New Roman"/>
              </a:rPr>
              <a:t> </a:t>
            </a:r>
            <a:r>
              <a:rPr sz="2700" b="0" u="none" spc="-5" dirty="0">
                <a:latin typeface="Times New Roman"/>
                <a:cs typeface="Times New Roman"/>
              </a:rPr>
              <a:t>set</a:t>
            </a:r>
            <a:r>
              <a:rPr sz="2700" b="0" u="none" spc="190" dirty="0">
                <a:latin typeface="Times New Roman"/>
                <a:cs typeface="Times New Roman"/>
              </a:rPr>
              <a:t> </a:t>
            </a:r>
            <a:r>
              <a:rPr sz="2700" b="0" i="1" u="none" dirty="0">
                <a:latin typeface="Times New Roman"/>
                <a:cs typeface="Times New Roman"/>
              </a:rPr>
              <a:t>S</a:t>
            </a:r>
            <a:r>
              <a:rPr sz="2700" b="0" i="1" u="none" spc="185" dirty="0">
                <a:latin typeface="Times New Roman"/>
                <a:cs typeface="Times New Roman"/>
              </a:rPr>
              <a:t> </a:t>
            </a:r>
            <a:r>
              <a:rPr sz="2700" b="0" u="none" dirty="0">
                <a:latin typeface="Times New Roman"/>
                <a:cs typeface="Times New Roman"/>
              </a:rPr>
              <a:t>is</a:t>
            </a:r>
            <a:r>
              <a:rPr sz="2700" b="0" u="none" spc="185" dirty="0">
                <a:latin typeface="Times New Roman"/>
                <a:cs typeface="Times New Roman"/>
              </a:rPr>
              <a:t> </a:t>
            </a:r>
            <a:r>
              <a:rPr sz="2700" b="0" u="none" dirty="0">
                <a:latin typeface="Times New Roman"/>
                <a:cs typeface="Times New Roman"/>
              </a:rPr>
              <a:t>called</a:t>
            </a:r>
            <a:r>
              <a:rPr sz="2700" b="0" u="none" spc="190" dirty="0">
                <a:latin typeface="Times New Roman"/>
                <a:cs typeface="Times New Roman"/>
              </a:rPr>
              <a:t> </a:t>
            </a:r>
            <a:r>
              <a:rPr sz="2700" b="0" u="none" dirty="0">
                <a:latin typeface="Times New Roman"/>
                <a:cs typeface="Times New Roman"/>
              </a:rPr>
              <a:t>the </a:t>
            </a:r>
            <a:r>
              <a:rPr sz="2700" b="0" u="none" spc="-660" dirty="0">
                <a:latin typeface="Times New Roman"/>
                <a:cs typeface="Times New Roman"/>
              </a:rPr>
              <a:t> </a:t>
            </a:r>
            <a:r>
              <a:rPr sz="2700" b="0" u="none" dirty="0">
                <a:latin typeface="Times New Roman"/>
                <a:cs typeface="Times New Roman"/>
              </a:rPr>
              <a:t>power</a:t>
            </a:r>
            <a:r>
              <a:rPr sz="2700" b="0" u="none" spc="-5" dirty="0">
                <a:latin typeface="Times New Roman"/>
                <a:cs typeface="Times New Roman"/>
              </a:rPr>
              <a:t> Set</a:t>
            </a:r>
            <a:r>
              <a:rPr sz="2700" b="0" u="none" spc="-10" dirty="0">
                <a:latin typeface="Times New Roman"/>
                <a:cs typeface="Times New Roman"/>
              </a:rPr>
              <a:t> </a:t>
            </a:r>
            <a:r>
              <a:rPr sz="2700" b="0" u="none" dirty="0">
                <a:latin typeface="Times New Roman"/>
                <a:cs typeface="Times New Roman"/>
              </a:rPr>
              <a:t>of</a:t>
            </a:r>
            <a:r>
              <a:rPr sz="2700" b="0" u="none" spc="-5" dirty="0">
                <a:latin typeface="Times New Roman"/>
                <a:cs typeface="Times New Roman"/>
              </a:rPr>
              <a:t> </a:t>
            </a:r>
            <a:r>
              <a:rPr sz="2700" b="0" i="1" u="none" dirty="0">
                <a:latin typeface="Times New Roman"/>
                <a:cs typeface="Times New Roman"/>
              </a:rPr>
              <a:t>S </a:t>
            </a:r>
            <a:r>
              <a:rPr sz="2700" b="0" u="none" dirty="0">
                <a:latin typeface="Times New Roman"/>
                <a:cs typeface="Times New Roman"/>
              </a:rPr>
              <a:t>and is denoted</a:t>
            </a:r>
            <a:r>
              <a:rPr sz="2700" b="0" u="none" spc="-25" dirty="0">
                <a:latin typeface="Times New Roman"/>
                <a:cs typeface="Times New Roman"/>
              </a:rPr>
              <a:t> </a:t>
            </a:r>
            <a:r>
              <a:rPr sz="2700" b="0" u="none" dirty="0">
                <a:latin typeface="Times New Roman"/>
                <a:cs typeface="Times New Roman"/>
              </a:rPr>
              <a:t>by </a:t>
            </a:r>
            <a:r>
              <a:rPr sz="2700" b="0" u="none" spc="-5" dirty="0">
                <a:latin typeface="Times New Roman"/>
                <a:cs typeface="Times New Roman"/>
              </a:rPr>
              <a:t>P(</a:t>
            </a:r>
            <a:r>
              <a:rPr sz="2700" b="0" i="1" u="none" spc="-5" dirty="0">
                <a:latin typeface="Times New Roman"/>
                <a:cs typeface="Times New Roman"/>
              </a:rPr>
              <a:t>S</a:t>
            </a:r>
            <a:r>
              <a:rPr sz="2700" b="0" u="none" spc="-5" dirty="0">
                <a:latin typeface="Times New Roman"/>
                <a:cs typeface="Times New Roman"/>
              </a:rPr>
              <a:t>).</a:t>
            </a:r>
            <a:endParaRPr sz="2700">
              <a:latin typeface="Times New Roman"/>
              <a:cs typeface="Times New Roman"/>
            </a:endParaRPr>
          </a:p>
        </p:txBody>
      </p:sp>
      <p:sp>
        <p:nvSpPr>
          <p:cNvPr id="4" name="object 4"/>
          <p:cNvSpPr txBox="1"/>
          <p:nvPr/>
        </p:nvSpPr>
        <p:spPr>
          <a:xfrm>
            <a:off x="396240" y="1895601"/>
            <a:ext cx="8422640" cy="4023995"/>
          </a:xfrm>
          <a:prstGeom prst="rect">
            <a:avLst/>
          </a:prstGeom>
        </p:spPr>
        <p:txBody>
          <a:bodyPr vert="horz" wrap="square" lIns="0" tIns="12065" rIns="0" bIns="0" rtlCol="0">
            <a:spAutoFit/>
          </a:bodyPr>
          <a:lstStyle/>
          <a:p>
            <a:pPr marL="76200">
              <a:lnSpc>
                <a:spcPct val="100000"/>
              </a:lnSpc>
              <a:spcBef>
                <a:spcPts val="95"/>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419100" marR="1381125" indent="-342900">
              <a:lnSpc>
                <a:spcPct val="80000"/>
              </a:lnSpc>
              <a:spcBef>
                <a:spcPts val="655"/>
              </a:spcBef>
              <a:buFont typeface="Wingdings"/>
              <a:buChar char=""/>
              <a:tabLst>
                <a:tab pos="419100" algn="l"/>
              </a:tabLst>
            </a:pPr>
            <a:r>
              <a:rPr sz="2700" dirty="0">
                <a:latin typeface="Times New Roman"/>
                <a:cs typeface="Times New Roman"/>
              </a:rPr>
              <a:t>If </a:t>
            </a:r>
            <a:r>
              <a:rPr sz="2700" spc="-5" dirty="0">
                <a:latin typeface="Times New Roman"/>
                <a:cs typeface="Times New Roman"/>
              </a:rPr>
              <a:t>A={a,b,c} </a:t>
            </a:r>
            <a:r>
              <a:rPr sz="2700" dirty="0">
                <a:latin typeface="Times New Roman"/>
                <a:cs typeface="Times New Roman"/>
              </a:rPr>
              <a:t>then </a:t>
            </a:r>
            <a:r>
              <a:rPr sz="2700" spc="5" dirty="0">
                <a:latin typeface="Times New Roman"/>
                <a:cs typeface="Times New Roman"/>
              </a:rPr>
              <a:t> </a:t>
            </a:r>
            <a:r>
              <a:rPr sz="2700" spc="-5" dirty="0">
                <a:latin typeface="Times New Roman"/>
                <a:cs typeface="Times New Roman"/>
              </a:rPr>
              <a:t>P(A)</a:t>
            </a:r>
            <a:r>
              <a:rPr sz="2700" spc="-10" dirty="0">
                <a:latin typeface="Times New Roman"/>
                <a:cs typeface="Times New Roman"/>
              </a:rPr>
              <a:t>=</a:t>
            </a:r>
            <a:r>
              <a:rPr sz="2700" b="1" spc="-5" dirty="0">
                <a:latin typeface="Times New Roman"/>
                <a:cs typeface="Times New Roman"/>
              </a:rPr>
              <a:t>{</a:t>
            </a:r>
            <a:r>
              <a:rPr sz="2700" dirty="0">
                <a:latin typeface="Times New Roman"/>
                <a:cs typeface="Times New Roman"/>
              </a:rPr>
              <a:t>{},{a},{b}.{c},{a,b},</a:t>
            </a:r>
            <a:r>
              <a:rPr sz="2700" spc="-5" dirty="0">
                <a:latin typeface="Times New Roman"/>
                <a:cs typeface="Times New Roman"/>
              </a:rPr>
              <a:t>{</a:t>
            </a:r>
            <a:r>
              <a:rPr sz="2700" dirty="0">
                <a:latin typeface="Times New Roman"/>
                <a:cs typeface="Times New Roman"/>
              </a:rPr>
              <a:t>b,</a:t>
            </a:r>
            <a:r>
              <a:rPr sz="2700" spc="5" dirty="0">
                <a:latin typeface="Times New Roman"/>
                <a:cs typeface="Times New Roman"/>
              </a:rPr>
              <a:t>c</a:t>
            </a:r>
            <a:r>
              <a:rPr sz="2700" dirty="0">
                <a:latin typeface="Times New Roman"/>
                <a:cs typeface="Times New Roman"/>
              </a:rPr>
              <a:t>}{a,</a:t>
            </a:r>
            <a:r>
              <a:rPr sz="2700" spc="-5" dirty="0">
                <a:latin typeface="Times New Roman"/>
                <a:cs typeface="Times New Roman"/>
              </a:rPr>
              <a:t>c</a:t>
            </a:r>
            <a:r>
              <a:rPr sz="2700" spc="10" dirty="0">
                <a:latin typeface="Times New Roman"/>
                <a:cs typeface="Times New Roman"/>
              </a:rPr>
              <a:t>}</a:t>
            </a:r>
            <a:r>
              <a:rPr sz="2700" dirty="0">
                <a:latin typeface="Times New Roman"/>
                <a:cs typeface="Times New Roman"/>
              </a:rPr>
              <a:t>{a,b,c}</a:t>
            </a:r>
            <a:r>
              <a:rPr sz="2700" b="1" spc="-5" dirty="0">
                <a:latin typeface="Times New Roman"/>
                <a:cs typeface="Times New Roman"/>
              </a:rPr>
              <a:t>}</a:t>
            </a:r>
            <a:r>
              <a:rPr sz="2700" dirty="0">
                <a:latin typeface="Times New Roman"/>
                <a:cs typeface="Times New Roman"/>
              </a:rPr>
              <a:t>.</a:t>
            </a:r>
            <a:endParaRPr sz="2700">
              <a:latin typeface="Times New Roman"/>
              <a:cs typeface="Times New Roman"/>
            </a:endParaRPr>
          </a:p>
          <a:p>
            <a:pPr>
              <a:lnSpc>
                <a:spcPct val="100000"/>
              </a:lnSpc>
              <a:spcBef>
                <a:spcPts val="15"/>
              </a:spcBef>
            </a:pPr>
            <a:endParaRPr sz="2800">
              <a:latin typeface="Times New Roman"/>
              <a:cs typeface="Times New Roman"/>
            </a:endParaRPr>
          </a:p>
          <a:p>
            <a:pPr marL="76200">
              <a:lnSpc>
                <a:spcPct val="100000"/>
              </a:lnSpc>
            </a:pPr>
            <a:r>
              <a:rPr sz="2800" b="1" u="heavy" spc="-10" dirty="0">
                <a:uFill>
                  <a:solidFill>
                    <a:srgbClr val="000000"/>
                  </a:solidFill>
                </a:uFill>
                <a:latin typeface="Times New Roman"/>
                <a:cs typeface="Times New Roman"/>
              </a:rPr>
              <a:t>Property:</a:t>
            </a:r>
            <a:endParaRPr sz="2800">
              <a:latin typeface="Times New Roman"/>
              <a:cs typeface="Times New Roman"/>
            </a:endParaRPr>
          </a:p>
          <a:p>
            <a:pPr marL="76200">
              <a:lnSpc>
                <a:spcPts val="2915"/>
              </a:lnSpc>
              <a:spcBef>
                <a:spcPts val="5"/>
              </a:spcBef>
              <a:tabLst>
                <a:tab pos="485775" algn="l"/>
                <a:tab pos="819785" algn="l"/>
                <a:tab pos="1440180" algn="l"/>
                <a:tab pos="1976755" algn="l"/>
                <a:tab pos="2616835" algn="l"/>
                <a:tab pos="2970530" algn="l"/>
                <a:tab pos="4459605" algn="l"/>
                <a:tab pos="5232400" algn="l"/>
                <a:tab pos="5738495" algn="l"/>
                <a:tab pos="6776720" algn="l"/>
                <a:tab pos="7340600" algn="l"/>
                <a:tab pos="7980680" algn="l"/>
              </a:tabLst>
            </a:pPr>
            <a:r>
              <a:rPr sz="2700" dirty="0">
                <a:latin typeface="Times New Roman"/>
                <a:cs typeface="Times New Roman"/>
              </a:rPr>
              <a:t>If	a	Set	</a:t>
            </a:r>
            <a:r>
              <a:rPr sz="2700" i="1" dirty="0">
                <a:latin typeface="Times New Roman"/>
                <a:cs typeface="Times New Roman"/>
              </a:rPr>
              <a:t>S	</a:t>
            </a:r>
            <a:r>
              <a:rPr sz="2700" spc="-5" dirty="0">
                <a:latin typeface="Times New Roman"/>
                <a:cs typeface="Times New Roman"/>
              </a:rPr>
              <a:t>has	</a:t>
            </a:r>
            <a:r>
              <a:rPr sz="2700" dirty="0">
                <a:latin typeface="Times New Roman"/>
                <a:cs typeface="Times New Roman"/>
              </a:rPr>
              <a:t>n	elements,	then	</a:t>
            </a:r>
            <a:r>
              <a:rPr sz="2700" spc="-5" dirty="0">
                <a:latin typeface="Times New Roman"/>
                <a:cs typeface="Times New Roman"/>
              </a:rPr>
              <a:t>its	</a:t>
            </a:r>
            <a:r>
              <a:rPr sz="2700" dirty="0">
                <a:latin typeface="Times New Roman"/>
                <a:cs typeface="Times New Roman"/>
              </a:rPr>
              <a:t>power	</a:t>
            </a:r>
            <a:r>
              <a:rPr sz="2700" spc="-5" dirty="0">
                <a:latin typeface="Times New Roman"/>
                <a:cs typeface="Times New Roman"/>
              </a:rPr>
              <a:t>set	has	</a:t>
            </a:r>
            <a:r>
              <a:rPr sz="2700" spc="80" dirty="0">
                <a:latin typeface="Cambria Math"/>
                <a:cs typeface="Cambria Math"/>
              </a:rPr>
              <a:t>2</a:t>
            </a:r>
            <a:r>
              <a:rPr sz="2925" spc="120" baseline="28490" dirty="0">
                <a:latin typeface="Cambria Math"/>
                <a:cs typeface="Cambria Math"/>
              </a:rPr>
              <a:t>𝑛</a:t>
            </a:r>
            <a:endParaRPr sz="2925" baseline="28490">
              <a:latin typeface="Cambria Math"/>
              <a:cs typeface="Cambria Math"/>
            </a:endParaRPr>
          </a:p>
          <a:p>
            <a:pPr marL="76200">
              <a:lnSpc>
                <a:spcPts val="2915"/>
              </a:lnSpc>
            </a:pPr>
            <a:r>
              <a:rPr sz="2700" dirty="0">
                <a:latin typeface="Times New Roman"/>
                <a:cs typeface="Times New Roman"/>
              </a:rPr>
              <a:t>elements,</a:t>
            </a:r>
            <a:r>
              <a:rPr sz="2700" spc="-20" dirty="0">
                <a:latin typeface="Times New Roman"/>
                <a:cs typeface="Times New Roman"/>
              </a:rPr>
              <a:t> </a:t>
            </a:r>
            <a:r>
              <a:rPr sz="2700" spc="-5" dirty="0">
                <a:latin typeface="Times New Roman"/>
                <a:cs typeface="Times New Roman"/>
              </a:rPr>
              <a:t>i.e.,</a:t>
            </a:r>
            <a:r>
              <a:rPr sz="2700" spc="5" dirty="0">
                <a:latin typeface="Times New Roman"/>
                <a:cs typeface="Times New Roman"/>
              </a:rPr>
              <a:t> </a:t>
            </a:r>
            <a:r>
              <a:rPr sz="2700" dirty="0">
                <a:latin typeface="Times New Roman"/>
                <a:cs typeface="Times New Roman"/>
              </a:rPr>
              <a:t>if</a:t>
            </a:r>
            <a:r>
              <a:rPr sz="2700" spc="-10" dirty="0">
                <a:latin typeface="Times New Roman"/>
                <a:cs typeface="Times New Roman"/>
              </a:rPr>
              <a:t> </a:t>
            </a:r>
            <a:r>
              <a:rPr sz="2700" dirty="0">
                <a:latin typeface="Times New Roman"/>
                <a:cs typeface="Times New Roman"/>
              </a:rPr>
              <a:t>|</a:t>
            </a:r>
            <a:r>
              <a:rPr sz="2700" i="1" dirty="0">
                <a:latin typeface="Times New Roman"/>
                <a:cs typeface="Times New Roman"/>
              </a:rPr>
              <a:t>S</a:t>
            </a:r>
            <a:r>
              <a:rPr sz="2700" dirty="0">
                <a:latin typeface="Times New Roman"/>
                <a:cs typeface="Times New Roman"/>
              </a:rPr>
              <a:t>|=n</a:t>
            </a:r>
            <a:r>
              <a:rPr sz="2700" spc="-5" dirty="0">
                <a:latin typeface="Times New Roman"/>
                <a:cs typeface="Times New Roman"/>
              </a:rPr>
              <a:t> </a:t>
            </a:r>
            <a:r>
              <a:rPr sz="2700" dirty="0">
                <a:latin typeface="Times New Roman"/>
                <a:cs typeface="Times New Roman"/>
              </a:rPr>
              <a:t>then</a:t>
            </a:r>
            <a:r>
              <a:rPr sz="2700" spc="-45" dirty="0">
                <a:latin typeface="Times New Roman"/>
                <a:cs typeface="Times New Roman"/>
              </a:rPr>
              <a:t> </a:t>
            </a:r>
            <a:r>
              <a:rPr sz="2700" dirty="0">
                <a:latin typeface="Times New Roman"/>
                <a:cs typeface="Times New Roman"/>
              </a:rPr>
              <a:t>|P(</a:t>
            </a:r>
            <a:r>
              <a:rPr sz="2700" i="1" dirty="0">
                <a:latin typeface="Times New Roman"/>
                <a:cs typeface="Times New Roman"/>
              </a:rPr>
              <a:t>S</a:t>
            </a:r>
            <a:r>
              <a:rPr sz="2700" i="1" spc="-15" dirty="0">
                <a:latin typeface="Times New Roman"/>
                <a:cs typeface="Times New Roman"/>
              </a:rPr>
              <a:t> </a:t>
            </a:r>
            <a:r>
              <a:rPr sz="2700" dirty="0">
                <a:latin typeface="Times New Roman"/>
                <a:cs typeface="Times New Roman"/>
              </a:rPr>
              <a:t>)|=</a:t>
            </a:r>
            <a:r>
              <a:rPr sz="2700" spc="-70" dirty="0">
                <a:latin typeface="Times New Roman"/>
                <a:cs typeface="Times New Roman"/>
              </a:rPr>
              <a:t> </a:t>
            </a:r>
            <a:r>
              <a:rPr sz="2700" spc="95" dirty="0">
                <a:latin typeface="Cambria Math"/>
                <a:cs typeface="Cambria Math"/>
              </a:rPr>
              <a:t>2</a:t>
            </a:r>
            <a:r>
              <a:rPr sz="2925" spc="142" baseline="28490" dirty="0">
                <a:latin typeface="Cambria Math"/>
                <a:cs typeface="Cambria Math"/>
              </a:rPr>
              <a:t>𝑛</a:t>
            </a:r>
            <a:r>
              <a:rPr sz="2700" spc="95" dirty="0">
                <a:latin typeface="Times New Roman"/>
                <a:cs typeface="Times New Roman"/>
              </a:rPr>
              <a:t>.</a:t>
            </a:r>
            <a:endParaRPr sz="2700">
              <a:latin typeface="Times New Roman"/>
              <a:cs typeface="Times New Roman"/>
            </a:endParaRPr>
          </a:p>
          <a:p>
            <a:pPr>
              <a:lnSpc>
                <a:spcPct val="100000"/>
              </a:lnSpc>
              <a:spcBef>
                <a:spcPts val="15"/>
              </a:spcBef>
            </a:pPr>
            <a:endParaRPr sz="2800">
              <a:latin typeface="Times New Roman"/>
              <a:cs typeface="Times New Roman"/>
            </a:endParaRPr>
          </a:p>
          <a:p>
            <a:pPr marL="76200">
              <a:lnSpc>
                <a:spcPct val="100000"/>
              </a:lnSpc>
              <a:spcBef>
                <a:spcPts val="5"/>
              </a:spcBef>
            </a:pPr>
            <a:r>
              <a:rPr sz="2800" b="1" u="heavy" spc="-5" dirty="0">
                <a:uFill>
                  <a:solidFill>
                    <a:srgbClr val="000000"/>
                  </a:solidFill>
                </a:uFill>
                <a:latin typeface="Times New Roman"/>
                <a:cs typeface="Times New Roman"/>
              </a:rPr>
              <a:t>Note:</a:t>
            </a:r>
            <a:endParaRPr sz="2800">
              <a:latin typeface="Times New Roman"/>
              <a:cs typeface="Times New Roman"/>
            </a:endParaRPr>
          </a:p>
          <a:p>
            <a:pPr marL="76200">
              <a:lnSpc>
                <a:spcPct val="100000"/>
              </a:lnSpc>
              <a:spcBef>
                <a:spcPts val="15"/>
              </a:spcBef>
            </a:pPr>
            <a:r>
              <a:rPr sz="2700" dirty="0">
                <a:latin typeface="Times New Roman"/>
                <a:cs typeface="Times New Roman"/>
              </a:rPr>
              <a:t>In</a:t>
            </a:r>
            <a:r>
              <a:rPr sz="2700" spc="-5" dirty="0">
                <a:latin typeface="Times New Roman"/>
                <a:cs typeface="Times New Roman"/>
              </a:rPr>
              <a:t> </a:t>
            </a:r>
            <a:r>
              <a:rPr sz="2700" dirty="0">
                <a:latin typeface="Times New Roman"/>
                <a:cs typeface="Times New Roman"/>
              </a:rPr>
              <a:t>the</a:t>
            </a:r>
            <a:r>
              <a:rPr sz="2700" spc="-5" dirty="0">
                <a:latin typeface="Times New Roman"/>
                <a:cs typeface="Times New Roman"/>
              </a:rPr>
              <a:t> </a:t>
            </a:r>
            <a:r>
              <a:rPr sz="2700" dirty="0">
                <a:latin typeface="Times New Roman"/>
                <a:cs typeface="Times New Roman"/>
              </a:rPr>
              <a:t>above</a:t>
            </a:r>
            <a:r>
              <a:rPr sz="2700" spc="-5" dirty="0">
                <a:latin typeface="Times New Roman"/>
                <a:cs typeface="Times New Roman"/>
              </a:rPr>
              <a:t> example, </a:t>
            </a:r>
            <a:r>
              <a:rPr sz="2700" dirty="0">
                <a:latin typeface="Times New Roman"/>
                <a:cs typeface="Times New Roman"/>
              </a:rPr>
              <a:t>|A|=3</a:t>
            </a:r>
            <a:r>
              <a:rPr sz="2700" spc="-20" dirty="0">
                <a:latin typeface="Times New Roman"/>
                <a:cs typeface="Times New Roman"/>
              </a:rPr>
              <a:t> </a:t>
            </a:r>
            <a:r>
              <a:rPr sz="2700" dirty="0">
                <a:latin typeface="Times New Roman"/>
                <a:cs typeface="Times New Roman"/>
              </a:rPr>
              <a:t>and</a:t>
            </a:r>
            <a:r>
              <a:rPr sz="2700" spc="-15" dirty="0">
                <a:latin typeface="Times New Roman"/>
                <a:cs typeface="Times New Roman"/>
              </a:rPr>
              <a:t> </a:t>
            </a:r>
            <a:r>
              <a:rPr sz="2700" spc="-5" dirty="0">
                <a:latin typeface="Times New Roman"/>
                <a:cs typeface="Times New Roman"/>
              </a:rPr>
              <a:t>so</a:t>
            </a:r>
            <a:r>
              <a:rPr sz="2700" spc="-10" dirty="0">
                <a:latin typeface="Times New Roman"/>
                <a:cs typeface="Times New Roman"/>
              </a:rPr>
              <a:t> </a:t>
            </a:r>
            <a:r>
              <a:rPr sz="2700" dirty="0">
                <a:latin typeface="Times New Roman"/>
                <a:cs typeface="Times New Roman"/>
              </a:rPr>
              <a:t>|P(A)|=</a:t>
            </a:r>
            <a:r>
              <a:rPr sz="2700" spc="-55" dirty="0">
                <a:latin typeface="Times New Roman"/>
                <a:cs typeface="Times New Roman"/>
              </a:rPr>
              <a:t> </a:t>
            </a:r>
            <a:r>
              <a:rPr sz="2700" spc="35" dirty="0">
                <a:latin typeface="Cambria Math"/>
                <a:cs typeface="Cambria Math"/>
              </a:rPr>
              <a:t>2</a:t>
            </a:r>
            <a:r>
              <a:rPr sz="2925" spc="52" baseline="28490" dirty="0">
                <a:latin typeface="Cambria Math"/>
                <a:cs typeface="Cambria Math"/>
              </a:rPr>
              <a:t>3</a:t>
            </a:r>
            <a:r>
              <a:rPr sz="2700" spc="35" dirty="0">
                <a:latin typeface="Times New Roman"/>
                <a:cs typeface="Times New Roman"/>
              </a:rPr>
              <a:t>=8.</a:t>
            </a:r>
            <a:endParaRPr sz="27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143000"/>
            <a:ext cx="8534400" cy="5562600"/>
          </a:xfrm>
          <a:custGeom>
            <a:avLst/>
            <a:gdLst/>
            <a:ahLst/>
            <a:cxnLst/>
            <a:rect l="l" t="t" r="r" b="b"/>
            <a:pathLst>
              <a:path w="8534400" h="5562600">
                <a:moveTo>
                  <a:pt x="8534400" y="0"/>
                </a:moveTo>
                <a:lnTo>
                  <a:pt x="0" y="0"/>
                </a:lnTo>
                <a:lnTo>
                  <a:pt x="0" y="5562600"/>
                </a:lnTo>
                <a:lnTo>
                  <a:pt x="8534400" y="5562600"/>
                </a:lnTo>
                <a:lnTo>
                  <a:pt x="8534400" y="0"/>
                </a:lnTo>
                <a:close/>
              </a:path>
            </a:pathLst>
          </a:custGeom>
          <a:solidFill>
            <a:srgbClr val="F1F1F1"/>
          </a:solidFill>
        </p:spPr>
        <p:txBody>
          <a:bodyPr wrap="square" lIns="0" tIns="0" rIns="0" bIns="0" rtlCol="0"/>
          <a:lstStyle/>
          <a:p>
            <a:endParaRPr/>
          </a:p>
        </p:txBody>
      </p:sp>
      <p:sp>
        <p:nvSpPr>
          <p:cNvPr id="3" name="object 3"/>
          <p:cNvSpPr txBox="1"/>
          <p:nvPr/>
        </p:nvSpPr>
        <p:spPr>
          <a:xfrm>
            <a:off x="320040" y="1089405"/>
            <a:ext cx="8489315" cy="5361305"/>
          </a:xfrm>
          <a:prstGeom prst="rect">
            <a:avLst/>
          </a:prstGeom>
        </p:spPr>
        <p:txBody>
          <a:bodyPr vert="horz" wrap="square" lIns="0" tIns="85725" rIns="0" bIns="0" rtlCol="0">
            <a:spAutoFit/>
          </a:bodyPr>
          <a:lstStyle/>
          <a:p>
            <a:pPr marL="76200" marR="53975" algn="just">
              <a:lnSpc>
                <a:spcPts val="2400"/>
              </a:lnSpc>
              <a:spcBef>
                <a:spcPts val="675"/>
              </a:spcBef>
            </a:pPr>
            <a:r>
              <a:rPr sz="2500" spc="-65" dirty="0">
                <a:latin typeface="Times New Roman"/>
                <a:cs typeface="Times New Roman"/>
              </a:rPr>
              <a:t>Two </a:t>
            </a:r>
            <a:r>
              <a:rPr sz="2500" dirty="0">
                <a:latin typeface="Times New Roman"/>
                <a:cs typeface="Times New Roman"/>
              </a:rPr>
              <a:t>or </a:t>
            </a:r>
            <a:r>
              <a:rPr sz="2500" spc="-5" dirty="0">
                <a:latin typeface="Times New Roman"/>
                <a:cs typeface="Times New Roman"/>
              </a:rPr>
              <a:t>more </a:t>
            </a:r>
            <a:r>
              <a:rPr sz="2500" dirty="0">
                <a:latin typeface="Times New Roman"/>
                <a:cs typeface="Times New Roman"/>
              </a:rPr>
              <a:t>sets </a:t>
            </a:r>
            <a:r>
              <a:rPr sz="2500" spc="-5" dirty="0">
                <a:latin typeface="Times New Roman"/>
                <a:cs typeface="Times New Roman"/>
              </a:rPr>
              <a:t>can </a:t>
            </a:r>
            <a:r>
              <a:rPr sz="2500" dirty="0">
                <a:latin typeface="Times New Roman"/>
                <a:cs typeface="Times New Roman"/>
              </a:rPr>
              <a:t>be combined </a:t>
            </a:r>
            <a:r>
              <a:rPr sz="2500" spc="-5" dirty="0">
                <a:latin typeface="Times New Roman"/>
                <a:cs typeface="Times New Roman"/>
              </a:rPr>
              <a:t>to </a:t>
            </a:r>
            <a:r>
              <a:rPr sz="2500" dirty="0">
                <a:latin typeface="Times New Roman"/>
                <a:cs typeface="Times New Roman"/>
              </a:rPr>
              <a:t>give rise </a:t>
            </a:r>
            <a:r>
              <a:rPr sz="2500" spc="-5" dirty="0">
                <a:latin typeface="Times New Roman"/>
                <a:cs typeface="Times New Roman"/>
              </a:rPr>
              <a:t>to new </a:t>
            </a:r>
            <a:r>
              <a:rPr sz="2500" dirty="0">
                <a:latin typeface="Times New Roman"/>
                <a:cs typeface="Times New Roman"/>
              </a:rPr>
              <a:t>sets. </a:t>
            </a:r>
            <a:r>
              <a:rPr sz="2500" spc="-5" dirty="0">
                <a:latin typeface="Times New Roman"/>
                <a:cs typeface="Times New Roman"/>
              </a:rPr>
              <a:t>These </a:t>
            </a:r>
            <a:r>
              <a:rPr sz="2500" spc="-610" dirty="0">
                <a:latin typeface="Times New Roman"/>
                <a:cs typeface="Times New Roman"/>
              </a:rPr>
              <a:t> </a:t>
            </a:r>
            <a:r>
              <a:rPr sz="2500" dirty="0">
                <a:latin typeface="Times New Roman"/>
                <a:cs typeface="Times New Roman"/>
              </a:rPr>
              <a:t>operations that play an important </a:t>
            </a:r>
            <a:r>
              <a:rPr sz="2500" spc="-5" dirty="0">
                <a:latin typeface="Times New Roman"/>
                <a:cs typeface="Times New Roman"/>
              </a:rPr>
              <a:t>role </a:t>
            </a:r>
            <a:r>
              <a:rPr sz="2500" dirty="0">
                <a:latin typeface="Times New Roman"/>
                <a:cs typeface="Times New Roman"/>
              </a:rPr>
              <a:t>in </a:t>
            </a:r>
            <a:r>
              <a:rPr sz="2500" spc="-5" dirty="0">
                <a:latin typeface="Times New Roman"/>
                <a:cs typeface="Times New Roman"/>
              </a:rPr>
              <a:t>many </a:t>
            </a:r>
            <a:r>
              <a:rPr sz="2500" dirty="0">
                <a:latin typeface="Times New Roman"/>
                <a:cs typeface="Times New Roman"/>
              </a:rPr>
              <a:t>applications are </a:t>
            </a:r>
            <a:r>
              <a:rPr sz="2500" spc="5" dirty="0">
                <a:latin typeface="Times New Roman"/>
                <a:cs typeface="Times New Roman"/>
              </a:rPr>
              <a:t> </a:t>
            </a:r>
            <a:r>
              <a:rPr sz="2500" spc="-5" dirty="0">
                <a:latin typeface="Times New Roman"/>
                <a:cs typeface="Times New Roman"/>
              </a:rPr>
              <a:t>discussed</a:t>
            </a:r>
            <a:r>
              <a:rPr sz="2500" spc="30" dirty="0">
                <a:latin typeface="Times New Roman"/>
                <a:cs typeface="Times New Roman"/>
              </a:rPr>
              <a:t> </a:t>
            </a:r>
            <a:r>
              <a:rPr sz="2500" spc="-5" dirty="0">
                <a:latin typeface="Times New Roman"/>
                <a:cs typeface="Times New Roman"/>
              </a:rPr>
              <a:t>as</a:t>
            </a:r>
            <a:r>
              <a:rPr sz="2500" spc="10" dirty="0">
                <a:latin typeface="Times New Roman"/>
                <a:cs typeface="Times New Roman"/>
              </a:rPr>
              <a:t> </a:t>
            </a:r>
            <a:r>
              <a:rPr sz="2500" spc="-5" dirty="0">
                <a:latin typeface="Times New Roman"/>
                <a:cs typeface="Times New Roman"/>
              </a:rPr>
              <a:t>follows.</a:t>
            </a:r>
            <a:endParaRPr sz="2500">
              <a:latin typeface="Times New Roman"/>
              <a:cs typeface="Times New Roman"/>
            </a:endParaRPr>
          </a:p>
          <a:p>
            <a:pPr marL="76200" algn="just">
              <a:lnSpc>
                <a:spcPct val="100000"/>
              </a:lnSpc>
              <a:spcBef>
                <a:spcPts val="20"/>
              </a:spcBef>
            </a:pPr>
            <a:r>
              <a:rPr sz="2500" spc="-5" dirty="0">
                <a:latin typeface="Times New Roman"/>
                <a:cs typeface="Times New Roman"/>
              </a:rPr>
              <a:t>If</a:t>
            </a:r>
            <a:r>
              <a:rPr sz="2500" spc="15" dirty="0">
                <a:latin typeface="Times New Roman"/>
                <a:cs typeface="Times New Roman"/>
              </a:rPr>
              <a:t> </a:t>
            </a:r>
            <a:r>
              <a:rPr sz="2500" spc="-5" dirty="0">
                <a:latin typeface="Times New Roman"/>
                <a:cs typeface="Times New Roman"/>
              </a:rPr>
              <a:t>U</a:t>
            </a:r>
            <a:r>
              <a:rPr sz="2500" dirty="0">
                <a:latin typeface="Times New Roman"/>
                <a:cs typeface="Times New Roman"/>
              </a:rPr>
              <a:t> </a:t>
            </a:r>
            <a:r>
              <a:rPr sz="2500" spc="-5" dirty="0">
                <a:latin typeface="Times New Roman"/>
                <a:cs typeface="Times New Roman"/>
              </a:rPr>
              <a:t>is</a:t>
            </a:r>
            <a:r>
              <a:rPr sz="2500" spc="5" dirty="0">
                <a:latin typeface="Times New Roman"/>
                <a:cs typeface="Times New Roman"/>
              </a:rPr>
              <a:t> </a:t>
            </a:r>
            <a:r>
              <a:rPr sz="2500" spc="-5" dirty="0">
                <a:latin typeface="Times New Roman"/>
                <a:cs typeface="Times New Roman"/>
              </a:rPr>
              <a:t>the</a:t>
            </a:r>
            <a:r>
              <a:rPr sz="2500" spc="15" dirty="0">
                <a:latin typeface="Times New Roman"/>
                <a:cs typeface="Times New Roman"/>
              </a:rPr>
              <a:t> </a:t>
            </a:r>
            <a:r>
              <a:rPr sz="2500" spc="-5" dirty="0">
                <a:latin typeface="Times New Roman"/>
                <a:cs typeface="Times New Roman"/>
              </a:rPr>
              <a:t>Universal</a:t>
            </a:r>
            <a:r>
              <a:rPr sz="2500" spc="40" dirty="0">
                <a:latin typeface="Times New Roman"/>
                <a:cs typeface="Times New Roman"/>
              </a:rPr>
              <a:t> </a:t>
            </a:r>
            <a:r>
              <a:rPr sz="2500" spc="-5" dirty="0">
                <a:latin typeface="Times New Roman"/>
                <a:cs typeface="Times New Roman"/>
              </a:rPr>
              <a:t>set</a:t>
            </a:r>
            <a:r>
              <a:rPr sz="2500" spc="25"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spc="-5" dirty="0">
                <a:latin typeface="Times New Roman"/>
                <a:cs typeface="Times New Roman"/>
              </a:rPr>
              <a:t>if</a:t>
            </a:r>
            <a:r>
              <a:rPr sz="2500" spc="10" dirty="0">
                <a:latin typeface="Times New Roman"/>
                <a:cs typeface="Times New Roman"/>
              </a:rPr>
              <a:t> </a:t>
            </a:r>
            <a:r>
              <a:rPr sz="2500" i="1" spc="-5" dirty="0">
                <a:latin typeface="Times New Roman"/>
                <a:cs typeface="Times New Roman"/>
              </a:rPr>
              <a:t>A</a:t>
            </a:r>
            <a:r>
              <a:rPr sz="2500" i="1"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i="1" spc="-5" dirty="0">
                <a:latin typeface="Times New Roman"/>
                <a:cs typeface="Times New Roman"/>
              </a:rPr>
              <a:t>B</a:t>
            </a:r>
            <a:r>
              <a:rPr sz="2500" i="1" dirty="0">
                <a:latin typeface="Times New Roman"/>
                <a:cs typeface="Times New Roman"/>
              </a:rPr>
              <a:t> </a:t>
            </a:r>
            <a:r>
              <a:rPr sz="2500" spc="-5" dirty="0">
                <a:latin typeface="Times New Roman"/>
                <a:cs typeface="Times New Roman"/>
              </a:rPr>
              <a:t>are</a:t>
            </a:r>
            <a:r>
              <a:rPr sz="2500" spc="35" dirty="0">
                <a:latin typeface="Times New Roman"/>
                <a:cs typeface="Times New Roman"/>
              </a:rPr>
              <a:t> </a:t>
            </a:r>
            <a:r>
              <a:rPr sz="2500" spc="-5" dirty="0">
                <a:latin typeface="Times New Roman"/>
                <a:cs typeface="Times New Roman"/>
              </a:rPr>
              <a:t>any</a:t>
            </a:r>
            <a:r>
              <a:rPr sz="2500" dirty="0">
                <a:latin typeface="Times New Roman"/>
                <a:cs typeface="Times New Roman"/>
              </a:rPr>
              <a:t> </a:t>
            </a:r>
            <a:r>
              <a:rPr sz="2500" spc="-5" dirty="0">
                <a:latin typeface="Times New Roman"/>
                <a:cs typeface="Times New Roman"/>
              </a:rPr>
              <a:t>two</a:t>
            </a:r>
            <a:r>
              <a:rPr sz="2500" dirty="0">
                <a:latin typeface="Times New Roman"/>
                <a:cs typeface="Times New Roman"/>
              </a:rPr>
              <a:t> </a:t>
            </a:r>
            <a:r>
              <a:rPr sz="2500" spc="-5" dirty="0">
                <a:latin typeface="Times New Roman"/>
                <a:cs typeface="Times New Roman"/>
              </a:rPr>
              <a:t>sets</a:t>
            </a:r>
            <a:r>
              <a:rPr sz="2500" spc="25" dirty="0">
                <a:latin typeface="Times New Roman"/>
                <a:cs typeface="Times New Roman"/>
              </a:rPr>
              <a:t> </a:t>
            </a:r>
            <a:r>
              <a:rPr sz="2500" spc="-5" dirty="0">
                <a:latin typeface="Times New Roman"/>
                <a:cs typeface="Times New Roman"/>
              </a:rPr>
              <a:t>,</a:t>
            </a:r>
            <a:r>
              <a:rPr sz="2500" spc="-50" dirty="0">
                <a:latin typeface="Times New Roman"/>
                <a:cs typeface="Times New Roman"/>
              </a:rPr>
              <a:t> </a:t>
            </a:r>
            <a:r>
              <a:rPr sz="2500" spc="-5" dirty="0">
                <a:latin typeface="Times New Roman"/>
                <a:cs typeface="Times New Roman"/>
              </a:rPr>
              <a:t>Then</a:t>
            </a:r>
            <a:endParaRPr sz="2500">
              <a:latin typeface="Times New Roman"/>
              <a:cs typeface="Times New Roman"/>
            </a:endParaRPr>
          </a:p>
          <a:p>
            <a:pPr>
              <a:lnSpc>
                <a:spcPct val="100000"/>
              </a:lnSpc>
              <a:spcBef>
                <a:spcPts val="10"/>
              </a:spcBef>
            </a:pPr>
            <a:endParaRPr sz="2600">
              <a:latin typeface="Times New Roman"/>
              <a:cs typeface="Times New Roman"/>
            </a:endParaRPr>
          </a:p>
          <a:p>
            <a:pPr marL="464820" indent="-388620">
              <a:lnSpc>
                <a:spcPts val="2700"/>
              </a:lnSpc>
              <a:spcBef>
                <a:spcPts val="5"/>
              </a:spcBef>
              <a:buFont typeface="Times New Roman"/>
              <a:buAutoNum type="arabicPeriod"/>
              <a:tabLst>
                <a:tab pos="464184" algn="l"/>
                <a:tab pos="464820" algn="l"/>
                <a:tab pos="1298575" algn="l"/>
                <a:tab pos="1997710" algn="l"/>
                <a:tab pos="2482215" algn="l"/>
                <a:tab pos="3411220" algn="l"/>
                <a:tab pos="3755390" algn="l"/>
                <a:tab pos="4046220" algn="l"/>
                <a:tab pos="5258435" algn="l"/>
                <a:tab pos="5727700" algn="l"/>
                <a:tab pos="7009765" algn="l"/>
                <a:tab pos="7639050" algn="l"/>
                <a:tab pos="8176895" algn="l"/>
              </a:tabLst>
            </a:pPr>
            <a:r>
              <a:rPr sz="2500" i="1" spc="20" dirty="0">
                <a:latin typeface="Times New Roman"/>
                <a:cs typeface="Times New Roman"/>
              </a:rPr>
              <a:t>A</a:t>
            </a:r>
            <a:r>
              <a:rPr sz="2500" spc="20" dirty="0">
                <a:latin typeface="Cambria Math"/>
                <a:cs typeface="Cambria Math"/>
              </a:rPr>
              <a:t>𝖴</a:t>
            </a:r>
            <a:r>
              <a:rPr sz="2500" i="1" spc="20" dirty="0">
                <a:latin typeface="Times New Roman"/>
                <a:cs typeface="Times New Roman"/>
              </a:rPr>
              <a:t>B</a:t>
            </a:r>
            <a:r>
              <a:rPr sz="2500" spc="20" dirty="0">
                <a:latin typeface="Times New Roman"/>
                <a:cs typeface="Times New Roman"/>
              </a:rPr>
              <a:t>,	</a:t>
            </a:r>
            <a:r>
              <a:rPr sz="2500" dirty="0">
                <a:latin typeface="Times New Roman"/>
                <a:cs typeface="Times New Roman"/>
              </a:rPr>
              <a:t>read	</a:t>
            </a:r>
            <a:r>
              <a:rPr sz="2500" spc="-5" dirty="0">
                <a:latin typeface="Times New Roman"/>
                <a:cs typeface="Times New Roman"/>
              </a:rPr>
              <a:t>“</a:t>
            </a:r>
            <a:r>
              <a:rPr sz="2500" i="1" spc="-5" dirty="0">
                <a:latin typeface="Times New Roman"/>
                <a:cs typeface="Times New Roman"/>
              </a:rPr>
              <a:t>A	</a:t>
            </a:r>
            <a:r>
              <a:rPr sz="2500" b="1" spc="-5" dirty="0">
                <a:latin typeface="Times New Roman"/>
                <a:cs typeface="Times New Roman"/>
              </a:rPr>
              <a:t>union	</a:t>
            </a:r>
            <a:r>
              <a:rPr sz="2500" i="1" spc="-5" dirty="0">
                <a:latin typeface="Times New Roman"/>
                <a:cs typeface="Times New Roman"/>
              </a:rPr>
              <a:t>B	</a:t>
            </a:r>
            <a:r>
              <a:rPr sz="2500" spc="-5" dirty="0">
                <a:latin typeface="Times New Roman"/>
                <a:cs typeface="Times New Roman"/>
              </a:rPr>
              <a:t>”	</a:t>
            </a:r>
            <a:r>
              <a:rPr sz="2500" dirty="0">
                <a:latin typeface="Times New Roman"/>
                <a:cs typeface="Times New Roman"/>
              </a:rPr>
              <a:t>contains	all	elements	that	</a:t>
            </a:r>
            <a:r>
              <a:rPr sz="2500" spc="-5" dirty="0">
                <a:latin typeface="Times New Roman"/>
                <a:cs typeface="Times New Roman"/>
              </a:rPr>
              <a:t>are	</a:t>
            </a:r>
            <a:r>
              <a:rPr sz="2500" spc="5" dirty="0">
                <a:latin typeface="Times New Roman"/>
                <a:cs typeface="Times New Roman"/>
              </a:rPr>
              <a:t>in</a:t>
            </a:r>
            <a:endParaRPr sz="2500">
              <a:latin typeface="Times New Roman"/>
              <a:cs typeface="Times New Roman"/>
            </a:endParaRPr>
          </a:p>
          <a:p>
            <a:pPr marL="76200" algn="just">
              <a:lnSpc>
                <a:spcPts val="2700"/>
              </a:lnSpc>
            </a:pPr>
            <a:r>
              <a:rPr sz="2500" i="1" spc="-5" dirty="0">
                <a:latin typeface="Times New Roman"/>
                <a:cs typeface="Times New Roman"/>
              </a:rPr>
              <a:t>A</a:t>
            </a:r>
            <a:r>
              <a:rPr sz="2500" i="1" spc="-35" dirty="0">
                <a:latin typeface="Times New Roman"/>
                <a:cs typeface="Times New Roman"/>
              </a:rPr>
              <a:t> </a:t>
            </a:r>
            <a:r>
              <a:rPr sz="2500" b="1" spc="-5" dirty="0">
                <a:latin typeface="Times New Roman"/>
                <a:cs typeface="Times New Roman"/>
              </a:rPr>
              <a:t>or</a:t>
            </a:r>
            <a:r>
              <a:rPr sz="2500" b="1" spc="-20" dirty="0">
                <a:latin typeface="Times New Roman"/>
                <a:cs typeface="Times New Roman"/>
              </a:rPr>
              <a:t> </a:t>
            </a:r>
            <a:r>
              <a:rPr sz="2500" i="1" spc="-5" dirty="0">
                <a:latin typeface="Times New Roman"/>
                <a:cs typeface="Times New Roman"/>
              </a:rPr>
              <a:t>B</a:t>
            </a:r>
            <a:r>
              <a:rPr sz="2500" spc="-5" dirty="0">
                <a:latin typeface="Times New Roman"/>
                <a:cs typeface="Times New Roman"/>
              </a:rPr>
              <a:t>.</a:t>
            </a:r>
            <a:endParaRPr sz="2500">
              <a:latin typeface="Times New Roman"/>
              <a:cs typeface="Times New Roman"/>
            </a:endParaRPr>
          </a:p>
          <a:p>
            <a:pPr marL="76200" algn="just">
              <a:lnSpc>
                <a:spcPct val="100000"/>
              </a:lnSpc>
            </a:pPr>
            <a:r>
              <a:rPr sz="2500" spc="-5" dirty="0">
                <a:latin typeface="Times New Roman"/>
                <a:cs typeface="Times New Roman"/>
              </a:rPr>
              <a:t>i.e.,</a:t>
            </a:r>
            <a:r>
              <a:rPr sz="2500" spc="-40" dirty="0">
                <a:latin typeface="Times New Roman"/>
                <a:cs typeface="Times New Roman"/>
              </a:rPr>
              <a:t> </a:t>
            </a:r>
            <a:r>
              <a:rPr sz="2500" i="1" spc="5" dirty="0">
                <a:latin typeface="Times New Roman"/>
                <a:cs typeface="Times New Roman"/>
              </a:rPr>
              <a:t>A</a:t>
            </a:r>
            <a:r>
              <a:rPr sz="2500" spc="5" dirty="0">
                <a:latin typeface="Cambria Math"/>
                <a:cs typeface="Cambria Math"/>
              </a:rPr>
              <a:t>𝖴</a:t>
            </a:r>
            <a:r>
              <a:rPr sz="2500" i="1" spc="5" dirty="0">
                <a:latin typeface="Times New Roman"/>
                <a:cs typeface="Times New Roman"/>
              </a:rPr>
              <a:t>B={x</a:t>
            </a:r>
            <a:r>
              <a:rPr sz="2500" spc="5" dirty="0">
                <a:latin typeface="Times New Roman"/>
                <a:cs typeface="Times New Roman"/>
              </a:rPr>
              <a:t>|x</a:t>
            </a:r>
            <a:r>
              <a:rPr sz="2500" spc="5" dirty="0">
                <a:latin typeface="Cambria Math"/>
                <a:cs typeface="Cambria Math"/>
              </a:rPr>
              <a:t>∈</a:t>
            </a:r>
            <a:r>
              <a:rPr sz="2500" spc="135" dirty="0">
                <a:latin typeface="Cambria Math"/>
                <a:cs typeface="Cambria Math"/>
              </a:rPr>
              <a:t> </a:t>
            </a:r>
            <a:r>
              <a:rPr sz="2500" spc="-5" dirty="0">
                <a:latin typeface="Cambria Math"/>
                <a:cs typeface="Cambria Math"/>
              </a:rPr>
              <a:t>𝐴</a:t>
            </a:r>
            <a:r>
              <a:rPr sz="2500" spc="110" dirty="0">
                <a:latin typeface="Cambria Math"/>
                <a:cs typeface="Cambria Math"/>
              </a:rPr>
              <a:t> </a:t>
            </a:r>
            <a:r>
              <a:rPr sz="2500" spc="-5" dirty="0">
                <a:latin typeface="Times New Roman"/>
                <a:cs typeface="Times New Roman"/>
              </a:rPr>
              <a:t>or</a:t>
            </a:r>
            <a:r>
              <a:rPr sz="2500" dirty="0">
                <a:latin typeface="Times New Roman"/>
                <a:cs typeface="Times New Roman"/>
              </a:rPr>
              <a:t> </a:t>
            </a:r>
            <a:r>
              <a:rPr sz="2500" spc="-5" dirty="0">
                <a:latin typeface="Times New Roman"/>
                <a:cs typeface="Times New Roman"/>
              </a:rPr>
              <a:t>x</a:t>
            </a:r>
            <a:r>
              <a:rPr sz="2500" spc="-5" dirty="0">
                <a:latin typeface="Cambria Math"/>
                <a:cs typeface="Cambria Math"/>
              </a:rPr>
              <a:t>∈</a:t>
            </a:r>
            <a:r>
              <a:rPr sz="2500" spc="135" dirty="0">
                <a:latin typeface="Cambria Math"/>
                <a:cs typeface="Cambria Math"/>
              </a:rPr>
              <a:t> </a:t>
            </a:r>
            <a:r>
              <a:rPr sz="2500" spc="15" dirty="0">
                <a:latin typeface="Cambria Math"/>
                <a:cs typeface="Cambria Math"/>
              </a:rPr>
              <a:t>𝐵}</a:t>
            </a:r>
            <a:r>
              <a:rPr sz="2500" spc="15" dirty="0">
                <a:latin typeface="Times New Roman"/>
                <a:cs typeface="Times New Roman"/>
              </a:rPr>
              <a:t>.</a:t>
            </a:r>
            <a:endParaRPr sz="2500">
              <a:latin typeface="Times New Roman"/>
              <a:cs typeface="Times New Roman"/>
            </a:endParaRPr>
          </a:p>
          <a:p>
            <a:pPr>
              <a:lnSpc>
                <a:spcPct val="100000"/>
              </a:lnSpc>
              <a:spcBef>
                <a:spcPts val="15"/>
              </a:spcBef>
            </a:pPr>
            <a:endParaRPr sz="3100">
              <a:latin typeface="Times New Roman"/>
              <a:cs typeface="Times New Roman"/>
            </a:endParaRPr>
          </a:p>
          <a:p>
            <a:pPr marL="76200" marR="56515">
              <a:lnSpc>
                <a:spcPts val="2400"/>
              </a:lnSpc>
              <a:buFont typeface="Times New Roman"/>
              <a:buAutoNum type="arabicPeriod" startAt="2"/>
              <a:tabLst>
                <a:tab pos="467359" algn="l"/>
                <a:tab pos="467995" algn="l"/>
                <a:tab pos="1316355" algn="l"/>
                <a:tab pos="2019300" algn="l"/>
                <a:tab pos="2506980" algn="l"/>
                <a:tab pos="4251960" algn="l"/>
                <a:tab pos="4599940" algn="l"/>
                <a:tab pos="4974590" algn="l"/>
                <a:tab pos="6188075" algn="l"/>
                <a:tab pos="6660515" algn="l"/>
                <a:tab pos="7947025" algn="l"/>
              </a:tabLst>
            </a:pPr>
            <a:r>
              <a:rPr sz="2500" i="1" spc="-10" dirty="0">
                <a:latin typeface="Times New Roman"/>
                <a:cs typeface="Times New Roman"/>
              </a:rPr>
              <a:t>A</a:t>
            </a:r>
            <a:r>
              <a:rPr sz="2500" spc="-10" dirty="0">
                <a:latin typeface="Times New Roman"/>
                <a:cs typeface="Times New Roman"/>
              </a:rPr>
              <a:t>∩</a:t>
            </a:r>
            <a:r>
              <a:rPr sz="2500" i="1" spc="-10" dirty="0">
                <a:latin typeface="Times New Roman"/>
                <a:cs typeface="Times New Roman"/>
              </a:rPr>
              <a:t>B</a:t>
            </a:r>
            <a:r>
              <a:rPr sz="2500" spc="-5" dirty="0">
                <a:latin typeface="Times New Roman"/>
                <a:cs typeface="Times New Roman"/>
              </a:rPr>
              <a:t>,</a:t>
            </a:r>
            <a:r>
              <a:rPr sz="2500" dirty="0">
                <a:latin typeface="Times New Roman"/>
                <a:cs typeface="Times New Roman"/>
              </a:rPr>
              <a:t>	re</a:t>
            </a:r>
            <a:r>
              <a:rPr sz="2500" spc="-5" dirty="0">
                <a:latin typeface="Times New Roman"/>
                <a:cs typeface="Times New Roman"/>
              </a:rPr>
              <a:t>ad</a:t>
            </a:r>
            <a:r>
              <a:rPr sz="2500" dirty="0">
                <a:latin typeface="Times New Roman"/>
                <a:cs typeface="Times New Roman"/>
              </a:rPr>
              <a:t>	</a:t>
            </a:r>
            <a:r>
              <a:rPr sz="2500" spc="-10" dirty="0">
                <a:latin typeface="Times New Roman"/>
                <a:cs typeface="Times New Roman"/>
              </a:rPr>
              <a:t>“</a:t>
            </a:r>
            <a:r>
              <a:rPr sz="2500" i="1" spc="-5" dirty="0">
                <a:latin typeface="Times New Roman"/>
                <a:cs typeface="Times New Roman"/>
              </a:rPr>
              <a:t>A</a:t>
            </a:r>
            <a:r>
              <a:rPr sz="2500" i="1" dirty="0">
                <a:latin typeface="Times New Roman"/>
                <a:cs typeface="Times New Roman"/>
              </a:rPr>
              <a:t>	</a:t>
            </a:r>
            <a:r>
              <a:rPr sz="2500" b="1" spc="-5" dirty="0">
                <a:latin typeface="Times New Roman"/>
                <a:cs typeface="Times New Roman"/>
              </a:rPr>
              <a:t>in</a:t>
            </a:r>
            <a:r>
              <a:rPr sz="2500" b="1" spc="5" dirty="0">
                <a:latin typeface="Times New Roman"/>
                <a:cs typeface="Times New Roman"/>
              </a:rPr>
              <a:t>t</a:t>
            </a:r>
            <a:r>
              <a:rPr sz="2500" b="1" dirty="0">
                <a:latin typeface="Times New Roman"/>
                <a:cs typeface="Times New Roman"/>
              </a:rPr>
              <a:t>e</a:t>
            </a:r>
            <a:r>
              <a:rPr sz="2500" b="1" spc="-5" dirty="0">
                <a:latin typeface="Times New Roman"/>
                <a:cs typeface="Times New Roman"/>
              </a:rPr>
              <a:t>r</a:t>
            </a:r>
            <a:r>
              <a:rPr sz="2500" b="1" dirty="0">
                <a:latin typeface="Times New Roman"/>
                <a:cs typeface="Times New Roman"/>
              </a:rPr>
              <a:t>s</a:t>
            </a:r>
            <a:r>
              <a:rPr sz="2500" b="1" spc="-5" dirty="0">
                <a:latin typeface="Times New Roman"/>
                <a:cs typeface="Times New Roman"/>
              </a:rPr>
              <a:t>ect</a:t>
            </a:r>
            <a:r>
              <a:rPr sz="2500" b="1" spc="5" dirty="0">
                <a:latin typeface="Times New Roman"/>
                <a:cs typeface="Times New Roman"/>
              </a:rPr>
              <a:t>i</a:t>
            </a:r>
            <a:r>
              <a:rPr sz="2500" b="1" spc="-5" dirty="0">
                <a:latin typeface="Times New Roman"/>
                <a:cs typeface="Times New Roman"/>
              </a:rPr>
              <a:t>on</a:t>
            </a:r>
            <a:r>
              <a:rPr sz="2500" b="1" dirty="0">
                <a:latin typeface="Times New Roman"/>
                <a:cs typeface="Times New Roman"/>
              </a:rPr>
              <a:t>	</a:t>
            </a:r>
            <a:r>
              <a:rPr sz="2500" i="1" spc="-5" dirty="0">
                <a:latin typeface="Times New Roman"/>
                <a:cs typeface="Times New Roman"/>
              </a:rPr>
              <a:t>B</a:t>
            </a:r>
            <a:r>
              <a:rPr sz="2500" i="1" dirty="0">
                <a:latin typeface="Times New Roman"/>
                <a:cs typeface="Times New Roman"/>
              </a:rPr>
              <a:t>	</a:t>
            </a:r>
            <a:r>
              <a:rPr sz="2500" spc="-10" dirty="0">
                <a:latin typeface="Times New Roman"/>
                <a:cs typeface="Times New Roman"/>
              </a:rPr>
              <a:t>”</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con</a:t>
            </a:r>
            <a:r>
              <a:rPr sz="2500" dirty="0">
                <a:latin typeface="Times New Roman"/>
                <a:cs typeface="Times New Roman"/>
              </a:rPr>
              <a:t>t</a:t>
            </a:r>
            <a:r>
              <a:rPr sz="2500" spc="-5" dirty="0">
                <a:latin typeface="Times New Roman"/>
                <a:cs typeface="Times New Roman"/>
              </a:rPr>
              <a:t>ai</a:t>
            </a:r>
            <a:r>
              <a:rPr sz="2500" dirty="0">
                <a:latin typeface="Times New Roman"/>
                <a:cs typeface="Times New Roman"/>
              </a:rPr>
              <a:t>n</a:t>
            </a:r>
            <a:r>
              <a:rPr sz="2500" spc="-5" dirty="0">
                <a:latin typeface="Times New Roman"/>
                <a:cs typeface="Times New Roman"/>
              </a:rPr>
              <a:t>s</a:t>
            </a:r>
            <a:r>
              <a:rPr sz="2500" dirty="0">
                <a:latin typeface="Times New Roman"/>
                <a:cs typeface="Times New Roman"/>
              </a:rPr>
              <a:t>	</a:t>
            </a:r>
            <a:r>
              <a:rPr sz="2500" spc="-5" dirty="0">
                <a:latin typeface="Times New Roman"/>
                <a:cs typeface="Times New Roman"/>
              </a:rPr>
              <a:t>a</a:t>
            </a:r>
            <a:r>
              <a:rPr sz="2500" dirty="0">
                <a:latin typeface="Times New Roman"/>
                <a:cs typeface="Times New Roman"/>
              </a:rPr>
              <a:t>l</a:t>
            </a:r>
            <a:r>
              <a:rPr sz="2500" spc="-5" dirty="0">
                <a:latin typeface="Times New Roman"/>
                <a:cs typeface="Times New Roman"/>
              </a:rPr>
              <a:t>l</a:t>
            </a:r>
            <a:r>
              <a:rPr sz="2500" dirty="0">
                <a:latin typeface="Times New Roman"/>
                <a:cs typeface="Times New Roman"/>
              </a:rPr>
              <a:t>	e</a:t>
            </a:r>
            <a:r>
              <a:rPr sz="2500" spc="-5" dirty="0">
                <a:latin typeface="Times New Roman"/>
                <a:cs typeface="Times New Roman"/>
              </a:rPr>
              <a:t>l</a:t>
            </a:r>
            <a:r>
              <a:rPr sz="2500" spc="15" dirty="0">
                <a:latin typeface="Times New Roman"/>
                <a:cs typeface="Times New Roman"/>
              </a:rPr>
              <a:t>e</a:t>
            </a:r>
            <a:r>
              <a:rPr sz="2500" spc="-15" dirty="0">
                <a:latin typeface="Times New Roman"/>
                <a:cs typeface="Times New Roman"/>
              </a:rPr>
              <a:t>m</a:t>
            </a:r>
            <a:r>
              <a:rPr sz="2500" spc="10" dirty="0">
                <a:latin typeface="Times New Roman"/>
                <a:cs typeface="Times New Roman"/>
              </a:rPr>
              <a:t>e</a:t>
            </a:r>
            <a:r>
              <a:rPr sz="2500" spc="-5" dirty="0">
                <a:latin typeface="Times New Roman"/>
                <a:cs typeface="Times New Roman"/>
              </a:rPr>
              <a:t>nts</a:t>
            </a:r>
            <a:r>
              <a:rPr sz="2500" dirty="0">
                <a:latin typeface="Times New Roman"/>
                <a:cs typeface="Times New Roman"/>
              </a:rPr>
              <a:t>	</a:t>
            </a:r>
            <a:r>
              <a:rPr sz="2500" spc="-5" dirty="0">
                <a:latin typeface="Times New Roman"/>
                <a:cs typeface="Times New Roman"/>
              </a:rPr>
              <a:t>t</a:t>
            </a:r>
            <a:r>
              <a:rPr sz="2500" spc="5" dirty="0">
                <a:latin typeface="Times New Roman"/>
                <a:cs typeface="Times New Roman"/>
              </a:rPr>
              <a:t>h</a:t>
            </a:r>
            <a:r>
              <a:rPr sz="2500" dirty="0">
                <a:latin typeface="Times New Roman"/>
                <a:cs typeface="Times New Roman"/>
              </a:rPr>
              <a:t>a</a:t>
            </a:r>
            <a:r>
              <a:rPr sz="2500" spc="-5" dirty="0">
                <a:latin typeface="Times New Roman"/>
                <a:cs typeface="Times New Roman"/>
              </a:rPr>
              <a:t>t  belong</a:t>
            </a:r>
            <a:r>
              <a:rPr sz="2500" spc="15" dirty="0">
                <a:latin typeface="Times New Roman"/>
                <a:cs typeface="Times New Roman"/>
              </a:rPr>
              <a:t> </a:t>
            </a:r>
            <a:r>
              <a:rPr sz="2500" spc="-5" dirty="0">
                <a:latin typeface="Times New Roman"/>
                <a:cs typeface="Times New Roman"/>
              </a:rPr>
              <a:t>to both</a:t>
            </a:r>
            <a:r>
              <a:rPr sz="2500" spc="10" dirty="0">
                <a:latin typeface="Times New Roman"/>
                <a:cs typeface="Times New Roman"/>
              </a:rPr>
              <a:t> </a:t>
            </a:r>
            <a:r>
              <a:rPr sz="2500" i="1" spc="-5" dirty="0">
                <a:latin typeface="Times New Roman"/>
                <a:cs typeface="Times New Roman"/>
              </a:rPr>
              <a:t>A </a:t>
            </a:r>
            <a:r>
              <a:rPr sz="2500" b="1" spc="-5" dirty="0">
                <a:latin typeface="Times New Roman"/>
                <a:cs typeface="Times New Roman"/>
              </a:rPr>
              <a:t>and</a:t>
            </a:r>
            <a:r>
              <a:rPr sz="2500" b="1" spc="10" dirty="0">
                <a:latin typeface="Times New Roman"/>
                <a:cs typeface="Times New Roman"/>
              </a:rPr>
              <a:t> </a:t>
            </a:r>
            <a:r>
              <a:rPr sz="2500" i="1" spc="-5" dirty="0">
                <a:latin typeface="Times New Roman"/>
                <a:cs typeface="Times New Roman"/>
              </a:rPr>
              <a:t>B</a:t>
            </a:r>
            <a:r>
              <a:rPr sz="2500" spc="-5" dirty="0">
                <a:latin typeface="Times New Roman"/>
                <a:cs typeface="Times New Roman"/>
              </a:rPr>
              <a:t>.</a:t>
            </a:r>
            <a:endParaRPr sz="2500">
              <a:latin typeface="Times New Roman"/>
              <a:cs typeface="Times New Roman"/>
            </a:endParaRPr>
          </a:p>
          <a:p>
            <a:pPr marL="76200" algn="just">
              <a:lnSpc>
                <a:spcPct val="100000"/>
              </a:lnSpc>
              <a:spcBef>
                <a:spcPts val="20"/>
              </a:spcBef>
            </a:pPr>
            <a:r>
              <a:rPr sz="2500" spc="-5" dirty="0">
                <a:latin typeface="Times New Roman"/>
                <a:cs typeface="Times New Roman"/>
              </a:rPr>
              <a:t>i.e.,</a:t>
            </a:r>
            <a:r>
              <a:rPr sz="2500" spc="-30" dirty="0">
                <a:latin typeface="Times New Roman"/>
                <a:cs typeface="Times New Roman"/>
              </a:rPr>
              <a:t> </a:t>
            </a:r>
            <a:r>
              <a:rPr sz="2500" i="1" spc="-5" dirty="0">
                <a:latin typeface="Times New Roman"/>
                <a:cs typeface="Times New Roman"/>
              </a:rPr>
              <a:t>A</a:t>
            </a:r>
            <a:r>
              <a:rPr sz="2500" spc="-5" dirty="0">
                <a:latin typeface="Times New Roman"/>
                <a:cs typeface="Times New Roman"/>
              </a:rPr>
              <a:t>∩</a:t>
            </a:r>
            <a:r>
              <a:rPr sz="2500" i="1" spc="-5" dirty="0">
                <a:latin typeface="Times New Roman"/>
                <a:cs typeface="Times New Roman"/>
              </a:rPr>
              <a:t>B</a:t>
            </a:r>
            <a:r>
              <a:rPr sz="2500" i="1" spc="-10" dirty="0">
                <a:latin typeface="Times New Roman"/>
                <a:cs typeface="Times New Roman"/>
              </a:rPr>
              <a:t> </a:t>
            </a:r>
            <a:r>
              <a:rPr sz="2500" spc="-5" dirty="0">
                <a:latin typeface="Times New Roman"/>
                <a:cs typeface="Times New Roman"/>
              </a:rPr>
              <a:t>={x|</a:t>
            </a:r>
            <a:r>
              <a:rPr sz="2500" spc="5" dirty="0">
                <a:latin typeface="Times New Roman"/>
                <a:cs typeface="Times New Roman"/>
              </a:rPr>
              <a:t> </a:t>
            </a:r>
            <a:r>
              <a:rPr sz="2500" spc="-5" dirty="0">
                <a:latin typeface="Times New Roman"/>
                <a:cs typeface="Times New Roman"/>
              </a:rPr>
              <a:t>x</a:t>
            </a:r>
            <a:r>
              <a:rPr sz="2500" spc="-5" dirty="0">
                <a:latin typeface="Cambria Math"/>
                <a:cs typeface="Cambria Math"/>
              </a:rPr>
              <a:t>∈</a:t>
            </a:r>
            <a:r>
              <a:rPr sz="2500" spc="145" dirty="0">
                <a:latin typeface="Cambria Math"/>
                <a:cs typeface="Cambria Math"/>
              </a:rPr>
              <a:t> </a:t>
            </a:r>
            <a:r>
              <a:rPr sz="2500" spc="-5" dirty="0">
                <a:latin typeface="Cambria Math"/>
                <a:cs typeface="Cambria Math"/>
              </a:rPr>
              <a:t>𝐴</a:t>
            </a:r>
            <a:r>
              <a:rPr sz="2500" spc="95" dirty="0">
                <a:latin typeface="Cambria Math"/>
                <a:cs typeface="Cambria Math"/>
              </a:rPr>
              <a:t> </a:t>
            </a:r>
            <a:r>
              <a:rPr sz="2500" spc="-5" dirty="0">
                <a:latin typeface="Times New Roman"/>
                <a:cs typeface="Times New Roman"/>
              </a:rPr>
              <a:t>and</a:t>
            </a:r>
            <a:r>
              <a:rPr sz="2500" dirty="0">
                <a:latin typeface="Times New Roman"/>
                <a:cs typeface="Times New Roman"/>
              </a:rPr>
              <a:t> </a:t>
            </a:r>
            <a:r>
              <a:rPr sz="2500" spc="-5" dirty="0">
                <a:latin typeface="Times New Roman"/>
                <a:cs typeface="Times New Roman"/>
              </a:rPr>
              <a:t>x</a:t>
            </a:r>
            <a:r>
              <a:rPr sz="2500" spc="-5" dirty="0">
                <a:latin typeface="Cambria Math"/>
                <a:cs typeface="Cambria Math"/>
              </a:rPr>
              <a:t>∈</a:t>
            </a:r>
            <a:r>
              <a:rPr sz="2500" spc="155" dirty="0">
                <a:latin typeface="Cambria Math"/>
                <a:cs typeface="Cambria Math"/>
              </a:rPr>
              <a:t> </a:t>
            </a:r>
            <a:r>
              <a:rPr sz="2500" spc="10" dirty="0">
                <a:latin typeface="Cambria Math"/>
                <a:cs typeface="Cambria Math"/>
              </a:rPr>
              <a:t>𝐵}</a:t>
            </a:r>
            <a:r>
              <a:rPr sz="2500" spc="10" dirty="0">
                <a:latin typeface="Times New Roman"/>
                <a:cs typeface="Times New Roman"/>
              </a:rPr>
              <a:t>.</a:t>
            </a:r>
            <a:endParaRPr sz="2500">
              <a:latin typeface="Times New Roman"/>
              <a:cs typeface="Times New Roman"/>
            </a:endParaRPr>
          </a:p>
          <a:p>
            <a:pPr>
              <a:lnSpc>
                <a:spcPct val="100000"/>
              </a:lnSpc>
              <a:spcBef>
                <a:spcPts val="30"/>
              </a:spcBef>
            </a:pPr>
            <a:endParaRPr sz="3100">
              <a:latin typeface="Times New Roman"/>
              <a:cs typeface="Times New Roman"/>
            </a:endParaRPr>
          </a:p>
          <a:p>
            <a:pPr marL="76200" marR="55880">
              <a:lnSpc>
                <a:spcPts val="2400"/>
              </a:lnSpc>
              <a:buFont typeface="Times New Roman"/>
              <a:buAutoNum type="arabicPeriod" startAt="3"/>
              <a:tabLst>
                <a:tab pos="384175" algn="l"/>
                <a:tab pos="3211195" algn="l"/>
                <a:tab pos="3313429" algn="l"/>
                <a:tab pos="5613400" algn="l"/>
                <a:tab pos="6005195" algn="l"/>
                <a:tab pos="7590155" algn="l"/>
              </a:tabLst>
            </a:pPr>
            <a:r>
              <a:rPr sz="2500" spc="30" dirty="0">
                <a:latin typeface="Cambria Math"/>
                <a:cs typeface="Cambria Math"/>
              </a:rPr>
              <a:t>𝐴</a:t>
            </a:r>
            <a:r>
              <a:rPr sz="2700" spc="44" baseline="27777" dirty="0">
                <a:latin typeface="Cambria Math"/>
                <a:cs typeface="Cambria Math"/>
              </a:rPr>
              <a:t>𝑐</a:t>
            </a:r>
            <a:r>
              <a:rPr sz="2700" spc="517" baseline="27777" dirty="0">
                <a:latin typeface="Cambria Math"/>
                <a:cs typeface="Cambria Math"/>
              </a:rPr>
              <a:t> </a:t>
            </a:r>
            <a:r>
              <a:rPr sz="2500" spc="-5" dirty="0">
                <a:latin typeface="Cambria Math"/>
                <a:cs typeface="Cambria Math"/>
              </a:rPr>
              <a:t>𝑜𝑟</a:t>
            </a:r>
            <a:r>
              <a:rPr sz="2500" spc="85" dirty="0">
                <a:latin typeface="Cambria Math"/>
                <a:cs typeface="Cambria Math"/>
              </a:rPr>
              <a:t> </a:t>
            </a:r>
            <a:r>
              <a:rPr sz="2500" spc="60" dirty="0">
                <a:latin typeface="Cambria Math"/>
                <a:cs typeface="Cambria Math"/>
              </a:rPr>
              <a:t>𝐴</a:t>
            </a:r>
            <a:r>
              <a:rPr sz="2700" spc="89" baseline="27777" dirty="0">
                <a:latin typeface="Cambria Math"/>
                <a:cs typeface="Cambria Math"/>
              </a:rPr>
              <a:t>′</a:t>
            </a:r>
            <a:r>
              <a:rPr sz="2500" i="1" spc="60" dirty="0">
                <a:latin typeface="Times New Roman"/>
                <a:cs typeface="Times New Roman"/>
              </a:rPr>
              <a:t>or</a:t>
            </a:r>
            <a:r>
              <a:rPr sz="2500" i="1" spc="395" dirty="0">
                <a:latin typeface="Times New Roman"/>
                <a:cs typeface="Times New Roman"/>
              </a:rPr>
              <a:t> </a:t>
            </a:r>
            <a:r>
              <a:rPr sz="2500" spc="10" dirty="0">
                <a:latin typeface="Cambria Math"/>
                <a:cs typeface="Cambria Math"/>
              </a:rPr>
              <a:t>𝐴</a:t>
            </a:r>
            <a:r>
              <a:rPr sz="2500" spc="10" dirty="0">
                <a:latin typeface="Times New Roman"/>
                <a:cs typeface="Times New Roman"/>
              </a:rPr>
              <a:t>,</a:t>
            </a:r>
            <a:r>
              <a:rPr sz="2500" spc="395" dirty="0">
                <a:latin typeface="Times New Roman"/>
                <a:cs typeface="Times New Roman"/>
              </a:rPr>
              <a:t> </a:t>
            </a:r>
            <a:r>
              <a:rPr sz="2500" dirty="0">
                <a:latin typeface="Times New Roman"/>
                <a:cs typeface="Times New Roman"/>
              </a:rPr>
              <a:t>called		</a:t>
            </a:r>
            <a:r>
              <a:rPr sz="2500" spc="-5" dirty="0">
                <a:latin typeface="Times New Roman"/>
                <a:cs typeface="Times New Roman"/>
              </a:rPr>
              <a:t>the</a:t>
            </a:r>
            <a:r>
              <a:rPr sz="2500" spc="370" dirty="0">
                <a:latin typeface="Times New Roman"/>
                <a:cs typeface="Times New Roman"/>
              </a:rPr>
              <a:t> </a:t>
            </a:r>
            <a:r>
              <a:rPr sz="2500" b="1" dirty="0">
                <a:latin typeface="Times New Roman"/>
                <a:cs typeface="Times New Roman"/>
              </a:rPr>
              <a:t>complement	</a:t>
            </a:r>
            <a:r>
              <a:rPr sz="2500" spc="-5" dirty="0">
                <a:latin typeface="Times New Roman"/>
                <a:cs typeface="Times New Roman"/>
              </a:rPr>
              <a:t>of	</a:t>
            </a:r>
            <a:r>
              <a:rPr sz="2500" i="1" spc="-5" dirty="0">
                <a:latin typeface="Times New Roman"/>
                <a:cs typeface="Times New Roman"/>
              </a:rPr>
              <a:t>A</a:t>
            </a:r>
            <a:r>
              <a:rPr sz="2500" spc="-5" dirty="0">
                <a:latin typeface="Times New Roman"/>
                <a:cs typeface="Times New Roman"/>
              </a:rPr>
              <a:t>,</a:t>
            </a:r>
            <a:r>
              <a:rPr sz="2500" spc="390" dirty="0">
                <a:latin typeface="Times New Roman"/>
                <a:cs typeface="Times New Roman"/>
              </a:rPr>
              <a:t> </a:t>
            </a:r>
            <a:r>
              <a:rPr sz="2500" spc="-5" dirty="0">
                <a:latin typeface="Times New Roman"/>
                <a:cs typeface="Times New Roman"/>
              </a:rPr>
              <a:t>contains	all</a:t>
            </a:r>
            <a:r>
              <a:rPr sz="2500" spc="290" dirty="0">
                <a:latin typeface="Times New Roman"/>
                <a:cs typeface="Times New Roman"/>
              </a:rPr>
              <a:t> </a:t>
            </a:r>
            <a:r>
              <a:rPr sz="2500" spc="5" dirty="0">
                <a:latin typeface="Times New Roman"/>
                <a:cs typeface="Times New Roman"/>
              </a:rPr>
              <a:t>the </a:t>
            </a:r>
            <a:r>
              <a:rPr sz="2500" spc="-610" dirty="0">
                <a:latin typeface="Times New Roman"/>
                <a:cs typeface="Times New Roman"/>
              </a:rPr>
              <a:t> </a:t>
            </a:r>
            <a:r>
              <a:rPr sz="2500" spc="-5" dirty="0">
                <a:latin typeface="Times New Roman"/>
                <a:cs typeface="Times New Roman"/>
              </a:rPr>
              <a:t>elements</a:t>
            </a:r>
            <a:r>
              <a:rPr sz="2500" spc="65" dirty="0">
                <a:latin typeface="Times New Roman"/>
                <a:cs typeface="Times New Roman"/>
              </a:rPr>
              <a:t> </a:t>
            </a:r>
            <a:r>
              <a:rPr sz="2500" spc="-5" dirty="0">
                <a:latin typeface="Times New Roman"/>
                <a:cs typeface="Times New Roman"/>
              </a:rPr>
              <a:t>which</a:t>
            </a:r>
            <a:r>
              <a:rPr sz="2500" spc="15" dirty="0">
                <a:latin typeface="Times New Roman"/>
                <a:cs typeface="Times New Roman"/>
              </a:rPr>
              <a:t> </a:t>
            </a:r>
            <a:r>
              <a:rPr sz="2500" spc="-5" dirty="0">
                <a:latin typeface="Times New Roman"/>
                <a:cs typeface="Times New Roman"/>
              </a:rPr>
              <a:t>are</a:t>
            </a:r>
            <a:r>
              <a:rPr sz="2500" spc="30" dirty="0">
                <a:latin typeface="Times New Roman"/>
                <a:cs typeface="Times New Roman"/>
              </a:rPr>
              <a:t> </a:t>
            </a:r>
            <a:r>
              <a:rPr sz="2500" b="1" spc="-5" dirty="0">
                <a:latin typeface="Times New Roman"/>
                <a:cs typeface="Times New Roman"/>
              </a:rPr>
              <a:t>not	</a:t>
            </a:r>
            <a:r>
              <a:rPr sz="2500" spc="-5" dirty="0">
                <a:latin typeface="Times New Roman"/>
                <a:cs typeface="Times New Roman"/>
              </a:rPr>
              <a:t>in</a:t>
            </a:r>
            <a:r>
              <a:rPr sz="2500" spc="10" dirty="0">
                <a:latin typeface="Times New Roman"/>
                <a:cs typeface="Times New Roman"/>
              </a:rPr>
              <a:t> </a:t>
            </a:r>
            <a:r>
              <a:rPr sz="2500" i="1" spc="-5" dirty="0">
                <a:latin typeface="Times New Roman"/>
                <a:cs typeface="Times New Roman"/>
              </a:rPr>
              <a:t>A</a:t>
            </a:r>
            <a:r>
              <a:rPr sz="2500" spc="-5" dirty="0">
                <a:latin typeface="Times New Roman"/>
                <a:cs typeface="Times New Roman"/>
              </a:rPr>
              <a:t>. i.e.,</a:t>
            </a:r>
            <a:r>
              <a:rPr sz="2500" spc="-75" dirty="0">
                <a:latin typeface="Times New Roman"/>
                <a:cs typeface="Times New Roman"/>
              </a:rPr>
              <a:t> </a:t>
            </a:r>
            <a:r>
              <a:rPr sz="2500" spc="25" dirty="0">
                <a:latin typeface="Cambria Math"/>
                <a:cs typeface="Cambria Math"/>
              </a:rPr>
              <a:t>𝐴</a:t>
            </a:r>
            <a:r>
              <a:rPr sz="2700" spc="37" baseline="27777" dirty="0">
                <a:latin typeface="Cambria Math"/>
                <a:cs typeface="Cambria Math"/>
              </a:rPr>
              <a:t>′</a:t>
            </a:r>
            <a:r>
              <a:rPr sz="2500" spc="25" dirty="0">
                <a:latin typeface="Times New Roman"/>
                <a:cs typeface="Times New Roman"/>
              </a:rPr>
              <a:t>={x|x</a:t>
            </a:r>
            <a:r>
              <a:rPr sz="2500" spc="25" dirty="0">
                <a:latin typeface="Cambria Math"/>
                <a:cs typeface="Cambria Math"/>
              </a:rPr>
              <a:t>∈</a:t>
            </a:r>
            <a:r>
              <a:rPr sz="2500" spc="150" dirty="0">
                <a:latin typeface="Cambria Math"/>
                <a:cs typeface="Cambria Math"/>
              </a:rPr>
              <a:t> </a:t>
            </a:r>
            <a:r>
              <a:rPr sz="2500" spc="-5" dirty="0">
                <a:latin typeface="Cambria Math"/>
                <a:cs typeface="Cambria Math"/>
              </a:rPr>
              <a:t>𝑈</a:t>
            </a:r>
            <a:r>
              <a:rPr sz="2500" spc="160" dirty="0">
                <a:latin typeface="Cambria Math"/>
                <a:cs typeface="Cambria Math"/>
              </a:rPr>
              <a:t> </a:t>
            </a:r>
            <a:r>
              <a:rPr sz="2500" spc="-5" dirty="0">
                <a:latin typeface="Times New Roman"/>
                <a:cs typeface="Times New Roman"/>
              </a:rPr>
              <a:t>and</a:t>
            </a:r>
            <a:r>
              <a:rPr sz="2500" spc="5" dirty="0">
                <a:latin typeface="Times New Roman"/>
                <a:cs typeface="Times New Roman"/>
              </a:rPr>
              <a:t> </a:t>
            </a:r>
            <a:r>
              <a:rPr sz="2500" spc="-5" dirty="0">
                <a:latin typeface="Times New Roman"/>
                <a:cs typeface="Times New Roman"/>
              </a:rPr>
              <a:t>x</a:t>
            </a:r>
            <a:r>
              <a:rPr sz="2500" spc="-5" dirty="0">
                <a:latin typeface="Cambria Math"/>
                <a:cs typeface="Cambria Math"/>
              </a:rPr>
              <a:t>∉</a:t>
            </a:r>
            <a:r>
              <a:rPr sz="2500" spc="155" dirty="0">
                <a:latin typeface="Cambria Math"/>
                <a:cs typeface="Cambria Math"/>
              </a:rPr>
              <a:t> </a:t>
            </a:r>
            <a:r>
              <a:rPr sz="2500" dirty="0">
                <a:latin typeface="Cambria Math"/>
                <a:cs typeface="Cambria Math"/>
              </a:rPr>
              <a:t>𝐴}</a:t>
            </a:r>
            <a:r>
              <a:rPr sz="2500" dirty="0">
                <a:latin typeface="Times New Roman"/>
                <a:cs typeface="Times New Roman"/>
              </a:rPr>
              <a:t>.</a:t>
            </a:r>
            <a:endParaRPr sz="25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2307717" y="89407"/>
            <a:ext cx="4530090" cy="696595"/>
          </a:xfrm>
          <a:prstGeom prst="rect">
            <a:avLst/>
          </a:prstGeom>
        </p:spPr>
        <p:txBody>
          <a:bodyPr vert="horz" wrap="square" lIns="0" tIns="12700" rIns="0" bIns="0" rtlCol="0">
            <a:spAutoFit/>
          </a:bodyPr>
          <a:lstStyle/>
          <a:p>
            <a:pPr marL="12700">
              <a:lnSpc>
                <a:spcPct val="100000"/>
              </a:lnSpc>
              <a:spcBef>
                <a:spcPts val="100"/>
              </a:spcBef>
            </a:pPr>
            <a:r>
              <a:rPr sz="4400" dirty="0"/>
              <a:t>Operations</a:t>
            </a:r>
            <a:r>
              <a:rPr sz="4400" spc="-50" dirty="0"/>
              <a:t> </a:t>
            </a:r>
            <a:r>
              <a:rPr sz="4400" dirty="0"/>
              <a:t>on</a:t>
            </a:r>
            <a:r>
              <a:rPr sz="4400" spc="-40" dirty="0"/>
              <a:t> </a:t>
            </a:r>
            <a:r>
              <a:rPr sz="4400" dirty="0"/>
              <a:t>Sets</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52400"/>
            <a:ext cx="8534400" cy="6553200"/>
          </a:xfrm>
          <a:custGeom>
            <a:avLst/>
            <a:gdLst/>
            <a:ahLst/>
            <a:cxnLst/>
            <a:rect l="l" t="t" r="r" b="b"/>
            <a:pathLst>
              <a:path w="8534400" h="6553200">
                <a:moveTo>
                  <a:pt x="8534400" y="0"/>
                </a:moveTo>
                <a:lnTo>
                  <a:pt x="0" y="0"/>
                </a:lnTo>
                <a:lnTo>
                  <a:pt x="0" y="6553200"/>
                </a:lnTo>
                <a:lnTo>
                  <a:pt x="8534400" y="6553200"/>
                </a:lnTo>
                <a:lnTo>
                  <a:pt x="85344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174752"/>
            <a:ext cx="8377555" cy="391160"/>
          </a:xfrm>
          <a:prstGeom prst="rect">
            <a:avLst/>
          </a:prstGeom>
        </p:spPr>
        <p:txBody>
          <a:bodyPr vert="horz" wrap="square" lIns="0" tIns="12700" rIns="0" bIns="0" rtlCol="0">
            <a:spAutoFit/>
          </a:bodyPr>
          <a:lstStyle/>
          <a:p>
            <a:pPr marL="12700">
              <a:lnSpc>
                <a:spcPct val="100000"/>
              </a:lnSpc>
              <a:spcBef>
                <a:spcPts val="100"/>
              </a:spcBef>
            </a:pPr>
            <a:r>
              <a:rPr sz="2400" u="none" dirty="0"/>
              <a:t>4</a:t>
            </a:r>
            <a:r>
              <a:rPr sz="2400" b="0" u="none" dirty="0">
                <a:latin typeface="Times New Roman"/>
                <a:cs typeface="Times New Roman"/>
              </a:rPr>
              <a:t>.</a:t>
            </a:r>
            <a:r>
              <a:rPr sz="2400" b="0" u="none" spc="254" dirty="0">
                <a:latin typeface="Times New Roman"/>
                <a:cs typeface="Times New Roman"/>
              </a:rPr>
              <a:t> </a:t>
            </a:r>
            <a:r>
              <a:rPr sz="2300" b="0" u="none" spc="-60" dirty="0">
                <a:latin typeface="Times New Roman"/>
                <a:cs typeface="Times New Roman"/>
              </a:rPr>
              <a:t>Two</a:t>
            </a:r>
            <a:r>
              <a:rPr sz="2300" b="0" u="none" spc="245" dirty="0">
                <a:latin typeface="Times New Roman"/>
                <a:cs typeface="Times New Roman"/>
              </a:rPr>
              <a:t> </a:t>
            </a:r>
            <a:r>
              <a:rPr sz="2300" b="0" u="none" dirty="0">
                <a:latin typeface="Times New Roman"/>
                <a:cs typeface="Times New Roman"/>
              </a:rPr>
              <a:t>sets</a:t>
            </a:r>
            <a:r>
              <a:rPr sz="2300" b="0" u="none" spc="225" dirty="0">
                <a:latin typeface="Times New Roman"/>
                <a:cs typeface="Times New Roman"/>
              </a:rPr>
              <a:t> </a:t>
            </a:r>
            <a:r>
              <a:rPr sz="2300" b="0" u="none" dirty="0">
                <a:latin typeface="Times New Roman"/>
                <a:cs typeface="Times New Roman"/>
              </a:rPr>
              <a:t>A</a:t>
            </a:r>
            <a:r>
              <a:rPr sz="2300" b="0" u="none" spc="110" dirty="0">
                <a:latin typeface="Times New Roman"/>
                <a:cs typeface="Times New Roman"/>
              </a:rPr>
              <a:t> </a:t>
            </a:r>
            <a:r>
              <a:rPr sz="2300" b="0" u="none" dirty="0">
                <a:latin typeface="Times New Roman"/>
                <a:cs typeface="Times New Roman"/>
              </a:rPr>
              <a:t>and</a:t>
            </a:r>
            <a:r>
              <a:rPr sz="2300" b="0" u="none" spc="235" dirty="0">
                <a:latin typeface="Times New Roman"/>
                <a:cs typeface="Times New Roman"/>
              </a:rPr>
              <a:t> </a:t>
            </a:r>
            <a:r>
              <a:rPr sz="2300" b="0" u="none" dirty="0">
                <a:latin typeface="Times New Roman"/>
                <a:cs typeface="Times New Roman"/>
              </a:rPr>
              <a:t>B</a:t>
            </a:r>
            <a:r>
              <a:rPr sz="2300" b="0" u="none" spc="240" dirty="0">
                <a:latin typeface="Times New Roman"/>
                <a:cs typeface="Times New Roman"/>
              </a:rPr>
              <a:t> </a:t>
            </a:r>
            <a:r>
              <a:rPr sz="2300" b="0" u="none" dirty="0">
                <a:latin typeface="Times New Roman"/>
                <a:cs typeface="Times New Roman"/>
              </a:rPr>
              <a:t>are</a:t>
            </a:r>
            <a:r>
              <a:rPr sz="2300" b="0" u="none" spc="225" dirty="0">
                <a:latin typeface="Times New Roman"/>
                <a:cs typeface="Times New Roman"/>
              </a:rPr>
              <a:t> </a:t>
            </a:r>
            <a:r>
              <a:rPr sz="2300" b="0" u="none" spc="-5" dirty="0">
                <a:latin typeface="Times New Roman"/>
                <a:cs typeface="Times New Roman"/>
              </a:rPr>
              <a:t>called</a:t>
            </a:r>
            <a:r>
              <a:rPr sz="2300" b="0" u="none" spc="240" dirty="0">
                <a:latin typeface="Times New Roman"/>
                <a:cs typeface="Times New Roman"/>
              </a:rPr>
              <a:t> </a:t>
            </a:r>
            <a:r>
              <a:rPr sz="2300" dirty="0"/>
              <a:t>Disjoint</a:t>
            </a:r>
            <a:r>
              <a:rPr sz="2300" u="none" spc="225" dirty="0"/>
              <a:t> </a:t>
            </a:r>
            <a:r>
              <a:rPr sz="2300" b="0" u="none" dirty="0">
                <a:latin typeface="Times New Roman"/>
                <a:cs typeface="Times New Roman"/>
              </a:rPr>
              <a:t>sets</a:t>
            </a:r>
            <a:r>
              <a:rPr sz="2300" b="0" u="none" spc="240" dirty="0">
                <a:latin typeface="Times New Roman"/>
                <a:cs typeface="Times New Roman"/>
              </a:rPr>
              <a:t> </a:t>
            </a:r>
            <a:r>
              <a:rPr sz="2300" b="0" u="none" spc="-5" dirty="0">
                <a:latin typeface="Times New Roman"/>
                <a:cs typeface="Times New Roman"/>
              </a:rPr>
              <a:t>if</a:t>
            </a:r>
            <a:r>
              <a:rPr sz="2300" b="0" u="none" spc="240" dirty="0">
                <a:latin typeface="Times New Roman"/>
                <a:cs typeface="Times New Roman"/>
              </a:rPr>
              <a:t> </a:t>
            </a:r>
            <a:r>
              <a:rPr sz="2300" b="0" u="none" spc="-5" dirty="0">
                <a:latin typeface="Times New Roman"/>
                <a:cs typeface="Times New Roman"/>
              </a:rPr>
              <a:t>they</a:t>
            </a:r>
            <a:r>
              <a:rPr sz="2300" b="0" u="none" spc="245" dirty="0">
                <a:latin typeface="Times New Roman"/>
                <a:cs typeface="Times New Roman"/>
              </a:rPr>
              <a:t> </a:t>
            </a:r>
            <a:r>
              <a:rPr sz="2300" b="0" u="none" spc="-10" dirty="0">
                <a:latin typeface="Times New Roman"/>
                <a:cs typeface="Times New Roman"/>
              </a:rPr>
              <a:t>do</a:t>
            </a:r>
            <a:r>
              <a:rPr sz="2300" b="0" u="none" spc="240" dirty="0">
                <a:latin typeface="Times New Roman"/>
                <a:cs typeface="Times New Roman"/>
              </a:rPr>
              <a:t> </a:t>
            </a:r>
            <a:r>
              <a:rPr sz="2300" b="0" u="none" dirty="0">
                <a:latin typeface="Times New Roman"/>
                <a:cs typeface="Times New Roman"/>
              </a:rPr>
              <a:t>not</a:t>
            </a:r>
            <a:r>
              <a:rPr sz="2300" b="0" u="none" spc="225" dirty="0">
                <a:latin typeface="Times New Roman"/>
                <a:cs typeface="Times New Roman"/>
              </a:rPr>
              <a:t> </a:t>
            </a:r>
            <a:r>
              <a:rPr sz="2300" b="0" u="none" spc="-5" dirty="0">
                <a:latin typeface="Times New Roman"/>
                <a:cs typeface="Times New Roman"/>
              </a:rPr>
              <a:t>have</a:t>
            </a:r>
            <a:r>
              <a:rPr sz="2300" b="0" u="none" spc="235" dirty="0">
                <a:latin typeface="Times New Roman"/>
                <a:cs typeface="Times New Roman"/>
              </a:rPr>
              <a:t> </a:t>
            </a:r>
            <a:r>
              <a:rPr sz="2300" b="0" u="none" dirty="0">
                <a:latin typeface="Times New Roman"/>
                <a:cs typeface="Times New Roman"/>
              </a:rPr>
              <a:t>any</a:t>
            </a:r>
            <a:endParaRPr sz="2300">
              <a:latin typeface="Times New Roman"/>
              <a:cs typeface="Times New Roman"/>
            </a:endParaRPr>
          </a:p>
        </p:txBody>
      </p:sp>
      <p:sp>
        <p:nvSpPr>
          <p:cNvPr id="4" name="object 4"/>
          <p:cNvSpPr txBox="1"/>
          <p:nvPr/>
        </p:nvSpPr>
        <p:spPr>
          <a:xfrm>
            <a:off x="383540" y="470806"/>
            <a:ext cx="8377555" cy="1656714"/>
          </a:xfrm>
          <a:prstGeom prst="rect">
            <a:avLst/>
          </a:prstGeom>
        </p:spPr>
        <p:txBody>
          <a:bodyPr vert="horz" wrap="square" lIns="0" tIns="83185" rIns="0" bIns="0" rtlCol="0">
            <a:spAutoFit/>
          </a:bodyPr>
          <a:lstStyle/>
          <a:p>
            <a:pPr marL="12700">
              <a:lnSpc>
                <a:spcPct val="100000"/>
              </a:lnSpc>
              <a:spcBef>
                <a:spcPts val="655"/>
              </a:spcBef>
            </a:pPr>
            <a:r>
              <a:rPr sz="2300" spc="-5" dirty="0">
                <a:latin typeface="Times New Roman"/>
                <a:cs typeface="Times New Roman"/>
              </a:rPr>
              <a:t>element</a:t>
            </a:r>
            <a:r>
              <a:rPr sz="2300" dirty="0">
                <a:latin typeface="Times New Roman"/>
                <a:cs typeface="Times New Roman"/>
              </a:rPr>
              <a:t> in</a:t>
            </a:r>
            <a:r>
              <a:rPr sz="2300" spc="-10" dirty="0">
                <a:latin typeface="Times New Roman"/>
                <a:cs typeface="Times New Roman"/>
              </a:rPr>
              <a:t> </a:t>
            </a:r>
            <a:r>
              <a:rPr sz="2300" spc="-5" dirty="0">
                <a:latin typeface="Times New Roman"/>
                <a:cs typeface="Times New Roman"/>
              </a:rPr>
              <a:t>common,</a:t>
            </a:r>
            <a:r>
              <a:rPr sz="2300" spc="10" dirty="0">
                <a:latin typeface="Times New Roman"/>
                <a:cs typeface="Times New Roman"/>
              </a:rPr>
              <a:t> </a:t>
            </a:r>
            <a:r>
              <a:rPr sz="2300" spc="-5" dirty="0">
                <a:latin typeface="Times New Roman"/>
                <a:cs typeface="Times New Roman"/>
              </a:rPr>
              <a:t>then</a:t>
            </a:r>
            <a:r>
              <a:rPr sz="2300" spc="-135" dirty="0">
                <a:latin typeface="Times New Roman"/>
                <a:cs typeface="Times New Roman"/>
              </a:rPr>
              <a:t> </a:t>
            </a:r>
            <a:r>
              <a:rPr sz="2300" dirty="0">
                <a:latin typeface="Times New Roman"/>
                <a:cs typeface="Times New Roman"/>
              </a:rPr>
              <a:t>A∩B=</a:t>
            </a:r>
            <a:r>
              <a:rPr sz="2300" dirty="0">
                <a:latin typeface="Cambria Math"/>
                <a:cs typeface="Cambria Math"/>
              </a:rPr>
              <a:t>∅</a:t>
            </a:r>
            <a:r>
              <a:rPr sz="2300" dirty="0">
                <a:latin typeface="Times New Roman"/>
                <a:cs typeface="Times New Roman"/>
              </a:rPr>
              <a:t>.</a:t>
            </a:r>
            <a:endParaRPr sz="2300">
              <a:latin typeface="Times New Roman"/>
              <a:cs typeface="Times New Roman"/>
            </a:endParaRPr>
          </a:p>
          <a:p>
            <a:pPr marL="12700">
              <a:lnSpc>
                <a:spcPct val="100000"/>
              </a:lnSpc>
              <a:spcBef>
                <a:spcPts val="570"/>
              </a:spcBef>
            </a:pPr>
            <a:r>
              <a:rPr sz="2400" b="1" u="heavy" dirty="0">
                <a:uFill>
                  <a:solidFill>
                    <a:srgbClr val="000000"/>
                  </a:solidFill>
                </a:uFill>
                <a:latin typeface="Times New Roman"/>
                <a:cs typeface="Times New Roman"/>
              </a:rPr>
              <a:t>Example:</a:t>
            </a:r>
            <a:endParaRPr sz="2400">
              <a:latin typeface="Times New Roman"/>
              <a:cs typeface="Times New Roman"/>
            </a:endParaRPr>
          </a:p>
          <a:p>
            <a:pPr marL="355600" marR="5080" indent="-342900">
              <a:lnSpc>
                <a:spcPct val="100000"/>
              </a:lnSpc>
              <a:spcBef>
                <a:spcPts val="555"/>
              </a:spcBef>
              <a:buFont typeface="Wingdings"/>
              <a:buChar char=""/>
              <a:tabLst>
                <a:tab pos="355600" algn="l"/>
                <a:tab pos="713740" algn="l"/>
                <a:tab pos="2115820" algn="l"/>
                <a:tab pos="2700655" algn="l"/>
                <a:tab pos="4089400" algn="l"/>
                <a:tab pos="4754245" algn="l"/>
                <a:tab pos="6703695" algn="l"/>
                <a:tab pos="7061834" algn="l"/>
                <a:tab pos="7648575" algn="l"/>
                <a:tab pos="8006715" algn="l"/>
              </a:tabLst>
            </a:pPr>
            <a:r>
              <a:rPr sz="2300" dirty="0">
                <a:latin typeface="Times New Roman"/>
                <a:cs typeface="Times New Roman"/>
              </a:rPr>
              <a:t>If	A=</a:t>
            </a:r>
            <a:r>
              <a:rPr sz="2300" spc="-15" dirty="0">
                <a:latin typeface="Times New Roman"/>
                <a:cs typeface="Times New Roman"/>
              </a:rPr>
              <a:t>{</a:t>
            </a:r>
            <a:r>
              <a:rPr sz="2300" dirty="0">
                <a:latin typeface="Times New Roman"/>
                <a:cs typeface="Times New Roman"/>
              </a:rPr>
              <a:t>1,2,</a:t>
            </a:r>
            <a:r>
              <a:rPr sz="2300" spc="-15" dirty="0">
                <a:latin typeface="Times New Roman"/>
                <a:cs typeface="Times New Roman"/>
              </a:rPr>
              <a:t>3</a:t>
            </a:r>
            <a:r>
              <a:rPr sz="2300" dirty="0">
                <a:latin typeface="Times New Roman"/>
                <a:cs typeface="Times New Roman"/>
              </a:rPr>
              <a:t>}	and	B=</a:t>
            </a:r>
            <a:r>
              <a:rPr sz="2300" spc="-5" dirty="0">
                <a:latin typeface="Times New Roman"/>
                <a:cs typeface="Times New Roman"/>
              </a:rPr>
              <a:t>{</a:t>
            </a:r>
            <a:r>
              <a:rPr sz="2300" dirty="0">
                <a:latin typeface="Times New Roman"/>
                <a:cs typeface="Times New Roman"/>
              </a:rPr>
              <a:t>4,5,6}	th</a:t>
            </a:r>
            <a:r>
              <a:rPr sz="2300" spc="-10" dirty="0">
                <a:latin typeface="Times New Roman"/>
                <a:cs typeface="Times New Roman"/>
              </a:rPr>
              <a:t>e</a:t>
            </a:r>
            <a:r>
              <a:rPr sz="2300" dirty="0">
                <a:latin typeface="Times New Roman"/>
                <a:cs typeface="Times New Roman"/>
              </a:rPr>
              <a:t>n	</a:t>
            </a:r>
            <a:r>
              <a:rPr sz="2300" spc="-5" dirty="0">
                <a:latin typeface="Times New Roman"/>
                <a:cs typeface="Times New Roman"/>
              </a:rPr>
              <a:t>A</a:t>
            </a:r>
            <a:r>
              <a:rPr sz="2300" spc="5" dirty="0">
                <a:latin typeface="Times New Roman"/>
                <a:cs typeface="Times New Roman"/>
              </a:rPr>
              <a:t>∩</a:t>
            </a:r>
            <a:r>
              <a:rPr sz="2300" dirty="0">
                <a:latin typeface="Times New Roman"/>
                <a:cs typeface="Times New Roman"/>
              </a:rPr>
              <a:t>B=</a:t>
            </a:r>
            <a:r>
              <a:rPr sz="2300" spc="5" dirty="0">
                <a:latin typeface="Cambria Math"/>
                <a:cs typeface="Cambria Math"/>
              </a:rPr>
              <a:t>∅</a:t>
            </a:r>
            <a:r>
              <a:rPr sz="2300" dirty="0">
                <a:latin typeface="Times New Roman"/>
                <a:cs typeface="Times New Roman"/>
              </a:rPr>
              <a:t>.He</a:t>
            </a:r>
            <a:r>
              <a:rPr sz="2300" spc="-15" dirty="0">
                <a:latin typeface="Times New Roman"/>
                <a:cs typeface="Times New Roman"/>
              </a:rPr>
              <a:t>n</a:t>
            </a:r>
            <a:r>
              <a:rPr sz="2300" dirty="0">
                <a:latin typeface="Times New Roman"/>
                <a:cs typeface="Times New Roman"/>
              </a:rPr>
              <a:t>ce	A	and	B	are  disjoint</a:t>
            </a:r>
            <a:r>
              <a:rPr sz="2300" spc="-10" dirty="0">
                <a:latin typeface="Times New Roman"/>
                <a:cs typeface="Times New Roman"/>
              </a:rPr>
              <a:t> </a:t>
            </a:r>
            <a:r>
              <a:rPr sz="2300" dirty="0">
                <a:latin typeface="Times New Roman"/>
                <a:cs typeface="Times New Roman"/>
              </a:rPr>
              <a:t>sets.</a:t>
            </a:r>
            <a:endParaRPr sz="2300">
              <a:latin typeface="Times New Roman"/>
              <a:cs typeface="Times New Roman"/>
            </a:endParaRPr>
          </a:p>
        </p:txBody>
      </p:sp>
      <p:sp>
        <p:nvSpPr>
          <p:cNvPr id="5" name="object 5"/>
          <p:cNvSpPr txBox="1"/>
          <p:nvPr/>
        </p:nvSpPr>
        <p:spPr>
          <a:xfrm>
            <a:off x="383540" y="2174570"/>
            <a:ext cx="1069975" cy="391795"/>
          </a:xfrm>
          <a:prstGeom prst="rect">
            <a:avLst/>
          </a:prstGeom>
        </p:spPr>
        <p:txBody>
          <a:bodyPr vert="horz" wrap="square" lIns="0" tIns="12700" rIns="0" bIns="0" rtlCol="0">
            <a:spAutoFit/>
          </a:bodyPr>
          <a:lstStyle/>
          <a:p>
            <a:pPr marL="12700">
              <a:lnSpc>
                <a:spcPct val="100000"/>
              </a:lnSpc>
              <a:spcBef>
                <a:spcPts val="100"/>
              </a:spcBef>
              <a:tabLst>
                <a:tab pos="410209" algn="l"/>
              </a:tabLst>
            </a:pPr>
            <a:r>
              <a:rPr sz="2400" b="1" spc="-5" dirty="0">
                <a:latin typeface="Times New Roman"/>
                <a:cs typeface="Times New Roman"/>
              </a:rPr>
              <a:t>5</a:t>
            </a:r>
            <a:r>
              <a:rPr sz="2400" spc="-5" dirty="0">
                <a:latin typeface="Times New Roman"/>
                <a:cs typeface="Times New Roman"/>
              </a:rPr>
              <a:t>.	</a:t>
            </a:r>
            <a:r>
              <a:rPr sz="2300" spc="65" dirty="0">
                <a:latin typeface="Times New Roman"/>
                <a:cs typeface="Times New Roman"/>
              </a:rPr>
              <a:t>A</a:t>
            </a:r>
            <a:r>
              <a:rPr sz="2300" spc="65" dirty="0">
                <a:latin typeface="Cambria Math"/>
                <a:cs typeface="Cambria Math"/>
              </a:rPr>
              <a:t>∖</a:t>
            </a:r>
            <a:r>
              <a:rPr sz="2300" spc="-85" dirty="0">
                <a:latin typeface="Cambria Math"/>
                <a:cs typeface="Cambria Math"/>
              </a:rPr>
              <a:t> </a:t>
            </a:r>
            <a:r>
              <a:rPr sz="2300" dirty="0">
                <a:latin typeface="Cambria Math"/>
                <a:cs typeface="Cambria Math"/>
              </a:rPr>
              <a:t>𝐵</a:t>
            </a:r>
            <a:endParaRPr sz="2300">
              <a:latin typeface="Cambria Math"/>
              <a:cs typeface="Cambria Math"/>
            </a:endParaRPr>
          </a:p>
        </p:txBody>
      </p:sp>
      <p:sp>
        <p:nvSpPr>
          <p:cNvPr id="6" name="object 6"/>
          <p:cNvSpPr txBox="1"/>
          <p:nvPr/>
        </p:nvSpPr>
        <p:spPr>
          <a:xfrm>
            <a:off x="1616710" y="2186762"/>
            <a:ext cx="7143115" cy="377190"/>
          </a:xfrm>
          <a:prstGeom prst="rect">
            <a:avLst/>
          </a:prstGeom>
        </p:spPr>
        <p:txBody>
          <a:bodyPr vert="horz" wrap="square" lIns="0" tIns="13335" rIns="0" bIns="0" rtlCol="0">
            <a:spAutoFit/>
          </a:bodyPr>
          <a:lstStyle/>
          <a:p>
            <a:pPr marL="12700">
              <a:lnSpc>
                <a:spcPct val="100000"/>
              </a:lnSpc>
              <a:spcBef>
                <a:spcPts val="105"/>
              </a:spcBef>
              <a:tabLst>
                <a:tab pos="417830" algn="l"/>
                <a:tab pos="1156970" algn="l"/>
                <a:tab pos="2016760" algn="l"/>
                <a:tab pos="2538095" algn="l"/>
                <a:tab pos="3993515" algn="l"/>
                <a:tab pos="4400550" algn="l"/>
                <a:tab pos="4758690" algn="l"/>
                <a:tab pos="5342255" algn="l"/>
                <a:tab pos="5701030" algn="l"/>
                <a:tab pos="6108065" algn="l"/>
              </a:tabLst>
            </a:pPr>
            <a:r>
              <a:rPr sz="2300" dirty="0">
                <a:latin typeface="Times New Roman"/>
                <a:cs typeface="Times New Roman"/>
              </a:rPr>
              <a:t>or	</a:t>
            </a:r>
            <a:r>
              <a:rPr sz="2300" spc="-5" dirty="0">
                <a:latin typeface="Times New Roman"/>
                <a:cs typeface="Times New Roman"/>
              </a:rPr>
              <a:t>A-B,	called	</a:t>
            </a:r>
            <a:r>
              <a:rPr sz="2300" dirty="0">
                <a:latin typeface="Times New Roman"/>
                <a:cs typeface="Times New Roman"/>
              </a:rPr>
              <a:t>the	</a:t>
            </a:r>
            <a:r>
              <a:rPr sz="2300" b="1" u="heavy" spc="-5" dirty="0">
                <a:uFill>
                  <a:solidFill>
                    <a:srgbClr val="000000"/>
                  </a:solidFill>
                </a:uFill>
                <a:latin typeface="Times New Roman"/>
                <a:cs typeface="Times New Roman"/>
              </a:rPr>
              <a:t>Difference</a:t>
            </a:r>
            <a:r>
              <a:rPr sz="2300" b="1" spc="-5" dirty="0">
                <a:latin typeface="Times New Roman"/>
                <a:cs typeface="Times New Roman"/>
              </a:rPr>
              <a:t>	</a:t>
            </a:r>
            <a:r>
              <a:rPr sz="2300" dirty="0">
                <a:latin typeface="Times New Roman"/>
                <a:cs typeface="Times New Roman"/>
              </a:rPr>
              <a:t>of	A	and	B	or	</a:t>
            </a:r>
            <a:r>
              <a:rPr sz="2300" b="1" u="heavy" spc="-5" dirty="0">
                <a:uFill>
                  <a:solidFill>
                    <a:srgbClr val="000000"/>
                  </a:solidFill>
                </a:uFill>
                <a:latin typeface="Times New Roman"/>
                <a:cs typeface="Times New Roman"/>
              </a:rPr>
              <a:t>Relative</a:t>
            </a:r>
            <a:endParaRPr sz="2300">
              <a:latin typeface="Times New Roman"/>
              <a:cs typeface="Times New Roman"/>
            </a:endParaRPr>
          </a:p>
        </p:txBody>
      </p:sp>
      <p:sp>
        <p:nvSpPr>
          <p:cNvPr id="7" name="object 7"/>
          <p:cNvSpPr txBox="1"/>
          <p:nvPr/>
        </p:nvSpPr>
        <p:spPr>
          <a:xfrm>
            <a:off x="383540" y="2540635"/>
            <a:ext cx="8378190" cy="4007485"/>
          </a:xfrm>
          <a:prstGeom prst="rect">
            <a:avLst/>
          </a:prstGeom>
        </p:spPr>
        <p:txBody>
          <a:bodyPr vert="horz" wrap="square" lIns="0" tIns="13335" rIns="0" bIns="0" rtlCol="0">
            <a:spAutoFit/>
          </a:bodyPr>
          <a:lstStyle/>
          <a:p>
            <a:pPr marL="12700" marR="5715">
              <a:lnSpc>
                <a:spcPct val="100000"/>
              </a:lnSpc>
              <a:spcBef>
                <a:spcPts val="105"/>
              </a:spcBef>
            </a:pPr>
            <a:r>
              <a:rPr sz="2300" b="1" u="heavy" spc="-5" dirty="0">
                <a:uFill>
                  <a:solidFill>
                    <a:srgbClr val="000000"/>
                  </a:solidFill>
                </a:uFill>
                <a:latin typeface="Times New Roman"/>
                <a:cs typeface="Times New Roman"/>
              </a:rPr>
              <a:t>complement</a:t>
            </a:r>
            <a:r>
              <a:rPr sz="2300" b="1" u="heavy" spc="200" dirty="0">
                <a:uFill>
                  <a:solidFill>
                    <a:srgbClr val="000000"/>
                  </a:solidFill>
                </a:uFill>
                <a:latin typeface="Times New Roman"/>
                <a:cs typeface="Times New Roman"/>
              </a:rPr>
              <a:t> </a:t>
            </a:r>
            <a:r>
              <a:rPr sz="2300" dirty="0">
                <a:latin typeface="Times New Roman"/>
                <a:cs typeface="Times New Roman"/>
              </a:rPr>
              <a:t>of</a:t>
            </a:r>
            <a:r>
              <a:rPr sz="2300" spc="210" dirty="0">
                <a:latin typeface="Times New Roman"/>
                <a:cs typeface="Times New Roman"/>
              </a:rPr>
              <a:t> </a:t>
            </a:r>
            <a:r>
              <a:rPr sz="2300" dirty="0">
                <a:latin typeface="Times New Roman"/>
                <a:cs typeface="Times New Roman"/>
              </a:rPr>
              <a:t>B</a:t>
            </a:r>
            <a:r>
              <a:rPr sz="2300" spc="195" dirty="0">
                <a:latin typeface="Times New Roman"/>
                <a:cs typeface="Times New Roman"/>
              </a:rPr>
              <a:t> </a:t>
            </a:r>
            <a:r>
              <a:rPr sz="2300" dirty="0">
                <a:latin typeface="Times New Roman"/>
                <a:cs typeface="Times New Roman"/>
              </a:rPr>
              <a:t>with</a:t>
            </a:r>
            <a:r>
              <a:rPr sz="2300" spc="210" dirty="0">
                <a:latin typeface="Times New Roman"/>
                <a:cs typeface="Times New Roman"/>
              </a:rPr>
              <a:t> </a:t>
            </a:r>
            <a:r>
              <a:rPr sz="2300" spc="-5" dirty="0">
                <a:latin typeface="Times New Roman"/>
                <a:cs typeface="Times New Roman"/>
              </a:rPr>
              <a:t>respect</a:t>
            </a:r>
            <a:r>
              <a:rPr sz="2300" spc="200" dirty="0">
                <a:latin typeface="Times New Roman"/>
                <a:cs typeface="Times New Roman"/>
              </a:rPr>
              <a:t> </a:t>
            </a:r>
            <a:r>
              <a:rPr sz="2300" spc="-5" dirty="0">
                <a:latin typeface="Times New Roman"/>
                <a:cs typeface="Times New Roman"/>
              </a:rPr>
              <a:t>to</a:t>
            </a:r>
            <a:r>
              <a:rPr sz="2300" spc="210" dirty="0">
                <a:latin typeface="Times New Roman"/>
                <a:cs typeface="Times New Roman"/>
              </a:rPr>
              <a:t> </a:t>
            </a:r>
            <a:r>
              <a:rPr sz="2300" dirty="0">
                <a:latin typeface="Times New Roman"/>
                <a:cs typeface="Times New Roman"/>
              </a:rPr>
              <a:t>A,</a:t>
            </a:r>
            <a:r>
              <a:rPr sz="2300" spc="215" dirty="0">
                <a:latin typeface="Times New Roman"/>
                <a:cs typeface="Times New Roman"/>
              </a:rPr>
              <a:t> </a:t>
            </a:r>
            <a:r>
              <a:rPr sz="2300" spc="-5" dirty="0">
                <a:latin typeface="Times New Roman"/>
                <a:cs typeface="Times New Roman"/>
              </a:rPr>
              <a:t>contains</a:t>
            </a:r>
            <a:r>
              <a:rPr sz="2300" spc="215" dirty="0">
                <a:latin typeface="Times New Roman"/>
                <a:cs typeface="Times New Roman"/>
              </a:rPr>
              <a:t> </a:t>
            </a:r>
            <a:r>
              <a:rPr sz="2300" dirty="0">
                <a:latin typeface="Times New Roman"/>
                <a:cs typeface="Times New Roman"/>
              </a:rPr>
              <a:t>the</a:t>
            </a:r>
            <a:r>
              <a:rPr sz="2300" spc="210" dirty="0">
                <a:latin typeface="Times New Roman"/>
                <a:cs typeface="Times New Roman"/>
              </a:rPr>
              <a:t> </a:t>
            </a:r>
            <a:r>
              <a:rPr sz="2300" spc="-5" dirty="0">
                <a:latin typeface="Times New Roman"/>
                <a:cs typeface="Times New Roman"/>
              </a:rPr>
              <a:t>elements</a:t>
            </a:r>
            <a:r>
              <a:rPr sz="2300" spc="215" dirty="0">
                <a:latin typeface="Times New Roman"/>
                <a:cs typeface="Times New Roman"/>
              </a:rPr>
              <a:t> </a:t>
            </a:r>
            <a:r>
              <a:rPr sz="2300" dirty="0">
                <a:latin typeface="Times New Roman"/>
                <a:cs typeface="Times New Roman"/>
              </a:rPr>
              <a:t>which</a:t>
            </a:r>
            <a:r>
              <a:rPr sz="2300" spc="210" dirty="0">
                <a:latin typeface="Times New Roman"/>
                <a:cs typeface="Times New Roman"/>
              </a:rPr>
              <a:t> </a:t>
            </a:r>
            <a:r>
              <a:rPr sz="2300" dirty="0">
                <a:latin typeface="Times New Roman"/>
                <a:cs typeface="Times New Roman"/>
              </a:rPr>
              <a:t>are </a:t>
            </a:r>
            <a:r>
              <a:rPr sz="2300" spc="-560" dirty="0">
                <a:latin typeface="Times New Roman"/>
                <a:cs typeface="Times New Roman"/>
              </a:rPr>
              <a:t> </a:t>
            </a:r>
            <a:r>
              <a:rPr sz="2300" spc="-5" dirty="0">
                <a:latin typeface="Times New Roman"/>
                <a:cs typeface="Times New Roman"/>
              </a:rPr>
              <a:t>in</a:t>
            </a:r>
            <a:r>
              <a:rPr sz="2300" spc="-140" dirty="0">
                <a:latin typeface="Times New Roman"/>
                <a:cs typeface="Times New Roman"/>
              </a:rPr>
              <a:t> </a:t>
            </a:r>
            <a:r>
              <a:rPr sz="2300" dirty="0">
                <a:latin typeface="Times New Roman"/>
                <a:cs typeface="Times New Roman"/>
              </a:rPr>
              <a:t>A</a:t>
            </a:r>
            <a:r>
              <a:rPr sz="2300" spc="-130" dirty="0">
                <a:latin typeface="Times New Roman"/>
                <a:cs typeface="Times New Roman"/>
              </a:rPr>
              <a:t> </a:t>
            </a:r>
            <a:r>
              <a:rPr sz="2300" dirty="0">
                <a:latin typeface="Times New Roman"/>
                <a:cs typeface="Times New Roman"/>
              </a:rPr>
              <a:t>but</a:t>
            </a:r>
            <a:r>
              <a:rPr sz="2300" spc="-5" dirty="0">
                <a:latin typeface="Times New Roman"/>
                <a:cs typeface="Times New Roman"/>
              </a:rPr>
              <a:t> </a:t>
            </a:r>
            <a:r>
              <a:rPr sz="2300" dirty="0">
                <a:latin typeface="Times New Roman"/>
                <a:cs typeface="Times New Roman"/>
              </a:rPr>
              <a:t>not</a:t>
            </a:r>
            <a:r>
              <a:rPr sz="2300" spc="-5" dirty="0">
                <a:latin typeface="Times New Roman"/>
                <a:cs typeface="Times New Roman"/>
              </a:rPr>
              <a:t> in</a:t>
            </a:r>
            <a:r>
              <a:rPr sz="2300" spc="-15" dirty="0">
                <a:latin typeface="Times New Roman"/>
                <a:cs typeface="Times New Roman"/>
              </a:rPr>
              <a:t> </a:t>
            </a:r>
            <a:r>
              <a:rPr sz="2300" spc="-5" dirty="0">
                <a:latin typeface="Times New Roman"/>
                <a:cs typeface="Times New Roman"/>
              </a:rPr>
              <a:t>B.</a:t>
            </a:r>
            <a:endParaRPr sz="2300">
              <a:latin typeface="Times New Roman"/>
              <a:cs typeface="Times New Roman"/>
            </a:endParaRPr>
          </a:p>
          <a:p>
            <a:pPr marL="12700">
              <a:lnSpc>
                <a:spcPct val="100000"/>
              </a:lnSpc>
              <a:spcBef>
                <a:spcPts val="550"/>
              </a:spcBef>
            </a:pPr>
            <a:r>
              <a:rPr sz="2300" spc="-5" dirty="0">
                <a:latin typeface="Times New Roman"/>
                <a:cs typeface="Times New Roman"/>
              </a:rPr>
              <a:t>i.e.,</a:t>
            </a:r>
            <a:r>
              <a:rPr sz="2300" spc="-130" dirty="0">
                <a:latin typeface="Times New Roman"/>
                <a:cs typeface="Times New Roman"/>
              </a:rPr>
              <a:t> </a:t>
            </a:r>
            <a:r>
              <a:rPr sz="2300" dirty="0">
                <a:latin typeface="Times New Roman"/>
                <a:cs typeface="Times New Roman"/>
              </a:rPr>
              <a:t>A-B={x|x</a:t>
            </a:r>
            <a:r>
              <a:rPr sz="2300" dirty="0">
                <a:latin typeface="Cambria Math"/>
                <a:cs typeface="Cambria Math"/>
              </a:rPr>
              <a:t>∈</a:t>
            </a:r>
            <a:r>
              <a:rPr sz="2300" spc="120" dirty="0">
                <a:latin typeface="Cambria Math"/>
                <a:cs typeface="Cambria Math"/>
              </a:rPr>
              <a:t> </a:t>
            </a:r>
            <a:r>
              <a:rPr sz="2300" dirty="0">
                <a:latin typeface="Cambria Math"/>
                <a:cs typeface="Cambria Math"/>
              </a:rPr>
              <a:t>𝐴</a:t>
            </a:r>
            <a:r>
              <a:rPr sz="2300" spc="65" dirty="0">
                <a:latin typeface="Cambria Math"/>
                <a:cs typeface="Cambria Math"/>
              </a:rPr>
              <a:t> </a:t>
            </a:r>
            <a:r>
              <a:rPr sz="2300" dirty="0">
                <a:latin typeface="Times New Roman"/>
                <a:cs typeface="Times New Roman"/>
              </a:rPr>
              <a:t>and</a:t>
            </a:r>
            <a:r>
              <a:rPr sz="2300" spc="-15" dirty="0">
                <a:latin typeface="Times New Roman"/>
                <a:cs typeface="Times New Roman"/>
              </a:rPr>
              <a:t> </a:t>
            </a:r>
            <a:r>
              <a:rPr sz="2300" dirty="0">
                <a:latin typeface="Times New Roman"/>
                <a:cs typeface="Times New Roman"/>
              </a:rPr>
              <a:t>x</a:t>
            </a:r>
            <a:r>
              <a:rPr sz="2300" dirty="0">
                <a:latin typeface="Cambria Math"/>
                <a:cs typeface="Cambria Math"/>
              </a:rPr>
              <a:t>∉</a:t>
            </a:r>
            <a:r>
              <a:rPr sz="2300" spc="120" dirty="0">
                <a:latin typeface="Cambria Math"/>
                <a:cs typeface="Cambria Math"/>
              </a:rPr>
              <a:t> </a:t>
            </a:r>
            <a:r>
              <a:rPr sz="2300" spc="20" dirty="0">
                <a:latin typeface="Cambria Math"/>
                <a:cs typeface="Cambria Math"/>
              </a:rPr>
              <a:t>𝐵}</a:t>
            </a:r>
            <a:r>
              <a:rPr sz="2300" spc="20" dirty="0">
                <a:latin typeface="Times New Roman"/>
                <a:cs typeface="Times New Roman"/>
              </a:rPr>
              <a:t>.</a:t>
            </a:r>
            <a:endParaRPr sz="2300">
              <a:latin typeface="Times New Roman"/>
              <a:cs typeface="Times New Roman"/>
            </a:endParaRPr>
          </a:p>
          <a:p>
            <a:pPr marL="12700">
              <a:lnSpc>
                <a:spcPct val="100000"/>
              </a:lnSpc>
              <a:spcBef>
                <a:spcPts val="575"/>
              </a:spcBef>
            </a:pPr>
            <a:r>
              <a:rPr sz="2400" b="1" u="heavy" dirty="0">
                <a:uFill>
                  <a:solidFill>
                    <a:srgbClr val="000000"/>
                  </a:solidFill>
                </a:uFill>
                <a:latin typeface="Times New Roman"/>
                <a:cs typeface="Times New Roman"/>
              </a:rPr>
              <a:t>Example:</a:t>
            </a:r>
            <a:endParaRPr sz="2400">
              <a:latin typeface="Times New Roman"/>
              <a:cs typeface="Times New Roman"/>
            </a:endParaRPr>
          </a:p>
          <a:p>
            <a:pPr marL="355600" indent="-342900">
              <a:lnSpc>
                <a:spcPct val="100000"/>
              </a:lnSpc>
              <a:spcBef>
                <a:spcPts val="555"/>
              </a:spcBef>
              <a:buFont typeface="Wingdings"/>
              <a:buChar char=""/>
              <a:tabLst>
                <a:tab pos="355600" algn="l"/>
              </a:tabLst>
            </a:pPr>
            <a:r>
              <a:rPr sz="2300" dirty="0">
                <a:latin typeface="Times New Roman"/>
                <a:cs typeface="Times New Roman"/>
              </a:rPr>
              <a:t>If</a:t>
            </a:r>
            <a:r>
              <a:rPr sz="2300" spc="-145" dirty="0">
                <a:latin typeface="Times New Roman"/>
                <a:cs typeface="Times New Roman"/>
              </a:rPr>
              <a:t> </a:t>
            </a:r>
            <a:r>
              <a:rPr sz="2300" dirty="0">
                <a:latin typeface="Times New Roman"/>
                <a:cs typeface="Times New Roman"/>
              </a:rPr>
              <a:t>A={1,2,3}</a:t>
            </a:r>
            <a:r>
              <a:rPr sz="2300" spc="-15" dirty="0">
                <a:latin typeface="Times New Roman"/>
                <a:cs typeface="Times New Roman"/>
              </a:rPr>
              <a:t> </a:t>
            </a:r>
            <a:r>
              <a:rPr sz="2300" dirty="0">
                <a:latin typeface="Times New Roman"/>
                <a:cs typeface="Times New Roman"/>
              </a:rPr>
              <a:t>and</a:t>
            </a:r>
            <a:r>
              <a:rPr sz="2300" spc="-5" dirty="0">
                <a:latin typeface="Times New Roman"/>
                <a:cs typeface="Times New Roman"/>
              </a:rPr>
              <a:t> </a:t>
            </a:r>
            <a:r>
              <a:rPr sz="2300" dirty="0">
                <a:latin typeface="Times New Roman"/>
                <a:cs typeface="Times New Roman"/>
              </a:rPr>
              <a:t>B=</a:t>
            </a:r>
            <a:r>
              <a:rPr sz="2300" spc="-5" dirty="0">
                <a:latin typeface="Times New Roman"/>
                <a:cs typeface="Times New Roman"/>
              </a:rPr>
              <a:t>{</a:t>
            </a:r>
            <a:r>
              <a:rPr sz="2300" dirty="0">
                <a:latin typeface="Times New Roman"/>
                <a:cs typeface="Times New Roman"/>
              </a:rPr>
              <a:t>1,3,5,7}</a:t>
            </a:r>
            <a:r>
              <a:rPr sz="2300" spc="-15" dirty="0">
                <a:latin typeface="Times New Roman"/>
                <a:cs typeface="Times New Roman"/>
              </a:rPr>
              <a:t> </a:t>
            </a:r>
            <a:r>
              <a:rPr sz="2300" dirty="0">
                <a:latin typeface="Times New Roman"/>
                <a:cs typeface="Times New Roman"/>
              </a:rPr>
              <a:t>th</a:t>
            </a:r>
            <a:r>
              <a:rPr sz="2300" spc="-10" dirty="0">
                <a:latin typeface="Times New Roman"/>
                <a:cs typeface="Times New Roman"/>
              </a:rPr>
              <a:t>e</a:t>
            </a:r>
            <a:r>
              <a:rPr sz="2300" dirty="0">
                <a:latin typeface="Times New Roman"/>
                <a:cs typeface="Times New Roman"/>
              </a:rPr>
              <a:t>n</a:t>
            </a:r>
            <a:r>
              <a:rPr sz="2300" spc="-135" dirty="0">
                <a:latin typeface="Times New Roman"/>
                <a:cs typeface="Times New Roman"/>
              </a:rPr>
              <a:t> </a:t>
            </a:r>
            <a:r>
              <a:rPr sz="2300" dirty="0">
                <a:latin typeface="Times New Roman"/>
                <a:cs typeface="Times New Roman"/>
              </a:rPr>
              <a:t>A-B=</a:t>
            </a:r>
            <a:r>
              <a:rPr sz="2300" spc="-10" dirty="0">
                <a:latin typeface="Times New Roman"/>
                <a:cs typeface="Times New Roman"/>
              </a:rPr>
              <a:t>{</a:t>
            </a:r>
            <a:r>
              <a:rPr sz="2300" dirty="0">
                <a:latin typeface="Times New Roman"/>
                <a:cs typeface="Times New Roman"/>
              </a:rPr>
              <a:t>2}</a:t>
            </a:r>
            <a:r>
              <a:rPr sz="2300" spc="-15" dirty="0">
                <a:latin typeface="Times New Roman"/>
                <a:cs typeface="Times New Roman"/>
              </a:rPr>
              <a:t> </a:t>
            </a:r>
            <a:r>
              <a:rPr sz="2300" dirty="0">
                <a:latin typeface="Times New Roman"/>
                <a:cs typeface="Times New Roman"/>
              </a:rPr>
              <a:t>and</a:t>
            </a:r>
            <a:r>
              <a:rPr sz="2300" spc="-5" dirty="0">
                <a:latin typeface="Times New Roman"/>
                <a:cs typeface="Times New Roman"/>
              </a:rPr>
              <a:t> B</a:t>
            </a:r>
            <a:r>
              <a:rPr sz="2300" dirty="0">
                <a:latin typeface="Times New Roman"/>
                <a:cs typeface="Times New Roman"/>
              </a:rPr>
              <a:t>-A={5,7</a:t>
            </a:r>
            <a:r>
              <a:rPr sz="2300" spc="-5" dirty="0">
                <a:latin typeface="Times New Roman"/>
                <a:cs typeface="Times New Roman"/>
              </a:rPr>
              <a:t>}</a:t>
            </a:r>
            <a:r>
              <a:rPr sz="2300" dirty="0">
                <a:latin typeface="Times New Roman"/>
                <a:cs typeface="Times New Roman"/>
              </a:rPr>
              <a:t>.</a:t>
            </a:r>
            <a:endParaRPr sz="2300">
              <a:latin typeface="Times New Roman"/>
              <a:cs typeface="Times New Roman"/>
            </a:endParaRPr>
          </a:p>
          <a:p>
            <a:pPr marL="12700" marR="5080" algn="just">
              <a:lnSpc>
                <a:spcPct val="100000"/>
              </a:lnSpc>
              <a:spcBef>
                <a:spcPts val="570"/>
              </a:spcBef>
            </a:pPr>
            <a:r>
              <a:rPr sz="2400" b="1" dirty="0">
                <a:latin typeface="Times New Roman"/>
                <a:cs typeface="Times New Roman"/>
              </a:rPr>
              <a:t>6</a:t>
            </a:r>
            <a:r>
              <a:rPr sz="2400" dirty="0">
                <a:latin typeface="Times New Roman"/>
                <a:cs typeface="Times New Roman"/>
              </a:rPr>
              <a:t>. </a:t>
            </a:r>
            <a:r>
              <a:rPr sz="2300" i="1" spc="-5" dirty="0">
                <a:latin typeface="Times New Roman"/>
                <a:cs typeface="Times New Roman"/>
              </a:rPr>
              <a:t>A</a:t>
            </a:r>
            <a:r>
              <a:rPr sz="2300" spc="-5" dirty="0">
                <a:latin typeface="Times New Roman"/>
                <a:cs typeface="Times New Roman"/>
              </a:rPr>
              <a:t>Δ</a:t>
            </a:r>
            <a:r>
              <a:rPr sz="2300" i="1" spc="-5" dirty="0">
                <a:latin typeface="Times New Roman"/>
                <a:cs typeface="Times New Roman"/>
              </a:rPr>
              <a:t>B </a:t>
            </a:r>
            <a:r>
              <a:rPr sz="2300" i="1" dirty="0">
                <a:latin typeface="Times New Roman"/>
                <a:cs typeface="Times New Roman"/>
              </a:rPr>
              <a:t>or </a:t>
            </a:r>
            <a:r>
              <a:rPr sz="2300" i="1" spc="-10" dirty="0">
                <a:latin typeface="Times New Roman"/>
                <a:cs typeface="Times New Roman"/>
              </a:rPr>
              <a:t>A</a:t>
            </a:r>
            <a:r>
              <a:rPr sz="2300" spc="-10" dirty="0">
                <a:latin typeface="Cambria Math"/>
                <a:cs typeface="Cambria Math"/>
              </a:rPr>
              <a:t>⊕ </a:t>
            </a:r>
            <a:r>
              <a:rPr sz="2300" dirty="0">
                <a:latin typeface="Cambria Math"/>
                <a:cs typeface="Cambria Math"/>
              </a:rPr>
              <a:t>𝐵 </a:t>
            </a:r>
            <a:r>
              <a:rPr sz="2300" dirty="0">
                <a:latin typeface="Times New Roman"/>
                <a:cs typeface="Times New Roman"/>
              </a:rPr>
              <a:t>or A+B, </a:t>
            </a:r>
            <a:r>
              <a:rPr sz="2300" spc="-5" dirty="0">
                <a:latin typeface="Times New Roman"/>
                <a:cs typeface="Times New Roman"/>
              </a:rPr>
              <a:t>called </a:t>
            </a:r>
            <a:r>
              <a:rPr sz="2300" dirty="0">
                <a:latin typeface="Times New Roman"/>
                <a:cs typeface="Times New Roman"/>
              </a:rPr>
              <a:t>the </a:t>
            </a:r>
            <a:r>
              <a:rPr sz="2300" b="1" u="heavy" spc="-5" dirty="0">
                <a:uFill>
                  <a:solidFill>
                    <a:srgbClr val="000000"/>
                  </a:solidFill>
                </a:uFill>
                <a:latin typeface="Times New Roman"/>
                <a:cs typeface="Times New Roman"/>
              </a:rPr>
              <a:t>Symmetric difference</a:t>
            </a:r>
            <a:r>
              <a:rPr sz="2300" b="1" spc="-5" dirty="0">
                <a:latin typeface="Times New Roman"/>
                <a:cs typeface="Times New Roman"/>
              </a:rPr>
              <a:t> </a:t>
            </a:r>
            <a:r>
              <a:rPr sz="2300" dirty="0">
                <a:latin typeface="Times New Roman"/>
                <a:cs typeface="Times New Roman"/>
              </a:rPr>
              <a:t>of </a:t>
            </a:r>
            <a:r>
              <a:rPr sz="2300" i="1" dirty="0">
                <a:latin typeface="Times New Roman"/>
                <a:cs typeface="Times New Roman"/>
              </a:rPr>
              <a:t>A </a:t>
            </a:r>
            <a:r>
              <a:rPr sz="2300" dirty="0">
                <a:latin typeface="Times New Roman"/>
                <a:cs typeface="Times New Roman"/>
              </a:rPr>
              <a:t>and </a:t>
            </a:r>
            <a:r>
              <a:rPr sz="2300" i="1" spc="-10" dirty="0">
                <a:latin typeface="Times New Roman"/>
                <a:cs typeface="Times New Roman"/>
              </a:rPr>
              <a:t>B</a:t>
            </a:r>
            <a:r>
              <a:rPr sz="2300" spc="-10" dirty="0">
                <a:latin typeface="Times New Roman"/>
                <a:cs typeface="Times New Roman"/>
              </a:rPr>
              <a:t>, </a:t>
            </a:r>
            <a:r>
              <a:rPr sz="2300" spc="-560" dirty="0">
                <a:latin typeface="Times New Roman"/>
                <a:cs typeface="Times New Roman"/>
              </a:rPr>
              <a:t> </a:t>
            </a:r>
            <a:r>
              <a:rPr sz="2300" spc="-5" dirty="0">
                <a:latin typeface="Times New Roman"/>
                <a:cs typeface="Times New Roman"/>
              </a:rPr>
              <a:t>contains</a:t>
            </a:r>
            <a:r>
              <a:rPr sz="2300" spc="125" dirty="0">
                <a:latin typeface="Times New Roman"/>
                <a:cs typeface="Times New Roman"/>
              </a:rPr>
              <a:t> </a:t>
            </a:r>
            <a:r>
              <a:rPr sz="2300" dirty="0">
                <a:latin typeface="Times New Roman"/>
                <a:cs typeface="Times New Roman"/>
              </a:rPr>
              <a:t>the</a:t>
            </a:r>
            <a:r>
              <a:rPr sz="2300" spc="125" dirty="0">
                <a:latin typeface="Times New Roman"/>
                <a:cs typeface="Times New Roman"/>
              </a:rPr>
              <a:t> </a:t>
            </a:r>
            <a:r>
              <a:rPr sz="2300" spc="-5" dirty="0">
                <a:latin typeface="Times New Roman"/>
                <a:cs typeface="Times New Roman"/>
              </a:rPr>
              <a:t>elements</a:t>
            </a:r>
            <a:r>
              <a:rPr sz="2300" spc="135" dirty="0">
                <a:latin typeface="Times New Roman"/>
                <a:cs typeface="Times New Roman"/>
              </a:rPr>
              <a:t> </a:t>
            </a:r>
            <a:r>
              <a:rPr sz="2300" dirty="0">
                <a:latin typeface="Times New Roman"/>
                <a:cs typeface="Times New Roman"/>
              </a:rPr>
              <a:t>that</a:t>
            </a:r>
            <a:r>
              <a:rPr sz="2300" spc="125" dirty="0">
                <a:latin typeface="Times New Roman"/>
                <a:cs typeface="Times New Roman"/>
              </a:rPr>
              <a:t> </a:t>
            </a:r>
            <a:r>
              <a:rPr sz="2300" dirty="0">
                <a:latin typeface="Times New Roman"/>
                <a:cs typeface="Times New Roman"/>
              </a:rPr>
              <a:t>are</a:t>
            </a:r>
            <a:r>
              <a:rPr sz="2300" spc="114" dirty="0">
                <a:latin typeface="Times New Roman"/>
                <a:cs typeface="Times New Roman"/>
              </a:rPr>
              <a:t> </a:t>
            </a:r>
            <a:r>
              <a:rPr sz="2300" spc="-5" dirty="0">
                <a:latin typeface="Times New Roman"/>
                <a:cs typeface="Times New Roman"/>
              </a:rPr>
              <a:t>in</a:t>
            </a:r>
            <a:r>
              <a:rPr sz="2300" spc="120" dirty="0">
                <a:latin typeface="Times New Roman"/>
                <a:cs typeface="Times New Roman"/>
              </a:rPr>
              <a:t> </a:t>
            </a:r>
            <a:r>
              <a:rPr sz="2300" dirty="0">
                <a:latin typeface="Times New Roman"/>
                <a:cs typeface="Times New Roman"/>
              </a:rPr>
              <a:t>exactly</a:t>
            </a:r>
            <a:r>
              <a:rPr sz="2300" spc="130" dirty="0">
                <a:latin typeface="Times New Roman"/>
                <a:cs typeface="Times New Roman"/>
              </a:rPr>
              <a:t> </a:t>
            </a:r>
            <a:r>
              <a:rPr sz="2300" dirty="0">
                <a:latin typeface="Times New Roman"/>
                <a:cs typeface="Times New Roman"/>
              </a:rPr>
              <a:t>one</a:t>
            </a:r>
            <a:r>
              <a:rPr sz="2300" spc="120" dirty="0">
                <a:latin typeface="Times New Roman"/>
                <a:cs typeface="Times New Roman"/>
              </a:rPr>
              <a:t> </a:t>
            </a:r>
            <a:r>
              <a:rPr sz="2300" dirty="0">
                <a:latin typeface="Times New Roman"/>
                <a:cs typeface="Times New Roman"/>
              </a:rPr>
              <a:t>of</a:t>
            </a:r>
            <a:r>
              <a:rPr sz="2300" spc="120" dirty="0">
                <a:latin typeface="Times New Roman"/>
                <a:cs typeface="Times New Roman"/>
              </a:rPr>
              <a:t> </a:t>
            </a:r>
            <a:r>
              <a:rPr sz="2300" i="1" dirty="0">
                <a:latin typeface="Times New Roman"/>
                <a:cs typeface="Times New Roman"/>
              </a:rPr>
              <a:t>A</a:t>
            </a:r>
            <a:r>
              <a:rPr sz="2300" i="1" spc="114" dirty="0">
                <a:latin typeface="Times New Roman"/>
                <a:cs typeface="Times New Roman"/>
              </a:rPr>
              <a:t> </a:t>
            </a:r>
            <a:r>
              <a:rPr sz="2300" spc="-5" dirty="0">
                <a:latin typeface="Times New Roman"/>
                <a:cs typeface="Times New Roman"/>
              </a:rPr>
              <a:t>and</a:t>
            </a:r>
            <a:r>
              <a:rPr sz="2300" spc="120" dirty="0">
                <a:latin typeface="Times New Roman"/>
                <a:cs typeface="Times New Roman"/>
              </a:rPr>
              <a:t> </a:t>
            </a:r>
            <a:r>
              <a:rPr sz="2300" i="1" dirty="0">
                <a:latin typeface="Times New Roman"/>
                <a:cs typeface="Times New Roman"/>
              </a:rPr>
              <a:t>B</a:t>
            </a:r>
            <a:r>
              <a:rPr sz="2300" i="1" spc="250" dirty="0">
                <a:latin typeface="Times New Roman"/>
                <a:cs typeface="Times New Roman"/>
              </a:rPr>
              <a:t> </a:t>
            </a:r>
            <a:r>
              <a:rPr sz="2300" dirty="0">
                <a:latin typeface="Times New Roman"/>
                <a:cs typeface="Times New Roman"/>
              </a:rPr>
              <a:t>but</a:t>
            </a:r>
            <a:r>
              <a:rPr sz="2300" spc="120" dirty="0">
                <a:latin typeface="Times New Roman"/>
                <a:cs typeface="Times New Roman"/>
              </a:rPr>
              <a:t> </a:t>
            </a:r>
            <a:r>
              <a:rPr sz="2300" dirty="0">
                <a:latin typeface="Times New Roman"/>
                <a:cs typeface="Times New Roman"/>
              </a:rPr>
              <a:t>not</a:t>
            </a:r>
            <a:r>
              <a:rPr sz="2300" spc="114" dirty="0">
                <a:latin typeface="Times New Roman"/>
                <a:cs typeface="Times New Roman"/>
              </a:rPr>
              <a:t> </a:t>
            </a:r>
            <a:r>
              <a:rPr sz="2300" dirty="0">
                <a:latin typeface="Times New Roman"/>
                <a:cs typeface="Times New Roman"/>
              </a:rPr>
              <a:t>both. </a:t>
            </a:r>
            <a:r>
              <a:rPr sz="2300" spc="-565" dirty="0">
                <a:latin typeface="Times New Roman"/>
                <a:cs typeface="Times New Roman"/>
              </a:rPr>
              <a:t> </a:t>
            </a:r>
            <a:r>
              <a:rPr sz="2300" dirty="0">
                <a:latin typeface="Times New Roman"/>
                <a:cs typeface="Times New Roman"/>
              </a:rPr>
              <a:t>It</a:t>
            </a:r>
            <a:r>
              <a:rPr sz="2300" spc="-10" dirty="0">
                <a:latin typeface="Times New Roman"/>
                <a:cs typeface="Times New Roman"/>
              </a:rPr>
              <a:t> </a:t>
            </a:r>
            <a:r>
              <a:rPr sz="2300" spc="-5" dirty="0">
                <a:latin typeface="Times New Roman"/>
                <a:cs typeface="Times New Roman"/>
              </a:rPr>
              <a:t>is</a:t>
            </a:r>
            <a:r>
              <a:rPr sz="2300" dirty="0">
                <a:latin typeface="Times New Roman"/>
                <a:cs typeface="Times New Roman"/>
              </a:rPr>
              <a:t> obvious</a:t>
            </a:r>
            <a:r>
              <a:rPr sz="2300" spc="-10" dirty="0">
                <a:latin typeface="Times New Roman"/>
                <a:cs typeface="Times New Roman"/>
              </a:rPr>
              <a:t> </a:t>
            </a:r>
            <a:r>
              <a:rPr sz="2300" spc="-5" dirty="0">
                <a:latin typeface="Times New Roman"/>
                <a:cs typeface="Times New Roman"/>
              </a:rPr>
              <a:t>that</a:t>
            </a:r>
            <a:r>
              <a:rPr sz="2300" i="1" spc="-5" dirty="0">
                <a:latin typeface="Times New Roman"/>
                <a:cs typeface="Times New Roman"/>
              </a:rPr>
              <a:t>A</a:t>
            </a:r>
            <a:r>
              <a:rPr sz="2300" spc="-5" dirty="0">
                <a:latin typeface="Cambria Math"/>
                <a:cs typeface="Cambria Math"/>
              </a:rPr>
              <a:t>⊕</a:t>
            </a:r>
            <a:r>
              <a:rPr sz="2300" spc="-10" dirty="0">
                <a:latin typeface="Cambria Math"/>
                <a:cs typeface="Cambria Math"/>
              </a:rPr>
              <a:t> </a:t>
            </a:r>
            <a:r>
              <a:rPr sz="2300" spc="10" dirty="0">
                <a:latin typeface="Cambria Math"/>
                <a:cs typeface="Cambria Math"/>
              </a:rPr>
              <a:t>𝐵</a:t>
            </a:r>
            <a:r>
              <a:rPr sz="2300" i="1" spc="10" dirty="0">
                <a:latin typeface="Times New Roman"/>
                <a:cs typeface="Times New Roman"/>
              </a:rPr>
              <a:t>=</a:t>
            </a:r>
            <a:r>
              <a:rPr sz="2300" spc="10" dirty="0">
                <a:latin typeface="Times New Roman"/>
                <a:cs typeface="Times New Roman"/>
              </a:rPr>
              <a:t>(A-B)</a:t>
            </a:r>
            <a:r>
              <a:rPr sz="2300" spc="-35" dirty="0">
                <a:latin typeface="Times New Roman"/>
                <a:cs typeface="Times New Roman"/>
              </a:rPr>
              <a:t> </a:t>
            </a:r>
            <a:r>
              <a:rPr sz="2300" spc="105" dirty="0">
                <a:latin typeface="Cambria Math"/>
                <a:cs typeface="Cambria Math"/>
              </a:rPr>
              <a:t>𝖴</a:t>
            </a:r>
            <a:r>
              <a:rPr sz="2300" spc="-5" dirty="0">
                <a:latin typeface="Cambria Math"/>
                <a:cs typeface="Cambria Math"/>
              </a:rPr>
              <a:t> </a:t>
            </a:r>
            <a:r>
              <a:rPr sz="2300" dirty="0">
                <a:latin typeface="Cambria Math"/>
                <a:cs typeface="Cambria Math"/>
              </a:rPr>
              <a:t>(B</a:t>
            </a:r>
            <a:r>
              <a:rPr sz="2300" spc="-25" dirty="0">
                <a:latin typeface="Cambria Math"/>
                <a:cs typeface="Cambria Math"/>
              </a:rPr>
              <a:t> </a:t>
            </a:r>
            <a:r>
              <a:rPr sz="2300" dirty="0">
                <a:latin typeface="Cambria Math"/>
                <a:cs typeface="Cambria Math"/>
              </a:rPr>
              <a:t>−</a:t>
            </a:r>
            <a:r>
              <a:rPr sz="2300" spc="-10" dirty="0">
                <a:latin typeface="Cambria Math"/>
                <a:cs typeface="Cambria Math"/>
              </a:rPr>
              <a:t> </a:t>
            </a:r>
            <a:r>
              <a:rPr sz="2300" spc="-5" dirty="0">
                <a:latin typeface="Cambria Math"/>
                <a:cs typeface="Cambria Math"/>
              </a:rPr>
              <a:t>A)</a:t>
            </a:r>
            <a:r>
              <a:rPr sz="2300" spc="-5" dirty="0">
                <a:latin typeface="Times New Roman"/>
                <a:cs typeface="Times New Roman"/>
              </a:rPr>
              <a:t>.</a:t>
            </a:r>
            <a:endParaRPr sz="2300">
              <a:latin typeface="Times New Roman"/>
              <a:cs typeface="Times New Roman"/>
            </a:endParaRPr>
          </a:p>
          <a:p>
            <a:pPr marL="12700">
              <a:lnSpc>
                <a:spcPct val="100000"/>
              </a:lnSpc>
              <a:spcBef>
                <a:spcPts val="580"/>
              </a:spcBef>
            </a:pPr>
            <a:r>
              <a:rPr sz="2400" b="1" u="heavy" dirty="0">
                <a:uFill>
                  <a:solidFill>
                    <a:srgbClr val="000000"/>
                  </a:solidFill>
                </a:uFill>
                <a:latin typeface="Times New Roman"/>
                <a:cs typeface="Times New Roman"/>
              </a:rPr>
              <a:t>Example:</a:t>
            </a:r>
            <a:endParaRPr sz="2400">
              <a:latin typeface="Times New Roman"/>
              <a:cs typeface="Times New Roman"/>
            </a:endParaRPr>
          </a:p>
          <a:p>
            <a:pPr marL="355600" indent="-342900">
              <a:lnSpc>
                <a:spcPct val="100000"/>
              </a:lnSpc>
              <a:spcBef>
                <a:spcPts val="555"/>
              </a:spcBef>
              <a:buFont typeface="Wingdings"/>
              <a:buChar char=""/>
              <a:tabLst>
                <a:tab pos="355600" algn="l"/>
              </a:tabLst>
            </a:pPr>
            <a:r>
              <a:rPr sz="2300" dirty="0">
                <a:latin typeface="Times New Roman"/>
                <a:cs typeface="Times New Roman"/>
              </a:rPr>
              <a:t>If</a:t>
            </a:r>
            <a:r>
              <a:rPr sz="2300" spc="-145" dirty="0">
                <a:latin typeface="Times New Roman"/>
                <a:cs typeface="Times New Roman"/>
              </a:rPr>
              <a:t> </a:t>
            </a:r>
            <a:r>
              <a:rPr sz="2300" dirty="0">
                <a:latin typeface="Times New Roman"/>
                <a:cs typeface="Times New Roman"/>
              </a:rPr>
              <a:t>A={a,b,c,</a:t>
            </a:r>
            <a:r>
              <a:rPr sz="2300" spc="-10" dirty="0">
                <a:latin typeface="Times New Roman"/>
                <a:cs typeface="Times New Roman"/>
              </a:rPr>
              <a:t>d</a:t>
            </a:r>
            <a:r>
              <a:rPr sz="2300" dirty="0">
                <a:latin typeface="Times New Roman"/>
                <a:cs typeface="Times New Roman"/>
              </a:rPr>
              <a:t>}</a:t>
            </a:r>
            <a:r>
              <a:rPr sz="2300" spc="-5" dirty="0">
                <a:latin typeface="Times New Roman"/>
                <a:cs typeface="Times New Roman"/>
              </a:rPr>
              <a:t> </a:t>
            </a:r>
            <a:r>
              <a:rPr sz="2300" dirty="0">
                <a:latin typeface="Times New Roman"/>
                <a:cs typeface="Times New Roman"/>
              </a:rPr>
              <a:t>and</a:t>
            </a:r>
            <a:r>
              <a:rPr sz="2300" spc="-5" dirty="0">
                <a:latin typeface="Times New Roman"/>
                <a:cs typeface="Times New Roman"/>
              </a:rPr>
              <a:t> </a:t>
            </a:r>
            <a:r>
              <a:rPr sz="2300" dirty="0">
                <a:latin typeface="Times New Roman"/>
                <a:cs typeface="Times New Roman"/>
              </a:rPr>
              <a:t>B=</a:t>
            </a:r>
            <a:r>
              <a:rPr sz="2300" spc="-5" dirty="0">
                <a:latin typeface="Times New Roman"/>
                <a:cs typeface="Times New Roman"/>
              </a:rPr>
              <a:t>{</a:t>
            </a:r>
            <a:r>
              <a:rPr sz="2300" dirty="0">
                <a:latin typeface="Times New Roman"/>
                <a:cs typeface="Times New Roman"/>
              </a:rPr>
              <a:t>c,d,e,</a:t>
            </a:r>
            <a:r>
              <a:rPr sz="2300" spc="-10" dirty="0">
                <a:latin typeface="Times New Roman"/>
                <a:cs typeface="Times New Roman"/>
              </a:rPr>
              <a:t>f</a:t>
            </a:r>
            <a:r>
              <a:rPr sz="2300" dirty="0">
                <a:latin typeface="Times New Roman"/>
                <a:cs typeface="Times New Roman"/>
              </a:rPr>
              <a:t>}</a:t>
            </a:r>
            <a:r>
              <a:rPr sz="2300" spc="-15" dirty="0">
                <a:latin typeface="Times New Roman"/>
                <a:cs typeface="Times New Roman"/>
              </a:rPr>
              <a:t> </a:t>
            </a:r>
            <a:r>
              <a:rPr sz="2300" dirty="0">
                <a:latin typeface="Times New Roman"/>
                <a:cs typeface="Times New Roman"/>
              </a:rPr>
              <a:t>th</a:t>
            </a:r>
            <a:r>
              <a:rPr sz="2300" spc="-10" dirty="0">
                <a:latin typeface="Times New Roman"/>
                <a:cs typeface="Times New Roman"/>
              </a:rPr>
              <a:t>e</a:t>
            </a:r>
            <a:r>
              <a:rPr sz="2300" dirty="0">
                <a:latin typeface="Times New Roman"/>
                <a:cs typeface="Times New Roman"/>
              </a:rPr>
              <a:t>n</a:t>
            </a:r>
            <a:r>
              <a:rPr sz="2300" spc="-40" dirty="0">
                <a:latin typeface="Times New Roman"/>
                <a:cs typeface="Times New Roman"/>
              </a:rPr>
              <a:t> </a:t>
            </a:r>
            <a:r>
              <a:rPr sz="2300" i="1" spc="-5" dirty="0">
                <a:latin typeface="Times New Roman"/>
                <a:cs typeface="Times New Roman"/>
              </a:rPr>
              <a:t>A</a:t>
            </a:r>
            <a:r>
              <a:rPr sz="2300" dirty="0">
                <a:latin typeface="Cambria Math"/>
                <a:cs typeface="Cambria Math"/>
              </a:rPr>
              <a:t>⊕</a:t>
            </a:r>
            <a:r>
              <a:rPr sz="2300" spc="-5" dirty="0">
                <a:latin typeface="Cambria Math"/>
                <a:cs typeface="Cambria Math"/>
              </a:rPr>
              <a:t> </a:t>
            </a:r>
            <a:r>
              <a:rPr sz="2300" spc="60" dirty="0">
                <a:latin typeface="Cambria Math"/>
                <a:cs typeface="Cambria Math"/>
              </a:rPr>
              <a:t>𝐵</a:t>
            </a:r>
            <a:r>
              <a:rPr sz="2300" spc="-5" dirty="0">
                <a:latin typeface="Times New Roman"/>
                <a:cs typeface="Times New Roman"/>
              </a:rPr>
              <a:t>={</a:t>
            </a:r>
            <a:r>
              <a:rPr sz="2300" dirty="0">
                <a:latin typeface="Times New Roman"/>
                <a:cs typeface="Times New Roman"/>
              </a:rPr>
              <a:t>a,b,e,</a:t>
            </a:r>
            <a:r>
              <a:rPr sz="2300" spc="-10" dirty="0">
                <a:latin typeface="Times New Roman"/>
                <a:cs typeface="Times New Roman"/>
              </a:rPr>
              <a:t>f</a:t>
            </a:r>
            <a:r>
              <a:rPr sz="2300" spc="-5" dirty="0">
                <a:latin typeface="Times New Roman"/>
                <a:cs typeface="Times New Roman"/>
              </a:rPr>
              <a:t>}</a:t>
            </a:r>
            <a:r>
              <a:rPr sz="2300" dirty="0">
                <a:latin typeface="Times New Roman"/>
                <a:cs typeface="Times New Roman"/>
              </a:rPr>
              <a:t>.</a:t>
            </a:r>
            <a:endParaRPr sz="23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1066800"/>
            <a:ext cx="8686800" cy="5562600"/>
          </a:xfrm>
          <a:custGeom>
            <a:avLst/>
            <a:gdLst/>
            <a:ahLst/>
            <a:cxnLst/>
            <a:rect l="l" t="t" r="r" b="b"/>
            <a:pathLst>
              <a:path w="8686800" h="5562600">
                <a:moveTo>
                  <a:pt x="8686800" y="0"/>
                </a:moveTo>
                <a:lnTo>
                  <a:pt x="0" y="0"/>
                </a:lnTo>
                <a:lnTo>
                  <a:pt x="0" y="5562600"/>
                </a:lnTo>
                <a:lnTo>
                  <a:pt x="8686800" y="5562600"/>
                </a:lnTo>
                <a:lnTo>
                  <a:pt x="8686800" y="0"/>
                </a:lnTo>
                <a:close/>
              </a:path>
            </a:pathLst>
          </a:custGeom>
          <a:solidFill>
            <a:srgbClr val="F1F1F1"/>
          </a:solidFill>
        </p:spPr>
        <p:txBody>
          <a:bodyPr wrap="square" lIns="0" tIns="0" rIns="0" bIns="0" rtlCol="0"/>
          <a:lstStyle/>
          <a:p>
            <a:endParaRPr/>
          </a:p>
        </p:txBody>
      </p:sp>
      <p:sp>
        <p:nvSpPr>
          <p:cNvPr id="3" name="object 3"/>
          <p:cNvSpPr txBox="1"/>
          <p:nvPr/>
        </p:nvSpPr>
        <p:spPr>
          <a:xfrm>
            <a:off x="307340" y="1023873"/>
            <a:ext cx="8528685" cy="5378450"/>
          </a:xfrm>
          <a:prstGeom prst="rect">
            <a:avLst/>
          </a:prstGeom>
        </p:spPr>
        <p:txBody>
          <a:bodyPr vert="horz" wrap="square" lIns="0" tIns="76835" rIns="0" bIns="0" rtlCol="0">
            <a:spAutoFit/>
          </a:bodyPr>
          <a:lstStyle/>
          <a:p>
            <a:pPr marL="12700" marR="5080" algn="just">
              <a:lnSpc>
                <a:spcPts val="2110"/>
              </a:lnSpc>
              <a:spcBef>
                <a:spcPts val="605"/>
              </a:spcBef>
            </a:pPr>
            <a:r>
              <a:rPr sz="2200" spc="-5" dirty="0">
                <a:latin typeface="Times New Roman"/>
                <a:cs typeface="Times New Roman"/>
              </a:rPr>
              <a:t>The</a:t>
            </a:r>
            <a:r>
              <a:rPr sz="2200" spc="545" dirty="0">
                <a:latin typeface="Times New Roman"/>
                <a:cs typeface="Times New Roman"/>
              </a:rPr>
              <a:t> </a:t>
            </a:r>
            <a:r>
              <a:rPr sz="2200" spc="-5" dirty="0">
                <a:latin typeface="Times New Roman"/>
                <a:cs typeface="Times New Roman"/>
              </a:rPr>
              <a:t>binary</a:t>
            </a:r>
            <a:r>
              <a:rPr sz="2200" spc="545" dirty="0">
                <a:latin typeface="Times New Roman"/>
                <a:cs typeface="Times New Roman"/>
              </a:rPr>
              <a:t> </a:t>
            </a:r>
            <a:r>
              <a:rPr sz="2200" spc="-5" dirty="0">
                <a:latin typeface="Times New Roman"/>
                <a:cs typeface="Times New Roman"/>
              </a:rPr>
              <a:t>operation</a:t>
            </a:r>
            <a:r>
              <a:rPr sz="2200" spc="545" dirty="0">
                <a:latin typeface="Times New Roman"/>
                <a:cs typeface="Times New Roman"/>
              </a:rPr>
              <a:t> </a:t>
            </a:r>
            <a:r>
              <a:rPr sz="2200" dirty="0">
                <a:latin typeface="Times New Roman"/>
                <a:cs typeface="Times New Roman"/>
              </a:rPr>
              <a:t>of   </a:t>
            </a:r>
            <a:r>
              <a:rPr sz="2200" spc="-5" dirty="0">
                <a:latin typeface="Times New Roman"/>
                <a:cs typeface="Times New Roman"/>
              </a:rPr>
              <a:t>set</a:t>
            </a:r>
            <a:r>
              <a:rPr sz="2200" spc="1085" dirty="0">
                <a:latin typeface="Times New Roman"/>
                <a:cs typeface="Times New Roman"/>
              </a:rPr>
              <a:t> </a:t>
            </a:r>
            <a:r>
              <a:rPr sz="2200" spc="-5" dirty="0">
                <a:latin typeface="Times New Roman"/>
                <a:cs typeface="Times New Roman"/>
              </a:rPr>
              <a:t>“</a:t>
            </a:r>
            <a:r>
              <a:rPr sz="2200" b="1" spc="-5" dirty="0">
                <a:latin typeface="Times New Roman"/>
                <a:cs typeface="Times New Roman"/>
              </a:rPr>
              <a:t>Union</a:t>
            </a:r>
            <a:r>
              <a:rPr sz="2200" spc="-5" dirty="0">
                <a:latin typeface="Times New Roman"/>
                <a:cs typeface="Times New Roman"/>
              </a:rPr>
              <a:t>”</a:t>
            </a:r>
            <a:r>
              <a:rPr sz="2200" spc="1085" dirty="0">
                <a:latin typeface="Times New Roman"/>
                <a:cs typeface="Times New Roman"/>
              </a:rPr>
              <a:t> </a:t>
            </a:r>
            <a:r>
              <a:rPr sz="2200" spc="-5" dirty="0">
                <a:latin typeface="Times New Roman"/>
                <a:cs typeface="Times New Roman"/>
              </a:rPr>
              <a:t>and</a:t>
            </a:r>
            <a:r>
              <a:rPr sz="2200" spc="1085" dirty="0">
                <a:latin typeface="Times New Roman"/>
                <a:cs typeface="Times New Roman"/>
              </a:rPr>
              <a:t> </a:t>
            </a:r>
            <a:r>
              <a:rPr sz="2200" spc="-5" dirty="0">
                <a:latin typeface="Times New Roman"/>
                <a:cs typeface="Times New Roman"/>
              </a:rPr>
              <a:t>“</a:t>
            </a:r>
            <a:r>
              <a:rPr sz="2200" b="1" spc="-5" dirty="0">
                <a:latin typeface="Times New Roman"/>
                <a:cs typeface="Times New Roman"/>
              </a:rPr>
              <a:t>Intersection</a:t>
            </a:r>
            <a:r>
              <a:rPr sz="2200" spc="-5" dirty="0">
                <a:latin typeface="Times New Roman"/>
                <a:cs typeface="Times New Roman"/>
              </a:rPr>
              <a:t>”</a:t>
            </a:r>
            <a:r>
              <a:rPr sz="2200" spc="1085" dirty="0">
                <a:latin typeface="Times New Roman"/>
                <a:cs typeface="Times New Roman"/>
              </a:rPr>
              <a:t> </a:t>
            </a:r>
            <a:r>
              <a:rPr sz="2200" spc="-5" dirty="0">
                <a:latin typeface="Times New Roman"/>
                <a:cs typeface="Times New Roman"/>
              </a:rPr>
              <a:t>satisfy </a:t>
            </a:r>
            <a:r>
              <a:rPr sz="2200" dirty="0">
                <a:latin typeface="Times New Roman"/>
                <a:cs typeface="Times New Roman"/>
              </a:rPr>
              <a:t> </a:t>
            </a:r>
            <a:r>
              <a:rPr sz="2200" spc="-5" dirty="0">
                <a:latin typeface="Times New Roman"/>
                <a:cs typeface="Times New Roman"/>
              </a:rPr>
              <a:t>many identities. Several </a:t>
            </a:r>
            <a:r>
              <a:rPr sz="2200" dirty="0">
                <a:latin typeface="Times New Roman"/>
                <a:cs typeface="Times New Roman"/>
              </a:rPr>
              <a:t>of </a:t>
            </a:r>
            <a:r>
              <a:rPr sz="2200" spc="-5" dirty="0">
                <a:latin typeface="Times New Roman"/>
                <a:cs typeface="Times New Roman"/>
              </a:rPr>
              <a:t>these identities </a:t>
            </a:r>
            <a:r>
              <a:rPr sz="2200" dirty="0">
                <a:latin typeface="Times New Roman"/>
                <a:cs typeface="Times New Roman"/>
              </a:rPr>
              <a:t>or </a:t>
            </a:r>
            <a:r>
              <a:rPr sz="2200" spc="-5" dirty="0">
                <a:latin typeface="Times New Roman"/>
                <a:cs typeface="Times New Roman"/>
              </a:rPr>
              <a:t>"laws" have well established </a:t>
            </a:r>
            <a:r>
              <a:rPr sz="2200" dirty="0">
                <a:latin typeface="Times New Roman"/>
                <a:cs typeface="Times New Roman"/>
              </a:rPr>
              <a:t> </a:t>
            </a:r>
            <a:r>
              <a:rPr sz="2200" spc="-10" dirty="0">
                <a:latin typeface="Times New Roman"/>
                <a:cs typeface="Times New Roman"/>
              </a:rPr>
              <a:t>names.</a:t>
            </a:r>
            <a:r>
              <a:rPr sz="2200" spc="-20"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pairs</a:t>
            </a:r>
            <a:r>
              <a:rPr sz="2200" spc="5" dirty="0">
                <a:latin typeface="Times New Roman"/>
                <a:cs typeface="Times New Roman"/>
              </a:rPr>
              <a:t> </a:t>
            </a:r>
            <a:r>
              <a:rPr sz="2200" dirty="0">
                <a:latin typeface="Times New Roman"/>
                <a:cs typeface="Times New Roman"/>
              </a:rPr>
              <a:t>of </a:t>
            </a:r>
            <a:r>
              <a:rPr sz="2200" spc="-5" dirty="0">
                <a:latin typeface="Times New Roman"/>
                <a:cs typeface="Times New Roman"/>
              </a:rPr>
              <a:t>laws</a:t>
            </a:r>
            <a:r>
              <a:rPr sz="2200" spc="10" dirty="0">
                <a:latin typeface="Times New Roman"/>
                <a:cs typeface="Times New Roman"/>
              </a:rPr>
              <a:t> </a:t>
            </a:r>
            <a:r>
              <a:rPr sz="2200" spc="-5" dirty="0">
                <a:latin typeface="Times New Roman"/>
                <a:cs typeface="Times New Roman"/>
              </a:rPr>
              <a:t>are listed</a:t>
            </a:r>
            <a:r>
              <a:rPr sz="2200" spc="5" dirty="0">
                <a:latin typeface="Times New Roman"/>
                <a:cs typeface="Times New Roman"/>
              </a:rPr>
              <a:t> </a:t>
            </a:r>
            <a:r>
              <a:rPr sz="2200" spc="-5" dirty="0">
                <a:latin typeface="Times New Roman"/>
                <a:cs typeface="Times New Roman"/>
              </a:rPr>
              <a:t>below:</a:t>
            </a:r>
            <a:endParaRPr sz="2200">
              <a:latin typeface="Times New Roman"/>
              <a:cs typeface="Times New Roman"/>
            </a:endParaRPr>
          </a:p>
          <a:p>
            <a:pPr marL="82550" algn="just">
              <a:lnSpc>
                <a:spcPts val="2640"/>
              </a:lnSpc>
              <a:spcBef>
                <a:spcPts val="25"/>
              </a:spcBef>
            </a:pPr>
            <a:r>
              <a:rPr sz="2200" spc="-5" dirty="0">
                <a:latin typeface="Times New Roman"/>
                <a:cs typeface="Times New Roman"/>
              </a:rPr>
              <a:t>For</a:t>
            </a:r>
            <a:r>
              <a:rPr sz="2200" spc="10" dirty="0">
                <a:latin typeface="Times New Roman"/>
                <a:cs typeface="Times New Roman"/>
              </a:rPr>
              <a:t> </a:t>
            </a:r>
            <a:r>
              <a:rPr sz="2200" spc="-5" dirty="0">
                <a:latin typeface="Times New Roman"/>
                <a:cs typeface="Times New Roman"/>
              </a:rPr>
              <a:t>any</a:t>
            </a:r>
            <a:r>
              <a:rPr sz="2200" spc="5" dirty="0">
                <a:latin typeface="Times New Roman"/>
                <a:cs typeface="Times New Roman"/>
              </a:rPr>
              <a:t> </a:t>
            </a:r>
            <a:r>
              <a:rPr sz="2200" spc="-5" dirty="0">
                <a:latin typeface="Times New Roman"/>
                <a:cs typeface="Times New Roman"/>
              </a:rPr>
              <a:t>subset </a:t>
            </a:r>
            <a:r>
              <a:rPr sz="2200" i="1" spc="-5" dirty="0">
                <a:latin typeface="Times New Roman"/>
                <a:cs typeface="Times New Roman"/>
              </a:rPr>
              <a:t>A</a:t>
            </a:r>
            <a:r>
              <a:rPr sz="2200" i="1" spc="2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spc="-5" dirty="0">
                <a:latin typeface="Times New Roman"/>
                <a:cs typeface="Times New Roman"/>
              </a:rPr>
              <a:t>universal</a:t>
            </a:r>
            <a:r>
              <a:rPr sz="2200" spc="5" dirty="0">
                <a:latin typeface="Times New Roman"/>
                <a:cs typeface="Times New Roman"/>
              </a:rPr>
              <a:t> </a:t>
            </a:r>
            <a:r>
              <a:rPr sz="2200" spc="-5" dirty="0">
                <a:latin typeface="Times New Roman"/>
                <a:cs typeface="Times New Roman"/>
              </a:rPr>
              <a:t>set</a:t>
            </a:r>
            <a:r>
              <a:rPr sz="2200" spc="5" dirty="0">
                <a:latin typeface="Times New Roman"/>
                <a:cs typeface="Times New Roman"/>
              </a:rPr>
              <a:t> </a:t>
            </a:r>
            <a:r>
              <a:rPr sz="2200" b="1" spc="-5" dirty="0">
                <a:latin typeface="Times New Roman"/>
                <a:cs typeface="Times New Roman"/>
              </a:rPr>
              <a:t>U</a:t>
            </a: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following</a:t>
            </a:r>
            <a:r>
              <a:rPr sz="2200" spc="25" dirty="0">
                <a:latin typeface="Times New Roman"/>
                <a:cs typeface="Times New Roman"/>
              </a:rPr>
              <a:t> </a:t>
            </a:r>
            <a:r>
              <a:rPr sz="2200" spc="-5" dirty="0">
                <a:latin typeface="Times New Roman"/>
                <a:cs typeface="Times New Roman"/>
              </a:rPr>
              <a:t>identities </a:t>
            </a:r>
            <a:r>
              <a:rPr sz="2200" dirty="0">
                <a:latin typeface="Times New Roman"/>
                <a:cs typeface="Times New Roman"/>
              </a:rPr>
              <a:t>hold:</a:t>
            </a:r>
            <a:endParaRPr sz="2200">
              <a:latin typeface="Times New Roman"/>
              <a:cs typeface="Times New Roman"/>
            </a:endParaRPr>
          </a:p>
          <a:p>
            <a:pPr marL="12700" algn="just">
              <a:lnSpc>
                <a:spcPts val="2880"/>
              </a:lnSpc>
            </a:pPr>
            <a:r>
              <a:rPr sz="2200" b="1" spc="-5" dirty="0">
                <a:latin typeface="Times New Roman"/>
                <a:cs typeface="Times New Roman"/>
              </a:rPr>
              <a:t>1</a:t>
            </a:r>
            <a:r>
              <a:rPr sz="2200" spc="-5" dirty="0">
                <a:latin typeface="Times New Roman"/>
                <a:cs typeface="Times New Roman"/>
              </a:rPr>
              <a:t>.</a:t>
            </a:r>
            <a:r>
              <a:rPr sz="2200" spc="-35" dirty="0">
                <a:latin typeface="Times New Roman"/>
                <a:cs typeface="Times New Roman"/>
              </a:rPr>
              <a:t> </a:t>
            </a:r>
            <a:r>
              <a:rPr sz="2400" b="1" dirty="0">
                <a:latin typeface="Times New Roman"/>
                <a:cs typeface="Times New Roman"/>
              </a:rPr>
              <a:t>Identity</a:t>
            </a:r>
            <a:r>
              <a:rPr sz="2400" b="1" spc="-8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245110" indent="-233045" algn="just">
              <a:lnSpc>
                <a:spcPct val="100000"/>
              </a:lnSpc>
              <a:spcBef>
                <a:spcPts val="5"/>
              </a:spcBef>
              <a:buSzPct val="95454"/>
              <a:buAutoNum type="alphaLcParenR"/>
              <a:tabLst>
                <a:tab pos="245745" algn="l"/>
              </a:tabLst>
            </a:pPr>
            <a:r>
              <a:rPr sz="2200" i="1" spc="-5" dirty="0">
                <a:latin typeface="Times New Roman"/>
                <a:cs typeface="Times New Roman"/>
              </a:rPr>
              <a:t>A</a:t>
            </a:r>
            <a:r>
              <a:rPr sz="2200" i="1" spc="-10" dirty="0">
                <a:latin typeface="Times New Roman"/>
                <a:cs typeface="Times New Roman"/>
              </a:rPr>
              <a:t> </a:t>
            </a:r>
            <a:r>
              <a:rPr sz="2200" spc="90" dirty="0">
                <a:latin typeface="Cambria Math"/>
                <a:cs typeface="Cambria Math"/>
              </a:rPr>
              <a:t>𝖴</a:t>
            </a:r>
            <a:r>
              <a:rPr sz="2200" spc="60" dirty="0">
                <a:latin typeface="Cambria Math"/>
                <a:cs typeface="Cambria Math"/>
              </a:rPr>
              <a:t> </a:t>
            </a:r>
            <a:r>
              <a:rPr sz="2200" spc="-5" dirty="0">
                <a:latin typeface="Cambria Math"/>
                <a:cs typeface="Cambria Math"/>
              </a:rPr>
              <a:t>∅</a:t>
            </a:r>
            <a:r>
              <a:rPr sz="2200" spc="135" dirty="0">
                <a:latin typeface="Cambria Math"/>
                <a:cs typeface="Cambria Math"/>
              </a:rPr>
              <a:t> </a:t>
            </a:r>
            <a:r>
              <a:rPr sz="2200" spc="-5" dirty="0">
                <a:latin typeface="Times New Roman"/>
                <a:cs typeface="Times New Roman"/>
              </a:rPr>
              <a:t>=</a:t>
            </a:r>
            <a:r>
              <a:rPr sz="2200" spc="509" dirty="0">
                <a:latin typeface="Times New Roman"/>
                <a:cs typeface="Times New Roman"/>
              </a:rPr>
              <a:t> </a:t>
            </a:r>
            <a:r>
              <a:rPr sz="2200" i="1" spc="-5" dirty="0">
                <a:latin typeface="Times New Roman"/>
                <a:cs typeface="Times New Roman"/>
              </a:rPr>
              <a:t>A</a:t>
            </a:r>
            <a:endParaRPr sz="2200">
              <a:latin typeface="Times New Roman"/>
              <a:cs typeface="Times New Roman"/>
            </a:endParaRPr>
          </a:p>
          <a:p>
            <a:pPr marL="245110" indent="-233045" algn="just">
              <a:lnSpc>
                <a:spcPts val="2635"/>
              </a:lnSpc>
              <a:buSzPct val="95454"/>
              <a:buAutoNum type="alphaLcParenR"/>
              <a:tabLst>
                <a:tab pos="245745" algn="l"/>
              </a:tabLst>
            </a:pPr>
            <a:r>
              <a:rPr sz="2200" i="1" spc="-5" dirty="0">
                <a:latin typeface="Times New Roman"/>
                <a:cs typeface="Times New Roman"/>
              </a:rPr>
              <a:t>A</a:t>
            </a:r>
            <a:r>
              <a:rPr sz="2200" i="1" spc="-10"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b="1" spc="-5" dirty="0">
                <a:latin typeface="Times New Roman"/>
                <a:cs typeface="Times New Roman"/>
              </a:rPr>
              <a:t>U</a:t>
            </a:r>
            <a:r>
              <a:rPr sz="2200" b="1" spc="525" dirty="0">
                <a:latin typeface="Times New Roman"/>
                <a:cs typeface="Times New Roman"/>
              </a:rPr>
              <a:t> </a:t>
            </a:r>
            <a:r>
              <a:rPr sz="2200" spc="-5" dirty="0">
                <a:latin typeface="Times New Roman"/>
                <a:cs typeface="Times New Roman"/>
              </a:rPr>
              <a:t>=</a:t>
            </a:r>
            <a:r>
              <a:rPr sz="2200" spc="509" dirty="0">
                <a:latin typeface="Times New Roman"/>
                <a:cs typeface="Times New Roman"/>
              </a:rPr>
              <a:t> </a:t>
            </a:r>
            <a:r>
              <a:rPr sz="2200" i="1" spc="-5" dirty="0">
                <a:latin typeface="Times New Roman"/>
                <a:cs typeface="Times New Roman"/>
              </a:rPr>
              <a:t>A</a:t>
            </a:r>
            <a:endParaRPr sz="2200">
              <a:latin typeface="Times New Roman"/>
              <a:cs typeface="Times New Roman"/>
            </a:endParaRPr>
          </a:p>
          <a:p>
            <a:pPr marL="12700" algn="just">
              <a:lnSpc>
                <a:spcPts val="2875"/>
              </a:lnSpc>
            </a:pPr>
            <a:r>
              <a:rPr sz="2200" b="1" dirty="0">
                <a:latin typeface="Times New Roman"/>
                <a:cs typeface="Times New Roman"/>
              </a:rPr>
              <a:t>2</a:t>
            </a:r>
            <a:r>
              <a:rPr sz="2200" dirty="0">
                <a:latin typeface="Times New Roman"/>
                <a:cs typeface="Times New Roman"/>
              </a:rPr>
              <a:t>.</a:t>
            </a:r>
            <a:r>
              <a:rPr sz="2200" spc="-35" dirty="0">
                <a:latin typeface="Times New Roman"/>
                <a:cs typeface="Times New Roman"/>
              </a:rPr>
              <a:t> </a:t>
            </a:r>
            <a:r>
              <a:rPr sz="2400" b="1" dirty="0">
                <a:latin typeface="Times New Roman"/>
                <a:cs typeface="Times New Roman"/>
              </a:rPr>
              <a:t>Domination</a:t>
            </a:r>
            <a:r>
              <a:rPr sz="2400" b="1" spc="-7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12700">
              <a:lnSpc>
                <a:spcPct val="100000"/>
              </a:lnSpc>
              <a:spcBef>
                <a:spcPts val="10"/>
              </a:spcBef>
              <a:tabLst>
                <a:tab pos="1282065" algn="l"/>
                <a:tab pos="1579245" algn="l"/>
              </a:tabLst>
            </a:pPr>
            <a:r>
              <a:rPr sz="2200" spc="-5" dirty="0">
                <a:latin typeface="Times New Roman"/>
                <a:cs typeface="Times New Roman"/>
              </a:rPr>
              <a:t>a)</a:t>
            </a:r>
            <a:r>
              <a:rPr sz="2200" spc="-125" dirty="0">
                <a:latin typeface="Times New Roman"/>
                <a:cs typeface="Times New Roman"/>
              </a:rPr>
              <a:t> </a:t>
            </a:r>
            <a:r>
              <a:rPr sz="2200" spc="-5" dirty="0">
                <a:latin typeface="Times New Roman"/>
                <a:cs typeface="Times New Roman"/>
              </a:rPr>
              <a:t>A</a:t>
            </a:r>
            <a:r>
              <a:rPr sz="2200" spc="-125" dirty="0">
                <a:latin typeface="Times New Roman"/>
                <a:cs typeface="Times New Roman"/>
              </a:rPr>
              <a:t> </a:t>
            </a:r>
            <a:r>
              <a:rPr sz="2200" spc="95" dirty="0">
                <a:latin typeface="Cambria Math"/>
                <a:cs typeface="Cambria Math"/>
              </a:rPr>
              <a:t>𝖴</a:t>
            </a:r>
            <a:r>
              <a:rPr sz="2200" spc="75" dirty="0">
                <a:latin typeface="Cambria Math"/>
                <a:cs typeface="Cambria Math"/>
              </a:rPr>
              <a:t> </a:t>
            </a:r>
            <a:r>
              <a:rPr sz="2200" b="1" spc="-5" dirty="0">
                <a:latin typeface="Times New Roman"/>
                <a:cs typeface="Times New Roman"/>
              </a:rPr>
              <a:t>U	</a:t>
            </a:r>
            <a:r>
              <a:rPr sz="2200" spc="-5" dirty="0">
                <a:latin typeface="Times New Roman"/>
                <a:cs typeface="Times New Roman"/>
              </a:rPr>
              <a:t>=	</a:t>
            </a:r>
            <a:r>
              <a:rPr sz="2200" b="1" spc="-5" dirty="0">
                <a:latin typeface="Times New Roman"/>
                <a:cs typeface="Times New Roman"/>
              </a:rPr>
              <a:t>U</a:t>
            </a:r>
            <a:endParaRPr sz="2200">
              <a:latin typeface="Times New Roman"/>
              <a:cs typeface="Times New Roman"/>
            </a:endParaRPr>
          </a:p>
          <a:p>
            <a:pPr marL="12700" algn="just">
              <a:lnSpc>
                <a:spcPts val="2635"/>
              </a:lnSpc>
            </a:pPr>
            <a:r>
              <a:rPr sz="2200" spc="-5" dirty="0">
                <a:latin typeface="Times New Roman"/>
                <a:cs typeface="Times New Roman"/>
              </a:rPr>
              <a:t>b)</a:t>
            </a:r>
            <a:r>
              <a:rPr sz="2200" spc="-125" dirty="0">
                <a:latin typeface="Times New Roman"/>
                <a:cs typeface="Times New Roman"/>
              </a:rPr>
              <a:t> </a:t>
            </a:r>
            <a:r>
              <a:rPr sz="2200" spc="-5" dirty="0">
                <a:latin typeface="Times New Roman"/>
                <a:cs typeface="Times New Roman"/>
              </a:rPr>
              <a:t>A</a:t>
            </a:r>
            <a:r>
              <a:rPr sz="2200" spc="-130" dirty="0">
                <a:latin typeface="Times New Roman"/>
                <a:cs typeface="Times New Roman"/>
              </a:rPr>
              <a:t> </a:t>
            </a:r>
            <a:r>
              <a:rPr sz="2200" spc="-10" dirty="0">
                <a:latin typeface="Times New Roman"/>
                <a:cs typeface="Times New Roman"/>
              </a:rPr>
              <a:t>∩</a:t>
            </a:r>
            <a:r>
              <a:rPr sz="2200" spc="-10" dirty="0">
                <a:latin typeface="Cambria Math"/>
                <a:cs typeface="Cambria Math"/>
              </a:rPr>
              <a:t>∅</a:t>
            </a:r>
            <a:r>
              <a:rPr sz="2200" spc="125" dirty="0">
                <a:latin typeface="Cambria Math"/>
                <a:cs typeface="Cambria Math"/>
              </a:rPr>
              <a:t> </a:t>
            </a:r>
            <a:r>
              <a:rPr sz="2200" spc="-5" dirty="0">
                <a:latin typeface="Times New Roman"/>
                <a:cs typeface="Times New Roman"/>
              </a:rPr>
              <a:t>=</a:t>
            </a:r>
            <a:r>
              <a:rPr sz="2200" spc="530" dirty="0">
                <a:latin typeface="Times New Roman"/>
                <a:cs typeface="Times New Roman"/>
              </a:rPr>
              <a:t> </a:t>
            </a:r>
            <a:r>
              <a:rPr sz="2200" spc="-5" dirty="0">
                <a:latin typeface="Cambria Math"/>
                <a:cs typeface="Cambria Math"/>
              </a:rPr>
              <a:t>∅</a:t>
            </a:r>
            <a:endParaRPr sz="2200">
              <a:latin typeface="Cambria Math"/>
              <a:cs typeface="Cambria Math"/>
            </a:endParaRPr>
          </a:p>
          <a:p>
            <a:pPr marL="12700" algn="just">
              <a:lnSpc>
                <a:spcPts val="2875"/>
              </a:lnSpc>
            </a:pPr>
            <a:r>
              <a:rPr sz="2200" b="1" dirty="0">
                <a:latin typeface="Times New Roman"/>
                <a:cs typeface="Times New Roman"/>
              </a:rPr>
              <a:t>3</a:t>
            </a:r>
            <a:r>
              <a:rPr sz="2200" dirty="0">
                <a:latin typeface="Times New Roman"/>
                <a:cs typeface="Times New Roman"/>
              </a:rPr>
              <a:t>.</a:t>
            </a:r>
            <a:r>
              <a:rPr sz="2200" spc="-25" dirty="0">
                <a:latin typeface="Times New Roman"/>
                <a:cs typeface="Times New Roman"/>
              </a:rPr>
              <a:t> </a:t>
            </a:r>
            <a:r>
              <a:rPr sz="2400" b="1" spc="-5" dirty="0">
                <a:latin typeface="Times New Roman"/>
                <a:cs typeface="Times New Roman"/>
              </a:rPr>
              <a:t>Idempotent</a:t>
            </a:r>
            <a:r>
              <a:rPr sz="2400" b="1" spc="-5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283845" indent="-271780">
              <a:lnSpc>
                <a:spcPct val="100000"/>
              </a:lnSpc>
              <a:spcBef>
                <a:spcPts val="10"/>
              </a:spcBef>
              <a:buAutoNum type="alphaLcParenR"/>
              <a:tabLst>
                <a:tab pos="284480" algn="l"/>
              </a:tabLst>
            </a:pPr>
            <a:r>
              <a:rPr sz="2200" spc="-5" dirty="0">
                <a:latin typeface="Times New Roman"/>
                <a:cs typeface="Times New Roman"/>
              </a:rPr>
              <a:t>A</a:t>
            </a:r>
            <a:r>
              <a:rPr sz="2200" spc="-125" dirty="0">
                <a:latin typeface="Times New Roman"/>
                <a:cs typeface="Times New Roman"/>
              </a:rPr>
              <a:t> </a:t>
            </a:r>
            <a:r>
              <a:rPr sz="2200" spc="145" dirty="0">
                <a:latin typeface="Cambria Math"/>
                <a:cs typeface="Cambria Math"/>
              </a:rPr>
              <a:t>𝖴</a:t>
            </a:r>
            <a:r>
              <a:rPr sz="2200" spc="70" dirty="0">
                <a:latin typeface="Cambria Math"/>
                <a:cs typeface="Cambria Math"/>
              </a:rPr>
              <a:t> </a:t>
            </a:r>
            <a:r>
              <a:rPr sz="2200" spc="-5" dirty="0">
                <a:latin typeface="Times New Roman"/>
                <a:cs typeface="Times New Roman"/>
              </a:rPr>
              <a:t>A</a:t>
            </a:r>
            <a:r>
              <a:rPr sz="2200" dirty="0">
                <a:latin typeface="Times New Roman"/>
                <a:cs typeface="Times New Roman"/>
              </a:rPr>
              <a:t> </a:t>
            </a:r>
            <a:r>
              <a:rPr sz="2200" spc="-120" dirty="0">
                <a:latin typeface="Times New Roman"/>
                <a:cs typeface="Times New Roman"/>
              </a:rPr>
              <a:t> </a:t>
            </a:r>
            <a:r>
              <a:rPr sz="2200" spc="-5" dirty="0">
                <a:latin typeface="Times New Roman"/>
                <a:cs typeface="Times New Roman"/>
              </a:rPr>
              <a:t>=</a:t>
            </a:r>
            <a:r>
              <a:rPr sz="2200" spc="-125" dirty="0">
                <a:latin typeface="Times New Roman"/>
                <a:cs typeface="Times New Roman"/>
              </a:rPr>
              <a:t> </a:t>
            </a:r>
            <a:r>
              <a:rPr sz="2200" spc="-5" dirty="0">
                <a:latin typeface="Times New Roman"/>
                <a:cs typeface="Times New Roman"/>
              </a:rPr>
              <a:t>A</a:t>
            </a:r>
            <a:endParaRPr sz="2200">
              <a:latin typeface="Times New Roman"/>
              <a:cs typeface="Times New Roman"/>
            </a:endParaRPr>
          </a:p>
          <a:p>
            <a:pPr marL="300355" indent="-288290">
              <a:lnSpc>
                <a:spcPts val="2635"/>
              </a:lnSpc>
              <a:buAutoNum type="alphaLcParenR"/>
              <a:tabLst>
                <a:tab pos="300990" algn="l"/>
              </a:tabLst>
            </a:pPr>
            <a:r>
              <a:rPr sz="2200" spc="-5" dirty="0">
                <a:latin typeface="Times New Roman"/>
                <a:cs typeface="Times New Roman"/>
              </a:rPr>
              <a:t>A</a:t>
            </a:r>
            <a:r>
              <a:rPr sz="2200" spc="-135" dirty="0">
                <a:latin typeface="Times New Roman"/>
                <a:cs typeface="Times New Roman"/>
              </a:rPr>
              <a:t> </a:t>
            </a:r>
            <a:r>
              <a:rPr sz="2200" spc="-10" dirty="0">
                <a:latin typeface="Times New Roman"/>
                <a:cs typeface="Times New Roman"/>
              </a:rPr>
              <a:t>∩A</a:t>
            </a:r>
            <a:r>
              <a:rPr sz="2200" spc="405" dirty="0">
                <a:latin typeface="Times New Roman"/>
                <a:cs typeface="Times New Roman"/>
              </a:rPr>
              <a:t> </a:t>
            </a:r>
            <a:r>
              <a:rPr sz="2200" spc="-5" dirty="0">
                <a:latin typeface="Times New Roman"/>
                <a:cs typeface="Times New Roman"/>
              </a:rPr>
              <a:t>=</a:t>
            </a:r>
            <a:r>
              <a:rPr sz="2200" spc="405" dirty="0">
                <a:latin typeface="Times New Roman"/>
                <a:cs typeface="Times New Roman"/>
              </a:rPr>
              <a:t> </a:t>
            </a:r>
            <a:r>
              <a:rPr sz="2200" spc="-5" dirty="0">
                <a:latin typeface="Times New Roman"/>
                <a:cs typeface="Times New Roman"/>
              </a:rPr>
              <a:t>A</a:t>
            </a:r>
            <a:endParaRPr sz="2200">
              <a:latin typeface="Times New Roman"/>
              <a:cs typeface="Times New Roman"/>
            </a:endParaRPr>
          </a:p>
          <a:p>
            <a:pPr marL="12700">
              <a:lnSpc>
                <a:spcPts val="2875"/>
              </a:lnSpc>
            </a:pPr>
            <a:r>
              <a:rPr sz="2200" b="1" spc="-5" dirty="0">
                <a:latin typeface="Times New Roman"/>
                <a:cs typeface="Times New Roman"/>
              </a:rPr>
              <a:t>4</a:t>
            </a:r>
            <a:r>
              <a:rPr sz="2200" spc="-5" dirty="0">
                <a:latin typeface="Times New Roman"/>
                <a:cs typeface="Times New Roman"/>
              </a:rPr>
              <a:t>.</a:t>
            </a:r>
            <a:r>
              <a:rPr sz="2200" spc="-20" dirty="0">
                <a:latin typeface="Times New Roman"/>
                <a:cs typeface="Times New Roman"/>
              </a:rPr>
              <a:t> </a:t>
            </a:r>
            <a:r>
              <a:rPr sz="2400" b="1" dirty="0">
                <a:latin typeface="Times New Roman"/>
                <a:cs typeface="Times New Roman"/>
              </a:rPr>
              <a:t>Inverse</a:t>
            </a:r>
            <a:r>
              <a:rPr sz="2400" b="1" spc="-10" dirty="0">
                <a:latin typeface="Times New Roman"/>
                <a:cs typeface="Times New Roman"/>
              </a:rPr>
              <a:t> </a:t>
            </a:r>
            <a:r>
              <a:rPr sz="2400" b="1" spc="-5" dirty="0">
                <a:latin typeface="Times New Roman"/>
                <a:cs typeface="Times New Roman"/>
              </a:rPr>
              <a:t>laws</a:t>
            </a:r>
            <a:r>
              <a:rPr sz="2400" b="1" spc="5" dirty="0">
                <a:latin typeface="Times New Roman"/>
                <a:cs typeface="Times New Roman"/>
              </a:rPr>
              <a:t> </a:t>
            </a:r>
            <a:r>
              <a:rPr sz="2200" spc="-5" dirty="0">
                <a:latin typeface="Times New Roman"/>
                <a:cs typeface="Times New Roman"/>
              </a:rPr>
              <a:t>or</a:t>
            </a:r>
            <a:r>
              <a:rPr sz="2200" spc="-10" dirty="0">
                <a:latin typeface="Times New Roman"/>
                <a:cs typeface="Times New Roman"/>
              </a:rPr>
              <a:t> </a:t>
            </a:r>
            <a:r>
              <a:rPr sz="2400" b="1" dirty="0">
                <a:latin typeface="Times New Roman"/>
                <a:cs typeface="Times New Roman"/>
              </a:rPr>
              <a:t>Complement</a:t>
            </a:r>
            <a:r>
              <a:rPr sz="2400" b="1" spc="-6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245110" indent="-233045" algn="just">
              <a:lnSpc>
                <a:spcPct val="100000"/>
              </a:lnSpc>
              <a:spcBef>
                <a:spcPts val="10"/>
              </a:spcBef>
              <a:buSzPct val="95454"/>
              <a:buAutoNum type="alphaLcParenR"/>
              <a:tabLst>
                <a:tab pos="245745" algn="l"/>
              </a:tabLst>
            </a:pPr>
            <a:r>
              <a:rPr sz="2200" i="1" spc="-5" dirty="0">
                <a:latin typeface="Times New Roman"/>
                <a:cs typeface="Times New Roman"/>
              </a:rPr>
              <a:t>A</a:t>
            </a:r>
            <a:r>
              <a:rPr sz="2200" i="1" spc="-10" dirty="0">
                <a:latin typeface="Times New Roman"/>
                <a:cs typeface="Times New Roman"/>
              </a:rPr>
              <a:t> </a:t>
            </a:r>
            <a:r>
              <a:rPr sz="2200" spc="90" dirty="0">
                <a:latin typeface="Cambria Math"/>
                <a:cs typeface="Cambria Math"/>
              </a:rPr>
              <a:t>𝖴</a:t>
            </a:r>
            <a:r>
              <a:rPr sz="2200" spc="55" dirty="0">
                <a:latin typeface="Cambria Math"/>
                <a:cs typeface="Cambria Math"/>
              </a:rPr>
              <a:t> </a:t>
            </a:r>
            <a:r>
              <a:rPr sz="2200" i="1" dirty="0">
                <a:latin typeface="Times New Roman"/>
                <a:cs typeface="Times New Roman"/>
              </a:rPr>
              <a:t>A</a:t>
            </a:r>
            <a:r>
              <a:rPr sz="2200" dirty="0">
                <a:latin typeface="Times New Roman"/>
                <a:cs typeface="Times New Roman"/>
              </a:rPr>
              <a:t>′</a:t>
            </a:r>
            <a:r>
              <a:rPr sz="2200" spc="535" dirty="0">
                <a:latin typeface="Times New Roman"/>
                <a:cs typeface="Times New Roman"/>
              </a:rPr>
              <a:t> </a:t>
            </a:r>
            <a:r>
              <a:rPr sz="2200" spc="-5" dirty="0">
                <a:latin typeface="Times New Roman"/>
                <a:cs typeface="Times New Roman"/>
              </a:rPr>
              <a:t>=</a:t>
            </a:r>
            <a:r>
              <a:rPr sz="2200" spc="520" dirty="0">
                <a:latin typeface="Times New Roman"/>
                <a:cs typeface="Times New Roman"/>
              </a:rPr>
              <a:t> </a:t>
            </a:r>
            <a:r>
              <a:rPr sz="2200" b="1" spc="-5" dirty="0">
                <a:latin typeface="Times New Roman"/>
                <a:cs typeface="Times New Roman"/>
              </a:rPr>
              <a:t>U</a:t>
            </a:r>
            <a:endParaRPr sz="2200">
              <a:latin typeface="Times New Roman"/>
              <a:cs typeface="Times New Roman"/>
            </a:endParaRPr>
          </a:p>
          <a:p>
            <a:pPr marL="245110" indent="-233045" algn="just">
              <a:lnSpc>
                <a:spcPct val="100000"/>
              </a:lnSpc>
              <a:buSzPct val="95454"/>
              <a:buAutoNum type="alphaLcParenR"/>
              <a:tabLst>
                <a:tab pos="245745" algn="l"/>
              </a:tabLst>
            </a:pPr>
            <a:r>
              <a:rPr sz="2200" i="1" spc="-5" dirty="0">
                <a:latin typeface="Times New Roman"/>
                <a:cs typeface="Times New Roman"/>
              </a:rPr>
              <a:t>A</a:t>
            </a:r>
            <a:r>
              <a:rPr sz="2200" i="1" spc="-10" dirty="0">
                <a:latin typeface="Times New Roman"/>
                <a:cs typeface="Times New Roman"/>
              </a:rPr>
              <a:t> </a:t>
            </a:r>
            <a:r>
              <a:rPr sz="2200" spc="-5" dirty="0">
                <a:latin typeface="Times New Roman"/>
                <a:cs typeface="Times New Roman"/>
              </a:rPr>
              <a:t>∩ </a:t>
            </a:r>
            <a:r>
              <a:rPr sz="2200" i="1" dirty="0">
                <a:latin typeface="Times New Roman"/>
                <a:cs typeface="Times New Roman"/>
              </a:rPr>
              <a:t>A</a:t>
            </a:r>
            <a:r>
              <a:rPr sz="2200" dirty="0">
                <a:latin typeface="Times New Roman"/>
                <a:cs typeface="Times New Roman"/>
              </a:rPr>
              <a:t>′</a:t>
            </a:r>
            <a:r>
              <a:rPr sz="2200" spc="520" dirty="0">
                <a:latin typeface="Times New Roman"/>
                <a:cs typeface="Times New Roman"/>
              </a:rPr>
              <a:t> </a:t>
            </a:r>
            <a:r>
              <a:rPr sz="2200" spc="-5" dirty="0">
                <a:latin typeface="Times New Roman"/>
                <a:cs typeface="Times New Roman"/>
              </a:rPr>
              <a:t>=</a:t>
            </a:r>
            <a:r>
              <a:rPr sz="2200" spc="520" dirty="0">
                <a:latin typeface="Times New Roman"/>
                <a:cs typeface="Times New Roman"/>
              </a:rPr>
              <a:t> </a:t>
            </a:r>
            <a:r>
              <a:rPr sz="2200" spc="-5" dirty="0">
                <a:latin typeface="Cambria Math"/>
                <a:cs typeface="Cambria Math"/>
              </a:rPr>
              <a:t>∅</a:t>
            </a:r>
            <a:endParaRPr sz="2200">
              <a:latin typeface="Cambria Math"/>
              <a:cs typeface="Cambria Math"/>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597509" y="89407"/>
            <a:ext cx="7946390" cy="696595"/>
          </a:xfrm>
          <a:prstGeom prst="rect">
            <a:avLst/>
          </a:prstGeom>
        </p:spPr>
        <p:txBody>
          <a:bodyPr vert="horz" wrap="square" lIns="0" tIns="12700" rIns="0" bIns="0" rtlCol="0">
            <a:spAutoFit/>
          </a:bodyPr>
          <a:lstStyle/>
          <a:p>
            <a:pPr marL="12700">
              <a:lnSpc>
                <a:spcPct val="100000"/>
              </a:lnSpc>
              <a:spcBef>
                <a:spcPts val="100"/>
              </a:spcBef>
            </a:pPr>
            <a:r>
              <a:rPr sz="4400" dirty="0"/>
              <a:t>The</a:t>
            </a:r>
            <a:r>
              <a:rPr sz="4400" spc="-260" dirty="0"/>
              <a:t> </a:t>
            </a:r>
            <a:r>
              <a:rPr sz="4400" dirty="0"/>
              <a:t>Algebraic</a:t>
            </a:r>
            <a:r>
              <a:rPr sz="4400" spc="-35" dirty="0"/>
              <a:t> </a:t>
            </a:r>
            <a:r>
              <a:rPr sz="4400" dirty="0"/>
              <a:t>laws</a:t>
            </a:r>
            <a:r>
              <a:rPr sz="4400" spc="-15" dirty="0"/>
              <a:t> </a:t>
            </a:r>
            <a:r>
              <a:rPr sz="4400" dirty="0"/>
              <a:t>of</a:t>
            </a:r>
            <a:r>
              <a:rPr sz="4400" spc="-30" dirty="0"/>
              <a:t> </a:t>
            </a:r>
            <a:r>
              <a:rPr sz="4400" dirty="0"/>
              <a:t>Set</a:t>
            </a:r>
            <a:r>
              <a:rPr sz="4400" spc="-110" dirty="0"/>
              <a:t> </a:t>
            </a:r>
            <a:r>
              <a:rPr sz="4400" dirty="0"/>
              <a:t>Theory</a:t>
            </a:r>
            <a:endParaRPr sz="4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04800"/>
            <a:ext cx="8458200" cy="6248400"/>
          </a:xfrm>
          <a:custGeom>
            <a:avLst/>
            <a:gdLst/>
            <a:ahLst/>
            <a:cxnLst/>
            <a:rect l="l" t="t" r="r" b="b"/>
            <a:pathLst>
              <a:path w="8458200" h="6248400">
                <a:moveTo>
                  <a:pt x="8458200" y="0"/>
                </a:moveTo>
                <a:lnTo>
                  <a:pt x="0" y="0"/>
                </a:lnTo>
                <a:lnTo>
                  <a:pt x="0" y="6248400"/>
                </a:lnTo>
                <a:lnTo>
                  <a:pt x="8458200" y="6248400"/>
                </a:lnTo>
                <a:lnTo>
                  <a:pt x="84582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250952"/>
            <a:ext cx="6696709" cy="406400"/>
          </a:xfrm>
          <a:prstGeom prst="rect">
            <a:avLst/>
          </a:prstGeom>
        </p:spPr>
        <p:txBody>
          <a:bodyPr vert="horz" wrap="square" lIns="0" tIns="12065" rIns="0" bIns="0" rtlCol="0">
            <a:spAutoFit/>
          </a:bodyPr>
          <a:lstStyle/>
          <a:p>
            <a:pPr marL="12700">
              <a:lnSpc>
                <a:spcPct val="100000"/>
              </a:lnSpc>
              <a:spcBef>
                <a:spcPts val="95"/>
              </a:spcBef>
            </a:pPr>
            <a:r>
              <a:rPr sz="2500" u="none" spc="-5" dirty="0"/>
              <a:t>5</a:t>
            </a:r>
            <a:r>
              <a:rPr sz="2500" b="0" u="none" spc="-5" dirty="0">
                <a:latin typeface="Times New Roman"/>
                <a:cs typeface="Times New Roman"/>
              </a:rPr>
              <a:t>.</a:t>
            </a:r>
            <a:r>
              <a:rPr sz="2500" b="0" u="none" dirty="0">
                <a:latin typeface="Times New Roman"/>
                <a:cs typeface="Times New Roman"/>
              </a:rPr>
              <a:t> </a:t>
            </a:r>
            <a:r>
              <a:rPr sz="2400" u="none" spc="-5" dirty="0"/>
              <a:t>Double</a:t>
            </a:r>
            <a:r>
              <a:rPr sz="2400" u="none" spc="15" dirty="0"/>
              <a:t> </a:t>
            </a:r>
            <a:r>
              <a:rPr sz="2400" u="none" dirty="0"/>
              <a:t>complement</a:t>
            </a:r>
            <a:r>
              <a:rPr sz="2400" u="none" spc="-5" dirty="0"/>
              <a:t> </a:t>
            </a:r>
            <a:r>
              <a:rPr sz="2200" b="0" u="none" spc="-5" dirty="0">
                <a:latin typeface="Times New Roman"/>
                <a:cs typeface="Times New Roman"/>
              </a:rPr>
              <a:t>law</a:t>
            </a:r>
            <a:r>
              <a:rPr sz="2200" b="0" u="none" dirty="0">
                <a:latin typeface="Times New Roman"/>
                <a:cs typeface="Times New Roman"/>
              </a:rPr>
              <a:t> </a:t>
            </a:r>
            <a:r>
              <a:rPr sz="2200" b="0" u="none" spc="-5" dirty="0">
                <a:latin typeface="Times New Roman"/>
                <a:cs typeface="Times New Roman"/>
              </a:rPr>
              <a:t>or</a:t>
            </a:r>
            <a:r>
              <a:rPr sz="2200" b="0" u="none" spc="10" dirty="0">
                <a:latin typeface="Times New Roman"/>
                <a:cs typeface="Times New Roman"/>
              </a:rPr>
              <a:t> </a:t>
            </a:r>
            <a:r>
              <a:rPr sz="2400" u="none" spc="-5" dirty="0"/>
              <a:t>Involution</a:t>
            </a:r>
            <a:r>
              <a:rPr sz="2400" u="none" spc="-50" dirty="0"/>
              <a:t> </a:t>
            </a:r>
            <a:r>
              <a:rPr sz="2200" b="0" u="none" spc="-5" dirty="0">
                <a:latin typeface="Times New Roman"/>
                <a:cs typeface="Times New Roman"/>
              </a:rPr>
              <a:t>law:(A′)′</a:t>
            </a:r>
            <a:r>
              <a:rPr sz="2200" b="0" u="none" spc="20" dirty="0">
                <a:latin typeface="Times New Roman"/>
                <a:cs typeface="Times New Roman"/>
              </a:rPr>
              <a:t> </a:t>
            </a:r>
            <a:r>
              <a:rPr sz="2200" b="0" u="none" spc="-5" dirty="0">
                <a:latin typeface="Times New Roman"/>
                <a:cs typeface="Times New Roman"/>
              </a:rPr>
              <a:t>=</a:t>
            </a:r>
            <a:r>
              <a:rPr sz="2200" b="0" u="none" spc="-114" dirty="0">
                <a:latin typeface="Times New Roman"/>
                <a:cs typeface="Times New Roman"/>
              </a:rPr>
              <a:t> </a:t>
            </a:r>
            <a:r>
              <a:rPr sz="2200" b="0" u="none" spc="-5" dirty="0">
                <a:latin typeface="Times New Roman"/>
                <a:cs typeface="Times New Roman"/>
              </a:rPr>
              <a:t>A</a:t>
            </a:r>
            <a:endParaRPr sz="2200">
              <a:latin typeface="Times New Roman"/>
              <a:cs typeface="Times New Roman"/>
            </a:endParaRPr>
          </a:p>
        </p:txBody>
      </p:sp>
      <p:sp>
        <p:nvSpPr>
          <p:cNvPr id="4" name="object 4"/>
          <p:cNvSpPr/>
          <p:nvPr/>
        </p:nvSpPr>
        <p:spPr>
          <a:xfrm>
            <a:off x="396240" y="5540628"/>
            <a:ext cx="917575" cy="359410"/>
          </a:xfrm>
          <a:custGeom>
            <a:avLst/>
            <a:gdLst/>
            <a:ahLst/>
            <a:cxnLst/>
            <a:rect l="l" t="t" r="r" b="b"/>
            <a:pathLst>
              <a:path w="917575" h="359410">
                <a:moveTo>
                  <a:pt x="917067" y="344398"/>
                </a:moveTo>
                <a:lnTo>
                  <a:pt x="0" y="344398"/>
                </a:lnTo>
                <a:lnTo>
                  <a:pt x="0" y="358838"/>
                </a:lnTo>
                <a:lnTo>
                  <a:pt x="917067" y="358838"/>
                </a:lnTo>
                <a:lnTo>
                  <a:pt x="917067" y="344398"/>
                </a:lnTo>
                <a:close/>
              </a:path>
              <a:path w="917575" h="359410">
                <a:moveTo>
                  <a:pt x="917067" y="0"/>
                </a:moveTo>
                <a:lnTo>
                  <a:pt x="0" y="0"/>
                </a:lnTo>
                <a:lnTo>
                  <a:pt x="0" y="14351"/>
                </a:lnTo>
                <a:lnTo>
                  <a:pt x="917067" y="14351"/>
                </a:lnTo>
                <a:lnTo>
                  <a:pt x="917067" y="0"/>
                </a:lnTo>
                <a:close/>
              </a:path>
            </a:pathLst>
          </a:custGeom>
          <a:solidFill>
            <a:srgbClr val="000000"/>
          </a:solidFill>
        </p:spPr>
        <p:txBody>
          <a:bodyPr wrap="square" lIns="0" tIns="0" rIns="0" bIns="0" rtlCol="0"/>
          <a:lstStyle/>
          <a:p>
            <a:endParaRPr/>
          </a:p>
        </p:txBody>
      </p:sp>
      <p:sp>
        <p:nvSpPr>
          <p:cNvPr id="5" name="object 5"/>
          <p:cNvSpPr txBox="1"/>
          <p:nvPr/>
        </p:nvSpPr>
        <p:spPr>
          <a:xfrm>
            <a:off x="383540" y="633424"/>
            <a:ext cx="6101715" cy="5563235"/>
          </a:xfrm>
          <a:prstGeom prst="rect">
            <a:avLst/>
          </a:prstGeom>
        </p:spPr>
        <p:txBody>
          <a:bodyPr vert="horz" wrap="square" lIns="0" tIns="12065" rIns="0" bIns="0" rtlCol="0">
            <a:spAutoFit/>
          </a:bodyPr>
          <a:lstStyle/>
          <a:p>
            <a:pPr marL="12700">
              <a:lnSpc>
                <a:spcPts val="2635"/>
              </a:lnSpc>
              <a:spcBef>
                <a:spcPts val="95"/>
              </a:spcBef>
            </a:pPr>
            <a:r>
              <a:rPr sz="2200" spc="-5" dirty="0">
                <a:latin typeface="Times New Roman"/>
                <a:cs typeface="Times New Roman"/>
              </a:rPr>
              <a:t>For</a:t>
            </a:r>
            <a:r>
              <a:rPr sz="2200" spc="10" dirty="0">
                <a:latin typeface="Times New Roman"/>
                <a:cs typeface="Times New Roman"/>
              </a:rPr>
              <a:t> </a:t>
            </a:r>
            <a:r>
              <a:rPr sz="2200" spc="-5" dirty="0">
                <a:latin typeface="Times New Roman"/>
                <a:cs typeface="Times New Roman"/>
              </a:rPr>
              <a:t>any</a:t>
            </a:r>
            <a:r>
              <a:rPr sz="2200" dirty="0">
                <a:latin typeface="Times New Roman"/>
                <a:cs typeface="Times New Roman"/>
              </a:rPr>
              <a:t> </a:t>
            </a:r>
            <a:r>
              <a:rPr sz="2200" spc="-5" dirty="0">
                <a:latin typeface="Times New Roman"/>
                <a:cs typeface="Times New Roman"/>
              </a:rPr>
              <a:t>sets</a:t>
            </a:r>
            <a:r>
              <a:rPr sz="2200" dirty="0">
                <a:latin typeface="Times New Roman"/>
                <a:cs typeface="Times New Roman"/>
              </a:rPr>
              <a:t> </a:t>
            </a:r>
            <a:r>
              <a:rPr sz="2200" i="1" spc="-5" dirty="0">
                <a:latin typeface="Times New Roman"/>
                <a:cs typeface="Times New Roman"/>
              </a:rPr>
              <a:t>A</a:t>
            </a:r>
            <a:r>
              <a:rPr sz="2200" spc="-5" dirty="0">
                <a:latin typeface="Times New Roman"/>
                <a:cs typeface="Times New Roman"/>
              </a:rPr>
              <a:t>,</a:t>
            </a:r>
            <a:r>
              <a:rPr sz="2200" spc="10" dirty="0">
                <a:latin typeface="Times New Roman"/>
                <a:cs typeface="Times New Roman"/>
              </a:rPr>
              <a:t> </a:t>
            </a:r>
            <a:r>
              <a:rPr sz="2200" i="1" spc="-5" dirty="0">
                <a:latin typeface="Times New Roman"/>
                <a:cs typeface="Times New Roman"/>
              </a:rPr>
              <a:t>B</a:t>
            </a:r>
            <a:r>
              <a:rPr sz="2200" spc="-5" dirty="0">
                <a:latin typeface="Times New Roman"/>
                <a:cs typeface="Times New Roman"/>
              </a:rPr>
              <a:t>,</a:t>
            </a:r>
            <a:r>
              <a:rPr sz="2200" spc="20" dirty="0">
                <a:latin typeface="Times New Roman"/>
                <a:cs typeface="Times New Roman"/>
              </a:rPr>
              <a:t> </a:t>
            </a:r>
            <a:r>
              <a:rPr sz="2200" spc="-5" dirty="0">
                <a:latin typeface="Times New Roman"/>
                <a:cs typeface="Times New Roman"/>
              </a:rPr>
              <a:t>and</a:t>
            </a:r>
            <a:r>
              <a:rPr sz="2200" spc="5" dirty="0">
                <a:latin typeface="Times New Roman"/>
                <a:cs typeface="Times New Roman"/>
              </a:rPr>
              <a:t> </a:t>
            </a:r>
            <a:r>
              <a:rPr sz="2200" i="1" spc="-5" dirty="0">
                <a:latin typeface="Times New Roman"/>
                <a:cs typeface="Times New Roman"/>
              </a:rPr>
              <a:t>C</a:t>
            </a:r>
            <a:r>
              <a:rPr sz="2200" spc="-5" dirty="0">
                <a:latin typeface="Times New Roman"/>
                <a:cs typeface="Times New Roman"/>
              </a:rPr>
              <a:t>,</a:t>
            </a:r>
            <a:r>
              <a:rPr sz="2200" dirty="0">
                <a:latin typeface="Times New Roman"/>
                <a:cs typeface="Times New Roman"/>
              </a:rPr>
              <a:t> the</a:t>
            </a:r>
            <a:r>
              <a:rPr sz="2200" spc="-10" dirty="0">
                <a:latin typeface="Times New Roman"/>
                <a:cs typeface="Times New Roman"/>
              </a:rPr>
              <a:t> </a:t>
            </a:r>
            <a:r>
              <a:rPr sz="2200" spc="-5" dirty="0">
                <a:latin typeface="Times New Roman"/>
                <a:cs typeface="Times New Roman"/>
              </a:rPr>
              <a:t>following</a:t>
            </a:r>
            <a:r>
              <a:rPr sz="2200" spc="5" dirty="0">
                <a:latin typeface="Times New Roman"/>
                <a:cs typeface="Times New Roman"/>
              </a:rPr>
              <a:t> </a:t>
            </a:r>
            <a:r>
              <a:rPr sz="2200" spc="-5" dirty="0">
                <a:latin typeface="Times New Roman"/>
                <a:cs typeface="Times New Roman"/>
              </a:rPr>
              <a:t>identities </a:t>
            </a:r>
            <a:r>
              <a:rPr sz="2200" dirty="0">
                <a:latin typeface="Times New Roman"/>
                <a:cs typeface="Times New Roman"/>
              </a:rPr>
              <a:t>hold:</a:t>
            </a:r>
            <a:endParaRPr sz="2200">
              <a:latin typeface="Times New Roman"/>
              <a:cs typeface="Times New Roman"/>
            </a:endParaRPr>
          </a:p>
          <a:p>
            <a:pPr marL="291465" indent="-279400">
              <a:lnSpc>
                <a:spcPts val="2875"/>
              </a:lnSpc>
              <a:buSzPct val="91666"/>
              <a:buAutoNum type="arabicPeriod" startAt="6"/>
              <a:tabLst>
                <a:tab pos="292100" algn="l"/>
              </a:tabLst>
            </a:pPr>
            <a:r>
              <a:rPr sz="2400" b="1" dirty="0">
                <a:latin typeface="Times New Roman"/>
                <a:cs typeface="Times New Roman"/>
              </a:rPr>
              <a:t>Commutative</a:t>
            </a:r>
            <a:r>
              <a:rPr sz="2400" b="1" spc="-85"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12700" marR="4276725">
              <a:lnSpc>
                <a:spcPct val="100000"/>
              </a:lnSpc>
              <a:spcBef>
                <a:spcPts val="10"/>
              </a:spcBef>
              <a:tabLst>
                <a:tab pos="824865" algn="l"/>
                <a:tab pos="1122045" algn="l"/>
              </a:tabLst>
            </a:pPr>
            <a:r>
              <a:rPr sz="2200" i="1" spc="-5" dirty="0">
                <a:latin typeface="Times New Roman"/>
                <a:cs typeface="Times New Roman"/>
              </a:rPr>
              <a:t>A</a:t>
            </a:r>
            <a:r>
              <a:rPr sz="2200" i="1" dirty="0">
                <a:latin typeface="Times New Roman"/>
                <a:cs typeface="Times New Roman"/>
              </a:rPr>
              <a:t> </a:t>
            </a:r>
            <a:r>
              <a:rPr sz="2200" spc="90" dirty="0">
                <a:latin typeface="Cambria Math"/>
                <a:cs typeface="Cambria Math"/>
              </a:rPr>
              <a:t>𝖴</a:t>
            </a:r>
            <a:r>
              <a:rPr sz="2200" spc="70" dirty="0">
                <a:latin typeface="Cambria Math"/>
                <a:cs typeface="Cambria Math"/>
              </a:rPr>
              <a:t> </a:t>
            </a:r>
            <a:r>
              <a:rPr sz="2200" i="1" spc="-5" dirty="0">
                <a:latin typeface="Times New Roman"/>
                <a:cs typeface="Times New Roman"/>
              </a:rPr>
              <a:t>B	</a:t>
            </a:r>
            <a:r>
              <a:rPr sz="2200" spc="-5" dirty="0">
                <a:latin typeface="Times New Roman"/>
                <a:cs typeface="Times New Roman"/>
              </a:rPr>
              <a:t>=	</a:t>
            </a:r>
            <a:r>
              <a:rPr sz="2200" i="1" spc="-5" dirty="0">
                <a:latin typeface="Times New Roman"/>
                <a:cs typeface="Times New Roman"/>
              </a:rPr>
              <a:t>B </a:t>
            </a:r>
            <a:r>
              <a:rPr sz="2200" spc="90" dirty="0">
                <a:latin typeface="Cambria Math"/>
                <a:cs typeface="Cambria Math"/>
              </a:rPr>
              <a:t>𝖴 </a:t>
            </a:r>
            <a:r>
              <a:rPr sz="2200" i="1" spc="-5" dirty="0">
                <a:latin typeface="Times New Roman"/>
                <a:cs typeface="Times New Roman"/>
              </a:rPr>
              <a:t>A </a:t>
            </a:r>
            <a:r>
              <a:rPr sz="2200" i="1" spc="-535" dirty="0">
                <a:latin typeface="Times New Roman"/>
                <a:cs typeface="Times New Roman"/>
              </a:rPr>
              <a:t> </a:t>
            </a:r>
            <a:r>
              <a:rPr sz="2200" i="1" spc="-5" dirty="0">
                <a:latin typeface="Times New Roman"/>
                <a:cs typeface="Times New Roman"/>
              </a:rPr>
              <a:t>A</a:t>
            </a:r>
            <a:r>
              <a:rPr sz="2200" i="1"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i="1" spc="-5" dirty="0">
                <a:latin typeface="Times New Roman"/>
                <a:cs typeface="Times New Roman"/>
              </a:rPr>
              <a:t>B	</a:t>
            </a:r>
            <a:r>
              <a:rPr sz="2200" spc="-5" dirty="0">
                <a:latin typeface="Times New Roman"/>
                <a:cs typeface="Times New Roman"/>
              </a:rPr>
              <a:t>=	</a:t>
            </a:r>
            <a:r>
              <a:rPr sz="2200" i="1" spc="-5" dirty="0">
                <a:latin typeface="Times New Roman"/>
                <a:cs typeface="Times New Roman"/>
              </a:rPr>
              <a:t>B</a:t>
            </a:r>
            <a:r>
              <a:rPr sz="2200" i="1" spc="-30" dirty="0">
                <a:latin typeface="Times New Roman"/>
                <a:cs typeface="Times New Roman"/>
              </a:rPr>
              <a:t> </a:t>
            </a:r>
            <a:r>
              <a:rPr sz="2200" spc="-5" dirty="0">
                <a:latin typeface="Times New Roman"/>
                <a:cs typeface="Times New Roman"/>
              </a:rPr>
              <a:t>∩</a:t>
            </a:r>
            <a:r>
              <a:rPr sz="2200" spc="-45" dirty="0">
                <a:latin typeface="Times New Roman"/>
                <a:cs typeface="Times New Roman"/>
              </a:rPr>
              <a:t> </a:t>
            </a:r>
            <a:r>
              <a:rPr sz="2200" i="1" spc="-5" dirty="0">
                <a:latin typeface="Times New Roman"/>
                <a:cs typeface="Times New Roman"/>
              </a:rPr>
              <a:t>A</a:t>
            </a:r>
            <a:endParaRPr sz="2200">
              <a:latin typeface="Times New Roman"/>
              <a:cs typeface="Times New Roman"/>
            </a:endParaRPr>
          </a:p>
          <a:p>
            <a:pPr marL="291465" indent="-279400">
              <a:lnSpc>
                <a:spcPts val="2875"/>
              </a:lnSpc>
              <a:buSzPct val="91666"/>
              <a:buAutoNum type="arabicPeriod" startAt="7"/>
              <a:tabLst>
                <a:tab pos="292100" algn="l"/>
              </a:tabLst>
            </a:pPr>
            <a:r>
              <a:rPr sz="2400" b="1" dirty="0">
                <a:latin typeface="Times New Roman"/>
                <a:cs typeface="Times New Roman"/>
              </a:rPr>
              <a:t>Associative</a:t>
            </a:r>
            <a:r>
              <a:rPr sz="2400" b="1" spc="-10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12700" marR="2915920">
              <a:lnSpc>
                <a:spcPct val="100000"/>
              </a:lnSpc>
              <a:spcBef>
                <a:spcPts val="10"/>
              </a:spcBef>
            </a:pPr>
            <a:r>
              <a:rPr sz="2200" i="1" spc="-5" dirty="0">
                <a:latin typeface="Times New Roman"/>
                <a:cs typeface="Times New Roman"/>
              </a:rPr>
              <a:t>A </a:t>
            </a:r>
            <a:r>
              <a:rPr sz="2200" spc="90" dirty="0">
                <a:latin typeface="Cambria Math"/>
                <a:cs typeface="Cambria Math"/>
              </a:rPr>
              <a:t>𝖴 </a:t>
            </a:r>
            <a:r>
              <a:rPr sz="2200" spc="-5" dirty="0">
                <a:latin typeface="Times New Roman"/>
                <a:cs typeface="Times New Roman"/>
              </a:rPr>
              <a:t>(</a:t>
            </a:r>
            <a:r>
              <a:rPr sz="2200" i="1" spc="-5" dirty="0">
                <a:latin typeface="Times New Roman"/>
                <a:cs typeface="Times New Roman"/>
              </a:rPr>
              <a:t>B </a:t>
            </a:r>
            <a:r>
              <a:rPr sz="2200" spc="90" dirty="0">
                <a:latin typeface="Cambria Math"/>
                <a:cs typeface="Cambria Math"/>
              </a:rPr>
              <a:t>𝖴 </a:t>
            </a:r>
            <a:r>
              <a:rPr sz="2200" i="1" spc="-5" dirty="0">
                <a:latin typeface="Times New Roman"/>
                <a:cs typeface="Times New Roman"/>
              </a:rPr>
              <a:t>C </a:t>
            </a:r>
            <a:r>
              <a:rPr sz="2200" spc="-5" dirty="0">
                <a:latin typeface="Times New Roman"/>
                <a:cs typeface="Times New Roman"/>
              </a:rPr>
              <a:t>)= (</a:t>
            </a:r>
            <a:r>
              <a:rPr sz="2200" i="1" spc="-5" dirty="0">
                <a:latin typeface="Times New Roman"/>
                <a:cs typeface="Times New Roman"/>
              </a:rPr>
              <a:t>A </a:t>
            </a:r>
            <a:r>
              <a:rPr sz="2200" spc="90" dirty="0">
                <a:latin typeface="Cambria Math"/>
                <a:cs typeface="Cambria Math"/>
              </a:rPr>
              <a:t>𝖴 </a:t>
            </a:r>
            <a:r>
              <a:rPr sz="2200" i="1" spc="-5" dirty="0">
                <a:latin typeface="Times New Roman"/>
                <a:cs typeface="Times New Roman"/>
              </a:rPr>
              <a:t>B </a:t>
            </a:r>
            <a:r>
              <a:rPr sz="2200" spc="-5" dirty="0">
                <a:latin typeface="Times New Roman"/>
                <a:cs typeface="Times New Roman"/>
              </a:rPr>
              <a:t>) </a:t>
            </a:r>
            <a:r>
              <a:rPr sz="2200" spc="90" dirty="0">
                <a:latin typeface="Cambria Math"/>
                <a:cs typeface="Cambria Math"/>
              </a:rPr>
              <a:t>𝖴 </a:t>
            </a:r>
            <a:r>
              <a:rPr sz="2200" i="1" spc="-5" dirty="0">
                <a:latin typeface="Times New Roman"/>
                <a:cs typeface="Times New Roman"/>
              </a:rPr>
              <a:t>C </a:t>
            </a:r>
            <a:r>
              <a:rPr sz="2200" i="1" spc="-535" dirty="0">
                <a:latin typeface="Times New Roman"/>
                <a:cs typeface="Times New Roman"/>
              </a:rPr>
              <a:t> </a:t>
            </a:r>
            <a:r>
              <a:rPr sz="2200" i="1" spc="-5" dirty="0">
                <a:latin typeface="Times New Roman"/>
                <a:cs typeface="Times New Roman"/>
              </a:rPr>
              <a:t>A</a:t>
            </a:r>
            <a:r>
              <a:rPr sz="2200" i="1" spc="-10" dirty="0">
                <a:latin typeface="Times New Roman"/>
                <a:cs typeface="Times New Roman"/>
              </a:rPr>
              <a:t> </a:t>
            </a: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a:t>
            </a:r>
            <a:r>
              <a:rPr sz="2200" i="1" spc="-5" dirty="0">
                <a:latin typeface="Times New Roman"/>
                <a:cs typeface="Times New Roman"/>
              </a:rPr>
              <a:t>B</a:t>
            </a:r>
            <a:r>
              <a:rPr sz="2200" i="1" spc="10" dirty="0">
                <a:latin typeface="Times New Roman"/>
                <a:cs typeface="Times New Roman"/>
              </a:rPr>
              <a:t> </a:t>
            </a:r>
            <a:r>
              <a:rPr sz="2200" spc="-5" dirty="0">
                <a:latin typeface="Times New Roman"/>
                <a:cs typeface="Times New Roman"/>
              </a:rPr>
              <a:t>∩</a:t>
            </a:r>
            <a:r>
              <a:rPr sz="2200" spc="-10" dirty="0">
                <a:latin typeface="Times New Roman"/>
                <a:cs typeface="Times New Roman"/>
              </a:rPr>
              <a:t> </a:t>
            </a:r>
            <a:r>
              <a:rPr sz="2200" i="1" spc="-5" dirty="0">
                <a:latin typeface="Times New Roman"/>
                <a:cs typeface="Times New Roman"/>
              </a:rPr>
              <a:t>C </a:t>
            </a: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a:t>
            </a:r>
            <a:r>
              <a:rPr sz="2200" i="1" spc="-5" dirty="0">
                <a:latin typeface="Times New Roman"/>
                <a:cs typeface="Times New Roman"/>
              </a:rPr>
              <a:t>A</a:t>
            </a:r>
            <a:r>
              <a:rPr sz="2200" i="1" spc="10" dirty="0">
                <a:latin typeface="Times New Roman"/>
                <a:cs typeface="Times New Roman"/>
              </a:rPr>
              <a:t> </a:t>
            </a:r>
            <a:r>
              <a:rPr sz="2200" spc="-5" dirty="0">
                <a:latin typeface="Times New Roman"/>
                <a:cs typeface="Times New Roman"/>
              </a:rPr>
              <a:t>∩ </a:t>
            </a:r>
            <a:r>
              <a:rPr sz="2200" i="1" spc="-5" dirty="0">
                <a:latin typeface="Times New Roman"/>
                <a:cs typeface="Times New Roman"/>
              </a:rPr>
              <a:t>B</a:t>
            </a:r>
            <a:r>
              <a:rPr sz="2200" i="1" spc="10"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 </a:t>
            </a:r>
            <a:r>
              <a:rPr sz="2200" i="1" spc="-5" dirty="0">
                <a:latin typeface="Times New Roman"/>
                <a:cs typeface="Times New Roman"/>
              </a:rPr>
              <a:t>C</a:t>
            </a:r>
            <a:endParaRPr sz="2200">
              <a:latin typeface="Times New Roman"/>
              <a:cs typeface="Times New Roman"/>
            </a:endParaRPr>
          </a:p>
          <a:p>
            <a:pPr marL="291465" indent="-279400">
              <a:lnSpc>
                <a:spcPts val="2870"/>
              </a:lnSpc>
              <a:buSzPct val="91666"/>
              <a:buAutoNum type="arabicPeriod" startAt="8"/>
              <a:tabLst>
                <a:tab pos="292100" algn="l"/>
              </a:tabLst>
            </a:pPr>
            <a:r>
              <a:rPr sz="2400" b="1" dirty="0">
                <a:latin typeface="Times New Roman"/>
                <a:cs typeface="Times New Roman"/>
              </a:rPr>
              <a:t>Distributive</a:t>
            </a:r>
            <a:r>
              <a:rPr sz="2400" b="1" spc="-95"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12700">
              <a:lnSpc>
                <a:spcPct val="100000"/>
              </a:lnSpc>
              <a:spcBef>
                <a:spcPts val="5"/>
              </a:spcBef>
              <a:tabLst>
                <a:tab pos="1609725" algn="l"/>
                <a:tab pos="1906905" algn="l"/>
              </a:tabLst>
            </a:pPr>
            <a:r>
              <a:rPr sz="2200" i="1" spc="-5" dirty="0">
                <a:latin typeface="Times New Roman"/>
                <a:cs typeface="Times New Roman"/>
              </a:rPr>
              <a:t>A</a:t>
            </a:r>
            <a:r>
              <a:rPr sz="2200" i="1" dirty="0">
                <a:latin typeface="Times New Roman"/>
                <a:cs typeface="Times New Roman"/>
              </a:rPr>
              <a:t> </a:t>
            </a:r>
            <a:r>
              <a:rPr sz="2200" spc="90" dirty="0">
                <a:latin typeface="Cambria Math"/>
                <a:cs typeface="Cambria Math"/>
              </a:rPr>
              <a:t>𝖴</a:t>
            </a:r>
            <a:r>
              <a:rPr sz="2200" spc="75" dirty="0">
                <a:latin typeface="Cambria Math"/>
                <a:cs typeface="Cambria Math"/>
              </a:rPr>
              <a:t> </a:t>
            </a:r>
            <a:r>
              <a:rPr sz="2200" spc="-5" dirty="0">
                <a:latin typeface="Times New Roman"/>
                <a:cs typeface="Times New Roman"/>
              </a:rPr>
              <a:t>(</a:t>
            </a:r>
            <a:r>
              <a:rPr sz="2200" i="1" spc="-5" dirty="0">
                <a:latin typeface="Times New Roman"/>
                <a:cs typeface="Times New Roman"/>
              </a:rPr>
              <a:t>B</a:t>
            </a:r>
            <a:r>
              <a:rPr sz="2200" i="1" spc="15"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i="1" spc="-5" dirty="0">
                <a:latin typeface="Times New Roman"/>
                <a:cs typeface="Times New Roman"/>
              </a:rPr>
              <a:t>C</a:t>
            </a:r>
            <a:r>
              <a:rPr sz="2200" i="1" dirty="0">
                <a:latin typeface="Times New Roman"/>
                <a:cs typeface="Times New Roman"/>
              </a:rPr>
              <a:t> </a:t>
            </a:r>
            <a:r>
              <a:rPr sz="2200" spc="-5" dirty="0">
                <a:latin typeface="Times New Roman"/>
                <a:cs typeface="Times New Roman"/>
              </a:rPr>
              <a:t>)	=	(</a:t>
            </a:r>
            <a:r>
              <a:rPr sz="2200" i="1" spc="-5" dirty="0">
                <a:latin typeface="Times New Roman"/>
                <a:cs typeface="Times New Roman"/>
              </a:rPr>
              <a:t>A</a:t>
            </a:r>
            <a:r>
              <a:rPr sz="2200" i="1" spc="10" dirty="0">
                <a:latin typeface="Times New Roman"/>
                <a:cs typeface="Times New Roman"/>
              </a:rPr>
              <a:t> </a:t>
            </a:r>
            <a:r>
              <a:rPr sz="2200" spc="90" dirty="0">
                <a:latin typeface="Cambria Math"/>
                <a:cs typeface="Cambria Math"/>
              </a:rPr>
              <a:t>𝖴</a:t>
            </a:r>
            <a:r>
              <a:rPr sz="2200" spc="45" dirty="0">
                <a:latin typeface="Cambria Math"/>
                <a:cs typeface="Cambria Math"/>
              </a:rPr>
              <a:t> </a:t>
            </a:r>
            <a:r>
              <a:rPr sz="2200" i="1" spc="-5" dirty="0">
                <a:latin typeface="Times New Roman"/>
                <a:cs typeface="Times New Roman"/>
              </a:rPr>
              <a:t>B</a:t>
            </a:r>
            <a:r>
              <a:rPr sz="2200" i="1" spc="10" dirty="0">
                <a:latin typeface="Times New Roman"/>
                <a:cs typeface="Times New Roman"/>
              </a:rPr>
              <a:t> </a:t>
            </a: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a:t>
            </a:r>
            <a:r>
              <a:rPr sz="2200" i="1" spc="-5" dirty="0">
                <a:latin typeface="Times New Roman"/>
                <a:cs typeface="Times New Roman"/>
              </a:rPr>
              <a:t>A</a:t>
            </a:r>
            <a:r>
              <a:rPr sz="2200" i="1" spc="10" dirty="0">
                <a:latin typeface="Times New Roman"/>
                <a:cs typeface="Times New Roman"/>
              </a:rPr>
              <a:t> </a:t>
            </a:r>
            <a:r>
              <a:rPr sz="2200" spc="90" dirty="0">
                <a:latin typeface="Cambria Math"/>
                <a:cs typeface="Cambria Math"/>
              </a:rPr>
              <a:t>𝖴</a:t>
            </a:r>
            <a:r>
              <a:rPr sz="2200" spc="60" dirty="0">
                <a:latin typeface="Cambria Math"/>
                <a:cs typeface="Cambria Math"/>
              </a:rPr>
              <a:t> </a:t>
            </a:r>
            <a:r>
              <a:rPr sz="2200" i="1" spc="-5" dirty="0">
                <a:latin typeface="Times New Roman"/>
                <a:cs typeface="Times New Roman"/>
              </a:rPr>
              <a:t>C</a:t>
            </a:r>
            <a:r>
              <a:rPr sz="2200" i="1" spc="-25" dirty="0">
                <a:latin typeface="Times New Roman"/>
                <a:cs typeface="Times New Roman"/>
              </a:rPr>
              <a:t> </a:t>
            </a:r>
            <a:r>
              <a:rPr sz="2200" spc="-5" dirty="0">
                <a:latin typeface="Times New Roman"/>
                <a:cs typeface="Times New Roman"/>
              </a:rPr>
              <a:t>)</a:t>
            </a:r>
            <a:endParaRPr sz="2200">
              <a:latin typeface="Times New Roman"/>
              <a:cs typeface="Times New Roman"/>
            </a:endParaRPr>
          </a:p>
          <a:p>
            <a:pPr marL="12700">
              <a:lnSpc>
                <a:spcPts val="2635"/>
              </a:lnSpc>
              <a:spcBef>
                <a:spcPts val="5"/>
              </a:spcBef>
              <a:tabLst>
                <a:tab pos="1609725" algn="l"/>
                <a:tab pos="1906905" algn="l"/>
              </a:tabLst>
            </a:pPr>
            <a:r>
              <a:rPr sz="2200" i="1" spc="-5" dirty="0">
                <a:latin typeface="Times New Roman"/>
                <a:cs typeface="Times New Roman"/>
              </a:rPr>
              <a:t>A</a:t>
            </a:r>
            <a:r>
              <a:rPr sz="2200" i="1"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t>
            </a:r>
            <a:r>
              <a:rPr sz="2200" i="1" spc="-5" dirty="0">
                <a:latin typeface="Times New Roman"/>
                <a:cs typeface="Times New Roman"/>
              </a:rPr>
              <a:t>B</a:t>
            </a:r>
            <a:r>
              <a:rPr sz="2200" i="1" spc="15" dirty="0">
                <a:latin typeface="Times New Roman"/>
                <a:cs typeface="Times New Roman"/>
              </a:rPr>
              <a:t> </a:t>
            </a:r>
            <a:r>
              <a:rPr sz="2200" spc="95" dirty="0">
                <a:latin typeface="Cambria Math"/>
                <a:cs typeface="Cambria Math"/>
              </a:rPr>
              <a:t>𝖴</a:t>
            </a:r>
            <a:r>
              <a:rPr sz="2200" spc="70" dirty="0">
                <a:latin typeface="Cambria Math"/>
                <a:cs typeface="Cambria Math"/>
              </a:rPr>
              <a:t> </a:t>
            </a:r>
            <a:r>
              <a:rPr sz="2200" i="1" spc="-5" dirty="0">
                <a:latin typeface="Times New Roman"/>
                <a:cs typeface="Times New Roman"/>
              </a:rPr>
              <a:t>C </a:t>
            </a:r>
            <a:r>
              <a:rPr sz="2200" spc="-5" dirty="0">
                <a:latin typeface="Times New Roman"/>
                <a:cs typeface="Times New Roman"/>
              </a:rPr>
              <a:t>)	=	(</a:t>
            </a:r>
            <a:r>
              <a:rPr sz="2200" i="1" spc="-5" dirty="0">
                <a:latin typeface="Times New Roman"/>
                <a:cs typeface="Times New Roman"/>
              </a:rPr>
              <a:t>A</a:t>
            </a:r>
            <a:r>
              <a:rPr sz="2200" i="1" spc="10" dirty="0">
                <a:latin typeface="Times New Roman"/>
                <a:cs typeface="Times New Roman"/>
              </a:rPr>
              <a:t> </a:t>
            </a:r>
            <a:r>
              <a:rPr sz="2200" spc="-5" dirty="0">
                <a:latin typeface="Times New Roman"/>
                <a:cs typeface="Times New Roman"/>
              </a:rPr>
              <a:t>∩</a:t>
            </a:r>
            <a:r>
              <a:rPr sz="2200" spc="-15" dirty="0">
                <a:latin typeface="Times New Roman"/>
                <a:cs typeface="Times New Roman"/>
              </a:rPr>
              <a:t> </a:t>
            </a:r>
            <a:r>
              <a:rPr sz="2200" i="1" spc="-5" dirty="0">
                <a:latin typeface="Times New Roman"/>
                <a:cs typeface="Times New Roman"/>
              </a:rPr>
              <a:t>B </a:t>
            </a:r>
            <a:r>
              <a:rPr sz="2200" spc="-5" dirty="0">
                <a:latin typeface="Times New Roman"/>
                <a:cs typeface="Times New Roman"/>
              </a:rPr>
              <a:t>) </a:t>
            </a:r>
            <a:r>
              <a:rPr sz="2200" spc="95" dirty="0">
                <a:latin typeface="Cambria Math"/>
                <a:cs typeface="Cambria Math"/>
              </a:rPr>
              <a:t>𝖴</a:t>
            </a:r>
            <a:r>
              <a:rPr sz="2200" spc="60" dirty="0">
                <a:latin typeface="Cambria Math"/>
                <a:cs typeface="Cambria Math"/>
              </a:rPr>
              <a:t> </a:t>
            </a:r>
            <a:r>
              <a:rPr sz="2200" spc="-5" dirty="0">
                <a:latin typeface="Times New Roman"/>
                <a:cs typeface="Times New Roman"/>
              </a:rPr>
              <a:t>(</a:t>
            </a:r>
            <a:r>
              <a:rPr sz="2200" i="1" spc="-5" dirty="0">
                <a:latin typeface="Times New Roman"/>
                <a:cs typeface="Times New Roman"/>
              </a:rPr>
              <a:t>A</a:t>
            </a:r>
            <a:r>
              <a:rPr sz="2200" i="1" spc="5" dirty="0">
                <a:latin typeface="Times New Roman"/>
                <a:cs typeface="Times New Roman"/>
              </a:rPr>
              <a:t> </a:t>
            </a:r>
            <a:r>
              <a:rPr sz="2200" spc="-5" dirty="0">
                <a:latin typeface="Times New Roman"/>
                <a:cs typeface="Times New Roman"/>
              </a:rPr>
              <a:t>∩</a:t>
            </a:r>
            <a:r>
              <a:rPr sz="2200" spc="-15" dirty="0">
                <a:latin typeface="Times New Roman"/>
                <a:cs typeface="Times New Roman"/>
              </a:rPr>
              <a:t> </a:t>
            </a:r>
            <a:r>
              <a:rPr sz="2200" i="1" spc="-5" dirty="0">
                <a:latin typeface="Times New Roman"/>
                <a:cs typeface="Times New Roman"/>
              </a:rPr>
              <a:t>C</a:t>
            </a:r>
            <a:r>
              <a:rPr sz="2200" i="1" spc="-10" dirty="0">
                <a:latin typeface="Times New Roman"/>
                <a:cs typeface="Times New Roman"/>
              </a:rPr>
              <a:t> </a:t>
            </a:r>
            <a:r>
              <a:rPr sz="2200" spc="-5" dirty="0">
                <a:latin typeface="Times New Roman"/>
                <a:cs typeface="Times New Roman"/>
              </a:rPr>
              <a:t>)</a:t>
            </a:r>
            <a:endParaRPr sz="2200">
              <a:latin typeface="Times New Roman"/>
              <a:cs typeface="Times New Roman"/>
            </a:endParaRPr>
          </a:p>
          <a:p>
            <a:pPr marL="291465" indent="-279400">
              <a:lnSpc>
                <a:spcPts val="2875"/>
              </a:lnSpc>
              <a:buSzPct val="91666"/>
              <a:buAutoNum type="arabicPeriod" startAt="9"/>
              <a:tabLst>
                <a:tab pos="292100" algn="l"/>
              </a:tabLst>
            </a:pPr>
            <a:r>
              <a:rPr sz="2400" b="1" spc="-5" dirty="0">
                <a:latin typeface="Times New Roman"/>
                <a:cs typeface="Times New Roman"/>
              </a:rPr>
              <a:t>Absorption</a:t>
            </a:r>
            <a:r>
              <a:rPr sz="2400" b="1" spc="-5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12700" marR="4030979">
              <a:lnSpc>
                <a:spcPct val="100000"/>
              </a:lnSpc>
              <a:spcBef>
                <a:spcPts val="5"/>
              </a:spcBef>
              <a:tabLst>
                <a:tab pos="1595755" algn="l"/>
                <a:tab pos="1891664" algn="l"/>
              </a:tabLst>
            </a:pPr>
            <a:r>
              <a:rPr sz="2200" i="1" spc="-5" dirty="0">
                <a:latin typeface="Times New Roman"/>
                <a:cs typeface="Times New Roman"/>
              </a:rPr>
              <a:t>A </a:t>
            </a:r>
            <a:r>
              <a:rPr sz="2200" spc="145" dirty="0">
                <a:latin typeface="Cambria Math"/>
                <a:cs typeface="Cambria Math"/>
              </a:rPr>
              <a:t>𝖴</a:t>
            </a:r>
            <a:r>
              <a:rPr sz="2200" spc="70" dirty="0">
                <a:latin typeface="Cambria Math"/>
                <a:cs typeface="Cambria Math"/>
              </a:rPr>
              <a:t> </a:t>
            </a:r>
            <a:r>
              <a:rPr sz="2200" spc="-5" dirty="0">
                <a:latin typeface="Times New Roman"/>
                <a:cs typeface="Times New Roman"/>
              </a:rPr>
              <a:t>(</a:t>
            </a:r>
            <a:r>
              <a:rPr sz="2200" i="1" spc="-5" dirty="0">
                <a:latin typeface="Times New Roman"/>
                <a:cs typeface="Times New Roman"/>
              </a:rPr>
              <a:t>A</a:t>
            </a:r>
            <a:r>
              <a:rPr sz="2200" i="1" spc="15" dirty="0">
                <a:latin typeface="Times New Roman"/>
                <a:cs typeface="Times New Roman"/>
              </a:rPr>
              <a:t> </a:t>
            </a:r>
            <a:r>
              <a:rPr sz="2200" spc="-5" dirty="0">
                <a:latin typeface="Times New Roman"/>
                <a:cs typeface="Times New Roman"/>
              </a:rPr>
              <a:t>∩ </a:t>
            </a:r>
            <a:r>
              <a:rPr sz="2200" i="1" spc="-5" dirty="0">
                <a:latin typeface="Times New Roman"/>
                <a:cs typeface="Times New Roman"/>
              </a:rPr>
              <a:t>B</a:t>
            </a:r>
            <a:r>
              <a:rPr sz="2200" i="1"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i="1" spc="-5" dirty="0">
                <a:latin typeface="Times New Roman"/>
                <a:cs typeface="Times New Roman"/>
              </a:rPr>
              <a:t>A  A</a:t>
            </a:r>
            <a:r>
              <a:rPr sz="2200" i="1"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t>
            </a:r>
            <a:r>
              <a:rPr sz="2200" i="1" spc="-5" dirty="0">
                <a:latin typeface="Times New Roman"/>
                <a:cs typeface="Times New Roman"/>
              </a:rPr>
              <a:t>A</a:t>
            </a:r>
            <a:r>
              <a:rPr sz="2200" i="1" spc="15" dirty="0">
                <a:latin typeface="Times New Roman"/>
                <a:cs typeface="Times New Roman"/>
              </a:rPr>
              <a:t> </a:t>
            </a:r>
            <a:r>
              <a:rPr sz="2200" spc="145" dirty="0">
                <a:latin typeface="Cambria Math"/>
                <a:cs typeface="Cambria Math"/>
              </a:rPr>
              <a:t>𝖴</a:t>
            </a:r>
            <a:r>
              <a:rPr sz="2200" spc="70" dirty="0">
                <a:latin typeface="Cambria Math"/>
                <a:cs typeface="Cambria Math"/>
              </a:rPr>
              <a:t> </a:t>
            </a:r>
            <a:r>
              <a:rPr sz="2200" i="1" spc="-5" dirty="0">
                <a:latin typeface="Times New Roman"/>
                <a:cs typeface="Times New Roman"/>
              </a:rPr>
              <a:t>B</a:t>
            </a:r>
            <a:r>
              <a:rPr sz="2200" i="1"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t>
            </a:r>
            <a:r>
              <a:rPr sz="2200" dirty="0">
                <a:latin typeface="Times New Roman"/>
                <a:cs typeface="Times New Roman"/>
              </a:rPr>
              <a:t>	</a:t>
            </a:r>
            <a:r>
              <a:rPr sz="2200" i="1" spc="-5" dirty="0">
                <a:latin typeface="Times New Roman"/>
                <a:cs typeface="Times New Roman"/>
              </a:rPr>
              <a:t>A</a:t>
            </a:r>
            <a:endParaRPr sz="2200">
              <a:latin typeface="Times New Roman"/>
              <a:cs typeface="Times New Roman"/>
            </a:endParaRPr>
          </a:p>
          <a:p>
            <a:pPr marL="431800" indent="-419100">
              <a:lnSpc>
                <a:spcPts val="2875"/>
              </a:lnSpc>
              <a:buSzPct val="91666"/>
              <a:buAutoNum type="arabicPeriod" startAt="10"/>
              <a:tabLst>
                <a:tab pos="431800" algn="l"/>
              </a:tabLst>
            </a:pPr>
            <a:r>
              <a:rPr sz="2400" b="1" spc="-5" dirty="0">
                <a:latin typeface="Times New Roman"/>
                <a:cs typeface="Times New Roman"/>
              </a:rPr>
              <a:t>De</a:t>
            </a:r>
            <a:r>
              <a:rPr sz="2400" b="1" spc="-25" dirty="0">
                <a:latin typeface="Times New Roman"/>
                <a:cs typeface="Times New Roman"/>
              </a:rPr>
              <a:t> </a:t>
            </a:r>
            <a:r>
              <a:rPr sz="2400" b="1" spc="-15" dirty="0">
                <a:latin typeface="Times New Roman"/>
                <a:cs typeface="Times New Roman"/>
              </a:rPr>
              <a:t>Morgan’s</a:t>
            </a:r>
            <a:r>
              <a:rPr sz="2400" b="1" spc="-20" dirty="0">
                <a:latin typeface="Times New Roman"/>
                <a:cs typeface="Times New Roman"/>
              </a:rPr>
              <a:t> </a:t>
            </a:r>
            <a:r>
              <a:rPr sz="2200" spc="-5" dirty="0">
                <a:latin typeface="Times New Roman"/>
                <a:cs typeface="Times New Roman"/>
              </a:rPr>
              <a:t>laws</a:t>
            </a:r>
            <a:endParaRPr sz="2200">
              <a:latin typeface="Times New Roman"/>
              <a:cs typeface="Times New Roman"/>
            </a:endParaRPr>
          </a:p>
          <a:p>
            <a:pPr marL="12700" marR="4321810">
              <a:lnSpc>
                <a:spcPct val="102699"/>
              </a:lnSpc>
              <a:spcBef>
                <a:spcPts val="20"/>
              </a:spcBef>
            </a:pPr>
            <a:r>
              <a:rPr sz="2200" spc="-5" dirty="0">
                <a:latin typeface="Cambria Math"/>
                <a:cs typeface="Cambria Math"/>
              </a:rPr>
              <a:t>(𝐴</a:t>
            </a:r>
            <a:r>
              <a:rPr sz="2200" dirty="0">
                <a:latin typeface="Cambria Math"/>
                <a:cs typeface="Cambria Math"/>
              </a:rPr>
              <a:t> </a:t>
            </a:r>
            <a:r>
              <a:rPr sz="2200" spc="90" dirty="0">
                <a:latin typeface="Cambria Math"/>
                <a:cs typeface="Cambria Math"/>
              </a:rPr>
              <a:t>𝖴</a:t>
            </a:r>
            <a:r>
              <a:rPr sz="2200" spc="-5" dirty="0">
                <a:latin typeface="Cambria Math"/>
                <a:cs typeface="Cambria Math"/>
              </a:rPr>
              <a:t> </a:t>
            </a:r>
            <a:r>
              <a:rPr sz="2200" spc="10" dirty="0">
                <a:latin typeface="Cambria Math"/>
                <a:cs typeface="Cambria Math"/>
              </a:rPr>
              <a:t>𝐵)</a:t>
            </a:r>
            <a:r>
              <a:rPr sz="2200" spc="10" dirty="0">
                <a:latin typeface="Times New Roman"/>
                <a:cs typeface="Times New Roman"/>
              </a:rPr>
              <a:t>=</a:t>
            </a:r>
            <a:r>
              <a:rPr sz="2200" spc="10" dirty="0">
                <a:latin typeface="Cambria Math"/>
                <a:cs typeface="Cambria Math"/>
              </a:rPr>
              <a:t>𝐴</a:t>
            </a:r>
            <a:r>
              <a:rPr sz="2200" spc="60" dirty="0">
                <a:latin typeface="Cambria Math"/>
                <a:cs typeface="Cambria Math"/>
              </a:rPr>
              <a:t> </a:t>
            </a:r>
            <a:r>
              <a:rPr sz="2200" spc="-5" dirty="0">
                <a:latin typeface="Cambria Math"/>
                <a:cs typeface="Cambria Math"/>
              </a:rPr>
              <a:t>∩ 𝐵 </a:t>
            </a:r>
            <a:r>
              <a:rPr sz="2200" spc="-470" dirty="0">
                <a:latin typeface="Cambria Math"/>
                <a:cs typeface="Cambria Math"/>
              </a:rPr>
              <a:t> </a:t>
            </a:r>
            <a:r>
              <a:rPr sz="2200" spc="-5" dirty="0">
                <a:latin typeface="Cambria Math"/>
                <a:cs typeface="Cambria Math"/>
              </a:rPr>
              <a:t>(𝐴</a:t>
            </a:r>
            <a:r>
              <a:rPr sz="2200" dirty="0">
                <a:latin typeface="Cambria Math"/>
                <a:cs typeface="Cambria Math"/>
              </a:rPr>
              <a:t> </a:t>
            </a:r>
            <a:r>
              <a:rPr sz="2200" spc="-5" dirty="0">
                <a:latin typeface="Cambria Math"/>
                <a:cs typeface="Cambria Math"/>
              </a:rPr>
              <a:t>∩ </a:t>
            </a:r>
            <a:r>
              <a:rPr sz="2200" spc="10" dirty="0">
                <a:latin typeface="Cambria Math"/>
                <a:cs typeface="Cambria Math"/>
              </a:rPr>
              <a:t>𝐵)</a:t>
            </a:r>
            <a:r>
              <a:rPr sz="2200" spc="10" dirty="0">
                <a:latin typeface="Times New Roman"/>
                <a:cs typeface="Times New Roman"/>
              </a:rPr>
              <a:t>=</a:t>
            </a:r>
            <a:r>
              <a:rPr sz="2200" spc="10" dirty="0">
                <a:latin typeface="Cambria Math"/>
                <a:cs typeface="Cambria Math"/>
              </a:rPr>
              <a:t>𝐴</a:t>
            </a:r>
            <a:r>
              <a:rPr sz="2200" spc="60" dirty="0">
                <a:latin typeface="Cambria Math"/>
                <a:cs typeface="Cambria Math"/>
              </a:rPr>
              <a:t> </a:t>
            </a:r>
            <a:r>
              <a:rPr sz="2200" spc="90" dirty="0">
                <a:latin typeface="Cambria Math"/>
                <a:cs typeface="Cambria Math"/>
              </a:rPr>
              <a:t>𝖴</a:t>
            </a:r>
            <a:r>
              <a:rPr sz="2200" spc="-5" dirty="0">
                <a:latin typeface="Cambria Math"/>
                <a:cs typeface="Cambria Math"/>
              </a:rPr>
              <a:t> 𝐵</a:t>
            </a:r>
            <a:endParaRPr sz="2200">
              <a:latin typeface="Cambria Math"/>
              <a:cs typeface="Cambria Math"/>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066800"/>
            <a:ext cx="8534400" cy="5486400"/>
          </a:xfrm>
          <a:custGeom>
            <a:avLst/>
            <a:gdLst/>
            <a:ahLst/>
            <a:cxnLst/>
            <a:rect l="l" t="t" r="r" b="b"/>
            <a:pathLst>
              <a:path w="8534400" h="5486400">
                <a:moveTo>
                  <a:pt x="8534400" y="0"/>
                </a:moveTo>
                <a:lnTo>
                  <a:pt x="0" y="0"/>
                </a:lnTo>
                <a:lnTo>
                  <a:pt x="0" y="5486400"/>
                </a:lnTo>
                <a:lnTo>
                  <a:pt x="8534400" y="5486400"/>
                </a:lnTo>
                <a:lnTo>
                  <a:pt x="8534400" y="0"/>
                </a:lnTo>
                <a:close/>
              </a:path>
            </a:pathLst>
          </a:custGeom>
          <a:solidFill>
            <a:srgbClr val="F1F1F1"/>
          </a:solidFill>
        </p:spPr>
        <p:txBody>
          <a:bodyPr wrap="square" lIns="0" tIns="0" rIns="0" bIns="0" rtlCol="0"/>
          <a:lstStyle/>
          <a:p>
            <a:endParaRPr/>
          </a:p>
        </p:txBody>
      </p:sp>
      <p:sp>
        <p:nvSpPr>
          <p:cNvPr id="3" name="object 3"/>
          <p:cNvSpPr txBox="1"/>
          <p:nvPr/>
        </p:nvSpPr>
        <p:spPr>
          <a:xfrm>
            <a:off x="383540" y="1019301"/>
            <a:ext cx="8378190" cy="4428490"/>
          </a:xfrm>
          <a:prstGeom prst="rect">
            <a:avLst/>
          </a:prstGeom>
        </p:spPr>
        <p:txBody>
          <a:bodyPr vert="horz" wrap="square" lIns="0" tIns="83185" rIns="0" bIns="0" rtlCol="0">
            <a:spAutoFit/>
          </a:bodyPr>
          <a:lstStyle/>
          <a:p>
            <a:pPr marL="121920" marR="5715" algn="just">
              <a:lnSpc>
                <a:spcPct val="80000"/>
              </a:lnSpc>
              <a:spcBef>
                <a:spcPts val="655"/>
              </a:spcBef>
            </a:pPr>
            <a:r>
              <a:rPr sz="2300" dirty="0">
                <a:latin typeface="Times New Roman"/>
                <a:cs typeface="Times New Roman"/>
              </a:rPr>
              <a:t>In </a:t>
            </a:r>
            <a:r>
              <a:rPr sz="2300" spc="-5" dirty="0">
                <a:latin typeface="Times New Roman"/>
                <a:cs typeface="Times New Roman"/>
              </a:rPr>
              <a:t>Each </a:t>
            </a:r>
            <a:r>
              <a:rPr sz="2300" dirty="0">
                <a:latin typeface="Times New Roman"/>
                <a:cs typeface="Times New Roman"/>
              </a:rPr>
              <a:t>of </a:t>
            </a:r>
            <a:r>
              <a:rPr sz="2300" spc="-5" dirty="0">
                <a:latin typeface="Times New Roman"/>
                <a:cs typeface="Times New Roman"/>
              </a:rPr>
              <a:t>the identities </a:t>
            </a:r>
            <a:r>
              <a:rPr sz="2300" dirty="0">
                <a:latin typeface="Times New Roman"/>
                <a:cs typeface="Times New Roman"/>
              </a:rPr>
              <a:t>stated above, one of a </a:t>
            </a:r>
            <a:r>
              <a:rPr sz="2300" spc="-5" dirty="0">
                <a:latin typeface="Times New Roman"/>
                <a:cs typeface="Times New Roman"/>
              </a:rPr>
              <a:t>pair </a:t>
            </a:r>
            <a:r>
              <a:rPr sz="2300" spc="-10" dirty="0">
                <a:latin typeface="Times New Roman"/>
                <a:cs typeface="Times New Roman"/>
              </a:rPr>
              <a:t>of </a:t>
            </a:r>
            <a:r>
              <a:rPr sz="2300" spc="-5" dirty="0">
                <a:latin typeface="Times New Roman"/>
                <a:cs typeface="Times New Roman"/>
              </a:rPr>
              <a:t>identities </a:t>
            </a:r>
            <a:r>
              <a:rPr sz="2300" dirty="0">
                <a:latin typeface="Times New Roman"/>
                <a:cs typeface="Times New Roman"/>
              </a:rPr>
              <a:t>can be </a:t>
            </a:r>
            <a:r>
              <a:rPr sz="2300" spc="-560" dirty="0">
                <a:latin typeface="Times New Roman"/>
                <a:cs typeface="Times New Roman"/>
              </a:rPr>
              <a:t> </a:t>
            </a:r>
            <a:r>
              <a:rPr sz="2300" spc="-5" dirty="0">
                <a:latin typeface="Times New Roman"/>
                <a:cs typeface="Times New Roman"/>
              </a:rPr>
              <a:t>transformed</a:t>
            </a:r>
            <a:r>
              <a:rPr sz="2300" dirty="0">
                <a:latin typeface="Times New Roman"/>
                <a:cs typeface="Times New Roman"/>
              </a:rPr>
              <a:t> </a:t>
            </a:r>
            <a:r>
              <a:rPr sz="2300" spc="-5" dirty="0">
                <a:latin typeface="Times New Roman"/>
                <a:cs typeface="Times New Roman"/>
              </a:rPr>
              <a:t>into</a:t>
            </a:r>
            <a:r>
              <a:rPr sz="2300" dirty="0">
                <a:latin typeface="Times New Roman"/>
                <a:cs typeface="Times New Roman"/>
              </a:rPr>
              <a:t> the</a:t>
            </a:r>
            <a:r>
              <a:rPr sz="2300" spc="5" dirty="0">
                <a:latin typeface="Times New Roman"/>
                <a:cs typeface="Times New Roman"/>
              </a:rPr>
              <a:t> </a:t>
            </a:r>
            <a:r>
              <a:rPr sz="2300" spc="-5" dirty="0">
                <a:latin typeface="Times New Roman"/>
                <a:cs typeface="Times New Roman"/>
              </a:rPr>
              <a:t>other</a:t>
            </a:r>
            <a:r>
              <a:rPr sz="2300" dirty="0">
                <a:latin typeface="Times New Roman"/>
                <a:cs typeface="Times New Roman"/>
              </a:rPr>
              <a:t> </a:t>
            </a:r>
            <a:r>
              <a:rPr sz="2300" spc="-10" dirty="0">
                <a:latin typeface="Times New Roman"/>
                <a:cs typeface="Times New Roman"/>
              </a:rPr>
              <a:t>by</a:t>
            </a:r>
            <a:r>
              <a:rPr sz="2300" spc="-5" dirty="0">
                <a:latin typeface="Times New Roman"/>
                <a:cs typeface="Times New Roman"/>
              </a:rPr>
              <a:t> using</a:t>
            </a:r>
            <a:r>
              <a:rPr sz="2300" dirty="0">
                <a:latin typeface="Times New Roman"/>
                <a:cs typeface="Times New Roman"/>
              </a:rPr>
              <a:t> </a:t>
            </a:r>
            <a:r>
              <a:rPr sz="2300" spc="-5" dirty="0">
                <a:latin typeface="Times New Roman"/>
                <a:cs typeface="Times New Roman"/>
              </a:rPr>
              <a:t>an</a:t>
            </a:r>
            <a:r>
              <a:rPr sz="2300" dirty="0">
                <a:latin typeface="Times New Roman"/>
                <a:cs typeface="Times New Roman"/>
              </a:rPr>
              <a:t> </a:t>
            </a:r>
            <a:r>
              <a:rPr sz="2300" spc="-5" dirty="0">
                <a:latin typeface="Times New Roman"/>
                <a:cs typeface="Times New Roman"/>
              </a:rPr>
              <a:t>important</a:t>
            </a:r>
            <a:r>
              <a:rPr sz="2300" dirty="0">
                <a:latin typeface="Times New Roman"/>
                <a:cs typeface="Times New Roman"/>
              </a:rPr>
              <a:t> </a:t>
            </a:r>
            <a:r>
              <a:rPr sz="2300" spc="-5" dirty="0">
                <a:latin typeface="Times New Roman"/>
                <a:cs typeface="Times New Roman"/>
              </a:rPr>
              <a:t>property</a:t>
            </a:r>
            <a:r>
              <a:rPr sz="2300" dirty="0">
                <a:latin typeface="Times New Roman"/>
                <a:cs typeface="Times New Roman"/>
              </a:rPr>
              <a:t> of</a:t>
            </a:r>
            <a:r>
              <a:rPr sz="2300" spc="5" dirty="0">
                <a:latin typeface="Times New Roman"/>
                <a:cs typeface="Times New Roman"/>
              </a:rPr>
              <a:t> </a:t>
            </a:r>
            <a:r>
              <a:rPr sz="2300" dirty="0">
                <a:latin typeface="Times New Roman"/>
                <a:cs typeface="Times New Roman"/>
              </a:rPr>
              <a:t>set </a:t>
            </a:r>
            <a:r>
              <a:rPr sz="2300" spc="5" dirty="0">
                <a:latin typeface="Times New Roman"/>
                <a:cs typeface="Times New Roman"/>
              </a:rPr>
              <a:t> </a:t>
            </a:r>
            <a:r>
              <a:rPr sz="2300" dirty="0">
                <a:latin typeface="Times New Roman"/>
                <a:cs typeface="Times New Roman"/>
              </a:rPr>
              <a:t>algebra, </a:t>
            </a:r>
            <a:r>
              <a:rPr sz="2300" spc="-20" dirty="0">
                <a:latin typeface="Times New Roman"/>
                <a:cs typeface="Times New Roman"/>
              </a:rPr>
              <a:t>namely, </a:t>
            </a:r>
            <a:r>
              <a:rPr sz="2300" dirty="0">
                <a:latin typeface="Times New Roman"/>
                <a:cs typeface="Times New Roman"/>
              </a:rPr>
              <a:t>the </a:t>
            </a:r>
            <a:r>
              <a:rPr sz="2300" b="1" spc="-5" dirty="0">
                <a:latin typeface="Times New Roman"/>
                <a:cs typeface="Times New Roman"/>
              </a:rPr>
              <a:t>principal </a:t>
            </a:r>
            <a:r>
              <a:rPr sz="2300" b="1" dirty="0">
                <a:latin typeface="Times New Roman"/>
                <a:cs typeface="Times New Roman"/>
              </a:rPr>
              <a:t>of </a:t>
            </a:r>
            <a:r>
              <a:rPr sz="2300" b="1" spc="-5" dirty="0">
                <a:latin typeface="Times New Roman"/>
                <a:cs typeface="Times New Roman"/>
              </a:rPr>
              <a:t>duality </a:t>
            </a:r>
            <a:r>
              <a:rPr sz="2300" dirty="0">
                <a:latin typeface="Times New Roman"/>
                <a:cs typeface="Times New Roman"/>
              </a:rPr>
              <a:t>for sets, which asserts </a:t>
            </a:r>
            <a:r>
              <a:rPr sz="2300" spc="-5" dirty="0">
                <a:latin typeface="Times New Roman"/>
                <a:cs typeface="Times New Roman"/>
              </a:rPr>
              <a:t>that </a:t>
            </a:r>
            <a:r>
              <a:rPr sz="2300" dirty="0">
                <a:latin typeface="Times New Roman"/>
                <a:cs typeface="Times New Roman"/>
              </a:rPr>
              <a:t> for</a:t>
            </a:r>
            <a:r>
              <a:rPr sz="2300" spc="5" dirty="0">
                <a:latin typeface="Times New Roman"/>
                <a:cs typeface="Times New Roman"/>
              </a:rPr>
              <a:t> </a:t>
            </a:r>
            <a:r>
              <a:rPr sz="2300" spc="-5" dirty="0">
                <a:latin typeface="Times New Roman"/>
                <a:cs typeface="Times New Roman"/>
              </a:rPr>
              <a:t>any</a:t>
            </a:r>
            <a:r>
              <a:rPr sz="2300" dirty="0">
                <a:latin typeface="Times New Roman"/>
                <a:cs typeface="Times New Roman"/>
              </a:rPr>
              <a:t> </a:t>
            </a:r>
            <a:r>
              <a:rPr sz="2300" spc="-5" dirty="0">
                <a:latin typeface="Times New Roman"/>
                <a:cs typeface="Times New Roman"/>
              </a:rPr>
              <a:t>true</a:t>
            </a:r>
            <a:r>
              <a:rPr sz="2300" dirty="0">
                <a:latin typeface="Times New Roman"/>
                <a:cs typeface="Times New Roman"/>
              </a:rPr>
              <a:t> </a:t>
            </a:r>
            <a:r>
              <a:rPr sz="2300" spc="-5" dirty="0">
                <a:latin typeface="Times New Roman"/>
                <a:cs typeface="Times New Roman"/>
              </a:rPr>
              <a:t>statement</a:t>
            </a:r>
            <a:r>
              <a:rPr sz="2300" dirty="0">
                <a:latin typeface="Times New Roman"/>
                <a:cs typeface="Times New Roman"/>
              </a:rPr>
              <a:t> about</a:t>
            </a:r>
            <a:r>
              <a:rPr sz="2300" spc="5" dirty="0">
                <a:latin typeface="Times New Roman"/>
                <a:cs typeface="Times New Roman"/>
              </a:rPr>
              <a:t> </a:t>
            </a:r>
            <a:r>
              <a:rPr sz="2300" dirty="0">
                <a:latin typeface="Times New Roman"/>
                <a:cs typeface="Times New Roman"/>
              </a:rPr>
              <a:t>sets,</a:t>
            </a:r>
            <a:r>
              <a:rPr sz="2300" spc="5" dirty="0">
                <a:latin typeface="Times New Roman"/>
                <a:cs typeface="Times New Roman"/>
              </a:rPr>
              <a:t> </a:t>
            </a:r>
            <a:r>
              <a:rPr sz="2300" dirty="0">
                <a:latin typeface="Times New Roman"/>
                <a:cs typeface="Times New Roman"/>
              </a:rPr>
              <a:t>the</a:t>
            </a:r>
            <a:r>
              <a:rPr sz="2300" spc="5" dirty="0">
                <a:latin typeface="Times New Roman"/>
                <a:cs typeface="Times New Roman"/>
              </a:rPr>
              <a:t> </a:t>
            </a:r>
            <a:r>
              <a:rPr sz="2300" b="1" dirty="0">
                <a:latin typeface="Times New Roman"/>
                <a:cs typeface="Times New Roman"/>
              </a:rPr>
              <a:t>dual </a:t>
            </a:r>
            <a:r>
              <a:rPr sz="2300" spc="-5" dirty="0">
                <a:latin typeface="Times New Roman"/>
                <a:cs typeface="Times New Roman"/>
              </a:rPr>
              <a:t>statement</a:t>
            </a:r>
            <a:r>
              <a:rPr sz="2300" dirty="0">
                <a:latin typeface="Times New Roman"/>
                <a:cs typeface="Times New Roman"/>
              </a:rPr>
              <a:t> obtained</a:t>
            </a:r>
            <a:r>
              <a:rPr sz="2300" spc="5" dirty="0">
                <a:latin typeface="Times New Roman"/>
                <a:cs typeface="Times New Roman"/>
              </a:rPr>
              <a:t> </a:t>
            </a:r>
            <a:r>
              <a:rPr sz="2300" dirty="0">
                <a:latin typeface="Times New Roman"/>
                <a:cs typeface="Times New Roman"/>
              </a:rPr>
              <a:t>by </a:t>
            </a:r>
            <a:r>
              <a:rPr sz="2300" spc="-560" dirty="0">
                <a:latin typeface="Times New Roman"/>
                <a:cs typeface="Times New Roman"/>
              </a:rPr>
              <a:t> </a:t>
            </a:r>
            <a:r>
              <a:rPr sz="2300" dirty="0">
                <a:latin typeface="Times New Roman"/>
                <a:cs typeface="Times New Roman"/>
              </a:rPr>
              <a:t>interchanging </a:t>
            </a:r>
            <a:r>
              <a:rPr sz="2300" spc="10" dirty="0">
                <a:latin typeface="Times New Roman"/>
                <a:cs typeface="Times New Roman"/>
              </a:rPr>
              <a:t>Union(</a:t>
            </a:r>
            <a:r>
              <a:rPr sz="2300" spc="10" dirty="0">
                <a:latin typeface="Cambria Math"/>
                <a:cs typeface="Cambria Math"/>
              </a:rPr>
              <a:t>𝖴</a:t>
            </a:r>
            <a:r>
              <a:rPr sz="2300" spc="10" dirty="0">
                <a:latin typeface="Times New Roman"/>
                <a:cs typeface="Times New Roman"/>
              </a:rPr>
              <a:t>) </a:t>
            </a:r>
            <a:r>
              <a:rPr sz="2300" dirty="0">
                <a:latin typeface="Times New Roman"/>
                <a:cs typeface="Times New Roman"/>
              </a:rPr>
              <a:t>as</a:t>
            </a:r>
            <a:r>
              <a:rPr sz="2300" spc="5" dirty="0">
                <a:latin typeface="Times New Roman"/>
                <a:cs typeface="Times New Roman"/>
              </a:rPr>
              <a:t> </a:t>
            </a:r>
            <a:r>
              <a:rPr sz="2300" dirty="0">
                <a:latin typeface="Times New Roman"/>
                <a:cs typeface="Times New Roman"/>
              </a:rPr>
              <a:t>intersection(∩), and </a:t>
            </a:r>
            <a:r>
              <a:rPr sz="2300" spc="-5" dirty="0">
                <a:latin typeface="Times New Roman"/>
                <a:cs typeface="Times New Roman"/>
              </a:rPr>
              <a:t>intersection</a:t>
            </a:r>
            <a:r>
              <a:rPr sz="2300" dirty="0">
                <a:latin typeface="Times New Roman"/>
                <a:cs typeface="Times New Roman"/>
              </a:rPr>
              <a:t> (∩)</a:t>
            </a:r>
            <a:r>
              <a:rPr sz="2300" spc="5" dirty="0">
                <a:latin typeface="Times New Roman"/>
                <a:cs typeface="Times New Roman"/>
              </a:rPr>
              <a:t> </a:t>
            </a:r>
            <a:r>
              <a:rPr sz="2300" spc="-5" dirty="0">
                <a:latin typeface="Times New Roman"/>
                <a:cs typeface="Times New Roman"/>
              </a:rPr>
              <a:t>as </a:t>
            </a:r>
            <a:r>
              <a:rPr sz="2300" dirty="0">
                <a:latin typeface="Times New Roman"/>
                <a:cs typeface="Times New Roman"/>
              </a:rPr>
              <a:t> </a:t>
            </a:r>
            <a:r>
              <a:rPr sz="2300" spc="10" dirty="0">
                <a:latin typeface="Times New Roman"/>
                <a:cs typeface="Times New Roman"/>
              </a:rPr>
              <a:t>Union(</a:t>
            </a:r>
            <a:r>
              <a:rPr sz="2300" spc="10" dirty="0">
                <a:latin typeface="Cambria Math"/>
                <a:cs typeface="Cambria Math"/>
              </a:rPr>
              <a:t>𝖴</a:t>
            </a:r>
            <a:r>
              <a:rPr sz="2300" spc="10" dirty="0">
                <a:latin typeface="Times New Roman"/>
                <a:cs typeface="Times New Roman"/>
              </a:rPr>
              <a:t>),</a:t>
            </a:r>
            <a:r>
              <a:rPr sz="2300" spc="15" dirty="0">
                <a:latin typeface="Times New Roman"/>
                <a:cs typeface="Times New Roman"/>
              </a:rPr>
              <a:t> </a:t>
            </a:r>
            <a:r>
              <a:rPr sz="2300" spc="-5" dirty="0">
                <a:latin typeface="Times New Roman"/>
                <a:cs typeface="Times New Roman"/>
              </a:rPr>
              <a:t>and</a:t>
            </a:r>
            <a:r>
              <a:rPr sz="2300" dirty="0">
                <a:latin typeface="Times New Roman"/>
                <a:cs typeface="Times New Roman"/>
              </a:rPr>
              <a:t> interchanging</a:t>
            </a:r>
            <a:r>
              <a:rPr sz="2300" spc="5" dirty="0">
                <a:latin typeface="Times New Roman"/>
                <a:cs typeface="Times New Roman"/>
              </a:rPr>
              <a:t> </a:t>
            </a:r>
            <a:r>
              <a:rPr sz="2300" b="1" dirty="0">
                <a:latin typeface="Times New Roman"/>
                <a:cs typeface="Times New Roman"/>
              </a:rPr>
              <a:t>U</a:t>
            </a:r>
            <a:r>
              <a:rPr sz="2300" b="1" spc="5" dirty="0">
                <a:latin typeface="Times New Roman"/>
                <a:cs typeface="Times New Roman"/>
              </a:rPr>
              <a:t> </a:t>
            </a:r>
            <a:r>
              <a:rPr sz="2300" spc="-5" dirty="0">
                <a:latin typeface="Times New Roman"/>
                <a:cs typeface="Times New Roman"/>
              </a:rPr>
              <a:t>as</a:t>
            </a:r>
            <a:r>
              <a:rPr sz="2300" dirty="0">
                <a:latin typeface="Times New Roman"/>
                <a:cs typeface="Times New Roman"/>
              </a:rPr>
              <a:t> </a:t>
            </a:r>
            <a:r>
              <a:rPr sz="2300" dirty="0">
                <a:latin typeface="Cambria Math"/>
                <a:cs typeface="Cambria Math"/>
              </a:rPr>
              <a:t>∅</a:t>
            </a:r>
            <a:r>
              <a:rPr sz="2300" spc="5" dirty="0">
                <a:latin typeface="Cambria Math"/>
                <a:cs typeface="Cambria Math"/>
              </a:rPr>
              <a:t> </a:t>
            </a:r>
            <a:r>
              <a:rPr sz="2300" dirty="0">
                <a:latin typeface="Times New Roman"/>
                <a:cs typeface="Times New Roman"/>
              </a:rPr>
              <a:t>and</a:t>
            </a:r>
            <a:r>
              <a:rPr sz="2300" spc="5" dirty="0">
                <a:latin typeface="Times New Roman"/>
                <a:cs typeface="Times New Roman"/>
              </a:rPr>
              <a:t> </a:t>
            </a:r>
            <a:r>
              <a:rPr sz="2300" dirty="0">
                <a:latin typeface="Cambria Math"/>
                <a:cs typeface="Cambria Math"/>
              </a:rPr>
              <a:t>∅</a:t>
            </a:r>
            <a:r>
              <a:rPr sz="2300" spc="5" dirty="0">
                <a:latin typeface="Cambria Math"/>
                <a:cs typeface="Cambria Math"/>
              </a:rPr>
              <a:t> </a:t>
            </a:r>
            <a:r>
              <a:rPr sz="2300" spc="-5" dirty="0">
                <a:latin typeface="Times New Roman"/>
                <a:cs typeface="Times New Roman"/>
              </a:rPr>
              <a:t>as</a:t>
            </a:r>
            <a:r>
              <a:rPr sz="2300" dirty="0">
                <a:latin typeface="Times New Roman"/>
                <a:cs typeface="Times New Roman"/>
              </a:rPr>
              <a:t> </a:t>
            </a:r>
            <a:r>
              <a:rPr sz="2300" b="1" dirty="0">
                <a:latin typeface="Times New Roman"/>
                <a:cs typeface="Times New Roman"/>
              </a:rPr>
              <a:t>U</a:t>
            </a:r>
            <a:r>
              <a:rPr sz="2300" b="1" spc="5" dirty="0">
                <a:latin typeface="Times New Roman"/>
                <a:cs typeface="Times New Roman"/>
              </a:rPr>
              <a:t> </a:t>
            </a:r>
            <a:r>
              <a:rPr sz="2300" dirty="0">
                <a:latin typeface="Times New Roman"/>
                <a:cs typeface="Times New Roman"/>
              </a:rPr>
              <a:t>and</a:t>
            </a:r>
            <a:r>
              <a:rPr sz="2300" spc="5" dirty="0">
                <a:latin typeface="Times New Roman"/>
                <a:cs typeface="Times New Roman"/>
              </a:rPr>
              <a:t> </a:t>
            </a:r>
            <a:r>
              <a:rPr sz="2300" dirty="0">
                <a:latin typeface="Times New Roman"/>
                <a:cs typeface="Times New Roman"/>
              </a:rPr>
              <a:t>reversing </a:t>
            </a:r>
            <a:r>
              <a:rPr sz="2300" spc="5" dirty="0">
                <a:latin typeface="Times New Roman"/>
                <a:cs typeface="Times New Roman"/>
              </a:rPr>
              <a:t> </a:t>
            </a:r>
            <a:r>
              <a:rPr sz="2300" dirty="0">
                <a:latin typeface="Times New Roman"/>
                <a:cs typeface="Times New Roman"/>
              </a:rPr>
              <a:t>inclusions.</a:t>
            </a:r>
            <a:endParaRPr sz="2300">
              <a:latin typeface="Times New Roman"/>
              <a:cs typeface="Times New Roman"/>
            </a:endParaRPr>
          </a:p>
          <a:p>
            <a:pPr>
              <a:lnSpc>
                <a:spcPct val="100000"/>
              </a:lnSpc>
              <a:spcBef>
                <a:spcPts val="45"/>
              </a:spcBef>
            </a:pPr>
            <a:endParaRPr sz="2250">
              <a:latin typeface="Times New Roman"/>
              <a:cs typeface="Times New Roman"/>
            </a:endParaRPr>
          </a:p>
          <a:p>
            <a:pPr marL="121920" algn="just">
              <a:lnSpc>
                <a:spcPct val="100000"/>
              </a:lnSpc>
              <a:spcBef>
                <a:spcPts val="5"/>
              </a:spcBef>
            </a:pPr>
            <a:r>
              <a:rPr sz="2400" b="1" u="heavy" spc="-10" dirty="0">
                <a:uFill>
                  <a:solidFill>
                    <a:srgbClr val="000000"/>
                  </a:solidFill>
                </a:uFill>
                <a:latin typeface="Times New Roman"/>
                <a:cs typeface="Times New Roman"/>
              </a:rPr>
              <a:t>Proving</a:t>
            </a:r>
            <a:r>
              <a:rPr sz="2400" b="1" u="heavy" spc="-15" dirty="0">
                <a:uFill>
                  <a:solidFill>
                    <a:srgbClr val="000000"/>
                  </a:solidFill>
                </a:uFill>
                <a:latin typeface="Times New Roman"/>
                <a:cs typeface="Times New Roman"/>
              </a:rPr>
              <a:t> </a:t>
            </a:r>
            <a:r>
              <a:rPr sz="2400" b="1" u="heavy" spc="-5" dirty="0">
                <a:uFill>
                  <a:solidFill>
                    <a:srgbClr val="000000"/>
                  </a:solidFill>
                </a:uFill>
                <a:latin typeface="Times New Roman"/>
                <a:cs typeface="Times New Roman"/>
              </a:rPr>
              <a:t>set</a:t>
            </a:r>
            <a:r>
              <a:rPr sz="2400" b="1" u="heavy" spc="5" dirty="0">
                <a:uFill>
                  <a:solidFill>
                    <a:srgbClr val="000000"/>
                  </a:solidFill>
                </a:uFill>
                <a:latin typeface="Times New Roman"/>
                <a:cs typeface="Times New Roman"/>
              </a:rPr>
              <a:t> </a:t>
            </a:r>
            <a:r>
              <a:rPr sz="2400" b="1" u="heavy" dirty="0">
                <a:uFill>
                  <a:solidFill>
                    <a:srgbClr val="000000"/>
                  </a:solidFill>
                </a:uFill>
                <a:latin typeface="Times New Roman"/>
                <a:cs typeface="Times New Roman"/>
              </a:rPr>
              <a:t>Identities</a:t>
            </a:r>
            <a:r>
              <a:rPr sz="2400" b="1" u="heavy" spc="-15" dirty="0">
                <a:uFill>
                  <a:solidFill>
                    <a:srgbClr val="000000"/>
                  </a:solidFill>
                </a:uFill>
                <a:latin typeface="Times New Roman"/>
                <a:cs typeface="Times New Roman"/>
              </a:rPr>
              <a:t> </a:t>
            </a:r>
            <a:r>
              <a:rPr sz="2400" b="1" u="heavy" spc="-5" dirty="0">
                <a:uFill>
                  <a:solidFill>
                    <a:srgbClr val="000000"/>
                  </a:solidFill>
                </a:uFill>
                <a:latin typeface="Times New Roman"/>
                <a:cs typeface="Times New Roman"/>
              </a:rPr>
              <a:t>using </a:t>
            </a:r>
            <a:r>
              <a:rPr sz="2400" b="1" u="heavy" dirty="0">
                <a:uFill>
                  <a:solidFill>
                    <a:srgbClr val="000000"/>
                  </a:solidFill>
                </a:uFill>
                <a:latin typeface="Times New Roman"/>
                <a:cs typeface="Times New Roman"/>
              </a:rPr>
              <a:t>logical</a:t>
            </a:r>
            <a:r>
              <a:rPr sz="2400" b="1" u="heavy" spc="-35" dirty="0">
                <a:uFill>
                  <a:solidFill>
                    <a:srgbClr val="000000"/>
                  </a:solidFill>
                </a:uFill>
                <a:latin typeface="Times New Roman"/>
                <a:cs typeface="Times New Roman"/>
              </a:rPr>
              <a:t> </a:t>
            </a:r>
            <a:r>
              <a:rPr sz="2400" b="1" u="heavy" spc="-5" dirty="0">
                <a:uFill>
                  <a:solidFill>
                    <a:srgbClr val="000000"/>
                  </a:solidFill>
                </a:uFill>
                <a:latin typeface="Times New Roman"/>
                <a:cs typeface="Times New Roman"/>
              </a:rPr>
              <a:t>laws:</a:t>
            </a:r>
            <a:endParaRPr sz="2400">
              <a:latin typeface="Times New Roman"/>
              <a:cs typeface="Times New Roman"/>
            </a:endParaRPr>
          </a:p>
          <a:p>
            <a:pPr marL="192405" algn="just">
              <a:lnSpc>
                <a:spcPct val="100000"/>
              </a:lnSpc>
              <a:spcBef>
                <a:spcPts val="5"/>
              </a:spcBef>
            </a:pPr>
            <a:r>
              <a:rPr sz="2300" spc="-5" dirty="0">
                <a:latin typeface="Times New Roman"/>
                <a:cs typeface="Times New Roman"/>
              </a:rPr>
              <a:t>Let </a:t>
            </a:r>
            <a:r>
              <a:rPr sz="2300" dirty="0">
                <a:latin typeface="Times New Roman"/>
                <a:cs typeface="Times New Roman"/>
              </a:rPr>
              <a:t>us</a:t>
            </a:r>
            <a:r>
              <a:rPr sz="2300" spc="5" dirty="0">
                <a:latin typeface="Times New Roman"/>
                <a:cs typeface="Times New Roman"/>
              </a:rPr>
              <a:t> </a:t>
            </a:r>
            <a:r>
              <a:rPr sz="2300" spc="-5" dirty="0">
                <a:latin typeface="Times New Roman"/>
                <a:cs typeface="Times New Roman"/>
              </a:rPr>
              <a:t>establish</a:t>
            </a:r>
            <a:r>
              <a:rPr sz="2300" spc="20" dirty="0">
                <a:latin typeface="Times New Roman"/>
                <a:cs typeface="Times New Roman"/>
              </a:rPr>
              <a:t> </a:t>
            </a:r>
            <a:r>
              <a:rPr sz="2300" spc="-5" dirty="0">
                <a:latin typeface="Times New Roman"/>
                <a:cs typeface="Times New Roman"/>
              </a:rPr>
              <a:t>some</a:t>
            </a:r>
            <a:r>
              <a:rPr sz="2300" spc="10" dirty="0">
                <a:latin typeface="Times New Roman"/>
                <a:cs typeface="Times New Roman"/>
              </a:rPr>
              <a:t> </a:t>
            </a:r>
            <a:r>
              <a:rPr sz="2300" dirty="0">
                <a:latin typeface="Times New Roman"/>
                <a:cs typeface="Times New Roman"/>
              </a:rPr>
              <a:t>of</a:t>
            </a:r>
            <a:r>
              <a:rPr sz="2300" spc="-10" dirty="0">
                <a:latin typeface="Times New Roman"/>
                <a:cs typeface="Times New Roman"/>
              </a:rPr>
              <a:t> </a:t>
            </a:r>
            <a:r>
              <a:rPr sz="2300" dirty="0">
                <a:latin typeface="Times New Roman"/>
                <a:cs typeface="Times New Roman"/>
              </a:rPr>
              <a:t>the</a:t>
            </a:r>
            <a:r>
              <a:rPr sz="2300" spc="-10" dirty="0">
                <a:latin typeface="Times New Roman"/>
                <a:cs typeface="Times New Roman"/>
              </a:rPr>
              <a:t> </a:t>
            </a:r>
            <a:r>
              <a:rPr sz="2300" dirty="0">
                <a:latin typeface="Times New Roman"/>
                <a:cs typeface="Times New Roman"/>
              </a:rPr>
              <a:t>set</a:t>
            </a:r>
            <a:r>
              <a:rPr sz="2300" spc="10" dirty="0">
                <a:latin typeface="Times New Roman"/>
                <a:cs typeface="Times New Roman"/>
              </a:rPr>
              <a:t> </a:t>
            </a:r>
            <a:r>
              <a:rPr sz="2300" spc="-5" dirty="0">
                <a:latin typeface="Times New Roman"/>
                <a:cs typeface="Times New Roman"/>
              </a:rPr>
              <a:t>identities.</a:t>
            </a:r>
            <a:endParaRPr sz="2300">
              <a:latin typeface="Times New Roman"/>
              <a:cs typeface="Times New Roman"/>
            </a:endParaRPr>
          </a:p>
          <a:p>
            <a:pPr marL="12700">
              <a:lnSpc>
                <a:spcPts val="2640"/>
              </a:lnSpc>
              <a:spcBef>
                <a:spcPts val="5"/>
              </a:spcBef>
            </a:pPr>
            <a:r>
              <a:rPr sz="2200" b="1" spc="-5" dirty="0">
                <a:latin typeface="Times New Roman"/>
                <a:cs typeface="Times New Roman"/>
              </a:rPr>
              <a:t>(i)</a:t>
            </a:r>
            <a:r>
              <a:rPr sz="2200" b="1" spc="-75" dirty="0">
                <a:latin typeface="Times New Roman"/>
                <a:cs typeface="Times New Roman"/>
              </a:rPr>
              <a:t> </a:t>
            </a:r>
            <a:r>
              <a:rPr sz="2200" spc="-5" dirty="0">
                <a:latin typeface="Cambria Math"/>
                <a:cs typeface="Cambria Math"/>
              </a:rPr>
              <a:t>𝑨</a:t>
            </a:r>
            <a:r>
              <a:rPr sz="2200" spc="-25" dirty="0">
                <a:latin typeface="Cambria Math"/>
                <a:cs typeface="Cambria Math"/>
              </a:rPr>
              <a:t> </a:t>
            </a:r>
            <a:r>
              <a:rPr sz="2200" spc="90" dirty="0">
                <a:latin typeface="Cambria Math"/>
                <a:cs typeface="Cambria Math"/>
              </a:rPr>
              <a:t>𝖴</a:t>
            </a:r>
            <a:r>
              <a:rPr sz="2200" spc="-5" dirty="0">
                <a:latin typeface="Cambria Math"/>
                <a:cs typeface="Cambria Math"/>
              </a:rPr>
              <a:t> 𝑨</a:t>
            </a:r>
            <a:r>
              <a:rPr sz="2200" spc="-25" dirty="0">
                <a:latin typeface="Cambria Math"/>
                <a:cs typeface="Cambria Math"/>
              </a:rPr>
              <a:t> </a:t>
            </a:r>
            <a:r>
              <a:rPr sz="2200" b="1" spc="-5" dirty="0">
                <a:latin typeface="Times New Roman"/>
                <a:cs typeface="Times New Roman"/>
              </a:rPr>
              <a:t>=</a:t>
            </a:r>
            <a:r>
              <a:rPr sz="2200" b="1" i="1" spc="-5" dirty="0">
                <a:latin typeface="Times New Roman"/>
                <a:cs typeface="Times New Roman"/>
              </a:rPr>
              <a:t>A</a:t>
            </a:r>
            <a:endParaRPr sz="2200">
              <a:latin typeface="Times New Roman"/>
              <a:cs typeface="Times New Roman"/>
            </a:endParaRPr>
          </a:p>
          <a:p>
            <a:pPr marL="121920" marR="5080" indent="69850" algn="just">
              <a:lnSpc>
                <a:spcPts val="2210"/>
              </a:lnSpc>
              <a:spcBef>
                <a:spcPts val="530"/>
              </a:spcBef>
            </a:pPr>
            <a:r>
              <a:rPr sz="2300" spc="-60" dirty="0">
                <a:latin typeface="Times New Roman"/>
                <a:cs typeface="Times New Roman"/>
              </a:rPr>
              <a:t>(We </a:t>
            </a:r>
            <a:r>
              <a:rPr sz="2300" spc="-5" dirty="0">
                <a:latin typeface="Times New Roman"/>
                <a:cs typeface="Times New Roman"/>
              </a:rPr>
              <a:t>recall </a:t>
            </a:r>
            <a:r>
              <a:rPr sz="2300" dirty="0">
                <a:latin typeface="Times New Roman"/>
                <a:cs typeface="Times New Roman"/>
              </a:rPr>
              <a:t>that </a:t>
            </a:r>
            <a:r>
              <a:rPr sz="2300" spc="-5" dirty="0">
                <a:latin typeface="Times New Roman"/>
                <a:cs typeface="Times New Roman"/>
              </a:rPr>
              <a:t>to </a:t>
            </a:r>
            <a:r>
              <a:rPr sz="2300" dirty="0">
                <a:latin typeface="Times New Roman"/>
                <a:cs typeface="Times New Roman"/>
              </a:rPr>
              <a:t>prove </a:t>
            </a:r>
            <a:r>
              <a:rPr sz="2300" spc="-5" dirty="0">
                <a:latin typeface="Times New Roman"/>
                <a:cs typeface="Times New Roman"/>
              </a:rPr>
              <a:t>that </a:t>
            </a:r>
            <a:r>
              <a:rPr sz="2300" dirty="0">
                <a:latin typeface="Times New Roman"/>
                <a:cs typeface="Times New Roman"/>
              </a:rPr>
              <a:t>A=B we should establish </a:t>
            </a:r>
            <a:r>
              <a:rPr sz="2300" spc="-5" dirty="0">
                <a:latin typeface="Times New Roman"/>
                <a:cs typeface="Times New Roman"/>
              </a:rPr>
              <a:t>that </a:t>
            </a:r>
            <a:r>
              <a:rPr sz="2300" spc="10" dirty="0">
                <a:latin typeface="Times New Roman"/>
                <a:cs typeface="Times New Roman"/>
              </a:rPr>
              <a:t>A</a:t>
            </a:r>
            <a:r>
              <a:rPr sz="2300" spc="10" dirty="0">
                <a:latin typeface="Cambria Math"/>
                <a:cs typeface="Cambria Math"/>
              </a:rPr>
              <a:t>⊆ </a:t>
            </a:r>
            <a:r>
              <a:rPr sz="2300" dirty="0">
                <a:latin typeface="Cambria Math"/>
                <a:cs typeface="Cambria Math"/>
              </a:rPr>
              <a:t>𝐵 </a:t>
            </a:r>
            <a:r>
              <a:rPr sz="2300" dirty="0">
                <a:latin typeface="Times New Roman"/>
                <a:cs typeface="Times New Roman"/>
              </a:rPr>
              <a:t>and </a:t>
            </a:r>
            <a:r>
              <a:rPr sz="2300" spc="5" dirty="0">
                <a:latin typeface="Times New Roman"/>
                <a:cs typeface="Times New Roman"/>
              </a:rPr>
              <a:t> </a:t>
            </a:r>
            <a:r>
              <a:rPr sz="2300" dirty="0">
                <a:latin typeface="Times New Roman"/>
                <a:cs typeface="Times New Roman"/>
              </a:rPr>
              <a:t>B</a:t>
            </a:r>
            <a:r>
              <a:rPr sz="2300" dirty="0">
                <a:latin typeface="Cambria Math"/>
                <a:cs typeface="Cambria Math"/>
              </a:rPr>
              <a:t>⊆</a:t>
            </a:r>
            <a:r>
              <a:rPr sz="2300" spc="114" dirty="0">
                <a:latin typeface="Cambria Math"/>
                <a:cs typeface="Cambria Math"/>
              </a:rPr>
              <a:t> </a:t>
            </a:r>
            <a:r>
              <a:rPr sz="2300" dirty="0">
                <a:latin typeface="Cambria Math"/>
                <a:cs typeface="Cambria Math"/>
              </a:rPr>
              <a:t>𝐴.</a:t>
            </a:r>
            <a:r>
              <a:rPr sz="2300" dirty="0">
                <a:latin typeface="Times New Roman"/>
                <a:cs typeface="Times New Roman"/>
              </a:rPr>
              <a:t>)</a:t>
            </a:r>
            <a:endParaRPr sz="2300">
              <a:latin typeface="Times New Roman"/>
              <a:cs typeface="Times New Roman"/>
            </a:endParaRPr>
          </a:p>
          <a:p>
            <a:pPr marL="195580" algn="just">
              <a:lnSpc>
                <a:spcPct val="100000"/>
              </a:lnSpc>
              <a:spcBef>
                <a:spcPts val="15"/>
              </a:spcBef>
            </a:pPr>
            <a:r>
              <a:rPr sz="2300" dirty="0">
                <a:latin typeface="Times New Roman"/>
                <a:cs typeface="Times New Roman"/>
              </a:rPr>
              <a:t>Now</a:t>
            </a:r>
            <a:r>
              <a:rPr sz="2300" spc="-5" dirty="0">
                <a:latin typeface="Times New Roman"/>
                <a:cs typeface="Times New Roman"/>
              </a:rPr>
              <a:t> </a:t>
            </a:r>
            <a:r>
              <a:rPr sz="2300" dirty="0">
                <a:latin typeface="Cambria Math"/>
                <a:cs typeface="Cambria Math"/>
              </a:rPr>
              <a:t>𝑥</a:t>
            </a:r>
            <a:r>
              <a:rPr sz="2300" spc="120" dirty="0">
                <a:latin typeface="Cambria Math"/>
                <a:cs typeface="Cambria Math"/>
              </a:rPr>
              <a:t> </a:t>
            </a:r>
            <a:r>
              <a:rPr sz="2300" dirty="0">
                <a:latin typeface="Cambria Math"/>
                <a:cs typeface="Cambria Math"/>
              </a:rPr>
              <a:t>∈</a:t>
            </a:r>
            <a:r>
              <a:rPr sz="2300" spc="125" dirty="0">
                <a:latin typeface="Cambria Math"/>
                <a:cs typeface="Cambria Math"/>
              </a:rPr>
              <a:t> </a:t>
            </a:r>
            <a:r>
              <a:rPr sz="2300" dirty="0">
                <a:latin typeface="Cambria Math"/>
                <a:cs typeface="Cambria Math"/>
              </a:rPr>
              <a:t>𝐴</a:t>
            </a:r>
            <a:r>
              <a:rPr sz="2300" spc="10" dirty="0">
                <a:latin typeface="Cambria Math"/>
                <a:cs typeface="Cambria Math"/>
              </a:rPr>
              <a:t> </a:t>
            </a:r>
            <a:r>
              <a:rPr sz="2300" spc="100" dirty="0">
                <a:latin typeface="Cambria Math"/>
                <a:cs typeface="Cambria Math"/>
              </a:rPr>
              <a:t>𝖴</a:t>
            </a:r>
            <a:r>
              <a:rPr sz="2300" spc="-20" dirty="0">
                <a:latin typeface="Cambria Math"/>
                <a:cs typeface="Cambria Math"/>
              </a:rPr>
              <a:t> </a:t>
            </a:r>
            <a:r>
              <a:rPr sz="2300" dirty="0">
                <a:latin typeface="Cambria Math"/>
                <a:cs typeface="Cambria Math"/>
              </a:rPr>
              <a:t>𝐴</a:t>
            </a:r>
            <a:r>
              <a:rPr sz="2300" spc="140" dirty="0">
                <a:latin typeface="Cambria Math"/>
                <a:cs typeface="Cambria Math"/>
              </a:rPr>
              <a:t> </a:t>
            </a:r>
            <a:r>
              <a:rPr sz="2300" dirty="0">
                <a:latin typeface="Cambria Math"/>
                <a:cs typeface="Cambria Math"/>
              </a:rPr>
              <a:t>⟹</a:t>
            </a:r>
            <a:r>
              <a:rPr sz="2300" spc="114" dirty="0">
                <a:latin typeface="Cambria Math"/>
                <a:cs typeface="Cambria Math"/>
              </a:rPr>
              <a:t> </a:t>
            </a:r>
            <a:r>
              <a:rPr sz="2300" dirty="0">
                <a:latin typeface="Cambria Math"/>
                <a:cs typeface="Cambria Math"/>
              </a:rPr>
              <a:t>𝑥</a:t>
            </a:r>
            <a:r>
              <a:rPr sz="2300" spc="130" dirty="0">
                <a:latin typeface="Cambria Math"/>
                <a:cs typeface="Cambria Math"/>
              </a:rPr>
              <a:t> </a:t>
            </a:r>
            <a:r>
              <a:rPr sz="2300" dirty="0">
                <a:latin typeface="Cambria Math"/>
                <a:cs typeface="Cambria Math"/>
              </a:rPr>
              <a:t>∈</a:t>
            </a:r>
            <a:r>
              <a:rPr sz="2300" spc="125" dirty="0">
                <a:latin typeface="Cambria Math"/>
                <a:cs typeface="Cambria Math"/>
              </a:rPr>
              <a:t> </a:t>
            </a:r>
            <a:r>
              <a:rPr sz="2300" dirty="0">
                <a:latin typeface="Cambria Math"/>
                <a:cs typeface="Cambria Math"/>
              </a:rPr>
              <a:t>𝐴</a:t>
            </a:r>
            <a:r>
              <a:rPr sz="2300" spc="5" dirty="0">
                <a:latin typeface="Cambria Math"/>
                <a:cs typeface="Cambria Math"/>
              </a:rPr>
              <a:t> </a:t>
            </a:r>
            <a:r>
              <a:rPr sz="2300" spc="-5" dirty="0">
                <a:latin typeface="Cambria Math"/>
                <a:cs typeface="Cambria Math"/>
              </a:rPr>
              <a:t>𝑜𝑟</a:t>
            </a:r>
            <a:r>
              <a:rPr sz="2300" spc="5" dirty="0">
                <a:latin typeface="Cambria Math"/>
                <a:cs typeface="Cambria Math"/>
              </a:rPr>
              <a:t> </a:t>
            </a:r>
            <a:r>
              <a:rPr sz="2300" dirty="0">
                <a:latin typeface="Cambria Math"/>
                <a:cs typeface="Cambria Math"/>
              </a:rPr>
              <a:t>𝑥</a:t>
            </a:r>
            <a:r>
              <a:rPr sz="2300" spc="130" dirty="0">
                <a:latin typeface="Cambria Math"/>
                <a:cs typeface="Cambria Math"/>
              </a:rPr>
              <a:t> </a:t>
            </a:r>
            <a:r>
              <a:rPr sz="2300" dirty="0">
                <a:latin typeface="Cambria Math"/>
                <a:cs typeface="Cambria Math"/>
              </a:rPr>
              <a:t>∈</a:t>
            </a:r>
            <a:r>
              <a:rPr sz="2300" spc="125" dirty="0">
                <a:latin typeface="Cambria Math"/>
                <a:cs typeface="Cambria Math"/>
              </a:rPr>
              <a:t> </a:t>
            </a:r>
            <a:r>
              <a:rPr sz="2300" dirty="0">
                <a:latin typeface="Cambria Math"/>
                <a:cs typeface="Cambria Math"/>
              </a:rPr>
              <a:t>𝐴</a:t>
            </a:r>
            <a:endParaRPr sz="2300">
              <a:latin typeface="Cambria Math"/>
              <a:cs typeface="Cambria Math"/>
            </a:endParaRPr>
          </a:p>
        </p:txBody>
      </p:sp>
      <p:sp>
        <p:nvSpPr>
          <p:cNvPr id="4" name="object 4"/>
          <p:cNvSpPr txBox="1"/>
          <p:nvPr/>
        </p:nvSpPr>
        <p:spPr>
          <a:xfrm>
            <a:off x="631951" y="5421579"/>
            <a:ext cx="3623945" cy="727075"/>
          </a:xfrm>
          <a:prstGeom prst="rect">
            <a:avLst/>
          </a:prstGeom>
        </p:spPr>
        <p:txBody>
          <a:bodyPr vert="horz" wrap="square" lIns="0" tIns="12700" rIns="0" bIns="0" rtlCol="0">
            <a:spAutoFit/>
          </a:bodyPr>
          <a:lstStyle/>
          <a:p>
            <a:pPr marL="12700" marR="5080" indent="2103120">
              <a:lnSpc>
                <a:spcPct val="100000"/>
              </a:lnSpc>
              <a:spcBef>
                <a:spcPts val="100"/>
              </a:spcBef>
            </a:pPr>
            <a:r>
              <a:rPr sz="2300" dirty="0">
                <a:latin typeface="Cambria Math"/>
                <a:cs typeface="Cambria Math"/>
              </a:rPr>
              <a:t>⟹</a:t>
            </a:r>
            <a:r>
              <a:rPr sz="2300" spc="110" dirty="0">
                <a:latin typeface="Cambria Math"/>
                <a:cs typeface="Cambria Math"/>
              </a:rPr>
              <a:t> </a:t>
            </a:r>
            <a:r>
              <a:rPr sz="2300" dirty="0">
                <a:latin typeface="Cambria Math"/>
                <a:cs typeface="Cambria Math"/>
              </a:rPr>
              <a:t>𝑥</a:t>
            </a:r>
            <a:r>
              <a:rPr sz="2300" spc="125" dirty="0">
                <a:latin typeface="Cambria Math"/>
                <a:cs typeface="Cambria Math"/>
              </a:rPr>
              <a:t> </a:t>
            </a:r>
            <a:r>
              <a:rPr sz="2300" dirty="0">
                <a:latin typeface="Cambria Math"/>
                <a:cs typeface="Cambria Math"/>
              </a:rPr>
              <a:t>∈</a:t>
            </a:r>
            <a:r>
              <a:rPr sz="2300" spc="114" dirty="0">
                <a:latin typeface="Cambria Math"/>
                <a:cs typeface="Cambria Math"/>
              </a:rPr>
              <a:t> </a:t>
            </a:r>
            <a:r>
              <a:rPr sz="2300" dirty="0">
                <a:latin typeface="Cambria Math"/>
                <a:cs typeface="Cambria Math"/>
              </a:rPr>
              <a:t>A, </a:t>
            </a:r>
            <a:r>
              <a:rPr sz="2300" spc="5" dirty="0">
                <a:latin typeface="Cambria Math"/>
                <a:cs typeface="Cambria Math"/>
              </a:rPr>
              <a:t> </a:t>
            </a:r>
            <a:r>
              <a:rPr sz="2300" dirty="0">
                <a:latin typeface="Cambria Math"/>
                <a:cs typeface="Cambria Math"/>
              </a:rPr>
              <a:t>Also</a:t>
            </a:r>
            <a:r>
              <a:rPr sz="2300" spc="-5" dirty="0">
                <a:latin typeface="Cambria Math"/>
                <a:cs typeface="Cambria Math"/>
              </a:rPr>
              <a:t> </a:t>
            </a:r>
            <a:r>
              <a:rPr sz="2300" dirty="0">
                <a:latin typeface="Cambria Math"/>
                <a:cs typeface="Cambria Math"/>
              </a:rPr>
              <a:t>𝑥</a:t>
            </a:r>
            <a:r>
              <a:rPr sz="2300" spc="114" dirty="0">
                <a:latin typeface="Cambria Math"/>
                <a:cs typeface="Cambria Math"/>
              </a:rPr>
              <a:t> </a:t>
            </a:r>
            <a:r>
              <a:rPr sz="2300" dirty="0">
                <a:latin typeface="Cambria Math"/>
                <a:cs typeface="Cambria Math"/>
              </a:rPr>
              <a:t>∈</a:t>
            </a:r>
            <a:r>
              <a:rPr sz="2300" spc="125" dirty="0">
                <a:latin typeface="Cambria Math"/>
                <a:cs typeface="Cambria Math"/>
              </a:rPr>
              <a:t> </a:t>
            </a:r>
            <a:r>
              <a:rPr sz="2300" dirty="0">
                <a:latin typeface="Cambria Math"/>
                <a:cs typeface="Cambria Math"/>
              </a:rPr>
              <a:t>𝐴</a:t>
            </a:r>
            <a:r>
              <a:rPr sz="2300" spc="125" dirty="0">
                <a:latin typeface="Cambria Math"/>
                <a:cs typeface="Cambria Math"/>
              </a:rPr>
              <a:t> </a:t>
            </a:r>
            <a:r>
              <a:rPr sz="2300" dirty="0">
                <a:latin typeface="Cambria Math"/>
                <a:cs typeface="Cambria Math"/>
              </a:rPr>
              <a:t>⟹</a:t>
            </a:r>
            <a:r>
              <a:rPr sz="2300" spc="114" dirty="0">
                <a:latin typeface="Cambria Math"/>
                <a:cs typeface="Cambria Math"/>
              </a:rPr>
              <a:t> </a:t>
            </a:r>
            <a:r>
              <a:rPr sz="2300" dirty="0">
                <a:latin typeface="Cambria Math"/>
                <a:cs typeface="Cambria Math"/>
              </a:rPr>
              <a:t>𝑥</a:t>
            </a:r>
            <a:r>
              <a:rPr sz="2300" spc="130" dirty="0">
                <a:latin typeface="Cambria Math"/>
                <a:cs typeface="Cambria Math"/>
              </a:rPr>
              <a:t> </a:t>
            </a:r>
            <a:r>
              <a:rPr sz="2300" dirty="0">
                <a:latin typeface="Cambria Math"/>
                <a:cs typeface="Cambria Math"/>
              </a:rPr>
              <a:t>∈</a:t>
            </a:r>
            <a:r>
              <a:rPr sz="2300" spc="120" dirty="0">
                <a:latin typeface="Cambria Math"/>
                <a:cs typeface="Cambria Math"/>
              </a:rPr>
              <a:t> </a:t>
            </a:r>
            <a:r>
              <a:rPr sz="2300" dirty="0">
                <a:latin typeface="Cambria Math"/>
                <a:cs typeface="Cambria Math"/>
              </a:rPr>
              <a:t>𝐴 </a:t>
            </a:r>
            <a:r>
              <a:rPr sz="2300" spc="-5" dirty="0">
                <a:latin typeface="Cambria Math"/>
                <a:cs typeface="Cambria Math"/>
              </a:rPr>
              <a:t>𝑜𝑟</a:t>
            </a:r>
            <a:r>
              <a:rPr sz="2300" spc="15" dirty="0">
                <a:latin typeface="Cambria Math"/>
                <a:cs typeface="Cambria Math"/>
              </a:rPr>
              <a:t> </a:t>
            </a:r>
            <a:r>
              <a:rPr sz="2300" dirty="0">
                <a:latin typeface="Cambria Math"/>
                <a:cs typeface="Cambria Math"/>
              </a:rPr>
              <a:t>𝑥</a:t>
            </a:r>
            <a:r>
              <a:rPr sz="2300" spc="114" dirty="0">
                <a:latin typeface="Cambria Math"/>
                <a:cs typeface="Cambria Math"/>
              </a:rPr>
              <a:t> </a:t>
            </a:r>
            <a:r>
              <a:rPr sz="2300" dirty="0">
                <a:latin typeface="Cambria Math"/>
                <a:cs typeface="Cambria Math"/>
              </a:rPr>
              <a:t>∈</a:t>
            </a:r>
            <a:r>
              <a:rPr sz="2300" spc="125" dirty="0">
                <a:latin typeface="Cambria Math"/>
                <a:cs typeface="Cambria Math"/>
              </a:rPr>
              <a:t> </a:t>
            </a:r>
            <a:r>
              <a:rPr sz="2300" dirty="0">
                <a:latin typeface="Cambria Math"/>
                <a:cs typeface="Cambria Math"/>
              </a:rPr>
              <a:t>𝐴</a:t>
            </a:r>
            <a:endParaRPr sz="2300">
              <a:latin typeface="Cambria Math"/>
              <a:cs typeface="Cambria Math"/>
            </a:endParaRPr>
          </a:p>
        </p:txBody>
      </p:sp>
      <p:sp>
        <p:nvSpPr>
          <p:cNvPr id="5" name="object 5"/>
          <p:cNvSpPr txBox="1"/>
          <p:nvPr/>
        </p:nvSpPr>
        <p:spPr>
          <a:xfrm>
            <a:off x="4375530" y="5421579"/>
            <a:ext cx="1718310" cy="727075"/>
          </a:xfrm>
          <a:prstGeom prst="rect">
            <a:avLst/>
          </a:prstGeom>
        </p:spPr>
        <p:txBody>
          <a:bodyPr vert="horz" wrap="square" lIns="0" tIns="12700" rIns="0" bIns="0" rtlCol="0">
            <a:spAutoFit/>
          </a:bodyPr>
          <a:lstStyle/>
          <a:p>
            <a:pPr marL="12700">
              <a:lnSpc>
                <a:spcPct val="100000"/>
              </a:lnSpc>
              <a:spcBef>
                <a:spcPts val="100"/>
              </a:spcBef>
            </a:pPr>
            <a:r>
              <a:rPr sz="2300" dirty="0">
                <a:latin typeface="Cambria Math"/>
                <a:cs typeface="Cambria Math"/>
              </a:rPr>
              <a:t>∴</a:t>
            </a:r>
            <a:r>
              <a:rPr sz="2300" spc="105" dirty="0">
                <a:latin typeface="Cambria Math"/>
                <a:cs typeface="Cambria Math"/>
              </a:rPr>
              <a:t> </a:t>
            </a:r>
            <a:r>
              <a:rPr sz="2300" dirty="0">
                <a:latin typeface="Cambria Math"/>
                <a:cs typeface="Cambria Math"/>
              </a:rPr>
              <a:t>𝐴</a:t>
            </a:r>
            <a:r>
              <a:rPr sz="2300" spc="-15" dirty="0">
                <a:latin typeface="Cambria Math"/>
                <a:cs typeface="Cambria Math"/>
              </a:rPr>
              <a:t> </a:t>
            </a:r>
            <a:r>
              <a:rPr sz="2300" spc="100" dirty="0">
                <a:latin typeface="Cambria Math"/>
                <a:cs typeface="Cambria Math"/>
              </a:rPr>
              <a:t>𝖴</a:t>
            </a:r>
            <a:r>
              <a:rPr sz="2300" spc="-10" dirty="0">
                <a:latin typeface="Cambria Math"/>
                <a:cs typeface="Cambria Math"/>
              </a:rPr>
              <a:t> </a:t>
            </a:r>
            <a:r>
              <a:rPr sz="2300" dirty="0">
                <a:latin typeface="Cambria Math"/>
                <a:cs typeface="Cambria Math"/>
              </a:rPr>
              <a:t>𝐴</a:t>
            </a:r>
            <a:r>
              <a:rPr sz="2300" spc="114" dirty="0">
                <a:latin typeface="Cambria Math"/>
                <a:cs typeface="Cambria Math"/>
              </a:rPr>
              <a:t> </a:t>
            </a:r>
            <a:r>
              <a:rPr sz="2300" spc="-5" dirty="0">
                <a:latin typeface="Cambria Math"/>
                <a:cs typeface="Cambria Math"/>
              </a:rPr>
              <a:t>⊆</a:t>
            </a:r>
            <a:r>
              <a:rPr sz="2300" spc="-5" dirty="0">
                <a:latin typeface="Times New Roman"/>
                <a:cs typeface="Times New Roman"/>
              </a:rPr>
              <a:t>A</a:t>
            </a:r>
            <a:endParaRPr sz="2300">
              <a:latin typeface="Times New Roman"/>
              <a:cs typeface="Times New Roman"/>
            </a:endParaRPr>
          </a:p>
          <a:p>
            <a:pPr marL="79375">
              <a:lnSpc>
                <a:spcPct val="100000"/>
              </a:lnSpc>
              <a:spcBef>
                <a:spcPts val="5"/>
              </a:spcBef>
            </a:pPr>
            <a:r>
              <a:rPr sz="2300" dirty="0">
                <a:latin typeface="Cambria Math"/>
                <a:cs typeface="Cambria Math"/>
              </a:rPr>
              <a:t>⟹</a:t>
            </a:r>
            <a:r>
              <a:rPr sz="2300" spc="100" dirty="0">
                <a:latin typeface="Cambria Math"/>
                <a:cs typeface="Cambria Math"/>
              </a:rPr>
              <a:t> </a:t>
            </a:r>
            <a:r>
              <a:rPr sz="2300" dirty="0">
                <a:latin typeface="Cambria Math"/>
                <a:cs typeface="Cambria Math"/>
              </a:rPr>
              <a:t>𝑥</a:t>
            </a:r>
            <a:r>
              <a:rPr sz="2300" spc="110" dirty="0">
                <a:latin typeface="Cambria Math"/>
                <a:cs typeface="Cambria Math"/>
              </a:rPr>
              <a:t> </a:t>
            </a:r>
            <a:r>
              <a:rPr sz="2300" dirty="0">
                <a:latin typeface="Cambria Math"/>
                <a:cs typeface="Cambria Math"/>
              </a:rPr>
              <a:t>∈</a:t>
            </a:r>
            <a:r>
              <a:rPr sz="2300" spc="114" dirty="0">
                <a:latin typeface="Cambria Math"/>
                <a:cs typeface="Cambria Math"/>
              </a:rPr>
              <a:t> </a:t>
            </a:r>
            <a:r>
              <a:rPr sz="2300" dirty="0">
                <a:latin typeface="Cambria Math"/>
                <a:cs typeface="Cambria Math"/>
              </a:rPr>
              <a:t>𝐴 </a:t>
            </a:r>
            <a:r>
              <a:rPr sz="2300" spc="100" dirty="0">
                <a:latin typeface="Cambria Math"/>
                <a:cs typeface="Cambria Math"/>
              </a:rPr>
              <a:t>𝖴</a:t>
            </a:r>
            <a:r>
              <a:rPr sz="2300" spc="-15" dirty="0">
                <a:latin typeface="Cambria Math"/>
                <a:cs typeface="Cambria Math"/>
              </a:rPr>
              <a:t> </a:t>
            </a:r>
            <a:r>
              <a:rPr sz="2300" dirty="0">
                <a:latin typeface="Cambria Math"/>
                <a:cs typeface="Cambria Math"/>
              </a:rPr>
              <a:t>𝐴</a:t>
            </a:r>
            <a:endParaRPr sz="2300">
              <a:latin typeface="Cambria Math"/>
              <a:cs typeface="Cambria Math"/>
            </a:endParaRPr>
          </a:p>
        </p:txBody>
      </p:sp>
      <p:sp>
        <p:nvSpPr>
          <p:cNvPr id="6" name="object 6"/>
          <p:cNvSpPr txBox="1"/>
          <p:nvPr/>
        </p:nvSpPr>
        <p:spPr>
          <a:xfrm>
            <a:off x="3912234" y="6122619"/>
            <a:ext cx="1535430" cy="376555"/>
          </a:xfrm>
          <a:prstGeom prst="rect">
            <a:avLst/>
          </a:prstGeom>
        </p:spPr>
        <p:txBody>
          <a:bodyPr vert="horz" wrap="square" lIns="0" tIns="12700" rIns="0" bIns="0" rtlCol="0">
            <a:spAutoFit/>
          </a:bodyPr>
          <a:lstStyle/>
          <a:p>
            <a:pPr marL="12700">
              <a:lnSpc>
                <a:spcPct val="100000"/>
              </a:lnSpc>
              <a:spcBef>
                <a:spcPts val="100"/>
              </a:spcBef>
            </a:pPr>
            <a:r>
              <a:rPr sz="2300" dirty="0">
                <a:latin typeface="Cambria Math"/>
                <a:cs typeface="Cambria Math"/>
              </a:rPr>
              <a:t>∴</a:t>
            </a:r>
            <a:r>
              <a:rPr sz="2300" spc="105" dirty="0">
                <a:latin typeface="Cambria Math"/>
                <a:cs typeface="Cambria Math"/>
              </a:rPr>
              <a:t> </a:t>
            </a:r>
            <a:r>
              <a:rPr sz="2300" dirty="0">
                <a:latin typeface="Cambria Math"/>
                <a:cs typeface="Cambria Math"/>
              </a:rPr>
              <a:t>A</a:t>
            </a:r>
            <a:r>
              <a:rPr sz="2300" spc="114" dirty="0">
                <a:latin typeface="Cambria Math"/>
                <a:cs typeface="Cambria Math"/>
              </a:rPr>
              <a:t> </a:t>
            </a:r>
            <a:r>
              <a:rPr sz="2300" dirty="0">
                <a:latin typeface="Cambria Math"/>
                <a:cs typeface="Cambria Math"/>
              </a:rPr>
              <a:t>⊆</a:t>
            </a:r>
            <a:r>
              <a:rPr sz="2300" spc="100" dirty="0">
                <a:latin typeface="Cambria Math"/>
                <a:cs typeface="Cambria Math"/>
              </a:rPr>
              <a:t> </a:t>
            </a:r>
            <a:r>
              <a:rPr sz="2300" dirty="0">
                <a:latin typeface="Cambria Math"/>
                <a:cs typeface="Cambria Math"/>
              </a:rPr>
              <a:t>𝐴</a:t>
            </a:r>
            <a:r>
              <a:rPr sz="2300" spc="-15" dirty="0">
                <a:latin typeface="Cambria Math"/>
                <a:cs typeface="Cambria Math"/>
              </a:rPr>
              <a:t> </a:t>
            </a:r>
            <a:r>
              <a:rPr sz="2300" spc="100" dirty="0">
                <a:latin typeface="Cambria Math"/>
                <a:cs typeface="Cambria Math"/>
              </a:rPr>
              <a:t>𝖴</a:t>
            </a:r>
            <a:r>
              <a:rPr sz="2300" spc="-15" dirty="0">
                <a:latin typeface="Cambria Math"/>
                <a:cs typeface="Cambria Math"/>
              </a:rPr>
              <a:t> </a:t>
            </a:r>
            <a:r>
              <a:rPr sz="2300" dirty="0">
                <a:latin typeface="Cambria Math"/>
                <a:cs typeface="Cambria Math"/>
              </a:rPr>
              <a:t>𝐴</a:t>
            </a:r>
            <a:endParaRPr sz="2300">
              <a:latin typeface="Cambria Math"/>
              <a:cs typeface="Cambria Math"/>
            </a:endParaRPr>
          </a:p>
        </p:txBody>
      </p:sp>
      <p:sp>
        <p:nvSpPr>
          <p:cNvPr id="7" name="object 7"/>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8" name="object 8"/>
          <p:cNvSpPr txBox="1">
            <a:spLocks noGrp="1"/>
          </p:cNvSpPr>
          <p:nvPr>
            <p:ph type="title"/>
          </p:nvPr>
        </p:nvSpPr>
        <p:spPr>
          <a:xfrm>
            <a:off x="1678304" y="89407"/>
            <a:ext cx="5787390" cy="696595"/>
          </a:xfrm>
          <a:prstGeom prst="rect">
            <a:avLst/>
          </a:prstGeom>
        </p:spPr>
        <p:txBody>
          <a:bodyPr vert="horz" wrap="square" lIns="0" tIns="12700" rIns="0" bIns="0" rtlCol="0">
            <a:spAutoFit/>
          </a:bodyPr>
          <a:lstStyle/>
          <a:p>
            <a:pPr marL="12700">
              <a:lnSpc>
                <a:spcPct val="100000"/>
              </a:lnSpc>
              <a:spcBef>
                <a:spcPts val="100"/>
              </a:spcBef>
            </a:pPr>
            <a:r>
              <a:rPr sz="4400" dirty="0"/>
              <a:t>The</a:t>
            </a:r>
            <a:r>
              <a:rPr sz="4400" spc="-25" dirty="0"/>
              <a:t> </a:t>
            </a:r>
            <a:r>
              <a:rPr sz="4400" dirty="0"/>
              <a:t>Principle</a:t>
            </a:r>
            <a:r>
              <a:rPr sz="4400" spc="-40" dirty="0"/>
              <a:t> </a:t>
            </a:r>
            <a:r>
              <a:rPr sz="4400" dirty="0"/>
              <a:t>of</a:t>
            </a:r>
            <a:r>
              <a:rPr sz="4400" spc="-20" dirty="0"/>
              <a:t> </a:t>
            </a:r>
            <a:r>
              <a:rPr sz="4400" dirty="0"/>
              <a:t>Duality</a:t>
            </a:r>
            <a:endParaRPr sz="4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228600"/>
            <a:ext cx="8534400" cy="6477000"/>
          </a:xfrm>
          <a:custGeom>
            <a:avLst/>
            <a:gdLst/>
            <a:ahLst/>
            <a:cxnLst/>
            <a:rect l="l" t="t" r="r" b="b"/>
            <a:pathLst>
              <a:path w="8534400" h="6477000">
                <a:moveTo>
                  <a:pt x="8534400" y="0"/>
                </a:moveTo>
                <a:lnTo>
                  <a:pt x="0" y="0"/>
                </a:lnTo>
                <a:lnTo>
                  <a:pt x="0" y="6477000"/>
                </a:lnTo>
                <a:lnTo>
                  <a:pt x="8534400" y="6477000"/>
                </a:lnTo>
                <a:lnTo>
                  <a:pt x="8534400" y="0"/>
                </a:lnTo>
                <a:close/>
              </a:path>
            </a:pathLst>
          </a:custGeom>
          <a:solidFill>
            <a:srgbClr val="F1F1F1"/>
          </a:solidFill>
        </p:spPr>
        <p:txBody>
          <a:bodyPr wrap="square" lIns="0" tIns="0" rIns="0" bIns="0" rtlCol="0"/>
          <a:lstStyle/>
          <a:p>
            <a:endParaRPr/>
          </a:p>
        </p:txBody>
      </p:sp>
      <p:sp>
        <p:nvSpPr>
          <p:cNvPr id="3" name="object 3"/>
          <p:cNvSpPr txBox="1"/>
          <p:nvPr/>
        </p:nvSpPr>
        <p:spPr>
          <a:xfrm>
            <a:off x="383540" y="174752"/>
            <a:ext cx="8375650" cy="6426835"/>
          </a:xfrm>
          <a:prstGeom prst="rect">
            <a:avLst/>
          </a:prstGeom>
        </p:spPr>
        <p:txBody>
          <a:bodyPr vert="horz" wrap="square" lIns="0" tIns="12065" rIns="0" bIns="0" rtlCol="0">
            <a:spAutoFit/>
          </a:bodyPr>
          <a:lstStyle/>
          <a:p>
            <a:pPr marL="12700">
              <a:lnSpc>
                <a:spcPct val="100000"/>
              </a:lnSpc>
              <a:spcBef>
                <a:spcPts val="95"/>
              </a:spcBef>
              <a:tabLst>
                <a:tab pos="1438910" algn="l"/>
                <a:tab pos="1778635" algn="l"/>
              </a:tabLst>
            </a:pPr>
            <a:r>
              <a:rPr sz="2500" b="1" i="1" spc="-5" dirty="0">
                <a:latin typeface="Times New Roman"/>
                <a:cs typeface="Times New Roman"/>
              </a:rPr>
              <a:t>(ii)</a:t>
            </a:r>
            <a:r>
              <a:rPr sz="2500" b="1" i="1" spc="-65" dirty="0">
                <a:latin typeface="Times New Roman"/>
                <a:cs typeface="Times New Roman"/>
              </a:rPr>
              <a:t> </a:t>
            </a:r>
            <a:r>
              <a:rPr sz="2500" b="1" i="1" spc="-5" dirty="0">
                <a:latin typeface="Times New Roman"/>
                <a:cs typeface="Times New Roman"/>
              </a:rPr>
              <a:t>A </a:t>
            </a:r>
            <a:r>
              <a:rPr sz="2500" b="1" spc="-5" dirty="0">
                <a:latin typeface="Times New Roman"/>
                <a:cs typeface="Times New Roman"/>
              </a:rPr>
              <a:t>∩</a:t>
            </a:r>
            <a:r>
              <a:rPr sz="2500" b="1" spc="5" dirty="0">
                <a:latin typeface="Times New Roman"/>
                <a:cs typeface="Times New Roman"/>
              </a:rPr>
              <a:t> </a:t>
            </a:r>
            <a:r>
              <a:rPr sz="2500" b="1" i="1" spc="-5" dirty="0">
                <a:latin typeface="Times New Roman"/>
                <a:cs typeface="Times New Roman"/>
              </a:rPr>
              <a:t>B	</a:t>
            </a:r>
            <a:r>
              <a:rPr sz="2500" b="1" spc="-5" dirty="0">
                <a:latin typeface="Times New Roman"/>
                <a:cs typeface="Times New Roman"/>
              </a:rPr>
              <a:t>=	</a:t>
            </a:r>
            <a:r>
              <a:rPr sz="2500" b="1" i="1" spc="-5" dirty="0">
                <a:latin typeface="Times New Roman"/>
                <a:cs typeface="Times New Roman"/>
              </a:rPr>
              <a:t>B</a:t>
            </a:r>
            <a:r>
              <a:rPr sz="2500" b="1" i="1" spc="-25" dirty="0">
                <a:latin typeface="Times New Roman"/>
                <a:cs typeface="Times New Roman"/>
              </a:rPr>
              <a:t> </a:t>
            </a:r>
            <a:r>
              <a:rPr sz="2500" b="1" spc="-5" dirty="0">
                <a:latin typeface="Times New Roman"/>
                <a:cs typeface="Times New Roman"/>
              </a:rPr>
              <a:t>∩</a:t>
            </a:r>
            <a:r>
              <a:rPr sz="2500" b="1" spc="-25" dirty="0">
                <a:latin typeface="Times New Roman"/>
                <a:cs typeface="Times New Roman"/>
              </a:rPr>
              <a:t> </a:t>
            </a:r>
            <a:r>
              <a:rPr sz="2500" b="1" i="1" spc="-5" dirty="0">
                <a:latin typeface="Times New Roman"/>
                <a:cs typeface="Times New Roman"/>
              </a:rPr>
              <a:t>A</a:t>
            </a:r>
            <a:endParaRPr sz="2500">
              <a:latin typeface="Times New Roman"/>
              <a:cs typeface="Times New Roman"/>
            </a:endParaRPr>
          </a:p>
          <a:p>
            <a:pPr marL="12700">
              <a:lnSpc>
                <a:spcPct val="100000"/>
              </a:lnSpc>
            </a:pPr>
            <a:r>
              <a:rPr sz="2500" spc="-5" dirty="0">
                <a:latin typeface="Times New Roman"/>
                <a:cs typeface="Times New Roman"/>
              </a:rPr>
              <a:t>Let</a:t>
            </a:r>
            <a:r>
              <a:rPr sz="2500" spc="15" dirty="0">
                <a:latin typeface="Times New Roman"/>
                <a:cs typeface="Times New Roman"/>
              </a:rPr>
              <a:t> </a:t>
            </a:r>
            <a:r>
              <a:rPr sz="2500" spc="-5" dirty="0">
                <a:latin typeface="Times New Roman"/>
                <a:cs typeface="Times New Roman"/>
              </a:rPr>
              <a:t>us</a:t>
            </a:r>
            <a:r>
              <a:rPr sz="2500" spc="10" dirty="0">
                <a:latin typeface="Times New Roman"/>
                <a:cs typeface="Times New Roman"/>
              </a:rPr>
              <a:t> </a:t>
            </a:r>
            <a:r>
              <a:rPr sz="2500" spc="-5" dirty="0">
                <a:latin typeface="Times New Roman"/>
                <a:cs typeface="Times New Roman"/>
              </a:rPr>
              <a:t>use the</a:t>
            </a:r>
            <a:r>
              <a:rPr sz="2500" spc="15" dirty="0">
                <a:latin typeface="Times New Roman"/>
                <a:cs typeface="Times New Roman"/>
              </a:rPr>
              <a:t> </a:t>
            </a:r>
            <a:r>
              <a:rPr sz="2500" spc="-5" dirty="0">
                <a:latin typeface="Times New Roman"/>
                <a:cs typeface="Times New Roman"/>
              </a:rPr>
              <a:t>set</a:t>
            </a:r>
            <a:r>
              <a:rPr sz="2500" spc="25" dirty="0">
                <a:latin typeface="Times New Roman"/>
                <a:cs typeface="Times New Roman"/>
              </a:rPr>
              <a:t> </a:t>
            </a:r>
            <a:r>
              <a:rPr sz="2500" spc="-5" dirty="0">
                <a:latin typeface="Times New Roman"/>
                <a:cs typeface="Times New Roman"/>
              </a:rPr>
              <a:t>builder</a:t>
            </a:r>
            <a:r>
              <a:rPr sz="2500" spc="5" dirty="0">
                <a:latin typeface="Times New Roman"/>
                <a:cs typeface="Times New Roman"/>
              </a:rPr>
              <a:t> </a:t>
            </a:r>
            <a:r>
              <a:rPr sz="2500" spc="-5" dirty="0">
                <a:latin typeface="Times New Roman"/>
                <a:cs typeface="Times New Roman"/>
              </a:rPr>
              <a:t>notation</a:t>
            </a:r>
            <a:r>
              <a:rPr sz="2500" spc="35" dirty="0">
                <a:latin typeface="Times New Roman"/>
                <a:cs typeface="Times New Roman"/>
              </a:rPr>
              <a:t> </a:t>
            </a:r>
            <a:r>
              <a:rPr sz="2500" spc="-5" dirty="0">
                <a:latin typeface="Times New Roman"/>
                <a:cs typeface="Times New Roman"/>
              </a:rPr>
              <a:t>to</a:t>
            </a:r>
            <a:r>
              <a:rPr sz="2500" spc="5" dirty="0">
                <a:latin typeface="Times New Roman"/>
                <a:cs typeface="Times New Roman"/>
              </a:rPr>
              <a:t> </a:t>
            </a:r>
            <a:r>
              <a:rPr sz="2500" spc="-5" dirty="0">
                <a:latin typeface="Times New Roman"/>
                <a:cs typeface="Times New Roman"/>
              </a:rPr>
              <a:t>prove</a:t>
            </a:r>
            <a:r>
              <a:rPr sz="2500" spc="20" dirty="0">
                <a:latin typeface="Times New Roman"/>
                <a:cs typeface="Times New Roman"/>
              </a:rPr>
              <a:t> </a:t>
            </a:r>
            <a:r>
              <a:rPr sz="2500" spc="-5" dirty="0">
                <a:latin typeface="Times New Roman"/>
                <a:cs typeface="Times New Roman"/>
              </a:rPr>
              <a:t>this</a:t>
            </a:r>
            <a:r>
              <a:rPr sz="2500" spc="25" dirty="0">
                <a:latin typeface="Times New Roman"/>
                <a:cs typeface="Times New Roman"/>
              </a:rPr>
              <a:t> </a:t>
            </a:r>
            <a:r>
              <a:rPr sz="2500" spc="-20" dirty="0">
                <a:latin typeface="Times New Roman"/>
                <a:cs typeface="Times New Roman"/>
              </a:rPr>
              <a:t>identity.</a:t>
            </a:r>
            <a:endParaRPr sz="2500">
              <a:latin typeface="Times New Roman"/>
              <a:cs typeface="Times New Roman"/>
            </a:endParaRPr>
          </a:p>
          <a:p>
            <a:pPr marL="12700">
              <a:lnSpc>
                <a:spcPct val="100000"/>
              </a:lnSpc>
              <a:tabLst>
                <a:tab pos="945515" algn="l"/>
              </a:tabLst>
            </a:pPr>
            <a:r>
              <a:rPr sz="2500" i="1" spc="-5" dirty="0">
                <a:latin typeface="Times New Roman"/>
                <a:cs typeface="Times New Roman"/>
              </a:rPr>
              <a:t>A </a:t>
            </a:r>
            <a:r>
              <a:rPr sz="2500" spc="-5" dirty="0">
                <a:latin typeface="Times New Roman"/>
                <a:cs typeface="Times New Roman"/>
              </a:rPr>
              <a:t>∩ </a:t>
            </a:r>
            <a:r>
              <a:rPr sz="2500" i="1" spc="-5" dirty="0">
                <a:latin typeface="Times New Roman"/>
                <a:cs typeface="Times New Roman"/>
              </a:rPr>
              <a:t>B	</a:t>
            </a:r>
            <a:r>
              <a:rPr sz="2500" spc="-5" dirty="0">
                <a:latin typeface="Times New Roman"/>
                <a:cs typeface="Times New Roman"/>
              </a:rPr>
              <a:t>={</a:t>
            </a:r>
            <a:r>
              <a:rPr sz="2500" spc="-85" dirty="0">
                <a:latin typeface="Times New Roman"/>
                <a:cs typeface="Times New Roman"/>
              </a:rPr>
              <a:t> </a:t>
            </a:r>
            <a:r>
              <a:rPr sz="2500" spc="20" dirty="0">
                <a:latin typeface="Cambria Math"/>
                <a:cs typeface="Cambria Math"/>
              </a:rPr>
              <a:t>𝑥|𝑥</a:t>
            </a:r>
            <a:r>
              <a:rPr sz="2500" spc="195" dirty="0">
                <a:latin typeface="Cambria Math"/>
                <a:cs typeface="Cambria Math"/>
              </a:rPr>
              <a:t> </a:t>
            </a:r>
            <a:r>
              <a:rPr sz="2500" spc="-5" dirty="0">
                <a:latin typeface="Cambria Math"/>
                <a:cs typeface="Cambria Math"/>
              </a:rPr>
              <a:t>∈</a:t>
            </a:r>
            <a:r>
              <a:rPr sz="2500" spc="35" dirty="0">
                <a:latin typeface="Cambria Math"/>
                <a:cs typeface="Cambria Math"/>
              </a:rPr>
              <a:t> </a:t>
            </a:r>
            <a:r>
              <a:rPr sz="2500" i="1" spc="-5" dirty="0">
                <a:latin typeface="Times New Roman"/>
                <a:cs typeface="Times New Roman"/>
              </a:rPr>
              <a:t>A</a:t>
            </a:r>
            <a:r>
              <a:rPr sz="2500" i="1" spc="-15" dirty="0">
                <a:latin typeface="Times New Roman"/>
                <a:cs typeface="Times New Roman"/>
              </a:rPr>
              <a:t> </a:t>
            </a:r>
            <a:r>
              <a:rPr sz="2500" spc="-10" dirty="0">
                <a:latin typeface="Times New Roman"/>
                <a:cs typeface="Times New Roman"/>
              </a:rPr>
              <a:t>∩</a:t>
            </a:r>
            <a:r>
              <a:rPr sz="2500" i="1" spc="-10" dirty="0">
                <a:latin typeface="Times New Roman"/>
                <a:cs typeface="Times New Roman"/>
              </a:rPr>
              <a:t>B </a:t>
            </a:r>
            <a:r>
              <a:rPr sz="2500" spc="-5" dirty="0">
                <a:latin typeface="Times New Roman"/>
                <a:cs typeface="Times New Roman"/>
              </a:rPr>
              <a:t>}</a:t>
            </a:r>
            <a:endParaRPr sz="2500">
              <a:latin typeface="Times New Roman"/>
              <a:cs typeface="Times New Roman"/>
            </a:endParaRPr>
          </a:p>
          <a:p>
            <a:pPr marL="965200">
              <a:lnSpc>
                <a:spcPct val="100000"/>
              </a:lnSpc>
            </a:pPr>
            <a:r>
              <a:rPr sz="2500" spc="-5" dirty="0">
                <a:latin typeface="Times New Roman"/>
                <a:cs typeface="Times New Roman"/>
              </a:rPr>
              <a:t>={x|</a:t>
            </a:r>
            <a:r>
              <a:rPr sz="2500" spc="-95" dirty="0">
                <a:latin typeface="Times New Roman"/>
                <a:cs typeface="Times New Roman"/>
              </a:rPr>
              <a:t> </a:t>
            </a:r>
            <a:r>
              <a:rPr sz="2500" spc="-5" dirty="0">
                <a:latin typeface="Cambria Math"/>
                <a:cs typeface="Cambria Math"/>
              </a:rPr>
              <a:t>𝑥</a:t>
            </a:r>
            <a:r>
              <a:rPr sz="2500" spc="200" dirty="0">
                <a:latin typeface="Cambria Math"/>
                <a:cs typeface="Cambria Math"/>
              </a:rPr>
              <a:t> </a:t>
            </a:r>
            <a:r>
              <a:rPr sz="2500" spc="-5" dirty="0">
                <a:latin typeface="Cambria Math"/>
                <a:cs typeface="Cambria Math"/>
              </a:rPr>
              <a:t>∈</a:t>
            </a:r>
            <a:r>
              <a:rPr sz="2500" spc="140" dirty="0">
                <a:latin typeface="Cambria Math"/>
                <a:cs typeface="Cambria Math"/>
              </a:rPr>
              <a:t> </a:t>
            </a:r>
            <a:r>
              <a:rPr sz="2500" spc="-5" dirty="0">
                <a:latin typeface="Cambria Math"/>
                <a:cs typeface="Cambria Math"/>
              </a:rPr>
              <a:t>𝐴</a:t>
            </a:r>
            <a:r>
              <a:rPr sz="2500" spc="20" dirty="0">
                <a:latin typeface="Cambria Math"/>
                <a:cs typeface="Cambria Math"/>
              </a:rPr>
              <a:t> </a:t>
            </a:r>
            <a:r>
              <a:rPr sz="2500" spc="-10" dirty="0">
                <a:latin typeface="Cambria Math"/>
                <a:cs typeface="Cambria Math"/>
              </a:rPr>
              <a:t>𝑎𝑛𝑑</a:t>
            </a:r>
            <a:r>
              <a:rPr sz="2500" spc="80" dirty="0">
                <a:latin typeface="Cambria Math"/>
                <a:cs typeface="Cambria Math"/>
              </a:rPr>
              <a:t> </a:t>
            </a:r>
            <a:r>
              <a:rPr sz="2500" spc="-5" dirty="0">
                <a:latin typeface="Cambria Math"/>
                <a:cs typeface="Cambria Math"/>
              </a:rPr>
              <a:t>𝑥</a:t>
            </a:r>
            <a:r>
              <a:rPr sz="2500" spc="215" dirty="0">
                <a:latin typeface="Cambria Math"/>
                <a:cs typeface="Cambria Math"/>
              </a:rPr>
              <a:t> </a:t>
            </a:r>
            <a:r>
              <a:rPr sz="2500" spc="-5" dirty="0">
                <a:latin typeface="Cambria Math"/>
                <a:cs typeface="Cambria Math"/>
              </a:rPr>
              <a:t>∈</a:t>
            </a:r>
            <a:r>
              <a:rPr sz="2500" spc="140" dirty="0">
                <a:latin typeface="Cambria Math"/>
                <a:cs typeface="Cambria Math"/>
              </a:rPr>
              <a:t> </a:t>
            </a:r>
            <a:r>
              <a:rPr sz="2500" spc="30" dirty="0">
                <a:latin typeface="Cambria Math"/>
                <a:cs typeface="Cambria Math"/>
              </a:rPr>
              <a:t>𝐵</a:t>
            </a:r>
            <a:r>
              <a:rPr sz="2500" spc="30" dirty="0">
                <a:latin typeface="Times New Roman"/>
                <a:cs typeface="Times New Roman"/>
              </a:rPr>
              <a:t>}</a:t>
            </a:r>
            <a:endParaRPr sz="2500">
              <a:latin typeface="Times New Roman"/>
              <a:cs typeface="Times New Roman"/>
            </a:endParaRPr>
          </a:p>
          <a:p>
            <a:pPr marL="1044575">
              <a:lnSpc>
                <a:spcPct val="100000"/>
              </a:lnSpc>
            </a:pPr>
            <a:r>
              <a:rPr sz="2500" spc="-5" dirty="0">
                <a:latin typeface="Times New Roman"/>
                <a:cs typeface="Times New Roman"/>
              </a:rPr>
              <a:t>={x|</a:t>
            </a:r>
            <a:r>
              <a:rPr sz="2500" spc="-95" dirty="0">
                <a:latin typeface="Times New Roman"/>
                <a:cs typeface="Times New Roman"/>
              </a:rPr>
              <a:t> </a:t>
            </a:r>
            <a:r>
              <a:rPr sz="2500" spc="-5" dirty="0">
                <a:latin typeface="Cambria Math"/>
                <a:cs typeface="Cambria Math"/>
              </a:rPr>
              <a:t>𝑥</a:t>
            </a:r>
            <a:r>
              <a:rPr sz="2500" spc="200" dirty="0">
                <a:latin typeface="Cambria Math"/>
                <a:cs typeface="Cambria Math"/>
              </a:rPr>
              <a:t> </a:t>
            </a:r>
            <a:r>
              <a:rPr sz="2500" spc="-5" dirty="0">
                <a:latin typeface="Cambria Math"/>
                <a:cs typeface="Cambria Math"/>
              </a:rPr>
              <a:t>∈</a:t>
            </a:r>
            <a:r>
              <a:rPr sz="2500" spc="140" dirty="0">
                <a:latin typeface="Cambria Math"/>
                <a:cs typeface="Cambria Math"/>
              </a:rPr>
              <a:t> </a:t>
            </a:r>
            <a:r>
              <a:rPr sz="2500" spc="-5" dirty="0">
                <a:latin typeface="Cambria Math"/>
                <a:cs typeface="Cambria Math"/>
              </a:rPr>
              <a:t>𝐵</a:t>
            </a:r>
            <a:r>
              <a:rPr sz="2500" spc="60" dirty="0">
                <a:latin typeface="Cambria Math"/>
                <a:cs typeface="Cambria Math"/>
              </a:rPr>
              <a:t> </a:t>
            </a:r>
            <a:r>
              <a:rPr sz="2500" spc="-10" dirty="0">
                <a:latin typeface="Cambria Math"/>
                <a:cs typeface="Cambria Math"/>
              </a:rPr>
              <a:t>𝑎𝑛𝑑</a:t>
            </a:r>
            <a:r>
              <a:rPr sz="2500" spc="80" dirty="0">
                <a:latin typeface="Cambria Math"/>
                <a:cs typeface="Cambria Math"/>
              </a:rPr>
              <a:t> </a:t>
            </a:r>
            <a:r>
              <a:rPr sz="2500" spc="-5" dirty="0">
                <a:latin typeface="Cambria Math"/>
                <a:cs typeface="Cambria Math"/>
              </a:rPr>
              <a:t>𝑥</a:t>
            </a:r>
            <a:r>
              <a:rPr sz="2500" spc="200" dirty="0">
                <a:latin typeface="Cambria Math"/>
                <a:cs typeface="Cambria Math"/>
              </a:rPr>
              <a:t> </a:t>
            </a:r>
            <a:r>
              <a:rPr sz="2500" spc="-5" dirty="0">
                <a:latin typeface="Cambria Math"/>
                <a:cs typeface="Cambria Math"/>
              </a:rPr>
              <a:t>∈</a:t>
            </a:r>
            <a:r>
              <a:rPr sz="2500" spc="140" dirty="0">
                <a:latin typeface="Cambria Math"/>
                <a:cs typeface="Cambria Math"/>
              </a:rPr>
              <a:t> </a:t>
            </a:r>
            <a:r>
              <a:rPr sz="2500" spc="15" dirty="0">
                <a:latin typeface="Cambria Math"/>
                <a:cs typeface="Cambria Math"/>
              </a:rPr>
              <a:t>𝐴</a:t>
            </a:r>
            <a:r>
              <a:rPr sz="2500" spc="15" dirty="0">
                <a:latin typeface="Times New Roman"/>
                <a:cs typeface="Times New Roman"/>
              </a:rPr>
              <a:t>}</a:t>
            </a:r>
            <a:endParaRPr sz="2500">
              <a:latin typeface="Times New Roman"/>
              <a:cs typeface="Times New Roman"/>
            </a:endParaRPr>
          </a:p>
          <a:p>
            <a:pPr marL="965200">
              <a:lnSpc>
                <a:spcPct val="100000"/>
              </a:lnSpc>
              <a:spcBef>
                <a:spcPts val="5"/>
              </a:spcBef>
            </a:pPr>
            <a:r>
              <a:rPr sz="2500" spc="-10" dirty="0">
                <a:latin typeface="Times New Roman"/>
                <a:cs typeface="Times New Roman"/>
              </a:rPr>
              <a:t>={</a:t>
            </a:r>
            <a:r>
              <a:rPr sz="2500" spc="-90" dirty="0">
                <a:latin typeface="Times New Roman"/>
                <a:cs typeface="Times New Roman"/>
              </a:rPr>
              <a:t> </a:t>
            </a:r>
            <a:r>
              <a:rPr sz="2500" spc="15" dirty="0">
                <a:latin typeface="Cambria Math"/>
                <a:cs typeface="Cambria Math"/>
              </a:rPr>
              <a:t>𝑥|𝑥</a:t>
            </a:r>
            <a:r>
              <a:rPr sz="2500" spc="195" dirty="0">
                <a:latin typeface="Cambria Math"/>
                <a:cs typeface="Cambria Math"/>
              </a:rPr>
              <a:t> </a:t>
            </a:r>
            <a:r>
              <a:rPr sz="2500" spc="-5" dirty="0">
                <a:latin typeface="Cambria Math"/>
                <a:cs typeface="Cambria Math"/>
              </a:rPr>
              <a:t>∈</a:t>
            </a:r>
            <a:r>
              <a:rPr sz="2500" spc="85" dirty="0">
                <a:latin typeface="Cambria Math"/>
                <a:cs typeface="Cambria Math"/>
              </a:rPr>
              <a:t> </a:t>
            </a:r>
            <a:r>
              <a:rPr sz="2500" i="1" spc="-5" dirty="0">
                <a:latin typeface="Times New Roman"/>
                <a:cs typeface="Times New Roman"/>
              </a:rPr>
              <a:t>B</a:t>
            </a:r>
            <a:r>
              <a:rPr sz="2500" i="1" spc="-15" dirty="0">
                <a:latin typeface="Times New Roman"/>
                <a:cs typeface="Times New Roman"/>
              </a:rPr>
              <a:t> </a:t>
            </a:r>
            <a:r>
              <a:rPr sz="2500" spc="-5" dirty="0">
                <a:latin typeface="Times New Roman"/>
                <a:cs typeface="Times New Roman"/>
              </a:rPr>
              <a:t>∩</a:t>
            </a:r>
            <a:r>
              <a:rPr sz="2500" i="1" spc="-5" dirty="0">
                <a:latin typeface="Times New Roman"/>
                <a:cs typeface="Times New Roman"/>
              </a:rPr>
              <a:t>A</a:t>
            </a:r>
            <a:r>
              <a:rPr sz="2500" spc="-5" dirty="0">
                <a:latin typeface="Times New Roman"/>
                <a:cs typeface="Times New Roman"/>
              </a:rPr>
              <a:t>}</a:t>
            </a:r>
            <a:endParaRPr sz="2500">
              <a:latin typeface="Times New Roman"/>
              <a:cs typeface="Times New Roman"/>
            </a:endParaRPr>
          </a:p>
          <a:p>
            <a:pPr marL="1123950">
              <a:lnSpc>
                <a:spcPct val="100000"/>
              </a:lnSpc>
            </a:pPr>
            <a:r>
              <a:rPr sz="2500" spc="-5" dirty="0">
                <a:latin typeface="Times New Roman"/>
                <a:cs typeface="Times New Roman"/>
              </a:rPr>
              <a:t>=</a:t>
            </a:r>
            <a:r>
              <a:rPr sz="2500" spc="-20" dirty="0">
                <a:latin typeface="Times New Roman"/>
                <a:cs typeface="Times New Roman"/>
              </a:rPr>
              <a:t> </a:t>
            </a:r>
            <a:r>
              <a:rPr sz="2500" i="1" spc="-5" dirty="0">
                <a:latin typeface="Times New Roman"/>
                <a:cs typeface="Times New Roman"/>
              </a:rPr>
              <a:t>B</a:t>
            </a:r>
            <a:r>
              <a:rPr sz="2500" i="1" spc="-25" dirty="0">
                <a:latin typeface="Times New Roman"/>
                <a:cs typeface="Times New Roman"/>
              </a:rPr>
              <a:t> </a:t>
            </a:r>
            <a:r>
              <a:rPr sz="2500" spc="-5" dirty="0">
                <a:latin typeface="Times New Roman"/>
                <a:cs typeface="Times New Roman"/>
              </a:rPr>
              <a:t>∩</a:t>
            </a:r>
            <a:r>
              <a:rPr sz="2500" spc="-25" dirty="0">
                <a:latin typeface="Times New Roman"/>
                <a:cs typeface="Times New Roman"/>
              </a:rPr>
              <a:t> </a:t>
            </a:r>
            <a:r>
              <a:rPr sz="2500" i="1" spc="-5" dirty="0">
                <a:latin typeface="Times New Roman"/>
                <a:cs typeface="Times New Roman"/>
              </a:rPr>
              <a:t>A</a:t>
            </a:r>
            <a:endParaRPr sz="2500">
              <a:latin typeface="Times New Roman"/>
              <a:cs typeface="Times New Roman"/>
            </a:endParaRPr>
          </a:p>
          <a:p>
            <a:pPr marL="12700">
              <a:lnSpc>
                <a:spcPct val="100000"/>
              </a:lnSpc>
              <a:tabLst>
                <a:tab pos="2402205" algn="l"/>
                <a:tab pos="2742565" algn="l"/>
              </a:tabLst>
            </a:pPr>
            <a:r>
              <a:rPr sz="2500" b="1" i="1" spc="-5" dirty="0">
                <a:latin typeface="Times New Roman"/>
                <a:cs typeface="Times New Roman"/>
              </a:rPr>
              <a:t>(iii)</a:t>
            </a:r>
            <a:r>
              <a:rPr sz="2500" b="1" i="1" spc="-65" dirty="0">
                <a:latin typeface="Times New Roman"/>
                <a:cs typeface="Times New Roman"/>
              </a:rPr>
              <a:t> </a:t>
            </a:r>
            <a:r>
              <a:rPr sz="2500" b="1" i="1" spc="-5" dirty="0">
                <a:latin typeface="Times New Roman"/>
                <a:cs typeface="Times New Roman"/>
              </a:rPr>
              <a:t>A</a:t>
            </a:r>
            <a:r>
              <a:rPr sz="2500" b="1" i="1" spc="5" dirty="0">
                <a:latin typeface="Times New Roman"/>
                <a:cs typeface="Times New Roman"/>
              </a:rPr>
              <a:t> </a:t>
            </a:r>
            <a:r>
              <a:rPr sz="2500" spc="105" dirty="0">
                <a:latin typeface="Cambria Math"/>
                <a:cs typeface="Cambria Math"/>
              </a:rPr>
              <a:t>𝖴</a:t>
            </a:r>
            <a:r>
              <a:rPr sz="2500" spc="45" dirty="0">
                <a:latin typeface="Cambria Math"/>
                <a:cs typeface="Cambria Math"/>
              </a:rPr>
              <a:t> </a:t>
            </a:r>
            <a:r>
              <a:rPr sz="2500" b="1" spc="-5" dirty="0">
                <a:latin typeface="Times New Roman"/>
                <a:cs typeface="Times New Roman"/>
              </a:rPr>
              <a:t>(</a:t>
            </a:r>
            <a:r>
              <a:rPr sz="2500" b="1" i="1" spc="-5" dirty="0">
                <a:latin typeface="Times New Roman"/>
                <a:cs typeface="Times New Roman"/>
              </a:rPr>
              <a:t>B</a:t>
            </a:r>
            <a:r>
              <a:rPr sz="2500" b="1" i="1" spc="15" dirty="0">
                <a:latin typeface="Times New Roman"/>
                <a:cs typeface="Times New Roman"/>
              </a:rPr>
              <a:t> </a:t>
            </a:r>
            <a:r>
              <a:rPr sz="2500" b="1" spc="-5" dirty="0">
                <a:latin typeface="Times New Roman"/>
                <a:cs typeface="Times New Roman"/>
              </a:rPr>
              <a:t>∩</a:t>
            </a:r>
            <a:r>
              <a:rPr sz="2500" b="1" spc="10" dirty="0">
                <a:latin typeface="Times New Roman"/>
                <a:cs typeface="Times New Roman"/>
              </a:rPr>
              <a:t> </a:t>
            </a:r>
            <a:r>
              <a:rPr sz="2500" b="1" i="1" spc="-5" dirty="0">
                <a:latin typeface="Times New Roman"/>
                <a:cs typeface="Times New Roman"/>
              </a:rPr>
              <a:t>C</a:t>
            </a:r>
            <a:r>
              <a:rPr sz="2500" b="1" i="1" spc="-10" dirty="0">
                <a:latin typeface="Times New Roman"/>
                <a:cs typeface="Times New Roman"/>
              </a:rPr>
              <a:t> </a:t>
            </a:r>
            <a:r>
              <a:rPr sz="2500" b="1" spc="-5" dirty="0">
                <a:latin typeface="Times New Roman"/>
                <a:cs typeface="Times New Roman"/>
              </a:rPr>
              <a:t>)	=	(</a:t>
            </a:r>
            <a:r>
              <a:rPr sz="2500" b="1" i="1" spc="-5" dirty="0">
                <a:latin typeface="Times New Roman"/>
                <a:cs typeface="Times New Roman"/>
              </a:rPr>
              <a:t>A</a:t>
            </a:r>
            <a:r>
              <a:rPr sz="2500" b="1" i="1" spc="5" dirty="0">
                <a:latin typeface="Times New Roman"/>
                <a:cs typeface="Times New Roman"/>
              </a:rPr>
              <a:t> </a:t>
            </a:r>
            <a:r>
              <a:rPr sz="2500" spc="105" dirty="0">
                <a:latin typeface="Cambria Math"/>
                <a:cs typeface="Cambria Math"/>
              </a:rPr>
              <a:t>𝖴</a:t>
            </a:r>
            <a:r>
              <a:rPr sz="2500" spc="30" dirty="0">
                <a:latin typeface="Cambria Math"/>
                <a:cs typeface="Cambria Math"/>
              </a:rPr>
              <a:t> </a:t>
            </a:r>
            <a:r>
              <a:rPr sz="2500" b="1" i="1" spc="-5" dirty="0">
                <a:latin typeface="Times New Roman"/>
                <a:cs typeface="Times New Roman"/>
              </a:rPr>
              <a:t>B </a:t>
            </a:r>
            <a:r>
              <a:rPr sz="2500" b="1" spc="-5" dirty="0">
                <a:latin typeface="Times New Roman"/>
                <a:cs typeface="Times New Roman"/>
              </a:rPr>
              <a:t>) ∩</a:t>
            </a:r>
            <a:r>
              <a:rPr sz="2500" b="1" spc="-10" dirty="0">
                <a:latin typeface="Times New Roman"/>
                <a:cs typeface="Times New Roman"/>
              </a:rPr>
              <a:t> </a:t>
            </a:r>
            <a:r>
              <a:rPr sz="2500" b="1" spc="-5" dirty="0">
                <a:latin typeface="Times New Roman"/>
                <a:cs typeface="Times New Roman"/>
              </a:rPr>
              <a:t>(</a:t>
            </a:r>
            <a:r>
              <a:rPr sz="2500" b="1" i="1" spc="-5" dirty="0">
                <a:latin typeface="Times New Roman"/>
                <a:cs typeface="Times New Roman"/>
              </a:rPr>
              <a:t>A </a:t>
            </a:r>
            <a:r>
              <a:rPr sz="2500" spc="105" dirty="0">
                <a:latin typeface="Cambria Math"/>
                <a:cs typeface="Cambria Math"/>
              </a:rPr>
              <a:t>𝖴</a:t>
            </a:r>
            <a:r>
              <a:rPr sz="2500" spc="45" dirty="0">
                <a:latin typeface="Cambria Math"/>
                <a:cs typeface="Cambria Math"/>
              </a:rPr>
              <a:t> </a:t>
            </a:r>
            <a:r>
              <a:rPr sz="2500" b="1" i="1" spc="-5" dirty="0">
                <a:latin typeface="Times New Roman"/>
                <a:cs typeface="Times New Roman"/>
              </a:rPr>
              <a:t>C </a:t>
            </a:r>
            <a:r>
              <a:rPr sz="2500" b="1" spc="-5" dirty="0">
                <a:latin typeface="Times New Roman"/>
                <a:cs typeface="Times New Roman"/>
              </a:rPr>
              <a:t>)</a:t>
            </a:r>
            <a:endParaRPr sz="2500">
              <a:latin typeface="Times New Roman"/>
              <a:cs typeface="Times New Roman"/>
            </a:endParaRPr>
          </a:p>
          <a:p>
            <a:pPr marL="12700">
              <a:lnSpc>
                <a:spcPct val="100000"/>
              </a:lnSpc>
              <a:tabLst>
                <a:tab pos="1824355" algn="l"/>
              </a:tabLst>
            </a:pPr>
            <a:r>
              <a:rPr sz="2500" i="1" spc="-5" dirty="0">
                <a:latin typeface="Times New Roman"/>
                <a:cs typeface="Times New Roman"/>
              </a:rPr>
              <a:t>A </a:t>
            </a:r>
            <a:r>
              <a:rPr sz="2500" spc="105" dirty="0">
                <a:latin typeface="Cambria Math"/>
                <a:cs typeface="Cambria Math"/>
              </a:rPr>
              <a:t>𝖴</a:t>
            </a:r>
            <a:r>
              <a:rPr sz="2500" spc="75" dirty="0">
                <a:latin typeface="Cambria Math"/>
                <a:cs typeface="Cambria Math"/>
              </a:rPr>
              <a:t> </a:t>
            </a:r>
            <a:r>
              <a:rPr sz="2500" spc="-5" dirty="0">
                <a:latin typeface="Times New Roman"/>
                <a:cs typeface="Times New Roman"/>
              </a:rPr>
              <a:t>(</a:t>
            </a:r>
            <a:r>
              <a:rPr sz="2500" i="1" spc="-5" dirty="0">
                <a:latin typeface="Times New Roman"/>
                <a:cs typeface="Times New Roman"/>
              </a:rPr>
              <a:t>B</a:t>
            </a:r>
            <a:r>
              <a:rPr sz="2500" i="1" spc="10" dirty="0">
                <a:latin typeface="Times New Roman"/>
                <a:cs typeface="Times New Roman"/>
              </a:rPr>
              <a:t> </a:t>
            </a:r>
            <a:r>
              <a:rPr sz="2500" spc="-5" dirty="0">
                <a:latin typeface="Times New Roman"/>
                <a:cs typeface="Times New Roman"/>
              </a:rPr>
              <a:t>∩ </a:t>
            </a:r>
            <a:r>
              <a:rPr sz="2500" i="1" spc="-5" dirty="0">
                <a:latin typeface="Times New Roman"/>
                <a:cs typeface="Times New Roman"/>
              </a:rPr>
              <a:t>C</a:t>
            </a:r>
            <a:r>
              <a:rPr sz="2500" i="1" spc="5" dirty="0">
                <a:latin typeface="Times New Roman"/>
                <a:cs typeface="Times New Roman"/>
              </a:rPr>
              <a:t> </a:t>
            </a:r>
            <a:r>
              <a:rPr sz="2500" spc="-5" dirty="0">
                <a:latin typeface="Times New Roman"/>
                <a:cs typeface="Times New Roman"/>
              </a:rPr>
              <a:t>)	</a:t>
            </a:r>
            <a:r>
              <a:rPr sz="2500" b="1" dirty="0">
                <a:latin typeface="Times New Roman"/>
                <a:cs typeface="Times New Roman"/>
              </a:rPr>
              <a:t>={</a:t>
            </a:r>
            <a:r>
              <a:rPr sz="2500" b="1" spc="-85" dirty="0">
                <a:latin typeface="Times New Roman"/>
                <a:cs typeface="Times New Roman"/>
              </a:rPr>
              <a:t> </a:t>
            </a:r>
            <a:r>
              <a:rPr sz="2500" spc="15" dirty="0">
                <a:latin typeface="Cambria Math"/>
                <a:cs typeface="Cambria Math"/>
              </a:rPr>
              <a:t>𝑥|𝑥</a:t>
            </a:r>
            <a:r>
              <a:rPr sz="2500" spc="204" dirty="0">
                <a:latin typeface="Cambria Math"/>
                <a:cs typeface="Cambria Math"/>
              </a:rPr>
              <a:t> </a:t>
            </a:r>
            <a:r>
              <a:rPr sz="2500" spc="-5" dirty="0">
                <a:latin typeface="Cambria Math"/>
                <a:cs typeface="Cambria Math"/>
              </a:rPr>
              <a:t>∈</a:t>
            </a:r>
            <a:r>
              <a:rPr sz="2500" spc="140" dirty="0">
                <a:latin typeface="Cambria Math"/>
                <a:cs typeface="Cambria Math"/>
              </a:rPr>
              <a:t> </a:t>
            </a:r>
            <a:r>
              <a:rPr sz="2500" spc="-5" dirty="0">
                <a:latin typeface="Cambria Math"/>
                <a:cs typeface="Cambria Math"/>
              </a:rPr>
              <a:t>𝐴</a:t>
            </a:r>
            <a:r>
              <a:rPr sz="2500" spc="35" dirty="0">
                <a:latin typeface="Cambria Math"/>
                <a:cs typeface="Cambria Math"/>
              </a:rPr>
              <a:t> </a:t>
            </a:r>
            <a:r>
              <a:rPr sz="2500" spc="-5" dirty="0">
                <a:latin typeface="Cambria Math"/>
                <a:cs typeface="Cambria Math"/>
              </a:rPr>
              <a:t>𝑜𝑟</a:t>
            </a:r>
            <a:r>
              <a:rPr sz="2500" spc="55" dirty="0">
                <a:latin typeface="Cambria Math"/>
                <a:cs typeface="Cambria Math"/>
              </a:rPr>
              <a:t> </a:t>
            </a:r>
            <a:r>
              <a:rPr sz="2500" spc="-5" dirty="0">
                <a:latin typeface="Cambria Math"/>
                <a:cs typeface="Cambria Math"/>
              </a:rPr>
              <a:t>𝑥</a:t>
            </a:r>
            <a:r>
              <a:rPr sz="2500" spc="195" dirty="0">
                <a:latin typeface="Cambria Math"/>
                <a:cs typeface="Cambria Math"/>
              </a:rPr>
              <a:t> </a:t>
            </a:r>
            <a:r>
              <a:rPr sz="2500" spc="-5" dirty="0">
                <a:latin typeface="Cambria Math"/>
                <a:cs typeface="Cambria Math"/>
              </a:rPr>
              <a:t>∈</a:t>
            </a:r>
            <a:r>
              <a:rPr sz="2500" spc="85" dirty="0">
                <a:latin typeface="Cambria Math"/>
                <a:cs typeface="Cambria Math"/>
              </a:rPr>
              <a:t> </a:t>
            </a:r>
            <a:r>
              <a:rPr sz="2500" i="1" spc="-5" dirty="0">
                <a:latin typeface="Times New Roman"/>
                <a:cs typeface="Times New Roman"/>
              </a:rPr>
              <a:t>B</a:t>
            </a:r>
            <a:r>
              <a:rPr sz="2500" i="1" spc="-10" dirty="0">
                <a:latin typeface="Times New Roman"/>
                <a:cs typeface="Times New Roman"/>
              </a:rPr>
              <a:t> </a:t>
            </a:r>
            <a:r>
              <a:rPr sz="2500" spc="-10" dirty="0">
                <a:latin typeface="Times New Roman"/>
                <a:cs typeface="Times New Roman"/>
              </a:rPr>
              <a:t>∩C}</a:t>
            </a:r>
            <a:endParaRPr sz="2500">
              <a:latin typeface="Times New Roman"/>
              <a:cs typeface="Times New Roman"/>
            </a:endParaRPr>
          </a:p>
          <a:p>
            <a:pPr marL="1838325">
              <a:lnSpc>
                <a:spcPct val="100000"/>
              </a:lnSpc>
            </a:pPr>
            <a:r>
              <a:rPr sz="2500" i="1" spc="-10" dirty="0">
                <a:latin typeface="Times New Roman"/>
                <a:cs typeface="Times New Roman"/>
              </a:rPr>
              <a:t>=</a:t>
            </a:r>
            <a:r>
              <a:rPr sz="2500" spc="-10" dirty="0">
                <a:latin typeface="Times New Roman"/>
                <a:cs typeface="Times New Roman"/>
              </a:rPr>
              <a:t>{</a:t>
            </a:r>
            <a:r>
              <a:rPr sz="2500" spc="-80" dirty="0">
                <a:latin typeface="Times New Roman"/>
                <a:cs typeface="Times New Roman"/>
              </a:rPr>
              <a:t> </a:t>
            </a:r>
            <a:r>
              <a:rPr sz="2500" spc="15" dirty="0">
                <a:latin typeface="Cambria Math"/>
                <a:cs typeface="Cambria Math"/>
              </a:rPr>
              <a:t>𝑥|𝑥</a:t>
            </a:r>
            <a:r>
              <a:rPr sz="2500" spc="210" dirty="0">
                <a:latin typeface="Cambria Math"/>
                <a:cs typeface="Cambria Math"/>
              </a:rPr>
              <a:t> </a:t>
            </a:r>
            <a:r>
              <a:rPr sz="2500" spc="-5" dirty="0">
                <a:latin typeface="Cambria Math"/>
                <a:cs typeface="Cambria Math"/>
              </a:rPr>
              <a:t>∈</a:t>
            </a:r>
            <a:r>
              <a:rPr sz="2500" spc="145" dirty="0">
                <a:latin typeface="Cambria Math"/>
                <a:cs typeface="Cambria Math"/>
              </a:rPr>
              <a:t> </a:t>
            </a:r>
            <a:r>
              <a:rPr sz="2500" spc="-5" dirty="0">
                <a:latin typeface="Cambria Math"/>
                <a:cs typeface="Cambria Math"/>
              </a:rPr>
              <a:t>𝐴</a:t>
            </a:r>
            <a:r>
              <a:rPr sz="2500" spc="30" dirty="0">
                <a:latin typeface="Cambria Math"/>
                <a:cs typeface="Cambria Math"/>
              </a:rPr>
              <a:t> </a:t>
            </a:r>
            <a:r>
              <a:rPr sz="2500" spc="-5" dirty="0">
                <a:latin typeface="Cambria Math"/>
                <a:cs typeface="Cambria Math"/>
              </a:rPr>
              <a:t>𝑜𝑟</a:t>
            </a:r>
            <a:r>
              <a:rPr sz="2500" spc="60" dirty="0">
                <a:latin typeface="Cambria Math"/>
                <a:cs typeface="Cambria Math"/>
              </a:rPr>
              <a:t> </a:t>
            </a:r>
            <a:r>
              <a:rPr sz="2500" spc="-5" dirty="0">
                <a:latin typeface="Cambria Math"/>
                <a:cs typeface="Cambria Math"/>
              </a:rPr>
              <a:t>(x</a:t>
            </a:r>
            <a:r>
              <a:rPr sz="2500" spc="145" dirty="0">
                <a:latin typeface="Cambria Math"/>
                <a:cs typeface="Cambria Math"/>
              </a:rPr>
              <a:t> </a:t>
            </a:r>
            <a:r>
              <a:rPr sz="2500" spc="-5" dirty="0">
                <a:latin typeface="Cambria Math"/>
                <a:cs typeface="Cambria Math"/>
              </a:rPr>
              <a:t>∈</a:t>
            </a:r>
            <a:r>
              <a:rPr sz="2500" spc="80" dirty="0">
                <a:latin typeface="Cambria Math"/>
                <a:cs typeface="Cambria Math"/>
              </a:rPr>
              <a:t> </a:t>
            </a:r>
            <a:r>
              <a:rPr sz="2500" spc="-5" dirty="0">
                <a:latin typeface="Times New Roman"/>
                <a:cs typeface="Times New Roman"/>
              </a:rPr>
              <a:t>B</a:t>
            </a:r>
            <a:r>
              <a:rPr sz="2500" spc="-15"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spc="-5" dirty="0">
                <a:latin typeface="Cambria Math"/>
                <a:cs typeface="Cambria Math"/>
              </a:rPr>
              <a:t>x</a:t>
            </a:r>
            <a:r>
              <a:rPr sz="2500" spc="145" dirty="0">
                <a:latin typeface="Cambria Math"/>
                <a:cs typeface="Cambria Math"/>
              </a:rPr>
              <a:t> </a:t>
            </a:r>
            <a:r>
              <a:rPr sz="2500" spc="-5" dirty="0">
                <a:latin typeface="Cambria Math"/>
                <a:cs typeface="Cambria Math"/>
              </a:rPr>
              <a:t>∈</a:t>
            </a:r>
            <a:r>
              <a:rPr sz="2500" spc="70" dirty="0">
                <a:latin typeface="Cambria Math"/>
                <a:cs typeface="Cambria Math"/>
              </a:rPr>
              <a:t> </a:t>
            </a:r>
            <a:r>
              <a:rPr sz="2500" spc="-5" dirty="0">
                <a:latin typeface="Times New Roman"/>
                <a:cs typeface="Times New Roman"/>
              </a:rPr>
              <a:t>C)}</a:t>
            </a:r>
            <a:endParaRPr sz="2500">
              <a:latin typeface="Times New Roman"/>
              <a:cs typeface="Times New Roman"/>
            </a:endParaRPr>
          </a:p>
          <a:p>
            <a:pPr marL="1838325">
              <a:lnSpc>
                <a:spcPct val="100000"/>
              </a:lnSpc>
              <a:tabLst>
                <a:tab pos="6790690" algn="l"/>
              </a:tabLst>
            </a:pPr>
            <a:r>
              <a:rPr sz="2500" i="1" spc="-5" dirty="0">
                <a:latin typeface="Times New Roman"/>
                <a:cs typeface="Times New Roman"/>
              </a:rPr>
              <a:t>=</a:t>
            </a:r>
            <a:r>
              <a:rPr sz="2500" spc="-5" dirty="0">
                <a:latin typeface="Times New Roman"/>
                <a:cs typeface="Times New Roman"/>
              </a:rPr>
              <a:t>{</a:t>
            </a:r>
            <a:r>
              <a:rPr sz="2500" spc="-75" dirty="0">
                <a:latin typeface="Times New Roman"/>
                <a:cs typeface="Times New Roman"/>
              </a:rPr>
              <a:t> </a:t>
            </a:r>
            <a:r>
              <a:rPr sz="2500" spc="10" dirty="0">
                <a:latin typeface="Cambria Math"/>
                <a:cs typeface="Cambria Math"/>
              </a:rPr>
              <a:t>𝑥|(𝑥</a:t>
            </a:r>
            <a:r>
              <a:rPr sz="2500" spc="225" dirty="0">
                <a:latin typeface="Cambria Math"/>
                <a:cs typeface="Cambria Math"/>
              </a:rPr>
              <a:t> </a:t>
            </a:r>
            <a:r>
              <a:rPr sz="2500" spc="-5" dirty="0">
                <a:latin typeface="Cambria Math"/>
                <a:cs typeface="Cambria Math"/>
              </a:rPr>
              <a:t>∈</a:t>
            </a:r>
            <a:r>
              <a:rPr sz="2500" spc="155" dirty="0">
                <a:latin typeface="Cambria Math"/>
                <a:cs typeface="Cambria Math"/>
              </a:rPr>
              <a:t> </a:t>
            </a:r>
            <a:r>
              <a:rPr sz="2500" spc="-5" dirty="0">
                <a:latin typeface="Cambria Math"/>
                <a:cs typeface="Cambria Math"/>
              </a:rPr>
              <a:t>𝐴</a:t>
            </a:r>
            <a:r>
              <a:rPr sz="2500" spc="30" dirty="0">
                <a:latin typeface="Cambria Math"/>
                <a:cs typeface="Cambria Math"/>
              </a:rPr>
              <a:t> </a:t>
            </a:r>
            <a:r>
              <a:rPr sz="2500" spc="-5" dirty="0">
                <a:latin typeface="Cambria Math"/>
                <a:cs typeface="Cambria Math"/>
              </a:rPr>
              <a:t>𝑜𝑟</a:t>
            </a:r>
            <a:r>
              <a:rPr sz="2500" spc="60" dirty="0">
                <a:latin typeface="Cambria Math"/>
                <a:cs typeface="Cambria Math"/>
              </a:rPr>
              <a:t> </a:t>
            </a:r>
            <a:r>
              <a:rPr sz="2500" spc="-5" dirty="0">
                <a:latin typeface="Cambria Math"/>
                <a:cs typeface="Cambria Math"/>
              </a:rPr>
              <a:t>x</a:t>
            </a:r>
            <a:r>
              <a:rPr sz="2500" spc="155" dirty="0">
                <a:latin typeface="Cambria Math"/>
                <a:cs typeface="Cambria Math"/>
              </a:rPr>
              <a:t> </a:t>
            </a:r>
            <a:r>
              <a:rPr sz="2500" spc="-5" dirty="0">
                <a:latin typeface="Cambria Math"/>
                <a:cs typeface="Cambria Math"/>
              </a:rPr>
              <a:t>∈</a:t>
            </a:r>
            <a:r>
              <a:rPr sz="2500" spc="95" dirty="0">
                <a:latin typeface="Cambria Math"/>
                <a:cs typeface="Cambria Math"/>
              </a:rPr>
              <a:t> </a:t>
            </a:r>
            <a:r>
              <a:rPr sz="2500" spc="-5" dirty="0">
                <a:latin typeface="Times New Roman"/>
                <a:cs typeface="Times New Roman"/>
              </a:rPr>
              <a:t>B</a:t>
            </a:r>
            <a:r>
              <a:rPr sz="2500" spc="-15" dirty="0">
                <a:latin typeface="Times New Roman"/>
                <a:cs typeface="Times New Roman"/>
              </a:rPr>
              <a:t> </a:t>
            </a:r>
            <a:r>
              <a:rPr sz="2500" spc="-5" dirty="0">
                <a:latin typeface="Times New Roman"/>
                <a:cs typeface="Times New Roman"/>
              </a:rPr>
              <a:t>)and</a:t>
            </a:r>
            <a:r>
              <a:rPr sz="2500" spc="-75" dirty="0">
                <a:latin typeface="Times New Roman"/>
                <a:cs typeface="Times New Roman"/>
              </a:rPr>
              <a:t> </a:t>
            </a:r>
            <a:r>
              <a:rPr sz="2500" spc="-5" dirty="0">
                <a:latin typeface="Cambria Math"/>
                <a:cs typeface="Cambria Math"/>
              </a:rPr>
              <a:t>(𝑥</a:t>
            </a:r>
            <a:r>
              <a:rPr sz="2500" spc="210" dirty="0">
                <a:latin typeface="Cambria Math"/>
                <a:cs typeface="Cambria Math"/>
              </a:rPr>
              <a:t> </a:t>
            </a:r>
            <a:r>
              <a:rPr sz="2500" spc="-5" dirty="0">
                <a:latin typeface="Cambria Math"/>
                <a:cs typeface="Cambria Math"/>
              </a:rPr>
              <a:t>∈</a:t>
            </a:r>
            <a:r>
              <a:rPr sz="2500" spc="155" dirty="0">
                <a:latin typeface="Cambria Math"/>
                <a:cs typeface="Cambria Math"/>
              </a:rPr>
              <a:t> </a:t>
            </a:r>
            <a:r>
              <a:rPr sz="2500" spc="-5" dirty="0">
                <a:latin typeface="Cambria Math"/>
                <a:cs typeface="Cambria Math"/>
              </a:rPr>
              <a:t>𝐴</a:t>
            </a:r>
            <a:r>
              <a:rPr sz="2500" spc="40" dirty="0">
                <a:latin typeface="Cambria Math"/>
                <a:cs typeface="Cambria Math"/>
              </a:rPr>
              <a:t> </a:t>
            </a:r>
            <a:r>
              <a:rPr sz="2500" spc="-5" dirty="0">
                <a:latin typeface="Cambria Math"/>
                <a:cs typeface="Cambria Math"/>
              </a:rPr>
              <a:t>𝑜𝑟	x</a:t>
            </a:r>
            <a:r>
              <a:rPr sz="2500" spc="114" dirty="0">
                <a:latin typeface="Cambria Math"/>
                <a:cs typeface="Cambria Math"/>
              </a:rPr>
              <a:t> </a:t>
            </a:r>
            <a:r>
              <a:rPr sz="2500" spc="-5" dirty="0">
                <a:latin typeface="Cambria Math"/>
                <a:cs typeface="Cambria Math"/>
              </a:rPr>
              <a:t>∈</a:t>
            </a:r>
            <a:r>
              <a:rPr sz="2500" spc="65" dirty="0">
                <a:latin typeface="Cambria Math"/>
                <a:cs typeface="Cambria Math"/>
              </a:rPr>
              <a:t> </a:t>
            </a:r>
            <a:r>
              <a:rPr sz="2500" spc="-5" dirty="0">
                <a:latin typeface="Times New Roman"/>
                <a:cs typeface="Times New Roman"/>
              </a:rPr>
              <a:t>C)}</a:t>
            </a:r>
            <a:endParaRPr sz="2500">
              <a:latin typeface="Times New Roman"/>
              <a:cs typeface="Times New Roman"/>
            </a:endParaRPr>
          </a:p>
          <a:p>
            <a:pPr marL="1917700">
              <a:lnSpc>
                <a:spcPct val="100000"/>
              </a:lnSpc>
              <a:tabLst>
                <a:tab pos="3660140" algn="l"/>
                <a:tab pos="5908040" algn="l"/>
              </a:tabLst>
            </a:pPr>
            <a:r>
              <a:rPr sz="2500" i="1" spc="-5" dirty="0">
                <a:latin typeface="Times New Roman"/>
                <a:cs typeface="Times New Roman"/>
              </a:rPr>
              <a:t>=</a:t>
            </a:r>
            <a:r>
              <a:rPr sz="2500" spc="-5" dirty="0">
                <a:latin typeface="Times New Roman"/>
                <a:cs typeface="Times New Roman"/>
              </a:rPr>
              <a:t>{</a:t>
            </a:r>
            <a:r>
              <a:rPr sz="2500" spc="-75" dirty="0">
                <a:latin typeface="Times New Roman"/>
                <a:cs typeface="Times New Roman"/>
              </a:rPr>
              <a:t> </a:t>
            </a:r>
            <a:r>
              <a:rPr sz="2500" spc="10" dirty="0">
                <a:latin typeface="Cambria Math"/>
                <a:cs typeface="Cambria Math"/>
              </a:rPr>
              <a:t>𝑥|(𝑥</a:t>
            </a:r>
            <a:r>
              <a:rPr sz="2500" spc="225" dirty="0">
                <a:latin typeface="Cambria Math"/>
                <a:cs typeface="Cambria Math"/>
              </a:rPr>
              <a:t> </a:t>
            </a:r>
            <a:r>
              <a:rPr sz="2500" spc="-5" dirty="0">
                <a:latin typeface="Cambria Math"/>
                <a:cs typeface="Cambria Math"/>
              </a:rPr>
              <a:t>∈</a:t>
            </a:r>
            <a:r>
              <a:rPr sz="2500" spc="150" dirty="0">
                <a:latin typeface="Cambria Math"/>
                <a:cs typeface="Cambria Math"/>
              </a:rPr>
              <a:t> </a:t>
            </a:r>
            <a:r>
              <a:rPr sz="2500" spc="-5" dirty="0">
                <a:latin typeface="Cambria Math"/>
                <a:cs typeface="Cambria Math"/>
              </a:rPr>
              <a:t>𝐴	</a:t>
            </a:r>
            <a:r>
              <a:rPr sz="2500" spc="105" dirty="0">
                <a:latin typeface="Cambria Math"/>
                <a:cs typeface="Cambria Math"/>
              </a:rPr>
              <a:t>𝖴</a:t>
            </a:r>
            <a:r>
              <a:rPr sz="2500" spc="90" dirty="0">
                <a:latin typeface="Cambria Math"/>
                <a:cs typeface="Cambria Math"/>
              </a:rPr>
              <a:t> </a:t>
            </a:r>
            <a:r>
              <a:rPr sz="2500" spc="-5" dirty="0">
                <a:latin typeface="Times New Roman"/>
                <a:cs typeface="Times New Roman"/>
              </a:rPr>
              <a:t>B</a:t>
            </a:r>
            <a:r>
              <a:rPr sz="2500" spc="-10" dirty="0">
                <a:latin typeface="Times New Roman"/>
                <a:cs typeface="Times New Roman"/>
              </a:rPr>
              <a:t> </a:t>
            </a:r>
            <a:r>
              <a:rPr sz="2500" spc="-5" dirty="0">
                <a:latin typeface="Times New Roman"/>
                <a:cs typeface="Times New Roman"/>
              </a:rPr>
              <a:t>)and</a:t>
            </a:r>
            <a:r>
              <a:rPr sz="2500" spc="-80" dirty="0">
                <a:latin typeface="Times New Roman"/>
                <a:cs typeface="Times New Roman"/>
              </a:rPr>
              <a:t> </a:t>
            </a:r>
            <a:r>
              <a:rPr sz="2500" spc="-5" dirty="0">
                <a:latin typeface="Cambria Math"/>
                <a:cs typeface="Cambria Math"/>
              </a:rPr>
              <a:t>(𝑥</a:t>
            </a:r>
            <a:r>
              <a:rPr sz="2500" spc="210" dirty="0">
                <a:latin typeface="Cambria Math"/>
                <a:cs typeface="Cambria Math"/>
              </a:rPr>
              <a:t> </a:t>
            </a:r>
            <a:r>
              <a:rPr sz="2500" spc="-5" dirty="0">
                <a:latin typeface="Cambria Math"/>
                <a:cs typeface="Cambria Math"/>
              </a:rPr>
              <a:t>∈</a:t>
            </a:r>
            <a:r>
              <a:rPr sz="2500" spc="165" dirty="0">
                <a:latin typeface="Cambria Math"/>
                <a:cs typeface="Cambria Math"/>
              </a:rPr>
              <a:t> </a:t>
            </a:r>
            <a:r>
              <a:rPr sz="2500" spc="-5" dirty="0">
                <a:latin typeface="Cambria Math"/>
                <a:cs typeface="Cambria Math"/>
              </a:rPr>
              <a:t>𝐴	</a:t>
            </a:r>
            <a:r>
              <a:rPr sz="2500" spc="105" dirty="0">
                <a:latin typeface="Cambria Math"/>
                <a:cs typeface="Cambria Math"/>
              </a:rPr>
              <a:t>𝖴</a:t>
            </a:r>
            <a:r>
              <a:rPr sz="2500" spc="60" dirty="0">
                <a:latin typeface="Cambria Math"/>
                <a:cs typeface="Cambria Math"/>
              </a:rPr>
              <a:t> </a:t>
            </a:r>
            <a:r>
              <a:rPr sz="2500" spc="-5" dirty="0">
                <a:latin typeface="Times New Roman"/>
                <a:cs typeface="Times New Roman"/>
              </a:rPr>
              <a:t>C)}</a:t>
            </a:r>
            <a:endParaRPr sz="2500">
              <a:latin typeface="Times New Roman"/>
              <a:cs typeface="Times New Roman"/>
            </a:endParaRPr>
          </a:p>
          <a:p>
            <a:pPr marL="1838325">
              <a:lnSpc>
                <a:spcPct val="100000"/>
              </a:lnSpc>
              <a:tabLst>
                <a:tab pos="3580765" algn="l"/>
                <a:tab pos="5048250" algn="l"/>
              </a:tabLst>
            </a:pPr>
            <a:r>
              <a:rPr sz="2500" i="1" spc="-5" dirty="0">
                <a:latin typeface="Times New Roman"/>
                <a:cs typeface="Times New Roman"/>
              </a:rPr>
              <a:t>=</a:t>
            </a:r>
            <a:r>
              <a:rPr sz="2500" spc="-5" dirty="0">
                <a:latin typeface="Times New Roman"/>
                <a:cs typeface="Times New Roman"/>
              </a:rPr>
              <a:t>{</a:t>
            </a:r>
            <a:r>
              <a:rPr sz="2500" spc="-75" dirty="0">
                <a:latin typeface="Times New Roman"/>
                <a:cs typeface="Times New Roman"/>
              </a:rPr>
              <a:t> </a:t>
            </a:r>
            <a:r>
              <a:rPr sz="2500" spc="15" dirty="0">
                <a:latin typeface="Cambria Math"/>
                <a:cs typeface="Cambria Math"/>
              </a:rPr>
              <a:t>𝑥|𝑥</a:t>
            </a:r>
            <a:r>
              <a:rPr sz="2500" spc="215" dirty="0">
                <a:latin typeface="Cambria Math"/>
                <a:cs typeface="Cambria Math"/>
              </a:rPr>
              <a:t> </a:t>
            </a:r>
            <a:r>
              <a:rPr sz="2500" spc="-5" dirty="0">
                <a:latin typeface="Cambria Math"/>
                <a:cs typeface="Cambria Math"/>
              </a:rPr>
              <a:t>∈</a:t>
            </a:r>
            <a:r>
              <a:rPr sz="2500" spc="150" dirty="0">
                <a:latin typeface="Cambria Math"/>
                <a:cs typeface="Cambria Math"/>
              </a:rPr>
              <a:t> </a:t>
            </a:r>
            <a:r>
              <a:rPr sz="2500" dirty="0">
                <a:latin typeface="Cambria Math"/>
                <a:cs typeface="Cambria Math"/>
              </a:rPr>
              <a:t>(𝐴	</a:t>
            </a:r>
            <a:r>
              <a:rPr sz="2500" spc="105" dirty="0">
                <a:latin typeface="Cambria Math"/>
                <a:cs typeface="Cambria Math"/>
              </a:rPr>
              <a:t>𝖴</a:t>
            </a:r>
            <a:r>
              <a:rPr sz="2500" spc="85" dirty="0">
                <a:latin typeface="Cambria Math"/>
                <a:cs typeface="Cambria Math"/>
              </a:rPr>
              <a:t> </a:t>
            </a:r>
            <a:r>
              <a:rPr sz="2500" spc="-5" dirty="0">
                <a:latin typeface="Times New Roman"/>
                <a:cs typeface="Times New Roman"/>
              </a:rPr>
              <a:t>B</a:t>
            </a:r>
            <a:r>
              <a:rPr sz="2500" spc="-10" dirty="0">
                <a:latin typeface="Times New Roman"/>
                <a:cs typeface="Times New Roman"/>
              </a:rPr>
              <a:t> </a:t>
            </a:r>
            <a:r>
              <a:rPr sz="2500" spc="-5" dirty="0">
                <a:latin typeface="Times New Roman"/>
                <a:cs typeface="Times New Roman"/>
              </a:rPr>
              <a:t>)</a:t>
            </a:r>
            <a:r>
              <a:rPr sz="2500" b="1" spc="-5" dirty="0">
                <a:latin typeface="Times New Roman"/>
                <a:cs typeface="Times New Roman"/>
              </a:rPr>
              <a:t>∩</a:t>
            </a:r>
            <a:r>
              <a:rPr sz="2500" b="1" spc="-70" dirty="0">
                <a:latin typeface="Times New Roman"/>
                <a:cs typeface="Times New Roman"/>
              </a:rPr>
              <a:t> </a:t>
            </a:r>
            <a:r>
              <a:rPr sz="2500" dirty="0">
                <a:latin typeface="Cambria Math"/>
                <a:cs typeface="Cambria Math"/>
              </a:rPr>
              <a:t>(𝐴	</a:t>
            </a:r>
            <a:r>
              <a:rPr sz="2500" spc="105" dirty="0">
                <a:latin typeface="Cambria Math"/>
                <a:cs typeface="Cambria Math"/>
              </a:rPr>
              <a:t>𝖴</a:t>
            </a:r>
            <a:r>
              <a:rPr sz="2500" spc="35" dirty="0">
                <a:latin typeface="Cambria Math"/>
                <a:cs typeface="Cambria Math"/>
              </a:rPr>
              <a:t> </a:t>
            </a:r>
            <a:r>
              <a:rPr sz="2500" spc="-5" dirty="0">
                <a:latin typeface="Times New Roman"/>
                <a:cs typeface="Times New Roman"/>
              </a:rPr>
              <a:t>C)}</a:t>
            </a:r>
            <a:endParaRPr sz="2500">
              <a:latin typeface="Times New Roman"/>
              <a:cs typeface="Times New Roman"/>
            </a:endParaRPr>
          </a:p>
          <a:p>
            <a:pPr marL="1838325">
              <a:lnSpc>
                <a:spcPct val="100000"/>
              </a:lnSpc>
              <a:spcBef>
                <a:spcPts val="5"/>
              </a:spcBef>
              <a:tabLst>
                <a:tab pos="2176780" algn="l"/>
              </a:tabLst>
            </a:pPr>
            <a:r>
              <a:rPr sz="2500" spc="-5" dirty="0">
                <a:latin typeface="Times New Roman"/>
                <a:cs typeface="Times New Roman"/>
              </a:rPr>
              <a:t>=	(</a:t>
            </a:r>
            <a:r>
              <a:rPr sz="2500" i="1" spc="-5" dirty="0">
                <a:latin typeface="Times New Roman"/>
                <a:cs typeface="Times New Roman"/>
              </a:rPr>
              <a:t>A </a:t>
            </a:r>
            <a:r>
              <a:rPr sz="2500" spc="105" dirty="0">
                <a:latin typeface="Cambria Math"/>
                <a:cs typeface="Cambria Math"/>
              </a:rPr>
              <a:t>𝖴</a:t>
            </a:r>
            <a:r>
              <a:rPr sz="2500" spc="70" dirty="0">
                <a:latin typeface="Cambria Math"/>
                <a:cs typeface="Cambria Math"/>
              </a:rPr>
              <a:t> </a:t>
            </a:r>
            <a:r>
              <a:rPr sz="2500" i="1" spc="-5" dirty="0">
                <a:latin typeface="Times New Roman"/>
                <a:cs typeface="Times New Roman"/>
              </a:rPr>
              <a:t>B</a:t>
            </a:r>
            <a:r>
              <a:rPr sz="2500" i="1" spc="-10" dirty="0">
                <a:latin typeface="Times New Roman"/>
                <a:cs typeface="Times New Roman"/>
              </a:rPr>
              <a:t> </a:t>
            </a:r>
            <a:r>
              <a:rPr sz="2500" spc="-5" dirty="0">
                <a:latin typeface="Times New Roman"/>
                <a:cs typeface="Times New Roman"/>
              </a:rPr>
              <a:t>) ∩</a:t>
            </a:r>
            <a:r>
              <a:rPr sz="2500" spc="-10" dirty="0">
                <a:latin typeface="Times New Roman"/>
                <a:cs typeface="Times New Roman"/>
              </a:rPr>
              <a:t> (</a:t>
            </a:r>
            <a:r>
              <a:rPr sz="2500" i="1" spc="-10" dirty="0">
                <a:latin typeface="Times New Roman"/>
                <a:cs typeface="Times New Roman"/>
              </a:rPr>
              <a:t>A</a:t>
            </a:r>
            <a:r>
              <a:rPr sz="2500" i="1" dirty="0">
                <a:latin typeface="Times New Roman"/>
                <a:cs typeface="Times New Roman"/>
              </a:rPr>
              <a:t> </a:t>
            </a:r>
            <a:r>
              <a:rPr sz="2500" spc="105" dirty="0">
                <a:latin typeface="Cambria Math"/>
                <a:cs typeface="Cambria Math"/>
              </a:rPr>
              <a:t>𝖴</a:t>
            </a:r>
            <a:r>
              <a:rPr sz="2500" spc="55" dirty="0">
                <a:latin typeface="Cambria Math"/>
                <a:cs typeface="Cambria Math"/>
              </a:rPr>
              <a:t> </a:t>
            </a:r>
            <a:r>
              <a:rPr sz="2500" i="1" spc="-5" dirty="0">
                <a:latin typeface="Times New Roman"/>
                <a:cs typeface="Times New Roman"/>
              </a:rPr>
              <a:t>C</a:t>
            </a:r>
            <a:r>
              <a:rPr sz="2500" i="1" spc="-10" dirty="0">
                <a:latin typeface="Times New Roman"/>
                <a:cs typeface="Times New Roman"/>
              </a:rPr>
              <a:t> </a:t>
            </a:r>
            <a:r>
              <a:rPr sz="2500" spc="-5" dirty="0">
                <a:latin typeface="Times New Roman"/>
                <a:cs typeface="Times New Roman"/>
              </a:rPr>
              <a:t>)</a:t>
            </a:r>
            <a:endParaRPr sz="2500">
              <a:latin typeface="Times New Roman"/>
              <a:cs typeface="Times New Roman"/>
            </a:endParaRPr>
          </a:p>
          <a:p>
            <a:pPr>
              <a:lnSpc>
                <a:spcPct val="100000"/>
              </a:lnSpc>
              <a:spcBef>
                <a:spcPts val="35"/>
              </a:spcBef>
            </a:pPr>
            <a:endParaRPr sz="3100">
              <a:latin typeface="Times New Roman"/>
              <a:cs typeface="Times New Roman"/>
            </a:endParaRPr>
          </a:p>
          <a:p>
            <a:pPr marL="12700" marR="5080">
              <a:lnSpc>
                <a:spcPct val="80000"/>
              </a:lnSpc>
              <a:tabLst>
                <a:tab pos="1719580" algn="l"/>
                <a:tab pos="3886835" algn="l"/>
                <a:tab pos="4226560" algn="l"/>
              </a:tabLst>
            </a:pPr>
            <a:r>
              <a:rPr sz="2500" spc="-5" dirty="0">
                <a:latin typeface="Times New Roman"/>
                <a:cs typeface="Times New Roman"/>
              </a:rPr>
              <a:t>[</a:t>
            </a:r>
            <a:r>
              <a:rPr sz="2500" b="1" spc="-5" dirty="0">
                <a:latin typeface="Times New Roman"/>
                <a:cs typeface="Times New Roman"/>
              </a:rPr>
              <a:t>*</a:t>
            </a:r>
            <a:r>
              <a:rPr sz="2500" spc="-5" dirty="0">
                <a:latin typeface="Times New Roman"/>
                <a:cs typeface="Times New Roman"/>
              </a:rPr>
              <a:t>The</a:t>
            </a:r>
            <a:r>
              <a:rPr sz="2500" spc="15" dirty="0">
                <a:latin typeface="Times New Roman"/>
                <a:cs typeface="Times New Roman"/>
              </a:rPr>
              <a:t> </a:t>
            </a:r>
            <a:r>
              <a:rPr sz="2500" dirty="0">
                <a:latin typeface="Times New Roman"/>
                <a:cs typeface="Times New Roman"/>
              </a:rPr>
              <a:t>Proof	</a:t>
            </a:r>
            <a:r>
              <a:rPr sz="2500" spc="-5" dirty="0">
                <a:latin typeface="Times New Roman"/>
                <a:cs typeface="Times New Roman"/>
              </a:rPr>
              <a:t>of</a:t>
            </a:r>
            <a:r>
              <a:rPr sz="2500" spc="5" dirty="0">
                <a:latin typeface="Times New Roman"/>
                <a:cs typeface="Times New Roman"/>
              </a:rPr>
              <a:t> </a:t>
            </a:r>
            <a:r>
              <a:rPr sz="2500" i="1" spc="-5" dirty="0">
                <a:latin typeface="Times New Roman"/>
                <a:cs typeface="Times New Roman"/>
              </a:rPr>
              <a:t>A</a:t>
            </a:r>
            <a:r>
              <a:rPr sz="2500" i="1" spc="15" dirty="0">
                <a:latin typeface="Times New Roman"/>
                <a:cs typeface="Times New Roman"/>
              </a:rPr>
              <a:t> </a:t>
            </a:r>
            <a:r>
              <a:rPr sz="2500" spc="-5" dirty="0">
                <a:latin typeface="Times New Roman"/>
                <a:cs typeface="Times New Roman"/>
              </a:rPr>
              <a:t>∩</a:t>
            </a:r>
            <a:r>
              <a:rPr sz="2500" spc="20" dirty="0">
                <a:latin typeface="Times New Roman"/>
                <a:cs typeface="Times New Roman"/>
              </a:rPr>
              <a:t> </a:t>
            </a:r>
            <a:r>
              <a:rPr sz="2500" spc="-5" dirty="0">
                <a:latin typeface="Times New Roman"/>
                <a:cs typeface="Times New Roman"/>
              </a:rPr>
              <a:t>(</a:t>
            </a:r>
            <a:r>
              <a:rPr sz="2500" i="1" spc="-5" dirty="0">
                <a:latin typeface="Times New Roman"/>
                <a:cs typeface="Times New Roman"/>
              </a:rPr>
              <a:t>B</a:t>
            </a:r>
            <a:r>
              <a:rPr sz="2500" i="1" spc="25" dirty="0">
                <a:latin typeface="Times New Roman"/>
                <a:cs typeface="Times New Roman"/>
              </a:rPr>
              <a:t> </a:t>
            </a:r>
            <a:r>
              <a:rPr sz="2500" spc="105" dirty="0">
                <a:latin typeface="Cambria Math"/>
                <a:cs typeface="Cambria Math"/>
              </a:rPr>
              <a:t>𝖴</a:t>
            </a:r>
            <a:r>
              <a:rPr sz="2500" spc="85" dirty="0">
                <a:latin typeface="Cambria Math"/>
                <a:cs typeface="Cambria Math"/>
              </a:rPr>
              <a:t> </a:t>
            </a:r>
            <a:r>
              <a:rPr sz="2500" i="1" spc="-5" dirty="0">
                <a:latin typeface="Times New Roman"/>
                <a:cs typeface="Times New Roman"/>
              </a:rPr>
              <a:t>C</a:t>
            </a:r>
            <a:r>
              <a:rPr sz="2500" i="1" spc="15" dirty="0">
                <a:latin typeface="Times New Roman"/>
                <a:cs typeface="Times New Roman"/>
              </a:rPr>
              <a:t> </a:t>
            </a:r>
            <a:r>
              <a:rPr sz="2500" spc="-5" dirty="0">
                <a:latin typeface="Times New Roman"/>
                <a:cs typeface="Times New Roman"/>
              </a:rPr>
              <a:t>)	=	</a:t>
            </a:r>
            <a:r>
              <a:rPr sz="2500" dirty="0">
                <a:latin typeface="Times New Roman"/>
                <a:cs typeface="Times New Roman"/>
              </a:rPr>
              <a:t>(</a:t>
            </a:r>
            <a:r>
              <a:rPr sz="2500" i="1" dirty="0">
                <a:latin typeface="Times New Roman"/>
                <a:cs typeface="Times New Roman"/>
              </a:rPr>
              <a:t>A</a:t>
            </a:r>
            <a:r>
              <a:rPr sz="2500" i="1" spc="15" dirty="0">
                <a:latin typeface="Times New Roman"/>
                <a:cs typeface="Times New Roman"/>
              </a:rPr>
              <a:t> </a:t>
            </a:r>
            <a:r>
              <a:rPr sz="2500" spc="-5" dirty="0">
                <a:latin typeface="Times New Roman"/>
                <a:cs typeface="Times New Roman"/>
              </a:rPr>
              <a:t>∩</a:t>
            </a:r>
            <a:r>
              <a:rPr sz="2500" spc="5" dirty="0">
                <a:latin typeface="Times New Roman"/>
                <a:cs typeface="Times New Roman"/>
              </a:rPr>
              <a:t> </a:t>
            </a:r>
            <a:r>
              <a:rPr sz="2500" i="1" spc="-5" dirty="0">
                <a:latin typeface="Times New Roman"/>
                <a:cs typeface="Times New Roman"/>
              </a:rPr>
              <a:t>B</a:t>
            </a:r>
            <a:r>
              <a:rPr sz="2500" i="1" spc="5" dirty="0">
                <a:latin typeface="Times New Roman"/>
                <a:cs typeface="Times New Roman"/>
              </a:rPr>
              <a:t> </a:t>
            </a:r>
            <a:r>
              <a:rPr sz="2500" spc="-5" dirty="0">
                <a:latin typeface="Times New Roman"/>
                <a:cs typeface="Times New Roman"/>
              </a:rPr>
              <a:t>)</a:t>
            </a:r>
            <a:r>
              <a:rPr sz="2500" dirty="0">
                <a:latin typeface="Times New Roman"/>
                <a:cs typeface="Times New Roman"/>
              </a:rPr>
              <a:t> </a:t>
            </a:r>
            <a:r>
              <a:rPr sz="2500" spc="105" dirty="0">
                <a:latin typeface="Cambria Math"/>
                <a:cs typeface="Cambria Math"/>
              </a:rPr>
              <a:t>𝖴</a:t>
            </a:r>
            <a:r>
              <a:rPr sz="2500" spc="80" dirty="0">
                <a:latin typeface="Cambria Math"/>
                <a:cs typeface="Cambria Math"/>
              </a:rPr>
              <a:t> </a:t>
            </a:r>
            <a:r>
              <a:rPr sz="2500" spc="-5" dirty="0">
                <a:latin typeface="Times New Roman"/>
                <a:cs typeface="Times New Roman"/>
              </a:rPr>
              <a:t>(</a:t>
            </a:r>
            <a:r>
              <a:rPr sz="2500" i="1" spc="-5" dirty="0">
                <a:latin typeface="Times New Roman"/>
                <a:cs typeface="Times New Roman"/>
              </a:rPr>
              <a:t>A</a:t>
            </a:r>
            <a:r>
              <a:rPr sz="2500" i="1" spc="20" dirty="0">
                <a:latin typeface="Times New Roman"/>
                <a:cs typeface="Times New Roman"/>
              </a:rPr>
              <a:t> </a:t>
            </a:r>
            <a:r>
              <a:rPr sz="2500" spc="-5" dirty="0">
                <a:latin typeface="Times New Roman"/>
                <a:cs typeface="Times New Roman"/>
              </a:rPr>
              <a:t>∩</a:t>
            </a:r>
            <a:r>
              <a:rPr sz="2500" dirty="0">
                <a:latin typeface="Times New Roman"/>
                <a:cs typeface="Times New Roman"/>
              </a:rPr>
              <a:t> </a:t>
            </a:r>
            <a:r>
              <a:rPr sz="2500" i="1" spc="-5" dirty="0">
                <a:latin typeface="Times New Roman"/>
                <a:cs typeface="Times New Roman"/>
              </a:rPr>
              <a:t>C</a:t>
            </a:r>
            <a:r>
              <a:rPr sz="2500" i="1" spc="5" dirty="0">
                <a:latin typeface="Times New Roman"/>
                <a:cs typeface="Times New Roman"/>
              </a:rPr>
              <a:t> </a:t>
            </a:r>
            <a:r>
              <a:rPr sz="2500" spc="-5" dirty="0">
                <a:latin typeface="Times New Roman"/>
                <a:cs typeface="Times New Roman"/>
              </a:rPr>
              <a:t>)</a:t>
            </a:r>
            <a:r>
              <a:rPr sz="2500" spc="5" dirty="0">
                <a:latin typeface="Times New Roman"/>
                <a:cs typeface="Times New Roman"/>
              </a:rPr>
              <a:t> </a:t>
            </a:r>
            <a:r>
              <a:rPr sz="2500" spc="-5" dirty="0">
                <a:latin typeface="Times New Roman"/>
                <a:cs typeface="Times New Roman"/>
              </a:rPr>
              <a:t>is</a:t>
            </a:r>
            <a:r>
              <a:rPr sz="2500" spc="5" dirty="0">
                <a:latin typeface="Times New Roman"/>
                <a:cs typeface="Times New Roman"/>
              </a:rPr>
              <a:t> </a:t>
            </a:r>
            <a:r>
              <a:rPr sz="2500" dirty="0">
                <a:latin typeface="Times New Roman"/>
                <a:cs typeface="Times New Roman"/>
              </a:rPr>
              <a:t>left</a:t>
            </a:r>
            <a:r>
              <a:rPr sz="2500" spc="20" dirty="0">
                <a:latin typeface="Times New Roman"/>
                <a:cs typeface="Times New Roman"/>
              </a:rPr>
              <a:t> </a:t>
            </a:r>
            <a:r>
              <a:rPr sz="2500" spc="-5" dirty="0">
                <a:latin typeface="Times New Roman"/>
                <a:cs typeface="Times New Roman"/>
              </a:rPr>
              <a:t>to</a:t>
            </a:r>
            <a:r>
              <a:rPr sz="2500" spc="10" dirty="0">
                <a:latin typeface="Times New Roman"/>
                <a:cs typeface="Times New Roman"/>
              </a:rPr>
              <a:t> </a:t>
            </a:r>
            <a:r>
              <a:rPr sz="2500" dirty="0">
                <a:latin typeface="Times New Roman"/>
                <a:cs typeface="Times New Roman"/>
              </a:rPr>
              <a:t>the </a:t>
            </a:r>
            <a:r>
              <a:rPr sz="2500" spc="-610" dirty="0">
                <a:latin typeface="Times New Roman"/>
                <a:cs typeface="Times New Roman"/>
              </a:rPr>
              <a:t> </a:t>
            </a:r>
            <a:r>
              <a:rPr sz="2500" spc="-5" dirty="0">
                <a:latin typeface="Times New Roman"/>
                <a:cs typeface="Times New Roman"/>
              </a:rPr>
              <a:t>reader]</a:t>
            </a:r>
            <a:endParaRPr sz="25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3" name="object 3"/>
          <p:cNvSpPr txBox="1">
            <a:spLocks noGrp="1"/>
          </p:cNvSpPr>
          <p:nvPr>
            <p:ph type="title"/>
          </p:nvPr>
        </p:nvSpPr>
        <p:spPr>
          <a:xfrm>
            <a:off x="3393185" y="89407"/>
            <a:ext cx="2357120" cy="696595"/>
          </a:xfrm>
          <a:prstGeom prst="rect">
            <a:avLst/>
          </a:prstGeom>
        </p:spPr>
        <p:txBody>
          <a:bodyPr vert="horz" wrap="square" lIns="0" tIns="12700" rIns="0" bIns="0" rtlCol="0">
            <a:spAutoFit/>
          </a:bodyPr>
          <a:lstStyle/>
          <a:p>
            <a:pPr marL="12700">
              <a:lnSpc>
                <a:spcPct val="100000"/>
              </a:lnSpc>
              <a:spcBef>
                <a:spcPts val="100"/>
              </a:spcBef>
            </a:pPr>
            <a:r>
              <a:rPr sz="4400" dirty="0"/>
              <a:t>Ex</a:t>
            </a:r>
            <a:r>
              <a:rPr sz="4400" spc="5" dirty="0"/>
              <a:t>a</a:t>
            </a:r>
            <a:r>
              <a:rPr sz="4400" dirty="0"/>
              <a:t>mples</a:t>
            </a:r>
            <a:endParaRPr sz="4400"/>
          </a:p>
        </p:txBody>
      </p:sp>
      <p:grpSp>
        <p:nvGrpSpPr>
          <p:cNvPr id="4" name="object 4"/>
          <p:cNvGrpSpPr/>
          <p:nvPr/>
        </p:nvGrpSpPr>
        <p:grpSpPr>
          <a:xfrm>
            <a:off x="381000" y="1066798"/>
            <a:ext cx="8458200" cy="5715000"/>
            <a:chOff x="381000" y="1066798"/>
            <a:chExt cx="8458200" cy="5715000"/>
          </a:xfrm>
        </p:grpSpPr>
        <p:sp>
          <p:nvSpPr>
            <p:cNvPr id="5" name="object 5"/>
            <p:cNvSpPr/>
            <p:nvPr/>
          </p:nvSpPr>
          <p:spPr>
            <a:xfrm>
              <a:off x="381000" y="1066798"/>
              <a:ext cx="8458200" cy="5715000"/>
            </a:xfrm>
            <a:custGeom>
              <a:avLst/>
              <a:gdLst/>
              <a:ahLst/>
              <a:cxnLst/>
              <a:rect l="l" t="t" r="r" b="b"/>
              <a:pathLst>
                <a:path w="8458200" h="5715000">
                  <a:moveTo>
                    <a:pt x="8458200" y="0"/>
                  </a:moveTo>
                  <a:lnTo>
                    <a:pt x="0" y="0"/>
                  </a:lnTo>
                  <a:lnTo>
                    <a:pt x="0" y="5715000"/>
                  </a:lnTo>
                  <a:lnTo>
                    <a:pt x="8458200" y="5715000"/>
                  </a:lnTo>
                  <a:lnTo>
                    <a:pt x="8458200" y="0"/>
                  </a:lnTo>
                  <a:close/>
                </a:path>
              </a:pathLst>
            </a:custGeom>
            <a:solidFill>
              <a:srgbClr val="F1F1F1"/>
            </a:solidFill>
          </p:spPr>
          <p:txBody>
            <a:bodyPr wrap="square" lIns="0" tIns="0" rIns="0" bIns="0" rtlCol="0"/>
            <a:lstStyle/>
            <a:p>
              <a:endParaRPr/>
            </a:p>
          </p:txBody>
        </p:sp>
        <p:sp>
          <p:nvSpPr>
            <p:cNvPr id="6" name="object 6"/>
            <p:cNvSpPr/>
            <p:nvPr/>
          </p:nvSpPr>
          <p:spPr>
            <a:xfrm>
              <a:off x="472440" y="4470780"/>
              <a:ext cx="2353945" cy="697865"/>
            </a:xfrm>
            <a:custGeom>
              <a:avLst/>
              <a:gdLst/>
              <a:ahLst/>
              <a:cxnLst/>
              <a:rect l="l" t="t" r="r" b="b"/>
              <a:pathLst>
                <a:path w="2353945" h="697864">
                  <a:moveTo>
                    <a:pt x="1491234" y="413385"/>
                  </a:moveTo>
                  <a:lnTo>
                    <a:pt x="1488186" y="404749"/>
                  </a:lnTo>
                  <a:lnTo>
                    <a:pt x="1472819" y="410298"/>
                  </a:lnTo>
                  <a:lnTo>
                    <a:pt x="1459344" y="418338"/>
                  </a:lnTo>
                  <a:lnTo>
                    <a:pt x="1430477" y="456857"/>
                  </a:lnTo>
                  <a:lnTo>
                    <a:pt x="1420622" y="510667"/>
                  </a:lnTo>
                  <a:lnTo>
                    <a:pt x="1421714" y="530123"/>
                  </a:lnTo>
                  <a:lnTo>
                    <a:pt x="1438021" y="579501"/>
                  </a:lnTo>
                  <a:lnTo>
                    <a:pt x="1472768" y="610933"/>
                  </a:lnTo>
                  <a:lnTo>
                    <a:pt x="1488186" y="616458"/>
                  </a:lnTo>
                  <a:lnTo>
                    <a:pt x="1490853" y="607949"/>
                  </a:lnTo>
                  <a:lnTo>
                    <a:pt x="1478800" y="602551"/>
                  </a:lnTo>
                  <a:lnTo>
                    <a:pt x="1468386" y="595083"/>
                  </a:lnTo>
                  <a:lnTo>
                    <a:pt x="1446987" y="560387"/>
                  </a:lnTo>
                  <a:lnTo>
                    <a:pt x="1439926" y="509524"/>
                  </a:lnTo>
                  <a:lnTo>
                    <a:pt x="1440700" y="491477"/>
                  </a:lnTo>
                  <a:lnTo>
                    <a:pt x="1452499" y="446913"/>
                  </a:lnTo>
                  <a:lnTo>
                    <a:pt x="1479016" y="418706"/>
                  </a:lnTo>
                  <a:lnTo>
                    <a:pt x="1491234" y="413385"/>
                  </a:lnTo>
                  <a:close/>
                </a:path>
                <a:path w="2353945" h="697864">
                  <a:moveTo>
                    <a:pt x="1793367" y="0"/>
                  </a:moveTo>
                  <a:lnTo>
                    <a:pt x="0" y="0"/>
                  </a:lnTo>
                  <a:lnTo>
                    <a:pt x="0" y="14351"/>
                  </a:lnTo>
                  <a:lnTo>
                    <a:pt x="1793367" y="14351"/>
                  </a:lnTo>
                  <a:lnTo>
                    <a:pt x="1793367" y="0"/>
                  </a:lnTo>
                  <a:close/>
                </a:path>
                <a:path w="2353945" h="697864">
                  <a:moveTo>
                    <a:pt x="2170938" y="685800"/>
                  </a:moveTo>
                  <a:lnTo>
                    <a:pt x="1937004" y="685800"/>
                  </a:lnTo>
                  <a:lnTo>
                    <a:pt x="1458468" y="685800"/>
                  </a:lnTo>
                  <a:lnTo>
                    <a:pt x="1458468" y="697611"/>
                  </a:lnTo>
                  <a:lnTo>
                    <a:pt x="2170938" y="697611"/>
                  </a:lnTo>
                  <a:lnTo>
                    <a:pt x="2170938" y="685800"/>
                  </a:lnTo>
                  <a:close/>
                </a:path>
                <a:path w="2353945" h="697864">
                  <a:moveTo>
                    <a:pt x="2283079" y="510667"/>
                  </a:moveTo>
                  <a:lnTo>
                    <a:pt x="2273211" y="456857"/>
                  </a:lnTo>
                  <a:lnTo>
                    <a:pt x="2244344" y="418350"/>
                  </a:lnTo>
                  <a:lnTo>
                    <a:pt x="2215515" y="404749"/>
                  </a:lnTo>
                  <a:lnTo>
                    <a:pt x="2212467" y="413385"/>
                  </a:lnTo>
                  <a:lnTo>
                    <a:pt x="2224748" y="418706"/>
                  </a:lnTo>
                  <a:lnTo>
                    <a:pt x="2235301" y="426059"/>
                  </a:lnTo>
                  <a:lnTo>
                    <a:pt x="2256701" y="460184"/>
                  </a:lnTo>
                  <a:lnTo>
                    <a:pt x="2263775" y="509524"/>
                  </a:lnTo>
                  <a:lnTo>
                    <a:pt x="2262987" y="528193"/>
                  </a:lnTo>
                  <a:lnTo>
                    <a:pt x="2251202" y="573913"/>
                  </a:lnTo>
                  <a:lnTo>
                    <a:pt x="2224887" y="602551"/>
                  </a:lnTo>
                  <a:lnTo>
                    <a:pt x="2212848" y="607949"/>
                  </a:lnTo>
                  <a:lnTo>
                    <a:pt x="2215515" y="616458"/>
                  </a:lnTo>
                  <a:lnTo>
                    <a:pt x="2255977" y="592455"/>
                  </a:lnTo>
                  <a:lnTo>
                    <a:pt x="2278710" y="548093"/>
                  </a:lnTo>
                  <a:lnTo>
                    <a:pt x="2281974" y="530123"/>
                  </a:lnTo>
                  <a:lnTo>
                    <a:pt x="2283079" y="510667"/>
                  </a:lnTo>
                  <a:close/>
                </a:path>
                <a:path w="2353945" h="697864">
                  <a:moveTo>
                    <a:pt x="2353818" y="367284"/>
                  </a:moveTo>
                  <a:lnTo>
                    <a:pt x="894588" y="367284"/>
                  </a:lnTo>
                  <a:lnTo>
                    <a:pt x="894588" y="379095"/>
                  </a:lnTo>
                  <a:lnTo>
                    <a:pt x="2353818" y="379095"/>
                  </a:lnTo>
                  <a:lnTo>
                    <a:pt x="2353818" y="367284"/>
                  </a:lnTo>
                  <a:close/>
                </a:path>
              </a:pathLst>
            </a:custGeom>
            <a:solidFill>
              <a:srgbClr val="000000"/>
            </a:solidFill>
          </p:spPr>
          <p:txBody>
            <a:bodyPr wrap="square" lIns="0" tIns="0" rIns="0" bIns="0" rtlCol="0"/>
            <a:lstStyle/>
            <a:p>
              <a:endParaRPr/>
            </a:p>
          </p:txBody>
        </p:sp>
      </p:grpSp>
      <p:sp>
        <p:nvSpPr>
          <p:cNvPr id="7" name="object 7"/>
          <p:cNvSpPr txBox="1"/>
          <p:nvPr/>
        </p:nvSpPr>
        <p:spPr>
          <a:xfrm>
            <a:off x="459740" y="1023333"/>
            <a:ext cx="6250940" cy="5593080"/>
          </a:xfrm>
          <a:prstGeom prst="rect">
            <a:avLst/>
          </a:prstGeom>
        </p:spPr>
        <p:txBody>
          <a:bodyPr vert="horz" wrap="square" lIns="0" tIns="46355" rIns="0" bIns="0" rtlCol="0">
            <a:spAutoFit/>
          </a:bodyPr>
          <a:lstStyle/>
          <a:p>
            <a:pPr marL="290830" indent="-278765">
              <a:lnSpc>
                <a:spcPct val="100000"/>
              </a:lnSpc>
              <a:spcBef>
                <a:spcPts val="365"/>
              </a:spcBef>
              <a:buAutoNum type="arabicPeriod"/>
              <a:tabLst>
                <a:tab pos="291465" algn="l"/>
              </a:tabLst>
            </a:pPr>
            <a:r>
              <a:rPr sz="2200" b="1" spc="-10" dirty="0">
                <a:latin typeface="Times New Roman"/>
                <a:cs typeface="Times New Roman"/>
              </a:rPr>
              <a:t>Prove </a:t>
            </a:r>
            <a:r>
              <a:rPr sz="2200" b="1" spc="-5" dirty="0">
                <a:latin typeface="Times New Roman"/>
                <a:cs typeface="Times New Roman"/>
              </a:rPr>
              <a:t>that</a:t>
            </a:r>
            <a:r>
              <a:rPr sz="2200" b="1" spc="10" dirty="0">
                <a:latin typeface="Times New Roman"/>
                <a:cs typeface="Times New Roman"/>
              </a:rPr>
              <a:t> </a:t>
            </a:r>
            <a:r>
              <a:rPr sz="2200" b="1" spc="-5" dirty="0">
                <a:latin typeface="Times New Roman"/>
                <a:cs typeface="Times New Roman"/>
              </a:rPr>
              <a:t>(A-C)</a:t>
            </a:r>
            <a:r>
              <a:rPr sz="2200" b="1" spc="20" dirty="0">
                <a:latin typeface="Times New Roman"/>
                <a:cs typeface="Times New Roman"/>
              </a:rPr>
              <a:t> </a:t>
            </a:r>
            <a:r>
              <a:rPr sz="2200" b="1" spc="-10" dirty="0">
                <a:latin typeface="Times New Roman"/>
                <a:cs typeface="Times New Roman"/>
              </a:rPr>
              <a:t>∩(C-B)=</a:t>
            </a:r>
            <a:r>
              <a:rPr sz="2200" spc="-10" dirty="0">
                <a:latin typeface="Cambria Math"/>
                <a:cs typeface="Cambria Math"/>
              </a:rPr>
              <a:t>∅</a:t>
            </a:r>
            <a:r>
              <a:rPr sz="2200" spc="114" dirty="0">
                <a:latin typeface="Cambria Math"/>
                <a:cs typeface="Cambria Math"/>
              </a:rPr>
              <a:t> </a:t>
            </a:r>
            <a:r>
              <a:rPr sz="2200" b="1" spc="-10" dirty="0">
                <a:latin typeface="Times New Roman"/>
                <a:cs typeface="Times New Roman"/>
              </a:rPr>
              <a:t>analytically.</a:t>
            </a:r>
            <a:endParaRPr sz="2200">
              <a:latin typeface="Times New Roman"/>
              <a:cs typeface="Times New Roman"/>
            </a:endParaRPr>
          </a:p>
          <a:p>
            <a:pPr marL="12700">
              <a:lnSpc>
                <a:spcPct val="100000"/>
              </a:lnSpc>
              <a:spcBef>
                <a:spcPts val="245"/>
              </a:spcBef>
            </a:pPr>
            <a:r>
              <a:rPr sz="2000" dirty="0">
                <a:latin typeface="Times New Roman"/>
                <a:cs typeface="Times New Roman"/>
              </a:rPr>
              <a:t>(A-C)</a:t>
            </a:r>
            <a:r>
              <a:rPr sz="2000" spc="-25" dirty="0">
                <a:latin typeface="Times New Roman"/>
                <a:cs typeface="Times New Roman"/>
              </a:rPr>
              <a:t> </a:t>
            </a:r>
            <a:r>
              <a:rPr sz="2000" dirty="0">
                <a:latin typeface="Times New Roman"/>
                <a:cs typeface="Times New Roman"/>
              </a:rPr>
              <a:t>∩(C-B)={x|</a:t>
            </a:r>
            <a:r>
              <a:rPr sz="2000" spc="-110" dirty="0">
                <a:latin typeface="Times New Roman"/>
                <a:cs typeface="Times New Roman"/>
              </a:rPr>
              <a:t> </a:t>
            </a:r>
            <a:r>
              <a:rPr sz="1800" spc="-5" dirty="0">
                <a:latin typeface="Cambria Math"/>
                <a:cs typeface="Cambria Math"/>
              </a:rPr>
              <a:t>(𝑥</a:t>
            </a:r>
            <a:r>
              <a:rPr sz="1800" spc="160" dirty="0">
                <a:latin typeface="Cambria Math"/>
                <a:cs typeface="Cambria Math"/>
              </a:rPr>
              <a:t> </a:t>
            </a:r>
            <a:r>
              <a:rPr sz="1800" dirty="0">
                <a:latin typeface="Cambria Math"/>
                <a:cs typeface="Cambria Math"/>
              </a:rPr>
              <a:t>∈</a:t>
            </a:r>
            <a:r>
              <a:rPr sz="1800" spc="100" dirty="0">
                <a:latin typeface="Cambria Math"/>
                <a:cs typeface="Cambria Math"/>
              </a:rPr>
              <a:t> </a:t>
            </a:r>
            <a:r>
              <a:rPr sz="1800" dirty="0">
                <a:latin typeface="Cambria Math"/>
                <a:cs typeface="Cambria Math"/>
              </a:rPr>
              <a:t>𝐴</a:t>
            </a:r>
            <a:r>
              <a:rPr sz="1800" spc="20" dirty="0">
                <a:latin typeface="Cambria Math"/>
                <a:cs typeface="Cambria Math"/>
              </a:rPr>
              <a:t> </a:t>
            </a:r>
            <a:r>
              <a:rPr sz="1800" dirty="0">
                <a:latin typeface="Cambria Math"/>
                <a:cs typeface="Cambria Math"/>
              </a:rPr>
              <a:t>𝑎𝑛𝑑</a:t>
            </a:r>
            <a:r>
              <a:rPr sz="1800" spc="45" dirty="0">
                <a:latin typeface="Cambria Math"/>
                <a:cs typeface="Cambria Math"/>
              </a:rPr>
              <a:t> </a:t>
            </a:r>
            <a:r>
              <a:rPr sz="1800" dirty="0">
                <a:latin typeface="Cambria Math"/>
                <a:cs typeface="Cambria Math"/>
              </a:rPr>
              <a:t>x</a:t>
            </a:r>
            <a:r>
              <a:rPr sz="1800" spc="110" dirty="0">
                <a:latin typeface="Cambria Math"/>
                <a:cs typeface="Cambria Math"/>
              </a:rPr>
              <a:t> </a:t>
            </a:r>
            <a:r>
              <a:rPr sz="1800" dirty="0">
                <a:latin typeface="Cambria Math"/>
                <a:cs typeface="Cambria Math"/>
              </a:rPr>
              <a:t>∉</a:t>
            </a:r>
            <a:r>
              <a:rPr sz="1800" spc="530" dirty="0">
                <a:latin typeface="Cambria Math"/>
                <a:cs typeface="Cambria Math"/>
              </a:rPr>
              <a:t> </a:t>
            </a:r>
            <a:r>
              <a:rPr sz="2000" dirty="0">
                <a:latin typeface="Cambria Math"/>
                <a:cs typeface="Cambria Math"/>
              </a:rPr>
              <a:t>C )</a:t>
            </a:r>
            <a:r>
              <a:rPr sz="2000" spc="-55" dirty="0">
                <a:latin typeface="Cambria Math"/>
                <a:cs typeface="Cambria Math"/>
              </a:rPr>
              <a:t> </a:t>
            </a:r>
            <a:r>
              <a:rPr sz="1800" spc="-5" dirty="0">
                <a:latin typeface="Cambria Math"/>
                <a:cs typeface="Cambria Math"/>
              </a:rPr>
              <a:t>𝑎𝑛𝑑</a:t>
            </a:r>
            <a:r>
              <a:rPr sz="1800" spc="45" dirty="0">
                <a:latin typeface="Cambria Math"/>
                <a:cs typeface="Cambria Math"/>
              </a:rPr>
              <a:t> </a:t>
            </a:r>
            <a:r>
              <a:rPr sz="1800" dirty="0">
                <a:latin typeface="Cambria Math"/>
                <a:cs typeface="Cambria Math"/>
              </a:rPr>
              <a:t>(x</a:t>
            </a:r>
            <a:r>
              <a:rPr sz="1800" spc="95" dirty="0">
                <a:latin typeface="Cambria Math"/>
                <a:cs typeface="Cambria Math"/>
              </a:rPr>
              <a:t> </a:t>
            </a:r>
            <a:r>
              <a:rPr sz="1800" dirty="0">
                <a:latin typeface="Cambria Math"/>
                <a:cs typeface="Cambria Math"/>
              </a:rPr>
              <a:t>∈</a:t>
            </a:r>
            <a:r>
              <a:rPr sz="1800" spc="90" dirty="0">
                <a:latin typeface="Cambria Math"/>
                <a:cs typeface="Cambria Math"/>
              </a:rPr>
              <a:t> </a:t>
            </a:r>
            <a:r>
              <a:rPr sz="2000" dirty="0">
                <a:latin typeface="Times New Roman"/>
                <a:cs typeface="Times New Roman"/>
              </a:rPr>
              <a:t>C</a:t>
            </a:r>
            <a:r>
              <a:rPr sz="2000" spc="-5" dirty="0">
                <a:latin typeface="Times New Roman"/>
                <a:cs typeface="Times New Roman"/>
              </a:rPr>
              <a:t> </a:t>
            </a:r>
            <a:r>
              <a:rPr sz="2000" dirty="0">
                <a:latin typeface="Times New Roman"/>
                <a:cs typeface="Times New Roman"/>
              </a:rPr>
              <a:t>and </a:t>
            </a:r>
            <a:r>
              <a:rPr sz="1800" dirty="0">
                <a:latin typeface="Cambria Math"/>
                <a:cs typeface="Cambria Math"/>
              </a:rPr>
              <a:t>x</a:t>
            </a:r>
            <a:r>
              <a:rPr sz="1800" spc="110" dirty="0">
                <a:latin typeface="Cambria Math"/>
                <a:cs typeface="Cambria Math"/>
              </a:rPr>
              <a:t> </a:t>
            </a:r>
            <a:r>
              <a:rPr sz="1800" dirty="0">
                <a:latin typeface="Cambria Math"/>
                <a:cs typeface="Cambria Math"/>
              </a:rPr>
              <a:t>∉</a:t>
            </a:r>
            <a:r>
              <a:rPr sz="1800" spc="90" dirty="0">
                <a:latin typeface="Cambria Math"/>
                <a:cs typeface="Cambria Math"/>
              </a:rPr>
              <a:t> </a:t>
            </a:r>
            <a:r>
              <a:rPr sz="2000" dirty="0">
                <a:latin typeface="Times New Roman"/>
                <a:cs typeface="Times New Roman"/>
              </a:rPr>
              <a:t>B)}</a:t>
            </a:r>
            <a:endParaRPr sz="2000">
              <a:latin typeface="Times New Roman"/>
              <a:cs typeface="Times New Roman"/>
            </a:endParaRPr>
          </a:p>
          <a:p>
            <a:pPr marL="1472565">
              <a:lnSpc>
                <a:spcPct val="100000"/>
              </a:lnSpc>
              <a:spcBef>
                <a:spcPts val="240"/>
              </a:spcBef>
            </a:pP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x|</a:t>
            </a:r>
            <a:r>
              <a:rPr sz="2000" spc="-110" dirty="0">
                <a:latin typeface="Times New Roman"/>
                <a:cs typeface="Times New Roman"/>
              </a:rPr>
              <a:t> </a:t>
            </a:r>
            <a:r>
              <a:rPr sz="1800" dirty="0">
                <a:latin typeface="Cambria Math"/>
                <a:cs typeface="Cambria Math"/>
              </a:rPr>
              <a:t>𝑥</a:t>
            </a:r>
            <a:r>
              <a:rPr sz="1800" spc="150"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𝐴</a:t>
            </a:r>
            <a:r>
              <a:rPr sz="1800" spc="10" dirty="0">
                <a:latin typeface="Cambria Math"/>
                <a:cs typeface="Cambria Math"/>
              </a:rPr>
              <a:t> 𝑎𝑛𝑑(</a:t>
            </a:r>
            <a:r>
              <a:rPr sz="1800" dirty="0">
                <a:latin typeface="Cambria Math"/>
                <a:cs typeface="Cambria Math"/>
              </a:rPr>
              <a:t> x</a:t>
            </a:r>
            <a:r>
              <a:rPr sz="1800" spc="105" dirty="0">
                <a:latin typeface="Cambria Math"/>
                <a:cs typeface="Cambria Math"/>
              </a:rPr>
              <a:t> </a:t>
            </a:r>
            <a:r>
              <a:rPr sz="1800" dirty="0">
                <a:latin typeface="Cambria Math"/>
                <a:cs typeface="Cambria Math"/>
              </a:rPr>
              <a:t>∉</a:t>
            </a:r>
            <a:r>
              <a:rPr sz="1800" spc="530" dirty="0">
                <a:latin typeface="Cambria Math"/>
                <a:cs typeface="Cambria Math"/>
              </a:rPr>
              <a:t> </a:t>
            </a:r>
            <a:r>
              <a:rPr sz="2000" dirty="0">
                <a:latin typeface="Cambria Math"/>
                <a:cs typeface="Cambria Math"/>
              </a:rPr>
              <a:t>C</a:t>
            </a:r>
            <a:r>
              <a:rPr sz="2000" spc="390" dirty="0">
                <a:latin typeface="Cambria Math"/>
                <a:cs typeface="Cambria Math"/>
              </a:rPr>
              <a:t> </a:t>
            </a:r>
            <a:r>
              <a:rPr sz="1800" dirty="0">
                <a:latin typeface="Cambria Math"/>
                <a:cs typeface="Cambria Math"/>
              </a:rPr>
              <a:t>𝑎𝑛𝑑</a:t>
            </a:r>
            <a:r>
              <a:rPr sz="1800" spc="40" dirty="0">
                <a:latin typeface="Cambria Math"/>
                <a:cs typeface="Cambria Math"/>
              </a:rPr>
              <a:t> </a:t>
            </a:r>
            <a:r>
              <a:rPr sz="1800" dirty="0">
                <a:latin typeface="Cambria Math"/>
                <a:cs typeface="Cambria Math"/>
              </a:rPr>
              <a:t>x</a:t>
            </a:r>
            <a:r>
              <a:rPr sz="1800" spc="95" dirty="0">
                <a:latin typeface="Cambria Math"/>
                <a:cs typeface="Cambria Math"/>
              </a:rPr>
              <a:t> </a:t>
            </a:r>
            <a:r>
              <a:rPr sz="1800" dirty="0">
                <a:latin typeface="Cambria Math"/>
                <a:cs typeface="Cambria Math"/>
              </a:rPr>
              <a:t>∈</a:t>
            </a:r>
            <a:r>
              <a:rPr sz="1800" spc="100" dirty="0">
                <a:latin typeface="Cambria Math"/>
                <a:cs typeface="Cambria Math"/>
              </a:rPr>
              <a:t> </a:t>
            </a:r>
            <a:r>
              <a:rPr sz="2000" dirty="0">
                <a:latin typeface="Times New Roman"/>
                <a:cs typeface="Times New Roman"/>
              </a:rPr>
              <a:t>C</a:t>
            </a:r>
            <a:r>
              <a:rPr sz="2000" spc="-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1800" dirty="0">
                <a:latin typeface="Cambria Math"/>
                <a:cs typeface="Cambria Math"/>
              </a:rPr>
              <a:t>x</a:t>
            </a:r>
            <a:r>
              <a:rPr sz="1800" spc="105" dirty="0">
                <a:latin typeface="Cambria Math"/>
                <a:cs typeface="Cambria Math"/>
              </a:rPr>
              <a:t> </a:t>
            </a:r>
            <a:r>
              <a:rPr sz="1800" dirty="0">
                <a:latin typeface="Cambria Math"/>
                <a:cs typeface="Cambria Math"/>
              </a:rPr>
              <a:t>∉</a:t>
            </a:r>
            <a:r>
              <a:rPr sz="1800" spc="95" dirty="0">
                <a:latin typeface="Cambria Math"/>
                <a:cs typeface="Cambria Math"/>
              </a:rPr>
              <a:t> </a:t>
            </a:r>
            <a:r>
              <a:rPr sz="2000" spc="-5" dirty="0">
                <a:latin typeface="Times New Roman"/>
                <a:cs typeface="Times New Roman"/>
              </a:rPr>
              <a:t>B}</a:t>
            </a:r>
            <a:endParaRPr sz="2000">
              <a:latin typeface="Times New Roman"/>
              <a:cs typeface="Times New Roman"/>
            </a:endParaRPr>
          </a:p>
          <a:p>
            <a:pPr marL="1472565">
              <a:lnSpc>
                <a:spcPct val="100000"/>
              </a:lnSpc>
              <a:spcBef>
                <a:spcPts val="240"/>
              </a:spcBef>
              <a:tabLst>
                <a:tab pos="4859655" algn="l"/>
              </a:tabLst>
            </a:pPr>
            <a:r>
              <a:rPr sz="2000" dirty="0">
                <a:latin typeface="Times New Roman"/>
                <a:cs typeface="Times New Roman"/>
              </a:rPr>
              <a:t>={ x|</a:t>
            </a:r>
            <a:r>
              <a:rPr sz="2000" spc="-105" dirty="0">
                <a:latin typeface="Times New Roman"/>
                <a:cs typeface="Times New Roman"/>
              </a:rPr>
              <a:t> </a:t>
            </a:r>
            <a:r>
              <a:rPr sz="1800" dirty="0">
                <a:latin typeface="Cambria Math"/>
                <a:cs typeface="Cambria Math"/>
              </a:rPr>
              <a:t>𝑥</a:t>
            </a:r>
            <a:r>
              <a:rPr sz="1800" spc="155" dirty="0">
                <a:latin typeface="Cambria Math"/>
                <a:cs typeface="Cambria Math"/>
              </a:rPr>
              <a:t> </a:t>
            </a:r>
            <a:r>
              <a:rPr sz="1800" dirty="0">
                <a:latin typeface="Cambria Math"/>
                <a:cs typeface="Cambria Math"/>
              </a:rPr>
              <a:t>∈</a:t>
            </a:r>
            <a:r>
              <a:rPr sz="1800" spc="114" dirty="0">
                <a:latin typeface="Cambria Math"/>
                <a:cs typeface="Cambria Math"/>
              </a:rPr>
              <a:t> </a:t>
            </a:r>
            <a:r>
              <a:rPr sz="1800" dirty="0">
                <a:latin typeface="Cambria Math"/>
                <a:cs typeface="Cambria Math"/>
              </a:rPr>
              <a:t>𝐴</a:t>
            </a:r>
            <a:r>
              <a:rPr sz="1800" spc="10" dirty="0">
                <a:latin typeface="Cambria Math"/>
                <a:cs typeface="Cambria Math"/>
              </a:rPr>
              <a:t> 𝑎𝑛𝑑(</a:t>
            </a:r>
            <a:r>
              <a:rPr sz="1800" spc="5" dirty="0">
                <a:latin typeface="Cambria Math"/>
                <a:cs typeface="Cambria Math"/>
              </a:rPr>
              <a:t> </a:t>
            </a:r>
            <a:r>
              <a:rPr sz="1800" dirty="0">
                <a:latin typeface="Cambria Math"/>
                <a:cs typeface="Cambria Math"/>
              </a:rPr>
              <a:t>x</a:t>
            </a:r>
            <a:r>
              <a:rPr sz="1800" spc="110" dirty="0">
                <a:latin typeface="Cambria Math"/>
                <a:cs typeface="Cambria Math"/>
              </a:rPr>
              <a:t> </a:t>
            </a:r>
            <a:r>
              <a:rPr sz="1800" dirty="0">
                <a:latin typeface="Cambria Math"/>
                <a:cs typeface="Cambria Math"/>
              </a:rPr>
              <a:t>∈</a:t>
            </a:r>
            <a:r>
              <a:rPr sz="1800" spc="105" dirty="0">
                <a:latin typeface="Cambria Math"/>
                <a:cs typeface="Cambria Math"/>
              </a:rPr>
              <a:t> </a:t>
            </a:r>
            <a:r>
              <a:rPr sz="2000" dirty="0">
                <a:latin typeface="Times New Roman"/>
                <a:cs typeface="Times New Roman"/>
              </a:rPr>
              <a:t>C and</a:t>
            </a:r>
            <a:r>
              <a:rPr sz="2000" spc="-100" dirty="0">
                <a:latin typeface="Times New Roman"/>
                <a:cs typeface="Times New Roman"/>
              </a:rPr>
              <a:t> </a:t>
            </a:r>
            <a:r>
              <a:rPr sz="1800" dirty="0">
                <a:latin typeface="Cambria Math"/>
                <a:cs typeface="Cambria Math"/>
              </a:rPr>
              <a:t>x</a:t>
            </a:r>
            <a:r>
              <a:rPr sz="1800" spc="114" dirty="0">
                <a:latin typeface="Cambria Math"/>
                <a:cs typeface="Cambria Math"/>
              </a:rPr>
              <a:t> </a:t>
            </a:r>
            <a:r>
              <a:rPr sz="1800" dirty="0">
                <a:latin typeface="Cambria Math"/>
                <a:cs typeface="Cambria Math"/>
              </a:rPr>
              <a:t>∈</a:t>
            </a:r>
            <a:r>
              <a:rPr sz="1800" spc="100" dirty="0">
                <a:latin typeface="Cambria Math"/>
                <a:cs typeface="Cambria Math"/>
              </a:rPr>
              <a:t> </a:t>
            </a:r>
            <a:r>
              <a:rPr sz="1800" dirty="0">
                <a:latin typeface="Cambria Math"/>
                <a:cs typeface="Cambria Math"/>
              </a:rPr>
              <a:t>𝐶	</a:t>
            </a:r>
            <a:r>
              <a:rPr sz="2000" dirty="0">
                <a:latin typeface="Times New Roman"/>
                <a:cs typeface="Times New Roman"/>
              </a:rPr>
              <a:t>)and</a:t>
            </a:r>
            <a:r>
              <a:rPr sz="2000" spc="-55" dirty="0">
                <a:latin typeface="Times New Roman"/>
                <a:cs typeface="Times New Roman"/>
              </a:rPr>
              <a:t> </a:t>
            </a:r>
            <a:r>
              <a:rPr sz="1800" dirty="0">
                <a:latin typeface="Cambria Math"/>
                <a:cs typeface="Cambria Math"/>
              </a:rPr>
              <a:t>x</a:t>
            </a:r>
            <a:r>
              <a:rPr sz="1800" spc="80" dirty="0">
                <a:latin typeface="Cambria Math"/>
                <a:cs typeface="Cambria Math"/>
              </a:rPr>
              <a:t> </a:t>
            </a:r>
            <a:r>
              <a:rPr sz="1800" dirty="0">
                <a:latin typeface="Cambria Math"/>
                <a:cs typeface="Cambria Math"/>
              </a:rPr>
              <a:t>∈</a:t>
            </a:r>
            <a:r>
              <a:rPr sz="1800" spc="75" dirty="0">
                <a:latin typeface="Cambria Math"/>
                <a:cs typeface="Cambria Math"/>
              </a:rPr>
              <a:t> </a:t>
            </a:r>
            <a:r>
              <a:rPr sz="1800" spc="25" dirty="0">
                <a:latin typeface="Cambria Math"/>
                <a:cs typeface="Cambria Math"/>
              </a:rPr>
              <a:t>𝐵</a:t>
            </a:r>
            <a:r>
              <a:rPr sz="2000" spc="25" dirty="0">
                <a:latin typeface="Times New Roman"/>
                <a:cs typeface="Times New Roman"/>
              </a:rPr>
              <a:t>}</a:t>
            </a:r>
            <a:endParaRPr sz="2000">
              <a:latin typeface="Times New Roman"/>
              <a:cs typeface="Times New Roman"/>
            </a:endParaRPr>
          </a:p>
          <a:p>
            <a:pPr marL="1472565">
              <a:lnSpc>
                <a:spcPct val="100000"/>
              </a:lnSpc>
              <a:spcBef>
                <a:spcPts val="245"/>
              </a:spcBef>
            </a:pP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x|</a:t>
            </a:r>
            <a:r>
              <a:rPr sz="2000" spc="-110" dirty="0">
                <a:latin typeface="Times New Roman"/>
                <a:cs typeface="Times New Roman"/>
              </a:rPr>
              <a:t> </a:t>
            </a:r>
            <a:r>
              <a:rPr sz="1800" spc="-5" dirty="0">
                <a:latin typeface="Cambria Math"/>
                <a:cs typeface="Cambria Math"/>
              </a:rPr>
              <a:t>(𝑥</a:t>
            </a:r>
            <a:r>
              <a:rPr sz="1800" spc="160" dirty="0">
                <a:latin typeface="Cambria Math"/>
                <a:cs typeface="Cambria Math"/>
              </a:rPr>
              <a:t> </a:t>
            </a:r>
            <a:r>
              <a:rPr sz="1800" dirty="0">
                <a:latin typeface="Cambria Math"/>
                <a:cs typeface="Cambria Math"/>
              </a:rPr>
              <a:t>∈</a:t>
            </a:r>
            <a:r>
              <a:rPr sz="1800" spc="95" dirty="0">
                <a:latin typeface="Cambria Math"/>
                <a:cs typeface="Cambria Math"/>
              </a:rPr>
              <a:t> </a:t>
            </a:r>
            <a:r>
              <a:rPr sz="1800" dirty="0">
                <a:latin typeface="Cambria Math"/>
                <a:cs typeface="Cambria Math"/>
              </a:rPr>
              <a:t>𝐴</a:t>
            </a:r>
            <a:r>
              <a:rPr sz="1800" spc="114" dirty="0">
                <a:latin typeface="Cambria Math"/>
                <a:cs typeface="Cambria Math"/>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x</a:t>
            </a:r>
            <a:r>
              <a:rPr sz="1800" dirty="0">
                <a:latin typeface="Cambria Math"/>
                <a:cs typeface="Cambria Math"/>
              </a:rPr>
              <a:t>∈</a:t>
            </a:r>
            <a:r>
              <a:rPr sz="1800" spc="95" dirty="0">
                <a:latin typeface="Cambria Math"/>
                <a:cs typeface="Cambria Math"/>
              </a:rPr>
              <a:t> </a:t>
            </a:r>
            <a:r>
              <a:rPr sz="2000" dirty="0">
                <a:latin typeface="Cambria Math"/>
                <a:cs typeface="Cambria Math"/>
              </a:rPr>
              <a:t>∅</a:t>
            </a:r>
            <a:r>
              <a:rPr sz="2000" spc="45" dirty="0">
                <a:latin typeface="Cambria Math"/>
                <a:cs typeface="Cambria Math"/>
              </a:rPr>
              <a:t> </a:t>
            </a:r>
            <a:r>
              <a:rPr sz="2000" dirty="0">
                <a:latin typeface="Times New Roman"/>
                <a:cs typeface="Times New Roman"/>
              </a:rPr>
              <a:t>)and</a:t>
            </a:r>
            <a:r>
              <a:rPr sz="2000" spc="-90" dirty="0">
                <a:latin typeface="Times New Roman"/>
                <a:cs typeface="Times New Roman"/>
              </a:rPr>
              <a:t> </a:t>
            </a:r>
            <a:r>
              <a:rPr sz="1800" dirty="0">
                <a:latin typeface="Cambria Math"/>
                <a:cs typeface="Cambria Math"/>
              </a:rPr>
              <a:t>x</a:t>
            </a:r>
            <a:r>
              <a:rPr sz="1800" spc="100" dirty="0">
                <a:latin typeface="Cambria Math"/>
                <a:cs typeface="Cambria Math"/>
              </a:rPr>
              <a:t> </a:t>
            </a:r>
            <a:r>
              <a:rPr sz="1800" dirty="0">
                <a:latin typeface="Cambria Math"/>
                <a:cs typeface="Cambria Math"/>
              </a:rPr>
              <a:t>∈</a:t>
            </a:r>
            <a:r>
              <a:rPr sz="1800" spc="110" dirty="0">
                <a:latin typeface="Cambria Math"/>
                <a:cs typeface="Cambria Math"/>
              </a:rPr>
              <a:t> </a:t>
            </a:r>
            <a:r>
              <a:rPr sz="1800" spc="20" dirty="0">
                <a:latin typeface="Cambria Math"/>
                <a:cs typeface="Cambria Math"/>
              </a:rPr>
              <a:t>𝐵</a:t>
            </a:r>
            <a:r>
              <a:rPr sz="2000" spc="20" dirty="0">
                <a:latin typeface="Times New Roman"/>
                <a:cs typeface="Times New Roman"/>
              </a:rPr>
              <a:t>}</a:t>
            </a:r>
            <a:endParaRPr sz="2000">
              <a:latin typeface="Times New Roman"/>
              <a:cs typeface="Times New Roman"/>
            </a:endParaRPr>
          </a:p>
          <a:p>
            <a:pPr marL="1472565">
              <a:lnSpc>
                <a:spcPct val="100000"/>
              </a:lnSpc>
              <a:spcBef>
                <a:spcPts val="440"/>
              </a:spcBef>
            </a:pPr>
            <a:r>
              <a:rPr sz="1800" spc="-5" dirty="0">
                <a:latin typeface="Times New Roman"/>
                <a:cs typeface="Times New Roman"/>
              </a:rPr>
              <a:t>={x|x</a:t>
            </a:r>
            <a:r>
              <a:rPr sz="1600" spc="-5" dirty="0">
                <a:latin typeface="Cambria Math"/>
                <a:cs typeface="Cambria Math"/>
              </a:rPr>
              <a:t>∈</a:t>
            </a:r>
            <a:r>
              <a:rPr sz="1600" spc="80" dirty="0">
                <a:latin typeface="Cambria Math"/>
                <a:cs typeface="Cambria Math"/>
              </a:rPr>
              <a:t> </a:t>
            </a:r>
            <a:r>
              <a:rPr sz="1600" spc="-5" dirty="0">
                <a:latin typeface="Cambria Math"/>
                <a:cs typeface="Cambria Math"/>
              </a:rPr>
              <a:t>𝐴</a:t>
            </a:r>
            <a:r>
              <a:rPr sz="1600" spc="5" dirty="0">
                <a:latin typeface="Cambria Math"/>
                <a:cs typeface="Cambria Math"/>
              </a:rPr>
              <a:t> </a:t>
            </a:r>
            <a:r>
              <a:rPr sz="1800" dirty="0">
                <a:latin typeface="Cambria Math"/>
                <a:cs typeface="Cambria Math"/>
              </a:rPr>
              <a:t>∩</a:t>
            </a:r>
            <a:r>
              <a:rPr sz="1800" spc="-5" dirty="0">
                <a:latin typeface="Cambria Math"/>
                <a:cs typeface="Cambria Math"/>
              </a:rPr>
              <a:t> ∅and</a:t>
            </a:r>
            <a:r>
              <a:rPr sz="1800" spc="-55" dirty="0">
                <a:latin typeface="Cambria Math"/>
                <a:cs typeface="Cambria Math"/>
              </a:rPr>
              <a:t> </a:t>
            </a:r>
            <a:r>
              <a:rPr sz="1600" spc="-5" dirty="0">
                <a:latin typeface="Cambria Math"/>
                <a:cs typeface="Cambria Math"/>
              </a:rPr>
              <a:t>x</a:t>
            </a:r>
            <a:r>
              <a:rPr sz="1600" spc="75" dirty="0">
                <a:latin typeface="Cambria Math"/>
                <a:cs typeface="Cambria Math"/>
              </a:rPr>
              <a:t> </a:t>
            </a:r>
            <a:r>
              <a:rPr sz="1600" spc="-5" dirty="0">
                <a:latin typeface="Cambria Math"/>
                <a:cs typeface="Cambria Math"/>
              </a:rPr>
              <a:t>∈</a:t>
            </a:r>
            <a:r>
              <a:rPr sz="1600" spc="80" dirty="0">
                <a:latin typeface="Cambria Math"/>
                <a:cs typeface="Cambria Math"/>
              </a:rPr>
              <a:t> </a:t>
            </a:r>
            <a:r>
              <a:rPr sz="1600" spc="15" dirty="0">
                <a:latin typeface="Cambria Math"/>
                <a:cs typeface="Cambria Math"/>
              </a:rPr>
              <a:t>𝐵}</a:t>
            </a:r>
            <a:endParaRPr sz="1600">
              <a:latin typeface="Cambria Math"/>
              <a:cs typeface="Cambria Math"/>
            </a:endParaRPr>
          </a:p>
          <a:p>
            <a:pPr marL="1498600">
              <a:lnSpc>
                <a:spcPts val="2390"/>
              </a:lnSpc>
              <a:spcBef>
                <a:spcPts val="65"/>
              </a:spcBef>
            </a:pPr>
            <a:r>
              <a:rPr sz="1800" spc="-5" dirty="0">
                <a:latin typeface="Times New Roman"/>
                <a:cs typeface="Times New Roman"/>
              </a:rPr>
              <a:t>={x|x</a:t>
            </a:r>
            <a:r>
              <a:rPr sz="1800" spc="-5" dirty="0">
                <a:latin typeface="Cambria Math"/>
                <a:cs typeface="Cambria Math"/>
              </a:rPr>
              <a:t>∈</a:t>
            </a:r>
            <a:r>
              <a:rPr sz="1800" spc="95" dirty="0">
                <a:latin typeface="Cambria Math"/>
                <a:cs typeface="Cambria Math"/>
              </a:rPr>
              <a:t> </a:t>
            </a:r>
            <a:r>
              <a:rPr sz="2000" dirty="0">
                <a:latin typeface="Cambria Math"/>
                <a:cs typeface="Cambria Math"/>
              </a:rPr>
              <a:t>∅</a:t>
            </a:r>
            <a:r>
              <a:rPr sz="2000" spc="-5" dirty="0">
                <a:latin typeface="Cambria Math"/>
                <a:cs typeface="Cambria Math"/>
              </a:rPr>
              <a:t> </a:t>
            </a:r>
            <a:r>
              <a:rPr sz="2000" spc="-10" dirty="0">
                <a:latin typeface="Cambria Math"/>
                <a:cs typeface="Cambria Math"/>
              </a:rPr>
              <a:t>and</a:t>
            </a:r>
            <a:r>
              <a:rPr sz="2000" spc="-50" dirty="0">
                <a:latin typeface="Cambria Math"/>
                <a:cs typeface="Cambria Math"/>
              </a:rPr>
              <a:t> </a:t>
            </a:r>
            <a:r>
              <a:rPr sz="1800" dirty="0">
                <a:latin typeface="Cambria Math"/>
                <a:cs typeface="Cambria Math"/>
              </a:rPr>
              <a:t>x</a:t>
            </a:r>
            <a:r>
              <a:rPr sz="1800" spc="85" dirty="0">
                <a:latin typeface="Cambria Math"/>
                <a:cs typeface="Cambria Math"/>
              </a:rPr>
              <a:t> </a:t>
            </a:r>
            <a:r>
              <a:rPr sz="1800" dirty="0">
                <a:latin typeface="Cambria Math"/>
                <a:cs typeface="Cambria Math"/>
              </a:rPr>
              <a:t>∈</a:t>
            </a:r>
            <a:r>
              <a:rPr sz="1800" spc="95" dirty="0">
                <a:latin typeface="Cambria Math"/>
                <a:cs typeface="Cambria Math"/>
              </a:rPr>
              <a:t> </a:t>
            </a:r>
            <a:r>
              <a:rPr sz="1800" spc="25" dirty="0">
                <a:latin typeface="Cambria Math"/>
                <a:cs typeface="Cambria Math"/>
              </a:rPr>
              <a:t>𝐵}</a:t>
            </a:r>
            <a:endParaRPr sz="1800">
              <a:latin typeface="Cambria Math"/>
              <a:cs typeface="Cambria Math"/>
            </a:endParaRPr>
          </a:p>
          <a:p>
            <a:pPr marL="1498600">
              <a:lnSpc>
                <a:spcPts val="2390"/>
              </a:lnSpc>
            </a:pPr>
            <a:r>
              <a:rPr sz="1800" dirty="0">
                <a:latin typeface="Times New Roman"/>
                <a:cs typeface="Times New Roman"/>
              </a:rPr>
              <a:t>={</a:t>
            </a:r>
            <a:r>
              <a:rPr sz="1800" spc="-25" dirty="0">
                <a:latin typeface="Times New Roman"/>
                <a:cs typeface="Times New Roman"/>
              </a:rPr>
              <a:t> </a:t>
            </a:r>
            <a:r>
              <a:rPr sz="1800" spc="-5" dirty="0">
                <a:latin typeface="Times New Roman"/>
                <a:cs typeface="Times New Roman"/>
              </a:rPr>
              <a:t>x|x</a:t>
            </a:r>
            <a:r>
              <a:rPr sz="1800" spc="-5" dirty="0">
                <a:latin typeface="Cambria Math"/>
                <a:cs typeface="Cambria Math"/>
              </a:rPr>
              <a:t>∈</a:t>
            </a:r>
            <a:r>
              <a:rPr sz="1800" spc="85" dirty="0">
                <a:latin typeface="Cambria Math"/>
                <a:cs typeface="Cambria Math"/>
              </a:rPr>
              <a:t> </a:t>
            </a:r>
            <a:r>
              <a:rPr sz="2000" dirty="0">
                <a:latin typeface="Cambria Math"/>
                <a:cs typeface="Cambria Math"/>
              </a:rPr>
              <a:t>∅</a:t>
            </a:r>
            <a:r>
              <a:rPr sz="2000" spc="-15" dirty="0">
                <a:latin typeface="Cambria Math"/>
                <a:cs typeface="Cambria Math"/>
              </a:rPr>
              <a:t> </a:t>
            </a:r>
            <a:r>
              <a:rPr sz="2000" dirty="0">
                <a:latin typeface="Cambria Math"/>
                <a:cs typeface="Cambria Math"/>
              </a:rPr>
              <a:t>∩</a:t>
            </a:r>
            <a:r>
              <a:rPr sz="2000" spc="-20" dirty="0">
                <a:latin typeface="Cambria Math"/>
                <a:cs typeface="Cambria Math"/>
              </a:rPr>
              <a:t> </a:t>
            </a:r>
            <a:r>
              <a:rPr sz="1800" spc="25" dirty="0">
                <a:latin typeface="Cambria Math"/>
                <a:cs typeface="Cambria Math"/>
              </a:rPr>
              <a:t>𝐵}</a:t>
            </a:r>
            <a:endParaRPr sz="1800">
              <a:latin typeface="Cambria Math"/>
              <a:cs typeface="Cambria Math"/>
            </a:endParaRPr>
          </a:p>
          <a:p>
            <a:pPr marL="1498600">
              <a:lnSpc>
                <a:spcPct val="100000"/>
              </a:lnSpc>
              <a:spcBef>
                <a:spcPts val="190"/>
              </a:spcBef>
            </a:pPr>
            <a:r>
              <a:rPr sz="1800" spc="-5" dirty="0">
                <a:latin typeface="Times New Roman"/>
                <a:cs typeface="Times New Roman"/>
              </a:rPr>
              <a:t>={x|x</a:t>
            </a:r>
            <a:r>
              <a:rPr sz="1800" spc="-10" dirty="0">
                <a:latin typeface="Times New Roman"/>
                <a:cs typeface="Times New Roman"/>
              </a:rPr>
              <a:t> </a:t>
            </a:r>
            <a:r>
              <a:rPr sz="1800" spc="-5" dirty="0">
                <a:latin typeface="Times New Roman"/>
                <a:cs typeface="Times New Roman"/>
              </a:rPr>
              <a:t>x</a:t>
            </a:r>
            <a:r>
              <a:rPr sz="1800" spc="-5" dirty="0">
                <a:latin typeface="Cambria Math"/>
                <a:cs typeface="Cambria Math"/>
              </a:rPr>
              <a:t>∈</a:t>
            </a:r>
            <a:r>
              <a:rPr sz="1800" spc="85" dirty="0">
                <a:latin typeface="Cambria Math"/>
                <a:cs typeface="Cambria Math"/>
              </a:rPr>
              <a:t> </a:t>
            </a:r>
            <a:r>
              <a:rPr sz="2000" dirty="0">
                <a:latin typeface="Cambria Math"/>
                <a:cs typeface="Cambria Math"/>
              </a:rPr>
              <a:t>∅}</a:t>
            </a:r>
            <a:r>
              <a:rPr sz="2000" spc="95" dirty="0">
                <a:latin typeface="Cambria Math"/>
                <a:cs typeface="Cambria Math"/>
              </a:rPr>
              <a:t> </a:t>
            </a:r>
            <a:r>
              <a:rPr sz="2000" dirty="0">
                <a:latin typeface="Cambria Math"/>
                <a:cs typeface="Cambria Math"/>
              </a:rPr>
              <a:t>=</a:t>
            </a:r>
            <a:r>
              <a:rPr sz="2000" spc="105" dirty="0">
                <a:latin typeface="Cambria Math"/>
                <a:cs typeface="Cambria Math"/>
              </a:rPr>
              <a:t> </a:t>
            </a:r>
            <a:r>
              <a:rPr sz="2000" spc="-5" dirty="0">
                <a:latin typeface="Cambria Math"/>
                <a:cs typeface="Cambria Math"/>
              </a:rPr>
              <a:t>∅</a:t>
            </a:r>
            <a:r>
              <a:rPr sz="2000" spc="-5" dirty="0">
                <a:latin typeface="Times New Roman"/>
                <a:cs typeface="Times New Roman"/>
              </a:rPr>
              <a:t>.</a:t>
            </a:r>
            <a:endParaRPr sz="2000">
              <a:latin typeface="Times New Roman"/>
              <a:cs typeface="Times New Roman"/>
            </a:endParaRPr>
          </a:p>
          <a:p>
            <a:pPr marL="222250" indent="-210185">
              <a:lnSpc>
                <a:spcPct val="100000"/>
              </a:lnSpc>
              <a:spcBef>
                <a:spcPts val="259"/>
              </a:spcBef>
              <a:buAutoNum type="arabicPeriod" startAt="2"/>
              <a:tabLst>
                <a:tab pos="222885" algn="l"/>
              </a:tabLst>
            </a:pPr>
            <a:r>
              <a:rPr sz="2200" b="1" spc="-5" dirty="0">
                <a:latin typeface="Times New Roman"/>
                <a:cs typeface="Times New Roman"/>
              </a:rPr>
              <a:t>If</a:t>
            </a:r>
            <a:r>
              <a:rPr sz="2200" b="1" spc="-135" dirty="0">
                <a:latin typeface="Times New Roman"/>
                <a:cs typeface="Times New Roman"/>
              </a:rPr>
              <a:t> </a:t>
            </a:r>
            <a:r>
              <a:rPr sz="2200" b="1" spc="-5" dirty="0">
                <a:latin typeface="Times New Roman"/>
                <a:cs typeface="Times New Roman"/>
              </a:rPr>
              <a:t>A,B </a:t>
            </a:r>
            <a:r>
              <a:rPr sz="2200" b="1" dirty="0">
                <a:latin typeface="Times New Roman"/>
                <a:cs typeface="Times New Roman"/>
              </a:rPr>
              <a:t>a</a:t>
            </a:r>
            <a:r>
              <a:rPr sz="2200" b="1" spc="-5" dirty="0">
                <a:latin typeface="Times New Roman"/>
                <a:cs typeface="Times New Roman"/>
              </a:rPr>
              <a:t>nd</a:t>
            </a:r>
            <a:r>
              <a:rPr sz="2200" b="1" spc="5" dirty="0">
                <a:latin typeface="Times New Roman"/>
                <a:cs typeface="Times New Roman"/>
              </a:rPr>
              <a:t> </a:t>
            </a:r>
            <a:r>
              <a:rPr sz="2200" b="1" spc="-5" dirty="0">
                <a:latin typeface="Times New Roman"/>
                <a:cs typeface="Times New Roman"/>
              </a:rPr>
              <a:t>C a</a:t>
            </a:r>
            <a:r>
              <a:rPr sz="2200" b="1" spc="-45" dirty="0">
                <a:latin typeface="Times New Roman"/>
                <a:cs typeface="Times New Roman"/>
              </a:rPr>
              <a:t>r</a:t>
            </a:r>
            <a:r>
              <a:rPr sz="2200" b="1" spc="-5" dirty="0">
                <a:latin typeface="Times New Roman"/>
                <a:cs typeface="Times New Roman"/>
              </a:rPr>
              <a:t>e sets</a:t>
            </a:r>
            <a:r>
              <a:rPr sz="2200" b="1" spc="10" dirty="0">
                <a:latin typeface="Times New Roman"/>
                <a:cs typeface="Times New Roman"/>
              </a:rPr>
              <a:t> </a:t>
            </a:r>
            <a:r>
              <a:rPr sz="2200" b="1" spc="-5" dirty="0">
                <a:latin typeface="Times New Roman"/>
                <a:cs typeface="Times New Roman"/>
              </a:rPr>
              <a:t>, </a:t>
            </a:r>
            <a:r>
              <a:rPr sz="2200" b="1" dirty="0">
                <a:latin typeface="Times New Roman"/>
                <a:cs typeface="Times New Roman"/>
              </a:rPr>
              <a:t>P</a:t>
            </a:r>
            <a:r>
              <a:rPr sz="2200" b="1" spc="-45" dirty="0">
                <a:latin typeface="Times New Roman"/>
                <a:cs typeface="Times New Roman"/>
              </a:rPr>
              <a:t>r</a:t>
            </a:r>
            <a:r>
              <a:rPr sz="2200" b="1" spc="-5" dirty="0">
                <a:latin typeface="Times New Roman"/>
                <a:cs typeface="Times New Roman"/>
              </a:rPr>
              <a:t>o</a:t>
            </a:r>
            <a:r>
              <a:rPr sz="2200" b="1" dirty="0">
                <a:latin typeface="Times New Roman"/>
                <a:cs typeface="Times New Roman"/>
              </a:rPr>
              <a:t>v</a:t>
            </a:r>
            <a:r>
              <a:rPr sz="2200" b="1" spc="-5" dirty="0">
                <a:latin typeface="Times New Roman"/>
                <a:cs typeface="Times New Roman"/>
              </a:rPr>
              <a:t>e</a:t>
            </a:r>
            <a:r>
              <a:rPr sz="2200" b="1" spc="5" dirty="0">
                <a:latin typeface="Times New Roman"/>
                <a:cs typeface="Times New Roman"/>
              </a:rPr>
              <a:t> </a:t>
            </a:r>
            <a:r>
              <a:rPr sz="2200" b="1" spc="-5" dirty="0">
                <a:latin typeface="Times New Roman"/>
                <a:cs typeface="Times New Roman"/>
              </a:rPr>
              <a:t>th</a:t>
            </a:r>
            <a:r>
              <a:rPr sz="2200" b="1" dirty="0">
                <a:latin typeface="Times New Roman"/>
                <a:cs typeface="Times New Roman"/>
              </a:rPr>
              <a:t>a</a:t>
            </a:r>
            <a:r>
              <a:rPr sz="2200" b="1" spc="-5" dirty="0">
                <a:latin typeface="Times New Roman"/>
                <a:cs typeface="Times New Roman"/>
              </a:rPr>
              <a:t>t</a:t>
            </a:r>
            <a:endParaRPr sz="2200">
              <a:latin typeface="Times New Roman"/>
              <a:cs typeface="Times New Roman"/>
            </a:endParaRPr>
          </a:p>
          <a:p>
            <a:pPr marL="12700">
              <a:lnSpc>
                <a:spcPct val="100000"/>
              </a:lnSpc>
              <a:spcBef>
                <a:spcPts val="345"/>
              </a:spcBef>
            </a:pPr>
            <a:r>
              <a:rPr sz="2200" spc="-5" dirty="0">
                <a:latin typeface="Cambria Math"/>
                <a:cs typeface="Cambria Math"/>
              </a:rPr>
              <a:t>𝑨</a:t>
            </a:r>
            <a:r>
              <a:rPr sz="2200" spc="10" dirty="0">
                <a:latin typeface="Cambria Math"/>
                <a:cs typeface="Cambria Math"/>
              </a:rPr>
              <a:t> </a:t>
            </a:r>
            <a:r>
              <a:rPr sz="2200" spc="90" dirty="0">
                <a:latin typeface="Cambria Math"/>
                <a:cs typeface="Cambria Math"/>
              </a:rPr>
              <a:t>𝖴</a:t>
            </a:r>
            <a:r>
              <a:rPr sz="2200" spc="500" dirty="0">
                <a:latin typeface="Cambria Math"/>
                <a:cs typeface="Cambria Math"/>
              </a:rPr>
              <a:t> </a:t>
            </a:r>
            <a:r>
              <a:rPr sz="2200" spc="-5" dirty="0">
                <a:latin typeface="Cambria Math"/>
                <a:cs typeface="Cambria Math"/>
              </a:rPr>
              <a:t>(𝑩</a:t>
            </a:r>
            <a:r>
              <a:rPr sz="2200" spc="480" dirty="0">
                <a:latin typeface="Cambria Math"/>
                <a:cs typeface="Cambria Math"/>
              </a:rPr>
              <a:t> </a:t>
            </a:r>
            <a:r>
              <a:rPr sz="2200" spc="-5" dirty="0">
                <a:latin typeface="Cambria Math"/>
                <a:cs typeface="Cambria Math"/>
              </a:rPr>
              <a:t>∩</a:t>
            </a:r>
            <a:r>
              <a:rPr sz="2200" spc="500" dirty="0">
                <a:latin typeface="Cambria Math"/>
                <a:cs typeface="Cambria Math"/>
              </a:rPr>
              <a:t> </a:t>
            </a:r>
            <a:r>
              <a:rPr sz="2200" spc="-5" dirty="0">
                <a:latin typeface="Cambria Math"/>
                <a:cs typeface="Cambria Math"/>
              </a:rPr>
              <a:t>𝑪 )</a:t>
            </a:r>
            <a:r>
              <a:rPr sz="2200" spc="5" dirty="0">
                <a:latin typeface="Cambria Math"/>
                <a:cs typeface="Cambria Math"/>
              </a:rPr>
              <a:t> </a:t>
            </a:r>
            <a:r>
              <a:rPr sz="2200" b="1" spc="-5" dirty="0">
                <a:latin typeface="Times New Roman"/>
                <a:cs typeface="Times New Roman"/>
              </a:rPr>
              <a:t>=</a:t>
            </a:r>
            <a:r>
              <a:rPr sz="2200" b="1" spc="-75" dirty="0">
                <a:latin typeface="Times New Roman"/>
                <a:cs typeface="Times New Roman"/>
              </a:rPr>
              <a:t> </a:t>
            </a:r>
            <a:r>
              <a:rPr sz="2200" spc="-5" dirty="0">
                <a:latin typeface="Cambria Math"/>
                <a:cs typeface="Cambria Math"/>
              </a:rPr>
              <a:t>(𝑪</a:t>
            </a:r>
            <a:r>
              <a:rPr sz="2200" spc="490" dirty="0">
                <a:latin typeface="Cambria Math"/>
                <a:cs typeface="Cambria Math"/>
              </a:rPr>
              <a:t> </a:t>
            </a:r>
            <a:r>
              <a:rPr sz="2200" spc="90" dirty="0">
                <a:latin typeface="Cambria Math"/>
                <a:cs typeface="Cambria Math"/>
              </a:rPr>
              <a:t>𝖴</a:t>
            </a:r>
            <a:r>
              <a:rPr sz="2200" spc="10" dirty="0">
                <a:latin typeface="Cambria Math"/>
                <a:cs typeface="Cambria Math"/>
              </a:rPr>
              <a:t> </a:t>
            </a:r>
            <a:r>
              <a:rPr sz="2200" dirty="0">
                <a:latin typeface="Cambria Math"/>
                <a:cs typeface="Cambria Math"/>
              </a:rPr>
              <a:t>𝑩</a:t>
            </a:r>
            <a:r>
              <a:rPr sz="2200" b="1" dirty="0">
                <a:latin typeface="Times New Roman"/>
                <a:cs typeface="Times New Roman"/>
              </a:rPr>
              <a:t>)</a:t>
            </a:r>
            <a:r>
              <a:rPr sz="2200" b="1" spc="-65" dirty="0">
                <a:latin typeface="Times New Roman"/>
                <a:cs typeface="Times New Roman"/>
              </a:rPr>
              <a:t> </a:t>
            </a:r>
            <a:r>
              <a:rPr sz="2200" spc="-5" dirty="0">
                <a:latin typeface="Cambria Math"/>
                <a:cs typeface="Cambria Math"/>
              </a:rPr>
              <a:t>∩</a:t>
            </a:r>
            <a:r>
              <a:rPr sz="2200" spc="10" dirty="0">
                <a:latin typeface="Cambria Math"/>
                <a:cs typeface="Cambria Math"/>
              </a:rPr>
              <a:t> </a:t>
            </a:r>
            <a:r>
              <a:rPr sz="2200" spc="-5" dirty="0">
                <a:latin typeface="Cambria Math"/>
                <a:cs typeface="Cambria Math"/>
              </a:rPr>
              <a:t>𝑨</a:t>
            </a:r>
            <a:r>
              <a:rPr sz="2200" b="1" spc="-5" dirty="0">
                <a:latin typeface="Times New Roman"/>
                <a:cs typeface="Times New Roman"/>
              </a:rPr>
              <a:t>, using</a:t>
            </a:r>
            <a:r>
              <a:rPr sz="2200" b="1" spc="5" dirty="0">
                <a:latin typeface="Times New Roman"/>
                <a:cs typeface="Times New Roman"/>
              </a:rPr>
              <a:t> </a:t>
            </a:r>
            <a:r>
              <a:rPr sz="2200" b="1" spc="-5" dirty="0">
                <a:latin typeface="Times New Roman"/>
                <a:cs typeface="Times New Roman"/>
              </a:rPr>
              <a:t>set identities.</a:t>
            </a:r>
            <a:endParaRPr sz="2200">
              <a:latin typeface="Times New Roman"/>
              <a:cs typeface="Times New Roman"/>
            </a:endParaRPr>
          </a:p>
          <a:p>
            <a:pPr marL="12700">
              <a:lnSpc>
                <a:spcPct val="100000"/>
              </a:lnSpc>
              <a:spcBef>
                <a:spcPts val="390"/>
              </a:spcBef>
              <a:tabLst>
                <a:tab pos="1507490" algn="l"/>
              </a:tabLst>
            </a:pPr>
            <a:r>
              <a:rPr sz="1800" spc="15" dirty="0">
                <a:latin typeface="Cambria Math"/>
                <a:cs typeface="Cambria Math"/>
              </a:rPr>
              <a:t>𝐿.</a:t>
            </a:r>
            <a:r>
              <a:rPr sz="1800" spc="-85" dirty="0">
                <a:latin typeface="Cambria Math"/>
                <a:cs typeface="Cambria Math"/>
              </a:rPr>
              <a:t> </a:t>
            </a:r>
            <a:r>
              <a:rPr sz="1800" spc="20" dirty="0">
                <a:latin typeface="Cambria Math"/>
                <a:cs typeface="Cambria Math"/>
              </a:rPr>
              <a:t>𝐻.</a:t>
            </a:r>
            <a:r>
              <a:rPr sz="1800" spc="-85" dirty="0">
                <a:latin typeface="Cambria Math"/>
                <a:cs typeface="Cambria Math"/>
              </a:rPr>
              <a:t> </a:t>
            </a:r>
            <a:r>
              <a:rPr sz="1800" dirty="0">
                <a:latin typeface="Cambria Math"/>
                <a:cs typeface="Cambria Math"/>
              </a:rPr>
              <a:t>𝑆</a:t>
            </a:r>
            <a:r>
              <a:rPr sz="1800" spc="12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𝐴</a:t>
            </a:r>
            <a:r>
              <a:rPr sz="1800" spc="420" dirty="0">
                <a:latin typeface="Cambria Math"/>
                <a:cs typeface="Cambria Math"/>
              </a:rPr>
              <a:t> </a:t>
            </a:r>
            <a:r>
              <a:rPr sz="1800" spc="75" dirty="0">
                <a:latin typeface="Cambria Math"/>
                <a:cs typeface="Cambria Math"/>
              </a:rPr>
              <a:t>𝖴	</a:t>
            </a:r>
            <a:r>
              <a:rPr sz="1800" dirty="0">
                <a:latin typeface="Cambria Math"/>
                <a:cs typeface="Cambria Math"/>
              </a:rPr>
              <a:t>𝐵</a:t>
            </a:r>
            <a:r>
              <a:rPr sz="1800" spc="30" dirty="0">
                <a:latin typeface="Cambria Math"/>
                <a:cs typeface="Cambria Math"/>
              </a:rPr>
              <a:t> </a:t>
            </a:r>
            <a:r>
              <a:rPr sz="1800" dirty="0">
                <a:latin typeface="Cambria Math"/>
                <a:cs typeface="Cambria Math"/>
              </a:rPr>
              <a:t>∩</a:t>
            </a:r>
            <a:r>
              <a:rPr sz="1800" spc="365" dirty="0">
                <a:latin typeface="Cambria Math"/>
                <a:cs typeface="Cambria Math"/>
              </a:rPr>
              <a:t> </a:t>
            </a:r>
            <a:r>
              <a:rPr sz="1800" dirty="0">
                <a:latin typeface="Cambria Math"/>
                <a:cs typeface="Cambria Math"/>
              </a:rPr>
              <a:t>𝐶</a:t>
            </a:r>
            <a:endParaRPr sz="1800">
              <a:latin typeface="Cambria Math"/>
              <a:cs typeface="Cambria Math"/>
            </a:endParaRPr>
          </a:p>
          <a:p>
            <a:pPr marL="869315">
              <a:lnSpc>
                <a:spcPct val="100000"/>
              </a:lnSpc>
              <a:spcBef>
                <a:spcPts val="215"/>
              </a:spcBef>
            </a:pPr>
            <a:r>
              <a:rPr sz="1800" dirty="0">
                <a:latin typeface="Times New Roman"/>
                <a:cs typeface="Times New Roman"/>
              </a:rPr>
              <a:t>=</a:t>
            </a:r>
            <a:r>
              <a:rPr sz="1800" dirty="0">
                <a:latin typeface="Cambria Math"/>
                <a:cs typeface="Cambria Math"/>
              </a:rPr>
              <a:t>𝐴</a:t>
            </a:r>
            <a:r>
              <a:rPr sz="1800" spc="495" dirty="0">
                <a:latin typeface="Cambria Math"/>
                <a:cs typeface="Cambria Math"/>
              </a:rPr>
              <a:t> </a:t>
            </a:r>
            <a:r>
              <a:rPr sz="1800" dirty="0">
                <a:latin typeface="Cambria Math"/>
                <a:cs typeface="Cambria Math"/>
              </a:rPr>
              <a:t>∩</a:t>
            </a:r>
            <a:r>
              <a:rPr sz="1800" spc="40" dirty="0">
                <a:latin typeface="Cambria Math"/>
                <a:cs typeface="Cambria Math"/>
              </a:rPr>
              <a:t> </a:t>
            </a:r>
            <a:r>
              <a:rPr sz="1800" dirty="0">
                <a:latin typeface="Cambria Math"/>
                <a:cs typeface="Cambria Math"/>
              </a:rPr>
              <a:t>𝐵</a:t>
            </a:r>
            <a:r>
              <a:rPr sz="1800" spc="434" dirty="0">
                <a:latin typeface="Cambria Math"/>
                <a:cs typeface="Cambria Math"/>
              </a:rPr>
              <a:t> </a:t>
            </a:r>
            <a:r>
              <a:rPr sz="1800" dirty="0">
                <a:latin typeface="Cambria Math"/>
                <a:cs typeface="Cambria Math"/>
              </a:rPr>
              <a:t>∩</a:t>
            </a:r>
            <a:r>
              <a:rPr sz="1800" spc="390" dirty="0">
                <a:latin typeface="Cambria Math"/>
                <a:cs typeface="Cambria Math"/>
              </a:rPr>
              <a:t> </a:t>
            </a:r>
            <a:r>
              <a:rPr sz="1800" dirty="0">
                <a:latin typeface="Cambria Math"/>
                <a:cs typeface="Cambria Math"/>
              </a:rPr>
              <a:t>𝐶</a:t>
            </a:r>
            <a:r>
              <a:rPr sz="1800" spc="80" dirty="0">
                <a:latin typeface="Cambria Math"/>
                <a:cs typeface="Cambria Math"/>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by</a:t>
            </a:r>
            <a:r>
              <a:rPr sz="1800" spc="-5" dirty="0">
                <a:latin typeface="Times New Roman"/>
                <a:cs typeface="Times New Roman"/>
              </a:rPr>
              <a:t> De</a:t>
            </a:r>
            <a:r>
              <a:rPr sz="1800" spc="-10" dirty="0">
                <a:latin typeface="Times New Roman"/>
                <a:cs typeface="Times New Roman"/>
              </a:rPr>
              <a:t> </a:t>
            </a:r>
            <a:r>
              <a:rPr sz="1800" spc="-20" dirty="0">
                <a:latin typeface="Times New Roman"/>
                <a:cs typeface="Times New Roman"/>
              </a:rPr>
              <a:t>Morgan’s</a:t>
            </a:r>
            <a:r>
              <a:rPr sz="1800" spc="-15" dirty="0">
                <a:latin typeface="Times New Roman"/>
                <a:cs typeface="Times New Roman"/>
              </a:rPr>
              <a:t> </a:t>
            </a:r>
            <a:r>
              <a:rPr sz="1800" dirty="0">
                <a:latin typeface="Times New Roman"/>
                <a:cs typeface="Times New Roman"/>
              </a:rPr>
              <a:t>law</a:t>
            </a:r>
            <a:endParaRPr sz="1800">
              <a:latin typeface="Times New Roman"/>
              <a:cs typeface="Times New Roman"/>
            </a:endParaRPr>
          </a:p>
          <a:p>
            <a:pPr marL="755015">
              <a:lnSpc>
                <a:spcPct val="100000"/>
              </a:lnSpc>
              <a:spcBef>
                <a:spcPts val="219"/>
              </a:spcBef>
            </a:pPr>
            <a:r>
              <a:rPr sz="1800" dirty="0">
                <a:latin typeface="Times New Roman"/>
                <a:cs typeface="Times New Roman"/>
              </a:rPr>
              <a:t>=</a:t>
            </a:r>
            <a:r>
              <a:rPr sz="1800" dirty="0">
                <a:latin typeface="Cambria Math"/>
                <a:cs typeface="Cambria Math"/>
              </a:rPr>
              <a:t>𝐴</a:t>
            </a:r>
            <a:r>
              <a:rPr sz="1800" spc="500" dirty="0">
                <a:latin typeface="Cambria Math"/>
                <a:cs typeface="Cambria Math"/>
              </a:rPr>
              <a:t> </a:t>
            </a:r>
            <a:r>
              <a:rPr sz="1800" dirty="0">
                <a:latin typeface="Cambria Math"/>
                <a:cs typeface="Cambria Math"/>
              </a:rPr>
              <a:t>∩ </a:t>
            </a:r>
            <a:r>
              <a:rPr sz="1800" spc="-5" dirty="0">
                <a:latin typeface="Cambria Math"/>
                <a:cs typeface="Cambria Math"/>
              </a:rPr>
              <a:t>(𝐵</a:t>
            </a:r>
            <a:r>
              <a:rPr sz="1800" spc="450" dirty="0">
                <a:latin typeface="Cambria Math"/>
                <a:cs typeface="Cambria Math"/>
              </a:rPr>
              <a:t> </a:t>
            </a:r>
            <a:r>
              <a:rPr sz="1800" spc="75" dirty="0">
                <a:latin typeface="Cambria Math"/>
                <a:cs typeface="Cambria Math"/>
              </a:rPr>
              <a:t>𝖴</a:t>
            </a:r>
            <a:r>
              <a:rPr sz="1800" spc="-10" dirty="0">
                <a:latin typeface="Cambria Math"/>
                <a:cs typeface="Cambria Math"/>
              </a:rPr>
              <a:t> </a:t>
            </a:r>
            <a:r>
              <a:rPr sz="1800" spc="35" dirty="0">
                <a:latin typeface="Cambria Math"/>
                <a:cs typeface="Cambria Math"/>
              </a:rPr>
              <a:t>𝐶</a:t>
            </a:r>
            <a:r>
              <a:rPr sz="1800" spc="35" dirty="0">
                <a:latin typeface="Times New Roman"/>
                <a:cs typeface="Times New Roman"/>
              </a:rPr>
              <a:t>)</a:t>
            </a:r>
            <a:r>
              <a:rPr sz="1800" spc="-5"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by</a:t>
            </a:r>
            <a:r>
              <a:rPr sz="1800" spc="-10" dirty="0">
                <a:latin typeface="Times New Roman"/>
                <a:cs typeface="Times New Roman"/>
              </a:rPr>
              <a:t> </a:t>
            </a:r>
            <a:r>
              <a:rPr sz="1800" spc="-5" dirty="0">
                <a:latin typeface="Times New Roman"/>
                <a:cs typeface="Times New Roman"/>
              </a:rPr>
              <a:t>De</a:t>
            </a:r>
            <a:r>
              <a:rPr sz="1800" spc="-10" dirty="0">
                <a:latin typeface="Times New Roman"/>
                <a:cs typeface="Times New Roman"/>
              </a:rPr>
              <a:t> </a:t>
            </a:r>
            <a:r>
              <a:rPr sz="1800" spc="-20" dirty="0">
                <a:latin typeface="Times New Roman"/>
                <a:cs typeface="Times New Roman"/>
              </a:rPr>
              <a:t>Morgan’s</a:t>
            </a:r>
            <a:r>
              <a:rPr sz="1800" spc="-10" dirty="0">
                <a:latin typeface="Times New Roman"/>
                <a:cs typeface="Times New Roman"/>
              </a:rPr>
              <a:t> </a:t>
            </a:r>
            <a:r>
              <a:rPr sz="1800" dirty="0">
                <a:latin typeface="Times New Roman"/>
                <a:cs typeface="Times New Roman"/>
              </a:rPr>
              <a:t>law</a:t>
            </a:r>
            <a:endParaRPr sz="1800">
              <a:latin typeface="Times New Roman"/>
              <a:cs typeface="Times New Roman"/>
            </a:endParaRPr>
          </a:p>
          <a:p>
            <a:pPr marL="698500">
              <a:lnSpc>
                <a:spcPct val="100000"/>
              </a:lnSpc>
              <a:spcBef>
                <a:spcPts val="225"/>
              </a:spcBef>
            </a:pPr>
            <a:r>
              <a:rPr sz="1800" dirty="0">
                <a:latin typeface="Times New Roman"/>
                <a:cs typeface="Times New Roman"/>
              </a:rPr>
              <a:t>=</a:t>
            </a:r>
            <a:r>
              <a:rPr sz="1800" dirty="0">
                <a:latin typeface="Cambria Math"/>
                <a:cs typeface="Cambria Math"/>
              </a:rPr>
              <a:t>(𝐵</a:t>
            </a:r>
            <a:r>
              <a:rPr sz="1800" spc="65" dirty="0">
                <a:latin typeface="Cambria Math"/>
                <a:cs typeface="Cambria Math"/>
              </a:rPr>
              <a:t> </a:t>
            </a:r>
            <a:r>
              <a:rPr sz="1800" spc="75" dirty="0">
                <a:latin typeface="Cambria Math"/>
                <a:cs typeface="Cambria Math"/>
              </a:rPr>
              <a:t>𝖴</a:t>
            </a:r>
            <a:r>
              <a:rPr sz="1800" spc="-10" dirty="0">
                <a:latin typeface="Cambria Math"/>
                <a:cs typeface="Cambria Math"/>
              </a:rPr>
              <a:t> </a:t>
            </a:r>
            <a:r>
              <a:rPr sz="1800" spc="35" dirty="0">
                <a:latin typeface="Cambria Math"/>
                <a:cs typeface="Cambria Math"/>
              </a:rPr>
              <a:t>𝐶</a:t>
            </a:r>
            <a:r>
              <a:rPr sz="1800" spc="35" dirty="0">
                <a:latin typeface="Times New Roman"/>
                <a:cs typeface="Times New Roman"/>
              </a:rPr>
              <a:t>)</a:t>
            </a:r>
            <a:r>
              <a:rPr sz="1800" spc="-60" dirty="0">
                <a:latin typeface="Times New Roman"/>
                <a:cs typeface="Times New Roman"/>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𝐴</a:t>
            </a:r>
            <a:r>
              <a:rPr sz="1800" spc="5" dirty="0">
                <a:latin typeface="Cambria Math"/>
                <a:cs typeface="Cambria Math"/>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by</a:t>
            </a:r>
            <a:r>
              <a:rPr sz="1800" spc="-5" dirty="0">
                <a:latin typeface="Times New Roman"/>
                <a:cs typeface="Times New Roman"/>
              </a:rPr>
              <a:t> commutative </a:t>
            </a:r>
            <a:r>
              <a:rPr sz="1800" dirty="0">
                <a:latin typeface="Times New Roman"/>
                <a:cs typeface="Times New Roman"/>
              </a:rPr>
              <a:t>law</a:t>
            </a:r>
            <a:endParaRPr sz="1800">
              <a:latin typeface="Times New Roman"/>
              <a:cs typeface="Times New Roman"/>
            </a:endParaRPr>
          </a:p>
          <a:p>
            <a:pPr marL="755015">
              <a:lnSpc>
                <a:spcPct val="100000"/>
              </a:lnSpc>
              <a:spcBef>
                <a:spcPts val="215"/>
              </a:spcBef>
            </a:pPr>
            <a:r>
              <a:rPr sz="1800" spc="-5" dirty="0">
                <a:latin typeface="Times New Roman"/>
                <a:cs typeface="Times New Roman"/>
              </a:rPr>
              <a:t>=</a:t>
            </a:r>
            <a:r>
              <a:rPr sz="1800" spc="-5" dirty="0">
                <a:latin typeface="Cambria Math"/>
                <a:cs typeface="Cambria Math"/>
              </a:rPr>
              <a:t>(𝐶</a:t>
            </a:r>
            <a:r>
              <a:rPr sz="1800" spc="90" dirty="0">
                <a:latin typeface="Cambria Math"/>
                <a:cs typeface="Cambria Math"/>
              </a:rPr>
              <a:t> </a:t>
            </a:r>
            <a:r>
              <a:rPr sz="1800" spc="75" dirty="0">
                <a:latin typeface="Cambria Math"/>
                <a:cs typeface="Cambria Math"/>
              </a:rPr>
              <a:t>𝖴</a:t>
            </a:r>
            <a:r>
              <a:rPr sz="1800" dirty="0">
                <a:latin typeface="Cambria Math"/>
                <a:cs typeface="Cambria Math"/>
              </a:rPr>
              <a:t> </a:t>
            </a:r>
            <a:r>
              <a:rPr sz="1800" spc="25" dirty="0">
                <a:latin typeface="Cambria Math"/>
                <a:cs typeface="Cambria Math"/>
              </a:rPr>
              <a:t>𝐵</a:t>
            </a:r>
            <a:r>
              <a:rPr sz="1800" spc="25" dirty="0">
                <a:latin typeface="Times New Roman"/>
                <a:cs typeface="Times New Roman"/>
              </a:rPr>
              <a:t>)</a:t>
            </a:r>
            <a:r>
              <a:rPr sz="1800" spc="-60" dirty="0">
                <a:latin typeface="Times New Roman"/>
                <a:cs typeface="Times New Roman"/>
              </a:rPr>
              <a:t> </a:t>
            </a:r>
            <a:r>
              <a:rPr sz="1800" dirty="0">
                <a:latin typeface="Cambria Math"/>
                <a:cs typeface="Cambria Math"/>
              </a:rPr>
              <a:t>∩</a:t>
            </a:r>
            <a:r>
              <a:rPr sz="1800" spc="-5" dirty="0">
                <a:latin typeface="Cambria Math"/>
                <a:cs typeface="Cambria Math"/>
              </a:rPr>
              <a:t> </a:t>
            </a:r>
            <a:r>
              <a:rPr sz="1800" dirty="0">
                <a:latin typeface="Cambria Math"/>
                <a:cs typeface="Cambria Math"/>
              </a:rPr>
              <a:t>𝐴</a:t>
            </a:r>
            <a:r>
              <a:rPr sz="1800" spc="15" dirty="0">
                <a:latin typeface="Cambria Math"/>
                <a:cs typeface="Cambria Math"/>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by</a:t>
            </a:r>
            <a:r>
              <a:rPr sz="1800" spc="-15" dirty="0">
                <a:latin typeface="Times New Roman"/>
                <a:cs typeface="Times New Roman"/>
              </a:rPr>
              <a:t> </a:t>
            </a:r>
            <a:r>
              <a:rPr sz="1800" spc="-5" dirty="0">
                <a:latin typeface="Times New Roman"/>
                <a:cs typeface="Times New Roman"/>
              </a:rPr>
              <a:t>commutative </a:t>
            </a:r>
            <a:r>
              <a:rPr sz="1800" dirty="0">
                <a:latin typeface="Times New Roman"/>
                <a:cs typeface="Times New Roman"/>
              </a:rPr>
              <a:t>law</a:t>
            </a:r>
            <a:endParaRPr sz="1800">
              <a:latin typeface="Times New Roman"/>
              <a:cs typeface="Times New Roman"/>
            </a:endParaRPr>
          </a:p>
          <a:p>
            <a:pPr marL="755015">
              <a:lnSpc>
                <a:spcPct val="100000"/>
              </a:lnSpc>
              <a:spcBef>
                <a:spcPts val="219"/>
              </a:spcBef>
            </a:pPr>
            <a:r>
              <a:rPr sz="1800" i="1" dirty="0">
                <a:latin typeface="Times New Roman"/>
                <a:cs typeface="Times New Roman"/>
              </a:rPr>
              <a:t>=R.H.S.</a:t>
            </a:r>
            <a:endParaRPr sz="18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143000"/>
            <a:ext cx="8534400" cy="5486400"/>
          </a:xfrm>
          <a:custGeom>
            <a:avLst/>
            <a:gdLst/>
            <a:ahLst/>
            <a:cxnLst/>
            <a:rect l="l" t="t" r="r" b="b"/>
            <a:pathLst>
              <a:path w="8534400" h="5486400">
                <a:moveTo>
                  <a:pt x="8534400" y="0"/>
                </a:moveTo>
                <a:lnTo>
                  <a:pt x="0" y="0"/>
                </a:lnTo>
                <a:lnTo>
                  <a:pt x="0" y="5486400"/>
                </a:lnTo>
                <a:lnTo>
                  <a:pt x="8534400" y="5486400"/>
                </a:lnTo>
                <a:lnTo>
                  <a:pt x="8534400" y="0"/>
                </a:lnTo>
                <a:close/>
              </a:path>
            </a:pathLst>
          </a:custGeom>
          <a:solidFill>
            <a:srgbClr val="F1F1F1"/>
          </a:solidFill>
        </p:spPr>
        <p:txBody>
          <a:bodyPr wrap="square" lIns="0" tIns="0" rIns="0" bIns="0" rtlCol="0"/>
          <a:lstStyle/>
          <a:p>
            <a:endParaRPr/>
          </a:p>
        </p:txBody>
      </p:sp>
      <p:sp>
        <p:nvSpPr>
          <p:cNvPr id="3" name="object 3"/>
          <p:cNvSpPr txBox="1"/>
          <p:nvPr/>
        </p:nvSpPr>
        <p:spPr>
          <a:xfrm>
            <a:off x="345440" y="1076373"/>
            <a:ext cx="8454390" cy="4822190"/>
          </a:xfrm>
          <a:prstGeom prst="rect">
            <a:avLst/>
          </a:prstGeom>
        </p:spPr>
        <p:txBody>
          <a:bodyPr vert="horz" wrap="square" lIns="0" tIns="99695" rIns="0" bIns="0" rtlCol="0">
            <a:spAutoFit/>
          </a:bodyPr>
          <a:lstStyle/>
          <a:p>
            <a:pPr marL="50800">
              <a:lnSpc>
                <a:spcPct val="100000"/>
              </a:lnSpc>
              <a:spcBef>
                <a:spcPts val="785"/>
              </a:spcBef>
            </a:pPr>
            <a:r>
              <a:rPr sz="2800" b="1" u="heavy" spc="-5" dirty="0">
                <a:uFill>
                  <a:solidFill>
                    <a:srgbClr val="000000"/>
                  </a:solidFill>
                </a:uFill>
                <a:latin typeface="Times New Roman"/>
                <a:cs typeface="Times New Roman"/>
              </a:rPr>
              <a:t>Definition:</a:t>
            </a:r>
            <a:endParaRPr sz="2800">
              <a:latin typeface="Times New Roman"/>
              <a:cs typeface="Times New Roman"/>
            </a:endParaRPr>
          </a:p>
          <a:p>
            <a:pPr marL="50800" marR="43180" algn="just">
              <a:lnSpc>
                <a:spcPct val="100000"/>
              </a:lnSpc>
              <a:spcBef>
                <a:spcPts val="590"/>
              </a:spcBef>
            </a:pPr>
            <a:r>
              <a:rPr sz="2400" dirty="0">
                <a:latin typeface="Times New Roman"/>
                <a:cs typeface="Times New Roman"/>
              </a:rPr>
              <a:t>If</a:t>
            </a:r>
            <a:r>
              <a:rPr sz="2400" spc="135" dirty="0">
                <a:latin typeface="Times New Roman"/>
                <a:cs typeface="Times New Roman"/>
              </a:rPr>
              <a:t> </a:t>
            </a:r>
            <a:r>
              <a:rPr sz="2400" spc="-5" dirty="0">
                <a:latin typeface="Times New Roman"/>
                <a:cs typeface="Times New Roman"/>
              </a:rPr>
              <a:t>S</a:t>
            </a:r>
            <a:r>
              <a:rPr sz="2400" spc="155" dirty="0">
                <a:latin typeface="Times New Roman"/>
                <a:cs typeface="Times New Roman"/>
              </a:rPr>
              <a:t> </a:t>
            </a:r>
            <a:r>
              <a:rPr sz="2400" dirty="0">
                <a:latin typeface="Times New Roman"/>
                <a:cs typeface="Times New Roman"/>
              </a:rPr>
              <a:t>is</a:t>
            </a:r>
            <a:r>
              <a:rPr sz="2400" spc="150" dirty="0">
                <a:latin typeface="Times New Roman"/>
                <a:cs typeface="Times New Roman"/>
              </a:rPr>
              <a:t> </a:t>
            </a:r>
            <a:r>
              <a:rPr sz="2400" dirty="0">
                <a:latin typeface="Times New Roman"/>
                <a:cs typeface="Times New Roman"/>
              </a:rPr>
              <a:t>a</a:t>
            </a:r>
            <a:r>
              <a:rPr sz="2400" spc="145" dirty="0">
                <a:latin typeface="Times New Roman"/>
                <a:cs typeface="Times New Roman"/>
              </a:rPr>
              <a:t> </a:t>
            </a:r>
            <a:r>
              <a:rPr sz="2400" spc="-5" dirty="0">
                <a:latin typeface="Times New Roman"/>
                <a:cs typeface="Times New Roman"/>
              </a:rPr>
              <a:t>non-empty</a:t>
            </a:r>
            <a:r>
              <a:rPr sz="2400" spc="150" dirty="0">
                <a:latin typeface="Times New Roman"/>
                <a:cs typeface="Times New Roman"/>
              </a:rPr>
              <a:t> </a:t>
            </a:r>
            <a:r>
              <a:rPr sz="2400" dirty="0">
                <a:latin typeface="Times New Roman"/>
                <a:cs typeface="Times New Roman"/>
              </a:rPr>
              <a:t>set,</a:t>
            </a:r>
            <a:r>
              <a:rPr sz="2400" spc="140" dirty="0">
                <a:latin typeface="Times New Roman"/>
                <a:cs typeface="Times New Roman"/>
              </a:rPr>
              <a:t> </a:t>
            </a:r>
            <a:r>
              <a:rPr sz="2400" spc="-5" dirty="0">
                <a:latin typeface="Times New Roman"/>
                <a:cs typeface="Times New Roman"/>
              </a:rPr>
              <a:t>A</a:t>
            </a:r>
            <a:r>
              <a:rPr sz="2400" spc="180" dirty="0">
                <a:latin typeface="Times New Roman"/>
                <a:cs typeface="Times New Roman"/>
              </a:rPr>
              <a:t> </a:t>
            </a:r>
            <a:r>
              <a:rPr sz="2400" spc="-5" dirty="0">
                <a:latin typeface="Times New Roman"/>
                <a:cs typeface="Times New Roman"/>
              </a:rPr>
              <a:t>collection</a:t>
            </a:r>
            <a:r>
              <a:rPr sz="2400" spc="150" dirty="0">
                <a:latin typeface="Times New Roman"/>
                <a:cs typeface="Times New Roman"/>
              </a:rPr>
              <a:t> </a:t>
            </a:r>
            <a:r>
              <a:rPr sz="2400" dirty="0">
                <a:latin typeface="Times New Roman"/>
                <a:cs typeface="Times New Roman"/>
              </a:rPr>
              <a:t>of</a:t>
            </a:r>
            <a:r>
              <a:rPr sz="2400" spc="150" dirty="0">
                <a:latin typeface="Times New Roman"/>
                <a:cs typeface="Times New Roman"/>
              </a:rPr>
              <a:t> </a:t>
            </a:r>
            <a:r>
              <a:rPr sz="2400" spc="-5" dirty="0">
                <a:latin typeface="Times New Roman"/>
                <a:cs typeface="Times New Roman"/>
              </a:rPr>
              <a:t>disjoint</a:t>
            </a:r>
            <a:r>
              <a:rPr sz="2400" spc="150" dirty="0">
                <a:latin typeface="Times New Roman"/>
                <a:cs typeface="Times New Roman"/>
              </a:rPr>
              <a:t> </a:t>
            </a:r>
            <a:r>
              <a:rPr sz="2400" dirty="0">
                <a:latin typeface="Times New Roman"/>
                <a:cs typeface="Times New Roman"/>
              </a:rPr>
              <a:t>non</a:t>
            </a:r>
            <a:r>
              <a:rPr sz="2400" spc="145" dirty="0">
                <a:latin typeface="Times New Roman"/>
                <a:cs typeface="Times New Roman"/>
              </a:rPr>
              <a:t> </a:t>
            </a:r>
            <a:r>
              <a:rPr sz="2400" spc="-5" dirty="0">
                <a:latin typeface="Times New Roman"/>
                <a:cs typeface="Times New Roman"/>
              </a:rPr>
              <a:t>empty</a:t>
            </a:r>
            <a:r>
              <a:rPr sz="2400" spc="155" dirty="0">
                <a:latin typeface="Times New Roman"/>
                <a:cs typeface="Times New Roman"/>
              </a:rPr>
              <a:t> </a:t>
            </a:r>
            <a:r>
              <a:rPr sz="2400" spc="-5" dirty="0">
                <a:latin typeface="Times New Roman"/>
                <a:cs typeface="Times New Roman"/>
              </a:rPr>
              <a:t>subsets </a:t>
            </a:r>
            <a:r>
              <a:rPr sz="2400" spc="-590" dirty="0">
                <a:latin typeface="Times New Roman"/>
                <a:cs typeface="Times New Roman"/>
              </a:rPr>
              <a:t> </a:t>
            </a:r>
            <a:r>
              <a:rPr sz="2400" spc="-5" dirty="0">
                <a:latin typeface="Times New Roman"/>
                <a:cs typeface="Times New Roman"/>
              </a:rPr>
              <a:t>of </a:t>
            </a:r>
            <a:r>
              <a:rPr sz="2400" dirty="0">
                <a:latin typeface="Times New Roman"/>
                <a:cs typeface="Times New Roman"/>
              </a:rPr>
              <a:t>S </a:t>
            </a:r>
            <a:r>
              <a:rPr sz="2400" spc="-5" dirty="0">
                <a:latin typeface="Times New Roman"/>
                <a:cs typeface="Times New Roman"/>
              </a:rPr>
              <a:t>whose </a:t>
            </a:r>
            <a:r>
              <a:rPr sz="2400" dirty="0">
                <a:latin typeface="Times New Roman"/>
                <a:cs typeface="Times New Roman"/>
              </a:rPr>
              <a:t>union is S is </a:t>
            </a:r>
            <a:r>
              <a:rPr sz="2400" spc="-5" dirty="0">
                <a:latin typeface="Times New Roman"/>
                <a:cs typeface="Times New Roman"/>
              </a:rPr>
              <a:t>called </a:t>
            </a:r>
            <a:r>
              <a:rPr sz="2400" dirty="0">
                <a:latin typeface="Times New Roman"/>
                <a:cs typeface="Times New Roman"/>
              </a:rPr>
              <a:t>a </a:t>
            </a:r>
            <a:r>
              <a:rPr sz="2400" b="1" spc="-5" dirty="0">
                <a:latin typeface="Times New Roman"/>
                <a:cs typeface="Times New Roman"/>
              </a:rPr>
              <a:t>Partition </a:t>
            </a:r>
            <a:r>
              <a:rPr sz="2400" spc="-5" dirty="0">
                <a:latin typeface="Times New Roman"/>
                <a:cs typeface="Times New Roman"/>
              </a:rPr>
              <a:t>of S. </a:t>
            </a:r>
            <a:r>
              <a:rPr sz="2400" dirty="0">
                <a:latin typeface="Times New Roman"/>
                <a:cs typeface="Times New Roman"/>
              </a:rPr>
              <a:t>In </a:t>
            </a:r>
            <a:r>
              <a:rPr sz="2400" spc="-5" dirty="0">
                <a:latin typeface="Times New Roman"/>
                <a:cs typeface="Times New Roman"/>
              </a:rPr>
              <a:t>other words, the </a:t>
            </a:r>
            <a:r>
              <a:rPr sz="2400" dirty="0">
                <a:latin typeface="Times New Roman"/>
                <a:cs typeface="Times New Roman"/>
              </a:rPr>
              <a:t> </a:t>
            </a:r>
            <a:r>
              <a:rPr sz="2400" spc="-5" dirty="0">
                <a:latin typeface="Times New Roman"/>
                <a:cs typeface="Times New Roman"/>
              </a:rPr>
              <a:t>collection</a:t>
            </a:r>
            <a:r>
              <a:rPr sz="2400" spc="-30" dirty="0">
                <a:latin typeface="Times New Roman"/>
                <a:cs typeface="Times New Roman"/>
              </a:rPr>
              <a:t> </a:t>
            </a:r>
            <a:r>
              <a:rPr sz="2400" dirty="0">
                <a:latin typeface="Times New Roman"/>
                <a:cs typeface="Times New Roman"/>
              </a:rPr>
              <a:t>of </a:t>
            </a:r>
            <a:r>
              <a:rPr sz="2400" spc="-5" dirty="0">
                <a:latin typeface="Times New Roman"/>
                <a:cs typeface="Times New Roman"/>
              </a:rPr>
              <a:t>subsets </a:t>
            </a:r>
            <a:r>
              <a:rPr sz="2400" spc="30" dirty="0">
                <a:latin typeface="Cambria Math"/>
                <a:cs typeface="Cambria Math"/>
              </a:rPr>
              <a:t>𝐴</a:t>
            </a:r>
            <a:r>
              <a:rPr sz="2625" spc="44" baseline="-15873" dirty="0">
                <a:latin typeface="Cambria Math"/>
                <a:cs typeface="Cambria Math"/>
              </a:rPr>
              <a:t>𝑖</a:t>
            </a:r>
            <a:r>
              <a:rPr sz="2625" spc="547" baseline="-15873" dirty="0">
                <a:latin typeface="Cambria Math"/>
                <a:cs typeface="Cambria Math"/>
              </a:rPr>
              <a:t> </a:t>
            </a:r>
            <a:r>
              <a:rPr sz="2400" dirty="0">
                <a:latin typeface="Times New Roman"/>
                <a:cs typeface="Times New Roman"/>
              </a:rPr>
              <a:t>is a</a:t>
            </a:r>
            <a:r>
              <a:rPr sz="2400" spc="-10" dirty="0">
                <a:latin typeface="Times New Roman"/>
                <a:cs typeface="Times New Roman"/>
              </a:rPr>
              <a:t> </a:t>
            </a:r>
            <a:r>
              <a:rPr sz="2400" dirty="0">
                <a:latin typeface="Times New Roman"/>
                <a:cs typeface="Times New Roman"/>
              </a:rPr>
              <a:t>Partition</a:t>
            </a:r>
            <a:r>
              <a:rPr sz="2400" spc="-3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5" dirty="0">
                <a:latin typeface="Times New Roman"/>
                <a:cs typeface="Times New Roman"/>
              </a:rPr>
              <a:t>S</a:t>
            </a:r>
            <a:r>
              <a:rPr sz="2400" spc="5" dirty="0">
                <a:latin typeface="Times New Roman"/>
                <a:cs typeface="Times New Roman"/>
              </a:rPr>
              <a:t> </a:t>
            </a:r>
            <a:r>
              <a:rPr sz="2400" dirty="0">
                <a:latin typeface="Times New Roman"/>
                <a:cs typeface="Times New Roman"/>
              </a:rPr>
              <a:t>if</a:t>
            </a:r>
            <a:r>
              <a:rPr sz="2400" spc="-1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only</a:t>
            </a:r>
            <a:r>
              <a:rPr sz="2400" spc="-10" dirty="0">
                <a:latin typeface="Times New Roman"/>
                <a:cs typeface="Times New Roman"/>
              </a:rPr>
              <a:t> </a:t>
            </a:r>
            <a:r>
              <a:rPr sz="2400" spc="5" dirty="0">
                <a:latin typeface="Times New Roman"/>
                <a:cs typeface="Times New Roman"/>
              </a:rPr>
              <a:t>if</a:t>
            </a:r>
            <a:endParaRPr sz="2400">
              <a:latin typeface="Times New Roman"/>
              <a:cs typeface="Times New Roman"/>
            </a:endParaRPr>
          </a:p>
          <a:p>
            <a:pPr>
              <a:lnSpc>
                <a:spcPct val="100000"/>
              </a:lnSpc>
              <a:spcBef>
                <a:spcPts val="10"/>
              </a:spcBef>
            </a:pPr>
            <a:endParaRPr sz="3500">
              <a:latin typeface="Times New Roman"/>
              <a:cs typeface="Times New Roman"/>
            </a:endParaRPr>
          </a:p>
          <a:p>
            <a:pPr marL="462280">
              <a:lnSpc>
                <a:spcPct val="100000"/>
              </a:lnSpc>
            </a:pPr>
            <a:r>
              <a:rPr sz="2400" spc="15" dirty="0">
                <a:latin typeface="Times New Roman"/>
                <a:cs typeface="Times New Roman"/>
              </a:rPr>
              <a:t>1.</a:t>
            </a:r>
            <a:r>
              <a:rPr sz="2400" spc="15" dirty="0">
                <a:latin typeface="Cambria Math"/>
                <a:cs typeface="Cambria Math"/>
              </a:rPr>
              <a:t>𝐴</a:t>
            </a:r>
            <a:r>
              <a:rPr sz="2625" spc="22" baseline="-15873" dirty="0">
                <a:latin typeface="Cambria Math"/>
                <a:cs typeface="Cambria Math"/>
              </a:rPr>
              <a:t>𝑖</a:t>
            </a:r>
            <a:r>
              <a:rPr sz="2625" spc="37" baseline="-15873" dirty="0">
                <a:latin typeface="Cambria Math"/>
                <a:cs typeface="Cambria Math"/>
              </a:rPr>
              <a:t> </a:t>
            </a:r>
            <a:r>
              <a:rPr sz="2400" dirty="0">
                <a:latin typeface="Cambria Math"/>
                <a:cs typeface="Cambria Math"/>
              </a:rPr>
              <a:t>≠</a:t>
            </a:r>
            <a:r>
              <a:rPr sz="2400" spc="110" dirty="0">
                <a:latin typeface="Cambria Math"/>
                <a:cs typeface="Cambria Math"/>
              </a:rPr>
              <a:t> </a:t>
            </a:r>
            <a:r>
              <a:rPr sz="2400" spc="25" dirty="0">
                <a:latin typeface="Cambria Math"/>
                <a:cs typeface="Cambria Math"/>
              </a:rPr>
              <a:t>𝜙</a:t>
            </a:r>
            <a:r>
              <a:rPr sz="2400" spc="25" dirty="0">
                <a:latin typeface="Times New Roman"/>
                <a:cs typeface="Times New Roman"/>
              </a:rPr>
              <a:t>,</a:t>
            </a:r>
            <a:r>
              <a:rPr sz="2400" spc="-10" dirty="0">
                <a:latin typeface="Times New Roman"/>
                <a:cs typeface="Times New Roman"/>
              </a:rPr>
              <a:t> </a:t>
            </a:r>
            <a:r>
              <a:rPr sz="2400" spc="-5" dirty="0">
                <a:latin typeface="Times New Roman"/>
                <a:cs typeface="Times New Roman"/>
              </a:rPr>
              <a:t>for</a:t>
            </a:r>
            <a:r>
              <a:rPr sz="2400" spc="-15" dirty="0">
                <a:latin typeface="Times New Roman"/>
                <a:cs typeface="Times New Roman"/>
              </a:rPr>
              <a:t> </a:t>
            </a:r>
            <a:r>
              <a:rPr sz="2400" dirty="0">
                <a:latin typeface="Times New Roman"/>
                <a:cs typeface="Times New Roman"/>
              </a:rPr>
              <a:t>each</a:t>
            </a:r>
            <a:r>
              <a:rPr sz="2400" spc="-15" dirty="0">
                <a:latin typeface="Times New Roman"/>
                <a:cs typeface="Times New Roman"/>
              </a:rPr>
              <a:t> </a:t>
            </a:r>
            <a:r>
              <a:rPr sz="2400" dirty="0">
                <a:latin typeface="Times New Roman"/>
                <a:cs typeface="Times New Roman"/>
              </a:rPr>
              <a:t>i.</a:t>
            </a:r>
            <a:endParaRPr sz="2400">
              <a:latin typeface="Times New Roman"/>
              <a:cs typeface="Times New Roman"/>
            </a:endParaRPr>
          </a:p>
          <a:p>
            <a:pPr marL="462280">
              <a:lnSpc>
                <a:spcPct val="100000"/>
              </a:lnSpc>
              <a:spcBef>
                <a:spcPts val="605"/>
              </a:spcBef>
            </a:pPr>
            <a:r>
              <a:rPr sz="2400" dirty="0">
                <a:latin typeface="Cambria Math"/>
                <a:cs typeface="Cambria Math"/>
              </a:rPr>
              <a:t>2.</a:t>
            </a:r>
            <a:r>
              <a:rPr sz="2400" spc="-145" dirty="0">
                <a:latin typeface="Cambria Math"/>
                <a:cs typeface="Cambria Math"/>
              </a:rPr>
              <a:t> </a:t>
            </a:r>
            <a:r>
              <a:rPr sz="2400" dirty="0">
                <a:latin typeface="Cambria Math"/>
                <a:cs typeface="Cambria Math"/>
              </a:rPr>
              <a:t>𝐴</a:t>
            </a:r>
            <a:r>
              <a:rPr sz="2625" spc="284" baseline="-15873" dirty="0">
                <a:latin typeface="Cambria Math"/>
                <a:cs typeface="Cambria Math"/>
              </a:rPr>
              <a:t>𝑖</a:t>
            </a:r>
            <a:r>
              <a:rPr sz="2625" baseline="-15873" dirty="0">
                <a:latin typeface="Cambria Math"/>
                <a:cs typeface="Cambria Math"/>
              </a:rPr>
              <a:t> </a:t>
            </a:r>
            <a:r>
              <a:rPr sz="2625" spc="-120" baseline="-15873" dirty="0">
                <a:latin typeface="Cambria Math"/>
                <a:cs typeface="Cambria Math"/>
              </a:rPr>
              <a:t> </a:t>
            </a:r>
            <a:r>
              <a:rPr sz="2400" dirty="0">
                <a:latin typeface="Cambria Math"/>
                <a:cs typeface="Cambria Math"/>
              </a:rPr>
              <a:t>∩</a:t>
            </a:r>
            <a:r>
              <a:rPr sz="2400" spc="5" dirty="0">
                <a:latin typeface="Cambria Math"/>
                <a:cs typeface="Cambria Math"/>
              </a:rPr>
              <a:t> </a:t>
            </a:r>
            <a:r>
              <a:rPr sz="2400" spc="-215" dirty="0">
                <a:latin typeface="Cambria Math"/>
                <a:cs typeface="Cambria Math"/>
              </a:rPr>
              <a:t>𝐴</a:t>
            </a:r>
            <a:r>
              <a:rPr sz="2625" spc="810" baseline="-15873" dirty="0">
                <a:latin typeface="Cambria Math"/>
                <a:cs typeface="Cambria Math"/>
              </a:rPr>
              <a:t>𝑗</a:t>
            </a:r>
            <a:r>
              <a:rPr sz="2625" baseline="-15873" dirty="0">
                <a:latin typeface="Cambria Math"/>
                <a:cs typeface="Cambria Math"/>
              </a:rPr>
              <a:t> </a:t>
            </a:r>
            <a:r>
              <a:rPr sz="2625" spc="89" baseline="-15873"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𝜙</a:t>
            </a:r>
            <a:r>
              <a:rPr sz="2400" spc="110" dirty="0">
                <a:latin typeface="Cambria Math"/>
                <a:cs typeface="Cambria Math"/>
              </a:rPr>
              <a:t> </a:t>
            </a:r>
            <a:r>
              <a:rPr sz="2400" spc="-10" dirty="0">
                <a:latin typeface="Times New Roman"/>
                <a:cs typeface="Times New Roman"/>
              </a:rPr>
              <a:t>f</a:t>
            </a:r>
            <a:r>
              <a:rPr sz="2400" dirty="0">
                <a:latin typeface="Times New Roman"/>
                <a:cs typeface="Times New Roman"/>
              </a:rPr>
              <a:t>or</a:t>
            </a:r>
            <a:r>
              <a:rPr sz="2400" spc="5" dirty="0">
                <a:latin typeface="Times New Roman"/>
                <a:cs typeface="Times New Roman"/>
              </a:rPr>
              <a:t> </a:t>
            </a:r>
            <a:r>
              <a:rPr sz="2400" dirty="0">
                <a:latin typeface="Times New Roman"/>
                <a:cs typeface="Times New Roman"/>
              </a:rPr>
              <a:t>i</a:t>
            </a:r>
            <a:r>
              <a:rPr sz="2400" dirty="0">
                <a:latin typeface="Cambria Math"/>
                <a:cs typeface="Cambria Math"/>
              </a:rPr>
              <a:t>≠</a:t>
            </a:r>
            <a:r>
              <a:rPr sz="2400" spc="120" dirty="0">
                <a:latin typeface="Cambria Math"/>
                <a:cs typeface="Cambria Math"/>
              </a:rPr>
              <a:t> </a:t>
            </a:r>
            <a:r>
              <a:rPr sz="2400" spc="45" dirty="0">
                <a:latin typeface="Cambria Math"/>
                <a:cs typeface="Cambria Math"/>
              </a:rPr>
              <a:t>𝑗</a:t>
            </a:r>
            <a:r>
              <a:rPr sz="2400" dirty="0">
                <a:latin typeface="Times New Roman"/>
                <a:cs typeface="Times New Roman"/>
              </a:rPr>
              <a:t>.</a:t>
            </a:r>
            <a:endParaRPr sz="2400">
              <a:latin typeface="Times New Roman"/>
              <a:cs typeface="Times New Roman"/>
            </a:endParaRPr>
          </a:p>
          <a:p>
            <a:pPr marL="462280">
              <a:lnSpc>
                <a:spcPct val="100000"/>
              </a:lnSpc>
              <a:spcBef>
                <a:spcPts val="885"/>
              </a:spcBef>
            </a:pPr>
            <a:r>
              <a:rPr sz="3600" baseline="2314" dirty="0">
                <a:latin typeface="Cambria Math"/>
                <a:cs typeface="Cambria Math"/>
              </a:rPr>
              <a:t>3.</a:t>
            </a:r>
            <a:r>
              <a:rPr sz="3600" spc="-217" baseline="2314" dirty="0">
                <a:latin typeface="Cambria Math"/>
                <a:cs typeface="Cambria Math"/>
              </a:rPr>
              <a:t> </a:t>
            </a:r>
            <a:r>
              <a:rPr sz="2400" spc="210" dirty="0">
                <a:latin typeface="Cambria Math"/>
                <a:cs typeface="Cambria Math"/>
              </a:rPr>
              <a:t>∪</a:t>
            </a:r>
            <a:r>
              <a:rPr sz="2625" spc="277" baseline="-15873" dirty="0">
                <a:latin typeface="Cambria Math"/>
                <a:cs typeface="Cambria Math"/>
              </a:rPr>
              <a:t>𝑖</a:t>
            </a:r>
            <a:r>
              <a:rPr sz="2625" spc="120" baseline="-15873" dirty="0">
                <a:latin typeface="Cambria Math"/>
                <a:cs typeface="Cambria Math"/>
              </a:rPr>
              <a:t> </a:t>
            </a:r>
            <a:r>
              <a:rPr sz="3600" baseline="2314" dirty="0">
                <a:latin typeface="Cambria Math"/>
                <a:cs typeface="Cambria Math"/>
              </a:rPr>
              <a:t>𝐴</a:t>
            </a:r>
            <a:r>
              <a:rPr sz="2625" spc="277" baseline="-12698" dirty="0">
                <a:latin typeface="Cambria Math"/>
                <a:cs typeface="Cambria Math"/>
              </a:rPr>
              <a:t>𝑖</a:t>
            </a:r>
            <a:r>
              <a:rPr sz="2625" baseline="-12698" dirty="0">
                <a:latin typeface="Cambria Math"/>
                <a:cs typeface="Cambria Math"/>
              </a:rPr>
              <a:t> </a:t>
            </a:r>
            <a:r>
              <a:rPr sz="2625" spc="82" baseline="-12698" dirty="0">
                <a:latin typeface="Cambria Math"/>
                <a:cs typeface="Cambria Math"/>
              </a:rPr>
              <a:t> </a:t>
            </a:r>
            <a:r>
              <a:rPr sz="3600" baseline="2314" dirty="0">
                <a:latin typeface="Cambria Math"/>
                <a:cs typeface="Cambria Math"/>
              </a:rPr>
              <a:t>=</a:t>
            </a:r>
            <a:r>
              <a:rPr sz="3600" spc="187" baseline="2314" dirty="0">
                <a:latin typeface="Cambria Math"/>
                <a:cs typeface="Cambria Math"/>
              </a:rPr>
              <a:t> </a:t>
            </a:r>
            <a:r>
              <a:rPr sz="3600" spc="89" baseline="2314" dirty="0">
                <a:latin typeface="Cambria Math"/>
                <a:cs typeface="Cambria Math"/>
              </a:rPr>
              <a:t>𝑆</a:t>
            </a:r>
            <a:r>
              <a:rPr sz="3600" baseline="2314" dirty="0">
                <a:latin typeface="Times New Roman"/>
                <a:cs typeface="Times New Roman"/>
              </a:rPr>
              <a:t>.</a:t>
            </a:r>
            <a:endParaRPr sz="3600" baseline="2314">
              <a:latin typeface="Times New Roman"/>
              <a:cs typeface="Times New Roman"/>
            </a:endParaRPr>
          </a:p>
          <a:p>
            <a:pPr marL="50800">
              <a:lnSpc>
                <a:spcPct val="100000"/>
              </a:lnSpc>
              <a:spcBef>
                <a:spcPts val="610"/>
              </a:spcBef>
            </a:pPr>
            <a:r>
              <a:rPr sz="2800" b="1" u="heavy" spc="-5" dirty="0">
                <a:uFill>
                  <a:solidFill>
                    <a:srgbClr val="000000"/>
                  </a:solidFill>
                </a:uFill>
                <a:latin typeface="Times New Roman"/>
                <a:cs typeface="Times New Roman"/>
              </a:rPr>
              <a:t>Note:</a:t>
            </a:r>
            <a:endParaRPr sz="2800">
              <a:latin typeface="Times New Roman"/>
              <a:cs typeface="Times New Roman"/>
            </a:endParaRPr>
          </a:p>
          <a:p>
            <a:pPr marL="50800" marR="43180">
              <a:lnSpc>
                <a:spcPct val="100000"/>
              </a:lnSpc>
              <a:spcBef>
                <a:spcPts val="590"/>
              </a:spcBef>
            </a:pPr>
            <a:r>
              <a:rPr sz="2400" dirty="0">
                <a:latin typeface="Times New Roman"/>
                <a:cs typeface="Times New Roman"/>
              </a:rPr>
              <a:t>The</a:t>
            </a:r>
            <a:r>
              <a:rPr sz="2400" spc="260" dirty="0">
                <a:latin typeface="Times New Roman"/>
                <a:cs typeface="Times New Roman"/>
              </a:rPr>
              <a:t> </a:t>
            </a:r>
            <a:r>
              <a:rPr sz="2400" spc="-5" dirty="0">
                <a:latin typeface="Times New Roman"/>
                <a:cs typeface="Times New Roman"/>
              </a:rPr>
              <a:t>sub</a:t>
            </a:r>
            <a:r>
              <a:rPr sz="2400" spc="265" dirty="0">
                <a:latin typeface="Times New Roman"/>
                <a:cs typeface="Times New Roman"/>
              </a:rPr>
              <a:t> </a:t>
            </a:r>
            <a:r>
              <a:rPr sz="2400" spc="-5" dirty="0">
                <a:latin typeface="Times New Roman"/>
                <a:cs typeface="Times New Roman"/>
              </a:rPr>
              <a:t>sets</a:t>
            </a:r>
            <a:r>
              <a:rPr sz="2400" spc="260" dirty="0">
                <a:latin typeface="Times New Roman"/>
                <a:cs typeface="Times New Roman"/>
              </a:rPr>
              <a:t> </a:t>
            </a:r>
            <a:r>
              <a:rPr sz="2400" dirty="0">
                <a:latin typeface="Times New Roman"/>
                <a:cs typeface="Times New Roman"/>
              </a:rPr>
              <a:t>in</a:t>
            </a:r>
            <a:r>
              <a:rPr sz="2400" spc="260" dirty="0">
                <a:latin typeface="Times New Roman"/>
                <a:cs typeface="Times New Roman"/>
              </a:rPr>
              <a:t> </a:t>
            </a:r>
            <a:r>
              <a:rPr sz="2400" dirty="0">
                <a:latin typeface="Times New Roman"/>
                <a:cs typeface="Times New Roman"/>
              </a:rPr>
              <a:t>a</a:t>
            </a:r>
            <a:r>
              <a:rPr sz="2400" spc="270" dirty="0">
                <a:latin typeface="Times New Roman"/>
                <a:cs typeface="Times New Roman"/>
              </a:rPr>
              <a:t> </a:t>
            </a:r>
            <a:r>
              <a:rPr sz="2400" spc="-5" dirty="0">
                <a:latin typeface="Times New Roman"/>
                <a:cs typeface="Times New Roman"/>
              </a:rPr>
              <a:t>Partition</a:t>
            </a:r>
            <a:r>
              <a:rPr sz="2400" spc="265" dirty="0">
                <a:latin typeface="Times New Roman"/>
                <a:cs typeface="Times New Roman"/>
              </a:rPr>
              <a:t> </a:t>
            </a:r>
            <a:r>
              <a:rPr sz="2400" spc="-5" dirty="0">
                <a:latin typeface="Times New Roman"/>
                <a:cs typeface="Times New Roman"/>
              </a:rPr>
              <a:t>are</a:t>
            </a:r>
            <a:r>
              <a:rPr sz="2400" spc="254" dirty="0">
                <a:latin typeface="Times New Roman"/>
                <a:cs typeface="Times New Roman"/>
              </a:rPr>
              <a:t> </a:t>
            </a:r>
            <a:r>
              <a:rPr sz="2400" dirty="0">
                <a:latin typeface="Times New Roman"/>
                <a:cs typeface="Times New Roman"/>
              </a:rPr>
              <a:t>also</a:t>
            </a:r>
            <a:r>
              <a:rPr sz="2400" spc="260" dirty="0">
                <a:latin typeface="Times New Roman"/>
                <a:cs typeface="Times New Roman"/>
              </a:rPr>
              <a:t> </a:t>
            </a:r>
            <a:r>
              <a:rPr sz="2400" spc="-5" dirty="0">
                <a:latin typeface="Times New Roman"/>
                <a:cs typeface="Times New Roman"/>
              </a:rPr>
              <a:t>called</a:t>
            </a:r>
            <a:r>
              <a:rPr sz="2400" spc="265" dirty="0">
                <a:latin typeface="Times New Roman"/>
                <a:cs typeface="Times New Roman"/>
              </a:rPr>
              <a:t> </a:t>
            </a:r>
            <a:r>
              <a:rPr sz="2400" b="1" i="1" spc="-5" dirty="0">
                <a:latin typeface="Times New Roman"/>
                <a:cs typeface="Times New Roman"/>
              </a:rPr>
              <a:t>blocks</a:t>
            </a:r>
            <a:r>
              <a:rPr sz="2400" b="1" spc="-5" dirty="0">
                <a:latin typeface="Times New Roman"/>
                <a:cs typeface="Times New Roman"/>
              </a:rPr>
              <a:t>,</a:t>
            </a:r>
            <a:r>
              <a:rPr sz="2400" b="1" spc="265" dirty="0">
                <a:latin typeface="Times New Roman"/>
                <a:cs typeface="Times New Roman"/>
              </a:rPr>
              <a:t> </a:t>
            </a:r>
            <a:r>
              <a:rPr sz="2400" b="1" i="1" spc="-5" dirty="0">
                <a:latin typeface="Times New Roman"/>
                <a:cs typeface="Times New Roman"/>
              </a:rPr>
              <a:t>parts</a:t>
            </a:r>
            <a:r>
              <a:rPr sz="2400" b="1" i="1" spc="270" dirty="0">
                <a:latin typeface="Times New Roman"/>
                <a:cs typeface="Times New Roman"/>
              </a:rPr>
              <a:t> </a:t>
            </a:r>
            <a:r>
              <a:rPr sz="2400" dirty="0">
                <a:latin typeface="Times New Roman"/>
                <a:cs typeface="Times New Roman"/>
              </a:rPr>
              <a:t>or</a:t>
            </a:r>
            <a:r>
              <a:rPr sz="2400" spc="260" dirty="0">
                <a:latin typeface="Times New Roman"/>
                <a:cs typeface="Times New Roman"/>
              </a:rPr>
              <a:t> </a:t>
            </a:r>
            <a:r>
              <a:rPr sz="2400" b="1" i="1" spc="-5" dirty="0">
                <a:latin typeface="Times New Roman"/>
                <a:cs typeface="Times New Roman"/>
              </a:rPr>
              <a:t>cells</a:t>
            </a:r>
            <a:r>
              <a:rPr sz="2400" b="1" i="1" spc="270" dirty="0">
                <a:latin typeface="Times New Roman"/>
                <a:cs typeface="Times New Roman"/>
              </a:rPr>
              <a:t>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partition.</a:t>
            </a:r>
            <a:endParaRPr sz="24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2533269" y="89407"/>
            <a:ext cx="4077970" cy="696595"/>
          </a:xfrm>
          <a:prstGeom prst="rect">
            <a:avLst/>
          </a:prstGeom>
        </p:spPr>
        <p:txBody>
          <a:bodyPr vert="horz" wrap="square" lIns="0" tIns="12700" rIns="0" bIns="0" rtlCol="0">
            <a:spAutoFit/>
          </a:bodyPr>
          <a:lstStyle/>
          <a:p>
            <a:pPr marL="12700">
              <a:lnSpc>
                <a:spcPct val="100000"/>
              </a:lnSpc>
              <a:spcBef>
                <a:spcPts val="100"/>
              </a:spcBef>
            </a:pPr>
            <a:r>
              <a:rPr sz="4400" dirty="0"/>
              <a:t>Partition</a:t>
            </a:r>
            <a:r>
              <a:rPr sz="4400" spc="-45" dirty="0"/>
              <a:t> </a:t>
            </a:r>
            <a:r>
              <a:rPr sz="4400" dirty="0"/>
              <a:t>of</a:t>
            </a:r>
            <a:r>
              <a:rPr sz="4400" spc="-25" dirty="0"/>
              <a:t> </a:t>
            </a:r>
            <a:r>
              <a:rPr sz="4400" dirty="0"/>
              <a:t>a</a:t>
            </a:r>
            <a:r>
              <a:rPr sz="4400" spc="-25" dirty="0"/>
              <a:t> </a:t>
            </a:r>
            <a:r>
              <a:rPr sz="4400" dirty="0"/>
              <a:t>Set</a:t>
            </a:r>
            <a:endParaRPr sz="4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04800"/>
            <a:ext cx="8610600" cy="6324600"/>
          </a:xfrm>
          <a:custGeom>
            <a:avLst/>
            <a:gdLst/>
            <a:ahLst/>
            <a:cxnLst/>
            <a:rect l="l" t="t" r="r" b="b"/>
            <a:pathLst>
              <a:path w="8610600" h="6324600">
                <a:moveTo>
                  <a:pt x="8610600" y="0"/>
                </a:moveTo>
                <a:lnTo>
                  <a:pt x="0" y="0"/>
                </a:lnTo>
                <a:lnTo>
                  <a:pt x="0" y="6324600"/>
                </a:lnTo>
                <a:lnTo>
                  <a:pt x="8610600" y="6324600"/>
                </a:lnTo>
                <a:lnTo>
                  <a:pt x="86106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264667"/>
            <a:ext cx="1323340" cy="345440"/>
          </a:xfrm>
          <a:prstGeom prst="rect">
            <a:avLst/>
          </a:prstGeom>
        </p:spPr>
        <p:txBody>
          <a:bodyPr vert="horz" wrap="square" lIns="0" tIns="12700" rIns="0" bIns="0" rtlCol="0">
            <a:spAutoFit/>
          </a:bodyPr>
          <a:lstStyle/>
          <a:p>
            <a:pPr marL="12700">
              <a:lnSpc>
                <a:spcPct val="100000"/>
              </a:lnSpc>
              <a:spcBef>
                <a:spcPts val="100"/>
              </a:spcBef>
            </a:pPr>
            <a:r>
              <a:rPr sz="2100" dirty="0"/>
              <a:t>Example:</a:t>
            </a:r>
            <a:r>
              <a:rPr sz="2100" u="none" spc="-85" dirty="0"/>
              <a:t> </a:t>
            </a:r>
            <a:r>
              <a:rPr sz="2100" u="none" dirty="0"/>
              <a:t>1</a:t>
            </a:r>
            <a:endParaRPr sz="2100"/>
          </a:p>
        </p:txBody>
      </p:sp>
      <p:sp>
        <p:nvSpPr>
          <p:cNvPr id="4" name="object 4"/>
          <p:cNvSpPr txBox="1"/>
          <p:nvPr/>
        </p:nvSpPr>
        <p:spPr>
          <a:xfrm>
            <a:off x="383540" y="584657"/>
            <a:ext cx="8015605" cy="118491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Let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set</a:t>
            </a:r>
            <a:r>
              <a:rPr sz="2000" spc="-15" dirty="0">
                <a:latin typeface="Times New Roman"/>
                <a:cs typeface="Times New Roman"/>
              </a:rPr>
              <a:t> </a:t>
            </a:r>
            <a:r>
              <a:rPr sz="2000" dirty="0">
                <a:latin typeface="Times New Roman"/>
                <a:cs typeface="Times New Roman"/>
              </a:rPr>
              <a:t>be</a:t>
            </a:r>
            <a:r>
              <a:rPr sz="2000" spc="-120" dirty="0">
                <a:latin typeface="Times New Roman"/>
                <a:cs typeface="Times New Roman"/>
              </a:rPr>
              <a:t> </a:t>
            </a:r>
            <a:r>
              <a:rPr sz="2000" dirty="0">
                <a:latin typeface="Times New Roman"/>
                <a:cs typeface="Times New Roman"/>
              </a:rPr>
              <a:t>A={1,</a:t>
            </a:r>
            <a:r>
              <a:rPr sz="2000" spc="-5" dirty="0">
                <a:latin typeface="Times New Roman"/>
                <a:cs typeface="Times New Roman"/>
              </a:rPr>
              <a:t> </a:t>
            </a:r>
            <a:r>
              <a:rPr sz="2000" dirty="0">
                <a:latin typeface="Times New Roman"/>
                <a:cs typeface="Times New Roman"/>
              </a:rPr>
              <a:t>2}Then</a:t>
            </a:r>
            <a:r>
              <a:rPr sz="2000" spc="-1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Partition</a:t>
            </a:r>
            <a:r>
              <a:rPr sz="2000" spc="-2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set</a:t>
            </a:r>
            <a:r>
              <a:rPr sz="2000" spc="-12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 {1},</a:t>
            </a:r>
            <a:r>
              <a:rPr sz="2000" spc="-5" dirty="0">
                <a:latin typeface="Times New Roman"/>
                <a:cs typeface="Times New Roman"/>
              </a:rPr>
              <a:t> </a:t>
            </a:r>
            <a:r>
              <a:rPr sz="2000" dirty="0">
                <a:latin typeface="Times New Roman"/>
                <a:cs typeface="Times New Roman"/>
              </a:rPr>
              <a:t>{2}</a:t>
            </a:r>
            <a:r>
              <a:rPr sz="2000" spc="-1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{1,</a:t>
            </a:r>
            <a:r>
              <a:rPr sz="2000" spc="-10" dirty="0">
                <a:latin typeface="Times New Roman"/>
                <a:cs typeface="Times New Roman"/>
              </a:rPr>
              <a:t> </a:t>
            </a:r>
            <a:r>
              <a:rPr sz="2000" dirty="0">
                <a:latin typeface="Times New Roman"/>
                <a:cs typeface="Times New Roman"/>
              </a:rPr>
              <a:t>2}</a:t>
            </a:r>
            <a:r>
              <a:rPr sz="2000" spc="-10" dirty="0">
                <a:latin typeface="Times New Roman"/>
                <a:cs typeface="Times New Roman"/>
              </a:rPr>
              <a:t> </a:t>
            </a:r>
            <a:r>
              <a:rPr sz="2000" spc="-5" dirty="0">
                <a:latin typeface="Times New Roman"/>
                <a:cs typeface="Times New Roman"/>
              </a:rPr>
              <a:t>}.</a:t>
            </a:r>
            <a:endParaRPr sz="2000">
              <a:latin typeface="Times New Roman"/>
              <a:cs typeface="Times New Roman"/>
            </a:endParaRPr>
          </a:p>
          <a:p>
            <a:pPr marL="12700">
              <a:lnSpc>
                <a:spcPct val="100000"/>
              </a:lnSpc>
              <a:spcBef>
                <a:spcPts val="1795"/>
              </a:spcBef>
            </a:pPr>
            <a:r>
              <a:rPr sz="2100" b="1" u="heavy" dirty="0">
                <a:uFill>
                  <a:solidFill>
                    <a:srgbClr val="000000"/>
                  </a:solidFill>
                </a:uFill>
                <a:latin typeface="Times New Roman"/>
                <a:cs typeface="Times New Roman"/>
              </a:rPr>
              <a:t>Example:</a:t>
            </a:r>
            <a:r>
              <a:rPr sz="2100" b="1" u="heavy" spc="-50" dirty="0">
                <a:uFill>
                  <a:solidFill>
                    <a:srgbClr val="000000"/>
                  </a:solidFill>
                </a:uFill>
                <a:latin typeface="Times New Roman"/>
                <a:cs typeface="Times New Roman"/>
              </a:rPr>
              <a:t> </a:t>
            </a:r>
            <a:r>
              <a:rPr sz="2100" b="1" u="heavy" dirty="0">
                <a:uFill>
                  <a:solidFill>
                    <a:srgbClr val="000000"/>
                  </a:solidFill>
                </a:uFill>
                <a:latin typeface="Times New Roman"/>
                <a:cs typeface="Times New Roman"/>
              </a:rPr>
              <a:t>2</a:t>
            </a:r>
            <a:endParaRPr sz="2100">
              <a:latin typeface="Times New Roman"/>
              <a:cs typeface="Times New Roman"/>
            </a:endParaRPr>
          </a:p>
          <a:p>
            <a:pPr marL="12700">
              <a:lnSpc>
                <a:spcPct val="100000"/>
              </a:lnSpc>
              <a:spcBef>
                <a:spcPts val="5"/>
              </a:spcBef>
            </a:pPr>
            <a:r>
              <a:rPr sz="2000" dirty="0">
                <a:latin typeface="Times New Roman"/>
                <a:cs typeface="Times New Roman"/>
              </a:rPr>
              <a:t>Let</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set</a:t>
            </a:r>
            <a:r>
              <a:rPr sz="2000" spc="-15" dirty="0">
                <a:latin typeface="Times New Roman"/>
                <a:cs typeface="Times New Roman"/>
              </a:rPr>
              <a:t> </a:t>
            </a:r>
            <a:r>
              <a:rPr sz="2000" dirty="0">
                <a:latin typeface="Times New Roman"/>
                <a:cs typeface="Times New Roman"/>
              </a:rPr>
              <a:t>be</a:t>
            </a:r>
            <a:r>
              <a:rPr sz="2000" spc="-120"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={1, 2,</a:t>
            </a:r>
            <a:r>
              <a:rPr sz="2000" spc="-5" dirty="0">
                <a:latin typeface="Times New Roman"/>
                <a:cs typeface="Times New Roman"/>
              </a:rPr>
              <a:t> </a:t>
            </a:r>
            <a:r>
              <a:rPr sz="2000" dirty="0">
                <a:latin typeface="Times New Roman"/>
                <a:cs typeface="Times New Roman"/>
              </a:rPr>
              <a:t>3}</a:t>
            </a:r>
            <a:r>
              <a:rPr sz="2000" spc="-45" dirty="0">
                <a:latin typeface="Times New Roman"/>
                <a:cs typeface="Times New Roman"/>
              </a:rPr>
              <a:t> </a:t>
            </a:r>
            <a:r>
              <a:rPr sz="2000" dirty="0">
                <a:latin typeface="Times New Roman"/>
                <a:cs typeface="Times New Roman"/>
              </a:rPr>
              <a:t>Then</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Partition</a:t>
            </a:r>
            <a:r>
              <a:rPr sz="2000" spc="-2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set</a:t>
            </a:r>
            <a:r>
              <a:rPr sz="2000" spc="-135" dirty="0">
                <a:latin typeface="Times New Roman"/>
                <a:cs typeface="Times New Roman"/>
              </a:rPr>
              <a:t> </a:t>
            </a:r>
            <a:r>
              <a:rPr sz="2000" dirty="0">
                <a:latin typeface="Times New Roman"/>
                <a:cs typeface="Times New Roman"/>
              </a:rPr>
              <a:t>A</a:t>
            </a:r>
            <a:r>
              <a:rPr sz="2000" spc="-100"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spc="-5" dirty="0">
                <a:latin typeface="Times New Roman"/>
                <a:cs typeface="Times New Roman"/>
              </a:rPr>
              <a:t>as </a:t>
            </a:r>
            <a:r>
              <a:rPr sz="2000" dirty="0">
                <a:latin typeface="Times New Roman"/>
                <a:cs typeface="Times New Roman"/>
              </a:rPr>
              <a:t>follows:</a:t>
            </a:r>
            <a:endParaRPr sz="2000">
              <a:latin typeface="Times New Roman"/>
              <a:cs typeface="Times New Roman"/>
            </a:endParaRPr>
          </a:p>
        </p:txBody>
      </p:sp>
      <p:sp>
        <p:nvSpPr>
          <p:cNvPr id="5" name="object 5"/>
          <p:cNvSpPr txBox="1"/>
          <p:nvPr/>
        </p:nvSpPr>
        <p:spPr>
          <a:xfrm>
            <a:off x="383540" y="1743201"/>
            <a:ext cx="252729" cy="1550670"/>
          </a:xfrm>
          <a:prstGeom prst="rect">
            <a:avLst/>
          </a:prstGeom>
        </p:spPr>
        <p:txBody>
          <a:bodyPr vert="horz" wrap="square" lIns="0" tIns="13335" rIns="0" bIns="0" rtlCol="0">
            <a:spAutoFit/>
          </a:bodyPr>
          <a:lstStyle/>
          <a:p>
            <a:pPr marL="12700">
              <a:lnSpc>
                <a:spcPct val="100000"/>
              </a:lnSpc>
              <a:spcBef>
                <a:spcPts val="105"/>
              </a:spcBef>
            </a:pPr>
            <a:r>
              <a:rPr sz="2000" dirty="0">
                <a:latin typeface="Wingdings"/>
                <a:cs typeface="Wingdings"/>
              </a:rPr>
              <a:t></a:t>
            </a:r>
            <a:endParaRPr sz="2000">
              <a:latin typeface="Wingdings"/>
              <a:cs typeface="Wingdings"/>
            </a:endParaRPr>
          </a:p>
          <a:p>
            <a:pPr marL="12700">
              <a:lnSpc>
                <a:spcPct val="100000"/>
              </a:lnSpc>
            </a:pPr>
            <a:r>
              <a:rPr sz="2000" dirty="0">
                <a:latin typeface="Wingdings"/>
                <a:cs typeface="Wingdings"/>
              </a:rPr>
              <a:t></a:t>
            </a:r>
            <a:endParaRPr sz="2000">
              <a:latin typeface="Wingdings"/>
              <a:cs typeface="Wingdings"/>
            </a:endParaRPr>
          </a:p>
          <a:p>
            <a:pPr marL="12700">
              <a:lnSpc>
                <a:spcPct val="100000"/>
              </a:lnSpc>
            </a:pPr>
            <a:r>
              <a:rPr sz="2000" dirty="0">
                <a:latin typeface="Wingdings"/>
                <a:cs typeface="Wingdings"/>
              </a:rPr>
              <a:t></a:t>
            </a:r>
            <a:endParaRPr sz="2000">
              <a:latin typeface="Wingdings"/>
              <a:cs typeface="Wingdings"/>
            </a:endParaRPr>
          </a:p>
          <a:p>
            <a:pPr marL="12700">
              <a:lnSpc>
                <a:spcPct val="100000"/>
              </a:lnSpc>
            </a:pPr>
            <a:r>
              <a:rPr sz="2000" dirty="0">
                <a:latin typeface="Wingdings"/>
                <a:cs typeface="Wingdings"/>
              </a:rPr>
              <a:t></a:t>
            </a:r>
            <a:endParaRPr sz="2000">
              <a:latin typeface="Wingdings"/>
              <a:cs typeface="Wingdings"/>
            </a:endParaRPr>
          </a:p>
          <a:p>
            <a:pPr marL="12700">
              <a:lnSpc>
                <a:spcPct val="100000"/>
              </a:lnSpc>
            </a:pPr>
            <a:r>
              <a:rPr sz="2000" dirty="0">
                <a:latin typeface="Wingdings"/>
                <a:cs typeface="Wingdings"/>
              </a:rPr>
              <a:t></a:t>
            </a:r>
            <a:endParaRPr sz="2000">
              <a:latin typeface="Wingdings"/>
              <a:cs typeface="Wingdings"/>
            </a:endParaRPr>
          </a:p>
        </p:txBody>
      </p:sp>
      <p:sp>
        <p:nvSpPr>
          <p:cNvPr id="6" name="object 6"/>
          <p:cNvSpPr txBox="1"/>
          <p:nvPr/>
        </p:nvSpPr>
        <p:spPr>
          <a:xfrm>
            <a:off x="1552702" y="1743201"/>
            <a:ext cx="1638300" cy="15506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{{1},</a:t>
            </a:r>
            <a:r>
              <a:rPr sz="2000" spc="-30" dirty="0">
                <a:latin typeface="Times New Roman"/>
                <a:cs typeface="Times New Roman"/>
              </a:rPr>
              <a:t> </a:t>
            </a:r>
            <a:r>
              <a:rPr sz="2000" dirty="0">
                <a:latin typeface="Times New Roman"/>
                <a:cs typeface="Times New Roman"/>
              </a:rPr>
              <a:t>{2},</a:t>
            </a:r>
            <a:r>
              <a:rPr sz="2000" spc="-30" dirty="0">
                <a:latin typeface="Times New Roman"/>
                <a:cs typeface="Times New Roman"/>
              </a:rPr>
              <a:t> </a:t>
            </a:r>
            <a:r>
              <a:rPr sz="2000" spc="-5" dirty="0">
                <a:latin typeface="Times New Roman"/>
                <a:cs typeface="Times New Roman"/>
              </a:rPr>
              <a:t>{3}}</a:t>
            </a:r>
            <a:endParaRPr sz="2000">
              <a:latin typeface="Times New Roman"/>
              <a:cs typeface="Times New Roman"/>
            </a:endParaRPr>
          </a:p>
          <a:p>
            <a:pPr marL="12700">
              <a:lnSpc>
                <a:spcPct val="100000"/>
              </a:lnSpc>
            </a:pPr>
            <a:r>
              <a:rPr sz="2000" spc="-5" dirty="0">
                <a:latin typeface="Times New Roman"/>
                <a:cs typeface="Times New Roman"/>
              </a:rPr>
              <a:t>{{1},</a:t>
            </a:r>
            <a:r>
              <a:rPr sz="2000" spc="-45" dirty="0">
                <a:latin typeface="Times New Roman"/>
                <a:cs typeface="Times New Roman"/>
              </a:rPr>
              <a:t> </a:t>
            </a:r>
            <a:r>
              <a:rPr sz="2000" dirty="0">
                <a:latin typeface="Times New Roman"/>
                <a:cs typeface="Times New Roman"/>
              </a:rPr>
              <a:t>{2,</a:t>
            </a:r>
            <a:r>
              <a:rPr sz="2000" spc="-40" dirty="0">
                <a:latin typeface="Times New Roman"/>
                <a:cs typeface="Times New Roman"/>
              </a:rPr>
              <a:t> </a:t>
            </a:r>
            <a:r>
              <a:rPr sz="2000" dirty="0">
                <a:latin typeface="Times New Roman"/>
                <a:cs typeface="Times New Roman"/>
              </a:rPr>
              <a:t>3}}</a:t>
            </a:r>
            <a:endParaRPr sz="2000">
              <a:latin typeface="Times New Roman"/>
              <a:cs typeface="Times New Roman"/>
            </a:endParaRPr>
          </a:p>
          <a:p>
            <a:pPr marL="12700">
              <a:lnSpc>
                <a:spcPct val="100000"/>
              </a:lnSpc>
            </a:pPr>
            <a:r>
              <a:rPr sz="2000" spc="-5" dirty="0">
                <a:latin typeface="Times New Roman"/>
                <a:cs typeface="Times New Roman"/>
              </a:rPr>
              <a:t>{{2},</a:t>
            </a:r>
            <a:r>
              <a:rPr sz="2000" spc="-45" dirty="0">
                <a:latin typeface="Times New Roman"/>
                <a:cs typeface="Times New Roman"/>
              </a:rPr>
              <a:t> </a:t>
            </a:r>
            <a:r>
              <a:rPr sz="2000" dirty="0">
                <a:latin typeface="Times New Roman"/>
                <a:cs typeface="Times New Roman"/>
              </a:rPr>
              <a:t>{1,</a:t>
            </a:r>
            <a:r>
              <a:rPr sz="2000" spc="-40" dirty="0">
                <a:latin typeface="Times New Roman"/>
                <a:cs typeface="Times New Roman"/>
              </a:rPr>
              <a:t> </a:t>
            </a:r>
            <a:r>
              <a:rPr sz="2000" dirty="0">
                <a:latin typeface="Times New Roman"/>
                <a:cs typeface="Times New Roman"/>
              </a:rPr>
              <a:t>3}}</a:t>
            </a:r>
            <a:endParaRPr sz="2000">
              <a:latin typeface="Times New Roman"/>
              <a:cs typeface="Times New Roman"/>
            </a:endParaRPr>
          </a:p>
          <a:p>
            <a:pPr marL="12700">
              <a:lnSpc>
                <a:spcPct val="100000"/>
              </a:lnSpc>
            </a:pPr>
            <a:r>
              <a:rPr sz="2000" spc="-5" dirty="0">
                <a:latin typeface="Times New Roman"/>
                <a:cs typeface="Times New Roman"/>
              </a:rPr>
              <a:t>{{3},</a:t>
            </a:r>
            <a:r>
              <a:rPr sz="2000" spc="-45" dirty="0">
                <a:latin typeface="Times New Roman"/>
                <a:cs typeface="Times New Roman"/>
              </a:rPr>
              <a:t> </a:t>
            </a:r>
            <a:r>
              <a:rPr sz="2000" dirty="0">
                <a:latin typeface="Times New Roman"/>
                <a:cs typeface="Times New Roman"/>
              </a:rPr>
              <a:t>{1,</a:t>
            </a:r>
            <a:r>
              <a:rPr sz="2000" spc="-40" dirty="0">
                <a:latin typeface="Times New Roman"/>
                <a:cs typeface="Times New Roman"/>
              </a:rPr>
              <a:t> </a:t>
            </a:r>
            <a:r>
              <a:rPr sz="2000" dirty="0">
                <a:latin typeface="Times New Roman"/>
                <a:cs typeface="Times New Roman"/>
              </a:rPr>
              <a:t>2}}</a:t>
            </a:r>
            <a:endParaRPr sz="2000">
              <a:latin typeface="Times New Roman"/>
              <a:cs typeface="Times New Roman"/>
            </a:endParaRPr>
          </a:p>
          <a:p>
            <a:pPr marL="12700">
              <a:lnSpc>
                <a:spcPct val="100000"/>
              </a:lnSpc>
            </a:pPr>
            <a:r>
              <a:rPr sz="2000" dirty="0">
                <a:latin typeface="Times New Roman"/>
                <a:cs typeface="Times New Roman"/>
              </a:rPr>
              <a:t>{{1,</a:t>
            </a:r>
            <a:r>
              <a:rPr sz="2000" spc="-35" dirty="0">
                <a:latin typeface="Times New Roman"/>
                <a:cs typeface="Times New Roman"/>
              </a:rPr>
              <a:t> </a:t>
            </a:r>
            <a:r>
              <a:rPr sz="2000" dirty="0">
                <a:latin typeface="Times New Roman"/>
                <a:cs typeface="Times New Roman"/>
              </a:rPr>
              <a:t>2,</a:t>
            </a:r>
            <a:r>
              <a:rPr sz="2000" spc="-45" dirty="0">
                <a:latin typeface="Times New Roman"/>
                <a:cs typeface="Times New Roman"/>
              </a:rPr>
              <a:t> </a:t>
            </a:r>
            <a:r>
              <a:rPr sz="2000" dirty="0">
                <a:latin typeface="Times New Roman"/>
                <a:cs typeface="Times New Roman"/>
              </a:rPr>
              <a:t>3}}.</a:t>
            </a:r>
            <a:endParaRPr sz="2000">
              <a:latin typeface="Times New Roman"/>
              <a:cs typeface="Times New Roman"/>
            </a:endParaRPr>
          </a:p>
        </p:txBody>
      </p:sp>
      <p:sp>
        <p:nvSpPr>
          <p:cNvPr id="7" name="object 7"/>
          <p:cNvSpPr txBox="1"/>
          <p:nvPr/>
        </p:nvSpPr>
        <p:spPr>
          <a:xfrm>
            <a:off x="383540" y="3496182"/>
            <a:ext cx="8454390" cy="2830830"/>
          </a:xfrm>
          <a:prstGeom prst="rect">
            <a:avLst/>
          </a:prstGeom>
        </p:spPr>
        <p:txBody>
          <a:bodyPr vert="horz" wrap="square" lIns="0" tIns="12700" rIns="0" bIns="0" rtlCol="0">
            <a:spAutoFit/>
          </a:bodyPr>
          <a:lstStyle/>
          <a:p>
            <a:pPr marL="12700">
              <a:lnSpc>
                <a:spcPct val="100000"/>
              </a:lnSpc>
              <a:spcBef>
                <a:spcPts val="100"/>
              </a:spcBef>
            </a:pPr>
            <a:r>
              <a:rPr sz="2100" b="1" u="heavy" spc="-5" dirty="0">
                <a:uFill>
                  <a:solidFill>
                    <a:srgbClr val="000000"/>
                  </a:solidFill>
                </a:uFill>
                <a:latin typeface="Times New Roman"/>
                <a:cs typeface="Times New Roman"/>
              </a:rPr>
              <a:t>Note:</a:t>
            </a:r>
            <a:endParaRPr sz="2100">
              <a:latin typeface="Times New Roman"/>
              <a:cs typeface="Times New Roman"/>
            </a:endParaRPr>
          </a:p>
          <a:p>
            <a:pPr marL="12700">
              <a:lnSpc>
                <a:spcPct val="100000"/>
              </a:lnSpc>
              <a:spcBef>
                <a:spcPts val="5"/>
              </a:spcBef>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following</a:t>
            </a:r>
            <a:r>
              <a:rPr sz="2000" spc="-40"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spc="5" dirty="0">
                <a:latin typeface="Times New Roman"/>
                <a:cs typeface="Times New Roman"/>
              </a:rPr>
              <a:t>not</a:t>
            </a:r>
            <a:r>
              <a:rPr sz="2000" spc="-20" dirty="0">
                <a:latin typeface="Times New Roman"/>
                <a:cs typeface="Times New Roman"/>
              </a:rPr>
              <a:t> </a:t>
            </a:r>
            <a:r>
              <a:rPr sz="2000" dirty="0">
                <a:latin typeface="Times New Roman"/>
                <a:cs typeface="Times New Roman"/>
              </a:rPr>
              <a:t>partitions</a:t>
            </a:r>
            <a:r>
              <a:rPr sz="2000" spc="-4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2,</a:t>
            </a:r>
            <a:r>
              <a:rPr sz="2000" spc="-10" dirty="0">
                <a:latin typeface="Times New Roman"/>
                <a:cs typeface="Times New Roman"/>
              </a:rPr>
              <a:t> </a:t>
            </a:r>
            <a:r>
              <a:rPr sz="2000" dirty="0">
                <a:latin typeface="Times New Roman"/>
                <a:cs typeface="Times New Roman"/>
              </a:rPr>
              <a:t>3}:</a:t>
            </a:r>
            <a:endParaRPr sz="2000">
              <a:latin typeface="Times New Roman"/>
              <a:cs typeface="Times New Roman"/>
            </a:endParaRPr>
          </a:p>
          <a:p>
            <a:pPr marL="355600" indent="-342900">
              <a:lnSpc>
                <a:spcPct val="100000"/>
              </a:lnSpc>
              <a:buFont typeface="Wingdings"/>
              <a:buChar char=""/>
              <a:tabLst>
                <a:tab pos="355600" algn="l"/>
              </a:tabLst>
            </a:pPr>
            <a:r>
              <a:rPr sz="2000" spc="-5" dirty="0">
                <a:latin typeface="Times New Roman"/>
                <a:cs typeface="Times New Roman"/>
              </a:rPr>
              <a:t>{{},</a:t>
            </a:r>
            <a:r>
              <a:rPr sz="2000" spc="5" dirty="0">
                <a:latin typeface="Times New Roman"/>
                <a:cs typeface="Times New Roman"/>
              </a:rPr>
              <a:t> </a:t>
            </a:r>
            <a:r>
              <a:rPr sz="2000" dirty="0">
                <a:latin typeface="Times New Roman"/>
                <a:cs typeface="Times New Roman"/>
              </a:rPr>
              <a:t>{1, 3}, {2}}</a:t>
            </a:r>
            <a:r>
              <a:rPr sz="2000" spc="-10" dirty="0">
                <a:latin typeface="Times New Roman"/>
                <a:cs typeface="Times New Roman"/>
              </a:rPr>
              <a:t> </a:t>
            </a:r>
            <a:r>
              <a:rPr sz="2000" spc="-5" dirty="0">
                <a:latin typeface="Times New Roman"/>
                <a:cs typeface="Times New Roman"/>
              </a:rPr>
              <a:t>is </a:t>
            </a:r>
            <a:r>
              <a:rPr sz="2000" spc="5" dirty="0">
                <a:latin typeface="Times New Roman"/>
                <a:cs typeface="Times New Roman"/>
              </a:rPr>
              <a:t>not</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partition</a:t>
            </a:r>
            <a:r>
              <a:rPr sz="2000" spc="-30" dirty="0">
                <a:latin typeface="Times New Roman"/>
                <a:cs typeface="Times New Roman"/>
              </a:rPr>
              <a:t> </a:t>
            </a:r>
            <a:r>
              <a:rPr sz="2000" dirty="0">
                <a:latin typeface="Times New Roman"/>
                <a:cs typeface="Times New Roman"/>
              </a:rPr>
              <a:t>because</a:t>
            </a:r>
            <a:r>
              <a:rPr sz="2000" spc="-15" dirty="0">
                <a:latin typeface="Times New Roman"/>
                <a:cs typeface="Times New Roman"/>
              </a:rPr>
              <a:t> </a:t>
            </a:r>
            <a:r>
              <a:rPr sz="2000" spc="5" dirty="0">
                <a:latin typeface="Times New Roman"/>
                <a:cs typeface="Times New Roman"/>
              </a:rPr>
              <a:t>one</a:t>
            </a:r>
            <a:r>
              <a:rPr sz="2000" spc="-15" dirty="0">
                <a:latin typeface="Times New Roman"/>
                <a:cs typeface="Times New Roman"/>
              </a:rPr>
              <a:t> </a:t>
            </a:r>
            <a:r>
              <a:rPr sz="2000" dirty="0">
                <a:latin typeface="Times New Roman"/>
                <a:cs typeface="Times New Roman"/>
              </a:rPr>
              <a:t>of </a:t>
            </a:r>
            <a:r>
              <a:rPr sz="2000" spc="-5" dirty="0">
                <a:latin typeface="Times New Roman"/>
                <a:cs typeface="Times New Roman"/>
              </a:rPr>
              <a:t>its</a:t>
            </a:r>
            <a:r>
              <a:rPr sz="2000" spc="-10" dirty="0">
                <a:latin typeface="Times New Roman"/>
                <a:cs typeface="Times New Roman"/>
              </a:rPr>
              <a:t> </a:t>
            </a:r>
            <a:r>
              <a:rPr sz="2000" spc="-5" dirty="0">
                <a:latin typeface="Times New Roman"/>
                <a:cs typeface="Times New Roman"/>
              </a:rPr>
              <a:t>elements is</a:t>
            </a:r>
            <a:r>
              <a:rPr sz="2000" dirty="0">
                <a:latin typeface="Times New Roman"/>
                <a:cs typeface="Times New Roman"/>
              </a:rPr>
              <a:t> the</a:t>
            </a:r>
            <a:r>
              <a:rPr sz="2000" spc="-10" dirty="0">
                <a:latin typeface="Times New Roman"/>
                <a:cs typeface="Times New Roman"/>
              </a:rPr>
              <a:t> </a:t>
            </a:r>
            <a:r>
              <a:rPr sz="2000" spc="-5" dirty="0">
                <a:latin typeface="Times New Roman"/>
                <a:cs typeface="Times New Roman"/>
              </a:rPr>
              <a:t>empty</a:t>
            </a:r>
            <a:r>
              <a:rPr sz="2000" dirty="0">
                <a:latin typeface="Times New Roman"/>
                <a:cs typeface="Times New Roman"/>
              </a:rPr>
              <a:t> </a:t>
            </a:r>
            <a:r>
              <a:rPr sz="2000" spc="-5" dirty="0">
                <a:latin typeface="Times New Roman"/>
                <a:cs typeface="Times New Roman"/>
              </a:rPr>
              <a:t>set.</a:t>
            </a:r>
            <a:endParaRPr sz="2000">
              <a:latin typeface="Times New Roman"/>
              <a:cs typeface="Times New Roman"/>
            </a:endParaRPr>
          </a:p>
          <a:p>
            <a:pPr marL="355600" marR="5080" indent="-342900">
              <a:lnSpc>
                <a:spcPct val="80000"/>
              </a:lnSpc>
              <a:spcBef>
                <a:spcPts val="480"/>
              </a:spcBef>
              <a:buFont typeface="Wingdings"/>
              <a:buChar char=""/>
              <a:tabLst>
                <a:tab pos="355600" algn="l"/>
              </a:tabLst>
            </a:pPr>
            <a:r>
              <a:rPr sz="2000" dirty="0">
                <a:latin typeface="Times New Roman"/>
                <a:cs typeface="Times New Roman"/>
              </a:rPr>
              <a:t>{{1,</a:t>
            </a:r>
            <a:r>
              <a:rPr sz="2000" spc="175" dirty="0">
                <a:latin typeface="Times New Roman"/>
                <a:cs typeface="Times New Roman"/>
              </a:rPr>
              <a:t> </a:t>
            </a:r>
            <a:r>
              <a:rPr sz="2000" spc="-5" dirty="0">
                <a:latin typeface="Times New Roman"/>
                <a:cs typeface="Times New Roman"/>
              </a:rPr>
              <a:t>2},</a:t>
            </a:r>
            <a:r>
              <a:rPr sz="2000" spc="180" dirty="0">
                <a:latin typeface="Times New Roman"/>
                <a:cs typeface="Times New Roman"/>
              </a:rPr>
              <a:t> </a:t>
            </a:r>
            <a:r>
              <a:rPr sz="2000" spc="-5" dirty="0">
                <a:latin typeface="Times New Roman"/>
                <a:cs typeface="Times New Roman"/>
              </a:rPr>
              <a:t>{2,</a:t>
            </a:r>
            <a:r>
              <a:rPr sz="2000" spc="175" dirty="0">
                <a:latin typeface="Times New Roman"/>
                <a:cs typeface="Times New Roman"/>
              </a:rPr>
              <a:t> </a:t>
            </a:r>
            <a:r>
              <a:rPr sz="2000" spc="-5" dirty="0">
                <a:latin typeface="Times New Roman"/>
                <a:cs typeface="Times New Roman"/>
              </a:rPr>
              <a:t>3}}</a:t>
            </a:r>
            <a:r>
              <a:rPr sz="2000" spc="175" dirty="0">
                <a:latin typeface="Times New Roman"/>
                <a:cs typeface="Times New Roman"/>
              </a:rPr>
              <a:t> </a:t>
            </a:r>
            <a:r>
              <a:rPr sz="2000" spc="-5" dirty="0">
                <a:latin typeface="Times New Roman"/>
                <a:cs typeface="Times New Roman"/>
              </a:rPr>
              <a:t>is</a:t>
            </a:r>
            <a:r>
              <a:rPr sz="2000" spc="175" dirty="0">
                <a:latin typeface="Times New Roman"/>
                <a:cs typeface="Times New Roman"/>
              </a:rPr>
              <a:t> </a:t>
            </a:r>
            <a:r>
              <a:rPr sz="2000" dirty="0">
                <a:latin typeface="Times New Roman"/>
                <a:cs typeface="Times New Roman"/>
              </a:rPr>
              <a:t>not</a:t>
            </a:r>
            <a:r>
              <a:rPr sz="2000" spc="170" dirty="0">
                <a:latin typeface="Times New Roman"/>
                <a:cs typeface="Times New Roman"/>
              </a:rPr>
              <a:t> </a:t>
            </a:r>
            <a:r>
              <a:rPr sz="2000" dirty="0">
                <a:latin typeface="Times New Roman"/>
                <a:cs typeface="Times New Roman"/>
              </a:rPr>
              <a:t>a</a:t>
            </a:r>
            <a:r>
              <a:rPr sz="2000" spc="160" dirty="0">
                <a:latin typeface="Times New Roman"/>
                <a:cs typeface="Times New Roman"/>
              </a:rPr>
              <a:t> </a:t>
            </a:r>
            <a:r>
              <a:rPr sz="2000" spc="-5" dirty="0">
                <a:latin typeface="Times New Roman"/>
                <a:cs typeface="Times New Roman"/>
              </a:rPr>
              <a:t>partition</a:t>
            </a:r>
            <a:r>
              <a:rPr sz="2000" spc="160" dirty="0">
                <a:latin typeface="Times New Roman"/>
                <a:cs typeface="Times New Roman"/>
              </a:rPr>
              <a:t> </a:t>
            </a:r>
            <a:r>
              <a:rPr sz="2000" spc="-5" dirty="0">
                <a:latin typeface="Times New Roman"/>
                <a:cs typeface="Times New Roman"/>
              </a:rPr>
              <a:t>because</a:t>
            </a:r>
            <a:r>
              <a:rPr sz="2000" spc="165" dirty="0">
                <a:latin typeface="Times New Roman"/>
                <a:cs typeface="Times New Roman"/>
              </a:rPr>
              <a:t> </a:t>
            </a:r>
            <a:r>
              <a:rPr sz="2000" dirty="0">
                <a:latin typeface="Times New Roman"/>
                <a:cs typeface="Times New Roman"/>
              </a:rPr>
              <a:t>the</a:t>
            </a:r>
            <a:r>
              <a:rPr sz="2000" spc="175" dirty="0">
                <a:latin typeface="Times New Roman"/>
                <a:cs typeface="Times New Roman"/>
              </a:rPr>
              <a:t> </a:t>
            </a:r>
            <a:r>
              <a:rPr sz="2000" spc="-5" dirty="0">
                <a:latin typeface="Times New Roman"/>
                <a:cs typeface="Times New Roman"/>
              </a:rPr>
              <a:t>element</a:t>
            </a:r>
            <a:r>
              <a:rPr sz="2000" spc="155" dirty="0">
                <a:latin typeface="Times New Roman"/>
                <a:cs typeface="Times New Roman"/>
              </a:rPr>
              <a:t> </a:t>
            </a:r>
            <a:r>
              <a:rPr sz="2000" dirty="0">
                <a:latin typeface="Times New Roman"/>
                <a:cs typeface="Times New Roman"/>
              </a:rPr>
              <a:t>2</a:t>
            </a:r>
            <a:r>
              <a:rPr sz="2000" spc="170" dirty="0">
                <a:latin typeface="Times New Roman"/>
                <a:cs typeface="Times New Roman"/>
              </a:rPr>
              <a:t> </a:t>
            </a:r>
            <a:r>
              <a:rPr sz="2000" spc="-5" dirty="0">
                <a:latin typeface="Times New Roman"/>
                <a:cs typeface="Times New Roman"/>
              </a:rPr>
              <a:t>is</a:t>
            </a:r>
            <a:r>
              <a:rPr sz="2000" spc="170" dirty="0">
                <a:latin typeface="Times New Roman"/>
                <a:cs typeface="Times New Roman"/>
              </a:rPr>
              <a:t> </a:t>
            </a:r>
            <a:r>
              <a:rPr sz="2000" spc="-5" dirty="0">
                <a:latin typeface="Times New Roman"/>
                <a:cs typeface="Times New Roman"/>
              </a:rPr>
              <a:t>contained</a:t>
            </a:r>
            <a:r>
              <a:rPr sz="2000" spc="185" dirty="0">
                <a:latin typeface="Times New Roman"/>
                <a:cs typeface="Times New Roman"/>
              </a:rPr>
              <a:t> </a:t>
            </a:r>
            <a:r>
              <a:rPr sz="2000" spc="-10" dirty="0">
                <a:latin typeface="Times New Roman"/>
                <a:cs typeface="Times New Roman"/>
              </a:rPr>
              <a:t>in</a:t>
            </a:r>
            <a:r>
              <a:rPr sz="2000" spc="170" dirty="0">
                <a:latin typeface="Times New Roman"/>
                <a:cs typeface="Times New Roman"/>
              </a:rPr>
              <a:t> </a:t>
            </a:r>
            <a:r>
              <a:rPr sz="2000" spc="-5" dirty="0">
                <a:latin typeface="Times New Roman"/>
                <a:cs typeface="Times New Roman"/>
              </a:rPr>
              <a:t>more </a:t>
            </a:r>
            <a:r>
              <a:rPr sz="2000" spc="-484" dirty="0">
                <a:latin typeface="Times New Roman"/>
                <a:cs typeface="Times New Roman"/>
              </a:rPr>
              <a:t> </a:t>
            </a:r>
            <a:r>
              <a:rPr sz="2000" dirty="0">
                <a:latin typeface="Times New Roman"/>
                <a:cs typeface="Times New Roman"/>
              </a:rPr>
              <a:t>than</a:t>
            </a:r>
            <a:r>
              <a:rPr sz="2000" spc="-20" dirty="0">
                <a:latin typeface="Times New Roman"/>
                <a:cs typeface="Times New Roman"/>
              </a:rPr>
              <a:t> </a:t>
            </a:r>
            <a:r>
              <a:rPr sz="2000" spc="5" dirty="0">
                <a:latin typeface="Times New Roman"/>
                <a:cs typeface="Times New Roman"/>
              </a:rPr>
              <a:t>one</a:t>
            </a:r>
            <a:r>
              <a:rPr sz="2000" spc="-25" dirty="0">
                <a:latin typeface="Times New Roman"/>
                <a:cs typeface="Times New Roman"/>
              </a:rPr>
              <a:t> </a:t>
            </a:r>
            <a:r>
              <a:rPr sz="2000" dirty="0">
                <a:latin typeface="Times New Roman"/>
                <a:cs typeface="Times New Roman"/>
              </a:rPr>
              <a:t>block.</a:t>
            </a:r>
            <a:endParaRPr sz="2000">
              <a:latin typeface="Times New Roman"/>
              <a:cs typeface="Times New Roman"/>
            </a:endParaRPr>
          </a:p>
          <a:p>
            <a:pPr marL="355600" indent="-342900">
              <a:lnSpc>
                <a:spcPts val="2160"/>
              </a:lnSpc>
              <a:buFont typeface="Wingdings"/>
              <a:buChar char=""/>
              <a:tabLst>
                <a:tab pos="355600" algn="l"/>
              </a:tabLst>
            </a:pPr>
            <a:r>
              <a:rPr sz="2000" spc="-5" dirty="0">
                <a:latin typeface="Times New Roman"/>
                <a:cs typeface="Times New Roman"/>
              </a:rPr>
              <a:t>{{1},</a:t>
            </a:r>
            <a:r>
              <a:rPr sz="2000" spc="75" dirty="0">
                <a:latin typeface="Times New Roman"/>
                <a:cs typeface="Times New Roman"/>
              </a:rPr>
              <a:t> </a:t>
            </a:r>
            <a:r>
              <a:rPr sz="2000" dirty="0">
                <a:latin typeface="Times New Roman"/>
                <a:cs typeface="Times New Roman"/>
              </a:rPr>
              <a:t>{2}}</a:t>
            </a:r>
            <a:r>
              <a:rPr sz="2000" spc="65" dirty="0">
                <a:latin typeface="Times New Roman"/>
                <a:cs typeface="Times New Roman"/>
              </a:rPr>
              <a:t> </a:t>
            </a:r>
            <a:r>
              <a:rPr sz="2000" spc="-5" dirty="0">
                <a:latin typeface="Times New Roman"/>
                <a:cs typeface="Times New Roman"/>
              </a:rPr>
              <a:t>is</a:t>
            </a:r>
            <a:r>
              <a:rPr sz="2000" spc="55" dirty="0">
                <a:latin typeface="Times New Roman"/>
                <a:cs typeface="Times New Roman"/>
              </a:rPr>
              <a:t> </a:t>
            </a:r>
            <a:r>
              <a:rPr sz="2000" dirty="0">
                <a:latin typeface="Times New Roman"/>
                <a:cs typeface="Times New Roman"/>
              </a:rPr>
              <a:t>not</a:t>
            </a:r>
            <a:r>
              <a:rPr sz="2000" spc="75" dirty="0">
                <a:latin typeface="Times New Roman"/>
                <a:cs typeface="Times New Roman"/>
              </a:rPr>
              <a:t> </a:t>
            </a:r>
            <a:r>
              <a:rPr sz="2000" dirty="0">
                <a:latin typeface="Times New Roman"/>
                <a:cs typeface="Times New Roman"/>
              </a:rPr>
              <a:t>a</a:t>
            </a:r>
            <a:r>
              <a:rPr sz="2000" spc="65" dirty="0">
                <a:latin typeface="Times New Roman"/>
                <a:cs typeface="Times New Roman"/>
              </a:rPr>
              <a:t> </a:t>
            </a:r>
            <a:r>
              <a:rPr sz="2000" spc="-5" dirty="0">
                <a:latin typeface="Times New Roman"/>
                <a:cs typeface="Times New Roman"/>
              </a:rPr>
              <a:t>partition</a:t>
            </a:r>
            <a:r>
              <a:rPr sz="2000" spc="55" dirty="0">
                <a:latin typeface="Times New Roman"/>
                <a:cs typeface="Times New Roman"/>
              </a:rPr>
              <a:t> </a:t>
            </a:r>
            <a:r>
              <a:rPr sz="2000" dirty="0">
                <a:latin typeface="Times New Roman"/>
                <a:cs typeface="Times New Roman"/>
              </a:rPr>
              <a:t>of</a:t>
            </a:r>
            <a:r>
              <a:rPr sz="2000" spc="70" dirty="0">
                <a:latin typeface="Times New Roman"/>
                <a:cs typeface="Times New Roman"/>
              </a:rPr>
              <a:t> </a:t>
            </a:r>
            <a:r>
              <a:rPr sz="2000" spc="-5" dirty="0">
                <a:latin typeface="Times New Roman"/>
                <a:cs typeface="Times New Roman"/>
              </a:rPr>
              <a:t>{1,</a:t>
            </a:r>
            <a:r>
              <a:rPr sz="2000" spc="70" dirty="0">
                <a:latin typeface="Times New Roman"/>
                <a:cs typeface="Times New Roman"/>
              </a:rPr>
              <a:t> </a:t>
            </a:r>
            <a:r>
              <a:rPr sz="2000" dirty="0">
                <a:latin typeface="Times New Roman"/>
                <a:cs typeface="Times New Roman"/>
              </a:rPr>
              <a:t>2,</a:t>
            </a:r>
            <a:r>
              <a:rPr sz="2000" spc="60" dirty="0">
                <a:latin typeface="Times New Roman"/>
                <a:cs typeface="Times New Roman"/>
              </a:rPr>
              <a:t> </a:t>
            </a:r>
            <a:r>
              <a:rPr sz="2000" dirty="0">
                <a:latin typeface="Times New Roman"/>
                <a:cs typeface="Times New Roman"/>
              </a:rPr>
              <a:t>3}</a:t>
            </a:r>
            <a:r>
              <a:rPr sz="2000" spc="65" dirty="0">
                <a:latin typeface="Times New Roman"/>
                <a:cs typeface="Times New Roman"/>
              </a:rPr>
              <a:t> </a:t>
            </a:r>
            <a:r>
              <a:rPr sz="2000" dirty="0">
                <a:latin typeface="Times New Roman"/>
                <a:cs typeface="Times New Roman"/>
              </a:rPr>
              <a:t>because</a:t>
            </a:r>
            <a:r>
              <a:rPr sz="2000" spc="70" dirty="0">
                <a:latin typeface="Times New Roman"/>
                <a:cs typeface="Times New Roman"/>
              </a:rPr>
              <a:t> </a:t>
            </a:r>
            <a:r>
              <a:rPr sz="2000" spc="-5" dirty="0">
                <a:latin typeface="Times New Roman"/>
                <a:cs typeface="Times New Roman"/>
              </a:rPr>
              <a:t>none</a:t>
            </a:r>
            <a:r>
              <a:rPr sz="2000" spc="65" dirty="0">
                <a:latin typeface="Times New Roman"/>
                <a:cs typeface="Times New Roman"/>
              </a:rPr>
              <a:t> </a:t>
            </a:r>
            <a:r>
              <a:rPr sz="2000" spc="-5" dirty="0">
                <a:latin typeface="Times New Roman"/>
                <a:cs typeface="Times New Roman"/>
              </a:rPr>
              <a:t>of</a:t>
            </a:r>
            <a:r>
              <a:rPr sz="2000" spc="70" dirty="0">
                <a:latin typeface="Times New Roman"/>
                <a:cs typeface="Times New Roman"/>
              </a:rPr>
              <a:t> </a:t>
            </a:r>
            <a:r>
              <a:rPr sz="2000" spc="-10" dirty="0">
                <a:latin typeface="Times New Roman"/>
                <a:cs typeface="Times New Roman"/>
              </a:rPr>
              <a:t>its</a:t>
            </a:r>
            <a:r>
              <a:rPr sz="2000" spc="65" dirty="0">
                <a:latin typeface="Times New Roman"/>
                <a:cs typeface="Times New Roman"/>
              </a:rPr>
              <a:t> </a:t>
            </a:r>
            <a:r>
              <a:rPr sz="2000" spc="-5" dirty="0">
                <a:latin typeface="Times New Roman"/>
                <a:cs typeface="Times New Roman"/>
              </a:rPr>
              <a:t>blocks</a:t>
            </a:r>
            <a:r>
              <a:rPr sz="2000" spc="80" dirty="0">
                <a:latin typeface="Times New Roman"/>
                <a:cs typeface="Times New Roman"/>
              </a:rPr>
              <a:t> </a:t>
            </a:r>
            <a:r>
              <a:rPr sz="2000" spc="-5" dirty="0">
                <a:latin typeface="Times New Roman"/>
                <a:cs typeface="Times New Roman"/>
              </a:rPr>
              <a:t>contains</a:t>
            </a:r>
            <a:r>
              <a:rPr sz="2000" spc="70" dirty="0">
                <a:latin typeface="Times New Roman"/>
                <a:cs typeface="Times New Roman"/>
              </a:rPr>
              <a:t> </a:t>
            </a:r>
            <a:r>
              <a:rPr sz="2000" spc="-5" dirty="0">
                <a:latin typeface="Times New Roman"/>
                <a:cs typeface="Times New Roman"/>
              </a:rPr>
              <a:t>3;</a:t>
            </a:r>
            <a:endParaRPr sz="2000">
              <a:latin typeface="Times New Roman"/>
              <a:cs typeface="Times New Roman"/>
            </a:endParaRPr>
          </a:p>
          <a:p>
            <a:pPr marL="355600">
              <a:lnSpc>
                <a:spcPts val="2160"/>
              </a:lnSpc>
            </a:pPr>
            <a:r>
              <a:rPr sz="2000" spc="-10" dirty="0">
                <a:latin typeface="Times New Roman"/>
                <a:cs typeface="Times New Roman"/>
              </a:rPr>
              <a:t>however,</a:t>
            </a:r>
            <a:r>
              <a:rPr sz="2000" spc="-35" dirty="0">
                <a:latin typeface="Times New Roman"/>
                <a:cs typeface="Times New Roman"/>
              </a:rPr>
              <a:t> </a:t>
            </a:r>
            <a:r>
              <a:rPr sz="2000" spc="-5" dirty="0">
                <a:latin typeface="Times New Roman"/>
                <a:cs typeface="Times New Roman"/>
              </a:rPr>
              <a:t>it</a:t>
            </a:r>
            <a:r>
              <a:rPr sz="2000" spc="-2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partition</a:t>
            </a:r>
            <a:r>
              <a:rPr sz="2000" spc="-4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{1,</a:t>
            </a:r>
            <a:r>
              <a:rPr sz="2000" spc="-15" dirty="0">
                <a:latin typeface="Times New Roman"/>
                <a:cs typeface="Times New Roman"/>
              </a:rPr>
              <a:t> </a:t>
            </a:r>
            <a:r>
              <a:rPr sz="2000" dirty="0">
                <a:latin typeface="Times New Roman"/>
                <a:cs typeface="Times New Roman"/>
              </a:rPr>
              <a:t>2}.</a:t>
            </a:r>
            <a:endParaRPr sz="2000">
              <a:latin typeface="Times New Roman"/>
              <a:cs typeface="Times New Roman"/>
            </a:endParaRPr>
          </a:p>
          <a:p>
            <a:pPr>
              <a:lnSpc>
                <a:spcPct val="100000"/>
              </a:lnSpc>
              <a:spcBef>
                <a:spcPts val="20"/>
              </a:spcBef>
            </a:pPr>
            <a:endParaRPr sz="1950">
              <a:latin typeface="Times New Roman"/>
              <a:cs typeface="Times New Roman"/>
            </a:endParaRPr>
          </a:p>
          <a:p>
            <a:pPr marL="12700" marR="6350">
              <a:lnSpc>
                <a:spcPts val="1920"/>
              </a:lnSpc>
            </a:pPr>
            <a:r>
              <a:rPr sz="2000" spc="-5" dirty="0">
                <a:latin typeface="Times New Roman"/>
                <a:cs typeface="Times New Roman"/>
              </a:rPr>
              <a:t>(</a:t>
            </a:r>
            <a:r>
              <a:rPr sz="2000" b="1" spc="-5" dirty="0">
                <a:latin typeface="Times New Roman"/>
                <a:cs typeface="Times New Roman"/>
              </a:rPr>
              <a:t>Note:</a:t>
            </a:r>
            <a:r>
              <a:rPr sz="2000" b="1" spc="465" dirty="0">
                <a:latin typeface="Times New Roman"/>
                <a:cs typeface="Times New Roman"/>
              </a:rPr>
              <a:t> </a:t>
            </a:r>
            <a:r>
              <a:rPr sz="2000" spc="-5" dirty="0">
                <a:latin typeface="Times New Roman"/>
                <a:cs typeface="Times New Roman"/>
              </a:rPr>
              <a:t>The</a:t>
            </a:r>
            <a:r>
              <a:rPr sz="2000" spc="459" dirty="0">
                <a:latin typeface="Times New Roman"/>
                <a:cs typeface="Times New Roman"/>
              </a:rPr>
              <a:t> </a:t>
            </a:r>
            <a:r>
              <a:rPr sz="2000" spc="-5" dirty="0">
                <a:latin typeface="Times New Roman"/>
                <a:cs typeface="Times New Roman"/>
              </a:rPr>
              <a:t>number</a:t>
            </a:r>
            <a:r>
              <a:rPr sz="2000" spc="459" dirty="0">
                <a:latin typeface="Times New Roman"/>
                <a:cs typeface="Times New Roman"/>
              </a:rPr>
              <a:t> </a:t>
            </a:r>
            <a:r>
              <a:rPr sz="2000" dirty="0">
                <a:latin typeface="Times New Roman"/>
                <a:cs typeface="Times New Roman"/>
              </a:rPr>
              <a:t>of</a:t>
            </a:r>
            <a:r>
              <a:rPr sz="2000" spc="450" dirty="0">
                <a:latin typeface="Times New Roman"/>
                <a:cs typeface="Times New Roman"/>
              </a:rPr>
              <a:t> </a:t>
            </a:r>
            <a:r>
              <a:rPr sz="2000" dirty="0">
                <a:latin typeface="Times New Roman"/>
                <a:cs typeface="Times New Roman"/>
              </a:rPr>
              <a:t>ways</a:t>
            </a:r>
            <a:r>
              <a:rPr sz="2000" spc="465" dirty="0">
                <a:latin typeface="Times New Roman"/>
                <a:cs typeface="Times New Roman"/>
              </a:rPr>
              <a:t> </a:t>
            </a:r>
            <a:r>
              <a:rPr sz="2000" spc="-5" dirty="0">
                <a:latin typeface="Times New Roman"/>
                <a:cs typeface="Times New Roman"/>
              </a:rPr>
              <a:t>to</a:t>
            </a:r>
            <a:r>
              <a:rPr sz="2000" spc="465" dirty="0">
                <a:latin typeface="Times New Roman"/>
                <a:cs typeface="Times New Roman"/>
              </a:rPr>
              <a:t> </a:t>
            </a:r>
            <a:r>
              <a:rPr sz="2000" spc="-5" dirty="0">
                <a:latin typeface="Times New Roman"/>
                <a:cs typeface="Times New Roman"/>
              </a:rPr>
              <a:t>Partition</a:t>
            </a:r>
            <a:r>
              <a:rPr sz="2000" spc="465" dirty="0">
                <a:latin typeface="Times New Roman"/>
                <a:cs typeface="Times New Roman"/>
              </a:rPr>
              <a:t> </a:t>
            </a:r>
            <a:r>
              <a:rPr sz="2000" dirty="0">
                <a:latin typeface="Times New Roman"/>
                <a:cs typeface="Times New Roman"/>
              </a:rPr>
              <a:t>of</a:t>
            </a:r>
            <a:r>
              <a:rPr sz="2000" spc="465" dirty="0">
                <a:latin typeface="Times New Roman"/>
                <a:cs typeface="Times New Roman"/>
              </a:rPr>
              <a:t> </a:t>
            </a:r>
            <a:r>
              <a:rPr sz="2000" dirty="0">
                <a:latin typeface="Times New Roman"/>
                <a:cs typeface="Times New Roman"/>
              </a:rPr>
              <a:t>a</a:t>
            </a:r>
            <a:r>
              <a:rPr sz="2000" spc="445" dirty="0">
                <a:latin typeface="Times New Roman"/>
                <a:cs typeface="Times New Roman"/>
              </a:rPr>
              <a:t> </a:t>
            </a:r>
            <a:r>
              <a:rPr sz="2000" dirty="0">
                <a:latin typeface="Times New Roman"/>
                <a:cs typeface="Times New Roman"/>
              </a:rPr>
              <a:t>set</a:t>
            </a:r>
            <a:r>
              <a:rPr sz="2000" spc="455" dirty="0">
                <a:latin typeface="Times New Roman"/>
                <a:cs typeface="Times New Roman"/>
              </a:rPr>
              <a:t> </a:t>
            </a:r>
            <a:r>
              <a:rPr sz="2000" spc="-10" dirty="0">
                <a:latin typeface="Times New Roman"/>
                <a:cs typeface="Times New Roman"/>
              </a:rPr>
              <a:t>is</a:t>
            </a:r>
            <a:r>
              <a:rPr sz="2000" spc="459" dirty="0">
                <a:latin typeface="Times New Roman"/>
                <a:cs typeface="Times New Roman"/>
              </a:rPr>
              <a:t> </a:t>
            </a:r>
            <a:r>
              <a:rPr sz="2000" spc="-5" dirty="0">
                <a:latin typeface="Times New Roman"/>
                <a:cs typeface="Times New Roman"/>
              </a:rPr>
              <a:t>called</a:t>
            </a:r>
            <a:r>
              <a:rPr sz="2000" spc="470" dirty="0">
                <a:latin typeface="Times New Roman"/>
                <a:cs typeface="Times New Roman"/>
              </a:rPr>
              <a:t> </a:t>
            </a:r>
            <a:r>
              <a:rPr sz="2000" dirty="0">
                <a:latin typeface="Times New Roman"/>
                <a:cs typeface="Times New Roman"/>
              </a:rPr>
              <a:t>a</a:t>
            </a:r>
            <a:r>
              <a:rPr sz="2000" spc="455" dirty="0">
                <a:latin typeface="Times New Roman"/>
                <a:cs typeface="Times New Roman"/>
              </a:rPr>
              <a:t> </a:t>
            </a:r>
            <a:r>
              <a:rPr sz="2000" spc="-5" dirty="0">
                <a:latin typeface="Times New Roman"/>
                <a:cs typeface="Times New Roman"/>
              </a:rPr>
              <a:t>Bell</a:t>
            </a:r>
            <a:r>
              <a:rPr sz="2000" spc="450" dirty="0">
                <a:latin typeface="Times New Roman"/>
                <a:cs typeface="Times New Roman"/>
              </a:rPr>
              <a:t> </a:t>
            </a:r>
            <a:r>
              <a:rPr sz="2000" spc="-20" dirty="0">
                <a:latin typeface="Times New Roman"/>
                <a:cs typeface="Times New Roman"/>
              </a:rPr>
              <a:t>number.</a:t>
            </a:r>
            <a:r>
              <a:rPr sz="2000" spc="455" dirty="0">
                <a:latin typeface="Times New Roman"/>
                <a:cs typeface="Times New Roman"/>
              </a:rPr>
              <a:t> </a:t>
            </a:r>
            <a:r>
              <a:rPr sz="2000" spc="-10" dirty="0">
                <a:latin typeface="Times New Roman"/>
                <a:cs typeface="Times New Roman"/>
              </a:rPr>
              <a:t>In </a:t>
            </a:r>
            <a:r>
              <a:rPr sz="2000" spc="-484" dirty="0">
                <a:latin typeface="Times New Roman"/>
                <a:cs typeface="Times New Roman"/>
              </a:rPr>
              <a:t> </a:t>
            </a:r>
            <a:r>
              <a:rPr sz="2000" spc="-5" dirty="0">
                <a:latin typeface="Times New Roman"/>
                <a:cs typeface="Times New Roman"/>
              </a:rPr>
              <a:t>example:2</a:t>
            </a:r>
            <a:r>
              <a:rPr sz="2000" spc="484" dirty="0">
                <a:latin typeface="Times New Roman"/>
                <a:cs typeface="Times New Roman"/>
              </a:rPr>
              <a:t> </a:t>
            </a:r>
            <a:r>
              <a:rPr sz="2000" spc="-5" dirty="0">
                <a:latin typeface="Times New Roman"/>
                <a:cs typeface="Times New Roman"/>
              </a:rPr>
              <a:t>Bell</a:t>
            </a:r>
            <a:r>
              <a:rPr sz="2000" spc="-10" dirty="0">
                <a:latin typeface="Times New Roman"/>
                <a:cs typeface="Times New Roman"/>
              </a:rPr>
              <a:t> </a:t>
            </a:r>
            <a:r>
              <a:rPr sz="2000" spc="-5" dirty="0">
                <a:latin typeface="Times New Roman"/>
                <a:cs typeface="Times New Roman"/>
              </a:rPr>
              <a:t>number</a:t>
            </a:r>
            <a:r>
              <a:rPr sz="2000" spc="-10" dirty="0">
                <a:latin typeface="Times New Roman"/>
                <a:cs typeface="Times New Roman"/>
              </a:rPr>
              <a:t> </a:t>
            </a:r>
            <a:r>
              <a:rPr sz="2000" spc="-5" dirty="0">
                <a:latin typeface="Times New Roman"/>
                <a:cs typeface="Times New Roman"/>
              </a:rPr>
              <a:t>is </a:t>
            </a:r>
            <a:r>
              <a:rPr sz="2000" dirty="0">
                <a:latin typeface="Times New Roman"/>
                <a:cs typeface="Times New Roman"/>
              </a:rPr>
              <a:t>5.)</a:t>
            </a:r>
            <a:endParaRPr sz="20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8EB4E2"/>
          </a:solidFill>
        </p:spPr>
        <p:txBody>
          <a:bodyPr wrap="square" lIns="0" tIns="0" rIns="0" bIns="0" rtlCol="0"/>
          <a:lstStyle/>
          <a:p>
            <a:endParaRPr/>
          </a:p>
        </p:txBody>
      </p:sp>
      <p:sp>
        <p:nvSpPr>
          <p:cNvPr id="3" name="object 3"/>
          <p:cNvSpPr txBox="1">
            <a:spLocks noGrp="1"/>
          </p:cNvSpPr>
          <p:nvPr>
            <p:ph type="title"/>
          </p:nvPr>
        </p:nvSpPr>
        <p:spPr>
          <a:xfrm>
            <a:off x="3487673" y="127507"/>
            <a:ext cx="2169160" cy="696595"/>
          </a:xfrm>
          <a:prstGeom prst="rect">
            <a:avLst/>
          </a:prstGeom>
        </p:spPr>
        <p:txBody>
          <a:bodyPr vert="horz" wrap="square" lIns="0" tIns="12700" rIns="0" bIns="0" rtlCol="0">
            <a:spAutoFit/>
          </a:bodyPr>
          <a:lstStyle/>
          <a:p>
            <a:pPr marL="12700">
              <a:lnSpc>
                <a:spcPct val="100000"/>
              </a:lnSpc>
              <a:spcBef>
                <a:spcPts val="100"/>
              </a:spcBef>
            </a:pPr>
            <a:r>
              <a:rPr sz="4400" dirty="0"/>
              <a:t>Contents</a:t>
            </a:r>
            <a:endParaRPr sz="4400"/>
          </a:p>
        </p:txBody>
      </p:sp>
      <p:sp>
        <p:nvSpPr>
          <p:cNvPr id="4" name="object 4"/>
          <p:cNvSpPr txBox="1"/>
          <p:nvPr/>
        </p:nvSpPr>
        <p:spPr>
          <a:xfrm>
            <a:off x="457200" y="2362200"/>
            <a:ext cx="8229600" cy="3151505"/>
          </a:xfrm>
          <a:prstGeom prst="rect">
            <a:avLst/>
          </a:prstGeom>
          <a:solidFill>
            <a:srgbClr val="F1F1F1"/>
          </a:solidFill>
        </p:spPr>
        <p:txBody>
          <a:bodyPr vert="horz" wrap="square" lIns="0" tIns="33020" rIns="0" bIns="0" rtlCol="0">
            <a:spAutoFit/>
          </a:bodyPr>
          <a:lstStyle/>
          <a:p>
            <a:pPr marL="434340" indent="-342900">
              <a:lnSpc>
                <a:spcPct val="100000"/>
              </a:lnSpc>
              <a:spcBef>
                <a:spcPts val="260"/>
              </a:spcBef>
              <a:buFont typeface="Arial MT"/>
              <a:buChar char="•"/>
              <a:tabLst>
                <a:tab pos="433705" algn="l"/>
                <a:tab pos="434340" algn="l"/>
              </a:tabLst>
            </a:pPr>
            <a:r>
              <a:rPr sz="3200" dirty="0">
                <a:latin typeface="Times New Roman"/>
                <a:cs typeface="Times New Roman"/>
              </a:rPr>
              <a:t>Set</a:t>
            </a:r>
            <a:r>
              <a:rPr sz="3200" spc="-50" dirty="0">
                <a:latin typeface="Times New Roman"/>
                <a:cs typeface="Times New Roman"/>
              </a:rPr>
              <a:t> </a:t>
            </a:r>
            <a:r>
              <a:rPr sz="3200" dirty="0">
                <a:latin typeface="Times New Roman"/>
                <a:cs typeface="Times New Roman"/>
              </a:rPr>
              <a:t>theory</a:t>
            </a:r>
            <a:endParaRPr sz="3200">
              <a:latin typeface="Times New Roman"/>
              <a:cs typeface="Times New Roman"/>
            </a:endParaRPr>
          </a:p>
          <a:p>
            <a:pPr marL="434340" indent="-342900">
              <a:lnSpc>
                <a:spcPct val="100000"/>
              </a:lnSpc>
              <a:spcBef>
                <a:spcPts val="770"/>
              </a:spcBef>
              <a:buFont typeface="Arial MT"/>
              <a:buChar char="•"/>
              <a:tabLst>
                <a:tab pos="433705" algn="l"/>
                <a:tab pos="434340" algn="l"/>
              </a:tabLst>
            </a:pPr>
            <a:r>
              <a:rPr sz="3200" dirty="0">
                <a:latin typeface="Times New Roman"/>
                <a:cs typeface="Times New Roman"/>
              </a:rPr>
              <a:t>Relations</a:t>
            </a:r>
            <a:endParaRPr sz="3200">
              <a:latin typeface="Times New Roman"/>
              <a:cs typeface="Times New Roman"/>
            </a:endParaRPr>
          </a:p>
          <a:p>
            <a:pPr marL="434340" indent="-342900">
              <a:lnSpc>
                <a:spcPct val="100000"/>
              </a:lnSpc>
              <a:spcBef>
                <a:spcPts val="765"/>
              </a:spcBef>
              <a:buFont typeface="Arial MT"/>
              <a:buChar char="•"/>
              <a:tabLst>
                <a:tab pos="433705" algn="l"/>
                <a:tab pos="434340" algn="l"/>
              </a:tabLst>
            </a:pPr>
            <a:r>
              <a:rPr sz="3200" dirty="0">
                <a:latin typeface="Times New Roman"/>
                <a:cs typeface="Times New Roman"/>
              </a:rPr>
              <a:t>Poset</a:t>
            </a:r>
            <a:endParaRPr sz="3200">
              <a:latin typeface="Times New Roman"/>
              <a:cs typeface="Times New Roman"/>
            </a:endParaRPr>
          </a:p>
          <a:p>
            <a:pPr marL="434340" indent="-342900">
              <a:lnSpc>
                <a:spcPct val="100000"/>
              </a:lnSpc>
              <a:spcBef>
                <a:spcPts val="770"/>
              </a:spcBef>
              <a:buFont typeface="Arial MT"/>
              <a:buChar char="•"/>
              <a:tabLst>
                <a:tab pos="433705" algn="l"/>
                <a:tab pos="434340" algn="l"/>
              </a:tabLst>
            </a:pPr>
            <a:r>
              <a:rPr sz="3200" dirty="0">
                <a:latin typeface="Times New Roman"/>
                <a:cs typeface="Times New Roman"/>
              </a:rPr>
              <a:t>Closures</a:t>
            </a:r>
            <a:r>
              <a:rPr sz="3200" spc="-35" dirty="0">
                <a:latin typeface="Times New Roman"/>
                <a:cs typeface="Times New Roman"/>
              </a:rPr>
              <a:t> </a:t>
            </a:r>
            <a:r>
              <a:rPr sz="3200" dirty="0">
                <a:latin typeface="Times New Roman"/>
                <a:cs typeface="Times New Roman"/>
              </a:rPr>
              <a:t>of</a:t>
            </a:r>
            <a:r>
              <a:rPr sz="3200" spc="-20" dirty="0">
                <a:latin typeface="Times New Roman"/>
                <a:cs typeface="Times New Roman"/>
              </a:rPr>
              <a:t> </a:t>
            </a:r>
            <a:r>
              <a:rPr sz="3200" dirty="0">
                <a:latin typeface="Times New Roman"/>
                <a:cs typeface="Times New Roman"/>
              </a:rPr>
              <a:t>Relations</a:t>
            </a:r>
            <a:endParaRPr sz="3200">
              <a:latin typeface="Times New Roman"/>
              <a:cs typeface="Times New Roman"/>
            </a:endParaRPr>
          </a:p>
          <a:p>
            <a:pPr marL="434340" indent="-342900">
              <a:lnSpc>
                <a:spcPct val="100000"/>
              </a:lnSpc>
              <a:spcBef>
                <a:spcPts val="770"/>
              </a:spcBef>
              <a:buFont typeface="Arial MT"/>
              <a:buChar char="•"/>
              <a:tabLst>
                <a:tab pos="433705" algn="l"/>
                <a:tab pos="434340" algn="l"/>
              </a:tabLst>
            </a:pPr>
            <a:r>
              <a:rPr sz="3200" dirty="0">
                <a:latin typeface="Times New Roman"/>
                <a:cs typeface="Times New Roman"/>
              </a:rPr>
              <a:t>Functions</a:t>
            </a:r>
            <a:endParaRPr sz="32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066736"/>
            <a:ext cx="8534400" cy="5440680"/>
          </a:xfrm>
          <a:custGeom>
            <a:avLst/>
            <a:gdLst/>
            <a:ahLst/>
            <a:cxnLst/>
            <a:rect l="l" t="t" r="r" b="b"/>
            <a:pathLst>
              <a:path w="8534400" h="5440680">
                <a:moveTo>
                  <a:pt x="8534400" y="0"/>
                </a:moveTo>
                <a:lnTo>
                  <a:pt x="0" y="0"/>
                </a:lnTo>
                <a:lnTo>
                  <a:pt x="0" y="5440426"/>
                </a:lnTo>
                <a:lnTo>
                  <a:pt x="8534400" y="5440426"/>
                </a:lnTo>
                <a:lnTo>
                  <a:pt x="8534400" y="0"/>
                </a:lnTo>
                <a:close/>
              </a:path>
            </a:pathLst>
          </a:custGeom>
          <a:solidFill>
            <a:srgbClr val="F1F1F1"/>
          </a:solidFill>
        </p:spPr>
        <p:txBody>
          <a:bodyPr wrap="square" lIns="0" tIns="0" rIns="0" bIns="0" rtlCol="0"/>
          <a:lstStyle/>
          <a:p>
            <a:endParaRPr/>
          </a:p>
        </p:txBody>
      </p:sp>
      <p:sp>
        <p:nvSpPr>
          <p:cNvPr id="3" name="object 3"/>
          <p:cNvSpPr txBox="1"/>
          <p:nvPr/>
        </p:nvSpPr>
        <p:spPr>
          <a:xfrm>
            <a:off x="383540" y="1001967"/>
            <a:ext cx="8378825" cy="4710430"/>
          </a:xfrm>
          <a:prstGeom prst="rect">
            <a:avLst/>
          </a:prstGeom>
        </p:spPr>
        <p:txBody>
          <a:bodyPr vert="horz" wrap="square" lIns="0" tIns="55244" rIns="0" bIns="0" rtlCol="0">
            <a:spAutoFit/>
          </a:bodyPr>
          <a:lstStyle/>
          <a:p>
            <a:pPr marL="12700">
              <a:lnSpc>
                <a:spcPct val="100000"/>
              </a:lnSpc>
              <a:spcBef>
                <a:spcPts val="434"/>
              </a:spcBef>
            </a:pPr>
            <a:r>
              <a:rPr sz="2800" b="1" u="heavy" spc="-5" dirty="0">
                <a:uFill>
                  <a:solidFill>
                    <a:srgbClr val="000000"/>
                  </a:solidFill>
                </a:uFill>
                <a:latin typeface="Times New Roman"/>
                <a:cs typeface="Times New Roman"/>
              </a:rPr>
              <a:t>Definition:</a:t>
            </a:r>
            <a:endParaRPr sz="2800">
              <a:latin typeface="Times New Roman"/>
              <a:cs typeface="Times New Roman"/>
            </a:endParaRPr>
          </a:p>
          <a:p>
            <a:pPr marL="12700" marR="5080" algn="just">
              <a:lnSpc>
                <a:spcPct val="90200"/>
              </a:lnSpc>
              <a:spcBef>
                <a:spcPts val="645"/>
              </a:spcBef>
              <a:tabLst>
                <a:tab pos="6156325" algn="l"/>
              </a:tabLst>
            </a:pPr>
            <a:r>
              <a:rPr sz="2700" dirty="0">
                <a:latin typeface="Times New Roman"/>
                <a:cs typeface="Times New Roman"/>
              </a:rPr>
              <a:t>If </a:t>
            </a:r>
            <a:r>
              <a:rPr sz="2700" spc="-5" dirty="0">
                <a:latin typeface="Times New Roman"/>
                <a:cs typeface="Times New Roman"/>
              </a:rPr>
              <a:t>A </a:t>
            </a:r>
            <a:r>
              <a:rPr sz="2700" dirty="0">
                <a:latin typeface="Times New Roman"/>
                <a:cs typeface="Times New Roman"/>
              </a:rPr>
              <a:t>and B are sets </a:t>
            </a:r>
            <a:r>
              <a:rPr sz="2700" spc="-5" dirty="0">
                <a:latin typeface="Times New Roman"/>
                <a:cs typeface="Times New Roman"/>
              </a:rPr>
              <a:t>then </a:t>
            </a:r>
            <a:r>
              <a:rPr sz="2700" dirty="0">
                <a:latin typeface="Times New Roman"/>
                <a:cs typeface="Times New Roman"/>
              </a:rPr>
              <a:t>the</a:t>
            </a:r>
            <a:r>
              <a:rPr sz="2700" spc="5" dirty="0">
                <a:latin typeface="Times New Roman"/>
                <a:cs typeface="Times New Roman"/>
              </a:rPr>
              <a:t> </a:t>
            </a:r>
            <a:r>
              <a:rPr sz="2700" b="1" spc="-5" dirty="0">
                <a:latin typeface="Times New Roman"/>
                <a:cs typeface="Times New Roman"/>
              </a:rPr>
              <a:t>Cartesian </a:t>
            </a:r>
            <a:r>
              <a:rPr sz="2700" b="1" spc="-10" dirty="0">
                <a:latin typeface="Times New Roman"/>
                <a:cs typeface="Times New Roman"/>
              </a:rPr>
              <a:t>Product</a:t>
            </a:r>
            <a:r>
              <a:rPr sz="2700" b="1" spc="-5" dirty="0">
                <a:latin typeface="Times New Roman"/>
                <a:cs typeface="Times New Roman"/>
              </a:rPr>
              <a:t> </a:t>
            </a:r>
            <a:r>
              <a:rPr sz="2700" dirty="0">
                <a:latin typeface="Times New Roman"/>
                <a:cs typeface="Times New Roman"/>
              </a:rPr>
              <a:t>of </a:t>
            </a:r>
            <a:r>
              <a:rPr sz="2700" i="1" dirty="0">
                <a:latin typeface="Times New Roman"/>
                <a:cs typeface="Times New Roman"/>
              </a:rPr>
              <a:t>A </a:t>
            </a:r>
            <a:r>
              <a:rPr sz="2700" dirty="0">
                <a:latin typeface="Times New Roman"/>
                <a:cs typeface="Times New Roman"/>
              </a:rPr>
              <a:t>and </a:t>
            </a:r>
            <a:r>
              <a:rPr sz="2700" i="1" dirty="0">
                <a:latin typeface="Times New Roman"/>
                <a:cs typeface="Times New Roman"/>
              </a:rPr>
              <a:t>B </a:t>
            </a:r>
            <a:r>
              <a:rPr sz="2700" i="1" spc="5" dirty="0">
                <a:latin typeface="Times New Roman"/>
                <a:cs typeface="Times New Roman"/>
              </a:rPr>
              <a:t> </a:t>
            </a:r>
            <a:r>
              <a:rPr sz="2700" i="1" spc="-5" dirty="0">
                <a:latin typeface="Times New Roman"/>
                <a:cs typeface="Times New Roman"/>
              </a:rPr>
              <a:t>denoted </a:t>
            </a:r>
            <a:r>
              <a:rPr sz="2700" i="1" dirty="0">
                <a:latin typeface="Times New Roman"/>
                <a:cs typeface="Times New Roman"/>
              </a:rPr>
              <a:t>as </a:t>
            </a:r>
            <a:r>
              <a:rPr sz="2700" b="1" i="1" spc="-5" dirty="0">
                <a:latin typeface="Times New Roman"/>
                <a:cs typeface="Times New Roman"/>
              </a:rPr>
              <a:t>A</a:t>
            </a:r>
            <a:r>
              <a:rPr sz="2700" spc="-5" dirty="0">
                <a:latin typeface="Cambria Math"/>
                <a:cs typeface="Cambria Math"/>
              </a:rPr>
              <a:t>×</a:t>
            </a:r>
            <a:r>
              <a:rPr sz="2700" b="1" i="1" spc="-5" dirty="0">
                <a:latin typeface="Times New Roman"/>
                <a:cs typeface="Times New Roman"/>
              </a:rPr>
              <a:t>B </a:t>
            </a:r>
            <a:r>
              <a:rPr sz="2700" dirty="0">
                <a:latin typeface="Times New Roman"/>
                <a:cs typeface="Times New Roman"/>
              </a:rPr>
              <a:t>is the </a:t>
            </a:r>
            <a:r>
              <a:rPr sz="2700" spc="-5" dirty="0">
                <a:latin typeface="Times New Roman"/>
                <a:cs typeface="Times New Roman"/>
              </a:rPr>
              <a:t>set </a:t>
            </a:r>
            <a:r>
              <a:rPr sz="2700" dirty="0">
                <a:latin typeface="Times New Roman"/>
                <a:cs typeface="Times New Roman"/>
              </a:rPr>
              <a:t>of all   ordered pairs of the </a:t>
            </a:r>
            <a:r>
              <a:rPr sz="2700" spc="-5" dirty="0">
                <a:latin typeface="Times New Roman"/>
                <a:cs typeface="Times New Roman"/>
              </a:rPr>
              <a:t>form </a:t>
            </a:r>
            <a:r>
              <a:rPr sz="2700" dirty="0">
                <a:latin typeface="Times New Roman"/>
                <a:cs typeface="Times New Roman"/>
              </a:rPr>
              <a:t> (a,    </a:t>
            </a:r>
            <a:r>
              <a:rPr sz="2700" spc="645" dirty="0">
                <a:latin typeface="Times New Roman"/>
                <a:cs typeface="Times New Roman"/>
              </a:rPr>
              <a:t> </a:t>
            </a:r>
            <a:r>
              <a:rPr sz="2700" dirty="0">
                <a:latin typeface="Times New Roman"/>
                <a:cs typeface="Times New Roman"/>
              </a:rPr>
              <a:t>b)    </a:t>
            </a:r>
            <a:r>
              <a:rPr sz="2700" spc="645" dirty="0">
                <a:latin typeface="Times New Roman"/>
                <a:cs typeface="Times New Roman"/>
              </a:rPr>
              <a:t> </a:t>
            </a:r>
            <a:r>
              <a:rPr sz="2700" dirty="0">
                <a:latin typeface="Times New Roman"/>
                <a:cs typeface="Times New Roman"/>
              </a:rPr>
              <a:t>where    </a:t>
            </a:r>
            <a:r>
              <a:rPr sz="2700" spc="655" dirty="0">
                <a:latin typeface="Times New Roman"/>
                <a:cs typeface="Times New Roman"/>
              </a:rPr>
              <a:t> </a:t>
            </a:r>
            <a:r>
              <a:rPr sz="2700" i="1" dirty="0">
                <a:latin typeface="Times New Roman"/>
                <a:cs typeface="Times New Roman"/>
              </a:rPr>
              <a:t>a    </a:t>
            </a:r>
            <a:r>
              <a:rPr sz="2700" i="1" spc="650" dirty="0">
                <a:latin typeface="Times New Roman"/>
                <a:cs typeface="Times New Roman"/>
              </a:rPr>
              <a:t> </a:t>
            </a:r>
            <a:r>
              <a:rPr sz="2700" dirty="0">
                <a:latin typeface="Cambria Math"/>
                <a:cs typeface="Cambria Math"/>
              </a:rPr>
              <a:t>∈</a:t>
            </a:r>
            <a:r>
              <a:rPr sz="2700" i="1" dirty="0">
                <a:latin typeface="Times New Roman"/>
                <a:cs typeface="Times New Roman"/>
              </a:rPr>
              <a:t>A    </a:t>
            </a:r>
            <a:r>
              <a:rPr sz="2700" i="1" spc="635" dirty="0">
                <a:latin typeface="Times New Roman"/>
                <a:cs typeface="Times New Roman"/>
              </a:rPr>
              <a:t> </a:t>
            </a:r>
            <a:r>
              <a:rPr sz="2700" dirty="0">
                <a:latin typeface="Times New Roman"/>
                <a:cs typeface="Times New Roman"/>
              </a:rPr>
              <a:t>and	</a:t>
            </a:r>
            <a:r>
              <a:rPr sz="2700" i="1" dirty="0">
                <a:latin typeface="Times New Roman"/>
                <a:cs typeface="Times New Roman"/>
              </a:rPr>
              <a:t>b</a:t>
            </a:r>
            <a:r>
              <a:rPr sz="2700" i="1" spc="615" dirty="0">
                <a:latin typeface="Times New Roman"/>
                <a:cs typeface="Times New Roman"/>
              </a:rPr>
              <a:t> </a:t>
            </a:r>
            <a:r>
              <a:rPr sz="2700" dirty="0">
                <a:latin typeface="Cambria Math"/>
                <a:cs typeface="Cambria Math"/>
              </a:rPr>
              <a:t>∈</a:t>
            </a:r>
            <a:r>
              <a:rPr sz="2700" i="1" dirty="0">
                <a:latin typeface="Times New Roman"/>
                <a:cs typeface="Times New Roman"/>
              </a:rPr>
              <a:t>B</a:t>
            </a:r>
            <a:r>
              <a:rPr sz="2700" dirty="0">
                <a:latin typeface="Times New Roman"/>
                <a:cs typeface="Times New Roman"/>
              </a:rPr>
              <a:t>.</a:t>
            </a:r>
            <a:r>
              <a:rPr sz="2700" spc="615" dirty="0">
                <a:latin typeface="Times New Roman"/>
                <a:cs typeface="Times New Roman"/>
              </a:rPr>
              <a:t> </a:t>
            </a:r>
            <a:r>
              <a:rPr sz="2700" spc="-5" dirty="0">
                <a:latin typeface="Times New Roman"/>
                <a:cs typeface="Times New Roman"/>
              </a:rPr>
              <a:t>i.e., </a:t>
            </a:r>
            <a:r>
              <a:rPr sz="2700" spc="-665" dirty="0">
                <a:latin typeface="Times New Roman"/>
                <a:cs typeface="Times New Roman"/>
              </a:rPr>
              <a:t> </a:t>
            </a:r>
            <a:r>
              <a:rPr sz="2700" i="1" spc="-5" dirty="0">
                <a:latin typeface="Times New Roman"/>
                <a:cs typeface="Times New Roman"/>
              </a:rPr>
              <a:t>A</a:t>
            </a:r>
            <a:r>
              <a:rPr sz="2700" spc="-5" dirty="0">
                <a:latin typeface="Cambria Math"/>
                <a:cs typeface="Cambria Math"/>
              </a:rPr>
              <a:t>×</a:t>
            </a:r>
            <a:r>
              <a:rPr sz="2700" i="1" spc="-5" dirty="0">
                <a:latin typeface="Times New Roman"/>
                <a:cs typeface="Times New Roman"/>
              </a:rPr>
              <a:t>B</a:t>
            </a:r>
            <a:r>
              <a:rPr sz="2700" spc="-5" dirty="0">
                <a:latin typeface="Times New Roman"/>
                <a:cs typeface="Times New Roman"/>
              </a:rPr>
              <a:t>={(a,b)|a</a:t>
            </a:r>
            <a:r>
              <a:rPr sz="2700" spc="-5" dirty="0">
                <a:latin typeface="Cambria Math"/>
                <a:cs typeface="Cambria Math"/>
              </a:rPr>
              <a:t>∈</a:t>
            </a:r>
            <a:r>
              <a:rPr sz="2700" spc="-5" dirty="0">
                <a:latin typeface="Times New Roman"/>
                <a:cs typeface="Times New Roman"/>
              </a:rPr>
              <a:t>A</a:t>
            </a:r>
            <a:r>
              <a:rPr sz="2700" spc="-150" dirty="0">
                <a:latin typeface="Times New Roman"/>
                <a:cs typeface="Times New Roman"/>
              </a:rPr>
              <a:t> </a:t>
            </a:r>
            <a:r>
              <a:rPr sz="2700" dirty="0">
                <a:latin typeface="Times New Roman"/>
                <a:cs typeface="Times New Roman"/>
              </a:rPr>
              <a:t>and</a:t>
            </a:r>
            <a:r>
              <a:rPr sz="2700" spc="670" dirty="0">
                <a:latin typeface="Times New Roman"/>
                <a:cs typeface="Times New Roman"/>
              </a:rPr>
              <a:t> </a:t>
            </a:r>
            <a:r>
              <a:rPr sz="2700" spc="-5" dirty="0">
                <a:latin typeface="Times New Roman"/>
                <a:cs typeface="Times New Roman"/>
              </a:rPr>
              <a:t>b</a:t>
            </a:r>
            <a:r>
              <a:rPr sz="2700" spc="-5" dirty="0">
                <a:latin typeface="Cambria Math"/>
                <a:cs typeface="Cambria Math"/>
              </a:rPr>
              <a:t>∈</a:t>
            </a:r>
            <a:r>
              <a:rPr sz="2700" spc="-5" dirty="0">
                <a:latin typeface="Times New Roman"/>
                <a:cs typeface="Times New Roman"/>
              </a:rPr>
              <a:t>B}.</a:t>
            </a:r>
            <a:endParaRPr sz="2700">
              <a:latin typeface="Times New Roman"/>
              <a:cs typeface="Times New Roman"/>
            </a:endParaRPr>
          </a:p>
          <a:p>
            <a:pPr>
              <a:lnSpc>
                <a:spcPct val="100000"/>
              </a:lnSpc>
              <a:spcBef>
                <a:spcPts val="30"/>
              </a:spcBef>
            </a:pPr>
            <a:endParaRPr sz="3350">
              <a:latin typeface="Times New Roman"/>
              <a:cs typeface="Times New Roman"/>
            </a:endParaRPr>
          </a:p>
          <a:p>
            <a:pPr marL="12700">
              <a:lnSpc>
                <a:spcPct val="100000"/>
              </a:lnSpc>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12700">
              <a:lnSpc>
                <a:spcPct val="100000"/>
              </a:lnSpc>
              <a:spcBef>
                <a:spcPts val="330"/>
              </a:spcBef>
            </a:pPr>
            <a:r>
              <a:rPr sz="2700" dirty="0">
                <a:latin typeface="Times New Roman"/>
                <a:cs typeface="Times New Roman"/>
              </a:rPr>
              <a:t>If</a:t>
            </a:r>
            <a:r>
              <a:rPr sz="2700" spc="-160" dirty="0">
                <a:latin typeface="Times New Roman"/>
                <a:cs typeface="Times New Roman"/>
              </a:rPr>
              <a:t> </a:t>
            </a:r>
            <a:r>
              <a:rPr sz="2700" spc="-5" dirty="0">
                <a:latin typeface="Times New Roman"/>
                <a:cs typeface="Times New Roman"/>
              </a:rPr>
              <a:t>A={a,b,c}</a:t>
            </a:r>
            <a:r>
              <a:rPr sz="2700" spc="-10" dirty="0">
                <a:latin typeface="Times New Roman"/>
                <a:cs typeface="Times New Roman"/>
              </a:rPr>
              <a:t> </a:t>
            </a:r>
            <a:r>
              <a:rPr sz="2700" dirty="0">
                <a:latin typeface="Times New Roman"/>
                <a:cs typeface="Times New Roman"/>
              </a:rPr>
              <a:t>and B={1,2}then</a:t>
            </a:r>
            <a:endParaRPr sz="2700">
              <a:latin typeface="Times New Roman"/>
              <a:cs typeface="Times New Roman"/>
            </a:endParaRPr>
          </a:p>
          <a:p>
            <a:pPr>
              <a:lnSpc>
                <a:spcPct val="100000"/>
              </a:lnSpc>
              <a:spcBef>
                <a:spcPts val="35"/>
              </a:spcBef>
            </a:pPr>
            <a:endParaRPr sz="3350">
              <a:latin typeface="Times New Roman"/>
              <a:cs typeface="Times New Roman"/>
            </a:endParaRPr>
          </a:p>
          <a:p>
            <a:pPr marL="355600" indent="-342900">
              <a:lnSpc>
                <a:spcPts val="3080"/>
              </a:lnSpc>
              <a:spcBef>
                <a:spcPts val="5"/>
              </a:spcBef>
              <a:buFont typeface="Wingdings"/>
              <a:buChar char=""/>
              <a:tabLst>
                <a:tab pos="355600" algn="l"/>
              </a:tabLst>
            </a:pPr>
            <a:r>
              <a:rPr sz="2700" dirty="0">
                <a:latin typeface="Times New Roman"/>
                <a:cs typeface="Times New Roman"/>
              </a:rPr>
              <a:t>A</a:t>
            </a:r>
            <a:r>
              <a:rPr sz="2700" dirty="0">
                <a:latin typeface="Cambria Math"/>
                <a:cs typeface="Cambria Math"/>
              </a:rPr>
              <a:t>×</a:t>
            </a:r>
            <a:r>
              <a:rPr sz="2700" dirty="0">
                <a:latin typeface="Times New Roman"/>
                <a:cs typeface="Times New Roman"/>
              </a:rPr>
              <a:t>B={(a,1),(a,2),(b,1),(b,2),(c,1),(c,2)}and</a:t>
            </a:r>
            <a:endParaRPr sz="2700">
              <a:latin typeface="Times New Roman"/>
              <a:cs typeface="Times New Roman"/>
            </a:endParaRPr>
          </a:p>
          <a:p>
            <a:pPr marL="355600">
              <a:lnSpc>
                <a:spcPts val="3080"/>
              </a:lnSpc>
            </a:pPr>
            <a:r>
              <a:rPr sz="2700" dirty="0">
                <a:latin typeface="Times New Roman"/>
                <a:cs typeface="Times New Roman"/>
              </a:rPr>
              <a:t>B</a:t>
            </a:r>
            <a:r>
              <a:rPr sz="2700" dirty="0">
                <a:latin typeface="Cambria Math"/>
                <a:cs typeface="Cambria Math"/>
              </a:rPr>
              <a:t>×</a:t>
            </a:r>
            <a:r>
              <a:rPr sz="2700" dirty="0">
                <a:latin typeface="Times New Roman"/>
                <a:cs typeface="Times New Roman"/>
              </a:rPr>
              <a:t>A={(1,a),(1,b)(1,c)(2,a)(2,b)(2,c)}.</a:t>
            </a:r>
            <a:endParaRPr sz="27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1445133" y="89407"/>
            <a:ext cx="6255385" cy="696595"/>
          </a:xfrm>
          <a:prstGeom prst="rect">
            <a:avLst/>
          </a:prstGeom>
        </p:spPr>
        <p:txBody>
          <a:bodyPr vert="horz" wrap="square" lIns="0" tIns="12700" rIns="0" bIns="0" rtlCol="0">
            <a:spAutoFit/>
          </a:bodyPr>
          <a:lstStyle/>
          <a:p>
            <a:pPr marL="12700">
              <a:lnSpc>
                <a:spcPct val="100000"/>
              </a:lnSpc>
              <a:spcBef>
                <a:spcPts val="100"/>
              </a:spcBef>
              <a:tabLst>
                <a:tab pos="4673600" algn="l"/>
              </a:tabLst>
            </a:pPr>
            <a:r>
              <a:rPr sz="4400" dirty="0"/>
              <a:t>Cartesian</a:t>
            </a:r>
            <a:r>
              <a:rPr sz="4400" spc="-20" dirty="0"/>
              <a:t> </a:t>
            </a:r>
            <a:r>
              <a:rPr sz="4400" spc="-15" dirty="0"/>
              <a:t>Product	</a:t>
            </a:r>
            <a:r>
              <a:rPr sz="4400" dirty="0"/>
              <a:t>of</a:t>
            </a:r>
            <a:r>
              <a:rPr sz="4400" spc="-85" dirty="0"/>
              <a:t> </a:t>
            </a:r>
            <a:r>
              <a:rPr sz="4400" dirty="0"/>
              <a:t>Sets</a:t>
            </a:r>
            <a:endParaRPr sz="4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295400"/>
            <a:ext cx="8610600" cy="5181600"/>
          </a:xfrm>
          <a:custGeom>
            <a:avLst/>
            <a:gdLst/>
            <a:ahLst/>
            <a:cxnLst/>
            <a:rect l="l" t="t" r="r" b="b"/>
            <a:pathLst>
              <a:path w="8610600" h="5181600">
                <a:moveTo>
                  <a:pt x="8610600" y="0"/>
                </a:moveTo>
                <a:lnTo>
                  <a:pt x="0" y="0"/>
                </a:lnTo>
                <a:lnTo>
                  <a:pt x="0" y="5181600"/>
                </a:lnTo>
                <a:lnTo>
                  <a:pt x="8610600" y="5181600"/>
                </a:lnTo>
                <a:lnTo>
                  <a:pt x="8610600" y="0"/>
                </a:lnTo>
                <a:close/>
              </a:path>
            </a:pathLst>
          </a:custGeom>
          <a:solidFill>
            <a:srgbClr val="F1F1F1"/>
          </a:solidFill>
        </p:spPr>
        <p:txBody>
          <a:bodyPr wrap="square" lIns="0" tIns="0" rIns="0" bIns="0" rtlCol="0"/>
          <a:lstStyle/>
          <a:p>
            <a:endParaRPr/>
          </a:p>
        </p:txBody>
      </p:sp>
      <p:sp>
        <p:nvSpPr>
          <p:cNvPr id="3" name="object 3"/>
          <p:cNvSpPr txBox="1"/>
          <p:nvPr/>
        </p:nvSpPr>
        <p:spPr>
          <a:xfrm>
            <a:off x="569468" y="1230567"/>
            <a:ext cx="8343900" cy="4998720"/>
          </a:xfrm>
          <a:prstGeom prst="rect">
            <a:avLst/>
          </a:prstGeom>
        </p:spPr>
        <p:txBody>
          <a:bodyPr vert="horz" wrap="square" lIns="0" tIns="55244" rIns="0" bIns="0" rtlCol="0">
            <a:spAutoFit/>
          </a:bodyPr>
          <a:lstStyle/>
          <a:p>
            <a:pPr marL="12700">
              <a:lnSpc>
                <a:spcPct val="100000"/>
              </a:lnSpc>
              <a:spcBef>
                <a:spcPts val="434"/>
              </a:spcBef>
            </a:pPr>
            <a:r>
              <a:rPr sz="2800" b="1" u="heavy" spc="-5" dirty="0">
                <a:uFill>
                  <a:solidFill>
                    <a:srgbClr val="000000"/>
                  </a:solidFill>
                </a:uFill>
                <a:latin typeface="Times New Roman"/>
                <a:cs typeface="Times New Roman"/>
              </a:rPr>
              <a:t>Definition:</a:t>
            </a:r>
            <a:endParaRPr sz="2800">
              <a:latin typeface="Times New Roman"/>
              <a:cs typeface="Times New Roman"/>
            </a:endParaRPr>
          </a:p>
          <a:p>
            <a:pPr marL="12700" marR="5080">
              <a:lnSpc>
                <a:spcPts val="2920"/>
              </a:lnSpc>
              <a:spcBef>
                <a:spcPts val="690"/>
              </a:spcBef>
            </a:pPr>
            <a:r>
              <a:rPr sz="2700" spc="-5" dirty="0">
                <a:latin typeface="Times New Roman"/>
                <a:cs typeface="Times New Roman"/>
              </a:rPr>
              <a:t>A</a:t>
            </a:r>
            <a:r>
              <a:rPr sz="2700" spc="-160" dirty="0">
                <a:latin typeface="Times New Roman"/>
                <a:cs typeface="Times New Roman"/>
              </a:rPr>
              <a:t> </a:t>
            </a:r>
            <a:r>
              <a:rPr sz="2700" b="1" dirty="0">
                <a:latin typeface="Times New Roman"/>
                <a:cs typeface="Times New Roman"/>
              </a:rPr>
              <a:t>Relation</a:t>
            </a:r>
            <a:r>
              <a:rPr sz="2700" b="1" spc="-10" dirty="0">
                <a:latin typeface="Times New Roman"/>
                <a:cs typeface="Times New Roman"/>
              </a:rPr>
              <a:t> </a:t>
            </a:r>
            <a:r>
              <a:rPr sz="2700" dirty="0">
                <a:latin typeface="Times New Roman"/>
                <a:cs typeface="Times New Roman"/>
              </a:rPr>
              <a:t>or</a:t>
            </a:r>
            <a:r>
              <a:rPr sz="2700" spc="-5" dirty="0">
                <a:latin typeface="Times New Roman"/>
                <a:cs typeface="Times New Roman"/>
              </a:rPr>
              <a:t> </a:t>
            </a:r>
            <a:r>
              <a:rPr sz="2700" dirty="0">
                <a:latin typeface="Times New Roman"/>
                <a:cs typeface="Times New Roman"/>
              </a:rPr>
              <a:t>a</a:t>
            </a:r>
            <a:r>
              <a:rPr sz="2700" spc="-5" dirty="0">
                <a:latin typeface="Times New Roman"/>
                <a:cs typeface="Times New Roman"/>
              </a:rPr>
              <a:t> Binary</a:t>
            </a:r>
            <a:r>
              <a:rPr sz="2700" spc="5" dirty="0">
                <a:latin typeface="Times New Roman"/>
                <a:cs typeface="Times New Roman"/>
              </a:rPr>
              <a:t> </a:t>
            </a:r>
            <a:r>
              <a:rPr sz="2700" dirty="0">
                <a:latin typeface="Times New Roman"/>
                <a:cs typeface="Times New Roman"/>
              </a:rPr>
              <a:t>relation</a:t>
            </a:r>
            <a:r>
              <a:rPr sz="2700" spc="-20" dirty="0">
                <a:latin typeface="Times New Roman"/>
                <a:cs typeface="Times New Roman"/>
              </a:rPr>
              <a:t> </a:t>
            </a:r>
            <a:r>
              <a:rPr sz="2700" dirty="0">
                <a:latin typeface="Times New Roman"/>
                <a:cs typeface="Times New Roman"/>
              </a:rPr>
              <a:t>R</a:t>
            </a:r>
            <a:r>
              <a:rPr sz="2700" spc="-5" dirty="0">
                <a:latin typeface="Times New Roman"/>
                <a:cs typeface="Times New Roman"/>
              </a:rPr>
              <a:t> </a:t>
            </a:r>
            <a:r>
              <a:rPr sz="2700" dirty="0">
                <a:latin typeface="Times New Roman"/>
                <a:cs typeface="Times New Roman"/>
              </a:rPr>
              <a:t>from</a:t>
            </a:r>
            <a:r>
              <a:rPr sz="2700" spc="-15" dirty="0">
                <a:latin typeface="Times New Roman"/>
                <a:cs typeface="Times New Roman"/>
              </a:rPr>
              <a:t> </a:t>
            </a:r>
            <a:r>
              <a:rPr sz="2700" spc="-5" dirty="0">
                <a:latin typeface="Times New Roman"/>
                <a:cs typeface="Times New Roman"/>
              </a:rPr>
              <a:t>set</a:t>
            </a:r>
            <a:r>
              <a:rPr sz="2700" spc="10" dirty="0">
                <a:latin typeface="Times New Roman"/>
                <a:cs typeface="Times New Roman"/>
              </a:rPr>
              <a:t> </a:t>
            </a:r>
            <a:r>
              <a:rPr sz="2700" spc="-5" dirty="0">
                <a:latin typeface="Times New Roman"/>
                <a:cs typeface="Times New Roman"/>
              </a:rPr>
              <a:t>A</a:t>
            </a:r>
            <a:r>
              <a:rPr sz="2700" spc="-155" dirty="0">
                <a:latin typeface="Times New Roman"/>
                <a:cs typeface="Times New Roman"/>
              </a:rPr>
              <a:t> </a:t>
            </a:r>
            <a:r>
              <a:rPr sz="2700" dirty="0">
                <a:latin typeface="Times New Roman"/>
                <a:cs typeface="Times New Roman"/>
              </a:rPr>
              <a:t>to B</a:t>
            </a:r>
            <a:r>
              <a:rPr sz="2700" spc="-5" dirty="0">
                <a:latin typeface="Times New Roman"/>
                <a:cs typeface="Times New Roman"/>
              </a:rPr>
              <a:t> </a:t>
            </a:r>
            <a:r>
              <a:rPr sz="2700" dirty="0">
                <a:latin typeface="Times New Roman"/>
                <a:cs typeface="Times New Roman"/>
              </a:rPr>
              <a:t>is a</a:t>
            </a:r>
            <a:r>
              <a:rPr sz="2700" spc="-30" dirty="0">
                <a:latin typeface="Times New Roman"/>
                <a:cs typeface="Times New Roman"/>
              </a:rPr>
              <a:t> </a:t>
            </a:r>
            <a:r>
              <a:rPr sz="2700" spc="-10" dirty="0">
                <a:latin typeface="Times New Roman"/>
                <a:cs typeface="Times New Roman"/>
              </a:rPr>
              <a:t>subset </a:t>
            </a:r>
            <a:r>
              <a:rPr sz="2700" spc="-660" dirty="0">
                <a:latin typeface="Times New Roman"/>
                <a:cs typeface="Times New Roman"/>
              </a:rPr>
              <a:t> </a:t>
            </a:r>
            <a:r>
              <a:rPr sz="2700" dirty="0">
                <a:latin typeface="Times New Roman"/>
                <a:cs typeface="Times New Roman"/>
              </a:rPr>
              <a:t>of</a:t>
            </a:r>
            <a:r>
              <a:rPr sz="2700" spc="-165" dirty="0">
                <a:latin typeface="Times New Roman"/>
                <a:cs typeface="Times New Roman"/>
              </a:rPr>
              <a:t> </a:t>
            </a:r>
            <a:r>
              <a:rPr sz="2700" spc="-10" dirty="0">
                <a:latin typeface="Times New Roman"/>
                <a:cs typeface="Times New Roman"/>
              </a:rPr>
              <a:t>A</a:t>
            </a:r>
            <a:r>
              <a:rPr sz="2700" spc="-10" dirty="0">
                <a:latin typeface="Cambria Math"/>
                <a:cs typeface="Cambria Math"/>
              </a:rPr>
              <a:t>×</a:t>
            </a:r>
            <a:r>
              <a:rPr sz="2700" spc="-10" dirty="0">
                <a:latin typeface="Times New Roman"/>
                <a:cs typeface="Times New Roman"/>
              </a:rPr>
              <a:t>B</a:t>
            </a:r>
            <a:r>
              <a:rPr sz="2700" dirty="0">
                <a:latin typeface="Times New Roman"/>
                <a:cs typeface="Times New Roman"/>
              </a:rPr>
              <a:t> which</a:t>
            </a:r>
            <a:r>
              <a:rPr sz="2700" spc="-10" dirty="0">
                <a:latin typeface="Times New Roman"/>
                <a:cs typeface="Times New Roman"/>
              </a:rPr>
              <a:t> </a:t>
            </a:r>
            <a:r>
              <a:rPr sz="2700" dirty="0">
                <a:latin typeface="Times New Roman"/>
                <a:cs typeface="Times New Roman"/>
              </a:rPr>
              <a:t>can be</a:t>
            </a:r>
            <a:r>
              <a:rPr sz="2700" spc="-10" dirty="0">
                <a:latin typeface="Times New Roman"/>
                <a:cs typeface="Times New Roman"/>
              </a:rPr>
              <a:t> </a:t>
            </a:r>
            <a:r>
              <a:rPr sz="2700" dirty="0">
                <a:latin typeface="Times New Roman"/>
                <a:cs typeface="Times New Roman"/>
              </a:rPr>
              <a:t>defined</a:t>
            </a:r>
            <a:r>
              <a:rPr sz="2700" spc="-10" dirty="0">
                <a:latin typeface="Times New Roman"/>
                <a:cs typeface="Times New Roman"/>
              </a:rPr>
              <a:t> </a:t>
            </a:r>
            <a:r>
              <a:rPr sz="2700" dirty="0">
                <a:latin typeface="Times New Roman"/>
                <a:cs typeface="Times New Roman"/>
              </a:rPr>
              <a:t>as</a:t>
            </a:r>
            <a:r>
              <a:rPr sz="2700" spc="-5" dirty="0">
                <a:latin typeface="Times New Roman"/>
                <a:cs typeface="Times New Roman"/>
              </a:rPr>
              <a:t> </a:t>
            </a:r>
            <a:r>
              <a:rPr sz="2700" dirty="0">
                <a:latin typeface="Times New Roman"/>
                <a:cs typeface="Times New Roman"/>
              </a:rPr>
              <a:t>aRb</a:t>
            </a:r>
            <a:r>
              <a:rPr sz="2700" spc="-10" dirty="0">
                <a:latin typeface="Times New Roman"/>
                <a:cs typeface="Times New Roman"/>
              </a:rPr>
              <a:t> </a:t>
            </a:r>
            <a:r>
              <a:rPr sz="2700" dirty="0">
                <a:latin typeface="Times New Roman"/>
                <a:cs typeface="Times New Roman"/>
              </a:rPr>
              <a:t>or</a:t>
            </a:r>
            <a:r>
              <a:rPr sz="2700" spc="-15" dirty="0">
                <a:latin typeface="Times New Roman"/>
                <a:cs typeface="Times New Roman"/>
              </a:rPr>
              <a:t> </a:t>
            </a:r>
            <a:r>
              <a:rPr sz="2700" dirty="0">
                <a:latin typeface="Times New Roman"/>
                <a:cs typeface="Times New Roman"/>
              </a:rPr>
              <a:t>(a,b)</a:t>
            </a:r>
            <a:r>
              <a:rPr sz="2700" spc="-10" dirty="0">
                <a:latin typeface="Times New Roman"/>
                <a:cs typeface="Times New Roman"/>
              </a:rPr>
              <a:t> </a:t>
            </a:r>
            <a:r>
              <a:rPr sz="2700" dirty="0">
                <a:latin typeface="Cambria Math"/>
                <a:cs typeface="Cambria Math"/>
              </a:rPr>
              <a:t>∈</a:t>
            </a:r>
            <a:r>
              <a:rPr sz="2700" spc="95" dirty="0">
                <a:latin typeface="Cambria Math"/>
                <a:cs typeface="Cambria Math"/>
              </a:rPr>
              <a:t> </a:t>
            </a:r>
            <a:r>
              <a:rPr sz="2700" dirty="0">
                <a:latin typeface="Times New Roman"/>
                <a:cs typeface="Times New Roman"/>
              </a:rPr>
              <a:t>R</a:t>
            </a:r>
            <a:r>
              <a:rPr sz="2700" spc="-10" dirty="0">
                <a:latin typeface="Times New Roman"/>
                <a:cs typeface="Times New Roman"/>
              </a:rPr>
              <a:t> </a:t>
            </a:r>
            <a:r>
              <a:rPr sz="2700" dirty="0">
                <a:latin typeface="Times New Roman"/>
                <a:cs typeface="Times New Roman"/>
              </a:rPr>
              <a:t>or</a:t>
            </a:r>
            <a:r>
              <a:rPr sz="2700" spc="-10" dirty="0">
                <a:latin typeface="Times New Roman"/>
                <a:cs typeface="Times New Roman"/>
              </a:rPr>
              <a:t> </a:t>
            </a:r>
            <a:r>
              <a:rPr sz="2700" dirty="0">
                <a:latin typeface="Times New Roman"/>
                <a:cs typeface="Times New Roman"/>
              </a:rPr>
              <a:t>R(a,b).</a:t>
            </a:r>
            <a:endParaRPr sz="2700">
              <a:latin typeface="Times New Roman"/>
              <a:cs typeface="Times New Roman"/>
            </a:endParaRPr>
          </a:p>
          <a:p>
            <a:pPr marL="12700" marR="231775" algn="just">
              <a:lnSpc>
                <a:spcPct val="90000"/>
              </a:lnSpc>
              <a:spcBef>
                <a:spcPts val="605"/>
              </a:spcBef>
            </a:pPr>
            <a:r>
              <a:rPr sz="2700" spc="-5" dirty="0">
                <a:latin typeface="Times New Roman"/>
                <a:cs typeface="Times New Roman"/>
              </a:rPr>
              <a:t>A </a:t>
            </a:r>
            <a:r>
              <a:rPr sz="2700" dirty="0">
                <a:latin typeface="Times New Roman"/>
                <a:cs typeface="Times New Roman"/>
              </a:rPr>
              <a:t>Binary relation R on a single </a:t>
            </a:r>
            <a:r>
              <a:rPr sz="2700" spc="-5" dirty="0">
                <a:latin typeface="Times New Roman"/>
                <a:cs typeface="Times New Roman"/>
              </a:rPr>
              <a:t>set A is </a:t>
            </a:r>
            <a:r>
              <a:rPr sz="2700" dirty="0">
                <a:latin typeface="Times New Roman"/>
                <a:cs typeface="Times New Roman"/>
              </a:rPr>
              <a:t>defined </a:t>
            </a:r>
            <a:r>
              <a:rPr sz="2700" spc="-5" dirty="0">
                <a:latin typeface="Times New Roman"/>
                <a:cs typeface="Times New Roman"/>
              </a:rPr>
              <a:t>as </a:t>
            </a:r>
            <a:r>
              <a:rPr sz="2700" dirty="0">
                <a:latin typeface="Times New Roman"/>
                <a:cs typeface="Times New Roman"/>
              </a:rPr>
              <a:t>a subset </a:t>
            </a:r>
            <a:r>
              <a:rPr sz="2700" spc="-660" dirty="0">
                <a:latin typeface="Times New Roman"/>
                <a:cs typeface="Times New Roman"/>
              </a:rPr>
              <a:t> </a:t>
            </a:r>
            <a:r>
              <a:rPr sz="2700" dirty="0">
                <a:latin typeface="Times New Roman"/>
                <a:cs typeface="Times New Roman"/>
              </a:rPr>
              <a:t>of </a:t>
            </a:r>
            <a:r>
              <a:rPr sz="2700" spc="-5" dirty="0">
                <a:latin typeface="Times New Roman"/>
                <a:cs typeface="Times New Roman"/>
              </a:rPr>
              <a:t>A</a:t>
            </a:r>
            <a:r>
              <a:rPr sz="2700" spc="-5" dirty="0">
                <a:latin typeface="Cambria Math"/>
                <a:cs typeface="Cambria Math"/>
              </a:rPr>
              <a:t>×</a:t>
            </a:r>
            <a:r>
              <a:rPr sz="2700" spc="-5" dirty="0">
                <a:latin typeface="Times New Roman"/>
                <a:cs typeface="Times New Roman"/>
              </a:rPr>
              <a:t>A. For </a:t>
            </a:r>
            <a:r>
              <a:rPr sz="2700" dirty="0">
                <a:latin typeface="Times New Roman"/>
                <a:cs typeface="Times New Roman"/>
              </a:rPr>
              <a:t>two distinct set, </a:t>
            </a:r>
            <a:r>
              <a:rPr sz="2700" spc="-5" dirty="0">
                <a:latin typeface="Times New Roman"/>
                <a:cs typeface="Times New Roman"/>
              </a:rPr>
              <a:t>A </a:t>
            </a:r>
            <a:r>
              <a:rPr sz="2700" dirty="0">
                <a:latin typeface="Times New Roman"/>
                <a:cs typeface="Times New Roman"/>
              </a:rPr>
              <a:t>and B </a:t>
            </a:r>
            <a:r>
              <a:rPr sz="2700" spc="-5" dirty="0">
                <a:latin typeface="Times New Roman"/>
                <a:cs typeface="Times New Roman"/>
              </a:rPr>
              <a:t>with </a:t>
            </a:r>
            <a:r>
              <a:rPr sz="2700" dirty="0">
                <a:latin typeface="Times New Roman"/>
                <a:cs typeface="Times New Roman"/>
              </a:rPr>
              <a:t>cardinalities m </a:t>
            </a:r>
            <a:r>
              <a:rPr sz="2700" spc="-660" dirty="0">
                <a:latin typeface="Times New Roman"/>
                <a:cs typeface="Times New Roman"/>
              </a:rPr>
              <a:t> </a:t>
            </a:r>
            <a:r>
              <a:rPr sz="2700" dirty="0">
                <a:latin typeface="Times New Roman"/>
                <a:cs typeface="Times New Roman"/>
              </a:rPr>
              <a:t>and</a:t>
            </a:r>
            <a:r>
              <a:rPr sz="2700" spc="-15" dirty="0">
                <a:latin typeface="Times New Roman"/>
                <a:cs typeface="Times New Roman"/>
              </a:rPr>
              <a:t> </a:t>
            </a:r>
            <a:r>
              <a:rPr sz="2700" dirty="0">
                <a:latin typeface="Times New Roman"/>
                <a:cs typeface="Times New Roman"/>
              </a:rPr>
              <a:t>n,</a:t>
            </a:r>
            <a:r>
              <a:rPr sz="2700" spc="-5" dirty="0">
                <a:latin typeface="Times New Roman"/>
                <a:cs typeface="Times New Roman"/>
              </a:rPr>
              <a:t> </a:t>
            </a:r>
            <a:r>
              <a:rPr sz="2700" dirty="0">
                <a:latin typeface="Times New Roman"/>
                <a:cs typeface="Times New Roman"/>
              </a:rPr>
              <a:t>the</a:t>
            </a:r>
            <a:r>
              <a:rPr sz="2700" spc="-20" dirty="0">
                <a:latin typeface="Times New Roman"/>
                <a:cs typeface="Times New Roman"/>
              </a:rPr>
              <a:t> </a:t>
            </a:r>
            <a:r>
              <a:rPr sz="2700" spc="-5" dirty="0">
                <a:latin typeface="Times New Roman"/>
                <a:cs typeface="Times New Roman"/>
              </a:rPr>
              <a:t>maximum</a:t>
            </a:r>
            <a:r>
              <a:rPr sz="2700" spc="5" dirty="0">
                <a:latin typeface="Times New Roman"/>
                <a:cs typeface="Times New Roman"/>
              </a:rPr>
              <a:t> </a:t>
            </a:r>
            <a:r>
              <a:rPr sz="2700" dirty="0">
                <a:latin typeface="Times New Roman"/>
                <a:cs typeface="Times New Roman"/>
              </a:rPr>
              <a:t>cardinality</a:t>
            </a:r>
            <a:r>
              <a:rPr sz="2700" spc="-35" dirty="0">
                <a:latin typeface="Times New Roman"/>
                <a:cs typeface="Times New Roman"/>
              </a:rPr>
              <a:t> </a:t>
            </a:r>
            <a:r>
              <a:rPr sz="2700" dirty="0">
                <a:latin typeface="Times New Roman"/>
                <a:cs typeface="Times New Roman"/>
              </a:rPr>
              <a:t>of</a:t>
            </a:r>
            <a:r>
              <a:rPr sz="2700" spc="-5" dirty="0">
                <a:latin typeface="Times New Roman"/>
                <a:cs typeface="Times New Roman"/>
              </a:rPr>
              <a:t> </a:t>
            </a:r>
            <a:r>
              <a:rPr sz="2700" dirty="0">
                <a:latin typeface="Times New Roman"/>
                <a:cs typeface="Times New Roman"/>
              </a:rPr>
              <a:t>the</a:t>
            </a:r>
            <a:r>
              <a:rPr sz="2700" spc="-5" dirty="0">
                <a:latin typeface="Times New Roman"/>
                <a:cs typeface="Times New Roman"/>
              </a:rPr>
              <a:t> </a:t>
            </a:r>
            <a:r>
              <a:rPr sz="2700" dirty="0">
                <a:latin typeface="Times New Roman"/>
                <a:cs typeface="Times New Roman"/>
              </a:rPr>
              <a:t>relation</a:t>
            </a:r>
            <a:r>
              <a:rPr sz="2700" spc="-25" dirty="0">
                <a:latin typeface="Times New Roman"/>
                <a:cs typeface="Times New Roman"/>
              </a:rPr>
              <a:t> </a:t>
            </a:r>
            <a:r>
              <a:rPr sz="2700" dirty="0">
                <a:latin typeface="Times New Roman"/>
                <a:cs typeface="Times New Roman"/>
              </a:rPr>
              <a:t>R</a:t>
            </a:r>
            <a:r>
              <a:rPr sz="2700" spc="-5" dirty="0">
                <a:latin typeface="Times New Roman"/>
                <a:cs typeface="Times New Roman"/>
              </a:rPr>
              <a:t> from</a:t>
            </a:r>
            <a:r>
              <a:rPr sz="2700" spc="-150" dirty="0">
                <a:latin typeface="Times New Roman"/>
                <a:cs typeface="Times New Roman"/>
              </a:rPr>
              <a:t> </a:t>
            </a:r>
            <a:r>
              <a:rPr sz="2700" spc="-5" dirty="0">
                <a:latin typeface="Times New Roman"/>
                <a:cs typeface="Times New Roman"/>
              </a:rPr>
              <a:t>A</a:t>
            </a:r>
            <a:r>
              <a:rPr sz="2700" spc="-145" dirty="0">
                <a:latin typeface="Times New Roman"/>
                <a:cs typeface="Times New Roman"/>
              </a:rPr>
              <a:t> </a:t>
            </a:r>
            <a:r>
              <a:rPr sz="2700" dirty="0">
                <a:latin typeface="Times New Roman"/>
                <a:cs typeface="Times New Roman"/>
              </a:rPr>
              <a:t>to </a:t>
            </a:r>
            <a:r>
              <a:rPr sz="2700" spc="-665" dirty="0">
                <a:latin typeface="Times New Roman"/>
                <a:cs typeface="Times New Roman"/>
              </a:rPr>
              <a:t> </a:t>
            </a:r>
            <a:r>
              <a:rPr sz="2700" dirty="0">
                <a:latin typeface="Times New Roman"/>
                <a:cs typeface="Times New Roman"/>
              </a:rPr>
              <a:t>B</a:t>
            </a:r>
            <a:r>
              <a:rPr sz="2700" spc="-5" dirty="0">
                <a:latin typeface="Times New Roman"/>
                <a:cs typeface="Times New Roman"/>
              </a:rPr>
              <a:t> </a:t>
            </a:r>
            <a:r>
              <a:rPr sz="2700" dirty="0">
                <a:latin typeface="Times New Roman"/>
                <a:cs typeface="Times New Roman"/>
              </a:rPr>
              <a:t>is</a:t>
            </a:r>
            <a:r>
              <a:rPr sz="2700" spc="-10" dirty="0">
                <a:latin typeface="Times New Roman"/>
                <a:cs typeface="Times New Roman"/>
              </a:rPr>
              <a:t> </a:t>
            </a:r>
            <a:r>
              <a:rPr sz="2700" spc="-5" dirty="0">
                <a:latin typeface="Times New Roman"/>
                <a:cs typeface="Times New Roman"/>
              </a:rPr>
              <a:t>mn.</a:t>
            </a:r>
            <a:endParaRPr sz="2700">
              <a:latin typeface="Times New Roman"/>
              <a:cs typeface="Times New Roman"/>
            </a:endParaRPr>
          </a:p>
          <a:p>
            <a:pPr>
              <a:lnSpc>
                <a:spcPct val="100000"/>
              </a:lnSpc>
              <a:spcBef>
                <a:spcPts val="25"/>
              </a:spcBef>
            </a:pPr>
            <a:endParaRPr sz="2800">
              <a:latin typeface="Times New Roman"/>
              <a:cs typeface="Times New Roman"/>
            </a:endParaRPr>
          </a:p>
          <a:p>
            <a:pPr marL="12700">
              <a:lnSpc>
                <a:spcPct val="100000"/>
              </a:lnSpc>
              <a:spcBef>
                <a:spcPts val="5"/>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12700">
              <a:lnSpc>
                <a:spcPts val="3080"/>
              </a:lnSpc>
              <a:spcBef>
                <a:spcPts val="325"/>
              </a:spcBef>
            </a:pPr>
            <a:r>
              <a:rPr sz="2700" dirty="0">
                <a:latin typeface="Times New Roman"/>
                <a:cs typeface="Times New Roman"/>
              </a:rPr>
              <a:t>Let</a:t>
            </a:r>
            <a:r>
              <a:rPr sz="2700" spc="-10" dirty="0">
                <a:latin typeface="Times New Roman"/>
                <a:cs typeface="Times New Roman"/>
              </a:rPr>
              <a:t> </a:t>
            </a:r>
            <a:r>
              <a:rPr sz="2700" dirty="0">
                <a:latin typeface="Times New Roman"/>
                <a:cs typeface="Times New Roman"/>
              </a:rPr>
              <a:t>R</a:t>
            </a:r>
            <a:r>
              <a:rPr sz="2700" spc="-5" dirty="0">
                <a:latin typeface="Times New Roman"/>
                <a:cs typeface="Times New Roman"/>
              </a:rPr>
              <a:t> </a:t>
            </a:r>
            <a:r>
              <a:rPr sz="2700" dirty="0">
                <a:latin typeface="Times New Roman"/>
                <a:cs typeface="Times New Roman"/>
              </a:rPr>
              <a:t>be</a:t>
            </a:r>
            <a:r>
              <a:rPr sz="2700" spc="-10" dirty="0">
                <a:latin typeface="Times New Roman"/>
                <a:cs typeface="Times New Roman"/>
              </a:rPr>
              <a:t> </a:t>
            </a:r>
            <a:r>
              <a:rPr sz="2700" dirty="0">
                <a:latin typeface="Times New Roman"/>
                <a:cs typeface="Times New Roman"/>
              </a:rPr>
              <a:t>a</a:t>
            </a:r>
            <a:r>
              <a:rPr sz="2700" spc="-5" dirty="0">
                <a:latin typeface="Times New Roman"/>
                <a:cs typeface="Times New Roman"/>
              </a:rPr>
              <a:t> </a:t>
            </a:r>
            <a:r>
              <a:rPr sz="2700" dirty="0">
                <a:latin typeface="Times New Roman"/>
                <a:cs typeface="Times New Roman"/>
              </a:rPr>
              <a:t>relation</a:t>
            </a:r>
            <a:r>
              <a:rPr sz="2700" spc="-30" dirty="0">
                <a:latin typeface="Times New Roman"/>
                <a:cs typeface="Times New Roman"/>
              </a:rPr>
              <a:t> </a:t>
            </a:r>
            <a:r>
              <a:rPr sz="2700" dirty="0">
                <a:latin typeface="Times New Roman"/>
                <a:cs typeface="Times New Roman"/>
              </a:rPr>
              <a:t>on</a:t>
            </a:r>
            <a:r>
              <a:rPr sz="2700" spc="-165" dirty="0">
                <a:latin typeface="Times New Roman"/>
                <a:cs typeface="Times New Roman"/>
              </a:rPr>
              <a:t> </a:t>
            </a:r>
            <a:r>
              <a:rPr sz="2700" dirty="0">
                <a:latin typeface="Times New Roman"/>
                <a:cs typeface="Times New Roman"/>
              </a:rPr>
              <a:t>A={1,2,3,4}</a:t>
            </a:r>
            <a:r>
              <a:rPr sz="2700" spc="-5" dirty="0">
                <a:latin typeface="Times New Roman"/>
                <a:cs typeface="Times New Roman"/>
              </a:rPr>
              <a:t> </a:t>
            </a:r>
            <a:r>
              <a:rPr sz="2700" dirty="0">
                <a:latin typeface="Times New Roman"/>
                <a:cs typeface="Times New Roman"/>
              </a:rPr>
              <a:t>defined by</a:t>
            </a:r>
            <a:r>
              <a:rPr sz="2700" spc="10" dirty="0">
                <a:latin typeface="Times New Roman"/>
                <a:cs typeface="Times New Roman"/>
              </a:rPr>
              <a:t> </a:t>
            </a:r>
            <a:r>
              <a:rPr sz="2700" dirty="0">
                <a:latin typeface="Times New Roman"/>
                <a:cs typeface="Times New Roman"/>
              </a:rPr>
              <a:t>aRb if</a:t>
            </a:r>
            <a:r>
              <a:rPr sz="2700" spc="-20" dirty="0">
                <a:latin typeface="Times New Roman"/>
                <a:cs typeface="Times New Roman"/>
              </a:rPr>
              <a:t> </a:t>
            </a:r>
            <a:r>
              <a:rPr sz="2700" dirty="0">
                <a:latin typeface="Times New Roman"/>
                <a:cs typeface="Times New Roman"/>
              </a:rPr>
              <a:t>a</a:t>
            </a:r>
            <a:r>
              <a:rPr sz="2700" dirty="0">
                <a:latin typeface="Cambria Math"/>
                <a:cs typeface="Cambria Math"/>
              </a:rPr>
              <a:t>≤</a:t>
            </a:r>
            <a:endParaRPr sz="2700">
              <a:latin typeface="Cambria Math"/>
              <a:cs typeface="Cambria Math"/>
            </a:endParaRPr>
          </a:p>
          <a:p>
            <a:pPr marL="12700">
              <a:lnSpc>
                <a:spcPts val="3080"/>
              </a:lnSpc>
            </a:pPr>
            <a:r>
              <a:rPr sz="2700" spc="5" dirty="0">
                <a:latin typeface="Cambria Math"/>
                <a:cs typeface="Cambria Math"/>
              </a:rPr>
              <a:t>𝑏</a:t>
            </a:r>
            <a:r>
              <a:rPr sz="2700" spc="5" dirty="0">
                <a:latin typeface="Times New Roman"/>
                <a:cs typeface="Times New Roman"/>
              </a:rPr>
              <a:t>.Then</a:t>
            </a:r>
            <a:endParaRPr sz="2700">
              <a:latin typeface="Times New Roman"/>
              <a:cs typeface="Times New Roman"/>
            </a:endParaRPr>
          </a:p>
          <a:p>
            <a:pPr marL="12700">
              <a:lnSpc>
                <a:spcPct val="100000"/>
              </a:lnSpc>
              <a:spcBef>
                <a:spcPts val="325"/>
              </a:spcBef>
            </a:pPr>
            <a:r>
              <a:rPr sz="2700" dirty="0">
                <a:latin typeface="Times New Roman"/>
                <a:cs typeface="Times New Roman"/>
              </a:rPr>
              <a:t>R={(1,1),(1,2),(1,3),(1,4),(2,2),(2,3),(2,4),(3,3),(3,4),(4,4)}.</a:t>
            </a:r>
            <a:endParaRPr sz="27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3440429" y="89407"/>
            <a:ext cx="2262505" cy="696595"/>
          </a:xfrm>
          <a:prstGeom prst="rect">
            <a:avLst/>
          </a:prstGeom>
        </p:spPr>
        <p:txBody>
          <a:bodyPr vert="horz" wrap="square" lIns="0" tIns="12700" rIns="0" bIns="0" rtlCol="0">
            <a:spAutoFit/>
          </a:bodyPr>
          <a:lstStyle/>
          <a:p>
            <a:pPr marL="12700">
              <a:lnSpc>
                <a:spcPct val="100000"/>
              </a:lnSpc>
              <a:spcBef>
                <a:spcPts val="100"/>
              </a:spcBef>
            </a:pPr>
            <a:r>
              <a:rPr sz="4400" dirty="0"/>
              <a:t>Relations</a:t>
            </a:r>
            <a:endParaRPr sz="4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609600"/>
            <a:ext cx="8534400" cy="5638800"/>
          </a:xfrm>
          <a:custGeom>
            <a:avLst/>
            <a:gdLst/>
            <a:ahLst/>
            <a:cxnLst/>
            <a:rect l="l" t="t" r="r" b="b"/>
            <a:pathLst>
              <a:path w="8534400" h="5638800">
                <a:moveTo>
                  <a:pt x="8534400" y="0"/>
                </a:moveTo>
                <a:lnTo>
                  <a:pt x="0" y="0"/>
                </a:lnTo>
                <a:lnTo>
                  <a:pt x="0" y="5638800"/>
                </a:lnTo>
                <a:lnTo>
                  <a:pt x="8534400" y="5638800"/>
                </a:lnTo>
                <a:lnTo>
                  <a:pt x="85344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542664"/>
            <a:ext cx="8377555" cy="2078355"/>
          </a:xfrm>
          <a:prstGeom prst="rect">
            <a:avLst/>
          </a:prstGeom>
        </p:spPr>
        <p:txBody>
          <a:bodyPr vert="horz" wrap="square" lIns="0" tIns="100330" rIns="0" bIns="0" rtlCol="0">
            <a:spAutoFit/>
          </a:bodyPr>
          <a:lstStyle/>
          <a:p>
            <a:pPr marL="12700" algn="just">
              <a:lnSpc>
                <a:spcPct val="100000"/>
              </a:lnSpc>
              <a:spcBef>
                <a:spcPts val="790"/>
              </a:spcBef>
            </a:pPr>
            <a:r>
              <a:rPr sz="2800" spc="-5" dirty="0"/>
              <a:t>Domain</a:t>
            </a:r>
            <a:r>
              <a:rPr sz="2800" spc="10" dirty="0"/>
              <a:t> </a:t>
            </a:r>
            <a:r>
              <a:rPr sz="2800" spc="-5" dirty="0"/>
              <a:t>and</a:t>
            </a:r>
            <a:r>
              <a:rPr sz="2800" spc="-10" dirty="0"/>
              <a:t> </a:t>
            </a:r>
            <a:r>
              <a:rPr sz="2800" dirty="0"/>
              <a:t>Range </a:t>
            </a:r>
            <a:r>
              <a:rPr sz="2800" spc="-5" dirty="0"/>
              <a:t>of</a:t>
            </a:r>
            <a:r>
              <a:rPr sz="2800" dirty="0"/>
              <a:t> </a:t>
            </a:r>
            <a:r>
              <a:rPr sz="2800" spc="-5" dirty="0"/>
              <a:t>Relation:</a:t>
            </a:r>
            <a:endParaRPr sz="2800"/>
          </a:p>
          <a:p>
            <a:pPr marL="12700" marR="5080" algn="just">
              <a:lnSpc>
                <a:spcPct val="100000"/>
              </a:lnSpc>
              <a:spcBef>
                <a:spcPts val="590"/>
              </a:spcBef>
            </a:pPr>
            <a:r>
              <a:rPr sz="2400" b="0" u="none" dirty="0">
                <a:latin typeface="Times New Roman"/>
                <a:cs typeface="Times New Roman"/>
              </a:rPr>
              <a:t>If there </a:t>
            </a:r>
            <a:r>
              <a:rPr sz="2400" b="0" u="none" spc="-5" dirty="0">
                <a:latin typeface="Times New Roman"/>
                <a:cs typeface="Times New Roman"/>
              </a:rPr>
              <a:t>are </a:t>
            </a:r>
            <a:r>
              <a:rPr sz="2400" b="0" u="none" spc="-10" dirty="0">
                <a:latin typeface="Times New Roman"/>
                <a:cs typeface="Times New Roman"/>
              </a:rPr>
              <a:t>two </a:t>
            </a:r>
            <a:r>
              <a:rPr sz="2400" b="0" u="none" dirty="0">
                <a:latin typeface="Times New Roman"/>
                <a:cs typeface="Times New Roman"/>
              </a:rPr>
              <a:t>sets </a:t>
            </a:r>
            <a:r>
              <a:rPr sz="2400" b="0" u="none" spc="-5" dirty="0">
                <a:latin typeface="Times New Roman"/>
                <a:cs typeface="Times New Roman"/>
              </a:rPr>
              <a:t>A </a:t>
            </a:r>
            <a:r>
              <a:rPr sz="2400" b="0" u="none" dirty="0">
                <a:latin typeface="Times New Roman"/>
                <a:cs typeface="Times New Roman"/>
              </a:rPr>
              <a:t>and B and a </a:t>
            </a:r>
            <a:r>
              <a:rPr sz="2400" b="0" u="none" spc="-5" dirty="0">
                <a:latin typeface="Times New Roman"/>
                <a:cs typeface="Times New Roman"/>
              </a:rPr>
              <a:t>relation </a:t>
            </a:r>
            <a:r>
              <a:rPr sz="2400" b="0" u="none" dirty="0">
                <a:latin typeface="Times New Roman"/>
                <a:cs typeface="Times New Roman"/>
              </a:rPr>
              <a:t>from </a:t>
            </a:r>
            <a:r>
              <a:rPr sz="2400" b="0" u="none" spc="-5" dirty="0">
                <a:latin typeface="Times New Roman"/>
                <a:cs typeface="Times New Roman"/>
              </a:rPr>
              <a:t>A </a:t>
            </a:r>
            <a:r>
              <a:rPr sz="2400" b="0" u="none" dirty="0">
                <a:latin typeface="Times New Roman"/>
                <a:cs typeface="Times New Roman"/>
              </a:rPr>
              <a:t>to B is R(a, b), </a:t>
            </a:r>
            <a:r>
              <a:rPr sz="2400" b="0" u="none" spc="5" dirty="0">
                <a:latin typeface="Times New Roman"/>
                <a:cs typeface="Times New Roman"/>
              </a:rPr>
              <a:t> </a:t>
            </a:r>
            <a:r>
              <a:rPr sz="2400" b="0" u="none" dirty="0">
                <a:latin typeface="Times New Roman"/>
                <a:cs typeface="Times New Roman"/>
              </a:rPr>
              <a:t>then the</a:t>
            </a:r>
            <a:r>
              <a:rPr sz="2400" b="0" u="none" spc="605" dirty="0">
                <a:latin typeface="Times New Roman"/>
                <a:cs typeface="Times New Roman"/>
              </a:rPr>
              <a:t> </a:t>
            </a:r>
            <a:r>
              <a:rPr sz="2400" u="none" dirty="0"/>
              <a:t>Domain </a:t>
            </a:r>
            <a:r>
              <a:rPr sz="2400" b="0" u="none" dirty="0">
                <a:latin typeface="Times New Roman"/>
                <a:cs typeface="Times New Roman"/>
              </a:rPr>
              <a:t>of R   </a:t>
            </a:r>
            <a:r>
              <a:rPr sz="2400" b="0" u="none" spc="-10" dirty="0">
                <a:latin typeface="Times New Roman"/>
                <a:cs typeface="Times New Roman"/>
              </a:rPr>
              <a:t>is </a:t>
            </a:r>
            <a:r>
              <a:rPr sz="2400" b="0" u="none" dirty="0">
                <a:latin typeface="Times New Roman"/>
                <a:cs typeface="Times New Roman"/>
              </a:rPr>
              <a:t>defined </a:t>
            </a:r>
            <a:r>
              <a:rPr sz="2400" b="0" u="none" spc="-5" dirty="0">
                <a:latin typeface="Times New Roman"/>
                <a:cs typeface="Times New Roman"/>
              </a:rPr>
              <a:t>as </a:t>
            </a:r>
            <a:r>
              <a:rPr sz="2400" b="0" u="none" dirty="0">
                <a:latin typeface="Times New Roman"/>
                <a:cs typeface="Times New Roman"/>
              </a:rPr>
              <a:t>the </a:t>
            </a:r>
            <a:r>
              <a:rPr sz="2400" b="0" u="none" spc="-5" dirty="0">
                <a:latin typeface="Times New Roman"/>
                <a:cs typeface="Times New Roman"/>
              </a:rPr>
              <a:t>set </a:t>
            </a:r>
            <a:r>
              <a:rPr sz="2400" b="0" u="none" spc="-10" dirty="0">
                <a:latin typeface="Times New Roman"/>
                <a:cs typeface="Times New Roman"/>
              </a:rPr>
              <a:t>{a </a:t>
            </a:r>
            <a:r>
              <a:rPr sz="2400" b="0" u="none" spc="-5" dirty="0">
                <a:latin typeface="Times New Roman"/>
                <a:cs typeface="Times New Roman"/>
              </a:rPr>
              <a:t>|(a, </a:t>
            </a:r>
            <a:r>
              <a:rPr sz="2400" b="0" u="none" dirty="0">
                <a:latin typeface="Times New Roman"/>
                <a:cs typeface="Times New Roman"/>
              </a:rPr>
              <a:t>b) </a:t>
            </a:r>
            <a:r>
              <a:rPr sz="2400" b="0" u="none" dirty="0">
                <a:latin typeface="Cambria Math"/>
                <a:cs typeface="Cambria Math"/>
              </a:rPr>
              <a:t>∈</a:t>
            </a:r>
            <a:r>
              <a:rPr sz="2400" b="0" u="none" spc="525" dirty="0">
                <a:latin typeface="Cambria Math"/>
                <a:cs typeface="Cambria Math"/>
              </a:rPr>
              <a:t> </a:t>
            </a:r>
            <a:r>
              <a:rPr sz="2400" b="0" u="none" dirty="0">
                <a:latin typeface="Times New Roman"/>
                <a:cs typeface="Times New Roman"/>
              </a:rPr>
              <a:t>R for </a:t>
            </a:r>
            <a:r>
              <a:rPr sz="2400" b="0" u="none" spc="-5" dirty="0">
                <a:latin typeface="Times New Roman"/>
                <a:cs typeface="Times New Roman"/>
              </a:rPr>
              <a:t>some </a:t>
            </a:r>
            <a:r>
              <a:rPr sz="2400" b="0" u="none" spc="-585" dirty="0">
                <a:latin typeface="Times New Roman"/>
                <a:cs typeface="Times New Roman"/>
              </a:rPr>
              <a:t> </a:t>
            </a:r>
            <a:r>
              <a:rPr sz="2400" b="0" u="none" dirty="0">
                <a:latin typeface="Times New Roman"/>
                <a:cs typeface="Times New Roman"/>
              </a:rPr>
              <a:t>b in </a:t>
            </a:r>
            <a:r>
              <a:rPr sz="2400" b="0" u="none" spc="-5" dirty="0">
                <a:latin typeface="Times New Roman"/>
                <a:cs typeface="Times New Roman"/>
              </a:rPr>
              <a:t>B} </a:t>
            </a:r>
            <a:r>
              <a:rPr sz="2400" b="0" u="none" dirty="0">
                <a:latin typeface="Times New Roman"/>
                <a:cs typeface="Times New Roman"/>
              </a:rPr>
              <a:t>and the </a:t>
            </a:r>
            <a:r>
              <a:rPr sz="2400" u="none" spc="-5" dirty="0"/>
              <a:t>Range </a:t>
            </a:r>
            <a:r>
              <a:rPr sz="2400" b="0" u="none" dirty="0">
                <a:latin typeface="Times New Roman"/>
                <a:cs typeface="Times New Roman"/>
              </a:rPr>
              <a:t>of R is </a:t>
            </a:r>
            <a:r>
              <a:rPr sz="2400" b="0" u="none" spc="-5" dirty="0">
                <a:latin typeface="Times New Roman"/>
                <a:cs typeface="Times New Roman"/>
              </a:rPr>
              <a:t>defined as </a:t>
            </a:r>
            <a:r>
              <a:rPr sz="2400" b="0" u="none" dirty="0">
                <a:latin typeface="Times New Roman"/>
                <a:cs typeface="Times New Roman"/>
              </a:rPr>
              <a:t>the </a:t>
            </a:r>
            <a:r>
              <a:rPr sz="2400" b="0" u="none" spc="-5" dirty="0">
                <a:latin typeface="Times New Roman"/>
                <a:cs typeface="Times New Roman"/>
              </a:rPr>
              <a:t>set </a:t>
            </a:r>
            <a:r>
              <a:rPr sz="2400" b="0" u="none" dirty="0">
                <a:latin typeface="Times New Roman"/>
                <a:cs typeface="Times New Roman"/>
              </a:rPr>
              <a:t>{b |(a, b) </a:t>
            </a:r>
            <a:r>
              <a:rPr sz="2400" b="0" u="none" dirty="0">
                <a:latin typeface="Cambria Math"/>
                <a:cs typeface="Cambria Math"/>
              </a:rPr>
              <a:t>∈</a:t>
            </a:r>
            <a:r>
              <a:rPr sz="2400" b="0" u="none" dirty="0">
                <a:latin typeface="Times New Roman"/>
                <a:cs typeface="Times New Roman"/>
              </a:rPr>
              <a:t>R for </a:t>
            </a:r>
            <a:r>
              <a:rPr sz="2400" b="0" u="none" spc="5" dirty="0">
                <a:latin typeface="Times New Roman"/>
                <a:cs typeface="Times New Roman"/>
              </a:rPr>
              <a:t> </a:t>
            </a:r>
            <a:r>
              <a:rPr sz="2400" b="0" u="none" spc="-10" dirty="0">
                <a:latin typeface="Times New Roman"/>
                <a:cs typeface="Times New Roman"/>
              </a:rPr>
              <a:t>some</a:t>
            </a:r>
            <a:r>
              <a:rPr sz="2400" b="0" u="none" spc="10" dirty="0">
                <a:latin typeface="Times New Roman"/>
                <a:cs typeface="Times New Roman"/>
              </a:rPr>
              <a:t> </a:t>
            </a:r>
            <a:r>
              <a:rPr sz="2400" b="0" u="none" dirty="0">
                <a:latin typeface="Times New Roman"/>
                <a:cs typeface="Times New Roman"/>
              </a:rPr>
              <a:t>a</a:t>
            </a:r>
            <a:r>
              <a:rPr sz="2400" b="0" u="none" spc="-15" dirty="0">
                <a:latin typeface="Times New Roman"/>
                <a:cs typeface="Times New Roman"/>
              </a:rPr>
              <a:t> </a:t>
            </a:r>
            <a:r>
              <a:rPr sz="2400" b="0" u="none" dirty="0">
                <a:latin typeface="Times New Roman"/>
                <a:cs typeface="Times New Roman"/>
              </a:rPr>
              <a:t>in</a:t>
            </a:r>
            <a:r>
              <a:rPr sz="2400" b="0" u="none" spc="-135" dirty="0">
                <a:latin typeface="Times New Roman"/>
                <a:cs typeface="Times New Roman"/>
              </a:rPr>
              <a:t> </a:t>
            </a:r>
            <a:r>
              <a:rPr sz="2400" b="0" u="none" spc="-5" dirty="0">
                <a:latin typeface="Times New Roman"/>
                <a:cs typeface="Times New Roman"/>
              </a:rPr>
              <a:t>A}.</a:t>
            </a:r>
            <a:endParaRPr sz="2400">
              <a:latin typeface="Times New Roman"/>
              <a:cs typeface="Times New Roman"/>
            </a:endParaRPr>
          </a:p>
        </p:txBody>
      </p:sp>
      <p:sp>
        <p:nvSpPr>
          <p:cNvPr id="4" name="object 4"/>
          <p:cNvSpPr txBox="1"/>
          <p:nvPr/>
        </p:nvSpPr>
        <p:spPr>
          <a:xfrm>
            <a:off x="383540" y="3030669"/>
            <a:ext cx="8171815" cy="2588260"/>
          </a:xfrm>
          <a:prstGeom prst="rect">
            <a:avLst/>
          </a:prstGeom>
        </p:spPr>
        <p:txBody>
          <a:bodyPr vert="horz" wrap="square" lIns="0" tIns="99695" rIns="0" bIns="0" rtlCol="0">
            <a:spAutoFit/>
          </a:bodyPr>
          <a:lstStyle/>
          <a:p>
            <a:pPr marL="12700">
              <a:lnSpc>
                <a:spcPct val="100000"/>
              </a:lnSpc>
              <a:spcBef>
                <a:spcPts val="785"/>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12700">
              <a:lnSpc>
                <a:spcPct val="100000"/>
              </a:lnSpc>
              <a:spcBef>
                <a:spcPts val="595"/>
              </a:spcBef>
              <a:tabLst>
                <a:tab pos="4020820" algn="l"/>
              </a:tabLst>
            </a:pPr>
            <a:r>
              <a:rPr sz="2400" dirty="0">
                <a:latin typeface="Times New Roman"/>
                <a:cs typeface="Times New Roman"/>
              </a:rPr>
              <a:t>Let</a:t>
            </a:r>
            <a:r>
              <a:rPr sz="2400" spc="-140" dirty="0">
                <a:latin typeface="Times New Roman"/>
                <a:cs typeface="Times New Roman"/>
              </a:rPr>
              <a:t> </a:t>
            </a:r>
            <a:r>
              <a:rPr sz="2400" spc="-5" dirty="0">
                <a:latin typeface="Times New Roman"/>
                <a:cs typeface="Times New Roman"/>
              </a:rPr>
              <a:t>A={2,3,5},</a:t>
            </a:r>
            <a:r>
              <a:rPr sz="2400" spc="10" dirty="0">
                <a:latin typeface="Times New Roman"/>
                <a:cs typeface="Times New Roman"/>
              </a:rPr>
              <a:t> </a:t>
            </a:r>
            <a:r>
              <a:rPr sz="2400" spc="-5" dirty="0">
                <a:latin typeface="Times New Roman"/>
                <a:cs typeface="Times New Roman"/>
              </a:rPr>
              <a:t>B={6,8,10} </a:t>
            </a:r>
            <a:r>
              <a:rPr sz="2400" dirty="0">
                <a:latin typeface="Times New Roman"/>
                <a:cs typeface="Times New Roman"/>
              </a:rPr>
              <a:t>and	a</a:t>
            </a:r>
            <a:r>
              <a:rPr sz="2400" spc="-20" dirty="0">
                <a:latin typeface="Times New Roman"/>
                <a:cs typeface="Times New Roman"/>
              </a:rPr>
              <a:t> </a:t>
            </a:r>
            <a:r>
              <a:rPr sz="2400" dirty="0">
                <a:latin typeface="Times New Roman"/>
                <a:cs typeface="Times New Roman"/>
              </a:rPr>
              <a:t>relation</a:t>
            </a:r>
            <a:r>
              <a:rPr sz="2400" spc="-45" dirty="0">
                <a:latin typeface="Times New Roman"/>
                <a:cs typeface="Times New Roman"/>
              </a:rPr>
              <a:t> </a:t>
            </a:r>
            <a:r>
              <a:rPr sz="2400" dirty="0">
                <a:latin typeface="Times New Roman"/>
                <a:cs typeface="Times New Roman"/>
              </a:rPr>
              <a:t>aRb</a:t>
            </a:r>
            <a:r>
              <a:rPr sz="2400" spc="-30" dirty="0">
                <a:latin typeface="Times New Roman"/>
                <a:cs typeface="Times New Roman"/>
              </a:rPr>
              <a:t> </a:t>
            </a:r>
            <a:r>
              <a:rPr sz="2400" dirty="0">
                <a:latin typeface="Times New Roman"/>
                <a:cs typeface="Times New Roman"/>
              </a:rPr>
              <a:t>if</a:t>
            </a:r>
            <a:r>
              <a:rPr sz="2400" spc="-1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divides</a:t>
            </a:r>
            <a:r>
              <a:rPr sz="2400" spc="-20" dirty="0">
                <a:latin typeface="Times New Roman"/>
                <a:cs typeface="Times New Roman"/>
              </a:rPr>
              <a:t> </a:t>
            </a:r>
            <a:r>
              <a:rPr sz="2400" spc="-5" dirty="0">
                <a:latin typeface="Times New Roman"/>
                <a:cs typeface="Times New Roman"/>
              </a:rPr>
              <a:t>b.</a:t>
            </a:r>
            <a:r>
              <a:rPr sz="2400" spc="-60" dirty="0">
                <a:latin typeface="Times New Roman"/>
                <a:cs typeface="Times New Roman"/>
              </a:rPr>
              <a:t> </a:t>
            </a:r>
            <a:r>
              <a:rPr sz="2400" dirty="0">
                <a:latin typeface="Times New Roman"/>
                <a:cs typeface="Times New Roman"/>
              </a:rPr>
              <a:t>Then</a:t>
            </a:r>
            <a:endParaRPr sz="2400">
              <a:latin typeface="Times New Roman"/>
              <a:cs typeface="Times New Roman"/>
            </a:endParaRPr>
          </a:p>
          <a:p>
            <a:pPr marL="12700">
              <a:lnSpc>
                <a:spcPct val="100000"/>
              </a:lnSpc>
              <a:spcBef>
                <a:spcPts val="1545"/>
              </a:spcBef>
            </a:pPr>
            <a:r>
              <a:rPr sz="2400" dirty="0">
                <a:latin typeface="Times New Roman"/>
                <a:cs typeface="Times New Roman"/>
              </a:rPr>
              <a:t>R={(2,6),(2,8),(2,10),(3,6),(5,10)}.</a:t>
            </a:r>
            <a:endParaRPr sz="2400">
              <a:latin typeface="Times New Roman"/>
              <a:cs typeface="Times New Roman"/>
            </a:endParaRPr>
          </a:p>
          <a:p>
            <a:pPr marL="12700">
              <a:lnSpc>
                <a:spcPct val="100000"/>
              </a:lnSpc>
              <a:spcBef>
                <a:spcPts val="835"/>
              </a:spcBef>
            </a:pPr>
            <a:r>
              <a:rPr sz="2800" b="1" spc="-5" dirty="0">
                <a:latin typeface="Times New Roman"/>
                <a:cs typeface="Times New Roman"/>
              </a:rPr>
              <a:t>Domain</a:t>
            </a:r>
            <a:r>
              <a:rPr sz="2800" b="1" dirty="0">
                <a:latin typeface="Times New Roman"/>
                <a:cs typeface="Times New Roman"/>
              </a:rPr>
              <a:t> </a:t>
            </a:r>
            <a:r>
              <a:rPr sz="2800" b="1" spc="-5" dirty="0">
                <a:latin typeface="Times New Roman"/>
                <a:cs typeface="Times New Roman"/>
              </a:rPr>
              <a:t>of R</a:t>
            </a:r>
            <a:r>
              <a:rPr sz="2800" b="1" dirty="0">
                <a:latin typeface="Times New Roman"/>
                <a:cs typeface="Times New Roman"/>
              </a:rPr>
              <a:t> </a:t>
            </a:r>
            <a:r>
              <a:rPr sz="2800" spc="-5" dirty="0">
                <a:latin typeface="Times New Roman"/>
                <a:cs typeface="Times New Roman"/>
              </a:rPr>
              <a:t>=</a:t>
            </a:r>
            <a:r>
              <a:rPr sz="2800" spc="-15" dirty="0">
                <a:latin typeface="Times New Roman"/>
                <a:cs typeface="Times New Roman"/>
              </a:rPr>
              <a:t> </a:t>
            </a:r>
            <a:r>
              <a:rPr sz="2800" spc="-5" dirty="0">
                <a:latin typeface="Times New Roman"/>
                <a:cs typeface="Times New Roman"/>
              </a:rPr>
              <a:t>D(R)</a:t>
            </a:r>
            <a:r>
              <a:rPr sz="2800" dirty="0">
                <a:latin typeface="Times New Roman"/>
                <a:cs typeface="Times New Roman"/>
              </a:rPr>
              <a:t> ={2,3,5}.</a:t>
            </a:r>
            <a:endParaRPr sz="2800">
              <a:latin typeface="Times New Roman"/>
              <a:cs typeface="Times New Roman"/>
            </a:endParaRPr>
          </a:p>
          <a:p>
            <a:pPr marL="12700">
              <a:lnSpc>
                <a:spcPct val="100000"/>
              </a:lnSpc>
              <a:spcBef>
                <a:spcPts val="675"/>
              </a:spcBef>
            </a:pPr>
            <a:r>
              <a:rPr sz="2800" b="1" dirty="0">
                <a:latin typeface="Times New Roman"/>
                <a:cs typeface="Times New Roman"/>
              </a:rPr>
              <a:t>Range</a:t>
            </a:r>
            <a:r>
              <a:rPr sz="2800" b="1" spc="-15" dirty="0">
                <a:latin typeface="Times New Roman"/>
                <a:cs typeface="Times New Roman"/>
              </a:rPr>
              <a:t> </a:t>
            </a:r>
            <a:r>
              <a:rPr sz="2800" b="1" spc="-5" dirty="0">
                <a:latin typeface="Times New Roman"/>
                <a:cs typeface="Times New Roman"/>
              </a:rPr>
              <a:t>of R </a:t>
            </a:r>
            <a:r>
              <a:rPr sz="2800" spc="-5" dirty="0">
                <a:latin typeface="Times New Roman"/>
                <a:cs typeface="Times New Roman"/>
              </a:rPr>
              <a:t>=</a:t>
            </a:r>
            <a:r>
              <a:rPr sz="2800" spc="-15" dirty="0">
                <a:latin typeface="Times New Roman"/>
                <a:cs typeface="Times New Roman"/>
              </a:rPr>
              <a:t> </a:t>
            </a:r>
            <a:r>
              <a:rPr sz="2800" spc="-5" dirty="0">
                <a:latin typeface="Times New Roman"/>
                <a:cs typeface="Times New Roman"/>
              </a:rPr>
              <a:t>R(R)</a:t>
            </a:r>
            <a:r>
              <a:rPr sz="2800" spc="-15" dirty="0">
                <a:latin typeface="Times New Roman"/>
                <a:cs typeface="Times New Roman"/>
              </a:rPr>
              <a:t> </a:t>
            </a:r>
            <a:r>
              <a:rPr sz="2800" dirty="0">
                <a:latin typeface="Times New Roman"/>
                <a:cs typeface="Times New Roman"/>
              </a:rPr>
              <a:t>={6,8,10}.</a:t>
            </a:r>
            <a:endParaRPr sz="28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219200"/>
            <a:ext cx="8686800" cy="5486400"/>
          </a:xfrm>
          <a:custGeom>
            <a:avLst/>
            <a:gdLst/>
            <a:ahLst/>
            <a:cxnLst/>
            <a:rect l="l" t="t" r="r" b="b"/>
            <a:pathLst>
              <a:path w="8686800" h="5486400">
                <a:moveTo>
                  <a:pt x="8686800" y="0"/>
                </a:moveTo>
                <a:lnTo>
                  <a:pt x="0" y="0"/>
                </a:lnTo>
                <a:lnTo>
                  <a:pt x="0" y="5486400"/>
                </a:lnTo>
                <a:lnTo>
                  <a:pt x="8686800" y="5486400"/>
                </a:lnTo>
                <a:lnTo>
                  <a:pt x="8686800" y="0"/>
                </a:lnTo>
                <a:close/>
              </a:path>
            </a:pathLst>
          </a:custGeom>
          <a:solidFill>
            <a:srgbClr val="F1F1F1"/>
          </a:solidFill>
        </p:spPr>
        <p:txBody>
          <a:bodyPr wrap="square" lIns="0" tIns="0" rIns="0" bIns="0" rtlCol="0"/>
          <a:lstStyle/>
          <a:p>
            <a:endParaRPr/>
          </a:p>
        </p:txBody>
      </p:sp>
      <p:sp>
        <p:nvSpPr>
          <p:cNvPr id="3" name="object 3"/>
          <p:cNvSpPr txBox="1"/>
          <p:nvPr/>
        </p:nvSpPr>
        <p:spPr>
          <a:xfrm>
            <a:off x="332740" y="1168653"/>
            <a:ext cx="8630285" cy="5201920"/>
          </a:xfrm>
          <a:prstGeom prst="rect">
            <a:avLst/>
          </a:prstGeom>
        </p:spPr>
        <p:txBody>
          <a:bodyPr vert="horz" wrap="square" lIns="0" tIns="12700" rIns="0" bIns="0" rtlCol="0">
            <a:spAutoFit/>
          </a:bodyPr>
          <a:lstStyle/>
          <a:p>
            <a:pPr marL="133350">
              <a:lnSpc>
                <a:spcPct val="100000"/>
              </a:lnSpc>
              <a:spcBef>
                <a:spcPts val="100"/>
              </a:spcBef>
            </a:pPr>
            <a:r>
              <a:rPr sz="2200" b="1" dirty="0">
                <a:latin typeface="Times New Roman"/>
                <a:cs typeface="Times New Roman"/>
              </a:rPr>
              <a:t>1</a:t>
            </a:r>
            <a:r>
              <a:rPr sz="2200" dirty="0">
                <a:latin typeface="Times New Roman"/>
                <a:cs typeface="Times New Roman"/>
              </a:rPr>
              <a:t>.</a:t>
            </a:r>
            <a:r>
              <a:rPr sz="2200" spc="-10" dirty="0">
                <a:latin typeface="Times New Roman"/>
                <a:cs typeface="Times New Roman"/>
              </a:rPr>
              <a:t> </a:t>
            </a:r>
            <a:r>
              <a:rPr sz="2400" spc="-5" dirty="0">
                <a:latin typeface="Times New Roman"/>
                <a:cs typeface="Times New Roman"/>
              </a:rPr>
              <a:t>A</a:t>
            </a:r>
            <a:r>
              <a:rPr sz="2400" spc="-125" dirty="0">
                <a:latin typeface="Times New Roman"/>
                <a:cs typeface="Times New Roman"/>
              </a:rPr>
              <a:t> </a:t>
            </a:r>
            <a:r>
              <a:rPr sz="2400" dirty="0">
                <a:latin typeface="Times New Roman"/>
                <a:cs typeface="Times New Roman"/>
              </a:rPr>
              <a:t>relation</a:t>
            </a:r>
            <a:r>
              <a:rPr sz="2400" spc="-35" dirty="0">
                <a:latin typeface="Times New Roman"/>
                <a:cs typeface="Times New Roman"/>
              </a:rPr>
              <a:t> </a:t>
            </a:r>
            <a:r>
              <a:rPr sz="2400" dirty="0">
                <a:latin typeface="Times New Roman"/>
                <a:cs typeface="Times New Roman"/>
              </a:rPr>
              <a:t>R</a:t>
            </a:r>
            <a:r>
              <a:rPr sz="2400" spc="5" dirty="0">
                <a:latin typeface="Times New Roman"/>
                <a:cs typeface="Times New Roman"/>
              </a:rPr>
              <a:t> </a:t>
            </a:r>
            <a:r>
              <a:rPr sz="2400" dirty="0">
                <a:latin typeface="Times New Roman"/>
                <a:cs typeface="Times New Roman"/>
              </a:rPr>
              <a:t>on a</a:t>
            </a:r>
            <a:r>
              <a:rPr sz="2400" spc="-10" dirty="0">
                <a:latin typeface="Times New Roman"/>
                <a:cs typeface="Times New Roman"/>
              </a:rPr>
              <a:t> </a:t>
            </a:r>
            <a:r>
              <a:rPr sz="2400" spc="-5" dirty="0">
                <a:latin typeface="Times New Roman"/>
                <a:cs typeface="Times New Roman"/>
              </a:rPr>
              <a:t>set</a:t>
            </a:r>
            <a:r>
              <a:rPr sz="2400" spc="-140" dirty="0">
                <a:latin typeface="Times New Roman"/>
                <a:cs typeface="Times New Roman"/>
              </a:rPr>
              <a:t> </a:t>
            </a:r>
            <a:r>
              <a:rPr sz="2400" spc="-5" dirty="0">
                <a:latin typeface="Times New Roman"/>
                <a:cs typeface="Times New Roman"/>
              </a:rPr>
              <a:t>A</a:t>
            </a:r>
            <a:r>
              <a:rPr sz="2400" spc="-1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called</a:t>
            </a:r>
            <a:r>
              <a:rPr sz="2400" spc="-35" dirty="0">
                <a:latin typeface="Times New Roman"/>
                <a:cs typeface="Times New Roman"/>
              </a:rPr>
              <a:t> </a:t>
            </a:r>
            <a:r>
              <a:rPr sz="2400" dirty="0">
                <a:latin typeface="Times New Roman"/>
                <a:cs typeface="Times New Roman"/>
              </a:rPr>
              <a:t>a </a:t>
            </a:r>
            <a:r>
              <a:rPr sz="2400" b="1" spc="-5" dirty="0">
                <a:latin typeface="Times New Roman"/>
                <a:cs typeface="Times New Roman"/>
              </a:rPr>
              <a:t>Universal</a:t>
            </a:r>
            <a:r>
              <a:rPr sz="2400" b="1" dirty="0">
                <a:latin typeface="Times New Roman"/>
                <a:cs typeface="Times New Roman"/>
              </a:rPr>
              <a:t> </a:t>
            </a:r>
            <a:r>
              <a:rPr sz="2400" b="1" spc="-5" dirty="0">
                <a:latin typeface="Times New Roman"/>
                <a:cs typeface="Times New Roman"/>
              </a:rPr>
              <a:t>relation</a:t>
            </a:r>
            <a:r>
              <a:rPr sz="2400" b="1" spc="-20" dirty="0">
                <a:latin typeface="Times New Roman"/>
                <a:cs typeface="Times New Roman"/>
              </a:rPr>
              <a:t> </a:t>
            </a:r>
            <a:r>
              <a:rPr sz="2400" dirty="0">
                <a:latin typeface="Times New Roman"/>
                <a:cs typeface="Times New Roman"/>
              </a:rPr>
              <a:t>if</a:t>
            </a:r>
            <a:r>
              <a:rPr sz="2400" spc="-20" dirty="0">
                <a:latin typeface="Times New Roman"/>
                <a:cs typeface="Times New Roman"/>
              </a:rPr>
              <a:t> </a:t>
            </a:r>
            <a:r>
              <a:rPr sz="2400" spc="-5" dirty="0">
                <a:latin typeface="Times New Roman"/>
                <a:cs typeface="Times New Roman"/>
              </a:rPr>
              <a:t>R=</a:t>
            </a:r>
            <a:r>
              <a:rPr sz="2400" spc="-130" dirty="0">
                <a:latin typeface="Times New Roman"/>
                <a:cs typeface="Times New Roman"/>
              </a:rPr>
              <a:t> </a:t>
            </a:r>
            <a:r>
              <a:rPr sz="2400" spc="-5" dirty="0">
                <a:latin typeface="Times New Roman"/>
                <a:cs typeface="Times New Roman"/>
              </a:rPr>
              <a:t>A</a:t>
            </a:r>
            <a:r>
              <a:rPr sz="2400" spc="-5" dirty="0">
                <a:latin typeface="Cambria Math"/>
                <a:cs typeface="Cambria Math"/>
              </a:rPr>
              <a:t>×</a:t>
            </a:r>
            <a:r>
              <a:rPr sz="2400" spc="-5" dirty="0">
                <a:latin typeface="Times New Roman"/>
                <a:cs typeface="Times New Roman"/>
              </a:rPr>
              <a:t>A.</a:t>
            </a:r>
            <a:endParaRPr sz="2400">
              <a:latin typeface="Times New Roman"/>
              <a:cs typeface="Times New Roman"/>
            </a:endParaRPr>
          </a:p>
          <a:p>
            <a:pPr marL="63500">
              <a:lnSpc>
                <a:spcPct val="100000"/>
              </a:lnSpc>
            </a:pPr>
            <a:r>
              <a:rPr sz="2400" b="1" u="heavy" dirty="0">
                <a:uFill>
                  <a:solidFill>
                    <a:srgbClr val="000000"/>
                  </a:solidFill>
                </a:uFill>
                <a:latin typeface="Times New Roman"/>
                <a:cs typeface="Times New Roman"/>
              </a:rPr>
              <a:t>Example:</a:t>
            </a:r>
            <a:endParaRPr sz="2400">
              <a:latin typeface="Times New Roman"/>
              <a:cs typeface="Times New Roman"/>
            </a:endParaRPr>
          </a:p>
          <a:p>
            <a:pPr marL="406400" indent="-342900">
              <a:lnSpc>
                <a:spcPct val="100000"/>
              </a:lnSpc>
              <a:buFont typeface="Wingdings"/>
              <a:buChar char=""/>
              <a:tabLst>
                <a:tab pos="406400" algn="l"/>
              </a:tabLst>
            </a:pPr>
            <a:r>
              <a:rPr sz="2400" dirty="0">
                <a:latin typeface="Times New Roman"/>
                <a:cs typeface="Times New Roman"/>
              </a:rPr>
              <a:t>If</a:t>
            </a:r>
            <a:r>
              <a:rPr sz="2400" spc="-145" dirty="0">
                <a:latin typeface="Times New Roman"/>
                <a:cs typeface="Times New Roman"/>
              </a:rPr>
              <a:t> </a:t>
            </a:r>
            <a:r>
              <a:rPr sz="2400" spc="-5" dirty="0">
                <a:latin typeface="Times New Roman"/>
                <a:cs typeface="Times New Roman"/>
              </a:rPr>
              <a:t>A={1,2} </a:t>
            </a:r>
            <a:r>
              <a:rPr sz="2400" dirty="0">
                <a:latin typeface="Times New Roman"/>
                <a:cs typeface="Times New Roman"/>
              </a:rPr>
              <a:t>then</a:t>
            </a:r>
            <a:r>
              <a:rPr sz="2400" spc="-15" dirty="0">
                <a:latin typeface="Times New Roman"/>
                <a:cs typeface="Times New Roman"/>
              </a:rPr>
              <a:t> </a:t>
            </a:r>
            <a:r>
              <a:rPr sz="2400" dirty="0">
                <a:latin typeface="Times New Roman"/>
                <a:cs typeface="Times New Roman"/>
              </a:rPr>
              <a:t>R</a:t>
            </a:r>
            <a:r>
              <a:rPr sz="2400" spc="-10" dirty="0">
                <a:latin typeface="Times New Roman"/>
                <a:cs typeface="Times New Roman"/>
              </a:rPr>
              <a:t> </a:t>
            </a:r>
            <a:r>
              <a:rPr sz="2400" dirty="0">
                <a:latin typeface="Times New Roman"/>
                <a:cs typeface="Times New Roman"/>
              </a:rPr>
              <a:t>={(1,1),(1,2),(2,1)(2,2)</a:t>
            </a:r>
            <a:r>
              <a:rPr sz="2400" spc="-40" dirty="0">
                <a:latin typeface="Times New Roman"/>
                <a:cs typeface="Times New Roman"/>
              </a:rPr>
              <a:t> </a:t>
            </a:r>
            <a:r>
              <a:rPr sz="2400" spc="-5" dirty="0">
                <a:latin typeface="Times New Roman"/>
                <a:cs typeface="Times New Roman"/>
              </a:rPr>
              <a:t>=A</a:t>
            </a:r>
            <a:r>
              <a:rPr sz="2400" spc="-5" dirty="0">
                <a:latin typeface="Cambria Math"/>
                <a:cs typeface="Cambria Math"/>
              </a:rPr>
              <a:t>×</a:t>
            </a:r>
            <a:r>
              <a:rPr sz="2400" spc="-5" dirty="0">
                <a:latin typeface="Times New Roman"/>
                <a:cs typeface="Times New Roman"/>
              </a:rPr>
              <a:t>A.</a:t>
            </a:r>
            <a:endParaRPr sz="2400">
              <a:latin typeface="Times New Roman"/>
              <a:cs typeface="Times New Roman"/>
            </a:endParaRPr>
          </a:p>
          <a:p>
            <a:pPr>
              <a:lnSpc>
                <a:spcPct val="100000"/>
              </a:lnSpc>
              <a:spcBef>
                <a:spcPts val="55"/>
              </a:spcBef>
              <a:buChar char=""/>
            </a:pPr>
            <a:endParaRPr sz="2250">
              <a:latin typeface="Times New Roman"/>
              <a:cs typeface="Times New Roman"/>
            </a:endParaRPr>
          </a:p>
          <a:p>
            <a:pPr marL="476250" indent="-413384">
              <a:lnSpc>
                <a:spcPct val="100000"/>
              </a:lnSpc>
              <a:buFont typeface="Wingdings"/>
              <a:buChar char=""/>
              <a:tabLst>
                <a:tab pos="476250" algn="l"/>
                <a:tab pos="476884" algn="l"/>
              </a:tabLst>
            </a:pPr>
            <a:r>
              <a:rPr sz="2200" b="1" dirty="0">
                <a:latin typeface="Times New Roman"/>
                <a:cs typeface="Times New Roman"/>
              </a:rPr>
              <a:t>2</a:t>
            </a:r>
            <a:r>
              <a:rPr sz="2200" dirty="0">
                <a:latin typeface="Times New Roman"/>
                <a:cs typeface="Times New Roman"/>
              </a:rPr>
              <a:t>.</a:t>
            </a:r>
            <a:r>
              <a:rPr sz="2200" spc="-10" dirty="0">
                <a:latin typeface="Times New Roman"/>
                <a:cs typeface="Times New Roman"/>
              </a:rPr>
              <a:t> </a:t>
            </a:r>
            <a:r>
              <a:rPr sz="2400" spc="-5" dirty="0">
                <a:latin typeface="Times New Roman"/>
                <a:cs typeface="Times New Roman"/>
              </a:rPr>
              <a:t>A</a:t>
            </a:r>
            <a:r>
              <a:rPr sz="2400" spc="-130" dirty="0">
                <a:latin typeface="Times New Roman"/>
                <a:cs typeface="Times New Roman"/>
              </a:rPr>
              <a:t> </a:t>
            </a:r>
            <a:r>
              <a:rPr sz="2400" dirty="0">
                <a:latin typeface="Times New Roman"/>
                <a:cs typeface="Times New Roman"/>
              </a:rPr>
              <a:t>relation</a:t>
            </a:r>
            <a:r>
              <a:rPr sz="2400" spc="-35" dirty="0">
                <a:latin typeface="Times New Roman"/>
                <a:cs typeface="Times New Roman"/>
              </a:rPr>
              <a:t> </a:t>
            </a:r>
            <a:r>
              <a:rPr sz="2400" dirty="0">
                <a:latin typeface="Times New Roman"/>
                <a:cs typeface="Times New Roman"/>
              </a:rPr>
              <a:t>R</a:t>
            </a:r>
            <a:r>
              <a:rPr sz="2400" spc="5" dirty="0">
                <a:latin typeface="Times New Roman"/>
                <a:cs typeface="Times New Roman"/>
              </a:rPr>
              <a:t> </a:t>
            </a:r>
            <a:r>
              <a:rPr sz="2400" dirty="0">
                <a:latin typeface="Times New Roman"/>
                <a:cs typeface="Times New Roman"/>
              </a:rPr>
              <a:t>on a</a:t>
            </a:r>
            <a:r>
              <a:rPr sz="2400" spc="-15" dirty="0">
                <a:latin typeface="Times New Roman"/>
                <a:cs typeface="Times New Roman"/>
              </a:rPr>
              <a:t> </a:t>
            </a:r>
            <a:r>
              <a:rPr sz="2400" spc="-5" dirty="0">
                <a:latin typeface="Times New Roman"/>
                <a:cs typeface="Times New Roman"/>
              </a:rPr>
              <a:t>set</a:t>
            </a:r>
            <a:r>
              <a:rPr sz="2400" spc="-140" dirty="0">
                <a:latin typeface="Times New Roman"/>
                <a:cs typeface="Times New Roman"/>
              </a:rPr>
              <a:t> </a:t>
            </a:r>
            <a:r>
              <a:rPr sz="2400" spc="-5" dirty="0">
                <a:latin typeface="Times New Roman"/>
                <a:cs typeface="Times New Roman"/>
              </a:rPr>
              <a:t>A</a:t>
            </a:r>
            <a:r>
              <a:rPr sz="2400" spc="-1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called</a:t>
            </a:r>
            <a:r>
              <a:rPr sz="2400" spc="-35" dirty="0">
                <a:latin typeface="Times New Roman"/>
                <a:cs typeface="Times New Roman"/>
              </a:rPr>
              <a:t> </a:t>
            </a:r>
            <a:r>
              <a:rPr sz="2400" dirty="0">
                <a:latin typeface="Times New Roman"/>
                <a:cs typeface="Times New Roman"/>
              </a:rPr>
              <a:t>a</a:t>
            </a:r>
            <a:r>
              <a:rPr sz="2400" spc="-50" dirty="0">
                <a:latin typeface="Times New Roman"/>
                <a:cs typeface="Times New Roman"/>
              </a:rPr>
              <a:t> </a:t>
            </a:r>
            <a:r>
              <a:rPr sz="2400" spc="-85" dirty="0">
                <a:latin typeface="Times New Roman"/>
                <a:cs typeface="Times New Roman"/>
              </a:rPr>
              <a:t>Void</a:t>
            </a:r>
            <a:r>
              <a:rPr sz="2400" spc="5" dirty="0">
                <a:latin typeface="Times New Roman"/>
                <a:cs typeface="Times New Roman"/>
              </a:rPr>
              <a:t> </a:t>
            </a:r>
            <a:r>
              <a:rPr sz="2400" dirty="0">
                <a:latin typeface="Times New Roman"/>
                <a:cs typeface="Times New Roman"/>
              </a:rPr>
              <a:t>relation</a:t>
            </a:r>
            <a:r>
              <a:rPr sz="2400" spc="-30" dirty="0">
                <a:latin typeface="Times New Roman"/>
                <a:cs typeface="Times New Roman"/>
              </a:rPr>
              <a:t> </a:t>
            </a:r>
            <a:r>
              <a:rPr sz="2400" dirty="0">
                <a:latin typeface="Times New Roman"/>
                <a:cs typeface="Times New Roman"/>
              </a:rPr>
              <a:t>if</a:t>
            </a:r>
            <a:r>
              <a:rPr sz="2400" spc="-10" dirty="0">
                <a:latin typeface="Times New Roman"/>
                <a:cs typeface="Times New Roman"/>
              </a:rPr>
              <a:t> </a:t>
            </a:r>
            <a:r>
              <a:rPr sz="2400" dirty="0">
                <a:latin typeface="Times New Roman"/>
                <a:cs typeface="Times New Roman"/>
              </a:rPr>
              <a:t>R=</a:t>
            </a:r>
            <a:r>
              <a:rPr sz="2400" dirty="0">
                <a:latin typeface="Cambria Math"/>
                <a:cs typeface="Cambria Math"/>
              </a:rPr>
              <a:t>∅</a:t>
            </a:r>
            <a:r>
              <a:rPr sz="2400" dirty="0">
                <a:latin typeface="Times New Roman"/>
                <a:cs typeface="Times New Roman"/>
              </a:rPr>
              <a:t>.</a:t>
            </a:r>
            <a:endParaRPr sz="2400">
              <a:latin typeface="Times New Roman"/>
              <a:cs typeface="Times New Roman"/>
            </a:endParaRPr>
          </a:p>
          <a:p>
            <a:pPr marL="63500">
              <a:lnSpc>
                <a:spcPct val="100000"/>
              </a:lnSpc>
            </a:pPr>
            <a:r>
              <a:rPr sz="2400" b="1" u="heavy" dirty="0">
                <a:uFill>
                  <a:solidFill>
                    <a:srgbClr val="000000"/>
                  </a:solidFill>
                </a:uFill>
                <a:latin typeface="Times New Roman"/>
                <a:cs typeface="Times New Roman"/>
              </a:rPr>
              <a:t>Example:</a:t>
            </a:r>
            <a:endParaRPr sz="2400">
              <a:latin typeface="Times New Roman"/>
              <a:cs typeface="Times New Roman"/>
            </a:endParaRPr>
          </a:p>
          <a:p>
            <a:pPr marL="406400" marR="55244" indent="-342900">
              <a:lnSpc>
                <a:spcPts val="2310"/>
              </a:lnSpc>
              <a:spcBef>
                <a:spcPts val="550"/>
              </a:spcBef>
              <a:buFont typeface="Wingdings"/>
              <a:buChar char=""/>
              <a:tabLst>
                <a:tab pos="406400" algn="l"/>
                <a:tab pos="6940550" algn="l"/>
              </a:tabLst>
            </a:pPr>
            <a:r>
              <a:rPr sz="2400" dirty="0">
                <a:latin typeface="Times New Roman"/>
                <a:cs typeface="Times New Roman"/>
              </a:rPr>
              <a:t>If</a:t>
            </a:r>
            <a:r>
              <a:rPr sz="2400" spc="114" dirty="0">
                <a:latin typeface="Times New Roman"/>
                <a:cs typeface="Times New Roman"/>
              </a:rPr>
              <a:t> </a:t>
            </a:r>
            <a:r>
              <a:rPr sz="2400" spc="-5" dirty="0">
                <a:latin typeface="Times New Roman"/>
                <a:cs typeface="Times New Roman"/>
              </a:rPr>
              <a:t>A={3,4,5}</a:t>
            </a:r>
            <a:r>
              <a:rPr sz="2400" spc="125" dirty="0">
                <a:latin typeface="Times New Roman"/>
                <a:cs typeface="Times New Roman"/>
              </a:rPr>
              <a:t> </a:t>
            </a:r>
            <a:r>
              <a:rPr sz="2400" dirty="0">
                <a:latin typeface="Times New Roman"/>
                <a:cs typeface="Times New Roman"/>
              </a:rPr>
              <a:t>and</a:t>
            </a:r>
            <a:r>
              <a:rPr sz="2400" spc="130" dirty="0">
                <a:latin typeface="Times New Roman"/>
                <a:cs typeface="Times New Roman"/>
              </a:rPr>
              <a:t> </a:t>
            </a:r>
            <a:r>
              <a:rPr sz="2400" dirty="0">
                <a:latin typeface="Times New Roman"/>
                <a:cs typeface="Times New Roman"/>
              </a:rPr>
              <a:t>R</a:t>
            </a:r>
            <a:r>
              <a:rPr sz="2400" spc="110" dirty="0">
                <a:latin typeface="Times New Roman"/>
                <a:cs typeface="Times New Roman"/>
              </a:rPr>
              <a:t> </a:t>
            </a:r>
            <a:r>
              <a:rPr sz="2400" dirty="0">
                <a:latin typeface="Times New Roman"/>
                <a:cs typeface="Times New Roman"/>
              </a:rPr>
              <a:t>is</a:t>
            </a:r>
            <a:r>
              <a:rPr sz="2400" spc="114" dirty="0">
                <a:latin typeface="Times New Roman"/>
                <a:cs typeface="Times New Roman"/>
              </a:rPr>
              <a:t> </a:t>
            </a:r>
            <a:r>
              <a:rPr sz="2400" spc="-5" dirty="0">
                <a:latin typeface="Times New Roman"/>
                <a:cs typeface="Times New Roman"/>
              </a:rPr>
              <a:t>defined</a:t>
            </a:r>
            <a:r>
              <a:rPr sz="2400" spc="120" dirty="0">
                <a:latin typeface="Times New Roman"/>
                <a:cs typeface="Times New Roman"/>
              </a:rPr>
              <a:t> </a:t>
            </a:r>
            <a:r>
              <a:rPr sz="2400" spc="-5" dirty="0">
                <a:latin typeface="Times New Roman"/>
                <a:cs typeface="Times New Roman"/>
              </a:rPr>
              <a:t>as</a:t>
            </a:r>
            <a:r>
              <a:rPr sz="2400" spc="114" dirty="0">
                <a:latin typeface="Times New Roman"/>
                <a:cs typeface="Times New Roman"/>
              </a:rPr>
              <a:t> </a:t>
            </a:r>
            <a:r>
              <a:rPr sz="2400" dirty="0">
                <a:latin typeface="Times New Roman"/>
                <a:cs typeface="Times New Roman"/>
              </a:rPr>
              <a:t>aRb</a:t>
            </a:r>
            <a:r>
              <a:rPr sz="2400" spc="125" dirty="0">
                <a:latin typeface="Times New Roman"/>
                <a:cs typeface="Times New Roman"/>
              </a:rPr>
              <a:t> </a:t>
            </a:r>
            <a:r>
              <a:rPr sz="2400" dirty="0">
                <a:latin typeface="Times New Roman"/>
                <a:cs typeface="Times New Roman"/>
              </a:rPr>
              <a:t>if</a:t>
            </a:r>
            <a:r>
              <a:rPr sz="2400" spc="114" dirty="0">
                <a:latin typeface="Times New Roman"/>
                <a:cs typeface="Times New Roman"/>
              </a:rPr>
              <a:t> </a:t>
            </a:r>
            <a:r>
              <a:rPr sz="2400" dirty="0">
                <a:latin typeface="Times New Roman"/>
                <a:cs typeface="Times New Roman"/>
              </a:rPr>
              <a:t>and</a:t>
            </a:r>
            <a:r>
              <a:rPr sz="2400" spc="114" dirty="0">
                <a:latin typeface="Times New Roman"/>
                <a:cs typeface="Times New Roman"/>
              </a:rPr>
              <a:t> </a:t>
            </a:r>
            <a:r>
              <a:rPr sz="2400" spc="-5" dirty="0">
                <a:latin typeface="Times New Roman"/>
                <a:cs typeface="Times New Roman"/>
              </a:rPr>
              <a:t>only</a:t>
            </a:r>
            <a:r>
              <a:rPr sz="2400" spc="120" dirty="0">
                <a:latin typeface="Times New Roman"/>
                <a:cs typeface="Times New Roman"/>
              </a:rPr>
              <a:t> </a:t>
            </a:r>
            <a:r>
              <a:rPr sz="2400" dirty="0">
                <a:latin typeface="Times New Roman"/>
                <a:cs typeface="Times New Roman"/>
              </a:rPr>
              <a:t>if	</a:t>
            </a:r>
            <a:r>
              <a:rPr sz="2400" spc="-5" dirty="0">
                <a:latin typeface="Times New Roman"/>
                <a:cs typeface="Times New Roman"/>
              </a:rPr>
              <a:t>a+b&gt;10,</a:t>
            </a:r>
            <a:r>
              <a:rPr sz="2400" spc="35" dirty="0">
                <a:latin typeface="Times New Roman"/>
                <a:cs typeface="Times New Roman"/>
              </a:rPr>
              <a:t> </a:t>
            </a:r>
            <a:r>
              <a:rPr sz="2400" spc="-5" dirty="0">
                <a:latin typeface="Times New Roman"/>
                <a:cs typeface="Times New Roman"/>
              </a:rPr>
              <a:t>then </a:t>
            </a:r>
            <a:r>
              <a:rPr sz="2400" spc="-585" dirty="0">
                <a:latin typeface="Times New Roman"/>
                <a:cs typeface="Times New Roman"/>
              </a:rPr>
              <a:t> </a:t>
            </a:r>
            <a:r>
              <a:rPr sz="2400" spc="-5" dirty="0">
                <a:latin typeface="Times New Roman"/>
                <a:cs typeface="Times New Roman"/>
              </a:rPr>
              <a:t>we </a:t>
            </a:r>
            <a:r>
              <a:rPr sz="2400" dirty="0">
                <a:latin typeface="Times New Roman"/>
                <a:cs typeface="Times New Roman"/>
              </a:rPr>
              <a:t>get</a:t>
            </a:r>
            <a:r>
              <a:rPr sz="2400" spc="-10" dirty="0">
                <a:latin typeface="Times New Roman"/>
                <a:cs typeface="Times New Roman"/>
              </a:rPr>
              <a:t> </a:t>
            </a:r>
            <a:r>
              <a:rPr sz="2400" spc="-5" dirty="0">
                <a:latin typeface="Times New Roman"/>
                <a:cs typeface="Times New Roman"/>
              </a:rPr>
              <a:t>R=</a:t>
            </a:r>
            <a:r>
              <a:rPr sz="2400" spc="-5" dirty="0">
                <a:latin typeface="Cambria Math"/>
                <a:cs typeface="Cambria Math"/>
              </a:rPr>
              <a:t>∅</a:t>
            </a:r>
            <a:r>
              <a:rPr sz="2400" spc="-5" dirty="0">
                <a:latin typeface="Times New Roman"/>
                <a:cs typeface="Times New Roman"/>
              </a:rPr>
              <a:t>.</a:t>
            </a:r>
            <a:endParaRPr sz="2400">
              <a:latin typeface="Times New Roman"/>
              <a:cs typeface="Times New Roman"/>
            </a:endParaRPr>
          </a:p>
          <a:p>
            <a:pPr>
              <a:lnSpc>
                <a:spcPct val="100000"/>
              </a:lnSpc>
              <a:spcBef>
                <a:spcPts val="10"/>
              </a:spcBef>
              <a:buChar char=""/>
            </a:pPr>
            <a:endParaRPr sz="2800">
              <a:latin typeface="Times New Roman"/>
              <a:cs typeface="Times New Roman"/>
            </a:endParaRPr>
          </a:p>
          <a:p>
            <a:pPr marL="406400" marR="55880" indent="-342900">
              <a:lnSpc>
                <a:spcPct val="80000"/>
              </a:lnSpc>
              <a:buFont typeface="Wingdings"/>
              <a:buChar char=""/>
              <a:tabLst>
                <a:tab pos="406400" algn="l"/>
              </a:tabLst>
            </a:pPr>
            <a:r>
              <a:rPr sz="2400" spc="-5" dirty="0">
                <a:latin typeface="Times New Roman"/>
                <a:cs typeface="Times New Roman"/>
              </a:rPr>
              <a:t>A</a:t>
            </a:r>
            <a:r>
              <a:rPr sz="2400" spc="15" dirty="0">
                <a:latin typeface="Times New Roman"/>
                <a:cs typeface="Times New Roman"/>
              </a:rPr>
              <a:t> </a:t>
            </a:r>
            <a:r>
              <a:rPr sz="2400" spc="-5" dirty="0">
                <a:latin typeface="Times New Roman"/>
                <a:cs typeface="Times New Roman"/>
              </a:rPr>
              <a:t>relation</a:t>
            </a:r>
            <a:r>
              <a:rPr sz="2400" spc="165" dirty="0">
                <a:latin typeface="Times New Roman"/>
                <a:cs typeface="Times New Roman"/>
              </a:rPr>
              <a:t> </a:t>
            </a:r>
            <a:r>
              <a:rPr sz="2400" dirty="0">
                <a:latin typeface="Times New Roman"/>
                <a:cs typeface="Times New Roman"/>
              </a:rPr>
              <a:t>R</a:t>
            </a:r>
            <a:r>
              <a:rPr sz="2400" spc="140" dirty="0">
                <a:latin typeface="Times New Roman"/>
                <a:cs typeface="Times New Roman"/>
              </a:rPr>
              <a:t> </a:t>
            </a:r>
            <a:r>
              <a:rPr sz="2400" dirty="0">
                <a:latin typeface="Times New Roman"/>
                <a:cs typeface="Times New Roman"/>
              </a:rPr>
              <a:t>on</a:t>
            </a:r>
            <a:r>
              <a:rPr sz="2400" spc="155" dirty="0">
                <a:latin typeface="Times New Roman"/>
                <a:cs typeface="Times New Roman"/>
              </a:rPr>
              <a:t> </a:t>
            </a:r>
            <a:r>
              <a:rPr sz="2400" dirty="0">
                <a:latin typeface="Times New Roman"/>
                <a:cs typeface="Times New Roman"/>
              </a:rPr>
              <a:t>a</a:t>
            </a:r>
            <a:r>
              <a:rPr sz="2400" spc="155" dirty="0">
                <a:latin typeface="Times New Roman"/>
                <a:cs typeface="Times New Roman"/>
              </a:rPr>
              <a:t> </a:t>
            </a:r>
            <a:r>
              <a:rPr sz="2400" spc="-5" dirty="0">
                <a:latin typeface="Times New Roman"/>
                <a:cs typeface="Times New Roman"/>
              </a:rPr>
              <a:t>set</a:t>
            </a:r>
            <a:r>
              <a:rPr sz="2400" spc="165" dirty="0">
                <a:latin typeface="Times New Roman"/>
                <a:cs typeface="Times New Roman"/>
              </a:rPr>
              <a:t> </a:t>
            </a:r>
            <a:r>
              <a:rPr sz="2400" spc="-5" dirty="0">
                <a:latin typeface="Times New Roman"/>
                <a:cs typeface="Times New Roman"/>
              </a:rPr>
              <a:t>A</a:t>
            </a:r>
            <a:r>
              <a:rPr sz="2400" spc="5" dirty="0">
                <a:latin typeface="Times New Roman"/>
                <a:cs typeface="Times New Roman"/>
              </a:rPr>
              <a:t> </a:t>
            </a:r>
            <a:r>
              <a:rPr sz="2400" spc="-10" dirty="0">
                <a:latin typeface="Times New Roman"/>
                <a:cs typeface="Times New Roman"/>
              </a:rPr>
              <a:t>is</a:t>
            </a:r>
            <a:r>
              <a:rPr sz="2400" spc="155" dirty="0">
                <a:latin typeface="Times New Roman"/>
                <a:cs typeface="Times New Roman"/>
              </a:rPr>
              <a:t> </a:t>
            </a:r>
            <a:r>
              <a:rPr sz="2400" spc="-5" dirty="0">
                <a:latin typeface="Times New Roman"/>
                <a:cs typeface="Times New Roman"/>
              </a:rPr>
              <a:t>called</a:t>
            </a:r>
            <a:r>
              <a:rPr sz="2400" spc="150" dirty="0">
                <a:latin typeface="Times New Roman"/>
                <a:cs typeface="Times New Roman"/>
              </a:rPr>
              <a:t> </a:t>
            </a:r>
            <a:r>
              <a:rPr sz="2400" dirty="0">
                <a:latin typeface="Times New Roman"/>
                <a:cs typeface="Times New Roman"/>
              </a:rPr>
              <a:t>an</a:t>
            </a:r>
            <a:r>
              <a:rPr sz="2400" spc="155" dirty="0">
                <a:latin typeface="Times New Roman"/>
                <a:cs typeface="Times New Roman"/>
              </a:rPr>
              <a:t> </a:t>
            </a:r>
            <a:r>
              <a:rPr sz="2400" spc="-5" dirty="0">
                <a:latin typeface="Times New Roman"/>
                <a:cs typeface="Times New Roman"/>
              </a:rPr>
              <a:t>Identity</a:t>
            </a:r>
            <a:r>
              <a:rPr sz="2400" spc="155" dirty="0">
                <a:latin typeface="Times New Roman"/>
                <a:cs typeface="Times New Roman"/>
              </a:rPr>
              <a:t> </a:t>
            </a:r>
            <a:r>
              <a:rPr sz="2400" spc="-5" dirty="0">
                <a:latin typeface="Times New Roman"/>
                <a:cs typeface="Times New Roman"/>
              </a:rPr>
              <a:t>relation</a:t>
            </a:r>
            <a:r>
              <a:rPr sz="2400" spc="150" dirty="0">
                <a:latin typeface="Times New Roman"/>
                <a:cs typeface="Times New Roman"/>
              </a:rPr>
              <a:t> </a:t>
            </a:r>
            <a:r>
              <a:rPr sz="2400" dirty="0">
                <a:latin typeface="Times New Roman"/>
                <a:cs typeface="Times New Roman"/>
              </a:rPr>
              <a:t>if</a:t>
            </a:r>
            <a:r>
              <a:rPr sz="2400" spc="145" dirty="0">
                <a:latin typeface="Times New Roman"/>
                <a:cs typeface="Times New Roman"/>
              </a:rPr>
              <a:t> </a:t>
            </a:r>
            <a:r>
              <a:rPr sz="2400" dirty="0">
                <a:latin typeface="Times New Roman"/>
                <a:cs typeface="Times New Roman"/>
              </a:rPr>
              <a:t>R</a:t>
            </a:r>
            <a:r>
              <a:rPr sz="2400" spc="155" dirty="0">
                <a:latin typeface="Times New Roman"/>
                <a:cs typeface="Times New Roman"/>
              </a:rPr>
              <a:t> </a:t>
            </a:r>
            <a:r>
              <a:rPr sz="2400" dirty="0">
                <a:latin typeface="Times New Roman"/>
                <a:cs typeface="Times New Roman"/>
              </a:rPr>
              <a:t>=</a:t>
            </a:r>
            <a:r>
              <a:rPr sz="2400" spc="155" dirty="0">
                <a:latin typeface="Times New Roman"/>
                <a:cs typeface="Times New Roman"/>
              </a:rPr>
              <a:t> </a:t>
            </a:r>
            <a:r>
              <a:rPr sz="2400" spc="-10" dirty="0">
                <a:latin typeface="Times New Roman"/>
                <a:cs typeface="Times New Roman"/>
              </a:rPr>
              <a:t>{(a,a)| </a:t>
            </a:r>
            <a:r>
              <a:rPr sz="2400" spc="-585" dirty="0">
                <a:latin typeface="Times New Roman"/>
                <a:cs typeface="Times New Roman"/>
              </a:rPr>
              <a:t> </a:t>
            </a:r>
            <a:r>
              <a:rPr sz="2400" spc="-5" dirty="0">
                <a:latin typeface="Times New Roman"/>
                <a:cs typeface="Times New Roman"/>
              </a:rPr>
              <a:t>a</a:t>
            </a:r>
            <a:r>
              <a:rPr sz="2400" spc="-5" dirty="0">
                <a:latin typeface="Cambria Math"/>
                <a:cs typeface="Cambria Math"/>
              </a:rPr>
              <a:t>∈</a:t>
            </a:r>
            <a:r>
              <a:rPr sz="2400" spc="-5" dirty="0">
                <a:latin typeface="Times New Roman"/>
                <a:cs typeface="Times New Roman"/>
              </a:rPr>
              <a:t>A}and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denoted</a:t>
            </a:r>
            <a:r>
              <a:rPr sz="2400" spc="-20" dirty="0">
                <a:latin typeface="Times New Roman"/>
                <a:cs typeface="Times New Roman"/>
              </a:rPr>
              <a:t> </a:t>
            </a:r>
            <a:r>
              <a:rPr sz="2400" dirty="0">
                <a:latin typeface="Times New Roman"/>
                <a:cs typeface="Times New Roman"/>
              </a:rPr>
              <a:t>by </a:t>
            </a:r>
            <a:r>
              <a:rPr sz="2400" spc="30" dirty="0">
                <a:latin typeface="Cambria Math"/>
                <a:cs typeface="Cambria Math"/>
              </a:rPr>
              <a:t>𝐼</a:t>
            </a:r>
            <a:r>
              <a:rPr sz="2625" spc="44" baseline="-15873" dirty="0">
                <a:latin typeface="Cambria Math"/>
                <a:cs typeface="Cambria Math"/>
              </a:rPr>
              <a:t>𝐴</a:t>
            </a:r>
            <a:r>
              <a:rPr sz="2400" spc="30" dirty="0">
                <a:latin typeface="Times New Roman"/>
                <a:cs typeface="Times New Roman"/>
              </a:rPr>
              <a:t>.</a:t>
            </a:r>
            <a:endParaRPr sz="2400">
              <a:latin typeface="Times New Roman"/>
              <a:cs typeface="Times New Roman"/>
            </a:endParaRPr>
          </a:p>
          <a:p>
            <a:pPr marL="63500">
              <a:lnSpc>
                <a:spcPct val="100000"/>
              </a:lnSpc>
              <a:spcBef>
                <a:spcPts val="2645"/>
              </a:spcBef>
            </a:pPr>
            <a:r>
              <a:rPr sz="2400" b="1" u="heavy" dirty="0">
                <a:uFill>
                  <a:solidFill>
                    <a:srgbClr val="000000"/>
                  </a:solidFill>
                </a:uFill>
                <a:latin typeface="Times New Roman"/>
                <a:cs typeface="Times New Roman"/>
              </a:rPr>
              <a:t>Example:</a:t>
            </a:r>
            <a:endParaRPr sz="2400">
              <a:latin typeface="Times New Roman"/>
              <a:cs typeface="Times New Roman"/>
            </a:endParaRPr>
          </a:p>
          <a:p>
            <a:pPr marL="406400" marR="53340" indent="-342900">
              <a:lnSpc>
                <a:spcPts val="2300"/>
              </a:lnSpc>
              <a:spcBef>
                <a:spcPts val="560"/>
              </a:spcBef>
              <a:buFont typeface="Wingdings"/>
              <a:buChar char=""/>
              <a:tabLst>
                <a:tab pos="406400" algn="l"/>
              </a:tabLst>
            </a:pPr>
            <a:r>
              <a:rPr sz="2400" dirty="0">
                <a:latin typeface="Times New Roman"/>
                <a:cs typeface="Times New Roman"/>
              </a:rPr>
              <a:t>If</a:t>
            </a:r>
            <a:r>
              <a:rPr sz="2400" spc="210" dirty="0">
                <a:latin typeface="Times New Roman"/>
                <a:cs typeface="Times New Roman"/>
              </a:rPr>
              <a:t> </a:t>
            </a:r>
            <a:r>
              <a:rPr sz="2400" dirty="0">
                <a:latin typeface="Times New Roman"/>
                <a:cs typeface="Times New Roman"/>
              </a:rPr>
              <a:t>A={1,2,3}then</a:t>
            </a:r>
            <a:r>
              <a:rPr sz="2400" spc="215" dirty="0">
                <a:latin typeface="Times New Roman"/>
                <a:cs typeface="Times New Roman"/>
              </a:rPr>
              <a:t> </a:t>
            </a:r>
            <a:r>
              <a:rPr sz="2400" dirty="0">
                <a:latin typeface="Times New Roman"/>
                <a:cs typeface="Times New Roman"/>
              </a:rPr>
              <a:t>R</a:t>
            </a:r>
            <a:r>
              <a:rPr sz="2400" spc="215" dirty="0">
                <a:latin typeface="Times New Roman"/>
                <a:cs typeface="Times New Roman"/>
              </a:rPr>
              <a:t> </a:t>
            </a:r>
            <a:r>
              <a:rPr sz="2400" spc="-5" dirty="0">
                <a:latin typeface="Times New Roman"/>
                <a:cs typeface="Times New Roman"/>
              </a:rPr>
              <a:t>={(1,1),(2,2),(3,3)}</a:t>
            </a:r>
            <a:r>
              <a:rPr sz="2400" spc="215" dirty="0">
                <a:latin typeface="Times New Roman"/>
                <a:cs typeface="Times New Roman"/>
              </a:rPr>
              <a:t> </a:t>
            </a:r>
            <a:r>
              <a:rPr sz="2400" dirty="0">
                <a:latin typeface="Times New Roman"/>
                <a:cs typeface="Times New Roman"/>
              </a:rPr>
              <a:t>is</a:t>
            </a:r>
            <a:r>
              <a:rPr sz="2400" spc="204" dirty="0">
                <a:latin typeface="Times New Roman"/>
                <a:cs typeface="Times New Roman"/>
              </a:rPr>
              <a:t> </a:t>
            </a:r>
            <a:r>
              <a:rPr sz="2400" dirty="0">
                <a:latin typeface="Times New Roman"/>
                <a:cs typeface="Times New Roman"/>
              </a:rPr>
              <a:t>the</a:t>
            </a:r>
            <a:r>
              <a:rPr sz="2400" spc="215" dirty="0">
                <a:latin typeface="Times New Roman"/>
                <a:cs typeface="Times New Roman"/>
              </a:rPr>
              <a:t> </a:t>
            </a:r>
            <a:r>
              <a:rPr sz="2400" spc="-5" dirty="0">
                <a:latin typeface="Times New Roman"/>
                <a:cs typeface="Times New Roman"/>
              </a:rPr>
              <a:t>identity</a:t>
            </a:r>
            <a:r>
              <a:rPr sz="2400" spc="220" dirty="0">
                <a:latin typeface="Times New Roman"/>
                <a:cs typeface="Times New Roman"/>
              </a:rPr>
              <a:t> </a:t>
            </a:r>
            <a:r>
              <a:rPr sz="2400" spc="-5" dirty="0">
                <a:latin typeface="Times New Roman"/>
                <a:cs typeface="Times New Roman"/>
              </a:rPr>
              <a:t>relation</a:t>
            </a:r>
            <a:r>
              <a:rPr sz="2400" spc="210" dirty="0">
                <a:latin typeface="Times New Roman"/>
                <a:cs typeface="Times New Roman"/>
              </a:rPr>
              <a:t> </a:t>
            </a:r>
            <a:r>
              <a:rPr sz="2400" dirty="0">
                <a:latin typeface="Times New Roman"/>
                <a:cs typeface="Times New Roman"/>
              </a:rPr>
              <a:t>on </a:t>
            </a:r>
            <a:r>
              <a:rPr sz="2400" spc="-585" dirty="0">
                <a:latin typeface="Times New Roman"/>
                <a:cs typeface="Times New Roman"/>
              </a:rPr>
              <a:t> </a:t>
            </a:r>
            <a:r>
              <a:rPr sz="2400" spc="-5" dirty="0">
                <a:latin typeface="Times New Roman"/>
                <a:cs typeface="Times New Roman"/>
              </a:rPr>
              <a:t>A.</a:t>
            </a:r>
            <a:endParaRPr sz="24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2457069" y="89407"/>
            <a:ext cx="4229100" cy="696595"/>
          </a:xfrm>
          <a:prstGeom prst="rect">
            <a:avLst/>
          </a:prstGeom>
        </p:spPr>
        <p:txBody>
          <a:bodyPr vert="horz" wrap="square" lIns="0" tIns="12700" rIns="0" bIns="0" rtlCol="0">
            <a:spAutoFit/>
          </a:bodyPr>
          <a:lstStyle/>
          <a:p>
            <a:pPr marL="12700">
              <a:lnSpc>
                <a:spcPct val="100000"/>
              </a:lnSpc>
              <a:spcBef>
                <a:spcPts val="100"/>
              </a:spcBef>
            </a:pPr>
            <a:r>
              <a:rPr sz="4400" spc="-65" dirty="0"/>
              <a:t>Types</a:t>
            </a:r>
            <a:r>
              <a:rPr sz="4400" spc="-35" dirty="0"/>
              <a:t> </a:t>
            </a:r>
            <a:r>
              <a:rPr sz="4400" dirty="0"/>
              <a:t>of</a:t>
            </a:r>
            <a:r>
              <a:rPr sz="4400" spc="-50" dirty="0"/>
              <a:t> </a:t>
            </a:r>
            <a:r>
              <a:rPr sz="4400" spc="-10" dirty="0"/>
              <a:t>relations</a:t>
            </a:r>
            <a:endParaRPr sz="4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609600"/>
            <a:ext cx="8229600" cy="5562600"/>
          </a:xfrm>
          <a:custGeom>
            <a:avLst/>
            <a:gdLst/>
            <a:ahLst/>
            <a:cxnLst/>
            <a:rect l="l" t="t" r="r" b="b"/>
            <a:pathLst>
              <a:path w="8229600" h="5562600">
                <a:moveTo>
                  <a:pt x="8229600" y="0"/>
                </a:moveTo>
                <a:lnTo>
                  <a:pt x="0" y="0"/>
                </a:lnTo>
                <a:lnTo>
                  <a:pt x="0" y="5562600"/>
                </a:lnTo>
                <a:lnTo>
                  <a:pt x="8229600" y="5562600"/>
                </a:lnTo>
                <a:lnTo>
                  <a:pt x="82296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510540" y="631901"/>
            <a:ext cx="8124825" cy="1123315"/>
          </a:xfrm>
          <a:prstGeom prst="rect">
            <a:avLst/>
          </a:prstGeom>
        </p:spPr>
        <p:txBody>
          <a:bodyPr vert="horz" wrap="square" lIns="0" tIns="12700" rIns="0" bIns="0" rtlCol="0">
            <a:spAutoFit/>
          </a:bodyPr>
          <a:lstStyle/>
          <a:p>
            <a:pPr marL="38100">
              <a:lnSpc>
                <a:spcPct val="100000"/>
              </a:lnSpc>
              <a:spcBef>
                <a:spcPts val="100"/>
              </a:spcBef>
            </a:pPr>
            <a:r>
              <a:rPr sz="2400" u="none" spc="-5" dirty="0"/>
              <a:t>4</a:t>
            </a:r>
            <a:r>
              <a:rPr sz="2400" b="0" u="none" spc="-5" dirty="0">
                <a:latin typeface="Times New Roman"/>
                <a:cs typeface="Times New Roman"/>
              </a:rPr>
              <a:t>.</a:t>
            </a:r>
            <a:r>
              <a:rPr sz="2400" b="0" u="none" spc="165" dirty="0">
                <a:latin typeface="Times New Roman"/>
                <a:cs typeface="Times New Roman"/>
              </a:rPr>
              <a:t> </a:t>
            </a:r>
            <a:r>
              <a:rPr sz="2400" b="0" u="none" dirty="0">
                <a:latin typeface="Times New Roman"/>
                <a:cs typeface="Times New Roman"/>
              </a:rPr>
              <a:t>If</a:t>
            </a:r>
            <a:r>
              <a:rPr sz="2400" b="0" u="none" spc="160" dirty="0">
                <a:latin typeface="Times New Roman"/>
                <a:cs typeface="Times New Roman"/>
              </a:rPr>
              <a:t> </a:t>
            </a:r>
            <a:r>
              <a:rPr sz="2400" b="0" u="none" dirty="0">
                <a:latin typeface="Times New Roman"/>
                <a:cs typeface="Times New Roman"/>
              </a:rPr>
              <a:t>R</a:t>
            </a:r>
            <a:r>
              <a:rPr sz="2400" b="0" u="none" spc="165" dirty="0">
                <a:latin typeface="Times New Roman"/>
                <a:cs typeface="Times New Roman"/>
              </a:rPr>
              <a:t> </a:t>
            </a:r>
            <a:r>
              <a:rPr sz="2400" b="0" u="none" dirty="0">
                <a:latin typeface="Times New Roman"/>
                <a:cs typeface="Times New Roman"/>
              </a:rPr>
              <a:t>is</a:t>
            </a:r>
            <a:r>
              <a:rPr sz="2400" b="0" u="none" spc="165" dirty="0">
                <a:latin typeface="Times New Roman"/>
                <a:cs typeface="Times New Roman"/>
              </a:rPr>
              <a:t> </a:t>
            </a:r>
            <a:r>
              <a:rPr sz="2400" b="0" u="none" dirty="0">
                <a:latin typeface="Times New Roman"/>
                <a:cs typeface="Times New Roman"/>
              </a:rPr>
              <a:t>any</a:t>
            </a:r>
            <a:r>
              <a:rPr sz="2400" b="0" u="none" spc="165" dirty="0">
                <a:latin typeface="Times New Roman"/>
                <a:cs typeface="Times New Roman"/>
              </a:rPr>
              <a:t> </a:t>
            </a:r>
            <a:r>
              <a:rPr sz="2400" b="0" u="none" spc="-5" dirty="0">
                <a:latin typeface="Times New Roman"/>
                <a:cs typeface="Times New Roman"/>
              </a:rPr>
              <a:t>relation</a:t>
            </a:r>
            <a:r>
              <a:rPr sz="2400" b="0" u="none" spc="175" dirty="0">
                <a:latin typeface="Times New Roman"/>
                <a:cs typeface="Times New Roman"/>
              </a:rPr>
              <a:t> </a:t>
            </a:r>
            <a:r>
              <a:rPr sz="2400" b="0" u="none" spc="-5" dirty="0">
                <a:latin typeface="Times New Roman"/>
                <a:cs typeface="Times New Roman"/>
              </a:rPr>
              <a:t>from</a:t>
            </a:r>
            <a:r>
              <a:rPr sz="2400" b="0" u="none" spc="160" dirty="0">
                <a:latin typeface="Times New Roman"/>
                <a:cs typeface="Times New Roman"/>
              </a:rPr>
              <a:t> </a:t>
            </a:r>
            <a:r>
              <a:rPr sz="2400" b="0" u="none" dirty="0">
                <a:latin typeface="Times New Roman"/>
                <a:cs typeface="Times New Roman"/>
              </a:rPr>
              <a:t>A</a:t>
            </a:r>
            <a:r>
              <a:rPr sz="2400" b="0" u="none" spc="30" dirty="0">
                <a:latin typeface="Times New Roman"/>
                <a:cs typeface="Times New Roman"/>
              </a:rPr>
              <a:t> </a:t>
            </a:r>
            <a:r>
              <a:rPr sz="2400" b="0" u="none" dirty="0">
                <a:latin typeface="Times New Roman"/>
                <a:cs typeface="Times New Roman"/>
              </a:rPr>
              <a:t>to</a:t>
            </a:r>
            <a:r>
              <a:rPr sz="2400" b="0" u="none" spc="165" dirty="0">
                <a:latin typeface="Times New Roman"/>
                <a:cs typeface="Times New Roman"/>
              </a:rPr>
              <a:t> </a:t>
            </a:r>
            <a:r>
              <a:rPr sz="2400" b="0" u="none" spc="-5" dirty="0">
                <a:latin typeface="Times New Roman"/>
                <a:cs typeface="Times New Roman"/>
              </a:rPr>
              <a:t>B,</a:t>
            </a:r>
            <a:r>
              <a:rPr sz="2400" b="0" u="none" spc="175" dirty="0">
                <a:latin typeface="Times New Roman"/>
                <a:cs typeface="Times New Roman"/>
              </a:rPr>
              <a:t> </a:t>
            </a:r>
            <a:r>
              <a:rPr sz="2400" b="0" u="none" dirty="0">
                <a:latin typeface="Times New Roman"/>
                <a:cs typeface="Times New Roman"/>
              </a:rPr>
              <a:t>the</a:t>
            </a:r>
            <a:r>
              <a:rPr sz="2400" b="0" u="none" spc="175" dirty="0">
                <a:latin typeface="Times New Roman"/>
                <a:cs typeface="Times New Roman"/>
              </a:rPr>
              <a:t> </a:t>
            </a:r>
            <a:r>
              <a:rPr sz="2400" u="none" spc="-5" dirty="0"/>
              <a:t>Inverse</a:t>
            </a:r>
            <a:r>
              <a:rPr sz="2400" u="none" spc="155" dirty="0"/>
              <a:t> </a:t>
            </a:r>
            <a:r>
              <a:rPr sz="2400" b="0" u="none" spc="-5" dirty="0">
                <a:latin typeface="Times New Roman"/>
                <a:cs typeface="Times New Roman"/>
              </a:rPr>
              <a:t>of</a:t>
            </a:r>
            <a:r>
              <a:rPr sz="2400" b="0" u="none" spc="165" dirty="0">
                <a:latin typeface="Times New Roman"/>
                <a:cs typeface="Times New Roman"/>
              </a:rPr>
              <a:t> </a:t>
            </a:r>
            <a:r>
              <a:rPr sz="2400" b="0" u="none" dirty="0">
                <a:latin typeface="Times New Roman"/>
                <a:cs typeface="Times New Roman"/>
              </a:rPr>
              <a:t>R</a:t>
            </a:r>
            <a:r>
              <a:rPr sz="2400" b="0" u="none" spc="160" dirty="0">
                <a:latin typeface="Times New Roman"/>
                <a:cs typeface="Times New Roman"/>
              </a:rPr>
              <a:t> </a:t>
            </a:r>
            <a:r>
              <a:rPr sz="2400" b="0" u="none" spc="-5" dirty="0">
                <a:latin typeface="Times New Roman"/>
                <a:cs typeface="Times New Roman"/>
              </a:rPr>
              <a:t>denoted</a:t>
            </a:r>
            <a:r>
              <a:rPr sz="2400" b="0" u="none" spc="170" dirty="0">
                <a:latin typeface="Times New Roman"/>
                <a:cs typeface="Times New Roman"/>
              </a:rPr>
              <a:t> </a:t>
            </a:r>
            <a:r>
              <a:rPr sz="2400" b="0" u="none" spc="-5" dirty="0">
                <a:latin typeface="Times New Roman"/>
                <a:cs typeface="Times New Roman"/>
              </a:rPr>
              <a:t>by</a:t>
            </a:r>
            <a:endParaRPr sz="2400">
              <a:latin typeface="Times New Roman"/>
              <a:cs typeface="Times New Roman"/>
            </a:endParaRPr>
          </a:p>
          <a:p>
            <a:pPr marL="38100" marR="30480">
              <a:lnSpc>
                <a:spcPct val="100000"/>
              </a:lnSpc>
            </a:pPr>
            <a:r>
              <a:rPr sz="2400" b="0" u="none" spc="20" dirty="0">
                <a:latin typeface="Cambria Math"/>
                <a:cs typeface="Cambria Math"/>
              </a:rPr>
              <a:t>𝑅</a:t>
            </a:r>
            <a:r>
              <a:rPr sz="2625" b="0" u="none" spc="30" baseline="28571" dirty="0">
                <a:latin typeface="Cambria Math"/>
                <a:cs typeface="Cambria Math"/>
              </a:rPr>
              <a:t>−1</a:t>
            </a:r>
            <a:r>
              <a:rPr sz="2625" b="0" u="none" spc="217" baseline="28571" dirty="0">
                <a:latin typeface="Cambria Math"/>
                <a:cs typeface="Cambria Math"/>
              </a:rPr>
              <a:t> </a:t>
            </a:r>
            <a:r>
              <a:rPr sz="2400" b="0" u="none" dirty="0">
                <a:latin typeface="Times New Roman"/>
                <a:cs typeface="Times New Roman"/>
              </a:rPr>
              <a:t>is</a:t>
            </a:r>
            <a:r>
              <a:rPr sz="2400" b="0" u="none" spc="225" dirty="0">
                <a:latin typeface="Times New Roman"/>
                <a:cs typeface="Times New Roman"/>
              </a:rPr>
              <a:t> </a:t>
            </a:r>
            <a:r>
              <a:rPr sz="2400" b="0" u="none" spc="-5" dirty="0">
                <a:latin typeface="Times New Roman"/>
                <a:cs typeface="Times New Roman"/>
              </a:rPr>
              <a:t>the</a:t>
            </a:r>
            <a:r>
              <a:rPr sz="2400" b="0" u="none" spc="229" dirty="0">
                <a:latin typeface="Times New Roman"/>
                <a:cs typeface="Times New Roman"/>
              </a:rPr>
              <a:t> </a:t>
            </a:r>
            <a:r>
              <a:rPr sz="2400" b="0" u="none" spc="-5" dirty="0">
                <a:latin typeface="Times New Roman"/>
                <a:cs typeface="Times New Roman"/>
              </a:rPr>
              <a:t>relation</a:t>
            </a:r>
            <a:r>
              <a:rPr sz="2400" b="0" u="none" spc="225" dirty="0">
                <a:latin typeface="Times New Roman"/>
                <a:cs typeface="Times New Roman"/>
              </a:rPr>
              <a:t> </a:t>
            </a:r>
            <a:r>
              <a:rPr sz="2400" b="0" u="none" dirty="0">
                <a:latin typeface="Times New Roman"/>
                <a:cs typeface="Times New Roman"/>
              </a:rPr>
              <a:t>from</a:t>
            </a:r>
            <a:r>
              <a:rPr sz="2400" b="0" u="none" spc="210" dirty="0">
                <a:latin typeface="Times New Roman"/>
                <a:cs typeface="Times New Roman"/>
              </a:rPr>
              <a:t> </a:t>
            </a:r>
            <a:r>
              <a:rPr sz="2400" b="0" u="none" dirty="0">
                <a:latin typeface="Times New Roman"/>
                <a:cs typeface="Times New Roman"/>
              </a:rPr>
              <a:t>B</a:t>
            </a:r>
            <a:r>
              <a:rPr sz="2400" b="0" u="none" spc="220" dirty="0">
                <a:latin typeface="Times New Roman"/>
                <a:cs typeface="Times New Roman"/>
              </a:rPr>
              <a:t> </a:t>
            </a:r>
            <a:r>
              <a:rPr sz="2400" b="0" u="none" dirty="0">
                <a:latin typeface="Times New Roman"/>
                <a:cs typeface="Times New Roman"/>
              </a:rPr>
              <a:t>to</a:t>
            </a:r>
            <a:r>
              <a:rPr sz="2400" b="0" u="none" spc="225" dirty="0">
                <a:latin typeface="Times New Roman"/>
                <a:cs typeface="Times New Roman"/>
              </a:rPr>
              <a:t> </a:t>
            </a:r>
            <a:r>
              <a:rPr sz="2400" b="0" u="none" spc="-5" dirty="0">
                <a:latin typeface="Times New Roman"/>
                <a:cs typeface="Times New Roman"/>
              </a:rPr>
              <a:t>A</a:t>
            </a:r>
            <a:r>
              <a:rPr sz="2400" b="0" u="none" spc="100" dirty="0">
                <a:latin typeface="Times New Roman"/>
                <a:cs typeface="Times New Roman"/>
              </a:rPr>
              <a:t> </a:t>
            </a:r>
            <a:r>
              <a:rPr sz="2400" b="0" u="none" dirty="0">
                <a:latin typeface="Times New Roman"/>
                <a:cs typeface="Times New Roman"/>
              </a:rPr>
              <a:t>which</a:t>
            </a:r>
            <a:r>
              <a:rPr sz="2400" b="0" u="none" spc="229" dirty="0">
                <a:latin typeface="Times New Roman"/>
                <a:cs typeface="Times New Roman"/>
              </a:rPr>
              <a:t> </a:t>
            </a:r>
            <a:r>
              <a:rPr sz="2400" b="0" u="none" spc="-5" dirty="0">
                <a:latin typeface="Times New Roman"/>
                <a:cs typeface="Times New Roman"/>
              </a:rPr>
              <a:t>consists</a:t>
            </a:r>
            <a:r>
              <a:rPr sz="2400" b="0" u="none" spc="240" dirty="0">
                <a:latin typeface="Times New Roman"/>
                <a:cs typeface="Times New Roman"/>
              </a:rPr>
              <a:t> </a:t>
            </a:r>
            <a:r>
              <a:rPr sz="2400" b="0" u="none" dirty="0">
                <a:latin typeface="Times New Roman"/>
                <a:cs typeface="Times New Roman"/>
              </a:rPr>
              <a:t>of</a:t>
            </a:r>
            <a:r>
              <a:rPr sz="2400" b="0" u="none" spc="220" dirty="0">
                <a:latin typeface="Times New Roman"/>
                <a:cs typeface="Times New Roman"/>
              </a:rPr>
              <a:t> </a:t>
            </a:r>
            <a:r>
              <a:rPr sz="2400" b="0" u="none" spc="-5" dirty="0">
                <a:latin typeface="Times New Roman"/>
                <a:cs typeface="Times New Roman"/>
              </a:rPr>
              <a:t>those</a:t>
            </a:r>
            <a:r>
              <a:rPr sz="2400" b="0" u="none" spc="235" dirty="0">
                <a:latin typeface="Times New Roman"/>
                <a:cs typeface="Times New Roman"/>
              </a:rPr>
              <a:t> </a:t>
            </a:r>
            <a:r>
              <a:rPr sz="2400" b="0" u="none" dirty="0">
                <a:latin typeface="Times New Roman"/>
                <a:cs typeface="Times New Roman"/>
              </a:rPr>
              <a:t>ordered </a:t>
            </a:r>
            <a:r>
              <a:rPr sz="2400" b="0" u="none" spc="-585" dirty="0">
                <a:latin typeface="Times New Roman"/>
                <a:cs typeface="Times New Roman"/>
              </a:rPr>
              <a:t> </a:t>
            </a:r>
            <a:r>
              <a:rPr sz="2400" b="0" u="none" spc="-5" dirty="0">
                <a:latin typeface="Times New Roman"/>
                <a:cs typeface="Times New Roman"/>
              </a:rPr>
              <a:t>pairs </a:t>
            </a:r>
            <a:r>
              <a:rPr sz="2400" b="0" u="none" dirty="0">
                <a:latin typeface="Times New Roman"/>
                <a:cs typeface="Times New Roman"/>
              </a:rPr>
              <a:t>got</a:t>
            </a:r>
            <a:r>
              <a:rPr sz="2400" b="0" u="none" spc="-10" dirty="0">
                <a:latin typeface="Times New Roman"/>
                <a:cs typeface="Times New Roman"/>
              </a:rPr>
              <a:t> </a:t>
            </a:r>
            <a:r>
              <a:rPr sz="2400" b="0" u="none" dirty="0">
                <a:latin typeface="Times New Roman"/>
                <a:cs typeface="Times New Roman"/>
              </a:rPr>
              <a:t>by interchanging</a:t>
            </a:r>
            <a:r>
              <a:rPr sz="2400" b="0" u="none" spc="-35" dirty="0">
                <a:latin typeface="Times New Roman"/>
                <a:cs typeface="Times New Roman"/>
              </a:rPr>
              <a:t> </a:t>
            </a:r>
            <a:r>
              <a:rPr sz="2400" b="0" u="none" dirty="0">
                <a:latin typeface="Times New Roman"/>
                <a:cs typeface="Times New Roman"/>
              </a:rPr>
              <a:t>the</a:t>
            </a:r>
            <a:r>
              <a:rPr sz="2400" b="0" u="none" spc="-20" dirty="0">
                <a:latin typeface="Times New Roman"/>
                <a:cs typeface="Times New Roman"/>
              </a:rPr>
              <a:t> </a:t>
            </a:r>
            <a:r>
              <a:rPr sz="2400" b="0" u="none" spc="-5" dirty="0">
                <a:latin typeface="Times New Roman"/>
                <a:cs typeface="Times New Roman"/>
              </a:rPr>
              <a:t>elements </a:t>
            </a:r>
            <a:r>
              <a:rPr sz="2400" b="0" u="none" dirty="0">
                <a:latin typeface="Times New Roman"/>
                <a:cs typeface="Times New Roman"/>
              </a:rPr>
              <a:t>of</a:t>
            </a:r>
            <a:r>
              <a:rPr sz="2400" b="0" u="none" spc="-10" dirty="0">
                <a:latin typeface="Times New Roman"/>
                <a:cs typeface="Times New Roman"/>
              </a:rPr>
              <a:t> </a:t>
            </a:r>
            <a:r>
              <a:rPr sz="2400" b="0" u="none" dirty="0">
                <a:latin typeface="Times New Roman"/>
                <a:cs typeface="Times New Roman"/>
              </a:rPr>
              <a:t>the</a:t>
            </a:r>
            <a:r>
              <a:rPr sz="2400" b="0" u="none" spc="-5" dirty="0">
                <a:latin typeface="Times New Roman"/>
                <a:cs typeface="Times New Roman"/>
              </a:rPr>
              <a:t> </a:t>
            </a:r>
            <a:r>
              <a:rPr sz="2400" b="0" u="none" dirty="0">
                <a:latin typeface="Times New Roman"/>
                <a:cs typeface="Times New Roman"/>
              </a:rPr>
              <a:t>ordered</a:t>
            </a:r>
            <a:r>
              <a:rPr sz="2400" b="0" u="none" spc="-10" dirty="0">
                <a:latin typeface="Times New Roman"/>
                <a:cs typeface="Times New Roman"/>
              </a:rPr>
              <a:t> </a:t>
            </a:r>
            <a:r>
              <a:rPr sz="2400" b="0" u="none" spc="-5" dirty="0">
                <a:latin typeface="Times New Roman"/>
                <a:cs typeface="Times New Roman"/>
              </a:rPr>
              <a:t>pairs</a:t>
            </a:r>
            <a:r>
              <a:rPr sz="2400" b="0" u="none" spc="-15" dirty="0">
                <a:latin typeface="Times New Roman"/>
                <a:cs typeface="Times New Roman"/>
              </a:rPr>
              <a:t> </a:t>
            </a:r>
            <a:r>
              <a:rPr sz="2400" b="0" u="none" dirty="0">
                <a:latin typeface="Times New Roman"/>
                <a:cs typeface="Times New Roman"/>
              </a:rPr>
              <a:t>in</a:t>
            </a:r>
            <a:r>
              <a:rPr sz="2400" b="0" u="none" spc="-15" dirty="0">
                <a:latin typeface="Times New Roman"/>
                <a:cs typeface="Times New Roman"/>
              </a:rPr>
              <a:t> </a:t>
            </a:r>
            <a:r>
              <a:rPr sz="2400" b="0" u="none" spc="-5" dirty="0">
                <a:latin typeface="Times New Roman"/>
                <a:cs typeface="Times New Roman"/>
              </a:rPr>
              <a:t>R.</a:t>
            </a:r>
            <a:endParaRPr sz="2400">
              <a:latin typeface="Times New Roman"/>
              <a:cs typeface="Times New Roman"/>
            </a:endParaRPr>
          </a:p>
        </p:txBody>
      </p:sp>
      <p:sp>
        <p:nvSpPr>
          <p:cNvPr id="4" name="object 4"/>
          <p:cNvSpPr txBox="1"/>
          <p:nvPr/>
        </p:nvSpPr>
        <p:spPr>
          <a:xfrm>
            <a:off x="497840" y="2252294"/>
            <a:ext cx="7768590" cy="3161030"/>
          </a:xfrm>
          <a:prstGeom prst="rect">
            <a:avLst/>
          </a:prstGeom>
        </p:spPr>
        <p:txBody>
          <a:bodyPr vert="horz" wrap="square" lIns="0" tIns="12065" rIns="0" bIns="0" rtlCol="0">
            <a:spAutoFit/>
          </a:bodyPr>
          <a:lstStyle/>
          <a:p>
            <a:pPr marL="50800">
              <a:lnSpc>
                <a:spcPct val="100000"/>
              </a:lnSpc>
              <a:spcBef>
                <a:spcPts val="95"/>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a:lnSpc>
                <a:spcPct val="100000"/>
              </a:lnSpc>
              <a:spcBef>
                <a:spcPts val="20"/>
              </a:spcBef>
            </a:pPr>
            <a:endParaRPr sz="3500">
              <a:latin typeface="Times New Roman"/>
              <a:cs typeface="Times New Roman"/>
            </a:endParaRPr>
          </a:p>
          <a:p>
            <a:pPr marL="50800" marR="43180">
              <a:lnSpc>
                <a:spcPct val="120100"/>
              </a:lnSpc>
              <a:buFont typeface="Wingdings"/>
              <a:buChar char=""/>
              <a:tabLst>
                <a:tab pos="393700" algn="l"/>
                <a:tab pos="4199255" algn="l"/>
                <a:tab pos="6320790" algn="l"/>
              </a:tabLst>
            </a:pPr>
            <a:r>
              <a:rPr sz="2400" dirty="0">
                <a:latin typeface="Times New Roman"/>
                <a:cs typeface="Times New Roman"/>
              </a:rPr>
              <a:t>If</a:t>
            </a:r>
            <a:r>
              <a:rPr sz="2400" spc="-135" dirty="0">
                <a:latin typeface="Times New Roman"/>
                <a:cs typeface="Times New Roman"/>
              </a:rPr>
              <a:t> </a:t>
            </a:r>
            <a:r>
              <a:rPr sz="2400" spc="-5" dirty="0">
                <a:latin typeface="Times New Roman"/>
                <a:cs typeface="Times New Roman"/>
              </a:rPr>
              <a:t>A={2,3,5},</a:t>
            </a:r>
            <a:r>
              <a:rPr sz="2400" spc="10" dirty="0">
                <a:latin typeface="Times New Roman"/>
                <a:cs typeface="Times New Roman"/>
              </a:rPr>
              <a:t> </a:t>
            </a:r>
            <a:r>
              <a:rPr sz="2400" dirty="0">
                <a:latin typeface="Times New Roman"/>
                <a:cs typeface="Times New Roman"/>
              </a:rPr>
              <a:t>B={6,8,10}</a:t>
            </a:r>
            <a:r>
              <a:rPr sz="2400" spc="10" dirty="0">
                <a:latin typeface="Times New Roman"/>
                <a:cs typeface="Times New Roman"/>
              </a:rPr>
              <a:t> </a:t>
            </a:r>
            <a:r>
              <a:rPr sz="2400" dirty="0">
                <a:latin typeface="Times New Roman"/>
                <a:cs typeface="Times New Roman"/>
              </a:rPr>
              <a:t>and	a relation</a:t>
            </a:r>
            <a:r>
              <a:rPr sz="2400" spc="-30" dirty="0">
                <a:latin typeface="Times New Roman"/>
                <a:cs typeface="Times New Roman"/>
              </a:rPr>
              <a:t> </a:t>
            </a:r>
            <a:r>
              <a:rPr sz="2400" dirty="0">
                <a:latin typeface="Times New Roman"/>
                <a:cs typeface="Times New Roman"/>
              </a:rPr>
              <a:t>aRb</a:t>
            </a:r>
            <a:r>
              <a:rPr sz="2400" spc="-5" dirty="0">
                <a:latin typeface="Times New Roman"/>
                <a:cs typeface="Times New Roman"/>
              </a:rPr>
              <a:t> </a:t>
            </a:r>
            <a:r>
              <a:rPr sz="2400" dirty="0">
                <a:latin typeface="Times New Roman"/>
                <a:cs typeface="Times New Roman"/>
              </a:rPr>
              <a:t>if	a</a:t>
            </a:r>
            <a:r>
              <a:rPr sz="2400" spc="-50" dirty="0">
                <a:latin typeface="Times New Roman"/>
                <a:cs typeface="Times New Roman"/>
              </a:rPr>
              <a:t> </a:t>
            </a:r>
            <a:r>
              <a:rPr sz="2400" dirty="0">
                <a:latin typeface="Times New Roman"/>
                <a:cs typeface="Times New Roman"/>
              </a:rPr>
              <a:t>divides</a:t>
            </a:r>
            <a:r>
              <a:rPr sz="2400" spc="-60" dirty="0">
                <a:latin typeface="Times New Roman"/>
                <a:cs typeface="Times New Roman"/>
              </a:rPr>
              <a:t> </a:t>
            </a:r>
            <a:r>
              <a:rPr sz="2400" dirty="0">
                <a:latin typeface="Times New Roman"/>
                <a:cs typeface="Times New Roman"/>
              </a:rPr>
              <a:t>b. </a:t>
            </a:r>
            <a:r>
              <a:rPr sz="2400" spc="-585" dirty="0">
                <a:latin typeface="Times New Roman"/>
                <a:cs typeface="Times New Roman"/>
              </a:rPr>
              <a:t> </a:t>
            </a:r>
            <a:r>
              <a:rPr sz="2400" dirty="0">
                <a:latin typeface="Times New Roman"/>
                <a:cs typeface="Times New Roman"/>
              </a:rPr>
              <a:t>Then</a:t>
            </a:r>
            <a:endParaRPr sz="2400">
              <a:latin typeface="Times New Roman"/>
              <a:cs typeface="Times New Roman"/>
            </a:endParaRPr>
          </a:p>
          <a:p>
            <a:pPr marL="736600">
              <a:lnSpc>
                <a:spcPct val="100000"/>
              </a:lnSpc>
              <a:spcBef>
                <a:spcPts val="580"/>
              </a:spcBef>
            </a:pPr>
            <a:r>
              <a:rPr sz="2400" dirty="0">
                <a:latin typeface="Times New Roman"/>
                <a:cs typeface="Times New Roman"/>
              </a:rPr>
              <a:t>R={(2,6),(2,8),(2,10),(3,6),(5,10)}</a:t>
            </a:r>
            <a:endParaRPr sz="2400">
              <a:latin typeface="Times New Roman"/>
              <a:cs typeface="Times New Roman"/>
            </a:endParaRPr>
          </a:p>
          <a:p>
            <a:pPr marL="50800">
              <a:lnSpc>
                <a:spcPct val="100000"/>
              </a:lnSpc>
              <a:spcBef>
                <a:spcPts val="575"/>
              </a:spcBef>
            </a:pPr>
            <a:r>
              <a:rPr sz="2400" spc="-5" dirty="0">
                <a:latin typeface="Times New Roman"/>
                <a:cs typeface="Times New Roman"/>
              </a:rPr>
              <a:t>Now</a:t>
            </a:r>
            <a:endParaRPr sz="2400">
              <a:latin typeface="Times New Roman"/>
              <a:cs typeface="Times New Roman"/>
            </a:endParaRPr>
          </a:p>
          <a:p>
            <a:pPr marL="127000">
              <a:lnSpc>
                <a:spcPct val="100000"/>
              </a:lnSpc>
              <a:spcBef>
                <a:spcPts val="575"/>
              </a:spcBef>
            </a:pPr>
            <a:r>
              <a:rPr sz="2400" spc="5" dirty="0">
                <a:latin typeface="Cambria Math"/>
                <a:cs typeface="Cambria Math"/>
              </a:rPr>
              <a:t>𝑅</a:t>
            </a:r>
            <a:r>
              <a:rPr sz="2625" spc="7" baseline="28571" dirty="0">
                <a:latin typeface="Cambria Math"/>
                <a:cs typeface="Cambria Math"/>
              </a:rPr>
              <a:t>−1</a:t>
            </a:r>
            <a:r>
              <a:rPr sz="2400" spc="5" dirty="0">
                <a:latin typeface="Times New Roman"/>
                <a:cs typeface="Times New Roman"/>
              </a:rPr>
              <a:t>={(6,2),(8,2),(10,2),(6,3),(10,5)}</a:t>
            </a:r>
            <a:endParaRPr sz="2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371600"/>
            <a:ext cx="8458200" cy="5181600"/>
          </a:xfrm>
          <a:custGeom>
            <a:avLst/>
            <a:gdLst/>
            <a:ahLst/>
            <a:cxnLst/>
            <a:rect l="l" t="t" r="r" b="b"/>
            <a:pathLst>
              <a:path w="8458200" h="5181600">
                <a:moveTo>
                  <a:pt x="8458200" y="0"/>
                </a:moveTo>
                <a:lnTo>
                  <a:pt x="0" y="0"/>
                </a:lnTo>
                <a:lnTo>
                  <a:pt x="0" y="5181600"/>
                </a:lnTo>
                <a:lnTo>
                  <a:pt x="8458200" y="5181600"/>
                </a:lnTo>
                <a:lnTo>
                  <a:pt x="8458200" y="0"/>
                </a:lnTo>
                <a:close/>
              </a:path>
            </a:pathLst>
          </a:custGeom>
          <a:solidFill>
            <a:srgbClr val="F1F1F1"/>
          </a:solidFill>
        </p:spPr>
        <p:txBody>
          <a:bodyPr wrap="square" lIns="0" tIns="0" rIns="0" bIns="0" rtlCol="0"/>
          <a:lstStyle/>
          <a:p>
            <a:endParaRPr/>
          </a:p>
        </p:txBody>
      </p:sp>
      <p:sp>
        <p:nvSpPr>
          <p:cNvPr id="3" name="object 3"/>
          <p:cNvSpPr txBox="1"/>
          <p:nvPr/>
        </p:nvSpPr>
        <p:spPr>
          <a:xfrm>
            <a:off x="459740" y="1310385"/>
            <a:ext cx="8299450" cy="4799965"/>
          </a:xfrm>
          <a:prstGeom prst="rect">
            <a:avLst/>
          </a:prstGeom>
        </p:spPr>
        <p:txBody>
          <a:bodyPr vert="horz" wrap="square" lIns="0" tIns="92075" rIns="0" bIns="0" rtlCol="0">
            <a:spAutoFit/>
          </a:bodyPr>
          <a:lstStyle/>
          <a:p>
            <a:pPr marL="12700" marR="5080">
              <a:lnSpc>
                <a:spcPts val="2590"/>
              </a:lnSpc>
              <a:spcBef>
                <a:spcPts val="725"/>
              </a:spcBef>
              <a:buFont typeface="Times New Roman"/>
              <a:buAutoNum type="arabicPeriod"/>
              <a:tabLst>
                <a:tab pos="405765" algn="l"/>
                <a:tab pos="406400" algn="l"/>
                <a:tab pos="768350" algn="l"/>
                <a:tab pos="1132840" algn="l"/>
                <a:tab pos="1765300" algn="l"/>
                <a:tab pos="2091055" algn="l"/>
                <a:tab pos="3140075" algn="l"/>
                <a:tab pos="3790950" algn="l"/>
                <a:tab pos="5193030" algn="l"/>
                <a:tab pos="5748020" algn="l"/>
                <a:tab pos="7635240" algn="l"/>
                <a:tab pos="8057515" algn="l"/>
              </a:tabLst>
            </a:pPr>
            <a:r>
              <a:rPr sz="2700" dirty="0">
                <a:latin typeface="Times New Roman"/>
                <a:cs typeface="Times New Roman"/>
              </a:rPr>
              <a:t>If	R	and	</a:t>
            </a:r>
            <a:r>
              <a:rPr sz="2700" spc="-5" dirty="0">
                <a:latin typeface="Times New Roman"/>
                <a:cs typeface="Times New Roman"/>
              </a:rPr>
              <a:t>S</a:t>
            </a:r>
            <a:r>
              <a:rPr sz="2700" dirty="0">
                <a:latin typeface="Times New Roman"/>
                <a:cs typeface="Times New Roman"/>
              </a:rPr>
              <a:t>	denote	</a:t>
            </a:r>
            <a:r>
              <a:rPr sz="2700" spc="-5" dirty="0">
                <a:latin typeface="Times New Roman"/>
                <a:cs typeface="Times New Roman"/>
              </a:rPr>
              <a:t>two</a:t>
            </a:r>
            <a:r>
              <a:rPr sz="2700" dirty="0">
                <a:latin typeface="Times New Roman"/>
                <a:cs typeface="Times New Roman"/>
              </a:rPr>
              <a:t>	relations,	</a:t>
            </a:r>
            <a:r>
              <a:rPr sz="2700" spc="5" dirty="0">
                <a:latin typeface="Times New Roman"/>
                <a:cs typeface="Times New Roman"/>
              </a:rPr>
              <a:t>th</a:t>
            </a:r>
            <a:r>
              <a:rPr sz="2700" dirty="0">
                <a:latin typeface="Times New Roman"/>
                <a:cs typeface="Times New Roman"/>
              </a:rPr>
              <a:t>e	</a:t>
            </a:r>
            <a:r>
              <a:rPr sz="2700" b="1" spc="-5" dirty="0">
                <a:latin typeface="Times New Roman"/>
                <a:cs typeface="Times New Roman"/>
              </a:rPr>
              <a:t>Intersection</a:t>
            </a:r>
            <a:r>
              <a:rPr sz="2700" b="1" dirty="0">
                <a:latin typeface="Times New Roman"/>
                <a:cs typeface="Times New Roman"/>
              </a:rPr>
              <a:t>	</a:t>
            </a:r>
            <a:r>
              <a:rPr sz="2700" spc="5" dirty="0">
                <a:latin typeface="Times New Roman"/>
                <a:cs typeface="Times New Roman"/>
              </a:rPr>
              <a:t>o</a:t>
            </a:r>
            <a:r>
              <a:rPr sz="2700" dirty="0">
                <a:latin typeface="Times New Roman"/>
                <a:cs typeface="Times New Roman"/>
              </a:rPr>
              <a:t>f	R  and</a:t>
            </a:r>
            <a:r>
              <a:rPr sz="2700" spc="-5" dirty="0">
                <a:latin typeface="Times New Roman"/>
                <a:cs typeface="Times New Roman"/>
              </a:rPr>
              <a:t> S </a:t>
            </a:r>
            <a:r>
              <a:rPr sz="2700" dirty="0">
                <a:latin typeface="Times New Roman"/>
                <a:cs typeface="Times New Roman"/>
              </a:rPr>
              <a:t>denoted</a:t>
            </a:r>
            <a:r>
              <a:rPr sz="2700" spc="-15" dirty="0">
                <a:latin typeface="Times New Roman"/>
                <a:cs typeface="Times New Roman"/>
              </a:rPr>
              <a:t> </a:t>
            </a:r>
            <a:r>
              <a:rPr sz="2700" dirty="0">
                <a:latin typeface="Times New Roman"/>
                <a:cs typeface="Times New Roman"/>
              </a:rPr>
              <a:t>by</a:t>
            </a:r>
            <a:r>
              <a:rPr sz="2700" spc="-5" dirty="0">
                <a:latin typeface="Times New Roman"/>
                <a:cs typeface="Times New Roman"/>
              </a:rPr>
              <a:t> </a:t>
            </a:r>
            <a:r>
              <a:rPr sz="2700" dirty="0">
                <a:latin typeface="Times New Roman"/>
                <a:cs typeface="Times New Roman"/>
              </a:rPr>
              <a:t>R</a:t>
            </a:r>
            <a:r>
              <a:rPr sz="2700" dirty="0">
                <a:latin typeface="Cambria Math"/>
                <a:cs typeface="Cambria Math"/>
              </a:rPr>
              <a:t>∩ 𝑆</a:t>
            </a:r>
            <a:r>
              <a:rPr sz="2700" spc="120" dirty="0">
                <a:latin typeface="Cambria Math"/>
                <a:cs typeface="Cambria Math"/>
              </a:rPr>
              <a:t> </a:t>
            </a:r>
            <a:r>
              <a:rPr sz="2700" dirty="0">
                <a:latin typeface="Times New Roman"/>
                <a:cs typeface="Times New Roman"/>
              </a:rPr>
              <a:t>is</a:t>
            </a:r>
            <a:r>
              <a:rPr sz="2700" spc="-10" dirty="0">
                <a:latin typeface="Times New Roman"/>
                <a:cs typeface="Times New Roman"/>
              </a:rPr>
              <a:t> </a:t>
            </a:r>
            <a:r>
              <a:rPr sz="2700" dirty="0">
                <a:latin typeface="Times New Roman"/>
                <a:cs typeface="Times New Roman"/>
              </a:rPr>
              <a:t>defined</a:t>
            </a:r>
            <a:r>
              <a:rPr sz="2700" spc="-10" dirty="0">
                <a:latin typeface="Times New Roman"/>
                <a:cs typeface="Times New Roman"/>
              </a:rPr>
              <a:t> </a:t>
            </a:r>
            <a:r>
              <a:rPr sz="2700" spc="5" dirty="0">
                <a:latin typeface="Times New Roman"/>
                <a:cs typeface="Times New Roman"/>
              </a:rPr>
              <a:t>by</a:t>
            </a:r>
            <a:endParaRPr sz="2700">
              <a:latin typeface="Times New Roman"/>
              <a:cs typeface="Times New Roman"/>
            </a:endParaRPr>
          </a:p>
          <a:p>
            <a:pPr marL="2155190">
              <a:lnSpc>
                <a:spcPts val="3190"/>
              </a:lnSpc>
              <a:spcBef>
                <a:spcPts val="125"/>
              </a:spcBef>
            </a:pPr>
            <a:r>
              <a:rPr sz="4050" baseline="2057" dirty="0">
                <a:latin typeface="Times New Roman"/>
                <a:cs typeface="Times New Roman"/>
              </a:rPr>
              <a:t>a(R</a:t>
            </a:r>
            <a:r>
              <a:rPr sz="4050" baseline="2057" dirty="0">
                <a:latin typeface="Cambria Math"/>
                <a:cs typeface="Cambria Math"/>
              </a:rPr>
              <a:t>∩ </a:t>
            </a:r>
            <a:r>
              <a:rPr sz="4050" spc="67" baseline="2057" dirty="0">
                <a:latin typeface="Cambria Math"/>
                <a:cs typeface="Cambria Math"/>
              </a:rPr>
              <a:t>𝑆</a:t>
            </a:r>
            <a:r>
              <a:rPr sz="4050" baseline="2057" dirty="0">
                <a:latin typeface="Times New Roman"/>
                <a:cs typeface="Times New Roman"/>
              </a:rPr>
              <a:t>)b=aRb</a:t>
            </a:r>
            <a:r>
              <a:rPr sz="4050" spc="-7" baseline="2057" dirty="0">
                <a:latin typeface="Times New Roman"/>
                <a:cs typeface="Times New Roman"/>
              </a:rPr>
              <a:t> </a:t>
            </a:r>
            <a:r>
              <a:rPr sz="2700" spc="165" dirty="0">
                <a:latin typeface="Cambria Math"/>
                <a:cs typeface="Cambria Math"/>
              </a:rPr>
              <a:t>V</a:t>
            </a:r>
            <a:r>
              <a:rPr sz="2700" spc="-150" dirty="0">
                <a:latin typeface="Cambria Math"/>
                <a:cs typeface="Cambria Math"/>
              </a:rPr>
              <a:t> </a:t>
            </a:r>
            <a:r>
              <a:rPr sz="4050" spc="-7" baseline="2057" dirty="0">
                <a:latin typeface="Cambria Math"/>
                <a:cs typeface="Cambria Math"/>
              </a:rPr>
              <a:t>𝑎𝑆</a:t>
            </a:r>
            <a:r>
              <a:rPr sz="4050" spc="75" baseline="2057" dirty="0">
                <a:latin typeface="Cambria Math"/>
                <a:cs typeface="Cambria Math"/>
              </a:rPr>
              <a:t>𝑏</a:t>
            </a:r>
            <a:r>
              <a:rPr sz="4050" baseline="2057" dirty="0">
                <a:latin typeface="Times New Roman"/>
                <a:cs typeface="Times New Roman"/>
              </a:rPr>
              <a:t>,</a:t>
            </a:r>
            <a:r>
              <a:rPr sz="4050" spc="-15" baseline="2057" dirty="0">
                <a:latin typeface="Times New Roman"/>
                <a:cs typeface="Times New Roman"/>
              </a:rPr>
              <a:t> </a:t>
            </a:r>
            <a:r>
              <a:rPr sz="4050" baseline="2057" dirty="0">
                <a:latin typeface="Times New Roman"/>
                <a:cs typeface="Times New Roman"/>
              </a:rPr>
              <a:t>and</a:t>
            </a:r>
            <a:endParaRPr sz="4050" baseline="2057">
              <a:latin typeface="Times New Roman"/>
              <a:cs typeface="Times New Roman"/>
            </a:endParaRPr>
          </a:p>
          <a:p>
            <a:pPr marL="12700">
              <a:lnSpc>
                <a:spcPts val="3190"/>
              </a:lnSpc>
            </a:pPr>
            <a:r>
              <a:rPr sz="2700" dirty="0">
                <a:latin typeface="Times New Roman"/>
                <a:cs typeface="Times New Roman"/>
              </a:rPr>
              <a:t>the</a:t>
            </a:r>
            <a:r>
              <a:rPr sz="2700" spc="-20" dirty="0">
                <a:latin typeface="Times New Roman"/>
                <a:cs typeface="Times New Roman"/>
              </a:rPr>
              <a:t> </a:t>
            </a:r>
            <a:r>
              <a:rPr sz="2700" b="1" spc="-5" dirty="0">
                <a:latin typeface="Times New Roman"/>
                <a:cs typeface="Times New Roman"/>
              </a:rPr>
              <a:t>Union</a:t>
            </a:r>
            <a:r>
              <a:rPr sz="2700" b="1" dirty="0">
                <a:latin typeface="Times New Roman"/>
                <a:cs typeface="Times New Roman"/>
              </a:rPr>
              <a:t> </a:t>
            </a:r>
            <a:r>
              <a:rPr sz="2700" dirty="0">
                <a:latin typeface="Times New Roman"/>
                <a:cs typeface="Times New Roman"/>
              </a:rPr>
              <a:t>of</a:t>
            </a:r>
            <a:r>
              <a:rPr sz="2700" spc="-10" dirty="0">
                <a:latin typeface="Times New Roman"/>
                <a:cs typeface="Times New Roman"/>
              </a:rPr>
              <a:t> </a:t>
            </a:r>
            <a:r>
              <a:rPr sz="2700" dirty="0">
                <a:latin typeface="Times New Roman"/>
                <a:cs typeface="Times New Roman"/>
              </a:rPr>
              <a:t>R</a:t>
            </a:r>
            <a:r>
              <a:rPr sz="2700" spc="-5" dirty="0">
                <a:latin typeface="Times New Roman"/>
                <a:cs typeface="Times New Roman"/>
              </a:rPr>
              <a:t> </a:t>
            </a:r>
            <a:r>
              <a:rPr sz="2700" dirty="0">
                <a:latin typeface="Times New Roman"/>
                <a:cs typeface="Times New Roman"/>
              </a:rPr>
              <a:t>and </a:t>
            </a:r>
            <a:r>
              <a:rPr sz="2700" spc="-5" dirty="0">
                <a:latin typeface="Times New Roman"/>
                <a:cs typeface="Times New Roman"/>
              </a:rPr>
              <a:t>S</a:t>
            </a:r>
            <a:r>
              <a:rPr sz="2700" dirty="0">
                <a:latin typeface="Times New Roman"/>
                <a:cs typeface="Times New Roman"/>
              </a:rPr>
              <a:t> denoted</a:t>
            </a:r>
            <a:r>
              <a:rPr sz="2700" spc="-25" dirty="0">
                <a:latin typeface="Times New Roman"/>
                <a:cs typeface="Times New Roman"/>
              </a:rPr>
              <a:t> </a:t>
            </a:r>
            <a:r>
              <a:rPr sz="2700" dirty="0">
                <a:latin typeface="Times New Roman"/>
                <a:cs typeface="Times New Roman"/>
              </a:rPr>
              <a:t>by</a:t>
            </a:r>
            <a:r>
              <a:rPr sz="2700" spc="5" dirty="0">
                <a:latin typeface="Times New Roman"/>
                <a:cs typeface="Times New Roman"/>
              </a:rPr>
              <a:t> </a:t>
            </a:r>
            <a:r>
              <a:rPr sz="2700" spc="55" dirty="0">
                <a:latin typeface="Times New Roman"/>
                <a:cs typeface="Times New Roman"/>
              </a:rPr>
              <a:t>R</a:t>
            </a:r>
            <a:r>
              <a:rPr sz="2700" spc="55" dirty="0">
                <a:latin typeface="Cambria Math"/>
                <a:cs typeface="Cambria Math"/>
              </a:rPr>
              <a:t>𝖴</a:t>
            </a:r>
            <a:r>
              <a:rPr sz="2700" spc="-5" dirty="0">
                <a:latin typeface="Cambria Math"/>
                <a:cs typeface="Cambria Math"/>
              </a:rPr>
              <a:t> </a:t>
            </a:r>
            <a:r>
              <a:rPr sz="2700" dirty="0">
                <a:latin typeface="Cambria Math"/>
                <a:cs typeface="Cambria Math"/>
              </a:rPr>
              <a:t>𝑆</a:t>
            </a:r>
            <a:r>
              <a:rPr sz="2700" spc="120" dirty="0">
                <a:latin typeface="Cambria Math"/>
                <a:cs typeface="Cambria Math"/>
              </a:rPr>
              <a:t> </a:t>
            </a:r>
            <a:r>
              <a:rPr sz="2700" dirty="0">
                <a:latin typeface="Times New Roman"/>
                <a:cs typeface="Times New Roman"/>
              </a:rPr>
              <a:t>is</a:t>
            </a:r>
            <a:r>
              <a:rPr sz="2700" spc="-10" dirty="0">
                <a:latin typeface="Times New Roman"/>
                <a:cs typeface="Times New Roman"/>
              </a:rPr>
              <a:t> </a:t>
            </a:r>
            <a:r>
              <a:rPr sz="2700" dirty="0">
                <a:latin typeface="Times New Roman"/>
                <a:cs typeface="Times New Roman"/>
              </a:rPr>
              <a:t>defined</a:t>
            </a:r>
            <a:r>
              <a:rPr sz="2700" spc="-10" dirty="0">
                <a:latin typeface="Times New Roman"/>
                <a:cs typeface="Times New Roman"/>
              </a:rPr>
              <a:t> </a:t>
            </a:r>
            <a:r>
              <a:rPr sz="2700" spc="5" dirty="0">
                <a:latin typeface="Times New Roman"/>
                <a:cs typeface="Times New Roman"/>
              </a:rPr>
              <a:t>by</a:t>
            </a:r>
            <a:endParaRPr sz="2700">
              <a:latin typeface="Times New Roman"/>
              <a:cs typeface="Times New Roman"/>
            </a:endParaRPr>
          </a:p>
          <a:p>
            <a:pPr marL="2242185">
              <a:lnSpc>
                <a:spcPct val="100000"/>
              </a:lnSpc>
            </a:pPr>
            <a:r>
              <a:rPr sz="2700" spc="25" dirty="0">
                <a:latin typeface="Times New Roman"/>
                <a:cs typeface="Times New Roman"/>
              </a:rPr>
              <a:t>a(R</a:t>
            </a:r>
            <a:r>
              <a:rPr sz="2700" spc="25" dirty="0">
                <a:latin typeface="Cambria Math"/>
                <a:cs typeface="Cambria Math"/>
              </a:rPr>
              <a:t>𝖴</a:t>
            </a:r>
            <a:r>
              <a:rPr sz="2700" spc="-15" dirty="0">
                <a:latin typeface="Cambria Math"/>
                <a:cs typeface="Cambria Math"/>
              </a:rPr>
              <a:t> </a:t>
            </a:r>
            <a:r>
              <a:rPr sz="2700" spc="25" dirty="0">
                <a:latin typeface="Cambria Math"/>
                <a:cs typeface="Cambria Math"/>
              </a:rPr>
              <a:t>𝑆)𝑏</a:t>
            </a:r>
            <a:r>
              <a:rPr sz="2700" spc="25" dirty="0">
                <a:latin typeface="Times New Roman"/>
                <a:cs typeface="Times New Roman"/>
              </a:rPr>
              <a:t>=</a:t>
            </a:r>
            <a:r>
              <a:rPr sz="2700" spc="-20" dirty="0">
                <a:latin typeface="Times New Roman"/>
                <a:cs typeface="Times New Roman"/>
              </a:rPr>
              <a:t> </a:t>
            </a:r>
            <a:r>
              <a:rPr sz="2700" dirty="0">
                <a:latin typeface="Times New Roman"/>
                <a:cs typeface="Times New Roman"/>
              </a:rPr>
              <a:t>aRb</a:t>
            </a:r>
            <a:r>
              <a:rPr sz="2700" spc="-85" dirty="0">
                <a:latin typeface="Times New Roman"/>
                <a:cs typeface="Times New Roman"/>
              </a:rPr>
              <a:t> </a:t>
            </a:r>
            <a:r>
              <a:rPr sz="2700" dirty="0">
                <a:latin typeface="Cambria Math"/>
                <a:cs typeface="Cambria Math"/>
              </a:rPr>
              <a:t>∨</a:t>
            </a:r>
            <a:r>
              <a:rPr sz="2700" spc="-20" dirty="0">
                <a:latin typeface="Cambria Math"/>
                <a:cs typeface="Cambria Math"/>
              </a:rPr>
              <a:t> </a:t>
            </a:r>
            <a:r>
              <a:rPr sz="2700" spc="10" dirty="0">
                <a:latin typeface="Cambria Math"/>
                <a:cs typeface="Cambria Math"/>
              </a:rPr>
              <a:t>𝑎𝑆𝑏</a:t>
            </a:r>
            <a:r>
              <a:rPr sz="2700" spc="10" dirty="0">
                <a:latin typeface="Times New Roman"/>
                <a:cs typeface="Times New Roman"/>
              </a:rPr>
              <a:t>.</a:t>
            </a:r>
            <a:endParaRPr sz="2700">
              <a:latin typeface="Times New Roman"/>
              <a:cs typeface="Times New Roman"/>
            </a:endParaRPr>
          </a:p>
          <a:p>
            <a:pPr>
              <a:lnSpc>
                <a:spcPct val="100000"/>
              </a:lnSpc>
              <a:spcBef>
                <a:spcPts val="20"/>
              </a:spcBef>
            </a:pPr>
            <a:endParaRPr sz="2800">
              <a:latin typeface="Times New Roman"/>
              <a:cs typeface="Times New Roman"/>
            </a:endParaRPr>
          </a:p>
          <a:p>
            <a:pPr marL="12700" marR="181610">
              <a:lnSpc>
                <a:spcPct val="100000"/>
              </a:lnSpc>
              <a:buFont typeface="Times New Roman"/>
              <a:buAutoNum type="arabicPeriod" startAt="2"/>
              <a:tabLst>
                <a:tab pos="349885" algn="l"/>
              </a:tabLst>
            </a:pPr>
            <a:r>
              <a:rPr sz="2700" dirty="0">
                <a:latin typeface="Times New Roman"/>
                <a:cs typeface="Times New Roman"/>
              </a:rPr>
              <a:t>The</a:t>
            </a:r>
            <a:r>
              <a:rPr sz="2700" spc="-10" dirty="0">
                <a:latin typeface="Times New Roman"/>
                <a:cs typeface="Times New Roman"/>
              </a:rPr>
              <a:t> </a:t>
            </a:r>
            <a:r>
              <a:rPr sz="2700" b="1" spc="-5" dirty="0">
                <a:latin typeface="Times New Roman"/>
                <a:cs typeface="Times New Roman"/>
              </a:rPr>
              <a:t>Difference</a:t>
            </a:r>
            <a:r>
              <a:rPr sz="2700" b="1" spc="-10" dirty="0">
                <a:latin typeface="Times New Roman"/>
                <a:cs typeface="Times New Roman"/>
              </a:rPr>
              <a:t> </a:t>
            </a:r>
            <a:r>
              <a:rPr sz="2700" dirty="0">
                <a:latin typeface="Times New Roman"/>
                <a:cs typeface="Times New Roman"/>
              </a:rPr>
              <a:t>of R</a:t>
            </a:r>
            <a:r>
              <a:rPr sz="2700" spc="-15" dirty="0">
                <a:latin typeface="Times New Roman"/>
                <a:cs typeface="Times New Roman"/>
              </a:rPr>
              <a:t> </a:t>
            </a:r>
            <a:r>
              <a:rPr sz="2700" dirty="0">
                <a:latin typeface="Times New Roman"/>
                <a:cs typeface="Times New Roman"/>
              </a:rPr>
              <a:t>and</a:t>
            </a:r>
            <a:r>
              <a:rPr sz="2700" spc="5" dirty="0">
                <a:latin typeface="Times New Roman"/>
                <a:cs typeface="Times New Roman"/>
              </a:rPr>
              <a:t> </a:t>
            </a:r>
            <a:r>
              <a:rPr sz="2700" dirty="0">
                <a:latin typeface="Times New Roman"/>
                <a:cs typeface="Times New Roman"/>
              </a:rPr>
              <a:t>S</a:t>
            </a:r>
            <a:r>
              <a:rPr sz="2700" spc="-15" dirty="0">
                <a:latin typeface="Times New Roman"/>
                <a:cs typeface="Times New Roman"/>
              </a:rPr>
              <a:t> </a:t>
            </a:r>
            <a:r>
              <a:rPr sz="2700" dirty="0">
                <a:latin typeface="Times New Roman"/>
                <a:cs typeface="Times New Roman"/>
              </a:rPr>
              <a:t>denoted</a:t>
            </a:r>
            <a:r>
              <a:rPr sz="2700" spc="-20" dirty="0">
                <a:latin typeface="Times New Roman"/>
                <a:cs typeface="Times New Roman"/>
              </a:rPr>
              <a:t> </a:t>
            </a:r>
            <a:r>
              <a:rPr sz="2700" dirty="0">
                <a:latin typeface="Times New Roman"/>
                <a:cs typeface="Times New Roman"/>
              </a:rPr>
              <a:t>by</a:t>
            </a:r>
            <a:r>
              <a:rPr sz="2700" spc="-20" dirty="0">
                <a:latin typeface="Times New Roman"/>
                <a:cs typeface="Times New Roman"/>
              </a:rPr>
              <a:t> </a:t>
            </a:r>
            <a:r>
              <a:rPr sz="2700" spc="-5" dirty="0">
                <a:latin typeface="Times New Roman"/>
                <a:cs typeface="Times New Roman"/>
              </a:rPr>
              <a:t>R-S</a:t>
            </a:r>
            <a:r>
              <a:rPr sz="2700" spc="-10" dirty="0">
                <a:latin typeface="Times New Roman"/>
                <a:cs typeface="Times New Roman"/>
              </a:rPr>
              <a:t> </a:t>
            </a:r>
            <a:r>
              <a:rPr sz="2700" dirty="0">
                <a:latin typeface="Times New Roman"/>
                <a:cs typeface="Times New Roman"/>
              </a:rPr>
              <a:t>is</a:t>
            </a:r>
            <a:r>
              <a:rPr sz="2700" spc="-15" dirty="0">
                <a:latin typeface="Times New Roman"/>
                <a:cs typeface="Times New Roman"/>
              </a:rPr>
              <a:t> </a:t>
            </a:r>
            <a:r>
              <a:rPr sz="2700" dirty="0">
                <a:latin typeface="Times New Roman"/>
                <a:cs typeface="Times New Roman"/>
              </a:rPr>
              <a:t>defined</a:t>
            </a:r>
            <a:r>
              <a:rPr sz="2700" spc="5" dirty="0">
                <a:latin typeface="Times New Roman"/>
                <a:cs typeface="Times New Roman"/>
              </a:rPr>
              <a:t> </a:t>
            </a:r>
            <a:r>
              <a:rPr sz="2700" dirty="0">
                <a:latin typeface="Times New Roman"/>
                <a:cs typeface="Times New Roman"/>
              </a:rPr>
              <a:t>by </a:t>
            </a:r>
            <a:r>
              <a:rPr sz="2700" spc="-660" dirty="0">
                <a:latin typeface="Times New Roman"/>
                <a:cs typeface="Times New Roman"/>
              </a:rPr>
              <a:t> </a:t>
            </a:r>
            <a:r>
              <a:rPr sz="2700" spc="10" dirty="0">
                <a:latin typeface="Times New Roman"/>
                <a:cs typeface="Times New Roman"/>
              </a:rPr>
              <a:t>a(R-S)b=aRb</a:t>
            </a:r>
            <a:r>
              <a:rPr sz="2700" spc="10" dirty="0">
                <a:latin typeface="Cambria Math"/>
                <a:cs typeface="Cambria Math"/>
              </a:rPr>
              <a:t>V𝑎$𝑏</a:t>
            </a:r>
            <a:r>
              <a:rPr sz="2700" spc="10" dirty="0">
                <a:latin typeface="Times New Roman"/>
                <a:cs typeface="Times New Roman"/>
              </a:rPr>
              <a:t>.</a:t>
            </a:r>
            <a:endParaRPr sz="2700">
              <a:latin typeface="Times New Roman"/>
              <a:cs typeface="Times New Roman"/>
            </a:endParaRPr>
          </a:p>
          <a:p>
            <a:pPr>
              <a:lnSpc>
                <a:spcPct val="100000"/>
              </a:lnSpc>
              <a:spcBef>
                <a:spcPts val="15"/>
              </a:spcBef>
              <a:buFont typeface="Times New Roman"/>
              <a:buAutoNum type="arabicPeriod" startAt="2"/>
            </a:pPr>
            <a:endParaRPr sz="3350">
              <a:latin typeface="Times New Roman"/>
              <a:cs typeface="Times New Roman"/>
            </a:endParaRPr>
          </a:p>
          <a:p>
            <a:pPr marL="12700" marR="5080">
              <a:lnSpc>
                <a:spcPts val="2590"/>
              </a:lnSpc>
              <a:spcBef>
                <a:spcPts val="5"/>
              </a:spcBef>
              <a:buFont typeface="Times New Roman"/>
              <a:buAutoNum type="arabicPeriod" startAt="2"/>
              <a:tabLst>
                <a:tab pos="381635" algn="l"/>
              </a:tabLst>
            </a:pPr>
            <a:r>
              <a:rPr sz="2700" dirty="0">
                <a:latin typeface="Times New Roman"/>
                <a:cs typeface="Times New Roman"/>
              </a:rPr>
              <a:t>The</a:t>
            </a:r>
            <a:r>
              <a:rPr sz="2700" spc="195" dirty="0">
                <a:latin typeface="Times New Roman"/>
                <a:cs typeface="Times New Roman"/>
              </a:rPr>
              <a:t> </a:t>
            </a:r>
            <a:r>
              <a:rPr sz="2700" b="1" dirty="0">
                <a:latin typeface="Times New Roman"/>
                <a:cs typeface="Times New Roman"/>
              </a:rPr>
              <a:t>Complement</a:t>
            </a:r>
            <a:r>
              <a:rPr sz="2700" b="1" spc="195" dirty="0">
                <a:latin typeface="Times New Roman"/>
                <a:cs typeface="Times New Roman"/>
              </a:rPr>
              <a:t> </a:t>
            </a:r>
            <a:r>
              <a:rPr sz="2700" dirty="0">
                <a:latin typeface="Times New Roman"/>
                <a:cs typeface="Times New Roman"/>
              </a:rPr>
              <a:t>of</a:t>
            </a:r>
            <a:r>
              <a:rPr sz="2700" spc="195" dirty="0">
                <a:latin typeface="Times New Roman"/>
                <a:cs typeface="Times New Roman"/>
              </a:rPr>
              <a:t> </a:t>
            </a:r>
            <a:r>
              <a:rPr sz="2700" dirty="0">
                <a:latin typeface="Times New Roman"/>
                <a:cs typeface="Times New Roman"/>
              </a:rPr>
              <a:t>R</a:t>
            </a:r>
            <a:r>
              <a:rPr sz="2700" spc="195" dirty="0">
                <a:latin typeface="Times New Roman"/>
                <a:cs typeface="Times New Roman"/>
              </a:rPr>
              <a:t> </a:t>
            </a:r>
            <a:r>
              <a:rPr sz="2700" dirty="0">
                <a:latin typeface="Times New Roman"/>
                <a:cs typeface="Times New Roman"/>
              </a:rPr>
              <a:t>denoted</a:t>
            </a:r>
            <a:r>
              <a:rPr sz="2700" spc="210" dirty="0">
                <a:latin typeface="Times New Roman"/>
                <a:cs typeface="Times New Roman"/>
              </a:rPr>
              <a:t> </a:t>
            </a:r>
            <a:r>
              <a:rPr sz="2700" dirty="0">
                <a:latin typeface="Times New Roman"/>
                <a:cs typeface="Times New Roman"/>
              </a:rPr>
              <a:t>by</a:t>
            </a:r>
            <a:r>
              <a:rPr sz="2700" spc="190" dirty="0">
                <a:latin typeface="Times New Roman"/>
                <a:cs typeface="Times New Roman"/>
              </a:rPr>
              <a:t> </a:t>
            </a:r>
            <a:r>
              <a:rPr sz="2700" spc="-5" dirty="0">
                <a:latin typeface="Cambria Math"/>
                <a:cs typeface="Cambria Math"/>
              </a:rPr>
              <a:t>𝑅′</a:t>
            </a:r>
            <a:r>
              <a:rPr sz="2700" spc="285" dirty="0">
                <a:latin typeface="Cambria Math"/>
                <a:cs typeface="Cambria Math"/>
              </a:rPr>
              <a:t> </a:t>
            </a:r>
            <a:r>
              <a:rPr sz="2700" dirty="0">
                <a:latin typeface="Times New Roman"/>
                <a:cs typeface="Times New Roman"/>
              </a:rPr>
              <a:t>or</a:t>
            </a:r>
            <a:r>
              <a:rPr sz="2700" spc="210" dirty="0">
                <a:latin typeface="Times New Roman"/>
                <a:cs typeface="Times New Roman"/>
              </a:rPr>
              <a:t> </a:t>
            </a:r>
            <a:r>
              <a:rPr sz="2700" dirty="0">
                <a:latin typeface="Cambria Math"/>
                <a:cs typeface="Cambria Math"/>
              </a:rPr>
              <a:t>∼</a:t>
            </a:r>
            <a:r>
              <a:rPr sz="2700" spc="150" dirty="0">
                <a:latin typeface="Cambria Math"/>
                <a:cs typeface="Cambria Math"/>
              </a:rPr>
              <a:t> </a:t>
            </a:r>
            <a:r>
              <a:rPr sz="2700" dirty="0">
                <a:latin typeface="Cambria Math"/>
                <a:cs typeface="Cambria Math"/>
              </a:rPr>
              <a:t>𝑅</a:t>
            </a:r>
            <a:r>
              <a:rPr sz="2700" spc="355" dirty="0">
                <a:latin typeface="Cambria Math"/>
                <a:cs typeface="Cambria Math"/>
              </a:rPr>
              <a:t> </a:t>
            </a:r>
            <a:r>
              <a:rPr sz="2700" dirty="0">
                <a:latin typeface="Times New Roman"/>
                <a:cs typeface="Times New Roman"/>
              </a:rPr>
              <a:t>is</a:t>
            </a:r>
            <a:r>
              <a:rPr sz="2700" spc="200" dirty="0">
                <a:latin typeface="Times New Roman"/>
                <a:cs typeface="Times New Roman"/>
              </a:rPr>
              <a:t> </a:t>
            </a:r>
            <a:r>
              <a:rPr sz="2700" dirty="0">
                <a:latin typeface="Times New Roman"/>
                <a:cs typeface="Times New Roman"/>
              </a:rPr>
              <a:t>defined </a:t>
            </a:r>
            <a:r>
              <a:rPr sz="2700" spc="-660" dirty="0">
                <a:latin typeface="Times New Roman"/>
                <a:cs typeface="Times New Roman"/>
              </a:rPr>
              <a:t> </a:t>
            </a:r>
            <a:r>
              <a:rPr sz="2700" dirty="0">
                <a:latin typeface="Times New Roman"/>
                <a:cs typeface="Times New Roman"/>
              </a:rPr>
              <a:t>by</a:t>
            </a:r>
            <a:endParaRPr sz="2700">
              <a:latin typeface="Times New Roman"/>
              <a:cs typeface="Times New Roman"/>
            </a:endParaRPr>
          </a:p>
          <a:p>
            <a:pPr marL="12700">
              <a:lnSpc>
                <a:spcPct val="100000"/>
              </a:lnSpc>
              <a:spcBef>
                <a:spcPts val="25"/>
              </a:spcBef>
            </a:pPr>
            <a:r>
              <a:rPr sz="2700" spc="-5" dirty="0">
                <a:latin typeface="Cambria Math"/>
                <a:cs typeface="Cambria Math"/>
              </a:rPr>
              <a:t>𝑅′</a:t>
            </a:r>
            <a:r>
              <a:rPr sz="2700" spc="70" dirty="0">
                <a:latin typeface="Cambria Math"/>
                <a:cs typeface="Cambria Math"/>
              </a:rPr>
              <a:t> </a:t>
            </a:r>
            <a:r>
              <a:rPr sz="2700" dirty="0">
                <a:latin typeface="Times New Roman"/>
                <a:cs typeface="Times New Roman"/>
              </a:rPr>
              <a:t>or</a:t>
            </a:r>
            <a:r>
              <a:rPr sz="2700" spc="-10" dirty="0">
                <a:latin typeface="Times New Roman"/>
                <a:cs typeface="Times New Roman"/>
              </a:rPr>
              <a:t> </a:t>
            </a:r>
            <a:r>
              <a:rPr sz="2700" dirty="0">
                <a:latin typeface="Cambria Math"/>
                <a:cs typeface="Cambria Math"/>
              </a:rPr>
              <a:t>∼</a:t>
            </a:r>
            <a:r>
              <a:rPr sz="2700" spc="145" dirty="0">
                <a:latin typeface="Cambria Math"/>
                <a:cs typeface="Cambria Math"/>
              </a:rPr>
              <a:t> </a:t>
            </a:r>
            <a:r>
              <a:rPr sz="2700" dirty="0">
                <a:latin typeface="Cambria Math"/>
                <a:cs typeface="Cambria Math"/>
              </a:rPr>
              <a:t>𝑅</a:t>
            </a:r>
            <a:r>
              <a:rPr sz="2700" dirty="0">
                <a:latin typeface="Times New Roman"/>
                <a:cs typeface="Times New Roman"/>
              </a:rPr>
              <a:t>=(A</a:t>
            </a:r>
            <a:r>
              <a:rPr sz="2700" dirty="0">
                <a:latin typeface="Cambria Math"/>
                <a:cs typeface="Cambria Math"/>
              </a:rPr>
              <a:t>×</a:t>
            </a:r>
            <a:r>
              <a:rPr sz="2700" dirty="0">
                <a:latin typeface="Times New Roman"/>
                <a:cs typeface="Times New Roman"/>
              </a:rPr>
              <a:t>B)-R.</a:t>
            </a:r>
            <a:endParaRPr sz="27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1669160" y="89407"/>
            <a:ext cx="5804535" cy="696595"/>
          </a:xfrm>
          <a:prstGeom prst="rect">
            <a:avLst/>
          </a:prstGeom>
        </p:spPr>
        <p:txBody>
          <a:bodyPr vert="horz" wrap="square" lIns="0" tIns="12700" rIns="0" bIns="0" rtlCol="0">
            <a:spAutoFit/>
          </a:bodyPr>
          <a:lstStyle/>
          <a:p>
            <a:pPr marL="12700">
              <a:lnSpc>
                <a:spcPct val="100000"/>
              </a:lnSpc>
              <a:spcBef>
                <a:spcPts val="100"/>
              </a:spcBef>
            </a:pPr>
            <a:r>
              <a:rPr sz="4400" dirty="0"/>
              <a:t>Operations</a:t>
            </a:r>
            <a:r>
              <a:rPr sz="4400" spc="-50" dirty="0"/>
              <a:t> </a:t>
            </a:r>
            <a:r>
              <a:rPr sz="4400" dirty="0"/>
              <a:t>on</a:t>
            </a:r>
            <a:r>
              <a:rPr sz="4400" spc="-30" dirty="0"/>
              <a:t> </a:t>
            </a:r>
            <a:r>
              <a:rPr sz="4400" dirty="0"/>
              <a:t>Relations</a:t>
            </a:r>
            <a:endParaRPr sz="4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066800"/>
            <a:ext cx="8458200" cy="5562600"/>
          </a:xfrm>
          <a:custGeom>
            <a:avLst/>
            <a:gdLst/>
            <a:ahLst/>
            <a:cxnLst/>
            <a:rect l="l" t="t" r="r" b="b"/>
            <a:pathLst>
              <a:path w="8458200" h="5562600">
                <a:moveTo>
                  <a:pt x="8458200" y="0"/>
                </a:moveTo>
                <a:lnTo>
                  <a:pt x="0" y="0"/>
                </a:lnTo>
                <a:lnTo>
                  <a:pt x="0" y="5562600"/>
                </a:lnTo>
                <a:lnTo>
                  <a:pt x="8458200" y="5562600"/>
                </a:lnTo>
                <a:lnTo>
                  <a:pt x="8458200" y="0"/>
                </a:lnTo>
                <a:close/>
              </a:path>
            </a:pathLst>
          </a:custGeom>
          <a:solidFill>
            <a:srgbClr val="F1F1F1"/>
          </a:solidFill>
        </p:spPr>
        <p:txBody>
          <a:bodyPr wrap="square" lIns="0" tIns="0" rIns="0" bIns="0" rtlCol="0"/>
          <a:lstStyle/>
          <a:p>
            <a:endParaRPr/>
          </a:p>
        </p:txBody>
      </p:sp>
      <p:sp>
        <p:nvSpPr>
          <p:cNvPr id="3" name="object 3"/>
          <p:cNvSpPr txBox="1"/>
          <p:nvPr/>
        </p:nvSpPr>
        <p:spPr>
          <a:xfrm>
            <a:off x="548131" y="1001928"/>
            <a:ext cx="8213090" cy="4976495"/>
          </a:xfrm>
          <a:prstGeom prst="rect">
            <a:avLst/>
          </a:prstGeom>
        </p:spPr>
        <p:txBody>
          <a:bodyPr vert="horz" wrap="square" lIns="0" tIns="97790" rIns="0" bIns="0" rtlCol="0">
            <a:spAutoFit/>
          </a:bodyPr>
          <a:lstStyle/>
          <a:p>
            <a:pPr marL="12700">
              <a:lnSpc>
                <a:spcPct val="100000"/>
              </a:lnSpc>
              <a:spcBef>
                <a:spcPts val="770"/>
              </a:spcBef>
            </a:pPr>
            <a:r>
              <a:rPr sz="2800" spc="-10" dirty="0">
                <a:latin typeface="Times New Roman"/>
                <a:cs typeface="Times New Roman"/>
              </a:rPr>
              <a:t>Let</a:t>
            </a:r>
            <a:r>
              <a:rPr sz="2800" spc="-145" dirty="0">
                <a:latin typeface="Times New Roman"/>
                <a:cs typeface="Times New Roman"/>
              </a:rPr>
              <a:t> </a:t>
            </a:r>
            <a:r>
              <a:rPr sz="2800" spc="-25" dirty="0">
                <a:latin typeface="Times New Roman"/>
                <a:cs typeface="Times New Roman"/>
              </a:rPr>
              <a:t>A={x,y,z},</a:t>
            </a:r>
            <a:r>
              <a:rPr sz="2800" spc="35" dirty="0">
                <a:latin typeface="Times New Roman"/>
                <a:cs typeface="Times New Roman"/>
              </a:rPr>
              <a:t> </a:t>
            </a:r>
            <a:r>
              <a:rPr sz="2800" spc="-5" dirty="0">
                <a:latin typeface="Times New Roman"/>
                <a:cs typeface="Times New Roman"/>
              </a:rPr>
              <a:t>B={1,2,3},</a:t>
            </a:r>
            <a:r>
              <a:rPr sz="2800" spc="20" dirty="0">
                <a:latin typeface="Times New Roman"/>
                <a:cs typeface="Times New Roman"/>
              </a:rPr>
              <a:t> </a:t>
            </a:r>
            <a:r>
              <a:rPr sz="2800" spc="-5" dirty="0">
                <a:latin typeface="Times New Roman"/>
                <a:cs typeface="Times New Roman"/>
              </a:rPr>
              <a:t>C={x,y}</a:t>
            </a:r>
            <a:r>
              <a:rPr sz="2800" spc="15" dirty="0">
                <a:latin typeface="Times New Roman"/>
                <a:cs typeface="Times New Roman"/>
              </a:rPr>
              <a:t> </a:t>
            </a:r>
            <a:r>
              <a:rPr sz="2800" spc="-5" dirty="0">
                <a:latin typeface="Times New Roman"/>
                <a:cs typeface="Times New Roman"/>
              </a:rPr>
              <a:t>and</a:t>
            </a:r>
            <a:r>
              <a:rPr sz="2800" spc="5" dirty="0">
                <a:latin typeface="Times New Roman"/>
                <a:cs typeface="Times New Roman"/>
              </a:rPr>
              <a:t> </a:t>
            </a:r>
            <a:r>
              <a:rPr sz="2800" spc="-5" dirty="0">
                <a:latin typeface="Times New Roman"/>
                <a:cs typeface="Times New Roman"/>
              </a:rPr>
              <a:t>D={2,3}.</a:t>
            </a:r>
            <a:endParaRPr sz="2800">
              <a:latin typeface="Times New Roman"/>
              <a:cs typeface="Times New Roman"/>
            </a:endParaRPr>
          </a:p>
          <a:p>
            <a:pPr marL="33655" marR="5080">
              <a:lnSpc>
                <a:spcPct val="100000"/>
              </a:lnSpc>
              <a:spcBef>
                <a:spcPts val="675"/>
              </a:spcBef>
              <a:tabLst>
                <a:tab pos="654050" algn="l"/>
                <a:tab pos="1039494" algn="l"/>
                <a:tab pos="1524635" algn="l"/>
                <a:tab pos="1829435" algn="l"/>
                <a:tab pos="3063875" algn="l"/>
                <a:tab pos="3905250" algn="l"/>
                <a:tab pos="4714875" algn="l"/>
                <a:tab pos="5099050" algn="l"/>
                <a:tab pos="6315075" algn="l"/>
                <a:tab pos="6819900" algn="l"/>
              </a:tabLst>
            </a:pPr>
            <a:r>
              <a:rPr sz="2800" spc="-5" dirty="0">
                <a:latin typeface="Times New Roman"/>
                <a:cs typeface="Times New Roman"/>
              </a:rPr>
              <a:t>L</a:t>
            </a:r>
            <a:r>
              <a:rPr sz="2800" spc="-15" dirty="0">
                <a:latin typeface="Times New Roman"/>
                <a:cs typeface="Times New Roman"/>
              </a:rPr>
              <a:t>e</a:t>
            </a:r>
            <a:r>
              <a:rPr sz="2800" spc="-5" dirty="0">
                <a:latin typeface="Times New Roman"/>
                <a:cs typeface="Times New Roman"/>
              </a:rPr>
              <a:t>t</a:t>
            </a:r>
            <a:r>
              <a:rPr sz="2800" dirty="0">
                <a:latin typeface="Times New Roman"/>
                <a:cs typeface="Times New Roman"/>
              </a:rPr>
              <a:t>	</a:t>
            </a:r>
            <a:r>
              <a:rPr sz="2800" spc="-5" dirty="0">
                <a:latin typeface="Times New Roman"/>
                <a:cs typeface="Times New Roman"/>
              </a:rPr>
              <a:t>R</a:t>
            </a:r>
            <a:r>
              <a:rPr sz="2800" dirty="0">
                <a:latin typeface="Times New Roman"/>
                <a:cs typeface="Times New Roman"/>
              </a:rPr>
              <a:t>	b</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relation</a:t>
            </a:r>
            <a:r>
              <a:rPr sz="2800" dirty="0">
                <a:latin typeface="Times New Roman"/>
                <a:cs typeface="Times New Roman"/>
              </a:rPr>
              <a:t>	</a:t>
            </a:r>
            <a:r>
              <a:rPr sz="2800" spc="-5" dirty="0">
                <a:latin typeface="Times New Roman"/>
                <a:cs typeface="Times New Roman"/>
              </a:rPr>
              <a:t>f</a:t>
            </a:r>
            <a:r>
              <a:rPr sz="2800" dirty="0">
                <a:latin typeface="Times New Roman"/>
                <a:cs typeface="Times New Roman"/>
              </a:rPr>
              <a:t>r</a:t>
            </a:r>
            <a:r>
              <a:rPr sz="2800" spc="-5" dirty="0">
                <a:latin typeface="Times New Roman"/>
                <a:cs typeface="Times New Roman"/>
              </a:rPr>
              <a:t>om</a:t>
            </a:r>
            <a:r>
              <a:rPr sz="2800" dirty="0">
                <a:latin typeface="Times New Roman"/>
                <a:cs typeface="Times New Roman"/>
              </a:rPr>
              <a:t>	</a:t>
            </a:r>
            <a:r>
              <a:rPr sz="2800" spc="-5" dirty="0">
                <a:latin typeface="Times New Roman"/>
                <a:cs typeface="Times New Roman"/>
              </a:rPr>
              <a:t>A</a:t>
            </a:r>
            <a:r>
              <a:rPr sz="2800" spc="305"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B</a:t>
            </a:r>
            <a:r>
              <a:rPr sz="2800" dirty="0">
                <a:latin typeface="Times New Roman"/>
                <a:cs typeface="Times New Roman"/>
              </a:rPr>
              <a:t>	</a:t>
            </a:r>
            <a:r>
              <a:rPr sz="2800" spc="-5" dirty="0">
                <a:latin typeface="Times New Roman"/>
                <a:cs typeface="Times New Roman"/>
              </a:rPr>
              <a:t>defi</a:t>
            </a:r>
            <a:r>
              <a:rPr sz="2800" spc="5" dirty="0">
                <a:latin typeface="Times New Roman"/>
                <a:cs typeface="Times New Roman"/>
              </a:rPr>
              <a:t>n</a:t>
            </a:r>
            <a:r>
              <a:rPr sz="2800" spc="-5" dirty="0">
                <a:latin typeface="Times New Roman"/>
                <a:cs typeface="Times New Roman"/>
              </a:rPr>
              <a:t>ed</a:t>
            </a:r>
            <a:r>
              <a:rPr sz="2800" dirty="0">
                <a:latin typeface="Times New Roman"/>
                <a:cs typeface="Times New Roman"/>
              </a:rPr>
              <a:t>	b</a:t>
            </a:r>
            <a:r>
              <a:rPr sz="2800" spc="-5" dirty="0">
                <a:latin typeface="Times New Roman"/>
                <a:cs typeface="Times New Roman"/>
              </a:rPr>
              <a:t>y</a:t>
            </a:r>
            <a:r>
              <a:rPr sz="2800" dirty="0">
                <a:latin typeface="Times New Roman"/>
                <a:cs typeface="Times New Roman"/>
              </a:rPr>
              <a:t>	</a:t>
            </a:r>
            <a:r>
              <a:rPr sz="2800" spc="-5" dirty="0">
                <a:latin typeface="Times New Roman"/>
                <a:cs typeface="Times New Roman"/>
              </a:rPr>
              <a:t>R</a:t>
            </a:r>
            <a:r>
              <a:rPr sz="2800" spc="-20" dirty="0">
                <a:latin typeface="Times New Roman"/>
                <a:cs typeface="Times New Roman"/>
              </a:rPr>
              <a:t>=</a:t>
            </a:r>
            <a:r>
              <a:rPr sz="2800" spc="-5" dirty="0">
                <a:latin typeface="Times New Roman"/>
                <a:cs typeface="Times New Roman"/>
              </a:rPr>
              <a:t>{</a:t>
            </a:r>
            <a:r>
              <a:rPr sz="2800" spc="10" dirty="0">
                <a:latin typeface="Times New Roman"/>
                <a:cs typeface="Times New Roman"/>
              </a:rPr>
              <a:t>(</a:t>
            </a:r>
            <a:r>
              <a:rPr sz="2800" spc="-5" dirty="0">
                <a:latin typeface="Times New Roman"/>
                <a:cs typeface="Times New Roman"/>
              </a:rPr>
              <a:t>x</a:t>
            </a:r>
            <a:r>
              <a:rPr sz="2800" dirty="0">
                <a:latin typeface="Times New Roman"/>
                <a:cs typeface="Times New Roman"/>
              </a:rPr>
              <a:t>,1</a:t>
            </a:r>
            <a:r>
              <a:rPr sz="2800" spc="-5" dirty="0">
                <a:latin typeface="Times New Roman"/>
                <a:cs typeface="Times New Roman"/>
              </a:rPr>
              <a:t>),  (x,2), </a:t>
            </a:r>
            <a:r>
              <a:rPr sz="2800" spc="-30" dirty="0">
                <a:latin typeface="Times New Roman"/>
                <a:cs typeface="Times New Roman"/>
              </a:rPr>
              <a:t>(y,3)}.</a:t>
            </a:r>
            <a:endParaRPr sz="2800">
              <a:latin typeface="Times New Roman"/>
              <a:cs typeface="Times New Roman"/>
            </a:endParaRPr>
          </a:p>
          <a:p>
            <a:pPr marL="33655" marR="6350">
              <a:lnSpc>
                <a:spcPct val="100000"/>
              </a:lnSpc>
              <a:spcBef>
                <a:spcPts val="675"/>
              </a:spcBef>
            </a:pPr>
            <a:r>
              <a:rPr sz="2800" spc="-5" dirty="0">
                <a:latin typeface="Times New Roman"/>
                <a:cs typeface="Times New Roman"/>
              </a:rPr>
              <a:t>And</a:t>
            </a:r>
            <a:r>
              <a:rPr sz="2800" spc="90" dirty="0">
                <a:latin typeface="Times New Roman"/>
                <a:cs typeface="Times New Roman"/>
              </a:rPr>
              <a:t> </a:t>
            </a:r>
            <a:r>
              <a:rPr sz="2800" spc="-5" dirty="0">
                <a:latin typeface="Times New Roman"/>
                <a:cs typeface="Times New Roman"/>
              </a:rPr>
              <a:t>let</a:t>
            </a:r>
            <a:r>
              <a:rPr sz="2800" spc="85" dirty="0">
                <a:latin typeface="Times New Roman"/>
                <a:cs typeface="Times New Roman"/>
              </a:rPr>
              <a:t> </a:t>
            </a:r>
            <a:r>
              <a:rPr sz="2800" spc="-5" dirty="0">
                <a:latin typeface="Times New Roman"/>
                <a:cs typeface="Times New Roman"/>
              </a:rPr>
              <a:t>S</a:t>
            </a:r>
            <a:r>
              <a:rPr sz="2800" spc="100" dirty="0">
                <a:latin typeface="Times New Roman"/>
                <a:cs typeface="Times New Roman"/>
              </a:rPr>
              <a:t> </a:t>
            </a:r>
            <a:r>
              <a:rPr sz="2800" dirty="0">
                <a:latin typeface="Times New Roman"/>
                <a:cs typeface="Times New Roman"/>
              </a:rPr>
              <a:t>be</a:t>
            </a:r>
            <a:r>
              <a:rPr sz="2800" spc="80" dirty="0">
                <a:latin typeface="Times New Roman"/>
                <a:cs typeface="Times New Roman"/>
              </a:rPr>
              <a:t> </a:t>
            </a:r>
            <a:r>
              <a:rPr sz="2800" spc="-5" dirty="0">
                <a:latin typeface="Times New Roman"/>
                <a:cs typeface="Times New Roman"/>
              </a:rPr>
              <a:t>a</a:t>
            </a:r>
            <a:r>
              <a:rPr sz="2800" spc="80" dirty="0">
                <a:latin typeface="Times New Roman"/>
                <a:cs typeface="Times New Roman"/>
              </a:rPr>
              <a:t> </a:t>
            </a:r>
            <a:r>
              <a:rPr sz="2800" spc="-5" dirty="0">
                <a:latin typeface="Times New Roman"/>
                <a:cs typeface="Times New Roman"/>
              </a:rPr>
              <a:t>relation</a:t>
            </a:r>
            <a:r>
              <a:rPr sz="2800" spc="100" dirty="0">
                <a:latin typeface="Times New Roman"/>
                <a:cs typeface="Times New Roman"/>
              </a:rPr>
              <a:t> </a:t>
            </a:r>
            <a:r>
              <a:rPr sz="2800" spc="-5" dirty="0">
                <a:latin typeface="Times New Roman"/>
                <a:cs typeface="Times New Roman"/>
              </a:rPr>
              <a:t>from</a:t>
            </a:r>
            <a:r>
              <a:rPr sz="2800" spc="85" dirty="0">
                <a:latin typeface="Times New Roman"/>
                <a:cs typeface="Times New Roman"/>
              </a:rPr>
              <a:t> </a:t>
            </a:r>
            <a:r>
              <a:rPr sz="2800" spc="-5" dirty="0">
                <a:latin typeface="Times New Roman"/>
                <a:cs typeface="Times New Roman"/>
              </a:rPr>
              <a:t>C</a:t>
            </a:r>
            <a:r>
              <a:rPr sz="2800" spc="90" dirty="0">
                <a:latin typeface="Times New Roman"/>
                <a:cs typeface="Times New Roman"/>
              </a:rPr>
              <a:t> </a:t>
            </a:r>
            <a:r>
              <a:rPr sz="2800" spc="-5" dirty="0">
                <a:latin typeface="Times New Roman"/>
                <a:cs typeface="Times New Roman"/>
              </a:rPr>
              <a:t>to</a:t>
            </a:r>
            <a:r>
              <a:rPr sz="2800" spc="90" dirty="0">
                <a:latin typeface="Times New Roman"/>
                <a:cs typeface="Times New Roman"/>
              </a:rPr>
              <a:t> </a:t>
            </a:r>
            <a:r>
              <a:rPr sz="2800" spc="-5" dirty="0">
                <a:latin typeface="Times New Roman"/>
                <a:cs typeface="Times New Roman"/>
              </a:rPr>
              <a:t>D</a:t>
            </a:r>
            <a:r>
              <a:rPr sz="2800" spc="90" dirty="0">
                <a:latin typeface="Times New Roman"/>
                <a:cs typeface="Times New Roman"/>
              </a:rPr>
              <a:t> </a:t>
            </a:r>
            <a:r>
              <a:rPr sz="2800" spc="-5" dirty="0">
                <a:latin typeface="Times New Roman"/>
                <a:cs typeface="Times New Roman"/>
              </a:rPr>
              <a:t>defined</a:t>
            </a:r>
            <a:r>
              <a:rPr sz="2800" spc="80" dirty="0">
                <a:latin typeface="Times New Roman"/>
                <a:cs typeface="Times New Roman"/>
              </a:rPr>
              <a:t> </a:t>
            </a:r>
            <a:r>
              <a:rPr sz="2800" dirty="0">
                <a:latin typeface="Times New Roman"/>
                <a:cs typeface="Times New Roman"/>
              </a:rPr>
              <a:t>by</a:t>
            </a:r>
            <a:r>
              <a:rPr sz="2800" spc="90" dirty="0">
                <a:latin typeface="Times New Roman"/>
                <a:cs typeface="Times New Roman"/>
              </a:rPr>
              <a:t> </a:t>
            </a:r>
            <a:r>
              <a:rPr sz="2800" spc="-5" dirty="0">
                <a:latin typeface="Times New Roman"/>
                <a:cs typeface="Times New Roman"/>
              </a:rPr>
              <a:t>S={(x,2), </a:t>
            </a:r>
            <a:r>
              <a:rPr sz="2800" spc="-685" dirty="0">
                <a:latin typeface="Times New Roman"/>
                <a:cs typeface="Times New Roman"/>
              </a:rPr>
              <a:t> </a:t>
            </a:r>
            <a:r>
              <a:rPr sz="2800" spc="-30" dirty="0">
                <a:latin typeface="Times New Roman"/>
                <a:cs typeface="Times New Roman"/>
              </a:rPr>
              <a:t>(y,3)}.</a:t>
            </a:r>
            <a:endParaRPr sz="2800">
              <a:latin typeface="Times New Roman"/>
              <a:cs typeface="Times New Roman"/>
            </a:endParaRPr>
          </a:p>
          <a:p>
            <a:pPr>
              <a:lnSpc>
                <a:spcPct val="100000"/>
              </a:lnSpc>
              <a:spcBef>
                <a:spcPts val="45"/>
              </a:spcBef>
            </a:pPr>
            <a:endParaRPr sz="4050">
              <a:latin typeface="Times New Roman"/>
              <a:cs typeface="Times New Roman"/>
            </a:endParaRPr>
          </a:p>
          <a:p>
            <a:pPr marL="33655">
              <a:lnSpc>
                <a:spcPct val="100000"/>
              </a:lnSpc>
            </a:pPr>
            <a:r>
              <a:rPr sz="2800" spc="-5" dirty="0">
                <a:latin typeface="Times New Roman"/>
                <a:cs typeface="Times New Roman"/>
              </a:rPr>
              <a:t>Then</a:t>
            </a:r>
            <a:endParaRPr sz="2800">
              <a:latin typeface="Times New Roman"/>
              <a:cs typeface="Times New Roman"/>
            </a:endParaRPr>
          </a:p>
          <a:p>
            <a:pPr marL="33655">
              <a:lnSpc>
                <a:spcPct val="100000"/>
              </a:lnSpc>
              <a:spcBef>
                <a:spcPts val="675"/>
              </a:spcBef>
            </a:pPr>
            <a:r>
              <a:rPr sz="2800" b="1" dirty="0">
                <a:latin typeface="Times New Roman"/>
                <a:cs typeface="Times New Roman"/>
              </a:rPr>
              <a:t>1</a:t>
            </a:r>
            <a:r>
              <a:rPr sz="2800" dirty="0">
                <a:latin typeface="Times New Roman"/>
                <a:cs typeface="Times New Roman"/>
              </a:rPr>
              <a:t>.</a:t>
            </a:r>
            <a:r>
              <a:rPr sz="2800" spc="-15" dirty="0">
                <a:latin typeface="Times New Roman"/>
                <a:cs typeface="Times New Roman"/>
              </a:rPr>
              <a:t> </a:t>
            </a:r>
            <a:r>
              <a:rPr sz="2800" spc="-10" dirty="0">
                <a:latin typeface="Times New Roman"/>
                <a:cs typeface="Times New Roman"/>
              </a:rPr>
              <a:t>R</a:t>
            </a:r>
            <a:r>
              <a:rPr sz="2800" spc="-10" dirty="0">
                <a:latin typeface="Cambria Math"/>
                <a:cs typeface="Cambria Math"/>
              </a:rPr>
              <a:t>∩</a:t>
            </a:r>
            <a:r>
              <a:rPr sz="2800" spc="5" dirty="0">
                <a:latin typeface="Cambria Math"/>
                <a:cs typeface="Cambria Math"/>
              </a:rPr>
              <a:t> </a:t>
            </a:r>
            <a:r>
              <a:rPr sz="2800" spc="-5" dirty="0">
                <a:latin typeface="Cambria Math"/>
                <a:cs typeface="Cambria Math"/>
              </a:rPr>
              <a:t>𝑆</a:t>
            </a:r>
            <a:r>
              <a:rPr sz="2800" spc="210" dirty="0">
                <a:latin typeface="Cambria Math"/>
                <a:cs typeface="Cambria Math"/>
              </a:rPr>
              <a:t> </a:t>
            </a:r>
            <a:r>
              <a:rPr sz="2800" dirty="0">
                <a:latin typeface="Cambria Math"/>
                <a:cs typeface="Cambria Math"/>
              </a:rPr>
              <a:t>=</a:t>
            </a:r>
            <a:r>
              <a:rPr sz="2800" dirty="0">
                <a:latin typeface="Times New Roman"/>
                <a:cs typeface="Times New Roman"/>
              </a:rPr>
              <a:t>{(x,2),</a:t>
            </a:r>
            <a:r>
              <a:rPr sz="2800" spc="15" dirty="0">
                <a:latin typeface="Times New Roman"/>
                <a:cs typeface="Times New Roman"/>
              </a:rPr>
              <a:t> </a:t>
            </a:r>
            <a:r>
              <a:rPr sz="2800" spc="-35" dirty="0">
                <a:latin typeface="Times New Roman"/>
                <a:cs typeface="Times New Roman"/>
              </a:rPr>
              <a:t>(y,3)}</a:t>
            </a:r>
            <a:r>
              <a:rPr sz="2800" spc="-10" dirty="0">
                <a:latin typeface="Times New Roman"/>
                <a:cs typeface="Times New Roman"/>
              </a:rPr>
              <a:t> </a:t>
            </a:r>
            <a:r>
              <a:rPr sz="2800" spc="-5" dirty="0">
                <a:latin typeface="Times New Roman"/>
                <a:cs typeface="Times New Roman"/>
              </a:rPr>
              <a:t>and </a:t>
            </a:r>
            <a:r>
              <a:rPr sz="2800" spc="55" dirty="0">
                <a:latin typeface="Times New Roman"/>
                <a:cs typeface="Times New Roman"/>
              </a:rPr>
              <a:t>R</a:t>
            </a:r>
            <a:r>
              <a:rPr sz="2800" spc="55" dirty="0">
                <a:latin typeface="Cambria Math"/>
                <a:cs typeface="Cambria Math"/>
              </a:rPr>
              <a:t>𝖴</a:t>
            </a:r>
            <a:r>
              <a:rPr sz="2800" spc="10" dirty="0">
                <a:latin typeface="Cambria Math"/>
                <a:cs typeface="Cambria Math"/>
              </a:rPr>
              <a:t> 𝑆</a:t>
            </a:r>
            <a:r>
              <a:rPr sz="2800" spc="10" dirty="0">
                <a:latin typeface="Times New Roman"/>
                <a:cs typeface="Times New Roman"/>
              </a:rPr>
              <a:t>=R.</a:t>
            </a:r>
            <a:endParaRPr sz="2800">
              <a:latin typeface="Times New Roman"/>
              <a:cs typeface="Times New Roman"/>
            </a:endParaRPr>
          </a:p>
          <a:p>
            <a:pPr marL="33655">
              <a:lnSpc>
                <a:spcPct val="100000"/>
              </a:lnSpc>
              <a:spcBef>
                <a:spcPts val="670"/>
              </a:spcBef>
            </a:pPr>
            <a:r>
              <a:rPr sz="2800" b="1" dirty="0">
                <a:latin typeface="Times New Roman"/>
                <a:cs typeface="Times New Roman"/>
              </a:rPr>
              <a:t>2</a:t>
            </a:r>
            <a:r>
              <a:rPr sz="2800" dirty="0">
                <a:latin typeface="Times New Roman"/>
                <a:cs typeface="Times New Roman"/>
              </a:rPr>
              <a:t>.</a:t>
            </a:r>
            <a:r>
              <a:rPr sz="2800" spc="-35" dirty="0">
                <a:latin typeface="Times New Roman"/>
                <a:cs typeface="Times New Roman"/>
              </a:rPr>
              <a:t> </a:t>
            </a:r>
            <a:r>
              <a:rPr sz="2800" spc="-5" dirty="0">
                <a:latin typeface="Times New Roman"/>
                <a:cs typeface="Times New Roman"/>
              </a:rPr>
              <a:t>R-S={(x,1)}.</a:t>
            </a:r>
            <a:endParaRPr sz="2800">
              <a:latin typeface="Times New Roman"/>
              <a:cs typeface="Times New Roman"/>
            </a:endParaRPr>
          </a:p>
          <a:p>
            <a:pPr marL="33655">
              <a:lnSpc>
                <a:spcPct val="100000"/>
              </a:lnSpc>
              <a:spcBef>
                <a:spcPts val="675"/>
              </a:spcBef>
              <a:tabLst>
                <a:tab pos="457834" algn="l"/>
              </a:tabLst>
            </a:pPr>
            <a:r>
              <a:rPr sz="2800" dirty="0">
                <a:latin typeface="Cambria Math"/>
                <a:cs typeface="Cambria Math"/>
              </a:rPr>
              <a:t>𝟑.	</a:t>
            </a:r>
            <a:r>
              <a:rPr sz="2800" spc="-10" dirty="0">
                <a:latin typeface="Cambria Math"/>
                <a:cs typeface="Cambria Math"/>
              </a:rPr>
              <a:t>𝑅′</a:t>
            </a:r>
            <a:r>
              <a:rPr sz="2800" spc="-10" dirty="0">
                <a:latin typeface="Times New Roman"/>
                <a:cs typeface="Times New Roman"/>
              </a:rPr>
              <a:t>={(x,3),(y,1),(y,2),(z,1),(z,2),(z,3)}.</a:t>
            </a:r>
            <a:endParaRPr sz="2800">
              <a:latin typeface="Times New Roman"/>
              <a:cs typeface="Times New Roman"/>
            </a:endParaRPr>
          </a:p>
        </p:txBody>
      </p:sp>
      <p:sp>
        <p:nvSpPr>
          <p:cNvPr id="4" name="object 4"/>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3501390" y="89407"/>
            <a:ext cx="2139950" cy="696595"/>
          </a:xfrm>
          <a:prstGeom prst="rect">
            <a:avLst/>
          </a:prstGeom>
        </p:spPr>
        <p:txBody>
          <a:bodyPr vert="horz" wrap="square" lIns="0" tIns="12700" rIns="0" bIns="0" rtlCol="0">
            <a:spAutoFit/>
          </a:bodyPr>
          <a:lstStyle/>
          <a:p>
            <a:pPr marL="12700">
              <a:lnSpc>
                <a:spcPct val="100000"/>
              </a:lnSpc>
              <a:spcBef>
                <a:spcPts val="100"/>
              </a:spcBef>
            </a:pPr>
            <a:r>
              <a:rPr sz="4400" dirty="0"/>
              <a:t>Ex</a:t>
            </a:r>
            <a:r>
              <a:rPr sz="4400" spc="5" dirty="0"/>
              <a:t>a</a:t>
            </a:r>
            <a:r>
              <a:rPr sz="4400" dirty="0"/>
              <a:t>mple</a:t>
            </a:r>
            <a:endParaRPr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04800"/>
            <a:ext cx="8534400" cy="6324600"/>
          </a:xfrm>
          <a:custGeom>
            <a:avLst/>
            <a:gdLst/>
            <a:ahLst/>
            <a:cxnLst/>
            <a:rect l="l" t="t" r="r" b="b"/>
            <a:pathLst>
              <a:path w="8534400" h="6324600">
                <a:moveTo>
                  <a:pt x="8534400" y="0"/>
                </a:moveTo>
                <a:lnTo>
                  <a:pt x="0" y="0"/>
                </a:lnTo>
                <a:lnTo>
                  <a:pt x="0" y="6324600"/>
                </a:lnTo>
                <a:lnTo>
                  <a:pt x="8534400" y="6324600"/>
                </a:lnTo>
                <a:lnTo>
                  <a:pt x="85344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235712"/>
            <a:ext cx="4100195" cy="467995"/>
          </a:xfrm>
          <a:prstGeom prst="rect">
            <a:avLst/>
          </a:prstGeom>
        </p:spPr>
        <p:txBody>
          <a:bodyPr vert="horz" wrap="square" lIns="0" tIns="12700" rIns="0" bIns="0" rtlCol="0">
            <a:spAutoFit/>
          </a:bodyPr>
          <a:lstStyle/>
          <a:p>
            <a:pPr marL="12700">
              <a:lnSpc>
                <a:spcPct val="100000"/>
              </a:lnSpc>
              <a:spcBef>
                <a:spcPts val="100"/>
              </a:spcBef>
            </a:pPr>
            <a:r>
              <a:rPr sz="2900" dirty="0"/>
              <a:t>Composition</a:t>
            </a:r>
            <a:r>
              <a:rPr sz="2900" spc="-70" dirty="0"/>
              <a:t> </a:t>
            </a:r>
            <a:r>
              <a:rPr sz="2900" dirty="0"/>
              <a:t>of</a:t>
            </a:r>
            <a:r>
              <a:rPr sz="2900" spc="-45" dirty="0"/>
              <a:t> </a:t>
            </a:r>
            <a:r>
              <a:rPr sz="2900" dirty="0"/>
              <a:t>Relations</a:t>
            </a:r>
            <a:r>
              <a:rPr sz="2500" dirty="0"/>
              <a:t>:</a:t>
            </a:r>
            <a:endParaRPr sz="2500"/>
          </a:p>
        </p:txBody>
      </p:sp>
      <p:sp>
        <p:nvSpPr>
          <p:cNvPr id="4" name="object 4"/>
          <p:cNvSpPr txBox="1"/>
          <p:nvPr/>
        </p:nvSpPr>
        <p:spPr>
          <a:xfrm>
            <a:off x="345440" y="682193"/>
            <a:ext cx="8428355" cy="5687060"/>
          </a:xfrm>
          <a:prstGeom prst="rect">
            <a:avLst/>
          </a:prstGeom>
        </p:spPr>
        <p:txBody>
          <a:bodyPr vert="horz" wrap="square" lIns="0" tIns="74295" rIns="0" bIns="0" rtlCol="0">
            <a:spAutoFit/>
          </a:bodyPr>
          <a:lstStyle/>
          <a:p>
            <a:pPr marL="50800" marR="17780" algn="just">
              <a:lnSpc>
                <a:spcPts val="2020"/>
              </a:lnSpc>
              <a:spcBef>
                <a:spcPts val="585"/>
              </a:spcBef>
            </a:pPr>
            <a:r>
              <a:rPr sz="2100" spc="-5" dirty="0">
                <a:latin typeface="Times New Roman"/>
                <a:cs typeface="Times New Roman"/>
              </a:rPr>
              <a:t>If</a:t>
            </a:r>
            <a:r>
              <a:rPr sz="2100" dirty="0">
                <a:latin typeface="Times New Roman"/>
                <a:cs typeface="Times New Roman"/>
              </a:rPr>
              <a:t> R</a:t>
            </a:r>
            <a:r>
              <a:rPr sz="2100" spc="5" dirty="0">
                <a:latin typeface="Times New Roman"/>
                <a:cs typeface="Times New Roman"/>
              </a:rPr>
              <a:t> </a:t>
            </a:r>
            <a:r>
              <a:rPr sz="2100" dirty="0">
                <a:latin typeface="Times New Roman"/>
                <a:cs typeface="Times New Roman"/>
              </a:rPr>
              <a:t>is a</a:t>
            </a:r>
            <a:r>
              <a:rPr sz="2100" spc="5" dirty="0">
                <a:latin typeface="Times New Roman"/>
                <a:cs typeface="Times New Roman"/>
              </a:rPr>
              <a:t> </a:t>
            </a:r>
            <a:r>
              <a:rPr sz="2100" spc="-5" dirty="0">
                <a:latin typeface="Times New Roman"/>
                <a:cs typeface="Times New Roman"/>
              </a:rPr>
              <a:t>relation</a:t>
            </a:r>
            <a:r>
              <a:rPr sz="2100" dirty="0">
                <a:latin typeface="Times New Roman"/>
                <a:cs typeface="Times New Roman"/>
              </a:rPr>
              <a:t> from A to B, S is a Relation</a:t>
            </a:r>
            <a:r>
              <a:rPr sz="2100" spc="5" dirty="0">
                <a:latin typeface="Times New Roman"/>
                <a:cs typeface="Times New Roman"/>
              </a:rPr>
              <a:t> </a:t>
            </a:r>
            <a:r>
              <a:rPr sz="2100" spc="-5" dirty="0">
                <a:latin typeface="Times New Roman"/>
                <a:cs typeface="Times New Roman"/>
              </a:rPr>
              <a:t>from </a:t>
            </a:r>
            <a:r>
              <a:rPr sz="2100" dirty="0">
                <a:latin typeface="Times New Roman"/>
                <a:cs typeface="Times New Roman"/>
              </a:rPr>
              <a:t>B</a:t>
            </a:r>
            <a:r>
              <a:rPr sz="2100" spc="5" dirty="0">
                <a:latin typeface="Times New Roman"/>
                <a:cs typeface="Times New Roman"/>
              </a:rPr>
              <a:t> </a:t>
            </a:r>
            <a:r>
              <a:rPr sz="2100" dirty="0">
                <a:latin typeface="Times New Roman"/>
                <a:cs typeface="Times New Roman"/>
              </a:rPr>
              <a:t>to</a:t>
            </a:r>
            <a:r>
              <a:rPr sz="2100" spc="5" dirty="0">
                <a:latin typeface="Times New Roman"/>
                <a:cs typeface="Times New Roman"/>
              </a:rPr>
              <a:t> </a:t>
            </a:r>
            <a:r>
              <a:rPr sz="2100" dirty="0">
                <a:latin typeface="Times New Roman"/>
                <a:cs typeface="Times New Roman"/>
              </a:rPr>
              <a:t>C,</a:t>
            </a:r>
            <a:r>
              <a:rPr sz="2100" spc="5" dirty="0">
                <a:latin typeface="Times New Roman"/>
                <a:cs typeface="Times New Roman"/>
              </a:rPr>
              <a:t> </a:t>
            </a:r>
            <a:r>
              <a:rPr sz="2100" spc="-5" dirty="0">
                <a:latin typeface="Times New Roman"/>
                <a:cs typeface="Times New Roman"/>
              </a:rPr>
              <a:t>then</a:t>
            </a:r>
            <a:r>
              <a:rPr sz="2100" dirty="0">
                <a:latin typeface="Times New Roman"/>
                <a:cs typeface="Times New Roman"/>
              </a:rPr>
              <a:t> </a:t>
            </a:r>
            <a:r>
              <a:rPr sz="2100" spc="-5" dirty="0">
                <a:latin typeface="Times New Roman"/>
                <a:cs typeface="Times New Roman"/>
              </a:rPr>
              <a:t>the </a:t>
            </a:r>
            <a:r>
              <a:rPr sz="2100" dirty="0">
                <a:latin typeface="Times New Roman"/>
                <a:cs typeface="Times New Roman"/>
              </a:rPr>
              <a:t> </a:t>
            </a:r>
            <a:r>
              <a:rPr sz="2100" b="1" spc="-5" dirty="0">
                <a:latin typeface="Times New Roman"/>
                <a:cs typeface="Times New Roman"/>
              </a:rPr>
              <a:t>composition</a:t>
            </a:r>
            <a:r>
              <a:rPr sz="2100" b="1" dirty="0">
                <a:latin typeface="Times New Roman"/>
                <a:cs typeface="Times New Roman"/>
              </a:rPr>
              <a:t> </a:t>
            </a:r>
            <a:r>
              <a:rPr sz="2100" dirty="0">
                <a:latin typeface="Times New Roman"/>
                <a:cs typeface="Times New Roman"/>
              </a:rPr>
              <a:t>of R</a:t>
            </a:r>
            <a:r>
              <a:rPr sz="2100" spc="5" dirty="0">
                <a:latin typeface="Times New Roman"/>
                <a:cs typeface="Times New Roman"/>
              </a:rPr>
              <a:t> </a:t>
            </a:r>
            <a:r>
              <a:rPr sz="2100" dirty="0">
                <a:latin typeface="Times New Roman"/>
                <a:cs typeface="Times New Roman"/>
              </a:rPr>
              <a:t>and</a:t>
            </a:r>
            <a:r>
              <a:rPr sz="2100" spc="5" dirty="0">
                <a:latin typeface="Times New Roman"/>
                <a:cs typeface="Times New Roman"/>
              </a:rPr>
              <a:t> </a:t>
            </a:r>
            <a:r>
              <a:rPr sz="2100" spc="-5" dirty="0">
                <a:latin typeface="Times New Roman"/>
                <a:cs typeface="Times New Roman"/>
              </a:rPr>
              <a:t>S </a:t>
            </a:r>
            <a:r>
              <a:rPr sz="2100" dirty="0">
                <a:latin typeface="Times New Roman"/>
                <a:cs typeface="Times New Roman"/>
              </a:rPr>
              <a:t>denoted by </a:t>
            </a:r>
            <a:r>
              <a:rPr sz="2100" spc="-10" dirty="0">
                <a:latin typeface="Times New Roman"/>
                <a:cs typeface="Times New Roman"/>
              </a:rPr>
              <a:t>R</a:t>
            </a:r>
            <a:r>
              <a:rPr sz="2100" spc="-10" dirty="0">
                <a:latin typeface="Cambria Math"/>
                <a:cs typeface="Cambria Math"/>
              </a:rPr>
              <a:t>∘</a:t>
            </a:r>
            <a:r>
              <a:rPr sz="2100" spc="-10" dirty="0">
                <a:latin typeface="Times New Roman"/>
                <a:cs typeface="Times New Roman"/>
              </a:rPr>
              <a:t>S</a:t>
            </a:r>
            <a:r>
              <a:rPr sz="2100" spc="-5" dirty="0">
                <a:latin typeface="Times New Roman"/>
                <a:cs typeface="Times New Roman"/>
              </a:rPr>
              <a:t> is</a:t>
            </a:r>
            <a:r>
              <a:rPr sz="2100" dirty="0">
                <a:latin typeface="Times New Roman"/>
                <a:cs typeface="Times New Roman"/>
              </a:rPr>
              <a:t> defined</a:t>
            </a:r>
            <a:r>
              <a:rPr sz="2100" spc="525" dirty="0">
                <a:latin typeface="Times New Roman"/>
                <a:cs typeface="Times New Roman"/>
              </a:rPr>
              <a:t> </a:t>
            </a:r>
            <a:r>
              <a:rPr sz="2100" spc="-5" dirty="0">
                <a:latin typeface="Times New Roman"/>
                <a:cs typeface="Times New Roman"/>
              </a:rPr>
              <a:t>as R</a:t>
            </a:r>
            <a:r>
              <a:rPr sz="2100" spc="-5" dirty="0">
                <a:latin typeface="Cambria Math"/>
                <a:cs typeface="Cambria Math"/>
              </a:rPr>
              <a:t>∘</a:t>
            </a:r>
            <a:r>
              <a:rPr sz="2100" spc="-5" dirty="0">
                <a:latin typeface="Times New Roman"/>
                <a:cs typeface="Times New Roman"/>
              </a:rPr>
              <a:t>S={(a,c)|(a,b)</a:t>
            </a:r>
            <a:r>
              <a:rPr sz="2100" spc="-5" dirty="0">
                <a:latin typeface="Cambria Math"/>
                <a:cs typeface="Cambria Math"/>
              </a:rPr>
              <a:t>∈ </a:t>
            </a:r>
            <a:r>
              <a:rPr sz="2100" dirty="0">
                <a:latin typeface="Cambria Math"/>
                <a:cs typeface="Cambria Math"/>
              </a:rPr>
              <a:t>𝑅 </a:t>
            </a:r>
            <a:r>
              <a:rPr sz="2100" spc="-450" dirty="0">
                <a:latin typeface="Cambria Math"/>
                <a:cs typeface="Cambria Math"/>
              </a:rPr>
              <a:t> </a:t>
            </a:r>
            <a:r>
              <a:rPr sz="2100" dirty="0">
                <a:latin typeface="Times New Roman"/>
                <a:cs typeface="Times New Roman"/>
              </a:rPr>
              <a:t>and</a:t>
            </a:r>
            <a:r>
              <a:rPr sz="2100" spc="-10" dirty="0">
                <a:latin typeface="Times New Roman"/>
                <a:cs typeface="Times New Roman"/>
              </a:rPr>
              <a:t> </a:t>
            </a:r>
            <a:r>
              <a:rPr sz="2100" dirty="0">
                <a:latin typeface="Times New Roman"/>
                <a:cs typeface="Times New Roman"/>
              </a:rPr>
              <a:t>(b,c)</a:t>
            </a:r>
            <a:r>
              <a:rPr sz="2100" spc="-65" dirty="0">
                <a:latin typeface="Times New Roman"/>
                <a:cs typeface="Times New Roman"/>
              </a:rPr>
              <a:t> </a:t>
            </a:r>
            <a:r>
              <a:rPr sz="2100" spc="-5" dirty="0">
                <a:latin typeface="Cambria Math"/>
                <a:cs typeface="Cambria Math"/>
              </a:rPr>
              <a:t>∈</a:t>
            </a:r>
            <a:r>
              <a:rPr sz="2100" spc="-5" dirty="0">
                <a:latin typeface="Times New Roman"/>
                <a:cs typeface="Times New Roman"/>
              </a:rPr>
              <a:t>S}.</a:t>
            </a:r>
            <a:endParaRPr sz="2100">
              <a:latin typeface="Times New Roman"/>
              <a:cs typeface="Times New Roman"/>
            </a:endParaRPr>
          </a:p>
          <a:p>
            <a:pPr>
              <a:lnSpc>
                <a:spcPct val="100000"/>
              </a:lnSpc>
              <a:spcBef>
                <a:spcPts val="55"/>
              </a:spcBef>
            </a:pPr>
            <a:endParaRPr sz="2150">
              <a:latin typeface="Times New Roman"/>
              <a:cs typeface="Times New Roman"/>
            </a:endParaRPr>
          </a:p>
          <a:p>
            <a:pPr marL="50800">
              <a:lnSpc>
                <a:spcPct val="100000"/>
              </a:lnSpc>
            </a:pPr>
            <a:r>
              <a:rPr sz="2100" b="1" u="heavy" dirty="0">
                <a:uFill>
                  <a:solidFill>
                    <a:srgbClr val="000000"/>
                  </a:solidFill>
                </a:uFill>
                <a:latin typeface="Times New Roman"/>
                <a:cs typeface="Times New Roman"/>
              </a:rPr>
              <a:t>Example:</a:t>
            </a:r>
            <a:endParaRPr sz="2100">
              <a:latin typeface="Times New Roman"/>
              <a:cs typeface="Times New Roman"/>
            </a:endParaRPr>
          </a:p>
          <a:p>
            <a:pPr marL="393700" indent="-342900">
              <a:lnSpc>
                <a:spcPct val="100000"/>
              </a:lnSpc>
              <a:spcBef>
                <a:spcPts val="5"/>
              </a:spcBef>
              <a:buFont typeface="Wingdings"/>
              <a:buChar char=""/>
              <a:tabLst>
                <a:tab pos="393700" algn="l"/>
              </a:tabLst>
            </a:pPr>
            <a:r>
              <a:rPr sz="2100" dirty="0">
                <a:latin typeface="Times New Roman"/>
                <a:cs typeface="Times New Roman"/>
              </a:rPr>
              <a:t>Let</a:t>
            </a:r>
            <a:r>
              <a:rPr sz="2100" spc="45" dirty="0">
                <a:latin typeface="Times New Roman"/>
                <a:cs typeface="Times New Roman"/>
              </a:rPr>
              <a:t> </a:t>
            </a:r>
            <a:r>
              <a:rPr sz="2100" spc="-5" dirty="0">
                <a:latin typeface="Times New Roman"/>
                <a:cs typeface="Times New Roman"/>
              </a:rPr>
              <a:t>R={(1,1),(1,3),(3,2),(3,4),(4,2)}</a:t>
            </a:r>
            <a:r>
              <a:rPr sz="2100" spc="5" dirty="0">
                <a:latin typeface="Times New Roman"/>
                <a:cs typeface="Times New Roman"/>
              </a:rPr>
              <a:t> </a:t>
            </a:r>
            <a:r>
              <a:rPr sz="2100" dirty="0">
                <a:latin typeface="Times New Roman"/>
                <a:cs typeface="Times New Roman"/>
              </a:rPr>
              <a:t>and</a:t>
            </a:r>
            <a:r>
              <a:rPr sz="2100" spc="30" dirty="0">
                <a:latin typeface="Times New Roman"/>
                <a:cs typeface="Times New Roman"/>
              </a:rPr>
              <a:t> </a:t>
            </a:r>
            <a:r>
              <a:rPr sz="2100" spc="-5" dirty="0">
                <a:latin typeface="Times New Roman"/>
                <a:cs typeface="Times New Roman"/>
              </a:rPr>
              <a:t>S={(2,1),(3,3),(3,4),(4,1)}.</a:t>
            </a:r>
            <a:endParaRPr sz="2100">
              <a:latin typeface="Times New Roman"/>
              <a:cs typeface="Times New Roman"/>
            </a:endParaRPr>
          </a:p>
          <a:p>
            <a:pPr marL="160020">
              <a:lnSpc>
                <a:spcPct val="100000"/>
              </a:lnSpc>
            </a:pPr>
            <a:r>
              <a:rPr sz="2100" dirty="0">
                <a:latin typeface="Times New Roman"/>
                <a:cs typeface="Times New Roman"/>
              </a:rPr>
              <a:t>Then</a:t>
            </a:r>
            <a:endParaRPr sz="2100">
              <a:latin typeface="Times New Roman"/>
              <a:cs typeface="Times New Roman"/>
            </a:endParaRPr>
          </a:p>
          <a:p>
            <a:pPr marL="50800">
              <a:lnSpc>
                <a:spcPct val="100000"/>
              </a:lnSpc>
            </a:pPr>
            <a:r>
              <a:rPr sz="2100" b="1" dirty="0">
                <a:latin typeface="Times New Roman"/>
                <a:cs typeface="Times New Roman"/>
              </a:rPr>
              <a:t>1</a:t>
            </a:r>
            <a:r>
              <a:rPr sz="2100" dirty="0">
                <a:latin typeface="Times New Roman"/>
                <a:cs typeface="Times New Roman"/>
              </a:rPr>
              <a:t>.</a:t>
            </a:r>
            <a:r>
              <a:rPr sz="2100" spc="-50" dirty="0">
                <a:latin typeface="Times New Roman"/>
                <a:cs typeface="Times New Roman"/>
              </a:rPr>
              <a:t> </a:t>
            </a:r>
            <a:r>
              <a:rPr sz="2100" dirty="0">
                <a:latin typeface="Times New Roman"/>
                <a:cs typeface="Times New Roman"/>
              </a:rPr>
              <a:t>R</a:t>
            </a:r>
            <a:r>
              <a:rPr sz="2100" dirty="0">
                <a:latin typeface="Cambria Math"/>
                <a:cs typeface="Cambria Math"/>
              </a:rPr>
              <a:t>∘</a:t>
            </a:r>
            <a:r>
              <a:rPr sz="2100" dirty="0">
                <a:latin typeface="Times New Roman"/>
                <a:cs typeface="Times New Roman"/>
              </a:rPr>
              <a:t>S={(1,3),(1,4),(3,1),(4,1)}</a:t>
            </a:r>
            <a:endParaRPr sz="2100">
              <a:latin typeface="Times New Roman"/>
              <a:cs typeface="Times New Roman"/>
            </a:endParaRPr>
          </a:p>
          <a:p>
            <a:pPr marL="50800">
              <a:lnSpc>
                <a:spcPct val="100000"/>
              </a:lnSpc>
            </a:pPr>
            <a:r>
              <a:rPr sz="2100" dirty="0">
                <a:latin typeface="Times New Roman"/>
                <a:cs typeface="Times New Roman"/>
              </a:rPr>
              <a:t>2.</a:t>
            </a:r>
            <a:r>
              <a:rPr sz="2100" spc="-50" dirty="0">
                <a:latin typeface="Times New Roman"/>
                <a:cs typeface="Times New Roman"/>
              </a:rPr>
              <a:t> </a:t>
            </a:r>
            <a:r>
              <a:rPr sz="2100" dirty="0">
                <a:latin typeface="Times New Roman"/>
                <a:cs typeface="Times New Roman"/>
              </a:rPr>
              <a:t>S</a:t>
            </a:r>
            <a:r>
              <a:rPr sz="2100" dirty="0">
                <a:latin typeface="Cambria Math"/>
                <a:cs typeface="Cambria Math"/>
              </a:rPr>
              <a:t>∘</a:t>
            </a:r>
            <a:r>
              <a:rPr sz="2100" dirty="0">
                <a:latin typeface="Times New Roman"/>
                <a:cs typeface="Times New Roman"/>
              </a:rPr>
              <a:t>R={(2,1),(2,3),(3,2),(3,4),(4,1),(4,3)}</a:t>
            </a:r>
            <a:endParaRPr sz="2100">
              <a:latin typeface="Times New Roman"/>
              <a:cs typeface="Times New Roman"/>
            </a:endParaRPr>
          </a:p>
          <a:p>
            <a:pPr>
              <a:lnSpc>
                <a:spcPct val="100000"/>
              </a:lnSpc>
              <a:spcBef>
                <a:spcPts val="45"/>
              </a:spcBef>
            </a:pPr>
            <a:endParaRPr sz="2150">
              <a:latin typeface="Times New Roman"/>
              <a:cs typeface="Times New Roman"/>
            </a:endParaRPr>
          </a:p>
          <a:p>
            <a:pPr marL="50800">
              <a:lnSpc>
                <a:spcPct val="100000"/>
              </a:lnSpc>
              <a:spcBef>
                <a:spcPts val="5"/>
              </a:spcBef>
            </a:pPr>
            <a:r>
              <a:rPr sz="2100" dirty="0">
                <a:latin typeface="Times New Roman"/>
                <a:cs typeface="Times New Roman"/>
              </a:rPr>
              <a:t>3.</a:t>
            </a:r>
            <a:r>
              <a:rPr sz="2100" spc="-45" dirty="0">
                <a:latin typeface="Times New Roman"/>
                <a:cs typeface="Times New Roman"/>
              </a:rPr>
              <a:t> </a:t>
            </a:r>
            <a:r>
              <a:rPr sz="2100" dirty="0">
                <a:latin typeface="Times New Roman"/>
                <a:cs typeface="Times New Roman"/>
              </a:rPr>
              <a:t>R</a:t>
            </a:r>
            <a:r>
              <a:rPr sz="2100" dirty="0">
                <a:latin typeface="Cambria Math"/>
                <a:cs typeface="Cambria Math"/>
              </a:rPr>
              <a:t>∘</a:t>
            </a:r>
            <a:r>
              <a:rPr sz="2100" dirty="0">
                <a:latin typeface="Times New Roman"/>
                <a:cs typeface="Times New Roman"/>
              </a:rPr>
              <a:t>R={(1,1),(1,3),(1,2),(1,4),(3,2)}</a:t>
            </a:r>
            <a:endParaRPr sz="2100">
              <a:latin typeface="Times New Roman"/>
              <a:cs typeface="Times New Roman"/>
            </a:endParaRPr>
          </a:p>
          <a:p>
            <a:pPr marL="50800">
              <a:lnSpc>
                <a:spcPct val="100000"/>
              </a:lnSpc>
            </a:pPr>
            <a:r>
              <a:rPr sz="2100" dirty="0">
                <a:latin typeface="Times New Roman"/>
                <a:cs typeface="Times New Roman"/>
              </a:rPr>
              <a:t>4.</a:t>
            </a:r>
            <a:r>
              <a:rPr sz="2100" spc="-50" dirty="0">
                <a:latin typeface="Times New Roman"/>
                <a:cs typeface="Times New Roman"/>
              </a:rPr>
              <a:t> </a:t>
            </a:r>
            <a:r>
              <a:rPr sz="2100" dirty="0">
                <a:latin typeface="Times New Roman"/>
                <a:cs typeface="Times New Roman"/>
              </a:rPr>
              <a:t>S</a:t>
            </a:r>
            <a:r>
              <a:rPr sz="2100" dirty="0">
                <a:latin typeface="Cambria Math"/>
                <a:cs typeface="Cambria Math"/>
              </a:rPr>
              <a:t>∘</a:t>
            </a:r>
            <a:r>
              <a:rPr sz="2100" dirty="0">
                <a:latin typeface="Times New Roman"/>
                <a:cs typeface="Times New Roman"/>
              </a:rPr>
              <a:t>S={(3,3),(3,4),(3,1)}</a:t>
            </a:r>
            <a:endParaRPr sz="2100">
              <a:latin typeface="Times New Roman"/>
              <a:cs typeface="Times New Roman"/>
            </a:endParaRPr>
          </a:p>
          <a:p>
            <a:pPr>
              <a:lnSpc>
                <a:spcPct val="100000"/>
              </a:lnSpc>
              <a:spcBef>
                <a:spcPts val="45"/>
              </a:spcBef>
            </a:pPr>
            <a:endParaRPr sz="2150">
              <a:latin typeface="Times New Roman"/>
              <a:cs typeface="Times New Roman"/>
            </a:endParaRPr>
          </a:p>
          <a:p>
            <a:pPr marL="50800">
              <a:lnSpc>
                <a:spcPct val="100000"/>
              </a:lnSpc>
            </a:pPr>
            <a:r>
              <a:rPr sz="2100" dirty="0">
                <a:latin typeface="Times New Roman"/>
                <a:cs typeface="Times New Roman"/>
              </a:rPr>
              <a:t>5.</a:t>
            </a:r>
            <a:r>
              <a:rPr sz="2100" spc="-55" dirty="0">
                <a:latin typeface="Times New Roman"/>
                <a:cs typeface="Times New Roman"/>
              </a:rPr>
              <a:t> </a:t>
            </a:r>
            <a:r>
              <a:rPr sz="2100" spc="-5" dirty="0">
                <a:latin typeface="Times New Roman"/>
                <a:cs typeface="Times New Roman"/>
              </a:rPr>
              <a:t>(R</a:t>
            </a:r>
            <a:r>
              <a:rPr sz="2100" spc="-5" dirty="0">
                <a:latin typeface="Cambria Math"/>
                <a:cs typeface="Cambria Math"/>
              </a:rPr>
              <a:t>∘</a:t>
            </a:r>
            <a:r>
              <a:rPr sz="2100" spc="-5" dirty="0">
                <a:latin typeface="Times New Roman"/>
                <a:cs typeface="Times New Roman"/>
              </a:rPr>
              <a:t>S)</a:t>
            </a:r>
            <a:r>
              <a:rPr sz="2100" spc="-105" dirty="0">
                <a:latin typeface="Times New Roman"/>
                <a:cs typeface="Times New Roman"/>
              </a:rPr>
              <a:t> </a:t>
            </a:r>
            <a:r>
              <a:rPr sz="2100" dirty="0">
                <a:latin typeface="Cambria Math"/>
                <a:cs typeface="Cambria Math"/>
              </a:rPr>
              <a:t>∘</a:t>
            </a:r>
            <a:r>
              <a:rPr sz="2100" dirty="0">
                <a:latin typeface="Times New Roman"/>
                <a:cs typeface="Times New Roman"/>
              </a:rPr>
              <a:t>R={(1,2),(1,4),(3,1),(3,3),(4,1),(4,3)}</a:t>
            </a:r>
            <a:endParaRPr sz="2100">
              <a:latin typeface="Times New Roman"/>
              <a:cs typeface="Times New Roman"/>
            </a:endParaRPr>
          </a:p>
          <a:p>
            <a:pPr marL="50800">
              <a:lnSpc>
                <a:spcPct val="100000"/>
              </a:lnSpc>
            </a:pPr>
            <a:r>
              <a:rPr sz="2100" dirty="0">
                <a:latin typeface="Times New Roman"/>
                <a:cs typeface="Times New Roman"/>
              </a:rPr>
              <a:t>6.</a:t>
            </a:r>
            <a:r>
              <a:rPr sz="2100" spc="50" dirty="0">
                <a:latin typeface="Times New Roman"/>
                <a:cs typeface="Times New Roman"/>
              </a:rPr>
              <a:t> </a:t>
            </a:r>
            <a:r>
              <a:rPr sz="2100" dirty="0">
                <a:latin typeface="Times New Roman"/>
                <a:cs typeface="Times New Roman"/>
              </a:rPr>
              <a:t>R</a:t>
            </a:r>
            <a:r>
              <a:rPr sz="2100" dirty="0">
                <a:latin typeface="Cambria Math"/>
                <a:cs typeface="Cambria Math"/>
              </a:rPr>
              <a:t>∘</a:t>
            </a:r>
            <a:r>
              <a:rPr sz="2100" spc="105" dirty="0">
                <a:latin typeface="Cambria Math"/>
                <a:cs typeface="Cambria Math"/>
              </a:rPr>
              <a:t> </a:t>
            </a:r>
            <a:r>
              <a:rPr sz="2100" spc="-5" dirty="0">
                <a:latin typeface="Times New Roman"/>
                <a:cs typeface="Times New Roman"/>
              </a:rPr>
              <a:t>(S</a:t>
            </a:r>
            <a:r>
              <a:rPr sz="2100" spc="-5" dirty="0">
                <a:latin typeface="Cambria Math"/>
                <a:cs typeface="Cambria Math"/>
              </a:rPr>
              <a:t>∘</a:t>
            </a:r>
            <a:r>
              <a:rPr sz="2100" spc="-5" dirty="0">
                <a:latin typeface="Times New Roman"/>
                <a:cs typeface="Times New Roman"/>
              </a:rPr>
              <a:t>R)={(1,2),(1,4),(3,1),(3,3),(4,1),(4,3)}</a:t>
            </a:r>
            <a:endParaRPr sz="2100">
              <a:latin typeface="Times New Roman"/>
              <a:cs typeface="Times New Roman"/>
            </a:endParaRPr>
          </a:p>
          <a:p>
            <a:pPr>
              <a:lnSpc>
                <a:spcPct val="100000"/>
              </a:lnSpc>
              <a:spcBef>
                <a:spcPts val="35"/>
              </a:spcBef>
            </a:pPr>
            <a:endParaRPr sz="2350">
              <a:latin typeface="Times New Roman"/>
              <a:cs typeface="Times New Roman"/>
            </a:endParaRPr>
          </a:p>
          <a:p>
            <a:pPr marL="50800">
              <a:lnSpc>
                <a:spcPct val="100000"/>
              </a:lnSpc>
            </a:pPr>
            <a:r>
              <a:rPr sz="2100" dirty="0">
                <a:latin typeface="Times New Roman"/>
                <a:cs typeface="Times New Roman"/>
              </a:rPr>
              <a:t>7.</a:t>
            </a:r>
            <a:r>
              <a:rPr sz="2100" spc="-65" dirty="0">
                <a:latin typeface="Times New Roman"/>
                <a:cs typeface="Times New Roman"/>
              </a:rPr>
              <a:t> </a:t>
            </a:r>
            <a:r>
              <a:rPr sz="2100" spc="35" dirty="0">
                <a:latin typeface="Cambria Math"/>
                <a:cs typeface="Cambria Math"/>
              </a:rPr>
              <a:t>𝑅</a:t>
            </a:r>
            <a:r>
              <a:rPr sz="2250" spc="52" baseline="35185" dirty="0">
                <a:latin typeface="Cambria Math"/>
                <a:cs typeface="Cambria Math"/>
              </a:rPr>
              <a:t>3</a:t>
            </a:r>
            <a:r>
              <a:rPr sz="2100" spc="35" dirty="0">
                <a:latin typeface="Cambria Math"/>
                <a:cs typeface="Cambria Math"/>
              </a:rPr>
              <a:t>= </a:t>
            </a:r>
            <a:r>
              <a:rPr sz="2100" dirty="0">
                <a:latin typeface="Times New Roman"/>
                <a:cs typeface="Times New Roman"/>
              </a:rPr>
              <a:t>R</a:t>
            </a:r>
            <a:r>
              <a:rPr sz="2100" dirty="0">
                <a:latin typeface="Cambria Math"/>
                <a:cs typeface="Cambria Math"/>
              </a:rPr>
              <a:t>∘</a:t>
            </a:r>
            <a:r>
              <a:rPr sz="2100" spc="30" dirty="0">
                <a:latin typeface="Cambria Math"/>
                <a:cs typeface="Cambria Math"/>
              </a:rPr>
              <a:t> </a:t>
            </a:r>
            <a:r>
              <a:rPr sz="2100" spc="-5" dirty="0">
                <a:latin typeface="Times New Roman"/>
                <a:cs typeface="Times New Roman"/>
              </a:rPr>
              <a:t>R</a:t>
            </a:r>
            <a:r>
              <a:rPr sz="2100" spc="-5" dirty="0">
                <a:latin typeface="Cambria Math"/>
                <a:cs typeface="Cambria Math"/>
              </a:rPr>
              <a:t>∘</a:t>
            </a:r>
            <a:r>
              <a:rPr sz="2100" spc="-5" dirty="0">
                <a:latin typeface="Times New Roman"/>
                <a:cs typeface="Times New Roman"/>
              </a:rPr>
              <a:t>R=</a:t>
            </a:r>
            <a:r>
              <a:rPr sz="2100" spc="-15" dirty="0">
                <a:latin typeface="Times New Roman"/>
                <a:cs typeface="Times New Roman"/>
              </a:rPr>
              <a:t> </a:t>
            </a:r>
            <a:r>
              <a:rPr sz="2100" dirty="0">
                <a:latin typeface="Times New Roman"/>
                <a:cs typeface="Times New Roman"/>
              </a:rPr>
              <a:t>(R</a:t>
            </a:r>
            <a:r>
              <a:rPr sz="2100" dirty="0">
                <a:latin typeface="Cambria Math"/>
                <a:cs typeface="Cambria Math"/>
              </a:rPr>
              <a:t>∘</a:t>
            </a:r>
            <a:r>
              <a:rPr sz="2100" spc="45" dirty="0">
                <a:latin typeface="Cambria Math"/>
                <a:cs typeface="Cambria Math"/>
              </a:rPr>
              <a:t> </a:t>
            </a:r>
            <a:r>
              <a:rPr sz="2100" dirty="0">
                <a:latin typeface="Times New Roman"/>
                <a:cs typeface="Times New Roman"/>
              </a:rPr>
              <a:t>R</a:t>
            </a:r>
            <a:r>
              <a:rPr sz="2100" dirty="0">
                <a:latin typeface="Cambria Math"/>
                <a:cs typeface="Cambria Math"/>
              </a:rPr>
              <a:t>) </a:t>
            </a:r>
            <a:r>
              <a:rPr sz="2100" spc="-5" dirty="0">
                <a:latin typeface="Cambria Math"/>
                <a:cs typeface="Cambria Math"/>
              </a:rPr>
              <a:t>∘</a:t>
            </a:r>
            <a:r>
              <a:rPr sz="2100" spc="-5" dirty="0">
                <a:latin typeface="Times New Roman"/>
                <a:cs typeface="Times New Roman"/>
              </a:rPr>
              <a:t>R</a:t>
            </a:r>
            <a:endParaRPr sz="2100">
              <a:latin typeface="Times New Roman"/>
              <a:cs typeface="Times New Roman"/>
            </a:endParaRPr>
          </a:p>
          <a:p>
            <a:pPr marL="650875">
              <a:lnSpc>
                <a:spcPct val="100000"/>
              </a:lnSpc>
            </a:pPr>
            <a:r>
              <a:rPr sz="2100" dirty="0">
                <a:latin typeface="Times New Roman"/>
                <a:cs typeface="Times New Roman"/>
              </a:rPr>
              <a:t>=</a:t>
            </a:r>
            <a:r>
              <a:rPr sz="2100" spc="-30" dirty="0">
                <a:latin typeface="Times New Roman"/>
                <a:cs typeface="Times New Roman"/>
              </a:rPr>
              <a:t> </a:t>
            </a:r>
            <a:r>
              <a:rPr sz="2100" spc="-5" dirty="0">
                <a:latin typeface="Times New Roman"/>
                <a:cs typeface="Times New Roman"/>
              </a:rPr>
              <a:t>R</a:t>
            </a:r>
            <a:r>
              <a:rPr sz="2100" spc="-5" dirty="0">
                <a:latin typeface="Cambria Math"/>
                <a:cs typeface="Cambria Math"/>
              </a:rPr>
              <a:t>∘</a:t>
            </a:r>
            <a:r>
              <a:rPr sz="2100" spc="30" dirty="0">
                <a:latin typeface="Cambria Math"/>
                <a:cs typeface="Cambria Math"/>
              </a:rPr>
              <a:t> </a:t>
            </a:r>
            <a:r>
              <a:rPr sz="2100" dirty="0">
                <a:latin typeface="Times New Roman"/>
                <a:cs typeface="Times New Roman"/>
              </a:rPr>
              <a:t>(R</a:t>
            </a:r>
            <a:r>
              <a:rPr sz="2100" dirty="0">
                <a:latin typeface="Cambria Math"/>
                <a:cs typeface="Cambria Math"/>
              </a:rPr>
              <a:t>∘</a:t>
            </a:r>
            <a:r>
              <a:rPr sz="2100" dirty="0">
                <a:latin typeface="Times New Roman"/>
                <a:cs typeface="Times New Roman"/>
              </a:rPr>
              <a:t>R)={(1,1),(1,3),(1,2),(1,4)}</a:t>
            </a:r>
            <a:endParaRPr sz="21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371600"/>
            <a:ext cx="8458200" cy="5334000"/>
          </a:xfrm>
          <a:custGeom>
            <a:avLst/>
            <a:gdLst/>
            <a:ahLst/>
            <a:cxnLst/>
            <a:rect l="l" t="t" r="r" b="b"/>
            <a:pathLst>
              <a:path w="8458200" h="5334000">
                <a:moveTo>
                  <a:pt x="8458200" y="0"/>
                </a:moveTo>
                <a:lnTo>
                  <a:pt x="0" y="0"/>
                </a:lnTo>
                <a:lnTo>
                  <a:pt x="0" y="5334000"/>
                </a:lnTo>
                <a:lnTo>
                  <a:pt x="8458200" y="5334000"/>
                </a:lnTo>
                <a:lnTo>
                  <a:pt x="8458200" y="0"/>
                </a:lnTo>
                <a:close/>
              </a:path>
            </a:pathLst>
          </a:custGeom>
          <a:solidFill>
            <a:srgbClr val="F1F1F1"/>
          </a:solidFill>
        </p:spPr>
        <p:txBody>
          <a:bodyPr wrap="square" lIns="0" tIns="0" rIns="0" bIns="0" rtlCol="0"/>
          <a:lstStyle/>
          <a:p>
            <a:endParaRPr/>
          </a:p>
        </p:txBody>
      </p:sp>
      <p:sp>
        <p:nvSpPr>
          <p:cNvPr id="3" name="object 3"/>
          <p:cNvSpPr txBox="1"/>
          <p:nvPr/>
        </p:nvSpPr>
        <p:spPr>
          <a:xfrm>
            <a:off x="459740" y="1345437"/>
            <a:ext cx="8301990" cy="5039995"/>
          </a:xfrm>
          <a:prstGeom prst="rect">
            <a:avLst/>
          </a:prstGeom>
        </p:spPr>
        <p:txBody>
          <a:bodyPr vert="horz" wrap="square" lIns="0" tIns="0" rIns="0" bIns="0" rtlCol="0">
            <a:spAutoFit/>
          </a:bodyPr>
          <a:lstStyle/>
          <a:p>
            <a:pPr marL="12700">
              <a:lnSpc>
                <a:spcPts val="3535"/>
              </a:lnSpc>
            </a:pPr>
            <a:r>
              <a:rPr sz="3200" b="1" dirty="0">
                <a:latin typeface="Times New Roman"/>
                <a:cs typeface="Times New Roman"/>
              </a:rPr>
              <a:t>1.</a:t>
            </a:r>
            <a:r>
              <a:rPr sz="3200" b="1" spc="-20" dirty="0">
                <a:latin typeface="Times New Roman"/>
                <a:cs typeface="Times New Roman"/>
              </a:rPr>
              <a:t> </a:t>
            </a:r>
            <a:r>
              <a:rPr sz="2800" b="1" u="heavy" spc="-5" dirty="0">
                <a:uFill>
                  <a:solidFill>
                    <a:srgbClr val="000000"/>
                  </a:solidFill>
                </a:uFill>
                <a:latin typeface="Times New Roman"/>
                <a:cs typeface="Times New Roman"/>
              </a:rPr>
              <a:t>Reflexive</a:t>
            </a:r>
            <a:r>
              <a:rPr sz="2800" b="1" u="heavy" spc="-25" dirty="0">
                <a:uFill>
                  <a:solidFill>
                    <a:srgbClr val="000000"/>
                  </a:solidFill>
                </a:uFill>
                <a:latin typeface="Times New Roman"/>
                <a:cs typeface="Times New Roman"/>
              </a:rPr>
              <a:t> </a:t>
            </a:r>
            <a:r>
              <a:rPr sz="2800" b="1" u="heavy" dirty="0">
                <a:uFill>
                  <a:solidFill>
                    <a:srgbClr val="000000"/>
                  </a:solidFill>
                </a:uFill>
                <a:latin typeface="Times New Roman"/>
                <a:cs typeface="Times New Roman"/>
              </a:rPr>
              <a:t>Relation:</a:t>
            </a:r>
            <a:endParaRPr sz="2800">
              <a:latin typeface="Times New Roman"/>
              <a:cs typeface="Times New Roman"/>
            </a:endParaRPr>
          </a:p>
          <a:p>
            <a:pPr marL="12700">
              <a:lnSpc>
                <a:spcPts val="2160"/>
              </a:lnSpc>
              <a:spcBef>
                <a:spcPts val="35"/>
              </a:spcBef>
            </a:pPr>
            <a:r>
              <a:rPr sz="2000" dirty="0">
                <a:latin typeface="Times New Roman"/>
                <a:cs typeface="Times New Roman"/>
              </a:rPr>
              <a:t>A</a:t>
            </a:r>
            <a:r>
              <a:rPr sz="2000" spc="-90" dirty="0">
                <a:latin typeface="Times New Roman"/>
                <a:cs typeface="Times New Roman"/>
              </a:rPr>
              <a:t> </a:t>
            </a:r>
            <a:r>
              <a:rPr sz="2000" spc="-5" dirty="0">
                <a:latin typeface="Times New Roman"/>
                <a:cs typeface="Times New Roman"/>
              </a:rPr>
              <a:t>relation</a:t>
            </a:r>
            <a:r>
              <a:rPr sz="2000" spc="25" dirty="0">
                <a:latin typeface="Times New Roman"/>
                <a:cs typeface="Times New Roman"/>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on</a:t>
            </a:r>
            <a:r>
              <a:rPr sz="2000" spc="20"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set</a:t>
            </a:r>
            <a:r>
              <a:rPr sz="2000" spc="10" dirty="0">
                <a:latin typeface="Times New Roman"/>
                <a:cs typeface="Times New Roman"/>
              </a:rPr>
              <a:t> </a:t>
            </a:r>
            <a:r>
              <a:rPr sz="2000" dirty="0">
                <a:latin typeface="Times New Roman"/>
                <a:cs typeface="Times New Roman"/>
              </a:rPr>
              <a:t>A</a:t>
            </a:r>
            <a:r>
              <a:rPr sz="2000" spc="-90" dirty="0">
                <a:latin typeface="Times New Roman"/>
                <a:cs typeface="Times New Roman"/>
              </a:rPr>
              <a:t> </a:t>
            </a:r>
            <a:r>
              <a:rPr sz="2000" spc="-10" dirty="0">
                <a:latin typeface="Times New Roman"/>
                <a:cs typeface="Times New Roman"/>
              </a:rPr>
              <a:t>is</a:t>
            </a:r>
            <a:r>
              <a:rPr sz="2000" spc="15" dirty="0">
                <a:latin typeface="Times New Roman"/>
                <a:cs typeface="Times New Roman"/>
              </a:rPr>
              <a:t> </a:t>
            </a:r>
            <a:r>
              <a:rPr sz="2000" spc="-5" dirty="0">
                <a:latin typeface="Times New Roman"/>
                <a:cs typeface="Times New Roman"/>
              </a:rPr>
              <a:t>called</a:t>
            </a:r>
            <a:r>
              <a:rPr sz="2000" spc="25" dirty="0">
                <a:latin typeface="Times New Roman"/>
                <a:cs typeface="Times New Roman"/>
              </a:rPr>
              <a:t> </a:t>
            </a:r>
            <a:r>
              <a:rPr sz="2000" spc="-5" dirty="0">
                <a:latin typeface="Times New Roman"/>
                <a:cs typeface="Times New Roman"/>
              </a:rPr>
              <a:t>reflexive</a:t>
            </a:r>
            <a:r>
              <a:rPr sz="2000" spc="20" dirty="0">
                <a:latin typeface="Times New Roman"/>
                <a:cs typeface="Times New Roman"/>
              </a:rPr>
              <a:t> </a:t>
            </a:r>
            <a:r>
              <a:rPr sz="2000" spc="-10" dirty="0">
                <a:latin typeface="Times New Roman"/>
                <a:cs typeface="Times New Roman"/>
              </a:rPr>
              <a:t>if</a:t>
            </a:r>
            <a:r>
              <a:rPr sz="2000" spc="5" dirty="0">
                <a:latin typeface="Times New Roman"/>
                <a:cs typeface="Times New Roman"/>
              </a:rPr>
              <a:t> </a:t>
            </a:r>
            <a:r>
              <a:rPr sz="2000" spc="-5" dirty="0">
                <a:latin typeface="Times New Roman"/>
                <a:cs typeface="Times New Roman"/>
              </a:rPr>
              <a:t>(a,a)</a:t>
            </a:r>
            <a:r>
              <a:rPr sz="2000" spc="5" dirty="0">
                <a:latin typeface="Times New Roman"/>
                <a:cs typeface="Times New Roman"/>
              </a:rPr>
              <a:t> </a:t>
            </a:r>
            <a:r>
              <a:rPr sz="2000" dirty="0">
                <a:latin typeface="Cambria Math"/>
                <a:cs typeface="Cambria Math"/>
              </a:rPr>
              <a:t>∈</a:t>
            </a:r>
            <a:r>
              <a:rPr sz="2000" spc="80" dirty="0">
                <a:latin typeface="Cambria Math"/>
                <a:cs typeface="Cambria Math"/>
              </a:rPr>
              <a:t> </a:t>
            </a:r>
            <a:r>
              <a:rPr sz="2000" dirty="0">
                <a:latin typeface="Times New Roman"/>
                <a:cs typeface="Times New Roman"/>
              </a:rPr>
              <a:t>R</a:t>
            </a:r>
            <a:r>
              <a:rPr sz="2000" spc="10" dirty="0">
                <a:latin typeface="Times New Roman"/>
                <a:cs typeface="Times New Roman"/>
              </a:rPr>
              <a:t> </a:t>
            </a:r>
            <a:r>
              <a:rPr sz="2000" dirty="0">
                <a:latin typeface="Times New Roman"/>
                <a:cs typeface="Times New Roman"/>
              </a:rPr>
              <a:t>holds</a:t>
            </a:r>
            <a:r>
              <a:rPr sz="2000" spc="15" dirty="0">
                <a:latin typeface="Times New Roman"/>
                <a:cs typeface="Times New Roman"/>
              </a:rPr>
              <a:t> </a:t>
            </a:r>
            <a:r>
              <a:rPr sz="2000" spc="-5" dirty="0">
                <a:latin typeface="Times New Roman"/>
                <a:cs typeface="Times New Roman"/>
              </a:rPr>
              <a:t>for</a:t>
            </a:r>
            <a:r>
              <a:rPr sz="2000" spc="30" dirty="0">
                <a:latin typeface="Times New Roman"/>
                <a:cs typeface="Times New Roman"/>
              </a:rPr>
              <a:t> </a:t>
            </a:r>
            <a:r>
              <a:rPr sz="2000" spc="-5" dirty="0">
                <a:latin typeface="Times New Roman"/>
                <a:cs typeface="Times New Roman"/>
              </a:rPr>
              <a:t>every</a:t>
            </a:r>
            <a:r>
              <a:rPr sz="2000" spc="15" dirty="0">
                <a:latin typeface="Times New Roman"/>
                <a:cs typeface="Times New Roman"/>
              </a:rPr>
              <a:t> </a:t>
            </a:r>
            <a:r>
              <a:rPr sz="2000" spc="-5" dirty="0">
                <a:latin typeface="Times New Roman"/>
                <a:cs typeface="Times New Roman"/>
              </a:rPr>
              <a:t>element</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Cambria Math"/>
                <a:cs typeface="Cambria Math"/>
              </a:rPr>
              <a:t>∈</a:t>
            </a:r>
            <a:endParaRPr sz="2000">
              <a:latin typeface="Cambria Math"/>
              <a:cs typeface="Cambria Math"/>
            </a:endParaRPr>
          </a:p>
          <a:p>
            <a:pPr marL="12700">
              <a:lnSpc>
                <a:spcPts val="2160"/>
              </a:lnSpc>
            </a:pP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i.e. if </a:t>
            </a:r>
            <a:r>
              <a:rPr sz="2000" dirty="0">
                <a:latin typeface="Times New Roman"/>
                <a:cs typeface="Times New Roman"/>
              </a:rPr>
              <a:t>set</a:t>
            </a:r>
            <a:r>
              <a:rPr sz="2000" spc="-140" dirty="0">
                <a:latin typeface="Times New Roman"/>
                <a:cs typeface="Times New Roman"/>
              </a:rPr>
              <a:t> </a:t>
            </a:r>
            <a:r>
              <a:rPr sz="2000" dirty="0">
                <a:latin typeface="Times New Roman"/>
                <a:cs typeface="Times New Roman"/>
              </a:rPr>
              <a:t>A</a:t>
            </a:r>
            <a:r>
              <a:rPr sz="2000" spc="-10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{a,</a:t>
            </a:r>
            <a:r>
              <a:rPr sz="2000" spc="10" dirty="0">
                <a:latin typeface="Times New Roman"/>
                <a:cs typeface="Times New Roman"/>
              </a:rPr>
              <a:t> </a:t>
            </a:r>
            <a:r>
              <a:rPr sz="2000" dirty="0">
                <a:latin typeface="Times New Roman"/>
                <a:cs typeface="Times New Roman"/>
              </a:rPr>
              <a:t>b}</a:t>
            </a:r>
            <a:r>
              <a:rPr sz="2000" spc="-15" dirty="0">
                <a:latin typeface="Times New Roman"/>
                <a:cs typeface="Times New Roman"/>
              </a:rPr>
              <a:t> </a:t>
            </a:r>
            <a:r>
              <a:rPr sz="2000" dirty="0">
                <a:latin typeface="Times New Roman"/>
                <a:cs typeface="Times New Roman"/>
              </a:rPr>
              <a:t>then</a:t>
            </a:r>
            <a:r>
              <a:rPr sz="2000" spc="-15" dirty="0">
                <a:latin typeface="Times New Roman"/>
                <a:cs typeface="Times New Roman"/>
              </a:rPr>
              <a:t> </a:t>
            </a:r>
            <a:r>
              <a:rPr sz="2000" dirty="0">
                <a:latin typeface="Times New Roman"/>
                <a:cs typeface="Times New Roman"/>
              </a:rPr>
              <a:t>R</a:t>
            </a:r>
            <a:r>
              <a:rPr sz="2000" spc="-5"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{(a,a),</a:t>
            </a:r>
            <a:r>
              <a:rPr sz="2000" spc="-30" dirty="0">
                <a:latin typeface="Times New Roman"/>
                <a:cs typeface="Times New Roman"/>
              </a:rPr>
              <a:t> </a:t>
            </a:r>
            <a:r>
              <a:rPr sz="2000" dirty="0">
                <a:latin typeface="Times New Roman"/>
                <a:cs typeface="Times New Roman"/>
              </a:rPr>
              <a:t>(b,b)}</a:t>
            </a:r>
            <a:r>
              <a:rPr sz="2000" spc="-30"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reflexive</a:t>
            </a:r>
            <a:r>
              <a:rPr sz="2000" spc="-45" dirty="0">
                <a:latin typeface="Times New Roman"/>
                <a:cs typeface="Times New Roman"/>
              </a:rPr>
              <a:t> </a:t>
            </a:r>
            <a:r>
              <a:rPr sz="2000" dirty="0">
                <a:latin typeface="Times New Roman"/>
                <a:cs typeface="Times New Roman"/>
              </a:rPr>
              <a:t>relation.</a:t>
            </a:r>
            <a:endParaRPr sz="2000">
              <a:latin typeface="Times New Roman"/>
              <a:cs typeface="Times New Roman"/>
            </a:endParaRPr>
          </a:p>
          <a:p>
            <a:pPr>
              <a:lnSpc>
                <a:spcPct val="100000"/>
              </a:lnSpc>
              <a:spcBef>
                <a:spcPts val="10"/>
              </a:spcBef>
            </a:pPr>
            <a:endParaRPr sz="2050">
              <a:latin typeface="Times New Roman"/>
              <a:cs typeface="Times New Roman"/>
            </a:endParaRPr>
          </a:p>
          <a:p>
            <a:pPr marL="419100" indent="-407034">
              <a:lnSpc>
                <a:spcPct val="100000"/>
              </a:lnSpc>
              <a:buSzPct val="114285"/>
              <a:buAutoNum type="arabicPeriod" startAt="2"/>
              <a:tabLst>
                <a:tab pos="419734" algn="l"/>
              </a:tabLst>
            </a:pPr>
            <a:r>
              <a:rPr sz="2800" b="1" u="heavy" spc="-10" dirty="0">
                <a:uFill>
                  <a:solidFill>
                    <a:srgbClr val="000000"/>
                  </a:solidFill>
                </a:uFill>
                <a:latin typeface="Times New Roman"/>
                <a:cs typeface="Times New Roman"/>
              </a:rPr>
              <a:t>Irreflexive</a:t>
            </a:r>
            <a:r>
              <a:rPr sz="2800" b="1" u="heavy" spc="-35" dirty="0">
                <a:uFill>
                  <a:solidFill>
                    <a:srgbClr val="000000"/>
                  </a:solidFill>
                </a:uFill>
                <a:latin typeface="Times New Roman"/>
                <a:cs typeface="Times New Roman"/>
              </a:rPr>
              <a:t> </a:t>
            </a:r>
            <a:r>
              <a:rPr sz="2800" b="1" u="heavy" spc="-10" dirty="0">
                <a:uFill>
                  <a:solidFill>
                    <a:srgbClr val="000000"/>
                  </a:solidFill>
                </a:uFill>
                <a:latin typeface="Times New Roman"/>
                <a:cs typeface="Times New Roman"/>
              </a:rPr>
              <a:t>relation:</a:t>
            </a:r>
            <a:endParaRPr sz="2800">
              <a:latin typeface="Times New Roman"/>
              <a:cs typeface="Times New Roman"/>
            </a:endParaRPr>
          </a:p>
          <a:p>
            <a:pPr marL="12700" marR="7620">
              <a:lnSpc>
                <a:spcPct val="80000"/>
              </a:lnSpc>
              <a:spcBef>
                <a:spcPts val="515"/>
              </a:spcBef>
            </a:pPr>
            <a:r>
              <a:rPr sz="2000" dirty="0">
                <a:latin typeface="Times New Roman"/>
                <a:cs typeface="Times New Roman"/>
              </a:rPr>
              <a:t>A</a:t>
            </a:r>
            <a:r>
              <a:rPr sz="2000" spc="285" dirty="0">
                <a:latin typeface="Times New Roman"/>
                <a:cs typeface="Times New Roman"/>
              </a:rPr>
              <a:t> </a:t>
            </a:r>
            <a:r>
              <a:rPr sz="2000" spc="-5" dirty="0">
                <a:latin typeface="Times New Roman"/>
                <a:cs typeface="Times New Roman"/>
              </a:rPr>
              <a:t>relation</a:t>
            </a:r>
            <a:r>
              <a:rPr sz="2000" spc="405" dirty="0">
                <a:latin typeface="Times New Roman"/>
                <a:cs typeface="Times New Roman"/>
              </a:rPr>
              <a:t> </a:t>
            </a:r>
            <a:r>
              <a:rPr sz="2000" dirty="0">
                <a:latin typeface="Times New Roman"/>
                <a:cs typeface="Times New Roman"/>
              </a:rPr>
              <a:t>R</a:t>
            </a:r>
            <a:r>
              <a:rPr sz="2000" spc="370" dirty="0">
                <a:latin typeface="Times New Roman"/>
                <a:cs typeface="Times New Roman"/>
              </a:rPr>
              <a:t> </a:t>
            </a:r>
            <a:r>
              <a:rPr sz="2000" dirty="0">
                <a:latin typeface="Times New Roman"/>
                <a:cs typeface="Times New Roman"/>
              </a:rPr>
              <a:t>on</a:t>
            </a:r>
            <a:r>
              <a:rPr sz="2000" spc="385" dirty="0">
                <a:latin typeface="Times New Roman"/>
                <a:cs typeface="Times New Roman"/>
              </a:rPr>
              <a:t> </a:t>
            </a:r>
            <a:r>
              <a:rPr sz="2000" dirty="0">
                <a:latin typeface="Times New Roman"/>
                <a:cs typeface="Times New Roman"/>
              </a:rPr>
              <a:t>a</a:t>
            </a:r>
            <a:r>
              <a:rPr sz="2000" spc="385" dirty="0">
                <a:latin typeface="Times New Roman"/>
                <a:cs typeface="Times New Roman"/>
              </a:rPr>
              <a:t> </a:t>
            </a:r>
            <a:r>
              <a:rPr sz="2000" dirty="0">
                <a:latin typeface="Times New Roman"/>
                <a:cs typeface="Times New Roman"/>
              </a:rPr>
              <a:t>set</a:t>
            </a:r>
            <a:r>
              <a:rPr sz="2000" spc="375" dirty="0">
                <a:latin typeface="Times New Roman"/>
                <a:cs typeface="Times New Roman"/>
              </a:rPr>
              <a:t> </a:t>
            </a:r>
            <a:r>
              <a:rPr sz="2000" dirty="0">
                <a:latin typeface="Times New Roman"/>
                <a:cs typeface="Times New Roman"/>
              </a:rPr>
              <a:t>A</a:t>
            </a:r>
            <a:r>
              <a:rPr sz="2000" spc="285" dirty="0">
                <a:latin typeface="Times New Roman"/>
                <a:cs typeface="Times New Roman"/>
              </a:rPr>
              <a:t> </a:t>
            </a:r>
            <a:r>
              <a:rPr sz="2000" spc="-5" dirty="0">
                <a:latin typeface="Times New Roman"/>
                <a:cs typeface="Times New Roman"/>
              </a:rPr>
              <a:t>is</a:t>
            </a:r>
            <a:r>
              <a:rPr sz="2000" spc="365" dirty="0">
                <a:latin typeface="Times New Roman"/>
                <a:cs typeface="Times New Roman"/>
              </a:rPr>
              <a:t> </a:t>
            </a:r>
            <a:r>
              <a:rPr sz="2000" spc="-5" dirty="0">
                <a:latin typeface="Times New Roman"/>
                <a:cs typeface="Times New Roman"/>
              </a:rPr>
              <a:t>called</a:t>
            </a:r>
            <a:r>
              <a:rPr sz="2000" spc="395" dirty="0">
                <a:latin typeface="Times New Roman"/>
                <a:cs typeface="Times New Roman"/>
              </a:rPr>
              <a:t> </a:t>
            </a:r>
            <a:r>
              <a:rPr sz="2000" spc="-5" dirty="0">
                <a:latin typeface="Times New Roman"/>
                <a:cs typeface="Times New Roman"/>
              </a:rPr>
              <a:t>irreflexive</a:t>
            </a:r>
            <a:r>
              <a:rPr sz="2000" spc="395" dirty="0">
                <a:latin typeface="Times New Roman"/>
                <a:cs typeface="Times New Roman"/>
              </a:rPr>
              <a:t> </a:t>
            </a:r>
            <a:r>
              <a:rPr sz="2000" spc="-10" dirty="0">
                <a:latin typeface="Times New Roman"/>
                <a:cs typeface="Times New Roman"/>
              </a:rPr>
              <a:t>if</a:t>
            </a:r>
            <a:r>
              <a:rPr sz="2000" spc="385" dirty="0">
                <a:latin typeface="Times New Roman"/>
                <a:cs typeface="Times New Roman"/>
              </a:rPr>
              <a:t> </a:t>
            </a:r>
            <a:r>
              <a:rPr sz="2000" dirty="0">
                <a:latin typeface="Times New Roman"/>
                <a:cs typeface="Times New Roman"/>
              </a:rPr>
              <a:t>no</a:t>
            </a:r>
            <a:r>
              <a:rPr sz="2000" spc="380" dirty="0">
                <a:latin typeface="Times New Roman"/>
                <a:cs typeface="Times New Roman"/>
              </a:rPr>
              <a:t> </a:t>
            </a:r>
            <a:r>
              <a:rPr sz="2000" spc="-5" dirty="0">
                <a:latin typeface="Times New Roman"/>
                <a:cs typeface="Times New Roman"/>
              </a:rPr>
              <a:t>(a,a)</a:t>
            </a:r>
            <a:r>
              <a:rPr sz="2000" spc="370" dirty="0">
                <a:latin typeface="Times New Roman"/>
                <a:cs typeface="Times New Roman"/>
              </a:rPr>
              <a:t> </a:t>
            </a:r>
            <a:r>
              <a:rPr sz="2000" dirty="0">
                <a:latin typeface="Cambria Math"/>
                <a:cs typeface="Cambria Math"/>
              </a:rPr>
              <a:t>∈</a:t>
            </a:r>
            <a:r>
              <a:rPr sz="2000" spc="10" dirty="0">
                <a:latin typeface="Cambria Math"/>
                <a:cs typeface="Cambria Math"/>
              </a:rPr>
              <a:t> </a:t>
            </a:r>
            <a:r>
              <a:rPr sz="2000" dirty="0">
                <a:latin typeface="Times New Roman"/>
                <a:cs typeface="Times New Roman"/>
              </a:rPr>
              <a:t>R</a:t>
            </a:r>
            <a:r>
              <a:rPr sz="2000" spc="385" dirty="0">
                <a:latin typeface="Times New Roman"/>
                <a:cs typeface="Times New Roman"/>
              </a:rPr>
              <a:t> </a:t>
            </a:r>
            <a:r>
              <a:rPr sz="2000" spc="-5" dirty="0">
                <a:latin typeface="Times New Roman"/>
                <a:cs typeface="Times New Roman"/>
              </a:rPr>
              <a:t>holds</a:t>
            </a:r>
            <a:r>
              <a:rPr sz="2000" spc="385" dirty="0">
                <a:latin typeface="Times New Roman"/>
                <a:cs typeface="Times New Roman"/>
              </a:rPr>
              <a:t> </a:t>
            </a:r>
            <a:r>
              <a:rPr sz="2000" spc="-5" dirty="0">
                <a:latin typeface="Times New Roman"/>
                <a:cs typeface="Times New Roman"/>
              </a:rPr>
              <a:t>for</a:t>
            </a:r>
            <a:r>
              <a:rPr sz="2000" spc="380" dirty="0">
                <a:latin typeface="Times New Roman"/>
                <a:cs typeface="Times New Roman"/>
              </a:rPr>
              <a:t> </a:t>
            </a:r>
            <a:r>
              <a:rPr sz="2000" spc="-5" dirty="0">
                <a:latin typeface="Times New Roman"/>
                <a:cs typeface="Times New Roman"/>
              </a:rPr>
              <a:t>every </a:t>
            </a:r>
            <a:r>
              <a:rPr sz="2000" spc="-484" dirty="0">
                <a:latin typeface="Times New Roman"/>
                <a:cs typeface="Times New Roman"/>
              </a:rPr>
              <a:t> </a:t>
            </a:r>
            <a:r>
              <a:rPr sz="2000" spc="-5" dirty="0">
                <a:latin typeface="Times New Roman"/>
                <a:cs typeface="Times New Roman"/>
              </a:rPr>
              <a:t>element</a:t>
            </a:r>
            <a:r>
              <a:rPr sz="2000" dirty="0">
                <a:latin typeface="Times New Roman"/>
                <a:cs typeface="Times New Roman"/>
              </a:rPr>
              <a:t> a</a:t>
            </a:r>
            <a:r>
              <a:rPr sz="2000" spc="-5" dirty="0">
                <a:latin typeface="Times New Roman"/>
                <a:cs typeface="Times New Roman"/>
              </a:rPr>
              <a:t> </a:t>
            </a:r>
            <a:r>
              <a:rPr sz="2000" dirty="0">
                <a:latin typeface="Cambria Math"/>
                <a:cs typeface="Cambria Math"/>
              </a:rPr>
              <a:t>∈</a:t>
            </a:r>
            <a:r>
              <a:rPr sz="2000" spc="-40" dirty="0">
                <a:latin typeface="Cambria Math"/>
                <a:cs typeface="Cambria Math"/>
              </a:rPr>
              <a:t> </a:t>
            </a:r>
            <a:r>
              <a:rPr sz="2000" dirty="0">
                <a:latin typeface="Times New Roman"/>
                <a:cs typeface="Times New Roman"/>
              </a:rPr>
              <a:t>A.</a:t>
            </a:r>
            <a:r>
              <a:rPr sz="2000" spc="-5" dirty="0">
                <a:latin typeface="Times New Roman"/>
                <a:cs typeface="Times New Roman"/>
              </a:rPr>
              <a:t> i.e.</a:t>
            </a:r>
            <a:r>
              <a:rPr sz="2000" dirty="0">
                <a:latin typeface="Times New Roman"/>
                <a:cs typeface="Times New Roman"/>
              </a:rPr>
              <a:t> </a:t>
            </a:r>
            <a:r>
              <a:rPr sz="2000" spc="-5" dirty="0">
                <a:latin typeface="Times New Roman"/>
                <a:cs typeface="Times New Roman"/>
              </a:rPr>
              <a:t>if</a:t>
            </a:r>
            <a:r>
              <a:rPr sz="2000" spc="-15" dirty="0">
                <a:latin typeface="Times New Roman"/>
                <a:cs typeface="Times New Roman"/>
              </a:rPr>
              <a:t> </a:t>
            </a:r>
            <a:r>
              <a:rPr sz="2000" dirty="0">
                <a:latin typeface="Times New Roman"/>
                <a:cs typeface="Times New Roman"/>
              </a:rPr>
              <a:t>set</a:t>
            </a:r>
            <a:r>
              <a:rPr sz="2000" spc="-125" dirty="0">
                <a:latin typeface="Times New Roman"/>
                <a:cs typeface="Times New Roman"/>
              </a:rPr>
              <a:t> </a:t>
            </a:r>
            <a:r>
              <a:rPr sz="2000" dirty="0">
                <a:latin typeface="Times New Roman"/>
                <a:cs typeface="Times New Roman"/>
              </a:rPr>
              <a:t>A</a:t>
            </a:r>
            <a:r>
              <a:rPr sz="2000" spc="-95"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dirty="0">
                <a:latin typeface="Times New Roman"/>
                <a:cs typeface="Times New Roman"/>
              </a:rPr>
              <a:t>{a,b}</a:t>
            </a:r>
            <a:r>
              <a:rPr sz="2000" spc="-10" dirty="0">
                <a:latin typeface="Times New Roman"/>
                <a:cs typeface="Times New Roman"/>
              </a:rPr>
              <a:t> </a:t>
            </a:r>
            <a:r>
              <a:rPr sz="2000" dirty="0">
                <a:latin typeface="Times New Roman"/>
                <a:cs typeface="Times New Roman"/>
              </a:rPr>
              <a:t>then</a:t>
            </a:r>
            <a:r>
              <a:rPr sz="2000" spc="-10" dirty="0">
                <a:latin typeface="Times New Roman"/>
                <a:cs typeface="Times New Roman"/>
              </a:rPr>
              <a:t> </a:t>
            </a:r>
            <a:r>
              <a:rPr sz="2000" dirty="0">
                <a:latin typeface="Times New Roman"/>
                <a:cs typeface="Times New Roman"/>
              </a:rPr>
              <a:t>R =</a:t>
            </a:r>
            <a:r>
              <a:rPr sz="2000" spc="5" dirty="0">
                <a:latin typeface="Times New Roman"/>
                <a:cs typeface="Times New Roman"/>
              </a:rPr>
              <a:t> </a:t>
            </a:r>
            <a:r>
              <a:rPr sz="2000" dirty="0">
                <a:latin typeface="Times New Roman"/>
                <a:cs typeface="Times New Roman"/>
              </a:rPr>
              <a:t>{(a,b),</a:t>
            </a:r>
            <a:r>
              <a:rPr sz="2000" spc="-30" dirty="0">
                <a:latin typeface="Times New Roman"/>
                <a:cs typeface="Times New Roman"/>
              </a:rPr>
              <a:t> </a:t>
            </a:r>
            <a:r>
              <a:rPr sz="2000" dirty="0">
                <a:latin typeface="Times New Roman"/>
                <a:cs typeface="Times New Roman"/>
              </a:rPr>
              <a:t>(b,a)}</a:t>
            </a:r>
            <a:r>
              <a:rPr sz="2000" spc="-30" dirty="0">
                <a:latin typeface="Times New Roman"/>
                <a:cs typeface="Times New Roman"/>
              </a:rPr>
              <a:t> </a:t>
            </a:r>
            <a:r>
              <a:rPr sz="2000" spc="-5" dirty="0">
                <a:latin typeface="Times New Roman"/>
                <a:cs typeface="Times New Roman"/>
              </a:rPr>
              <a:t>is irreflexive</a:t>
            </a:r>
            <a:r>
              <a:rPr sz="2000" spc="-35" dirty="0">
                <a:latin typeface="Times New Roman"/>
                <a:cs typeface="Times New Roman"/>
              </a:rPr>
              <a:t> </a:t>
            </a:r>
            <a:r>
              <a:rPr sz="2000" dirty="0">
                <a:latin typeface="Times New Roman"/>
                <a:cs typeface="Times New Roman"/>
              </a:rPr>
              <a:t>relation.</a:t>
            </a:r>
            <a:endParaRPr sz="2000">
              <a:latin typeface="Times New Roman"/>
              <a:cs typeface="Times New Roman"/>
            </a:endParaRPr>
          </a:p>
          <a:p>
            <a:pPr>
              <a:lnSpc>
                <a:spcPct val="100000"/>
              </a:lnSpc>
              <a:spcBef>
                <a:spcPts val="10"/>
              </a:spcBef>
            </a:pPr>
            <a:endParaRPr sz="2050">
              <a:latin typeface="Times New Roman"/>
              <a:cs typeface="Times New Roman"/>
            </a:endParaRPr>
          </a:p>
          <a:p>
            <a:pPr marL="419100" indent="-407034">
              <a:lnSpc>
                <a:spcPct val="100000"/>
              </a:lnSpc>
              <a:buSzPct val="114285"/>
              <a:buAutoNum type="arabicPeriod" startAt="3"/>
              <a:tabLst>
                <a:tab pos="419734" algn="l"/>
              </a:tabLst>
            </a:pPr>
            <a:r>
              <a:rPr sz="2800" b="1" u="heavy" spc="-5" dirty="0">
                <a:uFill>
                  <a:solidFill>
                    <a:srgbClr val="000000"/>
                  </a:solidFill>
                </a:uFill>
                <a:latin typeface="Times New Roman"/>
                <a:cs typeface="Times New Roman"/>
              </a:rPr>
              <a:t>Symmetric</a:t>
            </a:r>
            <a:r>
              <a:rPr sz="2800" b="1" u="heavy" spc="-10"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Relation:</a:t>
            </a:r>
            <a:endParaRPr sz="2800">
              <a:latin typeface="Times New Roman"/>
              <a:cs typeface="Times New Roman"/>
            </a:endParaRPr>
          </a:p>
          <a:p>
            <a:pPr marL="12700" marR="5080">
              <a:lnSpc>
                <a:spcPct val="80000"/>
              </a:lnSpc>
              <a:spcBef>
                <a:spcPts val="515"/>
              </a:spcBef>
            </a:pPr>
            <a:r>
              <a:rPr sz="2000" dirty="0">
                <a:latin typeface="Times New Roman"/>
                <a:cs typeface="Times New Roman"/>
              </a:rPr>
              <a:t>A</a:t>
            </a:r>
            <a:r>
              <a:rPr sz="2000" spc="-55" dirty="0">
                <a:latin typeface="Times New Roman"/>
                <a:cs typeface="Times New Roman"/>
              </a:rPr>
              <a:t> </a:t>
            </a:r>
            <a:r>
              <a:rPr sz="2000" spc="-5" dirty="0">
                <a:latin typeface="Times New Roman"/>
                <a:cs typeface="Times New Roman"/>
              </a:rPr>
              <a:t>relation</a:t>
            </a:r>
            <a:r>
              <a:rPr sz="2000" spc="65" dirty="0">
                <a:latin typeface="Times New Roman"/>
                <a:cs typeface="Times New Roman"/>
              </a:rPr>
              <a:t> </a:t>
            </a:r>
            <a:r>
              <a:rPr sz="2000" dirty="0">
                <a:latin typeface="Times New Roman"/>
                <a:cs typeface="Times New Roman"/>
              </a:rPr>
              <a:t>R</a:t>
            </a:r>
            <a:r>
              <a:rPr sz="2000" spc="50" dirty="0">
                <a:latin typeface="Times New Roman"/>
                <a:cs typeface="Times New Roman"/>
              </a:rPr>
              <a:t> </a:t>
            </a:r>
            <a:r>
              <a:rPr sz="2000" spc="-5" dirty="0">
                <a:latin typeface="Times New Roman"/>
                <a:cs typeface="Times New Roman"/>
              </a:rPr>
              <a:t>on</a:t>
            </a:r>
            <a:r>
              <a:rPr sz="2000" spc="70" dirty="0">
                <a:latin typeface="Times New Roman"/>
                <a:cs typeface="Times New Roman"/>
              </a:rPr>
              <a:t> </a:t>
            </a:r>
            <a:r>
              <a:rPr sz="2000" dirty="0">
                <a:latin typeface="Times New Roman"/>
                <a:cs typeface="Times New Roman"/>
              </a:rPr>
              <a:t>a</a:t>
            </a:r>
            <a:r>
              <a:rPr sz="2000" spc="55" dirty="0">
                <a:latin typeface="Times New Roman"/>
                <a:cs typeface="Times New Roman"/>
              </a:rPr>
              <a:t> </a:t>
            </a:r>
            <a:r>
              <a:rPr sz="2000" dirty="0">
                <a:latin typeface="Times New Roman"/>
                <a:cs typeface="Times New Roman"/>
              </a:rPr>
              <a:t>set</a:t>
            </a:r>
            <a:r>
              <a:rPr sz="2000" spc="45" dirty="0">
                <a:latin typeface="Times New Roman"/>
                <a:cs typeface="Times New Roman"/>
              </a:rPr>
              <a:t> </a:t>
            </a:r>
            <a:r>
              <a:rPr sz="2000" dirty="0">
                <a:latin typeface="Times New Roman"/>
                <a:cs typeface="Times New Roman"/>
              </a:rPr>
              <a:t>A</a:t>
            </a:r>
            <a:r>
              <a:rPr sz="2000" spc="-50" dirty="0">
                <a:latin typeface="Times New Roman"/>
                <a:cs typeface="Times New Roman"/>
              </a:rPr>
              <a:t> </a:t>
            </a:r>
            <a:r>
              <a:rPr sz="2000" spc="-5" dirty="0">
                <a:latin typeface="Times New Roman"/>
                <a:cs typeface="Times New Roman"/>
              </a:rPr>
              <a:t>is</a:t>
            </a:r>
            <a:r>
              <a:rPr sz="2000" spc="55" dirty="0">
                <a:latin typeface="Times New Roman"/>
                <a:cs typeface="Times New Roman"/>
              </a:rPr>
              <a:t> </a:t>
            </a:r>
            <a:r>
              <a:rPr sz="2000" spc="-5" dirty="0">
                <a:latin typeface="Times New Roman"/>
                <a:cs typeface="Times New Roman"/>
              </a:rPr>
              <a:t>called</a:t>
            </a:r>
            <a:r>
              <a:rPr sz="2000" spc="60" dirty="0">
                <a:latin typeface="Times New Roman"/>
                <a:cs typeface="Times New Roman"/>
              </a:rPr>
              <a:t> </a:t>
            </a:r>
            <a:r>
              <a:rPr sz="2000" spc="-5" dirty="0">
                <a:latin typeface="Times New Roman"/>
                <a:cs typeface="Times New Roman"/>
              </a:rPr>
              <a:t>symmetric</a:t>
            </a:r>
            <a:r>
              <a:rPr sz="2000" spc="50" dirty="0">
                <a:latin typeface="Times New Roman"/>
                <a:cs typeface="Times New Roman"/>
              </a:rPr>
              <a:t> </a:t>
            </a:r>
            <a:r>
              <a:rPr sz="2000" spc="-5" dirty="0">
                <a:latin typeface="Times New Roman"/>
                <a:cs typeface="Times New Roman"/>
              </a:rPr>
              <a:t>if</a:t>
            </a:r>
            <a:r>
              <a:rPr sz="2000" spc="60" dirty="0">
                <a:latin typeface="Times New Roman"/>
                <a:cs typeface="Times New Roman"/>
              </a:rPr>
              <a:t> </a:t>
            </a:r>
            <a:r>
              <a:rPr sz="2000" spc="-5" dirty="0">
                <a:latin typeface="Times New Roman"/>
                <a:cs typeface="Times New Roman"/>
              </a:rPr>
              <a:t>(b,a)</a:t>
            </a:r>
            <a:r>
              <a:rPr sz="2000" spc="40" dirty="0">
                <a:latin typeface="Times New Roman"/>
                <a:cs typeface="Times New Roman"/>
              </a:rPr>
              <a:t> </a:t>
            </a:r>
            <a:r>
              <a:rPr sz="2000" dirty="0">
                <a:latin typeface="Cambria Math"/>
                <a:cs typeface="Cambria Math"/>
              </a:rPr>
              <a:t>∈</a:t>
            </a:r>
            <a:r>
              <a:rPr sz="2000" spc="125" dirty="0">
                <a:latin typeface="Cambria Math"/>
                <a:cs typeface="Cambria Math"/>
              </a:rPr>
              <a:t> </a:t>
            </a:r>
            <a:r>
              <a:rPr sz="2000" dirty="0">
                <a:latin typeface="Times New Roman"/>
                <a:cs typeface="Times New Roman"/>
              </a:rPr>
              <a:t>R</a:t>
            </a:r>
            <a:r>
              <a:rPr sz="2000" spc="55" dirty="0">
                <a:latin typeface="Times New Roman"/>
                <a:cs typeface="Times New Roman"/>
              </a:rPr>
              <a:t> </a:t>
            </a:r>
            <a:r>
              <a:rPr sz="2000" spc="-5" dirty="0">
                <a:latin typeface="Times New Roman"/>
                <a:cs typeface="Times New Roman"/>
              </a:rPr>
              <a:t>holds</a:t>
            </a:r>
            <a:r>
              <a:rPr sz="2000" spc="70" dirty="0">
                <a:latin typeface="Times New Roman"/>
                <a:cs typeface="Times New Roman"/>
              </a:rPr>
              <a:t> </a:t>
            </a:r>
            <a:r>
              <a:rPr sz="2000" spc="-5" dirty="0">
                <a:latin typeface="Times New Roman"/>
                <a:cs typeface="Times New Roman"/>
              </a:rPr>
              <a:t>when</a:t>
            </a:r>
            <a:r>
              <a:rPr sz="2000" spc="60" dirty="0">
                <a:latin typeface="Times New Roman"/>
                <a:cs typeface="Times New Roman"/>
              </a:rPr>
              <a:t> </a:t>
            </a:r>
            <a:r>
              <a:rPr sz="2000" spc="-5" dirty="0">
                <a:latin typeface="Times New Roman"/>
                <a:cs typeface="Times New Roman"/>
              </a:rPr>
              <a:t>(a,b)</a:t>
            </a:r>
            <a:r>
              <a:rPr sz="2000" spc="60" dirty="0">
                <a:latin typeface="Times New Roman"/>
                <a:cs typeface="Times New Roman"/>
              </a:rPr>
              <a:t> </a:t>
            </a:r>
            <a:r>
              <a:rPr sz="2000" spc="-5" dirty="0">
                <a:latin typeface="Cambria Math"/>
                <a:cs typeface="Cambria Math"/>
              </a:rPr>
              <a:t>∈</a:t>
            </a:r>
            <a:r>
              <a:rPr sz="2000" spc="-5" dirty="0">
                <a:latin typeface="Times New Roman"/>
                <a:cs typeface="Times New Roman"/>
              </a:rPr>
              <a:t>R.</a:t>
            </a:r>
            <a:r>
              <a:rPr sz="2000" spc="65" dirty="0">
                <a:latin typeface="Times New Roman"/>
                <a:cs typeface="Times New Roman"/>
              </a:rPr>
              <a:t> </a:t>
            </a:r>
            <a:r>
              <a:rPr sz="2000" spc="-5" dirty="0">
                <a:latin typeface="Times New Roman"/>
                <a:cs typeface="Times New Roman"/>
              </a:rPr>
              <a:t>i.e. </a:t>
            </a:r>
            <a:r>
              <a:rPr sz="2000" spc="-484"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relation</a:t>
            </a:r>
            <a:r>
              <a:rPr sz="2000" spc="-20" dirty="0">
                <a:latin typeface="Times New Roman"/>
                <a:cs typeface="Times New Roman"/>
              </a:rPr>
              <a:t> </a:t>
            </a:r>
            <a:r>
              <a:rPr sz="2000" spc="-5" dirty="0">
                <a:latin typeface="Times New Roman"/>
                <a:cs typeface="Times New Roman"/>
              </a:rPr>
              <a:t>R={(4,5),(5,4),(6,5),(5,6)}</a:t>
            </a:r>
            <a:r>
              <a:rPr sz="2000" spc="-35" dirty="0">
                <a:latin typeface="Times New Roman"/>
                <a:cs typeface="Times New Roman"/>
              </a:rPr>
              <a:t> </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set</a:t>
            </a:r>
            <a:r>
              <a:rPr sz="2000" spc="-130" dirty="0">
                <a:latin typeface="Times New Roman"/>
                <a:cs typeface="Times New Roman"/>
              </a:rPr>
              <a:t> </a:t>
            </a:r>
            <a:r>
              <a:rPr sz="2000" dirty="0">
                <a:latin typeface="Times New Roman"/>
                <a:cs typeface="Times New Roman"/>
              </a:rPr>
              <a:t>A={4,5,6}</a:t>
            </a:r>
            <a:r>
              <a:rPr sz="2000" spc="-35" dirty="0">
                <a:latin typeface="Times New Roman"/>
                <a:cs typeface="Times New Roman"/>
              </a:rPr>
              <a:t> </a:t>
            </a:r>
            <a:r>
              <a:rPr sz="2000" spc="-5" dirty="0">
                <a:latin typeface="Times New Roman"/>
                <a:cs typeface="Times New Roman"/>
              </a:rPr>
              <a:t>is</a:t>
            </a:r>
            <a:r>
              <a:rPr sz="2000" spc="5" dirty="0">
                <a:latin typeface="Times New Roman"/>
                <a:cs typeface="Times New Roman"/>
              </a:rPr>
              <a:t> </a:t>
            </a:r>
            <a:r>
              <a:rPr sz="2000" spc="-5" dirty="0">
                <a:latin typeface="Times New Roman"/>
                <a:cs typeface="Times New Roman"/>
              </a:rPr>
              <a:t>symmetric.</a:t>
            </a:r>
            <a:endParaRPr sz="2000">
              <a:latin typeface="Times New Roman"/>
              <a:cs typeface="Times New Roman"/>
            </a:endParaRPr>
          </a:p>
          <a:p>
            <a:pPr>
              <a:lnSpc>
                <a:spcPct val="100000"/>
              </a:lnSpc>
              <a:spcBef>
                <a:spcPts val="10"/>
              </a:spcBef>
            </a:pPr>
            <a:endParaRPr sz="2050">
              <a:latin typeface="Times New Roman"/>
              <a:cs typeface="Times New Roman"/>
            </a:endParaRPr>
          </a:p>
          <a:p>
            <a:pPr marL="419100" indent="-407034">
              <a:lnSpc>
                <a:spcPct val="100000"/>
              </a:lnSpc>
              <a:buSzPct val="114285"/>
              <a:buAutoNum type="arabicPeriod" startAt="4"/>
              <a:tabLst>
                <a:tab pos="419734" algn="l"/>
              </a:tabLst>
            </a:pPr>
            <a:r>
              <a:rPr sz="2800" b="1" u="heavy" spc="-5" dirty="0">
                <a:uFill>
                  <a:solidFill>
                    <a:srgbClr val="000000"/>
                  </a:solidFill>
                </a:uFill>
                <a:latin typeface="Times New Roman"/>
                <a:cs typeface="Times New Roman"/>
              </a:rPr>
              <a:t>Asymmetric</a:t>
            </a:r>
            <a:r>
              <a:rPr sz="2800" b="1" u="heavy" spc="-10" dirty="0">
                <a:uFill>
                  <a:solidFill>
                    <a:srgbClr val="000000"/>
                  </a:solidFill>
                </a:uFill>
                <a:latin typeface="Times New Roman"/>
                <a:cs typeface="Times New Roman"/>
              </a:rPr>
              <a:t> relation:</a:t>
            </a:r>
            <a:endParaRPr sz="2800">
              <a:latin typeface="Times New Roman"/>
              <a:cs typeface="Times New Roman"/>
            </a:endParaRPr>
          </a:p>
          <a:p>
            <a:pPr marL="12700" marR="6350">
              <a:lnSpc>
                <a:spcPts val="1920"/>
              </a:lnSpc>
              <a:spcBef>
                <a:spcPts val="500"/>
              </a:spcBef>
            </a:pPr>
            <a:r>
              <a:rPr sz="2000" spc="-5" dirty="0">
                <a:latin typeface="Times New Roman"/>
                <a:cs typeface="Times New Roman"/>
              </a:rPr>
              <a:t>Asymmetric</a:t>
            </a:r>
            <a:r>
              <a:rPr sz="2000" spc="65" dirty="0">
                <a:latin typeface="Times New Roman"/>
                <a:cs typeface="Times New Roman"/>
              </a:rPr>
              <a:t> </a:t>
            </a:r>
            <a:r>
              <a:rPr sz="2000" spc="-5" dirty="0">
                <a:latin typeface="Times New Roman"/>
                <a:cs typeface="Times New Roman"/>
              </a:rPr>
              <a:t>relation</a:t>
            </a:r>
            <a:r>
              <a:rPr sz="2000" spc="65" dirty="0">
                <a:latin typeface="Times New Roman"/>
                <a:cs typeface="Times New Roman"/>
              </a:rPr>
              <a:t> </a:t>
            </a:r>
            <a:r>
              <a:rPr sz="2000" spc="-5" dirty="0">
                <a:latin typeface="Times New Roman"/>
                <a:cs typeface="Times New Roman"/>
              </a:rPr>
              <a:t>is</a:t>
            </a:r>
            <a:r>
              <a:rPr sz="2000" spc="55" dirty="0">
                <a:latin typeface="Times New Roman"/>
                <a:cs typeface="Times New Roman"/>
              </a:rPr>
              <a:t> </a:t>
            </a:r>
            <a:r>
              <a:rPr sz="2000" spc="-5" dirty="0">
                <a:latin typeface="Times New Roman"/>
                <a:cs typeface="Times New Roman"/>
              </a:rPr>
              <a:t>opposite</a:t>
            </a:r>
            <a:r>
              <a:rPr sz="2000" spc="65" dirty="0">
                <a:latin typeface="Times New Roman"/>
                <a:cs typeface="Times New Roman"/>
              </a:rPr>
              <a:t> </a:t>
            </a:r>
            <a:r>
              <a:rPr sz="2000" spc="-5" dirty="0">
                <a:latin typeface="Times New Roman"/>
                <a:cs typeface="Times New Roman"/>
              </a:rPr>
              <a:t>of</a:t>
            </a:r>
            <a:r>
              <a:rPr sz="2000" spc="70" dirty="0">
                <a:latin typeface="Times New Roman"/>
                <a:cs typeface="Times New Roman"/>
              </a:rPr>
              <a:t> </a:t>
            </a:r>
            <a:r>
              <a:rPr sz="2000" spc="-5" dirty="0">
                <a:latin typeface="Times New Roman"/>
                <a:cs typeface="Times New Roman"/>
              </a:rPr>
              <a:t>symmetric</a:t>
            </a:r>
            <a:r>
              <a:rPr sz="2000" spc="65" dirty="0">
                <a:latin typeface="Times New Roman"/>
                <a:cs typeface="Times New Roman"/>
              </a:rPr>
              <a:t> </a:t>
            </a:r>
            <a:r>
              <a:rPr sz="2000" spc="-5" dirty="0">
                <a:latin typeface="Times New Roman"/>
                <a:cs typeface="Times New Roman"/>
              </a:rPr>
              <a:t>relation.</a:t>
            </a:r>
            <a:r>
              <a:rPr sz="2000" spc="65" dirty="0">
                <a:latin typeface="Times New Roman"/>
                <a:cs typeface="Times New Roman"/>
              </a:rPr>
              <a:t> </a:t>
            </a:r>
            <a:r>
              <a:rPr sz="2000" dirty="0">
                <a:latin typeface="Times New Roman"/>
                <a:cs typeface="Times New Roman"/>
              </a:rPr>
              <a:t>A</a:t>
            </a:r>
            <a:r>
              <a:rPr sz="2000" spc="-50" dirty="0">
                <a:latin typeface="Times New Roman"/>
                <a:cs typeface="Times New Roman"/>
              </a:rPr>
              <a:t> </a:t>
            </a:r>
            <a:r>
              <a:rPr sz="2000" spc="-5" dirty="0">
                <a:latin typeface="Times New Roman"/>
                <a:cs typeface="Times New Roman"/>
              </a:rPr>
              <a:t>relation</a:t>
            </a:r>
            <a:r>
              <a:rPr sz="2000" spc="70" dirty="0">
                <a:latin typeface="Times New Roman"/>
                <a:cs typeface="Times New Roman"/>
              </a:rPr>
              <a:t> </a:t>
            </a:r>
            <a:r>
              <a:rPr sz="2000" dirty="0">
                <a:latin typeface="Times New Roman"/>
                <a:cs typeface="Times New Roman"/>
              </a:rPr>
              <a:t>R</a:t>
            </a:r>
            <a:r>
              <a:rPr sz="2000" spc="60" dirty="0">
                <a:latin typeface="Times New Roman"/>
                <a:cs typeface="Times New Roman"/>
              </a:rPr>
              <a:t> </a:t>
            </a:r>
            <a:r>
              <a:rPr sz="2000" dirty="0">
                <a:latin typeface="Times New Roman"/>
                <a:cs typeface="Times New Roman"/>
              </a:rPr>
              <a:t>on</a:t>
            </a:r>
            <a:r>
              <a:rPr sz="2000" spc="75" dirty="0">
                <a:latin typeface="Times New Roman"/>
                <a:cs typeface="Times New Roman"/>
              </a:rPr>
              <a:t> </a:t>
            </a:r>
            <a:r>
              <a:rPr sz="2000" dirty="0">
                <a:latin typeface="Times New Roman"/>
                <a:cs typeface="Times New Roman"/>
              </a:rPr>
              <a:t>a</a:t>
            </a:r>
            <a:r>
              <a:rPr sz="2000" spc="55" dirty="0">
                <a:latin typeface="Times New Roman"/>
                <a:cs typeface="Times New Roman"/>
              </a:rPr>
              <a:t> </a:t>
            </a:r>
            <a:r>
              <a:rPr sz="2000" dirty="0">
                <a:latin typeface="Times New Roman"/>
                <a:cs typeface="Times New Roman"/>
              </a:rPr>
              <a:t>set</a:t>
            </a:r>
            <a:r>
              <a:rPr sz="2000" spc="55" dirty="0">
                <a:latin typeface="Times New Roman"/>
                <a:cs typeface="Times New Roman"/>
              </a:rPr>
              <a:t> </a:t>
            </a:r>
            <a:r>
              <a:rPr sz="2000" dirty="0">
                <a:latin typeface="Times New Roman"/>
                <a:cs typeface="Times New Roman"/>
              </a:rPr>
              <a:t>A</a:t>
            </a:r>
            <a:r>
              <a:rPr sz="2000" spc="-35" dirty="0">
                <a:latin typeface="Times New Roman"/>
                <a:cs typeface="Times New Roman"/>
              </a:rPr>
              <a:t> </a:t>
            </a:r>
            <a:r>
              <a:rPr sz="2000" spc="-20" dirty="0">
                <a:latin typeface="Times New Roman"/>
                <a:cs typeface="Times New Roman"/>
              </a:rPr>
              <a:t>is </a:t>
            </a:r>
            <a:r>
              <a:rPr sz="2000" spc="-484" dirty="0">
                <a:latin typeface="Times New Roman"/>
                <a:cs typeface="Times New Roman"/>
              </a:rPr>
              <a:t> </a:t>
            </a:r>
            <a:r>
              <a:rPr sz="2000" spc="-5" dirty="0">
                <a:latin typeface="Times New Roman"/>
                <a:cs typeface="Times New Roman"/>
              </a:rPr>
              <a:t>called </a:t>
            </a:r>
            <a:r>
              <a:rPr sz="2000" spc="-10" dirty="0">
                <a:latin typeface="Times New Roman"/>
                <a:cs typeface="Times New Roman"/>
              </a:rPr>
              <a:t>asymmetric</a:t>
            </a:r>
            <a:r>
              <a:rPr sz="2000" dirty="0">
                <a:latin typeface="Times New Roman"/>
                <a:cs typeface="Times New Roman"/>
              </a:rPr>
              <a:t> </a:t>
            </a:r>
            <a:r>
              <a:rPr sz="2000" spc="-5" dirty="0">
                <a:latin typeface="Times New Roman"/>
                <a:cs typeface="Times New Roman"/>
              </a:rPr>
              <a:t>if </a:t>
            </a:r>
            <a:r>
              <a:rPr sz="2000" dirty="0">
                <a:latin typeface="Times New Roman"/>
                <a:cs typeface="Times New Roman"/>
              </a:rPr>
              <a:t>no</a:t>
            </a:r>
            <a:r>
              <a:rPr sz="2000" spc="-15" dirty="0">
                <a:latin typeface="Times New Roman"/>
                <a:cs typeface="Times New Roman"/>
              </a:rPr>
              <a:t> </a:t>
            </a:r>
            <a:r>
              <a:rPr sz="2000" dirty="0">
                <a:latin typeface="Times New Roman"/>
                <a:cs typeface="Times New Roman"/>
              </a:rPr>
              <a:t>(b,a)</a:t>
            </a:r>
            <a:r>
              <a:rPr sz="2000" spc="-30" dirty="0">
                <a:latin typeface="Times New Roman"/>
                <a:cs typeface="Times New Roman"/>
              </a:rPr>
              <a:t> </a:t>
            </a:r>
            <a:r>
              <a:rPr sz="2000" dirty="0">
                <a:latin typeface="Cambria Math"/>
                <a:cs typeface="Cambria Math"/>
              </a:rPr>
              <a:t>∈</a:t>
            </a:r>
            <a:r>
              <a:rPr sz="2000" spc="60" dirty="0">
                <a:latin typeface="Cambria Math"/>
                <a:cs typeface="Cambria Math"/>
              </a:rPr>
              <a:t> </a:t>
            </a:r>
            <a:r>
              <a:rPr sz="2000" dirty="0">
                <a:latin typeface="Times New Roman"/>
                <a:cs typeface="Times New Roman"/>
              </a:rPr>
              <a:t>R</a:t>
            </a:r>
            <a:r>
              <a:rPr sz="2000" spc="-5" dirty="0">
                <a:latin typeface="Times New Roman"/>
                <a:cs typeface="Times New Roman"/>
              </a:rPr>
              <a:t> </a:t>
            </a:r>
            <a:r>
              <a:rPr sz="2000" dirty="0">
                <a:latin typeface="Times New Roman"/>
                <a:cs typeface="Times New Roman"/>
              </a:rPr>
              <a:t>when</a:t>
            </a:r>
            <a:r>
              <a:rPr sz="2000" spc="-10" dirty="0">
                <a:latin typeface="Times New Roman"/>
                <a:cs typeface="Times New Roman"/>
              </a:rPr>
              <a:t> </a:t>
            </a:r>
            <a:r>
              <a:rPr sz="2000" dirty="0">
                <a:latin typeface="Times New Roman"/>
                <a:cs typeface="Times New Roman"/>
              </a:rPr>
              <a:t>(a,b)</a:t>
            </a:r>
            <a:r>
              <a:rPr sz="2000" spc="-30" dirty="0">
                <a:latin typeface="Times New Roman"/>
                <a:cs typeface="Times New Roman"/>
              </a:rPr>
              <a:t> </a:t>
            </a:r>
            <a:r>
              <a:rPr sz="2000" dirty="0">
                <a:latin typeface="Cambria Math"/>
                <a:cs typeface="Cambria Math"/>
              </a:rPr>
              <a:t>∈</a:t>
            </a:r>
            <a:r>
              <a:rPr sz="2000" spc="65" dirty="0">
                <a:latin typeface="Cambria Math"/>
                <a:cs typeface="Cambria Math"/>
              </a:rPr>
              <a:t> </a:t>
            </a:r>
            <a:r>
              <a:rPr sz="2000" spc="-5" dirty="0">
                <a:latin typeface="Times New Roman"/>
                <a:cs typeface="Times New Roman"/>
              </a:rPr>
              <a:t>R.</a:t>
            </a:r>
            <a:endParaRPr sz="2000">
              <a:latin typeface="Times New Roman"/>
              <a:cs typeface="Times New Roman"/>
            </a:endParaRPr>
          </a:p>
        </p:txBody>
      </p:sp>
      <p:sp>
        <p:nvSpPr>
          <p:cNvPr id="4" name="object 4"/>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2327529" y="269240"/>
            <a:ext cx="4486910" cy="574040"/>
          </a:xfrm>
          <a:prstGeom prst="rect">
            <a:avLst/>
          </a:prstGeom>
        </p:spPr>
        <p:txBody>
          <a:bodyPr vert="horz" wrap="square" lIns="0" tIns="12700" rIns="0" bIns="0" rtlCol="0">
            <a:spAutoFit/>
          </a:bodyPr>
          <a:lstStyle/>
          <a:p>
            <a:pPr marL="12700">
              <a:lnSpc>
                <a:spcPct val="100000"/>
              </a:lnSpc>
              <a:spcBef>
                <a:spcPts val="100"/>
              </a:spcBef>
            </a:pPr>
            <a:r>
              <a:rPr spc="-10" dirty="0"/>
              <a:t>Properties</a:t>
            </a:r>
            <a:r>
              <a:rPr spc="-15" dirty="0"/>
              <a:t> </a:t>
            </a:r>
            <a:r>
              <a:rPr dirty="0"/>
              <a:t>of</a:t>
            </a:r>
            <a:r>
              <a:rPr spc="-15" dirty="0"/>
              <a:t> </a:t>
            </a:r>
            <a:r>
              <a:rPr spc="-5" dirty="0"/>
              <a:t>Relations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228600"/>
            <a:ext cx="8534400" cy="6324600"/>
          </a:xfrm>
          <a:custGeom>
            <a:avLst/>
            <a:gdLst/>
            <a:ahLst/>
            <a:cxnLst/>
            <a:rect l="l" t="t" r="r" b="b"/>
            <a:pathLst>
              <a:path w="8534400" h="6324600">
                <a:moveTo>
                  <a:pt x="8534400" y="0"/>
                </a:moveTo>
                <a:lnTo>
                  <a:pt x="0" y="0"/>
                </a:lnTo>
                <a:lnTo>
                  <a:pt x="0" y="6324600"/>
                </a:lnTo>
                <a:lnTo>
                  <a:pt x="8534400" y="6324600"/>
                </a:lnTo>
                <a:lnTo>
                  <a:pt x="85344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164084"/>
            <a:ext cx="3399790" cy="452120"/>
          </a:xfrm>
          <a:prstGeom prst="rect">
            <a:avLst/>
          </a:prstGeom>
        </p:spPr>
        <p:txBody>
          <a:bodyPr vert="horz" wrap="square" lIns="0" tIns="12065" rIns="0" bIns="0" rtlCol="0">
            <a:spAutoFit/>
          </a:bodyPr>
          <a:lstStyle/>
          <a:p>
            <a:pPr marL="12700">
              <a:lnSpc>
                <a:spcPct val="100000"/>
              </a:lnSpc>
              <a:spcBef>
                <a:spcPts val="95"/>
              </a:spcBef>
            </a:pPr>
            <a:r>
              <a:rPr sz="2800" u="none" dirty="0"/>
              <a:t>5.</a:t>
            </a:r>
            <a:r>
              <a:rPr sz="2800" u="none" spc="-85" dirty="0"/>
              <a:t> </a:t>
            </a:r>
            <a:r>
              <a:rPr sz="2800" spc="-25" dirty="0"/>
              <a:t>Transitive</a:t>
            </a:r>
            <a:r>
              <a:rPr sz="2800" spc="-40" dirty="0"/>
              <a:t> </a:t>
            </a:r>
            <a:r>
              <a:rPr sz="2800" dirty="0"/>
              <a:t>Relation:</a:t>
            </a:r>
            <a:endParaRPr sz="2800"/>
          </a:p>
        </p:txBody>
      </p:sp>
      <p:sp>
        <p:nvSpPr>
          <p:cNvPr id="4" name="object 4"/>
          <p:cNvSpPr txBox="1"/>
          <p:nvPr/>
        </p:nvSpPr>
        <p:spPr>
          <a:xfrm>
            <a:off x="383540" y="593801"/>
            <a:ext cx="8379459" cy="5659120"/>
          </a:xfrm>
          <a:prstGeom prst="rect">
            <a:avLst/>
          </a:prstGeom>
        </p:spPr>
        <p:txBody>
          <a:bodyPr vert="horz" wrap="square" lIns="0" tIns="77470" rIns="0" bIns="0" rtlCol="0">
            <a:spAutoFit/>
          </a:bodyPr>
          <a:lstStyle/>
          <a:p>
            <a:pPr marL="12700" marR="6350" algn="just">
              <a:lnSpc>
                <a:spcPts val="2110"/>
              </a:lnSpc>
              <a:spcBef>
                <a:spcPts val="610"/>
              </a:spcBef>
            </a:pPr>
            <a:r>
              <a:rPr sz="2200" spc="-5" dirty="0">
                <a:latin typeface="Times New Roman"/>
                <a:cs typeface="Times New Roman"/>
              </a:rPr>
              <a:t>A relation R on a set A is called transitive if (a,b) </a:t>
            </a:r>
            <a:r>
              <a:rPr sz="2200" spc="-5" dirty="0">
                <a:latin typeface="Cambria Math"/>
                <a:cs typeface="Cambria Math"/>
              </a:rPr>
              <a:t>∈ </a:t>
            </a:r>
            <a:r>
              <a:rPr sz="2200" spc="-5" dirty="0">
                <a:latin typeface="Times New Roman"/>
                <a:cs typeface="Times New Roman"/>
              </a:rPr>
              <a:t>R and (b,c) </a:t>
            </a:r>
            <a:r>
              <a:rPr sz="2200" dirty="0">
                <a:latin typeface="Cambria Math"/>
                <a:cs typeface="Cambria Math"/>
              </a:rPr>
              <a:t>∈</a:t>
            </a:r>
            <a:r>
              <a:rPr sz="2200" dirty="0">
                <a:latin typeface="Times New Roman"/>
                <a:cs typeface="Times New Roman"/>
              </a:rPr>
              <a:t>R </a:t>
            </a:r>
            <a:r>
              <a:rPr sz="2200" spc="-5" dirty="0">
                <a:latin typeface="Times New Roman"/>
                <a:cs typeface="Times New Roman"/>
              </a:rPr>
              <a:t>then </a:t>
            </a:r>
            <a:r>
              <a:rPr sz="2200" dirty="0">
                <a:latin typeface="Times New Roman"/>
                <a:cs typeface="Times New Roman"/>
              </a:rPr>
              <a:t> </a:t>
            </a:r>
            <a:r>
              <a:rPr sz="2200" spc="-5" dirty="0">
                <a:latin typeface="Times New Roman"/>
                <a:cs typeface="Times New Roman"/>
              </a:rPr>
              <a:t>(a,c)</a:t>
            </a:r>
            <a:r>
              <a:rPr sz="2200" dirty="0">
                <a:latin typeface="Times New Roman"/>
                <a:cs typeface="Times New Roman"/>
              </a:rPr>
              <a:t> </a:t>
            </a:r>
            <a:r>
              <a:rPr sz="2200" spc="-5" dirty="0">
                <a:latin typeface="Cambria Math"/>
                <a:cs typeface="Cambria Math"/>
              </a:rPr>
              <a:t>∈</a:t>
            </a:r>
            <a:r>
              <a:rPr sz="2200" dirty="0">
                <a:latin typeface="Cambria Math"/>
                <a:cs typeface="Cambria Math"/>
              </a:rPr>
              <a:t> </a:t>
            </a:r>
            <a:r>
              <a:rPr sz="2200" spc="-5" dirty="0">
                <a:latin typeface="Times New Roman"/>
                <a:cs typeface="Times New Roman"/>
              </a:rPr>
              <a:t>R</a:t>
            </a:r>
            <a:r>
              <a:rPr sz="2200" dirty="0">
                <a:latin typeface="Times New Roman"/>
                <a:cs typeface="Times New Roman"/>
              </a:rPr>
              <a:t> </a:t>
            </a:r>
            <a:r>
              <a:rPr sz="2200" spc="-5" dirty="0">
                <a:latin typeface="Times New Roman"/>
                <a:cs typeface="Times New Roman"/>
              </a:rPr>
              <a:t>for</a:t>
            </a:r>
            <a:r>
              <a:rPr sz="2200" dirty="0">
                <a:latin typeface="Times New Roman"/>
                <a:cs typeface="Times New Roman"/>
              </a:rPr>
              <a:t> </a:t>
            </a:r>
            <a:r>
              <a:rPr sz="2200" spc="-5" dirty="0">
                <a:latin typeface="Times New Roman"/>
                <a:cs typeface="Times New Roman"/>
              </a:rPr>
              <a:t>all</a:t>
            </a:r>
            <a:r>
              <a:rPr sz="2200" dirty="0">
                <a:latin typeface="Times New Roman"/>
                <a:cs typeface="Times New Roman"/>
              </a:rPr>
              <a:t> </a:t>
            </a:r>
            <a:r>
              <a:rPr sz="2200" spc="-5" dirty="0">
                <a:latin typeface="Times New Roman"/>
                <a:cs typeface="Times New Roman"/>
              </a:rPr>
              <a:t>a,b,c</a:t>
            </a:r>
            <a:r>
              <a:rPr sz="2200" dirty="0">
                <a:latin typeface="Times New Roman"/>
                <a:cs typeface="Times New Roman"/>
              </a:rPr>
              <a:t> </a:t>
            </a:r>
            <a:r>
              <a:rPr sz="2200" spc="-5" dirty="0">
                <a:latin typeface="Cambria Math"/>
                <a:cs typeface="Cambria Math"/>
              </a:rPr>
              <a:t>∈</a:t>
            </a:r>
            <a:r>
              <a:rPr sz="2200" dirty="0">
                <a:latin typeface="Cambria Math"/>
                <a:cs typeface="Cambria Math"/>
              </a:rPr>
              <a:t> </a:t>
            </a:r>
            <a:r>
              <a:rPr sz="2200" spc="-5" dirty="0">
                <a:latin typeface="Times New Roman"/>
                <a:cs typeface="Times New Roman"/>
              </a:rPr>
              <a:t>A.</a:t>
            </a:r>
            <a:r>
              <a:rPr sz="2200" dirty="0">
                <a:latin typeface="Times New Roman"/>
                <a:cs typeface="Times New Roman"/>
              </a:rPr>
              <a:t> </a:t>
            </a:r>
            <a:r>
              <a:rPr sz="2200" spc="-5" dirty="0">
                <a:latin typeface="Times New Roman"/>
                <a:cs typeface="Times New Roman"/>
              </a:rPr>
              <a:t>i.e.</a:t>
            </a:r>
            <a:r>
              <a:rPr sz="2200" dirty="0">
                <a:latin typeface="Times New Roman"/>
                <a:cs typeface="Times New Roman"/>
              </a:rPr>
              <a:t> </a:t>
            </a:r>
            <a:r>
              <a:rPr sz="2200" spc="-5" dirty="0">
                <a:latin typeface="Times New Roman"/>
                <a:cs typeface="Times New Roman"/>
              </a:rPr>
              <a:t>Relation</a:t>
            </a:r>
            <a:r>
              <a:rPr sz="2200" dirty="0">
                <a:latin typeface="Times New Roman"/>
                <a:cs typeface="Times New Roman"/>
              </a:rPr>
              <a:t> </a:t>
            </a:r>
            <a:r>
              <a:rPr sz="2200" spc="-5" dirty="0">
                <a:latin typeface="Times New Roman"/>
                <a:cs typeface="Times New Roman"/>
              </a:rPr>
              <a:t>R={(1,2),(2,3),(1,3)}</a:t>
            </a:r>
            <a:r>
              <a:rPr sz="2200" dirty="0">
                <a:latin typeface="Times New Roman"/>
                <a:cs typeface="Times New Roman"/>
              </a:rPr>
              <a:t> </a:t>
            </a:r>
            <a:r>
              <a:rPr sz="2200" spc="-10" dirty="0">
                <a:latin typeface="Times New Roman"/>
                <a:cs typeface="Times New Roman"/>
              </a:rPr>
              <a:t>on</a:t>
            </a:r>
            <a:r>
              <a:rPr sz="2200" spc="-5" dirty="0">
                <a:latin typeface="Times New Roman"/>
                <a:cs typeface="Times New Roman"/>
              </a:rPr>
              <a:t> </a:t>
            </a:r>
            <a:r>
              <a:rPr sz="2200" spc="-10" dirty="0">
                <a:latin typeface="Times New Roman"/>
                <a:cs typeface="Times New Roman"/>
              </a:rPr>
              <a:t>set </a:t>
            </a:r>
            <a:r>
              <a:rPr sz="2200" spc="-5" dirty="0">
                <a:latin typeface="Times New Roman"/>
                <a:cs typeface="Times New Roman"/>
              </a:rPr>
              <a:t> A={1,2,3}</a:t>
            </a:r>
            <a:r>
              <a:rPr sz="2200" spc="-25" dirty="0">
                <a:latin typeface="Times New Roman"/>
                <a:cs typeface="Times New Roman"/>
              </a:rPr>
              <a:t> </a:t>
            </a:r>
            <a:r>
              <a:rPr sz="2200" spc="-5" dirty="0">
                <a:latin typeface="Times New Roman"/>
                <a:cs typeface="Times New Roman"/>
              </a:rPr>
              <a:t>is transitive.</a:t>
            </a:r>
            <a:endParaRPr sz="2200">
              <a:latin typeface="Times New Roman"/>
              <a:cs typeface="Times New Roman"/>
            </a:endParaRPr>
          </a:p>
          <a:p>
            <a:pPr marL="12700">
              <a:lnSpc>
                <a:spcPts val="3835"/>
              </a:lnSpc>
            </a:pPr>
            <a:r>
              <a:rPr sz="3200" b="1" dirty="0">
                <a:latin typeface="Times New Roman"/>
                <a:cs typeface="Times New Roman"/>
              </a:rPr>
              <a:t>6.</a:t>
            </a:r>
            <a:r>
              <a:rPr sz="3200" b="1" spc="-10" dirty="0">
                <a:latin typeface="Times New Roman"/>
                <a:cs typeface="Times New Roman"/>
              </a:rPr>
              <a:t> </a:t>
            </a:r>
            <a:r>
              <a:rPr sz="2800" b="1" u="heavy" spc="-5" dirty="0">
                <a:uFill>
                  <a:solidFill>
                    <a:srgbClr val="000000"/>
                  </a:solidFill>
                </a:uFill>
                <a:latin typeface="Times New Roman"/>
                <a:cs typeface="Times New Roman"/>
              </a:rPr>
              <a:t>Antisymmetric</a:t>
            </a:r>
            <a:r>
              <a:rPr sz="2800" b="1" u="heavy" spc="20"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Relation:</a:t>
            </a:r>
            <a:endParaRPr sz="2800">
              <a:latin typeface="Times New Roman"/>
              <a:cs typeface="Times New Roman"/>
            </a:endParaRPr>
          </a:p>
          <a:p>
            <a:pPr marL="12700" marR="5080" algn="just">
              <a:lnSpc>
                <a:spcPts val="2110"/>
              </a:lnSpc>
              <a:spcBef>
                <a:spcPts val="540"/>
              </a:spcBef>
            </a:pPr>
            <a:r>
              <a:rPr sz="2200" spc="-5" dirty="0">
                <a:latin typeface="Times New Roman"/>
                <a:cs typeface="Times New Roman"/>
              </a:rPr>
              <a:t>A relation R </a:t>
            </a:r>
            <a:r>
              <a:rPr sz="2200" dirty="0">
                <a:latin typeface="Times New Roman"/>
                <a:cs typeface="Times New Roman"/>
              </a:rPr>
              <a:t>on </a:t>
            </a:r>
            <a:r>
              <a:rPr sz="2200" spc="-5" dirty="0">
                <a:latin typeface="Times New Roman"/>
                <a:cs typeface="Times New Roman"/>
              </a:rPr>
              <a:t>a set A </a:t>
            </a:r>
            <a:r>
              <a:rPr sz="2200" spc="-10" dirty="0">
                <a:latin typeface="Times New Roman"/>
                <a:cs typeface="Times New Roman"/>
              </a:rPr>
              <a:t>is </a:t>
            </a:r>
            <a:r>
              <a:rPr sz="2200" spc="-5" dirty="0">
                <a:latin typeface="Times New Roman"/>
                <a:cs typeface="Times New Roman"/>
              </a:rPr>
              <a:t>called antisymmetric if </a:t>
            </a:r>
            <a:r>
              <a:rPr sz="2200" dirty="0">
                <a:latin typeface="Times New Roman"/>
                <a:cs typeface="Times New Roman"/>
              </a:rPr>
              <a:t>(a,b) </a:t>
            </a:r>
            <a:r>
              <a:rPr sz="2200" spc="-5" dirty="0">
                <a:latin typeface="Cambria Math"/>
                <a:cs typeface="Cambria Math"/>
              </a:rPr>
              <a:t>∈ </a:t>
            </a:r>
            <a:r>
              <a:rPr sz="2200" spc="-5" dirty="0">
                <a:latin typeface="Times New Roman"/>
                <a:cs typeface="Times New Roman"/>
              </a:rPr>
              <a:t>R </a:t>
            </a:r>
            <a:r>
              <a:rPr sz="2200" spc="-10" dirty="0">
                <a:latin typeface="Times New Roman"/>
                <a:cs typeface="Times New Roman"/>
              </a:rPr>
              <a:t>and </a:t>
            </a:r>
            <a:r>
              <a:rPr sz="2200" spc="-5" dirty="0">
                <a:latin typeface="Times New Roman"/>
                <a:cs typeface="Times New Roman"/>
              </a:rPr>
              <a:t>(b,a) </a:t>
            </a:r>
            <a:r>
              <a:rPr sz="2200" spc="-5" dirty="0">
                <a:latin typeface="Cambria Math"/>
                <a:cs typeface="Cambria Math"/>
              </a:rPr>
              <a:t>∈ </a:t>
            </a:r>
            <a:r>
              <a:rPr sz="2200" spc="-5" dirty="0">
                <a:latin typeface="Times New Roman"/>
                <a:cs typeface="Times New Roman"/>
              </a:rPr>
              <a:t>R </a:t>
            </a:r>
            <a:r>
              <a:rPr sz="2200" dirty="0">
                <a:latin typeface="Times New Roman"/>
                <a:cs typeface="Times New Roman"/>
              </a:rPr>
              <a:t> </a:t>
            </a:r>
            <a:r>
              <a:rPr sz="2200" spc="-5" dirty="0">
                <a:latin typeface="Times New Roman"/>
                <a:cs typeface="Times New Roman"/>
              </a:rPr>
              <a:t>then a</a:t>
            </a:r>
            <a:r>
              <a:rPr sz="2200" spc="10" dirty="0">
                <a:latin typeface="Times New Roman"/>
                <a:cs typeface="Times New Roman"/>
              </a:rPr>
              <a:t> </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b(otherwise</a:t>
            </a:r>
            <a:r>
              <a:rPr sz="2200" spc="15" dirty="0">
                <a:latin typeface="Times New Roman"/>
                <a:cs typeface="Times New Roman"/>
              </a:rPr>
              <a:t> </a:t>
            </a:r>
            <a:r>
              <a:rPr sz="2200" spc="-5" dirty="0">
                <a:latin typeface="Times New Roman"/>
                <a:cs typeface="Times New Roman"/>
              </a:rPr>
              <a:t>it</a:t>
            </a:r>
            <a:r>
              <a:rPr sz="2200" spc="15" dirty="0">
                <a:latin typeface="Times New Roman"/>
                <a:cs typeface="Times New Roman"/>
              </a:rPr>
              <a:t> </a:t>
            </a:r>
            <a:r>
              <a:rPr sz="2200" spc="-5" dirty="0">
                <a:latin typeface="Times New Roman"/>
                <a:cs typeface="Times New Roman"/>
              </a:rPr>
              <a:t>is called</a:t>
            </a:r>
            <a:r>
              <a:rPr sz="2200" spc="10" dirty="0">
                <a:latin typeface="Times New Roman"/>
                <a:cs typeface="Times New Roman"/>
              </a:rPr>
              <a:t> </a:t>
            </a:r>
            <a:r>
              <a:rPr sz="2200" dirty="0">
                <a:latin typeface="Times New Roman"/>
                <a:cs typeface="Times New Roman"/>
              </a:rPr>
              <a:t>not</a:t>
            </a:r>
            <a:r>
              <a:rPr sz="2200" spc="-10" dirty="0">
                <a:latin typeface="Times New Roman"/>
                <a:cs typeface="Times New Roman"/>
              </a:rPr>
              <a:t> </a:t>
            </a:r>
            <a:r>
              <a:rPr sz="2200" spc="-5" dirty="0">
                <a:latin typeface="Times New Roman"/>
                <a:cs typeface="Times New Roman"/>
              </a:rPr>
              <a:t>antisymmetric</a:t>
            </a:r>
            <a:r>
              <a:rPr sz="2200" spc="40" dirty="0">
                <a:latin typeface="Times New Roman"/>
                <a:cs typeface="Times New Roman"/>
              </a:rPr>
              <a:t> </a:t>
            </a:r>
            <a:r>
              <a:rPr sz="2200" spc="-5" dirty="0">
                <a:latin typeface="Times New Roman"/>
                <a:cs typeface="Times New Roman"/>
              </a:rPr>
              <a:t>i.e.</a:t>
            </a:r>
            <a:r>
              <a:rPr sz="2200" spc="10" dirty="0">
                <a:latin typeface="Times New Roman"/>
                <a:cs typeface="Times New Roman"/>
              </a:rPr>
              <a:t> </a:t>
            </a:r>
            <a:r>
              <a:rPr sz="2200" spc="-5" dirty="0">
                <a:latin typeface="Times New Roman"/>
                <a:cs typeface="Times New Roman"/>
              </a:rPr>
              <a:t>if</a:t>
            </a:r>
            <a:r>
              <a:rPr sz="2200" dirty="0">
                <a:latin typeface="Times New Roman"/>
                <a:cs typeface="Times New Roman"/>
              </a:rPr>
              <a:t> </a:t>
            </a:r>
            <a:r>
              <a:rPr sz="2200" spc="-5" dirty="0">
                <a:latin typeface="Times New Roman"/>
                <a:cs typeface="Times New Roman"/>
              </a:rPr>
              <a:t>a</a:t>
            </a:r>
            <a:r>
              <a:rPr sz="2200" spc="-5" dirty="0">
                <a:latin typeface="Cambria Math"/>
                <a:cs typeface="Cambria Math"/>
              </a:rPr>
              <a:t>≠</a:t>
            </a:r>
            <a:r>
              <a:rPr sz="2200" spc="130" dirty="0">
                <a:latin typeface="Cambria Math"/>
                <a:cs typeface="Cambria Math"/>
              </a:rPr>
              <a:t> </a:t>
            </a:r>
            <a:r>
              <a:rPr sz="2200" spc="10" dirty="0">
                <a:latin typeface="Cambria Math"/>
                <a:cs typeface="Cambria Math"/>
              </a:rPr>
              <a:t>𝑏</a:t>
            </a:r>
            <a:r>
              <a:rPr sz="2200" spc="10" dirty="0">
                <a:latin typeface="Times New Roman"/>
                <a:cs typeface="Times New Roman"/>
              </a:rPr>
              <a:t>).</a:t>
            </a:r>
            <a:endParaRPr sz="2200">
              <a:latin typeface="Times New Roman"/>
              <a:cs typeface="Times New Roman"/>
            </a:endParaRPr>
          </a:p>
          <a:p>
            <a:pPr>
              <a:lnSpc>
                <a:spcPct val="100000"/>
              </a:lnSpc>
              <a:spcBef>
                <a:spcPts val="50"/>
              </a:spcBef>
            </a:pPr>
            <a:endParaRPr sz="2250">
              <a:latin typeface="Times New Roman"/>
              <a:cs typeface="Times New Roman"/>
            </a:endParaRPr>
          </a:p>
          <a:p>
            <a:pPr marL="12700">
              <a:lnSpc>
                <a:spcPct val="100000"/>
              </a:lnSpc>
            </a:pPr>
            <a:r>
              <a:rPr sz="2800" b="1" u="heavy" spc="-5" dirty="0">
                <a:uFill>
                  <a:solidFill>
                    <a:srgbClr val="000000"/>
                  </a:solidFill>
                </a:uFill>
                <a:latin typeface="Times New Roman"/>
                <a:cs typeface="Times New Roman"/>
              </a:rPr>
              <a:t>Note:</a:t>
            </a:r>
            <a:endParaRPr sz="2800">
              <a:latin typeface="Times New Roman"/>
              <a:cs typeface="Times New Roman"/>
            </a:endParaRPr>
          </a:p>
          <a:p>
            <a:pPr marL="12700" algn="just">
              <a:lnSpc>
                <a:spcPts val="2375"/>
              </a:lnSpc>
              <a:spcBef>
                <a:spcPts val="25"/>
              </a:spcBef>
            </a:pPr>
            <a:r>
              <a:rPr sz="2200" spc="-5" dirty="0">
                <a:latin typeface="Times New Roman"/>
                <a:cs typeface="Times New Roman"/>
              </a:rPr>
              <a:t>Symmetric</a:t>
            </a:r>
            <a:r>
              <a:rPr sz="2200" spc="850" dirty="0">
                <a:latin typeface="Times New Roman"/>
                <a:cs typeface="Times New Roman"/>
              </a:rPr>
              <a:t> </a:t>
            </a:r>
            <a:r>
              <a:rPr sz="2200" spc="-5" dirty="0">
                <a:latin typeface="Times New Roman"/>
                <a:cs typeface="Times New Roman"/>
              </a:rPr>
              <a:t>and</a:t>
            </a:r>
            <a:r>
              <a:rPr sz="2200" spc="860" dirty="0">
                <a:latin typeface="Times New Roman"/>
                <a:cs typeface="Times New Roman"/>
              </a:rPr>
              <a:t> </a:t>
            </a:r>
            <a:r>
              <a:rPr sz="2200" spc="-5" dirty="0">
                <a:latin typeface="Times New Roman"/>
                <a:cs typeface="Times New Roman"/>
              </a:rPr>
              <a:t>anti-symmetric</a:t>
            </a:r>
            <a:r>
              <a:rPr sz="2200" spc="855" dirty="0">
                <a:latin typeface="Times New Roman"/>
                <a:cs typeface="Times New Roman"/>
              </a:rPr>
              <a:t> </a:t>
            </a:r>
            <a:r>
              <a:rPr sz="2200" dirty="0">
                <a:latin typeface="Times New Roman"/>
                <a:cs typeface="Times New Roman"/>
              </a:rPr>
              <a:t>relations</a:t>
            </a:r>
            <a:r>
              <a:rPr sz="2200" spc="855" dirty="0">
                <a:latin typeface="Times New Roman"/>
                <a:cs typeface="Times New Roman"/>
              </a:rPr>
              <a:t> </a:t>
            </a:r>
            <a:r>
              <a:rPr sz="2200" spc="-5" dirty="0">
                <a:latin typeface="Times New Roman"/>
                <a:cs typeface="Times New Roman"/>
              </a:rPr>
              <a:t>are</a:t>
            </a:r>
            <a:r>
              <a:rPr sz="2200" spc="840" dirty="0">
                <a:latin typeface="Times New Roman"/>
                <a:cs typeface="Times New Roman"/>
              </a:rPr>
              <a:t> </a:t>
            </a:r>
            <a:r>
              <a:rPr sz="2200" dirty="0">
                <a:latin typeface="Times New Roman"/>
                <a:cs typeface="Times New Roman"/>
              </a:rPr>
              <a:t>not</a:t>
            </a:r>
            <a:r>
              <a:rPr sz="2200" spc="840" dirty="0">
                <a:latin typeface="Times New Roman"/>
                <a:cs typeface="Times New Roman"/>
              </a:rPr>
              <a:t> </a:t>
            </a:r>
            <a:r>
              <a:rPr sz="2200" spc="-5" dirty="0">
                <a:latin typeface="Times New Roman"/>
                <a:cs typeface="Times New Roman"/>
              </a:rPr>
              <a:t>opposite</a:t>
            </a:r>
            <a:r>
              <a:rPr sz="2200" spc="850" dirty="0">
                <a:latin typeface="Times New Roman"/>
                <a:cs typeface="Times New Roman"/>
              </a:rPr>
              <a:t> </a:t>
            </a:r>
            <a:r>
              <a:rPr sz="2200" spc="-5" dirty="0">
                <a:latin typeface="Times New Roman"/>
                <a:cs typeface="Times New Roman"/>
              </a:rPr>
              <a:t>because</a:t>
            </a:r>
            <a:r>
              <a:rPr sz="2200" spc="850" dirty="0">
                <a:latin typeface="Times New Roman"/>
                <a:cs typeface="Times New Roman"/>
              </a:rPr>
              <a:t> </a:t>
            </a:r>
            <a:r>
              <a:rPr sz="2200" spc="-5" dirty="0">
                <a:latin typeface="Times New Roman"/>
                <a:cs typeface="Times New Roman"/>
              </a:rPr>
              <a:t>a</a:t>
            </a:r>
            <a:endParaRPr sz="2200">
              <a:latin typeface="Times New Roman"/>
              <a:cs typeface="Times New Roman"/>
            </a:endParaRPr>
          </a:p>
          <a:p>
            <a:pPr marL="12700" algn="just">
              <a:lnSpc>
                <a:spcPts val="2375"/>
              </a:lnSpc>
            </a:pPr>
            <a:r>
              <a:rPr sz="2200" spc="-5" dirty="0">
                <a:latin typeface="Times New Roman"/>
                <a:cs typeface="Times New Roman"/>
              </a:rPr>
              <a:t>relation</a:t>
            </a:r>
            <a:r>
              <a:rPr sz="2200" spc="20" dirty="0">
                <a:latin typeface="Times New Roman"/>
                <a:cs typeface="Times New Roman"/>
              </a:rPr>
              <a:t> </a:t>
            </a:r>
            <a:r>
              <a:rPr sz="2200" spc="-5" dirty="0">
                <a:latin typeface="Times New Roman"/>
                <a:cs typeface="Times New Roman"/>
              </a:rPr>
              <a:t>R</a:t>
            </a:r>
            <a:r>
              <a:rPr sz="2200" dirty="0">
                <a:latin typeface="Times New Roman"/>
                <a:cs typeface="Times New Roman"/>
              </a:rPr>
              <a:t> </a:t>
            </a:r>
            <a:r>
              <a:rPr sz="2200" spc="-5" dirty="0">
                <a:latin typeface="Times New Roman"/>
                <a:cs typeface="Times New Roman"/>
              </a:rPr>
              <a:t>can</a:t>
            </a:r>
            <a:r>
              <a:rPr sz="2200" spc="10" dirty="0">
                <a:latin typeface="Times New Roman"/>
                <a:cs typeface="Times New Roman"/>
              </a:rPr>
              <a:t> </a:t>
            </a:r>
            <a:r>
              <a:rPr sz="2200" spc="-5" dirty="0">
                <a:latin typeface="Times New Roman"/>
                <a:cs typeface="Times New Roman"/>
              </a:rPr>
              <a:t>contain</a:t>
            </a:r>
            <a:r>
              <a:rPr sz="2200" dirty="0">
                <a:latin typeface="Times New Roman"/>
                <a:cs typeface="Times New Roman"/>
              </a:rPr>
              <a:t> both</a:t>
            </a:r>
            <a:r>
              <a:rPr sz="2200" spc="5" dirty="0">
                <a:latin typeface="Times New Roman"/>
                <a:cs typeface="Times New Roman"/>
              </a:rPr>
              <a:t> </a:t>
            </a: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properties</a:t>
            </a:r>
            <a:r>
              <a:rPr sz="2200" spc="10" dirty="0">
                <a:latin typeface="Times New Roman"/>
                <a:cs typeface="Times New Roman"/>
              </a:rPr>
              <a:t> </a:t>
            </a:r>
            <a:r>
              <a:rPr sz="2200" spc="-5" dirty="0">
                <a:latin typeface="Times New Roman"/>
                <a:cs typeface="Times New Roman"/>
              </a:rPr>
              <a:t>or</a:t>
            </a:r>
            <a:r>
              <a:rPr sz="2200" spc="5" dirty="0">
                <a:latin typeface="Times New Roman"/>
                <a:cs typeface="Times New Roman"/>
              </a:rPr>
              <a:t> </a:t>
            </a:r>
            <a:r>
              <a:rPr sz="2200" spc="-10" dirty="0">
                <a:latin typeface="Times New Roman"/>
                <a:cs typeface="Times New Roman"/>
              </a:rPr>
              <a:t>may</a:t>
            </a:r>
            <a:r>
              <a:rPr sz="2200" spc="30" dirty="0">
                <a:latin typeface="Times New Roman"/>
                <a:cs typeface="Times New Roman"/>
              </a:rPr>
              <a:t> </a:t>
            </a:r>
            <a:r>
              <a:rPr sz="2200" spc="-5" dirty="0">
                <a:latin typeface="Times New Roman"/>
                <a:cs typeface="Times New Roman"/>
              </a:rPr>
              <a:t>not.</a:t>
            </a:r>
            <a:endParaRPr sz="2200">
              <a:latin typeface="Times New Roman"/>
              <a:cs typeface="Times New Roman"/>
            </a:endParaRPr>
          </a:p>
          <a:p>
            <a:pPr>
              <a:lnSpc>
                <a:spcPct val="100000"/>
              </a:lnSpc>
              <a:spcBef>
                <a:spcPts val="25"/>
              </a:spcBef>
            </a:pPr>
            <a:endParaRPr sz="2250">
              <a:latin typeface="Times New Roman"/>
              <a:cs typeface="Times New Roman"/>
            </a:endParaRPr>
          </a:p>
          <a:p>
            <a:pPr marL="12700">
              <a:lnSpc>
                <a:spcPct val="100000"/>
              </a:lnSpc>
              <a:spcBef>
                <a:spcPts val="5"/>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349250" indent="-337185">
              <a:lnSpc>
                <a:spcPts val="2380"/>
              </a:lnSpc>
              <a:spcBef>
                <a:spcPts val="2660"/>
              </a:spcBef>
              <a:buFont typeface="Times New Roman"/>
              <a:buAutoNum type="arabicPeriod"/>
              <a:tabLst>
                <a:tab pos="349885" algn="l"/>
                <a:tab pos="7452359" algn="l"/>
              </a:tabLst>
            </a:pPr>
            <a:r>
              <a:rPr sz="2200" spc="-5" dirty="0">
                <a:latin typeface="Times New Roman"/>
                <a:cs typeface="Times New Roman"/>
              </a:rPr>
              <a:t>R</a:t>
            </a:r>
            <a:r>
              <a:rPr sz="2200" spc="-25" dirty="0">
                <a:latin typeface="Times New Roman"/>
                <a:cs typeface="Times New Roman"/>
              </a:rPr>
              <a:t>=</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)}is</a:t>
            </a:r>
            <a:r>
              <a:rPr sz="2200" dirty="0">
                <a:latin typeface="Times New Roman"/>
                <a:cs typeface="Times New Roman"/>
              </a:rPr>
              <a:t> </a:t>
            </a:r>
            <a:r>
              <a:rPr sz="2200" spc="-114" dirty="0">
                <a:latin typeface="Times New Roman"/>
                <a:cs typeface="Times New Roman"/>
              </a:rPr>
              <a:t> </a:t>
            </a:r>
            <a:r>
              <a:rPr sz="2200" spc="-5" dirty="0">
                <a:latin typeface="Times New Roman"/>
                <a:cs typeface="Times New Roman"/>
              </a:rPr>
              <a:t>neit</a:t>
            </a:r>
            <a:r>
              <a:rPr sz="2200" dirty="0">
                <a:latin typeface="Times New Roman"/>
                <a:cs typeface="Times New Roman"/>
              </a:rPr>
              <a:t>h</a:t>
            </a:r>
            <a:r>
              <a:rPr sz="2200" spc="-5" dirty="0">
                <a:latin typeface="Times New Roman"/>
                <a:cs typeface="Times New Roman"/>
              </a:rPr>
              <a:t>er</a:t>
            </a:r>
            <a:r>
              <a:rPr sz="2200" dirty="0">
                <a:latin typeface="Times New Roman"/>
                <a:cs typeface="Times New Roman"/>
              </a:rPr>
              <a:t> </a:t>
            </a:r>
            <a:r>
              <a:rPr sz="2200" spc="-105" dirty="0">
                <a:latin typeface="Times New Roman"/>
                <a:cs typeface="Times New Roman"/>
              </a:rPr>
              <a:t> </a:t>
            </a:r>
            <a:r>
              <a:rPr sz="2200" spc="-20" dirty="0">
                <a:latin typeface="Times New Roman"/>
                <a:cs typeface="Times New Roman"/>
              </a:rPr>
              <a:t>s</a:t>
            </a:r>
            <a:r>
              <a:rPr sz="2200" spc="10" dirty="0">
                <a:latin typeface="Times New Roman"/>
                <a:cs typeface="Times New Roman"/>
              </a:rPr>
              <a:t>y</a:t>
            </a:r>
            <a:r>
              <a:rPr sz="2200" spc="-5" dirty="0">
                <a:latin typeface="Times New Roman"/>
                <a:cs typeface="Times New Roman"/>
              </a:rPr>
              <a:t>m</a:t>
            </a:r>
            <a:r>
              <a:rPr sz="2200" spc="-15" dirty="0">
                <a:latin typeface="Times New Roman"/>
                <a:cs typeface="Times New Roman"/>
              </a:rPr>
              <a:t>m</a:t>
            </a:r>
            <a:r>
              <a:rPr sz="2200" spc="-5" dirty="0">
                <a:latin typeface="Times New Roman"/>
                <a:cs typeface="Times New Roman"/>
              </a:rPr>
              <a:t>etr</a:t>
            </a:r>
            <a:r>
              <a:rPr sz="2200" spc="5" dirty="0">
                <a:latin typeface="Times New Roman"/>
                <a:cs typeface="Times New Roman"/>
              </a:rPr>
              <a:t>i</a:t>
            </a:r>
            <a:r>
              <a:rPr sz="2200" spc="-5" dirty="0">
                <a:latin typeface="Times New Roman"/>
                <a:cs typeface="Times New Roman"/>
              </a:rPr>
              <a:t>c</a:t>
            </a:r>
            <a:r>
              <a:rPr sz="2200" dirty="0">
                <a:latin typeface="Times New Roman"/>
                <a:cs typeface="Times New Roman"/>
              </a:rPr>
              <a:t> </a:t>
            </a:r>
            <a:r>
              <a:rPr sz="2200" spc="-105" dirty="0">
                <a:latin typeface="Times New Roman"/>
                <a:cs typeface="Times New Roman"/>
              </a:rPr>
              <a:t> </a:t>
            </a:r>
            <a:r>
              <a:rPr sz="2200" dirty="0">
                <a:latin typeface="Times New Roman"/>
                <a:cs typeface="Times New Roman"/>
              </a:rPr>
              <a:t>no</a:t>
            </a:r>
            <a:r>
              <a:rPr sz="2200" spc="-5" dirty="0">
                <a:latin typeface="Times New Roman"/>
                <a:cs typeface="Times New Roman"/>
              </a:rPr>
              <a:t>r</a:t>
            </a:r>
            <a:r>
              <a:rPr sz="2200" dirty="0">
                <a:latin typeface="Times New Roman"/>
                <a:cs typeface="Times New Roman"/>
              </a:rPr>
              <a:t> </a:t>
            </a:r>
            <a:r>
              <a:rPr sz="2200" spc="-105" dirty="0">
                <a:latin typeface="Times New Roman"/>
                <a:cs typeface="Times New Roman"/>
              </a:rPr>
              <a:t> </a:t>
            </a:r>
            <a:r>
              <a:rPr sz="2200" spc="-5" dirty="0">
                <a:latin typeface="Times New Roman"/>
                <a:cs typeface="Times New Roman"/>
              </a:rPr>
              <a:t>anti</a:t>
            </a:r>
            <a:r>
              <a:rPr sz="2200" spc="-15" dirty="0">
                <a:latin typeface="Times New Roman"/>
                <a:cs typeface="Times New Roman"/>
              </a:rPr>
              <a:t>s</a:t>
            </a:r>
            <a:r>
              <a:rPr sz="2200" spc="10" dirty="0">
                <a:latin typeface="Times New Roman"/>
                <a:cs typeface="Times New Roman"/>
              </a:rPr>
              <a:t>y</a:t>
            </a:r>
            <a:r>
              <a:rPr sz="2200" spc="-5" dirty="0">
                <a:latin typeface="Times New Roman"/>
                <a:cs typeface="Times New Roman"/>
              </a:rPr>
              <a:t>m</a:t>
            </a:r>
            <a:r>
              <a:rPr sz="2200" spc="-15" dirty="0">
                <a:latin typeface="Times New Roman"/>
                <a:cs typeface="Times New Roman"/>
              </a:rPr>
              <a:t>m</a:t>
            </a:r>
            <a:r>
              <a:rPr sz="2200" spc="-5" dirty="0">
                <a:latin typeface="Times New Roman"/>
                <a:cs typeface="Times New Roman"/>
              </a:rPr>
              <a:t>etr</a:t>
            </a:r>
            <a:r>
              <a:rPr sz="2200" spc="5" dirty="0">
                <a:latin typeface="Times New Roman"/>
                <a:cs typeface="Times New Roman"/>
              </a:rPr>
              <a:t>i</a:t>
            </a:r>
            <a:r>
              <a:rPr sz="2200" spc="-5" dirty="0">
                <a:latin typeface="Times New Roman"/>
                <a:cs typeface="Times New Roman"/>
              </a:rPr>
              <a:t>c,</a:t>
            </a:r>
            <a:r>
              <a:rPr sz="2200" dirty="0">
                <a:latin typeface="Times New Roman"/>
                <a:cs typeface="Times New Roman"/>
              </a:rPr>
              <a:t>	</a:t>
            </a:r>
            <a:r>
              <a:rPr sz="2200" spc="-5" dirty="0">
                <a:latin typeface="Times New Roman"/>
                <a:cs typeface="Times New Roman"/>
              </a:rPr>
              <a:t>whereas</a:t>
            </a:r>
            <a:endParaRPr sz="2200">
              <a:latin typeface="Times New Roman"/>
              <a:cs typeface="Times New Roman"/>
            </a:endParaRPr>
          </a:p>
          <a:p>
            <a:pPr marL="12700">
              <a:lnSpc>
                <a:spcPts val="2375"/>
              </a:lnSpc>
            </a:pP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relation</a:t>
            </a:r>
            <a:r>
              <a:rPr sz="2200" spc="20" dirty="0">
                <a:latin typeface="Times New Roman"/>
                <a:cs typeface="Times New Roman"/>
              </a:rPr>
              <a:t> </a:t>
            </a:r>
            <a:r>
              <a:rPr sz="2200" spc="-5" dirty="0">
                <a:latin typeface="Times New Roman"/>
                <a:cs typeface="Times New Roman"/>
              </a:rPr>
              <a:t>S={(1,1),</a:t>
            </a:r>
            <a:r>
              <a:rPr sz="2200" spc="5" dirty="0">
                <a:latin typeface="Times New Roman"/>
                <a:cs typeface="Times New Roman"/>
              </a:rPr>
              <a:t> </a:t>
            </a:r>
            <a:r>
              <a:rPr sz="2200" spc="-5" dirty="0">
                <a:latin typeface="Times New Roman"/>
                <a:cs typeface="Times New Roman"/>
              </a:rPr>
              <a:t>(2,2)} is</a:t>
            </a:r>
            <a:r>
              <a:rPr sz="2200" dirty="0">
                <a:latin typeface="Times New Roman"/>
                <a:cs typeface="Times New Roman"/>
              </a:rPr>
              <a:t> both </a:t>
            </a:r>
            <a:r>
              <a:rPr sz="2200" spc="-5" dirty="0">
                <a:latin typeface="Times New Roman"/>
                <a:cs typeface="Times New Roman"/>
              </a:rPr>
              <a:t>symmetric</a:t>
            </a:r>
            <a:r>
              <a:rPr sz="2200" spc="25"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5" dirty="0">
                <a:latin typeface="Times New Roman"/>
                <a:cs typeface="Times New Roman"/>
              </a:rPr>
              <a:t>antisymmetric.</a:t>
            </a:r>
            <a:endParaRPr sz="2200">
              <a:latin typeface="Times New Roman"/>
              <a:cs typeface="Times New Roman"/>
            </a:endParaRPr>
          </a:p>
          <a:p>
            <a:pPr marL="12700" marR="8255">
              <a:lnSpc>
                <a:spcPct val="80000"/>
              </a:lnSpc>
              <a:spcBef>
                <a:spcPts val="530"/>
              </a:spcBef>
              <a:buFont typeface="Times New Roman"/>
              <a:buAutoNum type="arabicPeriod" startAt="2"/>
              <a:tabLst>
                <a:tab pos="334645" algn="l"/>
              </a:tabLst>
            </a:pPr>
            <a:r>
              <a:rPr sz="2200" spc="-5" dirty="0">
                <a:latin typeface="Times New Roman"/>
                <a:cs typeface="Times New Roman"/>
              </a:rPr>
              <a:t>A</a:t>
            </a:r>
            <a:r>
              <a:rPr sz="2200" spc="190" dirty="0">
                <a:latin typeface="Times New Roman"/>
                <a:cs typeface="Times New Roman"/>
              </a:rPr>
              <a:t> </a:t>
            </a:r>
            <a:r>
              <a:rPr sz="2200" spc="-5" dirty="0">
                <a:latin typeface="Times New Roman"/>
                <a:cs typeface="Times New Roman"/>
              </a:rPr>
              <a:t>relation</a:t>
            </a:r>
            <a:r>
              <a:rPr sz="2200" spc="345" dirty="0">
                <a:latin typeface="Times New Roman"/>
                <a:cs typeface="Times New Roman"/>
              </a:rPr>
              <a:t> </a:t>
            </a:r>
            <a:r>
              <a:rPr sz="2200" spc="-5" dirty="0">
                <a:latin typeface="Times New Roman"/>
                <a:cs typeface="Times New Roman"/>
              </a:rPr>
              <a:t>is</a:t>
            </a:r>
            <a:r>
              <a:rPr sz="2200" spc="325" dirty="0">
                <a:latin typeface="Times New Roman"/>
                <a:cs typeface="Times New Roman"/>
              </a:rPr>
              <a:t> </a:t>
            </a:r>
            <a:r>
              <a:rPr sz="2200" spc="-5" dirty="0">
                <a:latin typeface="Times New Roman"/>
                <a:cs typeface="Times New Roman"/>
              </a:rPr>
              <a:t>asymmetric</a:t>
            </a:r>
            <a:r>
              <a:rPr sz="2200" spc="340" dirty="0">
                <a:latin typeface="Times New Roman"/>
                <a:cs typeface="Times New Roman"/>
              </a:rPr>
              <a:t> </a:t>
            </a:r>
            <a:r>
              <a:rPr sz="2200" spc="-5" dirty="0">
                <a:latin typeface="Times New Roman"/>
                <a:cs typeface="Times New Roman"/>
              </a:rPr>
              <a:t>if</a:t>
            </a:r>
            <a:r>
              <a:rPr sz="2200" spc="325" dirty="0">
                <a:latin typeface="Times New Roman"/>
                <a:cs typeface="Times New Roman"/>
              </a:rPr>
              <a:t> </a:t>
            </a:r>
            <a:r>
              <a:rPr sz="2200" spc="-5" dirty="0">
                <a:latin typeface="Times New Roman"/>
                <a:cs typeface="Times New Roman"/>
              </a:rPr>
              <a:t>and</a:t>
            </a:r>
            <a:r>
              <a:rPr sz="2200" spc="325" dirty="0">
                <a:latin typeface="Times New Roman"/>
                <a:cs typeface="Times New Roman"/>
              </a:rPr>
              <a:t> </a:t>
            </a:r>
            <a:r>
              <a:rPr sz="2200" spc="-5" dirty="0">
                <a:latin typeface="Times New Roman"/>
                <a:cs typeface="Times New Roman"/>
              </a:rPr>
              <a:t>only</a:t>
            </a:r>
            <a:r>
              <a:rPr sz="2200" spc="340" dirty="0">
                <a:latin typeface="Times New Roman"/>
                <a:cs typeface="Times New Roman"/>
              </a:rPr>
              <a:t> </a:t>
            </a:r>
            <a:r>
              <a:rPr sz="2200" spc="-5" dirty="0">
                <a:latin typeface="Times New Roman"/>
                <a:cs typeface="Times New Roman"/>
              </a:rPr>
              <a:t>if</a:t>
            </a:r>
            <a:r>
              <a:rPr sz="2200" spc="330" dirty="0">
                <a:latin typeface="Times New Roman"/>
                <a:cs typeface="Times New Roman"/>
              </a:rPr>
              <a:t> </a:t>
            </a:r>
            <a:r>
              <a:rPr sz="2200" spc="-5" dirty="0">
                <a:latin typeface="Times New Roman"/>
                <a:cs typeface="Times New Roman"/>
              </a:rPr>
              <a:t>it</a:t>
            </a:r>
            <a:r>
              <a:rPr sz="2200" spc="315" dirty="0">
                <a:latin typeface="Times New Roman"/>
                <a:cs typeface="Times New Roman"/>
              </a:rPr>
              <a:t> </a:t>
            </a:r>
            <a:r>
              <a:rPr sz="2200" spc="-5" dirty="0">
                <a:latin typeface="Times New Roman"/>
                <a:cs typeface="Times New Roman"/>
              </a:rPr>
              <a:t>is</a:t>
            </a:r>
            <a:r>
              <a:rPr sz="2200" spc="315" dirty="0">
                <a:latin typeface="Times New Roman"/>
                <a:cs typeface="Times New Roman"/>
              </a:rPr>
              <a:t> </a:t>
            </a:r>
            <a:r>
              <a:rPr sz="2200" spc="-5" dirty="0">
                <a:latin typeface="Times New Roman"/>
                <a:cs typeface="Times New Roman"/>
              </a:rPr>
              <a:t>both</a:t>
            </a:r>
            <a:r>
              <a:rPr sz="2200" spc="340" dirty="0">
                <a:latin typeface="Times New Roman"/>
                <a:cs typeface="Times New Roman"/>
              </a:rPr>
              <a:t> </a:t>
            </a:r>
            <a:r>
              <a:rPr sz="2200" spc="-5" dirty="0">
                <a:latin typeface="Times New Roman"/>
                <a:cs typeface="Times New Roman"/>
              </a:rPr>
              <a:t>anti-symmetric</a:t>
            </a:r>
            <a:r>
              <a:rPr sz="2200" spc="330" dirty="0">
                <a:latin typeface="Times New Roman"/>
                <a:cs typeface="Times New Roman"/>
              </a:rPr>
              <a:t> </a:t>
            </a:r>
            <a:r>
              <a:rPr sz="2200" spc="-5" dirty="0">
                <a:latin typeface="Times New Roman"/>
                <a:cs typeface="Times New Roman"/>
              </a:rPr>
              <a:t>and </a:t>
            </a:r>
            <a:r>
              <a:rPr sz="2200" spc="-535" dirty="0">
                <a:latin typeface="Times New Roman"/>
                <a:cs typeface="Times New Roman"/>
              </a:rPr>
              <a:t> </a:t>
            </a:r>
            <a:r>
              <a:rPr sz="2200" spc="-5" dirty="0">
                <a:latin typeface="Times New Roman"/>
                <a:cs typeface="Times New Roman"/>
              </a:rPr>
              <a:t>irreflexive.</a:t>
            </a:r>
            <a:endParaRPr sz="22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76200"/>
            <a:ext cx="8229600" cy="914400"/>
          </a:xfrm>
          <a:custGeom>
            <a:avLst/>
            <a:gdLst/>
            <a:ahLst/>
            <a:cxnLst/>
            <a:rect l="l" t="t" r="r" b="b"/>
            <a:pathLst>
              <a:path w="8229600" h="914400">
                <a:moveTo>
                  <a:pt x="8229600" y="0"/>
                </a:moveTo>
                <a:lnTo>
                  <a:pt x="0" y="0"/>
                </a:lnTo>
                <a:lnTo>
                  <a:pt x="0" y="914400"/>
                </a:lnTo>
                <a:lnTo>
                  <a:pt x="8229600" y="914400"/>
                </a:lnTo>
                <a:lnTo>
                  <a:pt x="8229600" y="0"/>
                </a:lnTo>
                <a:close/>
              </a:path>
            </a:pathLst>
          </a:custGeom>
          <a:solidFill>
            <a:srgbClr val="8EB4E2"/>
          </a:solidFill>
        </p:spPr>
        <p:txBody>
          <a:bodyPr wrap="square" lIns="0" tIns="0" rIns="0" bIns="0" rtlCol="0"/>
          <a:lstStyle/>
          <a:p>
            <a:endParaRPr/>
          </a:p>
        </p:txBody>
      </p:sp>
      <p:sp>
        <p:nvSpPr>
          <p:cNvPr id="3" name="object 3"/>
          <p:cNvSpPr txBox="1">
            <a:spLocks noGrp="1"/>
          </p:cNvSpPr>
          <p:nvPr>
            <p:ph type="title"/>
          </p:nvPr>
        </p:nvSpPr>
        <p:spPr>
          <a:xfrm>
            <a:off x="3251453" y="165607"/>
            <a:ext cx="2642870" cy="696595"/>
          </a:xfrm>
          <a:prstGeom prst="rect">
            <a:avLst/>
          </a:prstGeom>
        </p:spPr>
        <p:txBody>
          <a:bodyPr vert="horz" wrap="square" lIns="0" tIns="12700" rIns="0" bIns="0" rtlCol="0">
            <a:spAutoFit/>
          </a:bodyPr>
          <a:lstStyle/>
          <a:p>
            <a:pPr marL="12700">
              <a:lnSpc>
                <a:spcPct val="100000"/>
              </a:lnSpc>
              <a:spcBef>
                <a:spcPts val="100"/>
              </a:spcBef>
            </a:pPr>
            <a:r>
              <a:rPr sz="4400" dirty="0"/>
              <a:t>Set</a:t>
            </a:r>
            <a:r>
              <a:rPr sz="4400" spc="-145" dirty="0"/>
              <a:t> </a:t>
            </a:r>
            <a:r>
              <a:rPr sz="4400" dirty="0"/>
              <a:t>Theory</a:t>
            </a:r>
            <a:endParaRPr sz="4400"/>
          </a:p>
        </p:txBody>
      </p:sp>
      <p:sp>
        <p:nvSpPr>
          <p:cNvPr id="4" name="object 4"/>
          <p:cNvSpPr/>
          <p:nvPr/>
        </p:nvSpPr>
        <p:spPr>
          <a:xfrm>
            <a:off x="152400" y="1219200"/>
            <a:ext cx="8915400" cy="5486400"/>
          </a:xfrm>
          <a:custGeom>
            <a:avLst/>
            <a:gdLst/>
            <a:ahLst/>
            <a:cxnLst/>
            <a:rect l="l" t="t" r="r" b="b"/>
            <a:pathLst>
              <a:path w="8915400" h="5486400">
                <a:moveTo>
                  <a:pt x="8915400" y="0"/>
                </a:moveTo>
                <a:lnTo>
                  <a:pt x="0" y="0"/>
                </a:lnTo>
                <a:lnTo>
                  <a:pt x="0" y="5486400"/>
                </a:lnTo>
                <a:lnTo>
                  <a:pt x="8915400" y="5486400"/>
                </a:lnTo>
                <a:lnTo>
                  <a:pt x="8915400" y="0"/>
                </a:lnTo>
                <a:close/>
              </a:path>
            </a:pathLst>
          </a:custGeom>
          <a:solidFill>
            <a:srgbClr val="F1F1F1"/>
          </a:solidFill>
        </p:spPr>
        <p:txBody>
          <a:bodyPr wrap="square" lIns="0" tIns="0" rIns="0" bIns="0" rtlCol="0"/>
          <a:lstStyle/>
          <a:p>
            <a:endParaRPr/>
          </a:p>
        </p:txBody>
      </p:sp>
      <p:sp>
        <p:nvSpPr>
          <p:cNvPr id="5" name="object 5"/>
          <p:cNvSpPr txBox="1"/>
          <p:nvPr/>
        </p:nvSpPr>
        <p:spPr>
          <a:xfrm>
            <a:off x="231140" y="1154937"/>
            <a:ext cx="8761095" cy="5440680"/>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000000"/>
                  </a:solidFill>
                </a:uFill>
                <a:latin typeface="Times New Roman"/>
                <a:cs typeface="Times New Roman"/>
              </a:rPr>
              <a:t>Introduction:</a:t>
            </a:r>
            <a:endParaRPr sz="2800">
              <a:latin typeface="Times New Roman"/>
              <a:cs typeface="Times New Roman"/>
            </a:endParaRPr>
          </a:p>
          <a:p>
            <a:pPr marL="12700" marR="5080" algn="just">
              <a:lnSpc>
                <a:spcPct val="80000"/>
              </a:lnSpc>
              <a:spcBef>
                <a:spcPts val="509"/>
              </a:spcBef>
            </a:pPr>
            <a:r>
              <a:rPr sz="2000" dirty="0">
                <a:latin typeface="Times New Roman"/>
                <a:cs typeface="Times New Roman"/>
              </a:rPr>
              <a:t>Most </a:t>
            </a:r>
            <a:r>
              <a:rPr sz="2000" spc="-5" dirty="0">
                <a:latin typeface="Times New Roman"/>
                <a:cs typeface="Times New Roman"/>
              </a:rPr>
              <a:t>of mathematics is based </a:t>
            </a:r>
            <a:r>
              <a:rPr sz="2000" dirty="0">
                <a:latin typeface="Times New Roman"/>
                <a:cs typeface="Times New Roman"/>
              </a:rPr>
              <a:t>upon </a:t>
            </a:r>
            <a:r>
              <a:rPr sz="2000" spc="-5" dirty="0">
                <a:latin typeface="Times New Roman"/>
                <a:cs typeface="Times New Roman"/>
              </a:rPr>
              <a:t>the </a:t>
            </a:r>
            <a:r>
              <a:rPr sz="2000" dirty="0">
                <a:latin typeface="Times New Roman"/>
                <a:cs typeface="Times New Roman"/>
              </a:rPr>
              <a:t>theory </a:t>
            </a:r>
            <a:r>
              <a:rPr sz="2000" spc="-5" dirty="0">
                <a:latin typeface="Times New Roman"/>
                <a:cs typeface="Times New Roman"/>
              </a:rPr>
              <a:t>of sets that </a:t>
            </a:r>
            <a:r>
              <a:rPr sz="2000" dirty="0">
                <a:latin typeface="Times New Roman"/>
                <a:cs typeface="Times New Roman"/>
              </a:rPr>
              <a:t>was </a:t>
            </a:r>
            <a:r>
              <a:rPr sz="2000" spc="-5" dirty="0">
                <a:latin typeface="Times New Roman"/>
                <a:cs typeface="Times New Roman"/>
              </a:rPr>
              <a:t>originated </a:t>
            </a:r>
            <a:r>
              <a:rPr sz="2000" spc="-10" dirty="0">
                <a:latin typeface="Times New Roman"/>
                <a:cs typeface="Times New Roman"/>
              </a:rPr>
              <a:t>in </a:t>
            </a:r>
            <a:r>
              <a:rPr sz="2000" dirty="0">
                <a:latin typeface="Times New Roman"/>
                <a:cs typeface="Times New Roman"/>
              </a:rPr>
              <a:t>1895 </a:t>
            </a:r>
            <a:r>
              <a:rPr sz="2000" spc="5" dirty="0">
                <a:latin typeface="Times New Roman"/>
                <a:cs typeface="Times New Roman"/>
              </a:rPr>
              <a:t>by </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German</a:t>
            </a:r>
            <a:r>
              <a:rPr sz="2000" dirty="0">
                <a:latin typeface="Times New Roman"/>
                <a:cs typeface="Times New Roman"/>
              </a:rPr>
              <a:t> </a:t>
            </a:r>
            <a:r>
              <a:rPr sz="2000" spc="-5" dirty="0">
                <a:latin typeface="Times New Roman"/>
                <a:cs typeface="Times New Roman"/>
              </a:rPr>
              <a:t>mathematician</a:t>
            </a:r>
            <a:r>
              <a:rPr sz="2000" dirty="0">
                <a:latin typeface="Times New Roman"/>
                <a:cs typeface="Times New Roman"/>
              </a:rPr>
              <a:t> </a:t>
            </a:r>
            <a:r>
              <a:rPr sz="2000" b="1" spc="-10" dirty="0">
                <a:latin typeface="Times New Roman"/>
                <a:cs typeface="Times New Roman"/>
              </a:rPr>
              <a:t>G.</a:t>
            </a:r>
            <a:r>
              <a:rPr sz="2000" b="1" spc="-5" dirty="0">
                <a:latin typeface="Times New Roman"/>
                <a:cs typeface="Times New Roman"/>
              </a:rPr>
              <a:t> </a:t>
            </a:r>
            <a:r>
              <a:rPr sz="2000" b="1" dirty="0">
                <a:latin typeface="Times New Roman"/>
                <a:cs typeface="Times New Roman"/>
              </a:rPr>
              <a:t>Cantor</a:t>
            </a:r>
            <a:r>
              <a:rPr sz="2000" b="1" spc="5" dirty="0">
                <a:latin typeface="Times New Roman"/>
                <a:cs typeface="Times New Roman"/>
              </a:rPr>
              <a:t> </a:t>
            </a:r>
            <a:r>
              <a:rPr sz="2000" dirty="0">
                <a:latin typeface="Times New Roman"/>
                <a:cs typeface="Times New Roman"/>
              </a:rPr>
              <a:t>who</a:t>
            </a:r>
            <a:r>
              <a:rPr sz="2000" spc="5" dirty="0">
                <a:latin typeface="Times New Roman"/>
                <a:cs typeface="Times New Roman"/>
              </a:rPr>
              <a:t> </a:t>
            </a:r>
            <a:r>
              <a:rPr sz="2000" spc="-5" dirty="0">
                <a:latin typeface="Times New Roman"/>
                <a:cs typeface="Times New Roman"/>
              </a:rPr>
              <a:t>introduced</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concept</a:t>
            </a:r>
            <a:r>
              <a:rPr sz="2000" dirty="0">
                <a:latin typeface="Times New Roman"/>
                <a:cs typeface="Times New Roman"/>
              </a:rPr>
              <a:t> </a:t>
            </a:r>
            <a:r>
              <a:rPr sz="2000" spc="-5" dirty="0">
                <a:latin typeface="Times New Roman"/>
                <a:cs typeface="Times New Roman"/>
              </a:rPr>
              <a:t>of</a:t>
            </a:r>
            <a:r>
              <a:rPr sz="2000" spc="490" dirty="0">
                <a:latin typeface="Times New Roman"/>
                <a:cs typeface="Times New Roman"/>
              </a:rPr>
              <a:t> </a:t>
            </a:r>
            <a:r>
              <a:rPr sz="2000" spc="-5" dirty="0">
                <a:latin typeface="Times New Roman"/>
                <a:cs typeface="Times New Roman"/>
              </a:rPr>
              <a:t>sets</a:t>
            </a:r>
            <a:r>
              <a:rPr sz="2000" spc="490" dirty="0">
                <a:latin typeface="Times New Roman"/>
                <a:cs typeface="Times New Roman"/>
              </a:rPr>
              <a:t> </a:t>
            </a:r>
            <a:r>
              <a:rPr sz="2000" spc="-5" dirty="0">
                <a:latin typeface="Times New Roman"/>
                <a:cs typeface="Times New Roman"/>
              </a:rPr>
              <a:t>and </a:t>
            </a:r>
            <a:r>
              <a:rPr sz="2000" dirty="0">
                <a:latin typeface="Times New Roman"/>
                <a:cs typeface="Times New Roman"/>
              </a:rPr>
              <a:t> </a:t>
            </a:r>
            <a:r>
              <a:rPr sz="2000" spc="-5" dirty="0">
                <a:latin typeface="Times New Roman"/>
                <a:cs typeface="Times New Roman"/>
              </a:rPr>
              <a:t>defined </a:t>
            </a:r>
            <a:r>
              <a:rPr sz="2000" dirty="0">
                <a:latin typeface="Times New Roman"/>
                <a:cs typeface="Times New Roman"/>
              </a:rPr>
              <a:t>a set </a:t>
            </a:r>
            <a:r>
              <a:rPr sz="2000" spc="-5" dirty="0">
                <a:latin typeface="Times New Roman"/>
                <a:cs typeface="Times New Roman"/>
              </a:rPr>
              <a:t>as </a:t>
            </a:r>
            <a:r>
              <a:rPr sz="2000" dirty="0">
                <a:latin typeface="Times New Roman"/>
                <a:cs typeface="Times New Roman"/>
              </a:rPr>
              <a:t>a </a:t>
            </a:r>
            <a:r>
              <a:rPr sz="2000" spc="-5" dirty="0">
                <a:latin typeface="Times New Roman"/>
                <a:cs typeface="Times New Roman"/>
              </a:rPr>
              <a:t>collection of definite and distinguishable objects selected </a:t>
            </a:r>
            <a:r>
              <a:rPr sz="2000" dirty="0">
                <a:latin typeface="Times New Roman"/>
                <a:cs typeface="Times New Roman"/>
              </a:rPr>
              <a:t>by </a:t>
            </a:r>
            <a:r>
              <a:rPr sz="2000" spc="-5" dirty="0">
                <a:latin typeface="Times New Roman"/>
                <a:cs typeface="Times New Roman"/>
              </a:rPr>
              <a:t>means </a:t>
            </a:r>
            <a:r>
              <a:rPr sz="2000" dirty="0">
                <a:latin typeface="Times New Roman"/>
                <a:cs typeface="Times New Roman"/>
              </a:rPr>
              <a:t> of</a:t>
            </a:r>
            <a:r>
              <a:rPr sz="2000" spc="-25" dirty="0">
                <a:latin typeface="Times New Roman"/>
                <a:cs typeface="Times New Roman"/>
              </a:rPr>
              <a:t> </a:t>
            </a:r>
            <a:r>
              <a:rPr sz="2000" dirty="0">
                <a:latin typeface="Times New Roman"/>
                <a:cs typeface="Times New Roman"/>
              </a:rPr>
              <a:t>certain</a:t>
            </a:r>
            <a:r>
              <a:rPr sz="2000" spc="-15" dirty="0">
                <a:latin typeface="Times New Roman"/>
                <a:cs typeface="Times New Roman"/>
              </a:rPr>
              <a:t> </a:t>
            </a:r>
            <a:r>
              <a:rPr sz="2000" dirty="0">
                <a:latin typeface="Times New Roman"/>
                <a:cs typeface="Times New Roman"/>
              </a:rPr>
              <a:t>rules</a:t>
            </a:r>
            <a:r>
              <a:rPr sz="2000" spc="-20" dirty="0">
                <a:latin typeface="Times New Roman"/>
                <a:cs typeface="Times New Roman"/>
              </a:rPr>
              <a:t> </a:t>
            </a:r>
            <a:r>
              <a:rPr sz="2000" dirty="0">
                <a:latin typeface="Times New Roman"/>
                <a:cs typeface="Times New Roman"/>
              </a:rPr>
              <a:t>or</a:t>
            </a:r>
            <a:r>
              <a:rPr sz="2000" spc="-20" dirty="0">
                <a:latin typeface="Times New Roman"/>
                <a:cs typeface="Times New Roman"/>
              </a:rPr>
              <a:t> </a:t>
            </a:r>
            <a:r>
              <a:rPr sz="2000" dirty="0">
                <a:latin typeface="Times New Roman"/>
                <a:cs typeface="Times New Roman"/>
              </a:rPr>
              <a:t>description.</a:t>
            </a:r>
            <a:endParaRPr sz="2000">
              <a:latin typeface="Times New Roman"/>
              <a:cs typeface="Times New Roman"/>
            </a:endParaRPr>
          </a:p>
          <a:p>
            <a:pPr>
              <a:lnSpc>
                <a:spcPct val="100000"/>
              </a:lnSpc>
              <a:spcBef>
                <a:spcPts val="25"/>
              </a:spcBef>
            </a:pPr>
            <a:endParaRPr sz="2050">
              <a:latin typeface="Times New Roman"/>
              <a:cs typeface="Times New Roman"/>
            </a:endParaRPr>
          </a:p>
          <a:p>
            <a:pPr marL="12700">
              <a:lnSpc>
                <a:spcPct val="100000"/>
              </a:lnSpc>
              <a:spcBef>
                <a:spcPts val="5"/>
              </a:spcBef>
            </a:pPr>
            <a:r>
              <a:rPr sz="2400" b="1" u="heavy" dirty="0">
                <a:uFill>
                  <a:solidFill>
                    <a:srgbClr val="000000"/>
                  </a:solidFill>
                </a:uFill>
                <a:latin typeface="Times New Roman"/>
                <a:cs typeface="Times New Roman"/>
              </a:rPr>
              <a:t>Definition:</a:t>
            </a:r>
            <a:endParaRPr sz="2400">
              <a:latin typeface="Times New Roman"/>
              <a:cs typeface="Times New Roman"/>
            </a:endParaRPr>
          </a:p>
          <a:p>
            <a:pPr marL="12700" marR="6985">
              <a:lnSpc>
                <a:spcPct val="80000"/>
              </a:lnSpc>
              <a:spcBef>
                <a:spcPts val="495"/>
              </a:spcBef>
            </a:pPr>
            <a:r>
              <a:rPr sz="2000" dirty="0">
                <a:latin typeface="Times New Roman"/>
                <a:cs typeface="Times New Roman"/>
              </a:rPr>
              <a:t>A</a:t>
            </a:r>
            <a:r>
              <a:rPr sz="2000" spc="60" dirty="0">
                <a:latin typeface="Times New Roman"/>
                <a:cs typeface="Times New Roman"/>
              </a:rPr>
              <a:t> </a:t>
            </a:r>
            <a:r>
              <a:rPr sz="2000" b="1" spc="-5" dirty="0">
                <a:latin typeface="Times New Roman"/>
                <a:cs typeface="Times New Roman"/>
              </a:rPr>
              <a:t>Set</a:t>
            </a:r>
            <a:r>
              <a:rPr sz="2000" b="1" spc="175" dirty="0">
                <a:latin typeface="Times New Roman"/>
                <a:cs typeface="Times New Roman"/>
              </a:rPr>
              <a:t> </a:t>
            </a:r>
            <a:r>
              <a:rPr sz="2000" spc="-5" dirty="0">
                <a:latin typeface="Times New Roman"/>
                <a:cs typeface="Times New Roman"/>
              </a:rPr>
              <a:t>is</a:t>
            </a:r>
            <a:r>
              <a:rPr sz="2000" spc="175" dirty="0">
                <a:latin typeface="Times New Roman"/>
                <a:cs typeface="Times New Roman"/>
              </a:rPr>
              <a:t> </a:t>
            </a:r>
            <a:r>
              <a:rPr sz="2000" dirty="0">
                <a:latin typeface="Times New Roman"/>
                <a:cs typeface="Times New Roman"/>
              </a:rPr>
              <a:t>a</a:t>
            </a:r>
            <a:r>
              <a:rPr sz="2000" spc="170" dirty="0">
                <a:latin typeface="Times New Roman"/>
                <a:cs typeface="Times New Roman"/>
              </a:rPr>
              <a:t> </a:t>
            </a:r>
            <a:r>
              <a:rPr sz="2000" spc="-5" dirty="0">
                <a:latin typeface="Times New Roman"/>
                <a:cs typeface="Times New Roman"/>
              </a:rPr>
              <a:t>well-defined</a:t>
            </a:r>
            <a:r>
              <a:rPr sz="2000" spc="175" dirty="0">
                <a:latin typeface="Times New Roman"/>
                <a:cs typeface="Times New Roman"/>
              </a:rPr>
              <a:t> </a:t>
            </a:r>
            <a:r>
              <a:rPr sz="2000" spc="-5" dirty="0">
                <a:latin typeface="Times New Roman"/>
                <a:cs typeface="Times New Roman"/>
              </a:rPr>
              <a:t>collection</a:t>
            </a:r>
            <a:r>
              <a:rPr sz="2000" spc="180" dirty="0">
                <a:latin typeface="Times New Roman"/>
                <a:cs typeface="Times New Roman"/>
              </a:rPr>
              <a:t> </a:t>
            </a:r>
            <a:r>
              <a:rPr sz="2000" spc="-5" dirty="0">
                <a:latin typeface="Times New Roman"/>
                <a:cs typeface="Times New Roman"/>
              </a:rPr>
              <a:t>of</a:t>
            </a:r>
            <a:r>
              <a:rPr sz="2000" spc="160" dirty="0">
                <a:latin typeface="Times New Roman"/>
                <a:cs typeface="Times New Roman"/>
              </a:rPr>
              <a:t> </a:t>
            </a:r>
            <a:r>
              <a:rPr sz="2000" spc="-5" dirty="0">
                <a:latin typeface="Times New Roman"/>
                <a:cs typeface="Times New Roman"/>
              </a:rPr>
              <a:t>objects,</a:t>
            </a:r>
            <a:r>
              <a:rPr sz="2000" spc="175" dirty="0">
                <a:latin typeface="Times New Roman"/>
                <a:cs typeface="Times New Roman"/>
              </a:rPr>
              <a:t> </a:t>
            </a:r>
            <a:r>
              <a:rPr sz="2000" spc="-5" dirty="0">
                <a:latin typeface="Times New Roman"/>
                <a:cs typeface="Times New Roman"/>
              </a:rPr>
              <a:t>called</a:t>
            </a:r>
            <a:r>
              <a:rPr sz="2000" spc="175" dirty="0">
                <a:latin typeface="Times New Roman"/>
                <a:cs typeface="Times New Roman"/>
              </a:rPr>
              <a:t> </a:t>
            </a:r>
            <a:r>
              <a:rPr sz="2000" spc="-5" dirty="0">
                <a:latin typeface="Times New Roman"/>
                <a:cs typeface="Times New Roman"/>
              </a:rPr>
              <a:t>the</a:t>
            </a:r>
            <a:r>
              <a:rPr sz="2000" spc="170" dirty="0">
                <a:latin typeface="Times New Roman"/>
                <a:cs typeface="Times New Roman"/>
              </a:rPr>
              <a:t> </a:t>
            </a:r>
            <a:r>
              <a:rPr sz="2000" spc="-5" dirty="0">
                <a:latin typeface="Times New Roman"/>
                <a:cs typeface="Times New Roman"/>
              </a:rPr>
              <a:t>elements</a:t>
            </a:r>
            <a:r>
              <a:rPr sz="2000" spc="170" dirty="0">
                <a:latin typeface="Times New Roman"/>
                <a:cs typeface="Times New Roman"/>
              </a:rPr>
              <a:t> </a:t>
            </a:r>
            <a:r>
              <a:rPr sz="2000" spc="-5" dirty="0">
                <a:latin typeface="Times New Roman"/>
                <a:cs typeface="Times New Roman"/>
              </a:rPr>
              <a:t>or</a:t>
            </a:r>
            <a:r>
              <a:rPr sz="2000" spc="175" dirty="0">
                <a:latin typeface="Times New Roman"/>
                <a:cs typeface="Times New Roman"/>
              </a:rPr>
              <a:t> </a:t>
            </a:r>
            <a:r>
              <a:rPr sz="2000" spc="-5" dirty="0">
                <a:latin typeface="Times New Roman"/>
                <a:cs typeface="Times New Roman"/>
              </a:rPr>
              <a:t>members</a:t>
            </a:r>
            <a:r>
              <a:rPr sz="2000" spc="180" dirty="0">
                <a:latin typeface="Times New Roman"/>
                <a:cs typeface="Times New Roman"/>
              </a:rPr>
              <a:t> </a:t>
            </a:r>
            <a:r>
              <a:rPr sz="2000" spc="-5" dirty="0">
                <a:latin typeface="Times New Roman"/>
                <a:cs typeface="Times New Roman"/>
              </a:rPr>
              <a:t>of</a:t>
            </a:r>
            <a:r>
              <a:rPr sz="2000" spc="175" dirty="0">
                <a:latin typeface="Times New Roman"/>
                <a:cs typeface="Times New Roman"/>
              </a:rPr>
              <a:t> </a:t>
            </a:r>
            <a:r>
              <a:rPr sz="2000" spc="-5" dirty="0">
                <a:latin typeface="Times New Roman"/>
                <a:cs typeface="Times New Roman"/>
              </a:rPr>
              <a:t>the </a:t>
            </a:r>
            <a:r>
              <a:rPr sz="2000" spc="-484" dirty="0">
                <a:latin typeface="Times New Roman"/>
                <a:cs typeface="Times New Roman"/>
              </a:rPr>
              <a:t> </a:t>
            </a:r>
            <a:r>
              <a:rPr sz="2000" spc="-5" dirty="0">
                <a:latin typeface="Times New Roman"/>
                <a:cs typeface="Times New Roman"/>
              </a:rPr>
              <a:t>set.</a:t>
            </a:r>
            <a:endParaRPr sz="2000">
              <a:latin typeface="Times New Roman"/>
              <a:cs typeface="Times New Roman"/>
            </a:endParaRPr>
          </a:p>
          <a:p>
            <a:pPr marL="12700" marR="6985">
              <a:lnSpc>
                <a:spcPct val="80000"/>
              </a:lnSpc>
              <a:spcBef>
                <a:spcPts val="480"/>
              </a:spcBef>
            </a:pPr>
            <a:r>
              <a:rPr sz="2000" dirty="0">
                <a:latin typeface="Times New Roman"/>
                <a:cs typeface="Times New Roman"/>
              </a:rPr>
              <a:t>The</a:t>
            </a:r>
            <a:r>
              <a:rPr sz="2000" spc="245" dirty="0">
                <a:latin typeface="Times New Roman"/>
                <a:cs typeface="Times New Roman"/>
              </a:rPr>
              <a:t> </a:t>
            </a:r>
            <a:r>
              <a:rPr sz="2000" spc="-5" dirty="0">
                <a:latin typeface="Times New Roman"/>
                <a:cs typeface="Times New Roman"/>
              </a:rPr>
              <a:t>adjective</a:t>
            </a:r>
            <a:r>
              <a:rPr sz="2000" spc="229" dirty="0">
                <a:latin typeface="Times New Roman"/>
                <a:cs typeface="Times New Roman"/>
              </a:rPr>
              <a:t> </a:t>
            </a:r>
            <a:r>
              <a:rPr sz="2000" spc="-5" dirty="0">
                <a:latin typeface="Times New Roman"/>
                <a:cs typeface="Times New Roman"/>
              </a:rPr>
              <a:t>“well-defined”</a:t>
            </a:r>
            <a:r>
              <a:rPr sz="2000" spc="240" dirty="0">
                <a:latin typeface="Times New Roman"/>
                <a:cs typeface="Times New Roman"/>
              </a:rPr>
              <a:t> </a:t>
            </a:r>
            <a:r>
              <a:rPr sz="2000" spc="-5" dirty="0">
                <a:latin typeface="Times New Roman"/>
                <a:cs typeface="Times New Roman"/>
              </a:rPr>
              <a:t>means</a:t>
            </a:r>
            <a:r>
              <a:rPr sz="2000" spc="240" dirty="0">
                <a:latin typeface="Times New Roman"/>
                <a:cs typeface="Times New Roman"/>
              </a:rPr>
              <a:t> </a:t>
            </a:r>
            <a:r>
              <a:rPr sz="2000" spc="-5" dirty="0">
                <a:latin typeface="Times New Roman"/>
                <a:cs typeface="Times New Roman"/>
              </a:rPr>
              <a:t>that</a:t>
            </a:r>
            <a:r>
              <a:rPr sz="2000" spc="229" dirty="0">
                <a:latin typeface="Times New Roman"/>
                <a:cs typeface="Times New Roman"/>
              </a:rPr>
              <a:t> </a:t>
            </a:r>
            <a:r>
              <a:rPr sz="2000" spc="-5" dirty="0">
                <a:latin typeface="Times New Roman"/>
                <a:cs typeface="Times New Roman"/>
              </a:rPr>
              <a:t>we</a:t>
            </a:r>
            <a:r>
              <a:rPr sz="2000" spc="245" dirty="0">
                <a:latin typeface="Times New Roman"/>
                <a:cs typeface="Times New Roman"/>
              </a:rPr>
              <a:t> </a:t>
            </a:r>
            <a:r>
              <a:rPr sz="2000" spc="-5" dirty="0">
                <a:latin typeface="Times New Roman"/>
                <a:cs typeface="Times New Roman"/>
              </a:rPr>
              <a:t>should</a:t>
            </a:r>
            <a:r>
              <a:rPr sz="2000" spc="229" dirty="0">
                <a:latin typeface="Times New Roman"/>
                <a:cs typeface="Times New Roman"/>
              </a:rPr>
              <a:t> </a:t>
            </a:r>
            <a:r>
              <a:rPr sz="2000" dirty="0">
                <a:latin typeface="Times New Roman"/>
                <a:cs typeface="Times New Roman"/>
              </a:rPr>
              <a:t>be</a:t>
            </a:r>
            <a:r>
              <a:rPr sz="2000" spc="245" dirty="0">
                <a:latin typeface="Times New Roman"/>
                <a:cs typeface="Times New Roman"/>
              </a:rPr>
              <a:t> </a:t>
            </a:r>
            <a:r>
              <a:rPr sz="2000" spc="-10" dirty="0">
                <a:latin typeface="Times New Roman"/>
                <a:cs typeface="Times New Roman"/>
              </a:rPr>
              <a:t>able</a:t>
            </a:r>
            <a:r>
              <a:rPr sz="2000" spc="245" dirty="0">
                <a:latin typeface="Times New Roman"/>
                <a:cs typeface="Times New Roman"/>
              </a:rPr>
              <a:t> </a:t>
            </a:r>
            <a:r>
              <a:rPr sz="2000" spc="-10" dirty="0">
                <a:latin typeface="Times New Roman"/>
                <a:cs typeface="Times New Roman"/>
              </a:rPr>
              <a:t>to</a:t>
            </a:r>
            <a:r>
              <a:rPr sz="2000" spc="240" dirty="0">
                <a:latin typeface="Times New Roman"/>
                <a:cs typeface="Times New Roman"/>
              </a:rPr>
              <a:t> </a:t>
            </a:r>
            <a:r>
              <a:rPr sz="2000" spc="-5" dirty="0">
                <a:latin typeface="Times New Roman"/>
                <a:cs typeface="Times New Roman"/>
              </a:rPr>
              <a:t>determine</a:t>
            </a:r>
            <a:r>
              <a:rPr sz="2000" spc="250" dirty="0">
                <a:latin typeface="Times New Roman"/>
                <a:cs typeface="Times New Roman"/>
              </a:rPr>
              <a:t> </a:t>
            </a:r>
            <a:r>
              <a:rPr sz="2000" spc="-10" dirty="0">
                <a:latin typeface="Times New Roman"/>
                <a:cs typeface="Times New Roman"/>
              </a:rPr>
              <a:t>if</a:t>
            </a:r>
            <a:r>
              <a:rPr sz="2000" spc="240" dirty="0">
                <a:latin typeface="Times New Roman"/>
                <a:cs typeface="Times New Roman"/>
              </a:rPr>
              <a:t> </a:t>
            </a:r>
            <a:r>
              <a:rPr sz="2000" dirty="0">
                <a:latin typeface="Times New Roman"/>
                <a:cs typeface="Times New Roman"/>
              </a:rPr>
              <a:t>a</a:t>
            </a:r>
            <a:r>
              <a:rPr sz="2000" spc="235" dirty="0">
                <a:latin typeface="Times New Roman"/>
                <a:cs typeface="Times New Roman"/>
              </a:rPr>
              <a:t> </a:t>
            </a:r>
            <a:r>
              <a:rPr sz="2000" spc="-5" dirty="0">
                <a:latin typeface="Times New Roman"/>
                <a:cs typeface="Times New Roman"/>
              </a:rPr>
              <a:t>given </a:t>
            </a:r>
            <a:r>
              <a:rPr sz="2000" spc="-484" dirty="0">
                <a:latin typeface="Times New Roman"/>
                <a:cs typeface="Times New Roman"/>
              </a:rPr>
              <a:t> </a:t>
            </a:r>
            <a:r>
              <a:rPr sz="2000" spc="-5" dirty="0">
                <a:latin typeface="Times New Roman"/>
                <a:cs typeface="Times New Roman"/>
              </a:rPr>
              <a:t>element is</a:t>
            </a:r>
            <a:r>
              <a:rPr sz="2000" spc="-10" dirty="0">
                <a:latin typeface="Times New Roman"/>
                <a:cs typeface="Times New Roman"/>
              </a:rPr>
              <a:t> </a:t>
            </a:r>
            <a:r>
              <a:rPr sz="2000" dirty="0">
                <a:latin typeface="Times New Roman"/>
                <a:cs typeface="Times New Roman"/>
              </a:rPr>
              <a:t>contained</a:t>
            </a:r>
            <a:r>
              <a:rPr sz="2000" spc="-40" dirty="0">
                <a:latin typeface="Times New Roman"/>
                <a:cs typeface="Times New Roman"/>
              </a:rPr>
              <a:t> </a:t>
            </a:r>
            <a:r>
              <a:rPr sz="2000" spc="-5" dirty="0">
                <a:latin typeface="Times New Roman"/>
                <a:cs typeface="Times New Roman"/>
              </a:rPr>
              <a:t>in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set</a:t>
            </a:r>
            <a:r>
              <a:rPr sz="2000" spc="-15" dirty="0">
                <a:latin typeface="Times New Roman"/>
                <a:cs typeface="Times New Roman"/>
              </a:rPr>
              <a:t> </a:t>
            </a:r>
            <a:r>
              <a:rPr sz="2000" dirty="0">
                <a:latin typeface="Times New Roman"/>
                <a:cs typeface="Times New Roman"/>
              </a:rPr>
              <a:t>under</a:t>
            </a:r>
            <a:r>
              <a:rPr sz="2000" spc="-25" dirty="0">
                <a:latin typeface="Times New Roman"/>
                <a:cs typeface="Times New Roman"/>
              </a:rPr>
              <a:t> </a:t>
            </a:r>
            <a:r>
              <a:rPr sz="2000" spc="-15" dirty="0">
                <a:latin typeface="Times New Roman"/>
                <a:cs typeface="Times New Roman"/>
              </a:rPr>
              <a:t>scrutiny.</a:t>
            </a:r>
            <a:endParaRPr sz="2000">
              <a:latin typeface="Times New Roman"/>
              <a:cs typeface="Times New Roman"/>
            </a:endParaRPr>
          </a:p>
          <a:p>
            <a:pPr>
              <a:lnSpc>
                <a:spcPct val="100000"/>
              </a:lnSpc>
              <a:spcBef>
                <a:spcPts val="30"/>
              </a:spcBef>
            </a:pPr>
            <a:endParaRPr sz="2050">
              <a:latin typeface="Times New Roman"/>
              <a:cs typeface="Times New Roman"/>
            </a:endParaRPr>
          </a:p>
          <a:p>
            <a:pPr marL="12700">
              <a:lnSpc>
                <a:spcPct val="100000"/>
              </a:lnSpc>
            </a:pPr>
            <a:r>
              <a:rPr sz="2300" b="1" u="heavy" dirty="0">
                <a:uFill>
                  <a:solidFill>
                    <a:srgbClr val="000000"/>
                  </a:solidFill>
                </a:uFill>
                <a:latin typeface="Times New Roman"/>
                <a:cs typeface="Times New Roman"/>
              </a:rPr>
              <a:t>Example</a:t>
            </a:r>
            <a:r>
              <a:rPr sz="2300" b="1" u="heavy" spc="-30" dirty="0">
                <a:uFill>
                  <a:solidFill>
                    <a:srgbClr val="000000"/>
                  </a:solidFill>
                </a:uFill>
                <a:latin typeface="Times New Roman"/>
                <a:cs typeface="Times New Roman"/>
              </a:rPr>
              <a:t> </a:t>
            </a:r>
            <a:r>
              <a:rPr sz="2300" b="1" u="heavy" dirty="0">
                <a:uFill>
                  <a:solidFill>
                    <a:srgbClr val="000000"/>
                  </a:solidFill>
                </a:uFill>
                <a:latin typeface="Times New Roman"/>
                <a:cs typeface="Times New Roman"/>
              </a:rPr>
              <a:t>of</a:t>
            </a:r>
            <a:r>
              <a:rPr sz="2300" b="1" u="heavy" spc="-40" dirty="0">
                <a:uFill>
                  <a:solidFill>
                    <a:srgbClr val="000000"/>
                  </a:solidFill>
                </a:uFill>
                <a:latin typeface="Times New Roman"/>
                <a:cs typeface="Times New Roman"/>
              </a:rPr>
              <a:t> </a:t>
            </a:r>
            <a:r>
              <a:rPr sz="2300" b="1" u="heavy" dirty="0">
                <a:uFill>
                  <a:solidFill>
                    <a:srgbClr val="000000"/>
                  </a:solidFill>
                </a:uFill>
                <a:latin typeface="Times New Roman"/>
                <a:cs typeface="Times New Roman"/>
              </a:rPr>
              <a:t>Sets:</a:t>
            </a:r>
            <a:endParaRPr sz="2300">
              <a:latin typeface="Times New Roman"/>
              <a:cs typeface="Times New Roman"/>
            </a:endParaRPr>
          </a:p>
          <a:p>
            <a:pPr marL="355600" indent="-342900">
              <a:lnSpc>
                <a:spcPct val="100000"/>
              </a:lnSpc>
              <a:spcBef>
                <a:spcPts val="15"/>
              </a:spcBef>
              <a:buFont typeface="Wingdings"/>
              <a:buChar char=""/>
              <a:tabLst>
                <a:tab pos="355600" algn="l"/>
              </a:tabLst>
            </a:pP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set</a:t>
            </a:r>
            <a:r>
              <a:rPr sz="2000" spc="-2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all</a:t>
            </a:r>
            <a:r>
              <a:rPr sz="2000" spc="-10" dirty="0">
                <a:latin typeface="Times New Roman"/>
                <a:cs typeface="Times New Roman"/>
              </a:rPr>
              <a:t> </a:t>
            </a:r>
            <a:r>
              <a:rPr sz="2000" spc="-5" dirty="0">
                <a:latin typeface="Times New Roman"/>
                <a:cs typeface="Times New Roman"/>
              </a:rPr>
              <a:t>states</a:t>
            </a:r>
            <a:r>
              <a:rPr sz="2000" spc="-25"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India.</a:t>
            </a:r>
            <a:endParaRPr sz="2000">
              <a:latin typeface="Times New Roman"/>
              <a:cs typeface="Times New Roman"/>
            </a:endParaRPr>
          </a:p>
          <a:p>
            <a:pPr marL="355600" indent="-342900">
              <a:lnSpc>
                <a:spcPct val="100000"/>
              </a:lnSpc>
              <a:buFont typeface="Wingdings"/>
              <a:buChar char=""/>
              <a:tabLst>
                <a:tab pos="355600" algn="l"/>
              </a:tabLst>
            </a:pP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pair</a:t>
            </a:r>
            <a:r>
              <a:rPr sz="2000" spc="-2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sh</a:t>
            </a:r>
            <a:r>
              <a:rPr sz="2000" spc="5" dirty="0">
                <a:latin typeface="Times New Roman"/>
                <a:cs typeface="Times New Roman"/>
              </a:rPr>
              <a:t>o</a:t>
            </a:r>
            <a:r>
              <a:rPr sz="2000" dirty="0">
                <a:latin typeface="Times New Roman"/>
                <a:cs typeface="Times New Roman"/>
              </a:rPr>
              <a:t>es.</a:t>
            </a:r>
            <a:endParaRPr sz="2000">
              <a:latin typeface="Times New Roman"/>
              <a:cs typeface="Times New Roman"/>
            </a:endParaRPr>
          </a:p>
          <a:p>
            <a:pPr marL="355600" indent="-342900">
              <a:lnSpc>
                <a:spcPct val="100000"/>
              </a:lnSpc>
              <a:buFont typeface="Wingdings"/>
              <a:buChar char=""/>
              <a:tabLst>
                <a:tab pos="355600" algn="l"/>
              </a:tabLst>
            </a:pP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set</a:t>
            </a:r>
            <a:r>
              <a:rPr sz="2000" spc="-2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spc="-5" dirty="0">
                <a:latin typeface="Times New Roman"/>
                <a:cs typeface="Times New Roman"/>
              </a:rPr>
              <a:t>all</a:t>
            </a:r>
            <a:r>
              <a:rPr sz="2000" spc="-15" dirty="0">
                <a:latin typeface="Times New Roman"/>
                <a:cs typeface="Times New Roman"/>
              </a:rPr>
              <a:t> </a:t>
            </a:r>
            <a:r>
              <a:rPr sz="2000" dirty="0">
                <a:latin typeface="Times New Roman"/>
                <a:cs typeface="Times New Roman"/>
              </a:rPr>
              <a:t>canadians.</a:t>
            </a:r>
            <a:endParaRPr sz="2000">
              <a:latin typeface="Times New Roman"/>
              <a:cs typeface="Times New Roman"/>
            </a:endParaRPr>
          </a:p>
          <a:p>
            <a:pPr marL="355600" indent="-342900">
              <a:lnSpc>
                <a:spcPct val="100000"/>
              </a:lnSpc>
              <a:buFont typeface="Wingdings"/>
              <a:buChar char=""/>
              <a:tabLst>
                <a:tab pos="355600" algn="l"/>
              </a:tabLst>
            </a:pPr>
            <a:r>
              <a:rPr sz="2000" dirty="0">
                <a:latin typeface="Times New Roman"/>
                <a:cs typeface="Times New Roman"/>
              </a:rPr>
              <a:t>The </a:t>
            </a:r>
            <a:r>
              <a:rPr sz="2000" spc="-5" dirty="0">
                <a:latin typeface="Times New Roman"/>
                <a:cs typeface="Times New Roman"/>
              </a:rPr>
              <a:t>collection</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all</a:t>
            </a:r>
            <a:r>
              <a:rPr sz="2000" spc="-15" dirty="0">
                <a:latin typeface="Times New Roman"/>
                <a:cs typeface="Times New Roman"/>
              </a:rPr>
              <a:t> </a:t>
            </a:r>
            <a:r>
              <a:rPr sz="2000" dirty="0">
                <a:latin typeface="Times New Roman"/>
                <a:cs typeface="Times New Roman"/>
              </a:rPr>
              <a:t>self-financing</a:t>
            </a:r>
            <a:r>
              <a:rPr sz="2000" spc="-45" dirty="0">
                <a:latin typeface="Times New Roman"/>
                <a:cs typeface="Times New Roman"/>
              </a:rPr>
              <a:t> </a:t>
            </a:r>
            <a:r>
              <a:rPr sz="2000" dirty="0">
                <a:latin typeface="Times New Roman"/>
                <a:cs typeface="Times New Roman"/>
              </a:rPr>
              <a:t>colleges</a:t>
            </a:r>
            <a:r>
              <a:rPr sz="2000" spc="-3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a </a:t>
            </a:r>
            <a:r>
              <a:rPr sz="2000" spc="-5" dirty="0">
                <a:latin typeface="Times New Roman"/>
                <a:cs typeface="Times New Roman"/>
              </a:rPr>
              <a:t>state.</a:t>
            </a:r>
            <a:endParaRPr sz="2000">
              <a:latin typeface="Times New Roman"/>
              <a:cs typeface="Times New Roman"/>
            </a:endParaRPr>
          </a:p>
          <a:p>
            <a:pPr marL="355600" indent="-342900">
              <a:lnSpc>
                <a:spcPct val="100000"/>
              </a:lnSpc>
              <a:buFont typeface="Wingdings"/>
              <a:buChar char=""/>
              <a:tabLst>
                <a:tab pos="355600" algn="l"/>
              </a:tabLst>
            </a:pPr>
            <a:r>
              <a:rPr sz="2000" dirty="0">
                <a:latin typeface="Times New Roman"/>
                <a:cs typeface="Times New Roman"/>
              </a:rPr>
              <a:t>A</a:t>
            </a:r>
            <a:r>
              <a:rPr sz="2000" spc="-120" dirty="0">
                <a:latin typeface="Times New Roman"/>
                <a:cs typeface="Times New Roman"/>
              </a:rPr>
              <a:t> </a:t>
            </a:r>
            <a:r>
              <a:rPr sz="2000" spc="-5" dirty="0">
                <a:latin typeface="Times New Roman"/>
                <a:cs typeface="Times New Roman"/>
              </a:rPr>
              <a:t>collection</a:t>
            </a:r>
            <a:r>
              <a:rPr sz="2000" spc="-3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rocks.</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3" name="object 3"/>
          <p:cNvSpPr txBox="1">
            <a:spLocks noGrp="1"/>
          </p:cNvSpPr>
          <p:nvPr>
            <p:ph type="title"/>
          </p:nvPr>
        </p:nvSpPr>
        <p:spPr>
          <a:xfrm>
            <a:off x="419201" y="269240"/>
            <a:ext cx="8303259" cy="574040"/>
          </a:xfrm>
          <a:prstGeom prst="rect">
            <a:avLst/>
          </a:prstGeom>
        </p:spPr>
        <p:txBody>
          <a:bodyPr vert="horz" wrap="square" lIns="0" tIns="12700" rIns="0" bIns="0" rtlCol="0">
            <a:spAutoFit/>
          </a:bodyPr>
          <a:lstStyle/>
          <a:p>
            <a:pPr marL="12700">
              <a:lnSpc>
                <a:spcPct val="100000"/>
              </a:lnSpc>
              <a:spcBef>
                <a:spcPts val="100"/>
              </a:spcBef>
            </a:pPr>
            <a:r>
              <a:rPr spc="-5" dirty="0"/>
              <a:t>Equivalence and</a:t>
            </a:r>
            <a:r>
              <a:rPr spc="5" dirty="0"/>
              <a:t> </a:t>
            </a:r>
            <a:r>
              <a:rPr spc="-5" dirty="0"/>
              <a:t>Partial</a:t>
            </a:r>
            <a:r>
              <a:rPr spc="5" dirty="0"/>
              <a:t> </a:t>
            </a:r>
            <a:r>
              <a:rPr dirty="0"/>
              <a:t>ordering</a:t>
            </a:r>
            <a:r>
              <a:rPr spc="5" dirty="0"/>
              <a:t> </a:t>
            </a:r>
            <a:r>
              <a:rPr spc="-5" dirty="0"/>
              <a:t>Relation</a:t>
            </a:r>
          </a:p>
        </p:txBody>
      </p:sp>
      <p:sp>
        <p:nvSpPr>
          <p:cNvPr id="4" name="object 4"/>
          <p:cNvSpPr/>
          <p:nvPr/>
        </p:nvSpPr>
        <p:spPr>
          <a:xfrm>
            <a:off x="304800" y="1219200"/>
            <a:ext cx="8610600" cy="5486400"/>
          </a:xfrm>
          <a:custGeom>
            <a:avLst/>
            <a:gdLst/>
            <a:ahLst/>
            <a:cxnLst/>
            <a:rect l="l" t="t" r="r" b="b"/>
            <a:pathLst>
              <a:path w="8610600" h="5486400">
                <a:moveTo>
                  <a:pt x="8610600" y="0"/>
                </a:moveTo>
                <a:lnTo>
                  <a:pt x="0" y="0"/>
                </a:lnTo>
                <a:lnTo>
                  <a:pt x="0" y="5486400"/>
                </a:lnTo>
                <a:lnTo>
                  <a:pt x="8610600" y="5486400"/>
                </a:lnTo>
                <a:lnTo>
                  <a:pt x="8610600" y="0"/>
                </a:lnTo>
                <a:close/>
              </a:path>
            </a:pathLst>
          </a:custGeom>
          <a:solidFill>
            <a:srgbClr val="F1F1F1"/>
          </a:solidFill>
        </p:spPr>
        <p:txBody>
          <a:bodyPr wrap="square" lIns="0" tIns="0" rIns="0" bIns="0" rtlCol="0"/>
          <a:lstStyle/>
          <a:p>
            <a:endParaRPr/>
          </a:p>
        </p:txBody>
      </p:sp>
      <p:sp>
        <p:nvSpPr>
          <p:cNvPr id="5" name="object 5"/>
          <p:cNvSpPr txBox="1"/>
          <p:nvPr/>
        </p:nvSpPr>
        <p:spPr>
          <a:xfrm>
            <a:off x="383540" y="1168653"/>
            <a:ext cx="8453755" cy="5483225"/>
          </a:xfrm>
          <a:prstGeom prst="rect">
            <a:avLst/>
          </a:prstGeom>
        </p:spPr>
        <p:txBody>
          <a:bodyPr vert="horz" wrap="square" lIns="0" tIns="12700" rIns="0" bIns="0" rtlCol="0">
            <a:spAutoFit/>
          </a:bodyPr>
          <a:lstStyle/>
          <a:p>
            <a:pPr marL="12700">
              <a:lnSpc>
                <a:spcPct val="100000"/>
              </a:lnSpc>
              <a:spcBef>
                <a:spcPts val="100"/>
              </a:spcBef>
            </a:pPr>
            <a:r>
              <a:rPr sz="2400" b="1" u="heavy" dirty="0">
                <a:uFill>
                  <a:solidFill>
                    <a:srgbClr val="000000"/>
                  </a:solidFill>
                </a:uFill>
                <a:latin typeface="Times New Roman"/>
                <a:cs typeface="Times New Roman"/>
              </a:rPr>
              <a:t>Definition.</a:t>
            </a:r>
            <a:r>
              <a:rPr sz="2400" b="1" spc="-65" dirty="0">
                <a:latin typeface="Times New Roman"/>
                <a:cs typeface="Times New Roman"/>
              </a:rPr>
              <a:t> </a:t>
            </a:r>
            <a:r>
              <a:rPr sz="2400" b="1" dirty="0">
                <a:latin typeface="Times New Roman"/>
                <a:cs typeface="Times New Roman"/>
              </a:rPr>
              <a:t>1</a:t>
            </a:r>
            <a:endParaRPr sz="2400">
              <a:latin typeface="Times New Roman"/>
              <a:cs typeface="Times New Roman"/>
            </a:endParaRPr>
          </a:p>
          <a:p>
            <a:pPr marL="12700" marR="7620">
              <a:lnSpc>
                <a:spcPct val="80000"/>
              </a:lnSpc>
              <a:spcBef>
                <a:spcPts val="535"/>
              </a:spcBef>
            </a:pPr>
            <a:r>
              <a:rPr sz="2200" spc="-5" dirty="0">
                <a:latin typeface="Times New Roman"/>
                <a:cs typeface="Times New Roman"/>
              </a:rPr>
              <a:t>A</a:t>
            </a:r>
            <a:r>
              <a:rPr sz="2200" spc="135" dirty="0">
                <a:latin typeface="Times New Roman"/>
                <a:cs typeface="Times New Roman"/>
              </a:rPr>
              <a:t> </a:t>
            </a:r>
            <a:r>
              <a:rPr sz="2200" spc="-5" dirty="0">
                <a:latin typeface="Times New Roman"/>
                <a:cs typeface="Times New Roman"/>
              </a:rPr>
              <a:t>relation</a:t>
            </a:r>
            <a:r>
              <a:rPr sz="2200" spc="280" dirty="0">
                <a:latin typeface="Times New Roman"/>
                <a:cs typeface="Times New Roman"/>
              </a:rPr>
              <a:t> </a:t>
            </a:r>
            <a:r>
              <a:rPr sz="2200" spc="-5" dirty="0">
                <a:latin typeface="Times New Roman"/>
                <a:cs typeface="Times New Roman"/>
              </a:rPr>
              <a:t>is</a:t>
            </a:r>
            <a:r>
              <a:rPr sz="2200" spc="245" dirty="0">
                <a:latin typeface="Times New Roman"/>
                <a:cs typeface="Times New Roman"/>
              </a:rPr>
              <a:t> </a:t>
            </a:r>
            <a:r>
              <a:rPr sz="2200" spc="-5" dirty="0">
                <a:latin typeface="Times New Roman"/>
                <a:cs typeface="Times New Roman"/>
              </a:rPr>
              <a:t>called</a:t>
            </a:r>
            <a:r>
              <a:rPr sz="2200" spc="260" dirty="0">
                <a:latin typeface="Times New Roman"/>
                <a:cs typeface="Times New Roman"/>
              </a:rPr>
              <a:t> </a:t>
            </a:r>
            <a:r>
              <a:rPr sz="2200" spc="-5" dirty="0">
                <a:latin typeface="Times New Roman"/>
                <a:cs typeface="Times New Roman"/>
              </a:rPr>
              <a:t>an</a:t>
            </a:r>
            <a:r>
              <a:rPr sz="2200" spc="270" dirty="0">
                <a:latin typeface="Times New Roman"/>
                <a:cs typeface="Times New Roman"/>
              </a:rPr>
              <a:t> </a:t>
            </a:r>
            <a:r>
              <a:rPr sz="2200" spc="-5" dirty="0">
                <a:latin typeface="Times New Roman"/>
                <a:cs typeface="Times New Roman"/>
              </a:rPr>
              <a:t>Equivalence</a:t>
            </a:r>
            <a:r>
              <a:rPr sz="2200" spc="270" dirty="0">
                <a:latin typeface="Times New Roman"/>
                <a:cs typeface="Times New Roman"/>
              </a:rPr>
              <a:t> </a:t>
            </a:r>
            <a:r>
              <a:rPr sz="2200" spc="-5" dirty="0">
                <a:latin typeface="Times New Roman"/>
                <a:cs typeface="Times New Roman"/>
              </a:rPr>
              <a:t>Relation</a:t>
            </a:r>
            <a:r>
              <a:rPr sz="2200" spc="275" dirty="0">
                <a:latin typeface="Times New Roman"/>
                <a:cs typeface="Times New Roman"/>
              </a:rPr>
              <a:t> </a:t>
            </a:r>
            <a:r>
              <a:rPr sz="2200" spc="-5" dirty="0">
                <a:latin typeface="Times New Roman"/>
                <a:cs typeface="Times New Roman"/>
              </a:rPr>
              <a:t>if</a:t>
            </a:r>
            <a:r>
              <a:rPr sz="2200" spc="265" dirty="0">
                <a:latin typeface="Times New Roman"/>
                <a:cs typeface="Times New Roman"/>
              </a:rPr>
              <a:t> </a:t>
            </a:r>
            <a:r>
              <a:rPr sz="2200" spc="-5" dirty="0">
                <a:latin typeface="Times New Roman"/>
                <a:cs typeface="Times New Roman"/>
              </a:rPr>
              <a:t>it</a:t>
            </a:r>
            <a:r>
              <a:rPr sz="2200" spc="265" dirty="0">
                <a:latin typeface="Times New Roman"/>
                <a:cs typeface="Times New Roman"/>
              </a:rPr>
              <a:t> </a:t>
            </a:r>
            <a:r>
              <a:rPr sz="2200" spc="-5" dirty="0">
                <a:latin typeface="Times New Roman"/>
                <a:cs typeface="Times New Roman"/>
              </a:rPr>
              <a:t>is</a:t>
            </a:r>
            <a:r>
              <a:rPr sz="2200" spc="245" dirty="0">
                <a:latin typeface="Times New Roman"/>
                <a:cs typeface="Times New Roman"/>
              </a:rPr>
              <a:t> </a:t>
            </a:r>
            <a:r>
              <a:rPr sz="2200" spc="-5" dirty="0">
                <a:latin typeface="Times New Roman"/>
                <a:cs typeface="Times New Roman"/>
              </a:rPr>
              <a:t>reflexive,</a:t>
            </a:r>
            <a:r>
              <a:rPr sz="2200" spc="270" dirty="0">
                <a:latin typeface="Times New Roman"/>
                <a:cs typeface="Times New Roman"/>
              </a:rPr>
              <a:t> </a:t>
            </a:r>
            <a:r>
              <a:rPr sz="2200" spc="-5" dirty="0">
                <a:latin typeface="Times New Roman"/>
                <a:cs typeface="Times New Roman"/>
              </a:rPr>
              <a:t>symmetric, </a:t>
            </a:r>
            <a:r>
              <a:rPr sz="2200" spc="-535"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5" dirty="0">
                <a:latin typeface="Times New Roman"/>
                <a:cs typeface="Times New Roman"/>
              </a:rPr>
              <a:t>transitive.</a:t>
            </a:r>
            <a:endParaRPr sz="2200">
              <a:latin typeface="Times New Roman"/>
              <a:cs typeface="Times New Roman"/>
            </a:endParaRPr>
          </a:p>
          <a:p>
            <a:pPr marL="12700">
              <a:lnSpc>
                <a:spcPts val="2875"/>
              </a:lnSpc>
            </a:pPr>
            <a:r>
              <a:rPr sz="2400" b="1" u="heavy" dirty="0">
                <a:uFill>
                  <a:solidFill>
                    <a:srgbClr val="000000"/>
                  </a:solidFill>
                </a:uFill>
                <a:latin typeface="Times New Roman"/>
                <a:cs typeface="Times New Roman"/>
              </a:rPr>
              <a:t>Example:</a:t>
            </a:r>
            <a:endParaRPr sz="2400">
              <a:latin typeface="Times New Roman"/>
              <a:cs typeface="Times New Roman"/>
            </a:endParaRPr>
          </a:p>
          <a:p>
            <a:pPr marL="12700">
              <a:lnSpc>
                <a:spcPts val="2375"/>
              </a:lnSpc>
              <a:spcBef>
                <a:spcPts val="10"/>
              </a:spcBef>
              <a:tabLst>
                <a:tab pos="1257935" algn="l"/>
                <a:tab pos="7552690" algn="l"/>
                <a:tab pos="8130540" algn="l"/>
              </a:tabLst>
            </a:pPr>
            <a:r>
              <a:rPr sz="2200" spc="-5" dirty="0">
                <a:latin typeface="Times New Roman"/>
                <a:cs typeface="Times New Roman"/>
              </a:rPr>
              <a:t>Relation	</a:t>
            </a:r>
            <a:r>
              <a:rPr sz="2200" spc="-20" dirty="0">
                <a:latin typeface="Times New Roman"/>
                <a:cs typeface="Times New Roman"/>
              </a:rPr>
              <a:t>R</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spc="-15" dirty="0">
                <a:latin typeface="Times New Roman"/>
                <a:cs typeface="Times New Roman"/>
              </a:rPr>
              <a:t>,</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2</a:t>
            </a:r>
            <a:r>
              <a:rPr sz="2200" spc="-5" dirty="0">
                <a:latin typeface="Times New Roman"/>
                <a:cs typeface="Times New Roman"/>
              </a:rPr>
              <a:t>),(</a:t>
            </a:r>
            <a:r>
              <a:rPr sz="2200" dirty="0">
                <a:latin typeface="Times New Roman"/>
                <a:cs typeface="Times New Roman"/>
              </a:rPr>
              <a:t>1</a:t>
            </a:r>
            <a:r>
              <a:rPr sz="2200" spc="-5" dirty="0">
                <a:latin typeface="Times New Roman"/>
                <a:cs typeface="Times New Roman"/>
              </a:rPr>
              <a:t>,</a:t>
            </a:r>
            <a:r>
              <a:rPr sz="2200" dirty="0">
                <a:latin typeface="Times New Roman"/>
                <a:cs typeface="Times New Roman"/>
              </a:rPr>
              <a:t>3</a:t>
            </a:r>
            <a:r>
              <a:rPr sz="2200" spc="-5" dirty="0">
                <a:latin typeface="Times New Roman"/>
                <a:cs typeface="Times New Roman"/>
              </a:rPr>
              <a:t>),(</a:t>
            </a:r>
            <a:r>
              <a:rPr sz="2200" dirty="0">
                <a:latin typeface="Times New Roman"/>
                <a:cs typeface="Times New Roman"/>
              </a:rPr>
              <a:t>3,1</a:t>
            </a:r>
            <a:r>
              <a:rPr sz="2200" spc="-5" dirty="0">
                <a:latin typeface="Times New Roman"/>
                <a:cs typeface="Times New Roman"/>
              </a:rPr>
              <a:t>)}</a:t>
            </a:r>
            <a:r>
              <a:rPr sz="2200" dirty="0">
                <a:latin typeface="Times New Roman"/>
                <a:cs typeface="Times New Roman"/>
              </a:rPr>
              <a:t>	o</a:t>
            </a:r>
            <a:r>
              <a:rPr sz="2200" spc="-5" dirty="0">
                <a:latin typeface="Times New Roman"/>
                <a:cs typeface="Times New Roman"/>
              </a:rPr>
              <a:t>n</a:t>
            </a:r>
            <a:r>
              <a:rPr sz="2200" dirty="0">
                <a:latin typeface="Times New Roman"/>
                <a:cs typeface="Times New Roman"/>
              </a:rPr>
              <a:t>	</a:t>
            </a:r>
            <a:r>
              <a:rPr sz="2200" spc="-10" dirty="0">
                <a:latin typeface="Times New Roman"/>
                <a:cs typeface="Times New Roman"/>
              </a:rPr>
              <a:t>set</a:t>
            </a:r>
            <a:endParaRPr sz="2200">
              <a:latin typeface="Times New Roman"/>
              <a:cs typeface="Times New Roman"/>
            </a:endParaRPr>
          </a:p>
          <a:p>
            <a:pPr marL="12700" marR="6350">
              <a:lnSpc>
                <a:spcPct val="80000"/>
              </a:lnSpc>
              <a:spcBef>
                <a:spcPts val="260"/>
              </a:spcBef>
              <a:tabLst>
                <a:tab pos="1336675" algn="l"/>
                <a:tab pos="1659889" algn="l"/>
                <a:tab pos="2062480" algn="l"/>
                <a:tab pos="3535045" algn="l"/>
                <a:tab pos="4526915" algn="l"/>
                <a:tab pos="4897755" algn="l"/>
                <a:tab pos="5191760" algn="l"/>
                <a:tab pos="5516245" algn="l"/>
                <a:tab pos="6718934" algn="l"/>
                <a:tab pos="8035925" algn="l"/>
              </a:tabLst>
            </a:pPr>
            <a:r>
              <a:rPr sz="2200" spc="-5" dirty="0">
                <a:latin typeface="Times New Roman"/>
                <a:cs typeface="Times New Roman"/>
              </a:rPr>
              <a:t>A=</a:t>
            </a:r>
            <a:r>
              <a:rPr sz="2200" spc="-10" dirty="0">
                <a:latin typeface="Times New Roman"/>
                <a:cs typeface="Times New Roman"/>
              </a:rPr>
              <a:t>{</a:t>
            </a:r>
            <a:r>
              <a:rPr sz="2200" dirty="0">
                <a:latin typeface="Times New Roman"/>
                <a:cs typeface="Times New Roman"/>
              </a:rPr>
              <a:t>1,2</a:t>
            </a:r>
            <a:r>
              <a:rPr sz="2200" spc="-5" dirty="0">
                <a:latin typeface="Times New Roman"/>
                <a:cs typeface="Times New Roman"/>
              </a:rPr>
              <a:t>,</a:t>
            </a:r>
            <a:r>
              <a:rPr sz="2200" spc="-15" dirty="0">
                <a:latin typeface="Times New Roman"/>
                <a:cs typeface="Times New Roman"/>
              </a:rPr>
              <a:t>3</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10" dirty="0">
                <a:latin typeface="Times New Roman"/>
                <a:cs typeface="Times New Roman"/>
              </a:rPr>
              <a:t>a</a:t>
            </a:r>
            <a:r>
              <a:rPr sz="2200" spc="-5" dirty="0">
                <a:latin typeface="Times New Roman"/>
                <a:cs typeface="Times New Roman"/>
              </a:rPr>
              <a:t>n</a:t>
            </a:r>
            <a:r>
              <a:rPr sz="2200" dirty="0">
                <a:latin typeface="Times New Roman"/>
                <a:cs typeface="Times New Roman"/>
              </a:rPr>
              <a:t>	</a:t>
            </a:r>
            <a:r>
              <a:rPr sz="2200" spc="-5" dirty="0">
                <a:latin typeface="Times New Roman"/>
                <a:cs typeface="Times New Roman"/>
              </a:rPr>
              <a:t>eq</a:t>
            </a:r>
            <a:r>
              <a:rPr sz="2200" dirty="0">
                <a:latin typeface="Times New Roman"/>
                <a:cs typeface="Times New Roman"/>
              </a:rPr>
              <a:t>u</a:t>
            </a:r>
            <a:r>
              <a:rPr sz="2200" spc="-5" dirty="0">
                <a:latin typeface="Times New Roman"/>
                <a:cs typeface="Times New Roman"/>
              </a:rPr>
              <a:t>ivalence</a:t>
            </a:r>
            <a:r>
              <a:rPr sz="2200" dirty="0">
                <a:latin typeface="Times New Roman"/>
                <a:cs typeface="Times New Roman"/>
              </a:rPr>
              <a:t>	</a:t>
            </a:r>
            <a:r>
              <a:rPr sz="2200" spc="-5" dirty="0">
                <a:latin typeface="Times New Roman"/>
                <a:cs typeface="Times New Roman"/>
              </a:rPr>
              <a:t>relation</a:t>
            </a:r>
            <a:r>
              <a:rPr sz="2200" dirty="0">
                <a:latin typeface="Times New Roman"/>
                <a:cs typeface="Times New Roman"/>
              </a:rPr>
              <a:t>	</a:t>
            </a:r>
            <a:r>
              <a:rPr sz="2200" spc="-10" dirty="0">
                <a:latin typeface="Times New Roman"/>
                <a:cs typeface="Times New Roman"/>
              </a:rPr>
              <a:t>a</a:t>
            </a:r>
            <a:r>
              <a:rPr sz="2200" spc="-5" dirty="0">
                <a:latin typeface="Times New Roman"/>
                <a:cs typeface="Times New Roman"/>
              </a:rPr>
              <a:t>s</a:t>
            </a:r>
            <a:r>
              <a:rPr sz="2200" dirty="0">
                <a:latin typeface="Times New Roman"/>
                <a:cs typeface="Times New Roman"/>
              </a:rPr>
              <a:t>	</a:t>
            </a:r>
            <a:r>
              <a:rPr sz="2200" spc="-5" dirty="0">
                <a:latin typeface="Times New Roman"/>
                <a:cs typeface="Times New Roman"/>
              </a:rPr>
              <a:t>it</a:t>
            </a:r>
            <a:r>
              <a:rPr sz="2200"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refl</a:t>
            </a:r>
            <a:r>
              <a:rPr sz="2200" dirty="0">
                <a:latin typeface="Times New Roman"/>
                <a:cs typeface="Times New Roman"/>
              </a:rPr>
              <a:t>e</a:t>
            </a:r>
            <a:r>
              <a:rPr sz="2200" spc="-5" dirty="0">
                <a:latin typeface="Times New Roman"/>
                <a:cs typeface="Times New Roman"/>
              </a:rPr>
              <a:t>xive,</a:t>
            </a:r>
            <a:r>
              <a:rPr sz="2200" dirty="0">
                <a:latin typeface="Times New Roman"/>
                <a:cs typeface="Times New Roman"/>
              </a:rPr>
              <a:t>	</a:t>
            </a:r>
            <a:r>
              <a:rPr sz="2200" spc="-20" dirty="0">
                <a:latin typeface="Times New Roman"/>
                <a:cs typeface="Times New Roman"/>
              </a:rPr>
              <a:t>s</a:t>
            </a:r>
            <a:r>
              <a:rPr sz="2200" spc="10" dirty="0">
                <a:latin typeface="Times New Roman"/>
                <a:cs typeface="Times New Roman"/>
              </a:rPr>
              <a:t>y</a:t>
            </a:r>
            <a:r>
              <a:rPr sz="2200" spc="-5" dirty="0">
                <a:latin typeface="Times New Roman"/>
                <a:cs typeface="Times New Roman"/>
              </a:rPr>
              <a:t>m</a:t>
            </a:r>
            <a:r>
              <a:rPr sz="2200" spc="-15" dirty="0">
                <a:latin typeface="Times New Roman"/>
                <a:cs typeface="Times New Roman"/>
              </a:rPr>
              <a:t>m</a:t>
            </a:r>
            <a:r>
              <a:rPr sz="2200" dirty="0">
                <a:latin typeface="Times New Roman"/>
                <a:cs typeface="Times New Roman"/>
              </a:rPr>
              <a:t>e</a:t>
            </a:r>
            <a:r>
              <a:rPr sz="2200" spc="-5" dirty="0">
                <a:latin typeface="Times New Roman"/>
                <a:cs typeface="Times New Roman"/>
              </a:rPr>
              <a:t>tric</a:t>
            </a:r>
            <a:r>
              <a:rPr sz="2200" dirty="0">
                <a:latin typeface="Times New Roman"/>
                <a:cs typeface="Times New Roman"/>
              </a:rPr>
              <a:t>	</a:t>
            </a:r>
            <a:r>
              <a:rPr sz="2200" spc="-5" dirty="0">
                <a:latin typeface="Times New Roman"/>
                <a:cs typeface="Times New Roman"/>
              </a:rPr>
              <a:t>and  transitive.</a:t>
            </a:r>
            <a:endParaRPr sz="2200">
              <a:latin typeface="Times New Roman"/>
              <a:cs typeface="Times New Roman"/>
            </a:endParaRPr>
          </a:p>
          <a:p>
            <a:pPr>
              <a:lnSpc>
                <a:spcPct val="100000"/>
              </a:lnSpc>
              <a:spcBef>
                <a:spcPts val="35"/>
              </a:spcBef>
            </a:pPr>
            <a:endParaRPr sz="2050">
              <a:latin typeface="Times New Roman"/>
              <a:cs typeface="Times New Roman"/>
            </a:endParaRPr>
          </a:p>
          <a:p>
            <a:pPr marL="12700">
              <a:lnSpc>
                <a:spcPct val="100000"/>
              </a:lnSpc>
              <a:spcBef>
                <a:spcPts val="5"/>
              </a:spcBef>
            </a:pPr>
            <a:r>
              <a:rPr sz="2400" b="1" u="heavy" dirty="0">
                <a:uFill>
                  <a:solidFill>
                    <a:srgbClr val="000000"/>
                  </a:solidFill>
                </a:uFill>
                <a:latin typeface="Times New Roman"/>
                <a:cs typeface="Times New Roman"/>
              </a:rPr>
              <a:t>Definition.</a:t>
            </a:r>
            <a:r>
              <a:rPr sz="2400" b="1" spc="-65" dirty="0">
                <a:latin typeface="Times New Roman"/>
                <a:cs typeface="Times New Roman"/>
              </a:rPr>
              <a:t> </a:t>
            </a:r>
            <a:r>
              <a:rPr sz="2400" b="1" dirty="0">
                <a:latin typeface="Times New Roman"/>
                <a:cs typeface="Times New Roman"/>
              </a:rPr>
              <a:t>2</a:t>
            </a:r>
            <a:endParaRPr sz="2400">
              <a:latin typeface="Times New Roman"/>
              <a:cs typeface="Times New Roman"/>
            </a:endParaRPr>
          </a:p>
          <a:p>
            <a:pPr marL="12700" marR="5080">
              <a:lnSpc>
                <a:spcPct val="80000"/>
              </a:lnSpc>
              <a:spcBef>
                <a:spcPts val="535"/>
              </a:spcBef>
            </a:pPr>
            <a:r>
              <a:rPr sz="2200" spc="-5" dirty="0">
                <a:latin typeface="Times New Roman"/>
                <a:cs typeface="Times New Roman"/>
              </a:rPr>
              <a:t>A</a:t>
            </a:r>
            <a:r>
              <a:rPr sz="2200" spc="95" dirty="0">
                <a:latin typeface="Times New Roman"/>
                <a:cs typeface="Times New Roman"/>
              </a:rPr>
              <a:t> </a:t>
            </a:r>
            <a:r>
              <a:rPr sz="2200" spc="-5" dirty="0">
                <a:latin typeface="Times New Roman"/>
                <a:cs typeface="Times New Roman"/>
              </a:rPr>
              <a:t>relation</a:t>
            </a:r>
            <a:r>
              <a:rPr sz="2200" spc="240" dirty="0">
                <a:latin typeface="Times New Roman"/>
                <a:cs typeface="Times New Roman"/>
              </a:rPr>
              <a:t> </a:t>
            </a:r>
            <a:r>
              <a:rPr sz="2200" spc="-5" dirty="0">
                <a:latin typeface="Times New Roman"/>
                <a:cs typeface="Times New Roman"/>
              </a:rPr>
              <a:t>R</a:t>
            </a:r>
            <a:r>
              <a:rPr sz="2200" spc="229" dirty="0">
                <a:latin typeface="Times New Roman"/>
                <a:cs typeface="Times New Roman"/>
              </a:rPr>
              <a:t> </a:t>
            </a:r>
            <a:r>
              <a:rPr sz="2200" spc="-5" dirty="0">
                <a:latin typeface="Times New Roman"/>
                <a:cs typeface="Times New Roman"/>
              </a:rPr>
              <a:t>is</a:t>
            </a:r>
            <a:r>
              <a:rPr sz="2200" spc="220" dirty="0">
                <a:latin typeface="Times New Roman"/>
                <a:cs typeface="Times New Roman"/>
              </a:rPr>
              <a:t> </a:t>
            </a:r>
            <a:r>
              <a:rPr sz="2200" spc="-5" dirty="0">
                <a:latin typeface="Times New Roman"/>
                <a:cs typeface="Times New Roman"/>
              </a:rPr>
              <a:t>called</a:t>
            </a:r>
            <a:r>
              <a:rPr sz="2200" spc="220" dirty="0">
                <a:latin typeface="Times New Roman"/>
                <a:cs typeface="Times New Roman"/>
              </a:rPr>
              <a:t> </a:t>
            </a:r>
            <a:r>
              <a:rPr sz="2200" b="1" dirty="0">
                <a:latin typeface="Times New Roman"/>
                <a:cs typeface="Times New Roman"/>
              </a:rPr>
              <a:t>Partial</a:t>
            </a:r>
            <a:r>
              <a:rPr sz="2200" b="1" spc="229" dirty="0">
                <a:latin typeface="Times New Roman"/>
                <a:cs typeface="Times New Roman"/>
              </a:rPr>
              <a:t> </a:t>
            </a:r>
            <a:r>
              <a:rPr sz="2200" b="1" spc="-5" dirty="0">
                <a:latin typeface="Times New Roman"/>
                <a:cs typeface="Times New Roman"/>
              </a:rPr>
              <a:t>ordering</a:t>
            </a:r>
            <a:r>
              <a:rPr sz="2200" b="1" spc="245" dirty="0">
                <a:latin typeface="Times New Roman"/>
                <a:cs typeface="Times New Roman"/>
              </a:rPr>
              <a:t> </a:t>
            </a:r>
            <a:r>
              <a:rPr sz="2200" b="1" dirty="0">
                <a:latin typeface="Times New Roman"/>
                <a:cs typeface="Times New Roman"/>
              </a:rPr>
              <a:t>or</a:t>
            </a:r>
            <a:r>
              <a:rPr sz="2200" b="1" spc="190" dirty="0">
                <a:latin typeface="Times New Roman"/>
                <a:cs typeface="Times New Roman"/>
              </a:rPr>
              <a:t> </a:t>
            </a:r>
            <a:r>
              <a:rPr sz="2200" b="1" spc="-5" dirty="0">
                <a:latin typeface="Times New Roman"/>
                <a:cs typeface="Times New Roman"/>
              </a:rPr>
              <a:t>Partial</a:t>
            </a:r>
            <a:r>
              <a:rPr sz="2200" b="1" spc="229" dirty="0">
                <a:latin typeface="Times New Roman"/>
                <a:cs typeface="Times New Roman"/>
              </a:rPr>
              <a:t> </a:t>
            </a:r>
            <a:r>
              <a:rPr sz="2200" b="1" spc="-5" dirty="0">
                <a:latin typeface="Times New Roman"/>
                <a:cs typeface="Times New Roman"/>
              </a:rPr>
              <a:t>order</a:t>
            </a:r>
            <a:r>
              <a:rPr sz="2200" b="1" spc="185" dirty="0">
                <a:latin typeface="Times New Roman"/>
                <a:cs typeface="Times New Roman"/>
              </a:rPr>
              <a:t> </a:t>
            </a:r>
            <a:r>
              <a:rPr sz="2200" b="1" spc="-10" dirty="0">
                <a:latin typeface="Times New Roman"/>
                <a:cs typeface="Times New Roman"/>
              </a:rPr>
              <a:t>relation</a:t>
            </a:r>
            <a:r>
              <a:rPr sz="2200" b="1" spc="250" dirty="0">
                <a:latin typeface="Times New Roman"/>
                <a:cs typeface="Times New Roman"/>
              </a:rPr>
              <a:t> </a:t>
            </a:r>
            <a:r>
              <a:rPr sz="2200" spc="-5" dirty="0">
                <a:latin typeface="Times New Roman"/>
                <a:cs typeface="Times New Roman"/>
              </a:rPr>
              <a:t>if</a:t>
            </a:r>
            <a:r>
              <a:rPr sz="2200" spc="220" dirty="0">
                <a:latin typeface="Times New Roman"/>
                <a:cs typeface="Times New Roman"/>
              </a:rPr>
              <a:t> </a:t>
            </a:r>
            <a:r>
              <a:rPr sz="2200" spc="-5" dirty="0">
                <a:latin typeface="Times New Roman"/>
                <a:cs typeface="Times New Roman"/>
              </a:rPr>
              <a:t>R</a:t>
            </a:r>
            <a:r>
              <a:rPr sz="2200" spc="220" dirty="0">
                <a:latin typeface="Times New Roman"/>
                <a:cs typeface="Times New Roman"/>
              </a:rPr>
              <a:t> </a:t>
            </a:r>
            <a:r>
              <a:rPr sz="2200" spc="-5" dirty="0">
                <a:latin typeface="Times New Roman"/>
                <a:cs typeface="Times New Roman"/>
              </a:rPr>
              <a:t>is </a:t>
            </a:r>
            <a:r>
              <a:rPr sz="2200" spc="-535" dirty="0">
                <a:latin typeface="Times New Roman"/>
                <a:cs typeface="Times New Roman"/>
              </a:rPr>
              <a:t> </a:t>
            </a:r>
            <a:r>
              <a:rPr sz="2200" spc="-5" dirty="0">
                <a:latin typeface="Times New Roman"/>
                <a:cs typeface="Times New Roman"/>
              </a:rPr>
              <a:t>reflexive,</a:t>
            </a:r>
            <a:r>
              <a:rPr sz="2200" spc="15" dirty="0">
                <a:latin typeface="Times New Roman"/>
                <a:cs typeface="Times New Roman"/>
              </a:rPr>
              <a:t> </a:t>
            </a:r>
            <a:r>
              <a:rPr sz="2200" spc="-5" dirty="0">
                <a:latin typeface="Times New Roman"/>
                <a:cs typeface="Times New Roman"/>
              </a:rPr>
              <a:t>antisymmetric</a:t>
            </a:r>
            <a:r>
              <a:rPr sz="2200" spc="40" dirty="0">
                <a:latin typeface="Times New Roman"/>
                <a:cs typeface="Times New Roman"/>
              </a:rPr>
              <a:t> </a:t>
            </a:r>
            <a:r>
              <a:rPr sz="2200" spc="-5" dirty="0">
                <a:latin typeface="Times New Roman"/>
                <a:cs typeface="Times New Roman"/>
              </a:rPr>
              <a:t>and transitive.</a:t>
            </a:r>
            <a:endParaRPr sz="2200">
              <a:latin typeface="Times New Roman"/>
              <a:cs typeface="Times New Roman"/>
            </a:endParaRPr>
          </a:p>
          <a:p>
            <a:pPr marL="12700">
              <a:lnSpc>
                <a:spcPts val="2870"/>
              </a:lnSpc>
            </a:pPr>
            <a:r>
              <a:rPr sz="2400" b="1" u="heavy" dirty="0">
                <a:uFill>
                  <a:solidFill>
                    <a:srgbClr val="000000"/>
                  </a:solidFill>
                </a:uFill>
                <a:latin typeface="Times New Roman"/>
                <a:cs typeface="Times New Roman"/>
              </a:rPr>
              <a:t>Example:</a:t>
            </a:r>
            <a:endParaRPr sz="2400">
              <a:latin typeface="Times New Roman"/>
              <a:cs typeface="Times New Roman"/>
            </a:endParaRPr>
          </a:p>
          <a:p>
            <a:pPr marL="12700">
              <a:lnSpc>
                <a:spcPts val="2380"/>
              </a:lnSpc>
              <a:spcBef>
                <a:spcPts val="5"/>
              </a:spcBef>
            </a:pPr>
            <a:r>
              <a:rPr sz="2200" spc="-5" dirty="0">
                <a:latin typeface="Times New Roman"/>
                <a:cs typeface="Times New Roman"/>
              </a:rPr>
              <a:t>If</a:t>
            </a:r>
            <a:r>
              <a:rPr sz="2200" spc="280" dirty="0">
                <a:latin typeface="Times New Roman"/>
                <a:cs typeface="Times New Roman"/>
              </a:rPr>
              <a:t> </a:t>
            </a:r>
            <a:r>
              <a:rPr sz="2200" spc="-5" dirty="0">
                <a:latin typeface="Times New Roman"/>
                <a:cs typeface="Times New Roman"/>
              </a:rPr>
              <a:t>R</a:t>
            </a:r>
            <a:r>
              <a:rPr sz="2200" spc="280" dirty="0">
                <a:latin typeface="Times New Roman"/>
                <a:cs typeface="Times New Roman"/>
              </a:rPr>
              <a:t> </a:t>
            </a:r>
            <a:r>
              <a:rPr sz="2200" spc="-5" dirty="0">
                <a:latin typeface="Times New Roman"/>
                <a:cs typeface="Times New Roman"/>
              </a:rPr>
              <a:t>is</a:t>
            </a:r>
            <a:r>
              <a:rPr sz="2200" spc="290" dirty="0">
                <a:latin typeface="Times New Roman"/>
                <a:cs typeface="Times New Roman"/>
              </a:rPr>
              <a:t> </a:t>
            </a:r>
            <a:r>
              <a:rPr sz="2200" spc="-5" dirty="0">
                <a:latin typeface="Times New Roman"/>
                <a:cs typeface="Times New Roman"/>
              </a:rPr>
              <a:t>a</a:t>
            </a:r>
            <a:r>
              <a:rPr sz="2200" spc="290" dirty="0">
                <a:latin typeface="Times New Roman"/>
                <a:cs typeface="Times New Roman"/>
              </a:rPr>
              <a:t> </a:t>
            </a:r>
            <a:r>
              <a:rPr sz="2200" spc="-5" dirty="0">
                <a:latin typeface="Times New Roman"/>
                <a:cs typeface="Times New Roman"/>
              </a:rPr>
              <a:t>relation</a:t>
            </a:r>
            <a:r>
              <a:rPr sz="2200" spc="295" dirty="0">
                <a:latin typeface="Times New Roman"/>
                <a:cs typeface="Times New Roman"/>
              </a:rPr>
              <a:t> </a:t>
            </a:r>
            <a:r>
              <a:rPr sz="2200" spc="-5" dirty="0">
                <a:latin typeface="Times New Roman"/>
                <a:cs typeface="Times New Roman"/>
              </a:rPr>
              <a:t>“greater</a:t>
            </a:r>
            <a:r>
              <a:rPr sz="2200" spc="305" dirty="0">
                <a:latin typeface="Times New Roman"/>
                <a:cs typeface="Times New Roman"/>
              </a:rPr>
              <a:t> </a:t>
            </a:r>
            <a:r>
              <a:rPr sz="2200" spc="-5" dirty="0">
                <a:latin typeface="Times New Roman"/>
                <a:cs typeface="Times New Roman"/>
              </a:rPr>
              <a:t>than</a:t>
            </a:r>
            <a:r>
              <a:rPr sz="2200" spc="285" dirty="0">
                <a:latin typeface="Times New Roman"/>
                <a:cs typeface="Times New Roman"/>
              </a:rPr>
              <a:t> </a:t>
            </a:r>
            <a:r>
              <a:rPr sz="2200" dirty="0">
                <a:latin typeface="Times New Roman"/>
                <a:cs typeface="Times New Roman"/>
              </a:rPr>
              <a:t>or</a:t>
            </a:r>
            <a:r>
              <a:rPr sz="2200" spc="280" dirty="0">
                <a:latin typeface="Times New Roman"/>
                <a:cs typeface="Times New Roman"/>
              </a:rPr>
              <a:t> </a:t>
            </a:r>
            <a:r>
              <a:rPr sz="2200" spc="-5" dirty="0">
                <a:latin typeface="Times New Roman"/>
                <a:cs typeface="Times New Roman"/>
              </a:rPr>
              <a:t>equal</a:t>
            </a:r>
            <a:r>
              <a:rPr sz="2200" spc="280" dirty="0">
                <a:latin typeface="Times New Roman"/>
                <a:cs typeface="Times New Roman"/>
              </a:rPr>
              <a:t> </a:t>
            </a:r>
            <a:r>
              <a:rPr sz="2200" spc="-5" dirty="0">
                <a:latin typeface="Times New Roman"/>
                <a:cs typeface="Times New Roman"/>
              </a:rPr>
              <a:t>to”</a:t>
            </a:r>
            <a:r>
              <a:rPr sz="2200" spc="290" dirty="0">
                <a:latin typeface="Times New Roman"/>
                <a:cs typeface="Times New Roman"/>
              </a:rPr>
              <a:t> </a:t>
            </a:r>
            <a:r>
              <a:rPr sz="2200" dirty="0">
                <a:latin typeface="Times New Roman"/>
                <a:cs typeface="Times New Roman"/>
              </a:rPr>
              <a:t>(</a:t>
            </a:r>
            <a:r>
              <a:rPr sz="2200" dirty="0">
                <a:latin typeface="Cambria Math"/>
                <a:cs typeface="Cambria Math"/>
              </a:rPr>
              <a:t>≥)</a:t>
            </a:r>
            <a:r>
              <a:rPr sz="2200" spc="345" dirty="0">
                <a:latin typeface="Cambria Math"/>
                <a:cs typeface="Cambria Math"/>
              </a:rPr>
              <a:t> </a:t>
            </a:r>
            <a:r>
              <a:rPr sz="2200" dirty="0">
                <a:latin typeface="Times New Roman"/>
                <a:cs typeface="Times New Roman"/>
              </a:rPr>
              <a:t>on</a:t>
            </a:r>
            <a:r>
              <a:rPr sz="2200" spc="285" dirty="0">
                <a:latin typeface="Times New Roman"/>
                <a:cs typeface="Times New Roman"/>
              </a:rPr>
              <a:t> </a:t>
            </a:r>
            <a:r>
              <a:rPr sz="2200" spc="-5" dirty="0">
                <a:latin typeface="Times New Roman"/>
                <a:cs typeface="Times New Roman"/>
              </a:rPr>
              <a:t>the</a:t>
            </a:r>
            <a:r>
              <a:rPr sz="2200" spc="280" dirty="0">
                <a:latin typeface="Times New Roman"/>
                <a:cs typeface="Times New Roman"/>
              </a:rPr>
              <a:t> </a:t>
            </a:r>
            <a:r>
              <a:rPr sz="2200" spc="-5" dirty="0">
                <a:latin typeface="Times New Roman"/>
                <a:cs typeface="Times New Roman"/>
              </a:rPr>
              <a:t>set</a:t>
            </a:r>
            <a:r>
              <a:rPr sz="2200" spc="285" dirty="0">
                <a:latin typeface="Times New Roman"/>
                <a:cs typeface="Times New Roman"/>
              </a:rPr>
              <a:t> </a:t>
            </a:r>
            <a:r>
              <a:rPr sz="2200" dirty="0">
                <a:latin typeface="Times New Roman"/>
                <a:cs typeface="Times New Roman"/>
              </a:rPr>
              <a:t>of</a:t>
            </a:r>
            <a:r>
              <a:rPr sz="2200" spc="280" dirty="0">
                <a:latin typeface="Times New Roman"/>
                <a:cs typeface="Times New Roman"/>
              </a:rPr>
              <a:t> </a:t>
            </a:r>
            <a:r>
              <a:rPr sz="2200" spc="-5" dirty="0">
                <a:latin typeface="Times New Roman"/>
                <a:cs typeface="Times New Roman"/>
              </a:rPr>
              <a:t>integers</a:t>
            </a:r>
            <a:r>
              <a:rPr sz="2200" spc="300" dirty="0">
                <a:latin typeface="Times New Roman"/>
                <a:cs typeface="Times New Roman"/>
              </a:rPr>
              <a:t> </a:t>
            </a:r>
            <a:r>
              <a:rPr sz="2200" spc="-5" dirty="0">
                <a:latin typeface="Times New Roman"/>
                <a:cs typeface="Times New Roman"/>
              </a:rPr>
              <a:t>Z</a:t>
            </a:r>
            <a:endParaRPr sz="2200">
              <a:latin typeface="Times New Roman"/>
              <a:cs typeface="Times New Roman"/>
            </a:endParaRPr>
          </a:p>
          <a:p>
            <a:pPr marL="12700">
              <a:lnSpc>
                <a:spcPts val="2375"/>
              </a:lnSpc>
            </a:pPr>
            <a:r>
              <a:rPr sz="2200" spc="-5" dirty="0">
                <a:latin typeface="Times New Roman"/>
                <a:cs typeface="Times New Roman"/>
              </a:rPr>
              <a:t>then</a:t>
            </a:r>
            <a:r>
              <a:rPr sz="2200" dirty="0">
                <a:latin typeface="Times New Roman"/>
                <a:cs typeface="Times New Roman"/>
              </a:rPr>
              <a:t> </a:t>
            </a:r>
            <a:r>
              <a:rPr sz="2200" spc="-5" dirty="0">
                <a:latin typeface="Times New Roman"/>
                <a:cs typeface="Times New Roman"/>
              </a:rPr>
              <a:t>R</a:t>
            </a:r>
            <a:r>
              <a:rPr sz="2200" spc="5"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a</a:t>
            </a:r>
            <a:r>
              <a:rPr sz="2200" dirty="0">
                <a:latin typeface="Times New Roman"/>
                <a:cs typeface="Times New Roman"/>
              </a:rPr>
              <a:t> </a:t>
            </a:r>
            <a:r>
              <a:rPr sz="2200" spc="-5" dirty="0">
                <a:latin typeface="Times New Roman"/>
                <a:cs typeface="Times New Roman"/>
              </a:rPr>
              <a:t>Partial</a:t>
            </a:r>
            <a:r>
              <a:rPr sz="2200" spc="20" dirty="0">
                <a:latin typeface="Times New Roman"/>
                <a:cs typeface="Times New Roman"/>
              </a:rPr>
              <a:t> </a:t>
            </a:r>
            <a:r>
              <a:rPr sz="2200" spc="-5" dirty="0">
                <a:latin typeface="Times New Roman"/>
                <a:cs typeface="Times New Roman"/>
              </a:rPr>
              <a:t>ordering</a:t>
            </a:r>
            <a:r>
              <a:rPr sz="2200" spc="15" dirty="0">
                <a:latin typeface="Times New Roman"/>
                <a:cs typeface="Times New Roman"/>
              </a:rPr>
              <a:t> </a:t>
            </a:r>
            <a:r>
              <a:rPr sz="2200" spc="-5" dirty="0">
                <a:latin typeface="Times New Roman"/>
                <a:cs typeface="Times New Roman"/>
              </a:rPr>
              <a:t>relation</a:t>
            </a:r>
            <a:r>
              <a:rPr sz="2200" spc="15" dirty="0">
                <a:latin typeface="Times New Roman"/>
                <a:cs typeface="Times New Roman"/>
              </a:rPr>
              <a:t> </a:t>
            </a:r>
            <a:r>
              <a:rPr sz="2200" spc="-5" dirty="0">
                <a:latin typeface="Times New Roman"/>
                <a:cs typeface="Times New Roman"/>
              </a:rPr>
              <a:t>since</a:t>
            </a:r>
            <a:endParaRPr sz="2200">
              <a:latin typeface="Times New Roman"/>
              <a:cs typeface="Times New Roman"/>
            </a:endParaRPr>
          </a:p>
          <a:p>
            <a:pPr marL="417830" indent="-335915">
              <a:lnSpc>
                <a:spcPct val="100000"/>
              </a:lnSpc>
              <a:buFont typeface="Times New Roman"/>
              <a:buAutoNum type="romanLcParenBoth"/>
              <a:tabLst>
                <a:tab pos="418465" algn="l"/>
              </a:tabLst>
            </a:pPr>
            <a:r>
              <a:rPr sz="2200" spc="-5" dirty="0">
                <a:latin typeface="Times New Roman"/>
                <a:cs typeface="Times New Roman"/>
              </a:rPr>
              <a:t>a</a:t>
            </a:r>
            <a:r>
              <a:rPr sz="2200" spc="-5" dirty="0">
                <a:latin typeface="Cambria Math"/>
                <a:cs typeface="Cambria Math"/>
              </a:rPr>
              <a:t>≥</a:t>
            </a:r>
            <a:r>
              <a:rPr sz="2200" spc="125" dirty="0">
                <a:latin typeface="Cambria Math"/>
                <a:cs typeface="Cambria Math"/>
              </a:rPr>
              <a:t> </a:t>
            </a:r>
            <a:r>
              <a:rPr sz="2200" spc="-5" dirty="0">
                <a:latin typeface="Cambria Math"/>
                <a:cs typeface="Cambria Math"/>
              </a:rPr>
              <a:t>𝑎</a:t>
            </a:r>
            <a:r>
              <a:rPr sz="2200" spc="75" dirty="0">
                <a:latin typeface="Cambria Math"/>
                <a:cs typeface="Cambria Math"/>
              </a:rPr>
              <a:t> </a:t>
            </a:r>
            <a:r>
              <a:rPr sz="2200" spc="-5" dirty="0">
                <a:latin typeface="Times New Roman"/>
                <a:cs typeface="Times New Roman"/>
              </a:rPr>
              <a:t>for</a:t>
            </a:r>
            <a:r>
              <a:rPr sz="2200" spc="5" dirty="0">
                <a:latin typeface="Times New Roman"/>
                <a:cs typeface="Times New Roman"/>
              </a:rPr>
              <a:t> </a:t>
            </a:r>
            <a:r>
              <a:rPr sz="2200" spc="-5" dirty="0">
                <a:latin typeface="Times New Roman"/>
                <a:cs typeface="Times New Roman"/>
              </a:rPr>
              <a:t>every</a:t>
            </a:r>
            <a:r>
              <a:rPr sz="2200" spc="10" dirty="0">
                <a:latin typeface="Times New Roman"/>
                <a:cs typeface="Times New Roman"/>
              </a:rPr>
              <a:t> </a:t>
            </a:r>
            <a:r>
              <a:rPr sz="2200" spc="-5" dirty="0">
                <a:latin typeface="Times New Roman"/>
                <a:cs typeface="Times New Roman"/>
              </a:rPr>
              <a:t>integer</a:t>
            </a:r>
            <a:r>
              <a:rPr sz="2200" spc="10" dirty="0">
                <a:latin typeface="Times New Roman"/>
                <a:cs typeface="Times New Roman"/>
              </a:rPr>
              <a:t> </a:t>
            </a:r>
            <a:r>
              <a:rPr sz="2200" spc="-5" dirty="0">
                <a:latin typeface="Times New Roman"/>
                <a:cs typeface="Times New Roman"/>
              </a:rPr>
              <a:t>a,</a:t>
            </a:r>
            <a:r>
              <a:rPr sz="2200" spc="5" dirty="0">
                <a:latin typeface="Times New Roman"/>
                <a:cs typeface="Times New Roman"/>
              </a:rPr>
              <a:t> </a:t>
            </a:r>
            <a:r>
              <a:rPr sz="2200" spc="-5" dirty="0">
                <a:latin typeface="Times New Roman"/>
                <a:cs typeface="Times New Roman"/>
              </a:rPr>
              <a:t>i.e.</a:t>
            </a:r>
            <a:r>
              <a:rPr sz="2200" spc="5" dirty="0">
                <a:latin typeface="Times New Roman"/>
                <a:cs typeface="Times New Roman"/>
              </a:rPr>
              <a:t> </a:t>
            </a:r>
            <a:r>
              <a:rPr sz="2200" spc="-5" dirty="0">
                <a:latin typeface="Cambria Math"/>
                <a:cs typeface="Cambria Math"/>
              </a:rPr>
              <a:t>≥</a:t>
            </a:r>
            <a:r>
              <a:rPr sz="2200" spc="80" dirty="0">
                <a:latin typeface="Cambria Math"/>
                <a:cs typeface="Cambria Math"/>
              </a:rPr>
              <a:t> </a:t>
            </a:r>
            <a:r>
              <a:rPr sz="2200" spc="-5" dirty="0">
                <a:latin typeface="Times New Roman"/>
                <a:cs typeface="Times New Roman"/>
              </a:rPr>
              <a:t>is reflexive.</a:t>
            </a:r>
            <a:endParaRPr sz="2200">
              <a:latin typeface="Times New Roman"/>
              <a:cs typeface="Times New Roman"/>
            </a:endParaRPr>
          </a:p>
          <a:p>
            <a:pPr marL="425450" indent="-413384">
              <a:lnSpc>
                <a:spcPct val="100000"/>
              </a:lnSpc>
              <a:buFont typeface="Times New Roman"/>
              <a:buAutoNum type="romanLcParenBoth"/>
              <a:tabLst>
                <a:tab pos="426084" algn="l"/>
              </a:tabLst>
            </a:pPr>
            <a:r>
              <a:rPr sz="2200" spc="-5" dirty="0">
                <a:latin typeface="Times New Roman"/>
                <a:cs typeface="Times New Roman"/>
              </a:rPr>
              <a:t>a</a:t>
            </a:r>
            <a:r>
              <a:rPr sz="2200" spc="-5" dirty="0">
                <a:latin typeface="Cambria Math"/>
                <a:cs typeface="Cambria Math"/>
              </a:rPr>
              <a:t>≥</a:t>
            </a:r>
            <a:r>
              <a:rPr sz="2200" spc="135" dirty="0">
                <a:latin typeface="Cambria Math"/>
                <a:cs typeface="Cambria Math"/>
              </a:rPr>
              <a:t> </a:t>
            </a:r>
            <a:r>
              <a:rPr sz="2200" spc="-5" dirty="0">
                <a:latin typeface="Cambria Math"/>
                <a:cs typeface="Cambria Math"/>
              </a:rPr>
              <a:t>𝑏</a:t>
            </a:r>
            <a:r>
              <a:rPr sz="2200" spc="55" dirty="0">
                <a:latin typeface="Cambria Math"/>
                <a:cs typeface="Cambria Math"/>
              </a:rPr>
              <a:t> </a:t>
            </a:r>
            <a:r>
              <a:rPr sz="2200" spc="-5" dirty="0">
                <a:latin typeface="Times New Roman"/>
                <a:cs typeface="Times New Roman"/>
              </a:rPr>
              <a:t>and</a:t>
            </a:r>
            <a:r>
              <a:rPr sz="2200" spc="-10" dirty="0">
                <a:latin typeface="Times New Roman"/>
                <a:cs typeface="Times New Roman"/>
              </a:rPr>
              <a:t> </a:t>
            </a:r>
            <a:r>
              <a:rPr sz="2200" dirty="0">
                <a:latin typeface="Times New Roman"/>
                <a:cs typeface="Times New Roman"/>
              </a:rPr>
              <a:t>b</a:t>
            </a:r>
            <a:r>
              <a:rPr sz="2200" dirty="0">
                <a:latin typeface="Cambria Math"/>
                <a:cs typeface="Cambria Math"/>
              </a:rPr>
              <a:t>≥</a:t>
            </a:r>
            <a:r>
              <a:rPr sz="2200" spc="135" dirty="0">
                <a:latin typeface="Cambria Math"/>
                <a:cs typeface="Cambria Math"/>
              </a:rPr>
              <a:t> </a:t>
            </a:r>
            <a:r>
              <a:rPr sz="2200" spc="-5" dirty="0">
                <a:latin typeface="Cambria Math"/>
                <a:cs typeface="Cambria Math"/>
              </a:rPr>
              <a:t>𝑎</a:t>
            </a:r>
            <a:r>
              <a:rPr sz="2200" spc="120" dirty="0">
                <a:latin typeface="Cambria Math"/>
                <a:cs typeface="Cambria Math"/>
              </a:rPr>
              <a:t> </a:t>
            </a:r>
            <a:r>
              <a:rPr sz="2200" spc="-5" dirty="0">
                <a:latin typeface="Cambria Math"/>
                <a:cs typeface="Cambria Math"/>
              </a:rPr>
              <a:t>⟹</a:t>
            </a:r>
            <a:r>
              <a:rPr sz="2200" spc="130" dirty="0">
                <a:latin typeface="Cambria Math"/>
                <a:cs typeface="Cambria Math"/>
              </a:rPr>
              <a:t> </a:t>
            </a:r>
            <a:r>
              <a:rPr sz="2200" spc="-5" dirty="0">
                <a:latin typeface="Cambria Math"/>
                <a:cs typeface="Cambria Math"/>
              </a:rPr>
              <a:t>𝑎</a:t>
            </a:r>
            <a:r>
              <a:rPr sz="2200" spc="125" dirty="0">
                <a:latin typeface="Cambria Math"/>
                <a:cs typeface="Cambria Math"/>
              </a:rPr>
              <a:t> </a:t>
            </a:r>
            <a:r>
              <a:rPr sz="2200" spc="-5" dirty="0">
                <a:latin typeface="Cambria Math"/>
                <a:cs typeface="Cambria Math"/>
              </a:rPr>
              <a:t>=</a:t>
            </a:r>
            <a:r>
              <a:rPr sz="2200" spc="130" dirty="0">
                <a:latin typeface="Cambria Math"/>
                <a:cs typeface="Cambria Math"/>
              </a:rPr>
              <a:t> </a:t>
            </a:r>
            <a:r>
              <a:rPr sz="2200" spc="-5" dirty="0">
                <a:latin typeface="Cambria Math"/>
                <a:cs typeface="Cambria Math"/>
              </a:rPr>
              <a:t>𝑏,</a:t>
            </a:r>
            <a:r>
              <a:rPr sz="2200" spc="-15" dirty="0">
                <a:latin typeface="Cambria Math"/>
                <a:cs typeface="Cambria Math"/>
              </a:rPr>
              <a:t> </a:t>
            </a:r>
            <a:r>
              <a:rPr sz="2200" spc="-5" dirty="0">
                <a:latin typeface="Times New Roman"/>
                <a:cs typeface="Times New Roman"/>
              </a:rPr>
              <a:t>i.e.</a:t>
            </a:r>
            <a:r>
              <a:rPr sz="2200" dirty="0">
                <a:latin typeface="Times New Roman"/>
                <a:cs typeface="Times New Roman"/>
              </a:rPr>
              <a:t> </a:t>
            </a:r>
            <a:r>
              <a:rPr sz="2200" spc="-5" dirty="0">
                <a:latin typeface="Cambria Math"/>
                <a:cs typeface="Cambria Math"/>
              </a:rPr>
              <a:t>≥</a:t>
            </a:r>
            <a:r>
              <a:rPr sz="2200" spc="75" dirty="0">
                <a:latin typeface="Cambria Math"/>
                <a:cs typeface="Cambria Math"/>
              </a:rPr>
              <a:t> </a:t>
            </a:r>
            <a:r>
              <a:rPr sz="2200" spc="-5" dirty="0">
                <a:latin typeface="Times New Roman"/>
                <a:cs typeface="Times New Roman"/>
              </a:rPr>
              <a:t>is</a:t>
            </a:r>
            <a:r>
              <a:rPr sz="2200" spc="-20" dirty="0">
                <a:latin typeface="Times New Roman"/>
                <a:cs typeface="Times New Roman"/>
              </a:rPr>
              <a:t> </a:t>
            </a:r>
            <a:r>
              <a:rPr sz="2200" spc="-5" dirty="0">
                <a:latin typeface="Times New Roman"/>
                <a:cs typeface="Times New Roman"/>
              </a:rPr>
              <a:t>antisymmetric.</a:t>
            </a:r>
            <a:endParaRPr sz="2200">
              <a:latin typeface="Times New Roman"/>
              <a:cs typeface="Times New Roman"/>
            </a:endParaRPr>
          </a:p>
          <a:p>
            <a:pPr marL="502920" indent="-490855">
              <a:lnSpc>
                <a:spcPct val="100000"/>
              </a:lnSpc>
              <a:buFont typeface="Times New Roman"/>
              <a:buAutoNum type="romanLcParenBoth"/>
              <a:tabLst>
                <a:tab pos="503555" algn="l"/>
              </a:tabLst>
            </a:pPr>
            <a:r>
              <a:rPr sz="2200" spc="-5" dirty="0">
                <a:latin typeface="Times New Roman"/>
                <a:cs typeface="Times New Roman"/>
              </a:rPr>
              <a:t>a</a:t>
            </a:r>
            <a:r>
              <a:rPr sz="2200" spc="-5" dirty="0">
                <a:latin typeface="Cambria Math"/>
                <a:cs typeface="Cambria Math"/>
              </a:rPr>
              <a:t>≥</a:t>
            </a:r>
            <a:r>
              <a:rPr sz="2200" spc="135" dirty="0">
                <a:latin typeface="Cambria Math"/>
                <a:cs typeface="Cambria Math"/>
              </a:rPr>
              <a:t> </a:t>
            </a:r>
            <a:r>
              <a:rPr sz="2200" spc="-5" dirty="0">
                <a:latin typeface="Cambria Math"/>
                <a:cs typeface="Cambria Math"/>
              </a:rPr>
              <a:t>𝑏</a:t>
            </a:r>
            <a:r>
              <a:rPr sz="2200" spc="55" dirty="0">
                <a:latin typeface="Cambria Math"/>
                <a:cs typeface="Cambria Math"/>
              </a:rPr>
              <a:t> </a:t>
            </a:r>
            <a:r>
              <a:rPr sz="2200" spc="-5" dirty="0">
                <a:latin typeface="Times New Roman"/>
                <a:cs typeface="Times New Roman"/>
              </a:rPr>
              <a:t>and </a:t>
            </a:r>
            <a:r>
              <a:rPr sz="2200" dirty="0">
                <a:latin typeface="Times New Roman"/>
                <a:cs typeface="Times New Roman"/>
              </a:rPr>
              <a:t>b</a:t>
            </a:r>
            <a:r>
              <a:rPr sz="2200" dirty="0">
                <a:latin typeface="Cambria Math"/>
                <a:cs typeface="Cambria Math"/>
              </a:rPr>
              <a:t>≥</a:t>
            </a:r>
            <a:r>
              <a:rPr sz="2200" spc="135" dirty="0">
                <a:latin typeface="Cambria Math"/>
                <a:cs typeface="Cambria Math"/>
              </a:rPr>
              <a:t> </a:t>
            </a:r>
            <a:r>
              <a:rPr sz="2200" spc="-5" dirty="0">
                <a:latin typeface="Cambria Math"/>
                <a:cs typeface="Cambria Math"/>
              </a:rPr>
              <a:t>𝑐</a:t>
            </a:r>
            <a:r>
              <a:rPr sz="2200" spc="125" dirty="0">
                <a:latin typeface="Cambria Math"/>
                <a:cs typeface="Cambria Math"/>
              </a:rPr>
              <a:t> </a:t>
            </a:r>
            <a:r>
              <a:rPr sz="2200" spc="-5" dirty="0">
                <a:latin typeface="Cambria Math"/>
                <a:cs typeface="Cambria Math"/>
              </a:rPr>
              <a:t>⟹</a:t>
            </a:r>
            <a:r>
              <a:rPr sz="2200" spc="70" dirty="0">
                <a:latin typeface="Cambria Math"/>
                <a:cs typeface="Cambria Math"/>
              </a:rPr>
              <a:t> </a:t>
            </a:r>
            <a:r>
              <a:rPr sz="2200" spc="-5" dirty="0">
                <a:latin typeface="Times New Roman"/>
                <a:cs typeface="Times New Roman"/>
              </a:rPr>
              <a:t>a</a:t>
            </a:r>
            <a:r>
              <a:rPr sz="2200" spc="-5" dirty="0">
                <a:latin typeface="Cambria Math"/>
                <a:cs typeface="Cambria Math"/>
              </a:rPr>
              <a:t>≥</a:t>
            </a:r>
            <a:r>
              <a:rPr sz="2200" spc="120" dirty="0">
                <a:latin typeface="Cambria Math"/>
                <a:cs typeface="Cambria Math"/>
              </a:rPr>
              <a:t> </a:t>
            </a:r>
            <a:r>
              <a:rPr sz="2200" dirty="0">
                <a:latin typeface="Cambria Math"/>
                <a:cs typeface="Cambria Math"/>
              </a:rPr>
              <a:t>𝑐</a:t>
            </a:r>
            <a:r>
              <a:rPr sz="2200" dirty="0">
                <a:latin typeface="Times New Roman"/>
                <a:cs typeface="Times New Roman"/>
              </a:rPr>
              <a:t>,</a:t>
            </a:r>
            <a:r>
              <a:rPr sz="2200" spc="5" dirty="0">
                <a:latin typeface="Times New Roman"/>
                <a:cs typeface="Times New Roman"/>
              </a:rPr>
              <a:t> </a:t>
            </a:r>
            <a:r>
              <a:rPr sz="2200" spc="-5" dirty="0">
                <a:latin typeface="Times New Roman"/>
                <a:cs typeface="Times New Roman"/>
              </a:rPr>
              <a:t>i..e</a:t>
            </a:r>
            <a:r>
              <a:rPr sz="2200" spc="-65" dirty="0">
                <a:latin typeface="Times New Roman"/>
                <a:cs typeface="Times New Roman"/>
              </a:rPr>
              <a:t> </a:t>
            </a:r>
            <a:r>
              <a:rPr sz="2200" spc="-5" dirty="0">
                <a:latin typeface="Cambria Math"/>
                <a:cs typeface="Cambria Math"/>
              </a:rPr>
              <a:t>≥</a:t>
            </a:r>
            <a:r>
              <a:rPr sz="2200" spc="65" dirty="0">
                <a:latin typeface="Cambria Math"/>
                <a:cs typeface="Cambria Math"/>
              </a:rPr>
              <a:t> </a:t>
            </a:r>
            <a:r>
              <a:rPr sz="2200" spc="-5" dirty="0">
                <a:latin typeface="Times New Roman"/>
                <a:cs typeface="Times New Roman"/>
              </a:rPr>
              <a:t>is</a:t>
            </a:r>
            <a:r>
              <a:rPr sz="2200" spc="-15" dirty="0">
                <a:latin typeface="Times New Roman"/>
                <a:cs typeface="Times New Roman"/>
              </a:rPr>
              <a:t> </a:t>
            </a:r>
            <a:r>
              <a:rPr sz="2200" spc="-5" dirty="0">
                <a:latin typeface="Times New Roman"/>
                <a:cs typeface="Times New Roman"/>
              </a:rPr>
              <a:t>transitive.</a:t>
            </a:r>
            <a:endParaRPr sz="22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219200"/>
            <a:ext cx="8610600" cy="5486400"/>
          </a:xfrm>
          <a:custGeom>
            <a:avLst/>
            <a:gdLst/>
            <a:ahLst/>
            <a:cxnLst/>
            <a:rect l="l" t="t" r="r" b="b"/>
            <a:pathLst>
              <a:path w="8610600" h="5486400">
                <a:moveTo>
                  <a:pt x="8610600" y="0"/>
                </a:moveTo>
                <a:lnTo>
                  <a:pt x="0" y="0"/>
                </a:lnTo>
                <a:lnTo>
                  <a:pt x="0" y="5486400"/>
                </a:lnTo>
                <a:lnTo>
                  <a:pt x="8610600" y="5486400"/>
                </a:lnTo>
                <a:lnTo>
                  <a:pt x="8610600" y="0"/>
                </a:lnTo>
                <a:close/>
              </a:path>
            </a:pathLst>
          </a:custGeom>
          <a:solidFill>
            <a:srgbClr val="F1F1F1"/>
          </a:solidFill>
        </p:spPr>
        <p:txBody>
          <a:bodyPr wrap="square" lIns="0" tIns="0" rIns="0" bIns="0" rtlCol="0"/>
          <a:lstStyle/>
          <a:p>
            <a:endParaRPr/>
          </a:p>
        </p:txBody>
      </p:sp>
      <p:sp>
        <p:nvSpPr>
          <p:cNvPr id="3" name="object 3"/>
          <p:cNvSpPr txBox="1"/>
          <p:nvPr/>
        </p:nvSpPr>
        <p:spPr>
          <a:xfrm>
            <a:off x="383540" y="1241805"/>
            <a:ext cx="8452485" cy="3655695"/>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Times New Roman"/>
                <a:cs typeface="Times New Roman"/>
              </a:rPr>
              <a:t>1.</a:t>
            </a:r>
            <a:r>
              <a:rPr sz="2400" b="1" spc="215" dirty="0">
                <a:latin typeface="Times New Roman"/>
                <a:cs typeface="Times New Roman"/>
              </a:rPr>
              <a:t> </a:t>
            </a:r>
            <a:r>
              <a:rPr sz="2200" spc="-5" dirty="0">
                <a:latin typeface="Times New Roman"/>
                <a:cs typeface="Times New Roman"/>
              </a:rPr>
              <a:t>If</a:t>
            </a:r>
            <a:r>
              <a:rPr sz="2200" spc="175" dirty="0">
                <a:latin typeface="Times New Roman"/>
                <a:cs typeface="Times New Roman"/>
              </a:rPr>
              <a:t> </a:t>
            </a:r>
            <a:r>
              <a:rPr sz="2200" spc="-5" dirty="0">
                <a:latin typeface="Times New Roman"/>
                <a:cs typeface="Times New Roman"/>
              </a:rPr>
              <a:t>R</a:t>
            </a:r>
            <a:r>
              <a:rPr sz="2200" spc="175" dirty="0">
                <a:latin typeface="Times New Roman"/>
                <a:cs typeface="Times New Roman"/>
              </a:rPr>
              <a:t> </a:t>
            </a:r>
            <a:r>
              <a:rPr sz="2200" spc="-5" dirty="0">
                <a:latin typeface="Times New Roman"/>
                <a:cs typeface="Times New Roman"/>
              </a:rPr>
              <a:t>is</a:t>
            </a:r>
            <a:r>
              <a:rPr sz="2200" spc="155" dirty="0">
                <a:latin typeface="Times New Roman"/>
                <a:cs typeface="Times New Roman"/>
              </a:rPr>
              <a:t> </a:t>
            </a:r>
            <a:r>
              <a:rPr sz="2200" spc="-5" dirty="0">
                <a:latin typeface="Times New Roman"/>
                <a:cs typeface="Times New Roman"/>
              </a:rPr>
              <a:t>the</a:t>
            </a:r>
            <a:r>
              <a:rPr sz="2200" spc="160" dirty="0">
                <a:latin typeface="Times New Roman"/>
                <a:cs typeface="Times New Roman"/>
              </a:rPr>
              <a:t> </a:t>
            </a:r>
            <a:r>
              <a:rPr sz="2200" spc="-5" dirty="0">
                <a:latin typeface="Times New Roman"/>
                <a:cs typeface="Times New Roman"/>
              </a:rPr>
              <a:t>relation</a:t>
            </a:r>
            <a:r>
              <a:rPr sz="2200" spc="185" dirty="0">
                <a:latin typeface="Times New Roman"/>
                <a:cs typeface="Times New Roman"/>
              </a:rPr>
              <a:t> </a:t>
            </a:r>
            <a:r>
              <a:rPr sz="2200" spc="-10" dirty="0">
                <a:latin typeface="Times New Roman"/>
                <a:cs typeface="Times New Roman"/>
              </a:rPr>
              <a:t>on</a:t>
            </a:r>
            <a:r>
              <a:rPr sz="2200" spc="180" dirty="0">
                <a:latin typeface="Times New Roman"/>
                <a:cs typeface="Times New Roman"/>
              </a:rPr>
              <a:t> </a:t>
            </a:r>
            <a:r>
              <a:rPr sz="2200" spc="-10" dirty="0">
                <a:latin typeface="Times New Roman"/>
                <a:cs typeface="Times New Roman"/>
              </a:rPr>
              <a:t>the</a:t>
            </a:r>
            <a:r>
              <a:rPr sz="2200" spc="170" dirty="0">
                <a:latin typeface="Times New Roman"/>
                <a:cs typeface="Times New Roman"/>
              </a:rPr>
              <a:t> </a:t>
            </a:r>
            <a:r>
              <a:rPr sz="2200" spc="-5" dirty="0">
                <a:latin typeface="Times New Roman"/>
                <a:cs typeface="Times New Roman"/>
              </a:rPr>
              <a:t>set</a:t>
            </a:r>
            <a:r>
              <a:rPr sz="2200" spc="160" dirty="0">
                <a:latin typeface="Times New Roman"/>
                <a:cs typeface="Times New Roman"/>
              </a:rPr>
              <a:t> </a:t>
            </a:r>
            <a:r>
              <a:rPr sz="2200" dirty="0">
                <a:latin typeface="Times New Roman"/>
                <a:cs typeface="Times New Roman"/>
              </a:rPr>
              <a:t>of</a:t>
            </a:r>
            <a:r>
              <a:rPr sz="2200" spc="175" dirty="0">
                <a:latin typeface="Times New Roman"/>
                <a:cs typeface="Times New Roman"/>
              </a:rPr>
              <a:t> </a:t>
            </a:r>
            <a:r>
              <a:rPr sz="2200" spc="-5" dirty="0">
                <a:latin typeface="Times New Roman"/>
                <a:cs typeface="Times New Roman"/>
              </a:rPr>
              <a:t>ordered</a:t>
            </a:r>
            <a:r>
              <a:rPr sz="2200" spc="180" dirty="0">
                <a:latin typeface="Times New Roman"/>
                <a:cs typeface="Times New Roman"/>
              </a:rPr>
              <a:t> </a:t>
            </a:r>
            <a:r>
              <a:rPr sz="2200" spc="-5" dirty="0">
                <a:latin typeface="Times New Roman"/>
                <a:cs typeface="Times New Roman"/>
              </a:rPr>
              <a:t>pairs</a:t>
            </a:r>
            <a:r>
              <a:rPr sz="2200" spc="170" dirty="0">
                <a:latin typeface="Times New Roman"/>
                <a:cs typeface="Times New Roman"/>
              </a:rPr>
              <a:t> </a:t>
            </a:r>
            <a:r>
              <a:rPr sz="2200" dirty="0">
                <a:latin typeface="Times New Roman"/>
                <a:cs typeface="Times New Roman"/>
              </a:rPr>
              <a:t>of</a:t>
            </a:r>
            <a:r>
              <a:rPr sz="2200" spc="160" dirty="0">
                <a:latin typeface="Times New Roman"/>
                <a:cs typeface="Times New Roman"/>
              </a:rPr>
              <a:t> </a:t>
            </a:r>
            <a:r>
              <a:rPr sz="2200" spc="-5" dirty="0">
                <a:latin typeface="Times New Roman"/>
                <a:cs typeface="Times New Roman"/>
              </a:rPr>
              <a:t>positive</a:t>
            </a:r>
            <a:r>
              <a:rPr sz="2200" spc="180" dirty="0">
                <a:latin typeface="Times New Roman"/>
                <a:cs typeface="Times New Roman"/>
              </a:rPr>
              <a:t> </a:t>
            </a:r>
            <a:r>
              <a:rPr sz="2200" spc="-5" dirty="0">
                <a:latin typeface="Times New Roman"/>
                <a:cs typeface="Times New Roman"/>
              </a:rPr>
              <a:t>integers</a:t>
            </a:r>
            <a:r>
              <a:rPr sz="2200" spc="165" dirty="0">
                <a:latin typeface="Times New Roman"/>
                <a:cs typeface="Times New Roman"/>
              </a:rPr>
              <a:t> </a:t>
            </a:r>
            <a:r>
              <a:rPr sz="2200" spc="-5" dirty="0">
                <a:latin typeface="Times New Roman"/>
                <a:cs typeface="Times New Roman"/>
              </a:rPr>
              <a:t>such </a:t>
            </a:r>
            <a:r>
              <a:rPr sz="2200" spc="-535" dirty="0">
                <a:latin typeface="Times New Roman"/>
                <a:cs typeface="Times New Roman"/>
              </a:rPr>
              <a:t> </a:t>
            </a:r>
            <a:r>
              <a:rPr sz="2200" spc="-5" dirty="0">
                <a:latin typeface="Times New Roman"/>
                <a:cs typeface="Times New Roman"/>
              </a:rPr>
              <a:t>that</a:t>
            </a:r>
            <a:r>
              <a:rPr sz="2200" spc="10" dirty="0">
                <a:latin typeface="Times New Roman"/>
                <a:cs typeface="Times New Roman"/>
              </a:rPr>
              <a:t> </a:t>
            </a:r>
            <a:r>
              <a:rPr sz="2200" spc="-5" dirty="0">
                <a:latin typeface="Times New Roman"/>
                <a:cs typeface="Times New Roman"/>
              </a:rPr>
              <a:t>(a,b),(c,d)</a:t>
            </a:r>
            <a:r>
              <a:rPr sz="2200" spc="-5" dirty="0">
                <a:latin typeface="Cambria Math"/>
                <a:cs typeface="Cambria Math"/>
              </a:rPr>
              <a:t>∈</a:t>
            </a:r>
            <a:r>
              <a:rPr sz="2200" spc="-5" dirty="0">
                <a:latin typeface="Times New Roman"/>
                <a:cs typeface="Times New Roman"/>
              </a:rPr>
              <a:t>R</a:t>
            </a:r>
            <a:r>
              <a:rPr sz="2200" spc="25" dirty="0">
                <a:latin typeface="Times New Roman"/>
                <a:cs typeface="Times New Roman"/>
              </a:rPr>
              <a:t> </a:t>
            </a:r>
            <a:r>
              <a:rPr sz="2200" spc="-5" dirty="0">
                <a:latin typeface="Times New Roman"/>
                <a:cs typeface="Times New Roman"/>
              </a:rPr>
              <a:t>whenever</a:t>
            </a:r>
            <a:r>
              <a:rPr sz="2200" spc="15" dirty="0">
                <a:latin typeface="Times New Roman"/>
                <a:cs typeface="Times New Roman"/>
              </a:rPr>
              <a:t> </a:t>
            </a:r>
            <a:r>
              <a:rPr sz="2200" spc="-5" dirty="0">
                <a:latin typeface="Times New Roman"/>
                <a:cs typeface="Times New Roman"/>
              </a:rPr>
              <a:t>ad=bc,</a:t>
            </a:r>
            <a:r>
              <a:rPr sz="2200" spc="20" dirty="0">
                <a:latin typeface="Times New Roman"/>
                <a:cs typeface="Times New Roman"/>
              </a:rPr>
              <a:t> </a:t>
            </a:r>
            <a:r>
              <a:rPr sz="2200" spc="-5" dirty="0">
                <a:latin typeface="Times New Roman"/>
                <a:cs typeface="Times New Roman"/>
              </a:rPr>
              <a:t>Show</a:t>
            </a:r>
            <a:r>
              <a:rPr sz="2200" spc="10" dirty="0">
                <a:latin typeface="Times New Roman"/>
                <a:cs typeface="Times New Roman"/>
              </a:rPr>
              <a:t> </a:t>
            </a:r>
            <a:r>
              <a:rPr sz="2200" spc="-5" dirty="0">
                <a:latin typeface="Times New Roman"/>
                <a:cs typeface="Times New Roman"/>
              </a:rPr>
              <a:t>that</a:t>
            </a:r>
            <a:r>
              <a:rPr sz="2200" spc="15" dirty="0">
                <a:latin typeface="Times New Roman"/>
                <a:cs typeface="Times New Roman"/>
              </a:rPr>
              <a:t> </a:t>
            </a:r>
            <a:r>
              <a:rPr sz="2200" spc="-5" dirty="0">
                <a:latin typeface="Times New Roman"/>
                <a:cs typeface="Times New Roman"/>
              </a:rPr>
              <a:t>R</a:t>
            </a:r>
            <a:r>
              <a:rPr sz="2200" spc="15"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an</a:t>
            </a:r>
            <a:r>
              <a:rPr sz="2200" spc="15" dirty="0">
                <a:latin typeface="Times New Roman"/>
                <a:cs typeface="Times New Roman"/>
              </a:rPr>
              <a:t> </a:t>
            </a:r>
            <a:r>
              <a:rPr sz="2200" spc="-5" dirty="0">
                <a:latin typeface="Times New Roman"/>
                <a:cs typeface="Times New Roman"/>
              </a:rPr>
              <a:t>equivalence</a:t>
            </a:r>
            <a:r>
              <a:rPr sz="2200" spc="20" dirty="0">
                <a:latin typeface="Times New Roman"/>
                <a:cs typeface="Times New Roman"/>
              </a:rPr>
              <a:t> </a:t>
            </a:r>
            <a:r>
              <a:rPr sz="2200" spc="-5" dirty="0">
                <a:latin typeface="Times New Roman"/>
                <a:cs typeface="Times New Roman"/>
              </a:rPr>
              <a:t>relation.</a:t>
            </a:r>
            <a:endParaRPr sz="2200">
              <a:latin typeface="Times New Roman"/>
              <a:cs typeface="Times New Roman"/>
            </a:endParaRPr>
          </a:p>
          <a:p>
            <a:pPr marL="12700">
              <a:lnSpc>
                <a:spcPct val="100000"/>
              </a:lnSpc>
              <a:spcBef>
                <a:spcPts val="495"/>
              </a:spcBef>
            </a:pPr>
            <a:r>
              <a:rPr sz="2000" b="1" u="heavy" dirty="0">
                <a:uFill>
                  <a:solidFill>
                    <a:srgbClr val="000000"/>
                  </a:solidFill>
                </a:uFill>
                <a:latin typeface="Times New Roman"/>
                <a:cs typeface="Times New Roman"/>
              </a:rPr>
              <a:t>Solution:</a:t>
            </a:r>
            <a:endParaRPr sz="2000">
              <a:latin typeface="Times New Roman"/>
              <a:cs typeface="Times New Roman"/>
            </a:endParaRPr>
          </a:p>
          <a:p>
            <a:pPr marL="314325" indent="-302260">
              <a:lnSpc>
                <a:spcPct val="100000"/>
              </a:lnSpc>
              <a:spcBef>
                <a:spcPts val="480"/>
              </a:spcBef>
              <a:buFont typeface="Times New Roman"/>
              <a:buAutoNum type="romanLcParenBoth"/>
              <a:tabLst>
                <a:tab pos="314960" algn="l"/>
              </a:tabLst>
            </a:pPr>
            <a:r>
              <a:rPr sz="2000" dirty="0">
                <a:latin typeface="Times New Roman"/>
                <a:cs typeface="Times New Roman"/>
              </a:rPr>
              <a:t>(a,b)R(a,b),</a:t>
            </a:r>
            <a:r>
              <a:rPr sz="2000" spc="-65" dirty="0">
                <a:latin typeface="Times New Roman"/>
                <a:cs typeface="Times New Roman"/>
              </a:rPr>
              <a:t> </a:t>
            </a:r>
            <a:r>
              <a:rPr sz="2000" dirty="0">
                <a:latin typeface="Times New Roman"/>
                <a:cs typeface="Times New Roman"/>
              </a:rPr>
              <a:t>since</a:t>
            </a:r>
            <a:r>
              <a:rPr sz="2000" spc="-30" dirty="0">
                <a:latin typeface="Times New Roman"/>
                <a:cs typeface="Times New Roman"/>
              </a:rPr>
              <a:t> </a:t>
            </a:r>
            <a:r>
              <a:rPr sz="2000" dirty="0">
                <a:latin typeface="Times New Roman"/>
                <a:cs typeface="Times New Roman"/>
              </a:rPr>
              <a:t>ab=ba</a:t>
            </a:r>
            <a:endParaRPr sz="2000">
              <a:latin typeface="Times New Roman"/>
              <a:cs typeface="Times New Roman"/>
            </a:endParaRPr>
          </a:p>
          <a:p>
            <a:pPr marL="236220">
              <a:lnSpc>
                <a:spcPct val="100000"/>
              </a:lnSpc>
              <a:spcBef>
                <a:spcPts val="484"/>
              </a:spcBef>
            </a:pPr>
            <a:r>
              <a:rPr sz="2000" dirty="0">
                <a:latin typeface="Cambria Math"/>
                <a:cs typeface="Cambria Math"/>
              </a:rPr>
              <a:t>∴</a:t>
            </a:r>
            <a:r>
              <a:rPr sz="2000" spc="35" dirty="0">
                <a:latin typeface="Cambria Math"/>
                <a:cs typeface="Cambria Math"/>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reflexive.</a:t>
            </a:r>
            <a:endParaRPr sz="2000">
              <a:latin typeface="Times New Roman"/>
              <a:cs typeface="Times New Roman"/>
            </a:endParaRPr>
          </a:p>
          <a:p>
            <a:pPr marL="384175" indent="-372110">
              <a:lnSpc>
                <a:spcPct val="100000"/>
              </a:lnSpc>
              <a:spcBef>
                <a:spcPts val="475"/>
              </a:spcBef>
              <a:buFont typeface="Times New Roman"/>
              <a:buAutoNum type="romanLcParenBoth" startAt="2"/>
              <a:tabLst>
                <a:tab pos="384810" algn="l"/>
              </a:tabLst>
            </a:pPr>
            <a:r>
              <a:rPr sz="2000" dirty="0">
                <a:latin typeface="Times New Roman"/>
                <a:cs typeface="Times New Roman"/>
              </a:rPr>
              <a:t>when</a:t>
            </a:r>
            <a:r>
              <a:rPr sz="2000" spc="-30" dirty="0">
                <a:latin typeface="Times New Roman"/>
                <a:cs typeface="Times New Roman"/>
              </a:rPr>
              <a:t> </a:t>
            </a:r>
            <a:r>
              <a:rPr sz="2000" dirty="0">
                <a:latin typeface="Times New Roman"/>
                <a:cs typeface="Times New Roman"/>
              </a:rPr>
              <a:t>(a,b)R(c,d),</a:t>
            </a:r>
            <a:r>
              <a:rPr sz="2000" spc="430" dirty="0">
                <a:latin typeface="Times New Roman"/>
                <a:cs typeface="Times New Roman"/>
              </a:rPr>
              <a:t> </a:t>
            </a:r>
            <a:r>
              <a:rPr sz="2000" dirty="0">
                <a:latin typeface="Times New Roman"/>
                <a:cs typeface="Times New Roman"/>
              </a:rPr>
              <a:t>ad=bc</a:t>
            </a:r>
            <a:endParaRPr sz="2000">
              <a:latin typeface="Times New Roman"/>
              <a:cs typeface="Times New Roman"/>
            </a:endParaRPr>
          </a:p>
          <a:p>
            <a:pPr marL="291465">
              <a:lnSpc>
                <a:spcPct val="100000"/>
              </a:lnSpc>
              <a:spcBef>
                <a:spcPts val="480"/>
              </a:spcBef>
            </a:pPr>
            <a:r>
              <a:rPr sz="2000" dirty="0">
                <a:latin typeface="Cambria Math"/>
                <a:cs typeface="Cambria Math"/>
              </a:rPr>
              <a:t>⟹</a:t>
            </a:r>
            <a:r>
              <a:rPr sz="2000" spc="10" dirty="0">
                <a:latin typeface="Cambria Math"/>
                <a:cs typeface="Cambria Math"/>
              </a:rPr>
              <a:t> </a:t>
            </a:r>
            <a:r>
              <a:rPr sz="2000" dirty="0">
                <a:latin typeface="Times New Roman"/>
                <a:cs typeface="Times New Roman"/>
              </a:rPr>
              <a:t>cb=da</a:t>
            </a:r>
            <a:endParaRPr sz="2000">
              <a:latin typeface="Times New Roman"/>
              <a:cs typeface="Times New Roman"/>
            </a:endParaRPr>
          </a:p>
          <a:p>
            <a:pPr marL="347980">
              <a:lnSpc>
                <a:spcPct val="100000"/>
              </a:lnSpc>
              <a:spcBef>
                <a:spcPts val="484"/>
              </a:spcBef>
            </a:pPr>
            <a:r>
              <a:rPr sz="2000" spc="-5" dirty="0">
                <a:latin typeface="Cambria Math"/>
                <a:cs typeface="Cambria Math"/>
              </a:rPr>
              <a:t>This</a:t>
            </a:r>
            <a:r>
              <a:rPr sz="2000" dirty="0">
                <a:latin typeface="Cambria Math"/>
                <a:cs typeface="Cambria Math"/>
              </a:rPr>
              <a:t> </a:t>
            </a:r>
            <a:r>
              <a:rPr sz="2000" spc="-10" dirty="0">
                <a:latin typeface="Cambria Math"/>
                <a:cs typeface="Cambria Math"/>
              </a:rPr>
              <a:t>means</a:t>
            </a:r>
            <a:r>
              <a:rPr sz="2000" spc="5" dirty="0">
                <a:latin typeface="Cambria Math"/>
                <a:cs typeface="Cambria Math"/>
              </a:rPr>
              <a:t> </a:t>
            </a:r>
            <a:r>
              <a:rPr sz="2000" spc="-5" dirty="0">
                <a:latin typeface="Cambria Math"/>
                <a:cs typeface="Cambria Math"/>
              </a:rPr>
              <a:t>that</a:t>
            </a:r>
            <a:r>
              <a:rPr sz="2000" spc="40" dirty="0">
                <a:latin typeface="Cambria Math"/>
                <a:cs typeface="Cambria Math"/>
              </a:rPr>
              <a:t> </a:t>
            </a:r>
            <a:r>
              <a:rPr sz="2000" spc="-5" dirty="0">
                <a:latin typeface="Times New Roman"/>
                <a:cs typeface="Times New Roman"/>
              </a:rPr>
              <a:t>(c,d)R(a,b).</a:t>
            </a:r>
            <a:endParaRPr sz="2000">
              <a:latin typeface="Times New Roman"/>
              <a:cs typeface="Times New Roman"/>
            </a:endParaRPr>
          </a:p>
          <a:p>
            <a:pPr marL="347980">
              <a:lnSpc>
                <a:spcPct val="100000"/>
              </a:lnSpc>
              <a:spcBef>
                <a:spcPts val="480"/>
              </a:spcBef>
            </a:pPr>
            <a:r>
              <a:rPr sz="2000" dirty="0">
                <a:latin typeface="Cambria Math"/>
                <a:cs typeface="Cambria Math"/>
              </a:rPr>
              <a:t>∴</a:t>
            </a:r>
            <a:r>
              <a:rPr sz="2000" spc="35" dirty="0">
                <a:latin typeface="Cambria Math"/>
                <a:cs typeface="Cambria Math"/>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is</a:t>
            </a:r>
            <a:r>
              <a:rPr sz="2000" spc="-25" dirty="0">
                <a:latin typeface="Times New Roman"/>
                <a:cs typeface="Times New Roman"/>
              </a:rPr>
              <a:t> </a:t>
            </a:r>
            <a:r>
              <a:rPr sz="2000" spc="-10" dirty="0">
                <a:latin typeface="Times New Roman"/>
                <a:cs typeface="Times New Roman"/>
              </a:rPr>
              <a:t>symmetric</a:t>
            </a:r>
            <a:endParaRPr sz="2000">
              <a:latin typeface="Times New Roman"/>
              <a:cs typeface="Times New Roman"/>
            </a:endParaRPr>
          </a:p>
          <a:p>
            <a:pPr marL="449580" indent="-437515">
              <a:lnSpc>
                <a:spcPct val="100000"/>
              </a:lnSpc>
              <a:spcBef>
                <a:spcPts val="480"/>
              </a:spcBef>
              <a:buFont typeface="Times New Roman"/>
              <a:buAutoNum type="romanLcParenBoth" startAt="3"/>
              <a:tabLst>
                <a:tab pos="450215" algn="l"/>
              </a:tabLst>
            </a:pPr>
            <a:r>
              <a:rPr sz="2000" dirty="0">
                <a:latin typeface="Times New Roman"/>
                <a:cs typeface="Times New Roman"/>
              </a:rPr>
              <a:t>When</a:t>
            </a:r>
            <a:r>
              <a:rPr sz="2000" spc="-30" dirty="0">
                <a:latin typeface="Times New Roman"/>
                <a:cs typeface="Times New Roman"/>
              </a:rPr>
              <a:t> </a:t>
            </a:r>
            <a:r>
              <a:rPr sz="2000" dirty="0">
                <a:latin typeface="Times New Roman"/>
                <a:cs typeface="Times New Roman"/>
              </a:rPr>
              <a:t>(a,b)R(c,d)</a:t>
            </a:r>
            <a:r>
              <a:rPr sz="2000" spc="459"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(c,d)R(e,f),</a:t>
            </a:r>
            <a:r>
              <a:rPr sz="2000" spc="-4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have</a:t>
            </a:r>
            <a:r>
              <a:rPr sz="2000" spc="-25" dirty="0">
                <a:latin typeface="Times New Roman"/>
                <a:cs typeface="Times New Roman"/>
              </a:rPr>
              <a:t> </a:t>
            </a:r>
            <a:r>
              <a:rPr sz="2000" dirty="0">
                <a:latin typeface="Times New Roman"/>
                <a:cs typeface="Times New Roman"/>
              </a:rPr>
              <a:t>ad=bc</a:t>
            </a:r>
            <a:r>
              <a:rPr sz="2000" spc="-2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cf=de</a:t>
            </a:r>
            <a:endParaRPr sz="2000">
              <a:latin typeface="Times New Roman"/>
              <a:cs typeface="Times New Roman"/>
            </a:endParaRPr>
          </a:p>
        </p:txBody>
      </p:sp>
      <p:sp>
        <p:nvSpPr>
          <p:cNvPr id="4" name="object 4"/>
          <p:cNvSpPr txBox="1"/>
          <p:nvPr/>
        </p:nvSpPr>
        <p:spPr>
          <a:xfrm>
            <a:off x="718819" y="4985384"/>
            <a:ext cx="32575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a:t>
            </a:r>
            <a:endParaRPr sz="2000">
              <a:latin typeface="Cambria Math"/>
              <a:cs typeface="Cambria Math"/>
            </a:endParaRPr>
          </a:p>
        </p:txBody>
      </p:sp>
      <p:sp>
        <p:nvSpPr>
          <p:cNvPr id="5" name="object 5"/>
          <p:cNvSpPr/>
          <p:nvPr/>
        </p:nvSpPr>
        <p:spPr>
          <a:xfrm>
            <a:off x="1284732" y="5170932"/>
            <a:ext cx="114300" cy="17145"/>
          </a:xfrm>
          <a:custGeom>
            <a:avLst/>
            <a:gdLst/>
            <a:ahLst/>
            <a:cxnLst/>
            <a:rect l="l" t="t" r="r" b="b"/>
            <a:pathLst>
              <a:path w="114300" h="17145">
                <a:moveTo>
                  <a:pt x="114300" y="0"/>
                </a:moveTo>
                <a:lnTo>
                  <a:pt x="0" y="0"/>
                </a:lnTo>
                <a:lnTo>
                  <a:pt x="0" y="16764"/>
                </a:lnTo>
                <a:lnTo>
                  <a:pt x="114300" y="16764"/>
                </a:lnTo>
                <a:lnTo>
                  <a:pt x="114300" y="0"/>
                </a:lnTo>
                <a:close/>
              </a:path>
            </a:pathLst>
          </a:custGeom>
          <a:solidFill>
            <a:srgbClr val="000000"/>
          </a:solidFill>
        </p:spPr>
        <p:txBody>
          <a:bodyPr wrap="square" lIns="0" tIns="0" rIns="0" bIns="0" rtlCol="0"/>
          <a:lstStyle/>
          <a:p>
            <a:endParaRPr/>
          </a:p>
        </p:txBody>
      </p:sp>
      <p:sp>
        <p:nvSpPr>
          <p:cNvPr id="6" name="object 6"/>
          <p:cNvSpPr txBox="1"/>
          <p:nvPr/>
        </p:nvSpPr>
        <p:spPr>
          <a:xfrm>
            <a:off x="1251458" y="4836033"/>
            <a:ext cx="622300" cy="330835"/>
          </a:xfrm>
          <a:prstGeom prst="rect">
            <a:avLst/>
          </a:prstGeom>
        </p:spPr>
        <p:txBody>
          <a:bodyPr vert="horz" wrap="square" lIns="0" tIns="12700" rIns="0" bIns="0" rtlCol="0">
            <a:spAutoFit/>
          </a:bodyPr>
          <a:lstStyle/>
          <a:p>
            <a:pPr marL="38100">
              <a:lnSpc>
                <a:spcPct val="100000"/>
              </a:lnSpc>
              <a:spcBef>
                <a:spcPts val="100"/>
              </a:spcBef>
            </a:pPr>
            <a:r>
              <a:rPr sz="1450" spc="100" dirty="0">
                <a:latin typeface="Cambria Math"/>
                <a:cs typeface="Cambria Math"/>
              </a:rPr>
              <a:t>a</a:t>
            </a:r>
            <a:r>
              <a:rPr sz="1450" spc="260" dirty="0">
                <a:latin typeface="Cambria Math"/>
                <a:cs typeface="Cambria Math"/>
              </a:rPr>
              <a:t> </a:t>
            </a:r>
            <a:r>
              <a:rPr sz="3000" baseline="-33333" dirty="0">
                <a:latin typeface="Cambria Math"/>
                <a:cs typeface="Cambria Math"/>
              </a:rPr>
              <a:t>=</a:t>
            </a:r>
            <a:r>
              <a:rPr sz="3000" spc="240" baseline="-33333" dirty="0">
                <a:latin typeface="Cambria Math"/>
                <a:cs typeface="Cambria Math"/>
              </a:rPr>
              <a:t> </a:t>
            </a:r>
            <a:r>
              <a:rPr sz="1450" spc="90" dirty="0">
                <a:latin typeface="Cambria Math"/>
                <a:cs typeface="Cambria Math"/>
              </a:rPr>
              <a:t>c</a:t>
            </a:r>
            <a:endParaRPr sz="1450">
              <a:latin typeface="Cambria Math"/>
              <a:cs typeface="Cambria Math"/>
            </a:endParaRPr>
          </a:p>
        </p:txBody>
      </p:sp>
      <p:sp>
        <p:nvSpPr>
          <p:cNvPr id="7" name="object 7"/>
          <p:cNvSpPr/>
          <p:nvPr/>
        </p:nvSpPr>
        <p:spPr>
          <a:xfrm>
            <a:off x="1284732" y="5170932"/>
            <a:ext cx="1775460" cy="506095"/>
          </a:xfrm>
          <a:custGeom>
            <a:avLst/>
            <a:gdLst/>
            <a:ahLst/>
            <a:cxnLst/>
            <a:rect l="l" t="t" r="r" b="b"/>
            <a:pathLst>
              <a:path w="1775460" h="506095">
                <a:moveTo>
                  <a:pt x="114300" y="489204"/>
                </a:moveTo>
                <a:lnTo>
                  <a:pt x="0" y="489204"/>
                </a:lnTo>
                <a:lnTo>
                  <a:pt x="0" y="505968"/>
                </a:lnTo>
                <a:lnTo>
                  <a:pt x="114300" y="505968"/>
                </a:lnTo>
                <a:lnTo>
                  <a:pt x="114300" y="489204"/>
                </a:lnTo>
                <a:close/>
              </a:path>
              <a:path w="1775460" h="506095">
                <a:moveTo>
                  <a:pt x="562356" y="0"/>
                </a:moveTo>
                <a:lnTo>
                  <a:pt x="446532" y="0"/>
                </a:lnTo>
                <a:lnTo>
                  <a:pt x="446532" y="16764"/>
                </a:lnTo>
                <a:lnTo>
                  <a:pt x="562356" y="16764"/>
                </a:lnTo>
                <a:lnTo>
                  <a:pt x="562356" y="0"/>
                </a:lnTo>
                <a:close/>
              </a:path>
              <a:path w="1775460" h="506095">
                <a:moveTo>
                  <a:pt x="1339596" y="0"/>
                </a:moveTo>
                <a:lnTo>
                  <a:pt x="1182624" y="0"/>
                </a:lnTo>
                <a:lnTo>
                  <a:pt x="1182624" y="16764"/>
                </a:lnTo>
                <a:lnTo>
                  <a:pt x="1339596" y="16764"/>
                </a:lnTo>
                <a:lnTo>
                  <a:pt x="1339596" y="0"/>
                </a:lnTo>
                <a:close/>
              </a:path>
              <a:path w="1775460" h="506095">
                <a:moveTo>
                  <a:pt x="1775460" y="0"/>
                </a:moveTo>
                <a:lnTo>
                  <a:pt x="1671828" y="0"/>
                </a:lnTo>
                <a:lnTo>
                  <a:pt x="1671828" y="16764"/>
                </a:lnTo>
                <a:lnTo>
                  <a:pt x="1775460" y="16764"/>
                </a:lnTo>
                <a:lnTo>
                  <a:pt x="1775460" y="0"/>
                </a:lnTo>
                <a:close/>
              </a:path>
            </a:pathLst>
          </a:custGeom>
          <a:solidFill>
            <a:srgbClr val="000000"/>
          </a:solidFill>
        </p:spPr>
        <p:txBody>
          <a:bodyPr wrap="square" lIns="0" tIns="0" rIns="0" bIns="0" rtlCol="0"/>
          <a:lstStyle/>
          <a:p>
            <a:endParaRPr/>
          </a:p>
        </p:txBody>
      </p:sp>
      <p:sp>
        <p:nvSpPr>
          <p:cNvPr id="8" name="object 8"/>
          <p:cNvSpPr txBox="1"/>
          <p:nvPr/>
        </p:nvSpPr>
        <p:spPr>
          <a:xfrm>
            <a:off x="718819" y="5474614"/>
            <a:ext cx="326390"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mbria Math"/>
                <a:cs typeface="Cambria Math"/>
              </a:rPr>
              <a:t>⟹</a:t>
            </a:r>
            <a:endParaRPr sz="2000">
              <a:latin typeface="Cambria Math"/>
              <a:cs typeface="Cambria Math"/>
            </a:endParaRPr>
          </a:p>
        </p:txBody>
      </p:sp>
      <p:sp>
        <p:nvSpPr>
          <p:cNvPr id="9" name="object 9"/>
          <p:cNvSpPr txBox="1"/>
          <p:nvPr/>
        </p:nvSpPr>
        <p:spPr>
          <a:xfrm>
            <a:off x="1238758" y="5181980"/>
            <a:ext cx="647700" cy="474980"/>
          </a:xfrm>
          <a:prstGeom prst="rect">
            <a:avLst/>
          </a:prstGeom>
        </p:spPr>
        <p:txBody>
          <a:bodyPr vert="horz" wrap="square" lIns="0" tIns="13970" rIns="0" bIns="0" rtlCol="0">
            <a:spAutoFit/>
          </a:bodyPr>
          <a:lstStyle/>
          <a:p>
            <a:pPr marL="45720">
              <a:lnSpc>
                <a:spcPts val="1430"/>
              </a:lnSpc>
              <a:spcBef>
                <a:spcPts val="110"/>
              </a:spcBef>
              <a:tabLst>
                <a:tab pos="492125" algn="l"/>
              </a:tabLst>
            </a:pPr>
            <a:r>
              <a:rPr sz="1450" spc="105" dirty="0">
                <a:latin typeface="Cambria Math"/>
                <a:cs typeface="Cambria Math"/>
              </a:rPr>
              <a:t>b	</a:t>
            </a:r>
            <a:r>
              <a:rPr sz="1450" spc="110" dirty="0">
                <a:latin typeface="Cambria Math"/>
                <a:cs typeface="Cambria Math"/>
              </a:rPr>
              <a:t>d</a:t>
            </a:r>
            <a:endParaRPr sz="1450">
              <a:latin typeface="Cambria Math"/>
              <a:cs typeface="Cambria Math"/>
            </a:endParaRPr>
          </a:p>
          <a:p>
            <a:pPr marL="50800">
              <a:lnSpc>
                <a:spcPts val="2090"/>
              </a:lnSpc>
            </a:pPr>
            <a:r>
              <a:rPr sz="1450" spc="100" dirty="0">
                <a:latin typeface="Cambria Math"/>
                <a:cs typeface="Cambria Math"/>
              </a:rPr>
              <a:t>a</a:t>
            </a:r>
            <a:r>
              <a:rPr sz="1450" spc="245" dirty="0">
                <a:latin typeface="Cambria Math"/>
                <a:cs typeface="Cambria Math"/>
              </a:rPr>
              <a:t> </a:t>
            </a:r>
            <a:r>
              <a:rPr sz="3000" baseline="-33333" dirty="0">
                <a:latin typeface="Cambria Math"/>
                <a:cs typeface="Cambria Math"/>
              </a:rPr>
              <a:t>=</a:t>
            </a:r>
            <a:r>
              <a:rPr sz="3000" spc="97" baseline="-33333" dirty="0">
                <a:latin typeface="Cambria Math"/>
                <a:cs typeface="Cambria Math"/>
              </a:rPr>
              <a:t> </a:t>
            </a:r>
            <a:r>
              <a:rPr sz="1450" spc="100" dirty="0">
                <a:latin typeface="Cambria Math"/>
                <a:cs typeface="Cambria Math"/>
              </a:rPr>
              <a:t>e</a:t>
            </a:r>
            <a:endParaRPr sz="1450">
              <a:latin typeface="Cambria Math"/>
              <a:cs typeface="Cambria Math"/>
            </a:endParaRPr>
          </a:p>
        </p:txBody>
      </p:sp>
      <p:sp>
        <p:nvSpPr>
          <p:cNvPr id="10" name="object 10"/>
          <p:cNvSpPr txBox="1"/>
          <p:nvPr/>
        </p:nvSpPr>
        <p:spPr>
          <a:xfrm>
            <a:off x="1272286" y="5671210"/>
            <a:ext cx="556260" cy="248920"/>
          </a:xfrm>
          <a:prstGeom prst="rect">
            <a:avLst/>
          </a:prstGeom>
        </p:spPr>
        <p:txBody>
          <a:bodyPr vert="horz" wrap="square" lIns="0" tIns="14604" rIns="0" bIns="0" rtlCol="0">
            <a:spAutoFit/>
          </a:bodyPr>
          <a:lstStyle/>
          <a:p>
            <a:pPr marL="12700">
              <a:lnSpc>
                <a:spcPct val="100000"/>
              </a:lnSpc>
              <a:spcBef>
                <a:spcPts val="114"/>
              </a:spcBef>
              <a:tabLst>
                <a:tab pos="476884" algn="l"/>
              </a:tabLst>
            </a:pPr>
            <a:r>
              <a:rPr sz="1450" spc="110" dirty="0">
                <a:latin typeface="Cambria Math"/>
                <a:cs typeface="Cambria Math"/>
              </a:rPr>
              <a:t>b	</a:t>
            </a:r>
            <a:r>
              <a:rPr sz="1450" spc="75" dirty="0">
                <a:latin typeface="Cambria Math"/>
                <a:cs typeface="Cambria Math"/>
              </a:rPr>
              <a:t>f</a:t>
            </a:r>
            <a:endParaRPr sz="1450">
              <a:latin typeface="Cambria Math"/>
              <a:cs typeface="Cambria Math"/>
            </a:endParaRPr>
          </a:p>
        </p:txBody>
      </p:sp>
      <p:sp>
        <p:nvSpPr>
          <p:cNvPr id="11" name="object 11"/>
          <p:cNvSpPr/>
          <p:nvPr/>
        </p:nvSpPr>
        <p:spPr>
          <a:xfrm>
            <a:off x="1731264" y="5660135"/>
            <a:ext cx="104139" cy="17145"/>
          </a:xfrm>
          <a:custGeom>
            <a:avLst/>
            <a:gdLst/>
            <a:ahLst/>
            <a:cxnLst/>
            <a:rect l="l" t="t" r="r" b="b"/>
            <a:pathLst>
              <a:path w="104139" h="17145">
                <a:moveTo>
                  <a:pt x="103631" y="0"/>
                </a:moveTo>
                <a:lnTo>
                  <a:pt x="0" y="0"/>
                </a:lnTo>
                <a:lnTo>
                  <a:pt x="0" y="16763"/>
                </a:lnTo>
                <a:lnTo>
                  <a:pt x="103631" y="16763"/>
                </a:lnTo>
                <a:lnTo>
                  <a:pt x="103631" y="0"/>
                </a:lnTo>
                <a:close/>
              </a:path>
            </a:pathLst>
          </a:custGeom>
          <a:solidFill>
            <a:srgbClr val="000000"/>
          </a:solidFill>
        </p:spPr>
        <p:txBody>
          <a:bodyPr wrap="square" lIns="0" tIns="0" rIns="0" bIns="0" rtlCol="0"/>
          <a:lstStyle/>
          <a:p>
            <a:endParaRPr/>
          </a:p>
        </p:txBody>
      </p:sp>
      <p:sp>
        <p:nvSpPr>
          <p:cNvPr id="12" name="object 12"/>
          <p:cNvSpPr txBox="1"/>
          <p:nvPr/>
        </p:nvSpPr>
        <p:spPr>
          <a:xfrm>
            <a:off x="1974342" y="4985384"/>
            <a:ext cx="1184275" cy="820419"/>
          </a:xfrm>
          <a:prstGeom prst="rect">
            <a:avLst/>
          </a:prstGeom>
        </p:spPr>
        <p:txBody>
          <a:bodyPr vert="horz" wrap="square" lIns="0" tIns="12700" rIns="0" bIns="0" rtlCol="0">
            <a:spAutoFit/>
          </a:bodyPr>
          <a:lstStyle/>
          <a:p>
            <a:pPr marL="63500">
              <a:lnSpc>
                <a:spcPts val="1980"/>
              </a:lnSpc>
              <a:spcBef>
                <a:spcPts val="100"/>
              </a:spcBef>
            </a:pPr>
            <a:r>
              <a:rPr sz="2000" dirty="0">
                <a:latin typeface="Times New Roman"/>
                <a:cs typeface="Times New Roman"/>
              </a:rPr>
              <a:t>and</a:t>
            </a:r>
            <a:r>
              <a:rPr sz="2000" spc="204" dirty="0">
                <a:latin typeface="Times New Roman"/>
                <a:cs typeface="Times New Roman"/>
              </a:rPr>
              <a:t> </a:t>
            </a:r>
            <a:r>
              <a:rPr sz="2175" spc="135" baseline="45977" dirty="0">
                <a:latin typeface="Cambria Math"/>
                <a:cs typeface="Cambria Math"/>
              </a:rPr>
              <a:t>c</a:t>
            </a:r>
            <a:r>
              <a:rPr sz="2175" spc="697" baseline="45977" dirty="0">
                <a:latin typeface="Cambria Math"/>
                <a:cs typeface="Cambria Math"/>
              </a:rPr>
              <a:t> </a:t>
            </a:r>
            <a:r>
              <a:rPr sz="2000" dirty="0">
                <a:latin typeface="Cambria Math"/>
                <a:cs typeface="Cambria Math"/>
              </a:rPr>
              <a:t>=</a:t>
            </a:r>
            <a:r>
              <a:rPr sz="2000" spc="85" dirty="0">
                <a:latin typeface="Cambria Math"/>
                <a:cs typeface="Cambria Math"/>
              </a:rPr>
              <a:t> </a:t>
            </a:r>
            <a:r>
              <a:rPr sz="2175" spc="150" baseline="45977" dirty="0">
                <a:latin typeface="Cambria Math"/>
                <a:cs typeface="Cambria Math"/>
              </a:rPr>
              <a:t>e</a:t>
            </a:r>
            <a:endParaRPr sz="2175" baseline="45977">
              <a:latin typeface="Cambria Math"/>
              <a:cs typeface="Cambria Math"/>
            </a:endParaRPr>
          </a:p>
          <a:p>
            <a:pPr marL="534035">
              <a:lnSpc>
                <a:spcPts val="1320"/>
              </a:lnSpc>
              <a:tabLst>
                <a:tab pos="1000125" algn="l"/>
              </a:tabLst>
            </a:pPr>
            <a:r>
              <a:rPr sz="1450" spc="110" dirty="0">
                <a:latin typeface="Cambria Math"/>
                <a:cs typeface="Cambria Math"/>
              </a:rPr>
              <a:t>d	</a:t>
            </a:r>
            <a:r>
              <a:rPr sz="1450" spc="75" dirty="0">
                <a:latin typeface="Cambria Math"/>
                <a:cs typeface="Cambria Math"/>
              </a:rPr>
              <a:t>f</a:t>
            </a:r>
            <a:endParaRPr sz="1450">
              <a:latin typeface="Cambria Math"/>
              <a:cs typeface="Cambria Math"/>
            </a:endParaRPr>
          </a:p>
          <a:p>
            <a:pPr marL="98425">
              <a:lnSpc>
                <a:spcPct val="100000"/>
              </a:lnSpc>
              <a:spcBef>
                <a:spcPts val="560"/>
              </a:spcBef>
              <a:tabLst>
                <a:tab pos="563245" algn="l"/>
              </a:tabLst>
            </a:pPr>
            <a:r>
              <a:rPr sz="2000" spc="5" dirty="0">
                <a:latin typeface="Cambria Math"/>
                <a:cs typeface="Cambria Math"/>
              </a:rPr>
              <a:t>⟹	</a:t>
            </a:r>
            <a:r>
              <a:rPr sz="2000" dirty="0">
                <a:latin typeface="Times New Roman"/>
                <a:cs typeface="Times New Roman"/>
              </a:rPr>
              <a:t>af=be</a:t>
            </a:r>
            <a:endParaRPr sz="2000">
              <a:latin typeface="Times New Roman"/>
              <a:cs typeface="Times New Roman"/>
            </a:endParaRPr>
          </a:p>
        </p:txBody>
      </p:sp>
      <p:sp>
        <p:nvSpPr>
          <p:cNvPr id="13" name="object 13"/>
          <p:cNvSpPr txBox="1"/>
          <p:nvPr/>
        </p:nvSpPr>
        <p:spPr>
          <a:xfrm>
            <a:off x="718819" y="5850432"/>
            <a:ext cx="2950845" cy="756920"/>
          </a:xfrm>
          <a:prstGeom prst="rect">
            <a:avLst/>
          </a:prstGeom>
        </p:spPr>
        <p:txBody>
          <a:bodyPr vert="horz" wrap="square" lIns="0" tIns="73660" rIns="0" bIns="0" rtlCol="0">
            <a:spAutoFit/>
          </a:bodyPr>
          <a:lstStyle/>
          <a:p>
            <a:pPr marL="12700">
              <a:lnSpc>
                <a:spcPct val="100000"/>
              </a:lnSpc>
              <a:spcBef>
                <a:spcPts val="580"/>
              </a:spcBef>
            </a:pPr>
            <a:r>
              <a:rPr sz="2000" spc="-5" dirty="0">
                <a:latin typeface="Cambria Math"/>
                <a:cs typeface="Cambria Math"/>
              </a:rPr>
              <a:t>This means</a:t>
            </a:r>
            <a:r>
              <a:rPr sz="2000" dirty="0">
                <a:latin typeface="Cambria Math"/>
                <a:cs typeface="Cambria Math"/>
              </a:rPr>
              <a:t> </a:t>
            </a:r>
            <a:r>
              <a:rPr sz="2000" spc="-5" dirty="0">
                <a:latin typeface="Cambria Math"/>
                <a:cs typeface="Cambria Math"/>
              </a:rPr>
              <a:t>that</a:t>
            </a:r>
            <a:r>
              <a:rPr sz="2000" spc="30" dirty="0">
                <a:latin typeface="Cambria Math"/>
                <a:cs typeface="Cambria Math"/>
              </a:rPr>
              <a:t> </a:t>
            </a:r>
            <a:r>
              <a:rPr sz="2000" spc="-5" dirty="0">
                <a:latin typeface="Times New Roman"/>
                <a:cs typeface="Times New Roman"/>
              </a:rPr>
              <a:t>(a,b)R(e,f).</a:t>
            </a:r>
            <a:endParaRPr sz="2000">
              <a:latin typeface="Times New Roman"/>
              <a:cs typeface="Times New Roman"/>
            </a:endParaRPr>
          </a:p>
          <a:p>
            <a:pPr marL="123825">
              <a:lnSpc>
                <a:spcPct val="100000"/>
              </a:lnSpc>
              <a:spcBef>
                <a:spcPts val="480"/>
              </a:spcBef>
            </a:pPr>
            <a:r>
              <a:rPr sz="2000" dirty="0">
                <a:latin typeface="Cambria Math"/>
                <a:cs typeface="Cambria Math"/>
              </a:rPr>
              <a:t>∴</a:t>
            </a:r>
            <a:r>
              <a:rPr sz="2000" spc="45" dirty="0">
                <a:latin typeface="Cambria Math"/>
                <a:cs typeface="Cambria Math"/>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transitive</a:t>
            </a:r>
            <a:endParaRPr sz="2000">
              <a:latin typeface="Times New Roman"/>
              <a:cs typeface="Times New Roman"/>
            </a:endParaRPr>
          </a:p>
        </p:txBody>
      </p:sp>
      <p:sp>
        <p:nvSpPr>
          <p:cNvPr id="14" name="object 14"/>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15" name="object 1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Examples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304800"/>
            <a:ext cx="8458200" cy="6324600"/>
          </a:xfrm>
          <a:custGeom>
            <a:avLst/>
            <a:gdLst/>
            <a:ahLst/>
            <a:cxnLst/>
            <a:rect l="l" t="t" r="r" b="b"/>
            <a:pathLst>
              <a:path w="8458200" h="6324600">
                <a:moveTo>
                  <a:pt x="8458200" y="0"/>
                </a:moveTo>
                <a:lnTo>
                  <a:pt x="0" y="0"/>
                </a:lnTo>
                <a:lnTo>
                  <a:pt x="0" y="6324600"/>
                </a:lnTo>
                <a:lnTo>
                  <a:pt x="8458200" y="6324600"/>
                </a:lnTo>
                <a:lnTo>
                  <a:pt x="84582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459740" y="250952"/>
            <a:ext cx="8299450" cy="1397000"/>
          </a:xfrm>
          <a:prstGeom prst="rect">
            <a:avLst/>
          </a:prstGeom>
        </p:spPr>
        <p:txBody>
          <a:bodyPr vert="horz" wrap="square" lIns="0" tIns="85725" rIns="0" bIns="0" rtlCol="0">
            <a:spAutoFit/>
          </a:bodyPr>
          <a:lstStyle/>
          <a:p>
            <a:pPr marL="12700" marR="5080" algn="just">
              <a:lnSpc>
                <a:spcPts val="2400"/>
              </a:lnSpc>
              <a:spcBef>
                <a:spcPts val="675"/>
              </a:spcBef>
            </a:pPr>
            <a:r>
              <a:rPr sz="2500" b="0" u="none" spc="-5" dirty="0">
                <a:latin typeface="Times New Roman"/>
                <a:cs typeface="Times New Roman"/>
              </a:rPr>
              <a:t>2.If R</a:t>
            </a:r>
            <a:r>
              <a:rPr sz="2500" b="0" u="none" dirty="0">
                <a:latin typeface="Times New Roman"/>
                <a:cs typeface="Times New Roman"/>
              </a:rPr>
              <a:t> is </a:t>
            </a:r>
            <a:r>
              <a:rPr sz="2500" b="0" u="none" spc="5" dirty="0">
                <a:latin typeface="Times New Roman"/>
                <a:cs typeface="Times New Roman"/>
              </a:rPr>
              <a:t>the </a:t>
            </a:r>
            <a:r>
              <a:rPr sz="2500" b="0" u="none" dirty="0">
                <a:latin typeface="Times New Roman"/>
                <a:cs typeface="Times New Roman"/>
              </a:rPr>
              <a:t>relation on the set</a:t>
            </a:r>
            <a:r>
              <a:rPr sz="2500" b="0" u="none" spc="625" dirty="0">
                <a:latin typeface="Times New Roman"/>
                <a:cs typeface="Times New Roman"/>
              </a:rPr>
              <a:t> </a:t>
            </a:r>
            <a:r>
              <a:rPr sz="2500" b="0" u="none" dirty="0">
                <a:latin typeface="Times New Roman"/>
                <a:cs typeface="Times New Roman"/>
              </a:rPr>
              <a:t>of positive integers</a:t>
            </a:r>
            <a:r>
              <a:rPr sz="2500" b="0" u="none" spc="625" dirty="0">
                <a:latin typeface="Times New Roman"/>
                <a:cs typeface="Times New Roman"/>
              </a:rPr>
              <a:t> </a:t>
            </a:r>
            <a:r>
              <a:rPr sz="2500" b="0" u="none" dirty="0">
                <a:latin typeface="Times New Roman"/>
                <a:cs typeface="Times New Roman"/>
              </a:rPr>
              <a:t>such that </a:t>
            </a:r>
            <a:r>
              <a:rPr sz="2500" b="0" u="none" spc="5" dirty="0">
                <a:latin typeface="Times New Roman"/>
                <a:cs typeface="Times New Roman"/>
              </a:rPr>
              <a:t> </a:t>
            </a:r>
            <a:r>
              <a:rPr sz="2500" b="0" u="none" dirty="0">
                <a:latin typeface="Times New Roman"/>
                <a:cs typeface="Times New Roman"/>
              </a:rPr>
              <a:t>(a,b) </a:t>
            </a:r>
            <a:r>
              <a:rPr sz="2500" b="0" u="none" spc="-5" dirty="0">
                <a:latin typeface="Cambria Math"/>
                <a:cs typeface="Cambria Math"/>
              </a:rPr>
              <a:t>∈</a:t>
            </a:r>
            <a:r>
              <a:rPr sz="2500" b="0" u="none" spc="-5" dirty="0">
                <a:latin typeface="Times New Roman"/>
                <a:cs typeface="Times New Roman"/>
              </a:rPr>
              <a:t>R if and only </a:t>
            </a:r>
            <a:r>
              <a:rPr sz="2500" b="0" u="none" dirty="0">
                <a:latin typeface="Times New Roman"/>
                <a:cs typeface="Times New Roman"/>
              </a:rPr>
              <a:t>if </a:t>
            </a:r>
            <a:r>
              <a:rPr sz="2500" b="0" u="none" spc="-10" dirty="0">
                <a:latin typeface="Times New Roman"/>
                <a:cs typeface="Times New Roman"/>
              </a:rPr>
              <a:t>ab </a:t>
            </a:r>
            <a:r>
              <a:rPr sz="2500" b="0" u="none" spc="-5" dirty="0">
                <a:latin typeface="Times New Roman"/>
                <a:cs typeface="Times New Roman"/>
              </a:rPr>
              <a:t>is a </a:t>
            </a:r>
            <a:r>
              <a:rPr sz="2500" b="0" u="none" dirty="0">
                <a:latin typeface="Times New Roman"/>
                <a:cs typeface="Times New Roman"/>
              </a:rPr>
              <a:t>perfect square, </a:t>
            </a:r>
            <a:r>
              <a:rPr sz="2500" b="0" u="none" spc="-5" dirty="0">
                <a:latin typeface="Times New Roman"/>
                <a:cs typeface="Times New Roman"/>
              </a:rPr>
              <a:t>Show </a:t>
            </a:r>
            <a:r>
              <a:rPr sz="2500" b="0" u="none" dirty="0">
                <a:latin typeface="Times New Roman"/>
                <a:cs typeface="Times New Roman"/>
              </a:rPr>
              <a:t>that </a:t>
            </a:r>
            <a:r>
              <a:rPr sz="2500" b="0" u="none" spc="-5" dirty="0">
                <a:latin typeface="Times New Roman"/>
                <a:cs typeface="Times New Roman"/>
              </a:rPr>
              <a:t>R </a:t>
            </a:r>
            <a:r>
              <a:rPr sz="2500" b="0" u="none" dirty="0">
                <a:latin typeface="Times New Roman"/>
                <a:cs typeface="Times New Roman"/>
              </a:rPr>
              <a:t>is </a:t>
            </a:r>
            <a:r>
              <a:rPr sz="2500" b="0" u="none" spc="-15" dirty="0">
                <a:latin typeface="Times New Roman"/>
                <a:cs typeface="Times New Roman"/>
              </a:rPr>
              <a:t>an </a:t>
            </a:r>
            <a:r>
              <a:rPr sz="2500" b="0" u="none" spc="-10" dirty="0">
                <a:latin typeface="Times New Roman"/>
                <a:cs typeface="Times New Roman"/>
              </a:rPr>
              <a:t> </a:t>
            </a:r>
            <a:r>
              <a:rPr sz="2500" b="0" u="none" spc="-5" dirty="0">
                <a:latin typeface="Times New Roman"/>
                <a:cs typeface="Times New Roman"/>
              </a:rPr>
              <a:t>equivalence</a:t>
            </a:r>
            <a:r>
              <a:rPr sz="2500" b="0" u="none" spc="45" dirty="0">
                <a:latin typeface="Times New Roman"/>
                <a:cs typeface="Times New Roman"/>
              </a:rPr>
              <a:t> </a:t>
            </a:r>
            <a:r>
              <a:rPr sz="2500" b="0" u="none" spc="-5" dirty="0">
                <a:latin typeface="Times New Roman"/>
                <a:cs typeface="Times New Roman"/>
              </a:rPr>
              <a:t>relation.</a:t>
            </a:r>
            <a:endParaRPr sz="2500">
              <a:latin typeface="Times New Roman"/>
              <a:cs typeface="Times New Roman"/>
            </a:endParaRPr>
          </a:p>
          <a:p>
            <a:pPr marL="12700">
              <a:lnSpc>
                <a:spcPct val="100000"/>
              </a:lnSpc>
              <a:spcBef>
                <a:spcPts val="20"/>
              </a:spcBef>
            </a:pPr>
            <a:r>
              <a:rPr sz="2500" spc="-5" dirty="0"/>
              <a:t>Solution:</a:t>
            </a:r>
            <a:endParaRPr sz="2500"/>
          </a:p>
        </p:txBody>
      </p:sp>
      <p:sp>
        <p:nvSpPr>
          <p:cNvPr id="4" name="object 4"/>
          <p:cNvSpPr txBox="1"/>
          <p:nvPr/>
        </p:nvSpPr>
        <p:spPr>
          <a:xfrm>
            <a:off x="3095370" y="1624329"/>
            <a:ext cx="298450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is a</a:t>
            </a:r>
            <a:r>
              <a:rPr sz="2500" spc="-20" dirty="0">
                <a:latin typeface="Times New Roman"/>
                <a:cs typeface="Times New Roman"/>
              </a:rPr>
              <a:t> </a:t>
            </a:r>
            <a:r>
              <a:rPr sz="2500" spc="-5" dirty="0">
                <a:latin typeface="Times New Roman"/>
                <a:cs typeface="Times New Roman"/>
              </a:rPr>
              <a:t>perfect</a:t>
            </a:r>
            <a:r>
              <a:rPr sz="2500" spc="30" dirty="0">
                <a:latin typeface="Times New Roman"/>
                <a:cs typeface="Times New Roman"/>
              </a:rPr>
              <a:t> </a:t>
            </a:r>
            <a:r>
              <a:rPr sz="2500" spc="-5" dirty="0">
                <a:latin typeface="Times New Roman"/>
                <a:cs typeface="Times New Roman"/>
              </a:rPr>
              <a:t>square,</a:t>
            </a:r>
            <a:r>
              <a:rPr sz="2500" spc="25" dirty="0">
                <a:latin typeface="Times New Roman"/>
                <a:cs typeface="Times New Roman"/>
              </a:rPr>
              <a:t> </a:t>
            </a:r>
            <a:r>
              <a:rPr sz="2500" spc="-5" dirty="0">
                <a:latin typeface="Times New Roman"/>
                <a:cs typeface="Times New Roman"/>
              </a:rPr>
              <a:t>aRa</a:t>
            </a:r>
            <a:endParaRPr sz="2500">
              <a:latin typeface="Times New Roman"/>
              <a:cs typeface="Times New Roman"/>
            </a:endParaRPr>
          </a:p>
        </p:txBody>
      </p:sp>
      <p:sp>
        <p:nvSpPr>
          <p:cNvPr id="5" name="object 5"/>
          <p:cNvSpPr txBox="1"/>
          <p:nvPr/>
        </p:nvSpPr>
        <p:spPr>
          <a:xfrm>
            <a:off x="434340" y="1624329"/>
            <a:ext cx="6684009" cy="3455035"/>
          </a:xfrm>
          <a:prstGeom prst="rect">
            <a:avLst/>
          </a:prstGeom>
        </p:spPr>
        <p:txBody>
          <a:bodyPr vert="horz" wrap="square" lIns="0" tIns="12065" rIns="0" bIns="0" rtlCol="0">
            <a:spAutoFit/>
          </a:bodyPr>
          <a:lstStyle/>
          <a:p>
            <a:pPr marL="116839">
              <a:lnSpc>
                <a:spcPts val="2995"/>
              </a:lnSpc>
              <a:spcBef>
                <a:spcPts val="95"/>
              </a:spcBef>
            </a:pPr>
            <a:r>
              <a:rPr sz="2500" b="1" spc="-10" dirty="0">
                <a:latin typeface="Times New Roman"/>
                <a:cs typeface="Times New Roman"/>
              </a:rPr>
              <a:t>(</a:t>
            </a:r>
            <a:r>
              <a:rPr sz="2500" b="1" spc="-5" dirty="0">
                <a:latin typeface="Times New Roman"/>
                <a:cs typeface="Times New Roman"/>
              </a:rPr>
              <a:t>i)</a:t>
            </a:r>
            <a:r>
              <a:rPr sz="2500" b="1" spc="15" dirty="0">
                <a:latin typeface="Times New Roman"/>
                <a:cs typeface="Times New Roman"/>
              </a:rPr>
              <a:t> </a:t>
            </a:r>
            <a:r>
              <a:rPr sz="2500" spc="-5" dirty="0">
                <a:latin typeface="Times New Roman"/>
                <a:cs typeface="Times New Roman"/>
              </a:rPr>
              <a:t>Since</a:t>
            </a:r>
            <a:r>
              <a:rPr sz="2500" spc="20" dirty="0">
                <a:latin typeface="Times New Roman"/>
                <a:cs typeface="Times New Roman"/>
              </a:rPr>
              <a:t> </a:t>
            </a:r>
            <a:r>
              <a:rPr sz="2500" spc="40" dirty="0">
                <a:latin typeface="Cambria Math"/>
                <a:cs typeface="Cambria Math"/>
              </a:rPr>
              <a:t>𝑎</a:t>
            </a:r>
            <a:r>
              <a:rPr sz="2500" spc="-5" dirty="0">
                <a:latin typeface="Cambria Math"/>
                <a:cs typeface="Cambria Math"/>
              </a:rPr>
              <a:t>.</a:t>
            </a:r>
            <a:r>
              <a:rPr sz="2500" spc="-130" dirty="0">
                <a:latin typeface="Cambria Math"/>
                <a:cs typeface="Cambria Math"/>
              </a:rPr>
              <a:t> </a:t>
            </a:r>
            <a:r>
              <a:rPr sz="2500" spc="-5" dirty="0">
                <a:latin typeface="Cambria Math"/>
                <a:cs typeface="Cambria Math"/>
              </a:rPr>
              <a:t>𝑎</a:t>
            </a:r>
            <a:r>
              <a:rPr sz="2500" spc="190" dirty="0">
                <a:latin typeface="Cambria Math"/>
                <a:cs typeface="Cambria Math"/>
              </a:rPr>
              <a:t> </a:t>
            </a:r>
            <a:r>
              <a:rPr sz="2500" spc="-5" dirty="0">
                <a:latin typeface="Cambria Math"/>
                <a:cs typeface="Cambria Math"/>
              </a:rPr>
              <a:t>=</a:t>
            </a:r>
            <a:r>
              <a:rPr sz="2500" spc="150" dirty="0">
                <a:latin typeface="Cambria Math"/>
                <a:cs typeface="Cambria Math"/>
              </a:rPr>
              <a:t> </a:t>
            </a:r>
            <a:r>
              <a:rPr sz="2500" spc="55" dirty="0">
                <a:latin typeface="Cambria Math"/>
                <a:cs typeface="Cambria Math"/>
              </a:rPr>
              <a:t>𝑎</a:t>
            </a:r>
            <a:r>
              <a:rPr sz="2700" spc="82" baseline="27777" dirty="0">
                <a:latin typeface="Cambria Math"/>
                <a:cs typeface="Cambria Math"/>
              </a:rPr>
              <a:t>2</a:t>
            </a:r>
            <a:endParaRPr sz="2700" baseline="27777">
              <a:latin typeface="Cambria Math"/>
              <a:cs typeface="Cambria Math"/>
            </a:endParaRPr>
          </a:p>
          <a:p>
            <a:pPr marL="387985">
              <a:lnSpc>
                <a:spcPts val="2995"/>
              </a:lnSpc>
            </a:pPr>
            <a:r>
              <a:rPr sz="2500" spc="-5" dirty="0">
                <a:latin typeface="Cambria Math"/>
                <a:cs typeface="Cambria Math"/>
              </a:rPr>
              <a:t>∴</a:t>
            </a:r>
            <a:r>
              <a:rPr sz="2500" spc="45" dirty="0">
                <a:latin typeface="Cambria Math"/>
                <a:cs typeface="Cambria Math"/>
              </a:rPr>
              <a:t> </a:t>
            </a:r>
            <a:r>
              <a:rPr sz="2500" spc="-5" dirty="0">
                <a:latin typeface="Times New Roman"/>
                <a:cs typeface="Times New Roman"/>
              </a:rPr>
              <a:t>R</a:t>
            </a:r>
            <a:r>
              <a:rPr sz="2500" spc="-25" dirty="0">
                <a:latin typeface="Times New Roman"/>
                <a:cs typeface="Times New Roman"/>
              </a:rPr>
              <a:t> </a:t>
            </a:r>
            <a:r>
              <a:rPr sz="2500" spc="-5" dirty="0">
                <a:latin typeface="Times New Roman"/>
                <a:cs typeface="Times New Roman"/>
              </a:rPr>
              <a:t>is</a:t>
            </a:r>
            <a:r>
              <a:rPr sz="2500" spc="-20" dirty="0">
                <a:latin typeface="Times New Roman"/>
                <a:cs typeface="Times New Roman"/>
              </a:rPr>
              <a:t> </a:t>
            </a:r>
            <a:r>
              <a:rPr sz="2500" spc="-5" dirty="0">
                <a:latin typeface="Times New Roman"/>
                <a:cs typeface="Times New Roman"/>
              </a:rPr>
              <a:t>reflexive.</a:t>
            </a:r>
            <a:endParaRPr sz="2500">
              <a:latin typeface="Times New Roman"/>
              <a:cs typeface="Times New Roman"/>
            </a:endParaRPr>
          </a:p>
          <a:p>
            <a:pPr marL="582295" indent="-466090">
              <a:lnSpc>
                <a:spcPct val="100000"/>
              </a:lnSpc>
              <a:spcBef>
                <a:spcPts val="10"/>
              </a:spcBef>
              <a:buFont typeface="Times New Roman"/>
              <a:buAutoNum type="romanLcParenBoth" startAt="2"/>
              <a:tabLst>
                <a:tab pos="582930" algn="l"/>
                <a:tab pos="2168525" algn="l"/>
              </a:tabLst>
            </a:pPr>
            <a:r>
              <a:rPr sz="2500" spc="-5" dirty="0">
                <a:latin typeface="Times New Roman"/>
                <a:cs typeface="Times New Roman"/>
              </a:rPr>
              <a:t>When</a:t>
            </a:r>
            <a:r>
              <a:rPr sz="2500" spc="20" dirty="0">
                <a:latin typeface="Times New Roman"/>
                <a:cs typeface="Times New Roman"/>
              </a:rPr>
              <a:t> </a:t>
            </a:r>
            <a:r>
              <a:rPr sz="2500" spc="-5" dirty="0">
                <a:latin typeface="Times New Roman"/>
                <a:cs typeface="Times New Roman"/>
              </a:rPr>
              <a:t>aRb,	ab is</a:t>
            </a:r>
            <a:r>
              <a:rPr sz="2500" spc="10" dirty="0">
                <a:latin typeface="Times New Roman"/>
                <a:cs typeface="Times New Roman"/>
              </a:rPr>
              <a:t> </a:t>
            </a:r>
            <a:r>
              <a:rPr sz="2500" spc="-5" dirty="0">
                <a:latin typeface="Times New Roman"/>
                <a:cs typeface="Times New Roman"/>
              </a:rPr>
              <a:t>a perfect</a:t>
            </a:r>
            <a:r>
              <a:rPr sz="2500" spc="40" dirty="0">
                <a:latin typeface="Times New Roman"/>
                <a:cs typeface="Times New Roman"/>
              </a:rPr>
              <a:t> </a:t>
            </a:r>
            <a:r>
              <a:rPr sz="2500" spc="-5" dirty="0">
                <a:latin typeface="Times New Roman"/>
                <a:cs typeface="Times New Roman"/>
              </a:rPr>
              <a:t>square</a:t>
            </a:r>
            <a:r>
              <a:rPr sz="2500" spc="20" dirty="0">
                <a:latin typeface="Times New Roman"/>
                <a:cs typeface="Times New Roman"/>
              </a:rPr>
              <a:t> </a:t>
            </a:r>
            <a:r>
              <a:rPr sz="2500" spc="-5" dirty="0">
                <a:latin typeface="Times New Roman"/>
                <a:cs typeface="Times New Roman"/>
              </a:rPr>
              <a:t>,</a:t>
            </a:r>
            <a:r>
              <a:rPr sz="2500" spc="-10" dirty="0">
                <a:latin typeface="Times New Roman"/>
                <a:cs typeface="Times New Roman"/>
              </a:rPr>
              <a:t> </a:t>
            </a:r>
            <a:r>
              <a:rPr sz="2500" spc="-5" dirty="0">
                <a:latin typeface="Times New Roman"/>
                <a:cs typeface="Times New Roman"/>
              </a:rPr>
              <a:t>say</a:t>
            </a:r>
            <a:r>
              <a:rPr sz="2500" spc="5" dirty="0">
                <a:latin typeface="Times New Roman"/>
                <a:cs typeface="Times New Roman"/>
              </a:rPr>
              <a:t> </a:t>
            </a:r>
            <a:r>
              <a:rPr sz="2500" spc="35" dirty="0">
                <a:latin typeface="Times New Roman"/>
                <a:cs typeface="Times New Roman"/>
              </a:rPr>
              <a:t>ab=</a:t>
            </a:r>
            <a:r>
              <a:rPr sz="2500" spc="35" dirty="0">
                <a:latin typeface="Cambria Math"/>
                <a:cs typeface="Cambria Math"/>
              </a:rPr>
              <a:t>𝑥</a:t>
            </a:r>
            <a:r>
              <a:rPr sz="2700" spc="52" baseline="27777" dirty="0">
                <a:latin typeface="Cambria Math"/>
                <a:cs typeface="Cambria Math"/>
              </a:rPr>
              <a:t>2</a:t>
            </a:r>
            <a:endParaRPr sz="2700" baseline="27777">
              <a:latin typeface="Cambria Math"/>
              <a:cs typeface="Cambria Math"/>
            </a:endParaRPr>
          </a:p>
          <a:p>
            <a:pPr marL="349885" marR="1588770" indent="929640">
              <a:lnSpc>
                <a:spcPts val="2990"/>
              </a:lnSpc>
              <a:spcBef>
                <a:spcPts val="110"/>
              </a:spcBef>
            </a:pPr>
            <a:r>
              <a:rPr sz="2500" spc="-5" dirty="0">
                <a:latin typeface="Cambria Math"/>
                <a:cs typeface="Cambria Math"/>
              </a:rPr>
              <a:t>⟹ </a:t>
            </a:r>
            <a:r>
              <a:rPr sz="2500" spc="35" dirty="0">
                <a:latin typeface="Times New Roman"/>
                <a:cs typeface="Times New Roman"/>
              </a:rPr>
              <a:t>ba=</a:t>
            </a:r>
            <a:r>
              <a:rPr sz="2500" spc="35" dirty="0">
                <a:latin typeface="Cambria Math"/>
                <a:cs typeface="Cambria Math"/>
              </a:rPr>
              <a:t>𝑥</a:t>
            </a:r>
            <a:r>
              <a:rPr sz="2700" spc="52" baseline="27777" dirty="0">
                <a:latin typeface="Cambria Math"/>
                <a:cs typeface="Cambria Math"/>
              </a:rPr>
              <a:t>2</a:t>
            </a:r>
            <a:r>
              <a:rPr sz="2700" spc="60" baseline="27777" dirty="0">
                <a:latin typeface="Cambria Math"/>
                <a:cs typeface="Cambria Math"/>
              </a:rPr>
              <a:t> </a:t>
            </a:r>
            <a:r>
              <a:rPr sz="2500" spc="-5" dirty="0">
                <a:latin typeface="Times New Roman"/>
                <a:cs typeface="Times New Roman"/>
              </a:rPr>
              <a:t>, is a perfect square </a:t>
            </a:r>
            <a:r>
              <a:rPr sz="2500" spc="-615" dirty="0">
                <a:latin typeface="Times New Roman"/>
                <a:cs typeface="Times New Roman"/>
              </a:rPr>
              <a:t> </a:t>
            </a:r>
            <a:r>
              <a:rPr sz="2500" spc="-5" dirty="0">
                <a:latin typeface="Times New Roman"/>
                <a:cs typeface="Times New Roman"/>
              </a:rPr>
              <a:t>That</a:t>
            </a:r>
            <a:r>
              <a:rPr sz="2500" dirty="0">
                <a:latin typeface="Times New Roman"/>
                <a:cs typeface="Times New Roman"/>
              </a:rPr>
              <a:t> </a:t>
            </a:r>
            <a:r>
              <a:rPr sz="2500" spc="-5" dirty="0">
                <a:latin typeface="Times New Roman"/>
                <a:cs typeface="Times New Roman"/>
              </a:rPr>
              <a:t>is.,</a:t>
            </a:r>
            <a:r>
              <a:rPr sz="2500" spc="15" dirty="0">
                <a:latin typeface="Times New Roman"/>
                <a:cs typeface="Times New Roman"/>
              </a:rPr>
              <a:t> </a:t>
            </a:r>
            <a:r>
              <a:rPr sz="2500" spc="-5" dirty="0">
                <a:latin typeface="Times New Roman"/>
                <a:cs typeface="Times New Roman"/>
              </a:rPr>
              <a:t>bRa.</a:t>
            </a:r>
            <a:endParaRPr sz="2500">
              <a:latin typeface="Times New Roman"/>
              <a:cs typeface="Times New Roman"/>
            </a:endParaRPr>
          </a:p>
          <a:p>
            <a:pPr marL="458470">
              <a:lnSpc>
                <a:spcPts val="2900"/>
              </a:lnSpc>
            </a:pPr>
            <a:r>
              <a:rPr sz="2500" spc="-5" dirty="0">
                <a:latin typeface="Cambria Math"/>
                <a:cs typeface="Cambria Math"/>
              </a:rPr>
              <a:t>∴</a:t>
            </a:r>
            <a:r>
              <a:rPr sz="2500" spc="55" dirty="0">
                <a:latin typeface="Cambria Math"/>
                <a:cs typeface="Cambria Math"/>
              </a:rPr>
              <a:t> </a:t>
            </a:r>
            <a:r>
              <a:rPr sz="2500" spc="-5" dirty="0">
                <a:latin typeface="Times New Roman"/>
                <a:cs typeface="Times New Roman"/>
              </a:rPr>
              <a:t>R</a:t>
            </a:r>
            <a:r>
              <a:rPr sz="2500" spc="-20" dirty="0">
                <a:latin typeface="Times New Roman"/>
                <a:cs typeface="Times New Roman"/>
              </a:rPr>
              <a:t> </a:t>
            </a:r>
            <a:r>
              <a:rPr sz="2500" spc="-5" dirty="0">
                <a:latin typeface="Times New Roman"/>
                <a:cs typeface="Times New Roman"/>
              </a:rPr>
              <a:t>is</a:t>
            </a:r>
            <a:r>
              <a:rPr sz="2500" spc="-15" dirty="0">
                <a:latin typeface="Times New Roman"/>
                <a:cs typeface="Times New Roman"/>
              </a:rPr>
              <a:t> </a:t>
            </a:r>
            <a:r>
              <a:rPr sz="2500" spc="-5" dirty="0">
                <a:latin typeface="Times New Roman"/>
                <a:cs typeface="Times New Roman"/>
              </a:rPr>
              <a:t>symmetric</a:t>
            </a:r>
            <a:endParaRPr sz="2500">
              <a:latin typeface="Times New Roman"/>
              <a:cs typeface="Times New Roman"/>
            </a:endParaRPr>
          </a:p>
          <a:p>
            <a:pPr marL="591185" indent="-553720">
              <a:lnSpc>
                <a:spcPct val="100000"/>
              </a:lnSpc>
              <a:spcBef>
                <a:spcPts val="10"/>
              </a:spcBef>
              <a:buFont typeface="Times New Roman"/>
              <a:buAutoNum type="romanLcParenBoth" startAt="3"/>
              <a:tabLst>
                <a:tab pos="591820" algn="l"/>
              </a:tabLst>
            </a:pPr>
            <a:r>
              <a:rPr sz="2500" spc="-5" dirty="0">
                <a:latin typeface="Times New Roman"/>
                <a:cs typeface="Times New Roman"/>
              </a:rPr>
              <a:t>When</a:t>
            </a:r>
            <a:r>
              <a:rPr sz="2500" spc="15" dirty="0">
                <a:latin typeface="Times New Roman"/>
                <a:cs typeface="Times New Roman"/>
              </a:rPr>
              <a:t> </a:t>
            </a:r>
            <a:r>
              <a:rPr sz="2500" spc="-5" dirty="0">
                <a:latin typeface="Times New Roman"/>
                <a:cs typeface="Times New Roman"/>
              </a:rPr>
              <a:t>aRb and</a:t>
            </a:r>
            <a:r>
              <a:rPr sz="2500" spc="10" dirty="0">
                <a:latin typeface="Times New Roman"/>
                <a:cs typeface="Times New Roman"/>
              </a:rPr>
              <a:t> </a:t>
            </a:r>
            <a:r>
              <a:rPr sz="2500" spc="-5" dirty="0">
                <a:latin typeface="Times New Roman"/>
                <a:cs typeface="Times New Roman"/>
              </a:rPr>
              <a:t>bRc, we</a:t>
            </a:r>
            <a:r>
              <a:rPr sz="2500" spc="-10" dirty="0">
                <a:latin typeface="Times New Roman"/>
                <a:cs typeface="Times New Roman"/>
              </a:rPr>
              <a:t> </a:t>
            </a:r>
            <a:r>
              <a:rPr sz="2500" spc="-5" dirty="0">
                <a:latin typeface="Times New Roman"/>
                <a:cs typeface="Times New Roman"/>
              </a:rPr>
              <a:t>write</a:t>
            </a:r>
            <a:r>
              <a:rPr sz="2500" spc="20" dirty="0">
                <a:latin typeface="Times New Roman"/>
                <a:cs typeface="Times New Roman"/>
              </a:rPr>
              <a:t> </a:t>
            </a:r>
            <a:r>
              <a:rPr sz="2500" spc="35" dirty="0">
                <a:latin typeface="Times New Roman"/>
                <a:cs typeface="Times New Roman"/>
              </a:rPr>
              <a:t>ab=</a:t>
            </a:r>
            <a:r>
              <a:rPr sz="2500" spc="35" dirty="0">
                <a:latin typeface="Cambria Math"/>
                <a:cs typeface="Cambria Math"/>
              </a:rPr>
              <a:t>𝑥</a:t>
            </a:r>
            <a:r>
              <a:rPr sz="2700" spc="52" baseline="27777" dirty="0">
                <a:latin typeface="Cambria Math"/>
                <a:cs typeface="Cambria Math"/>
              </a:rPr>
              <a:t>2</a:t>
            </a:r>
            <a:r>
              <a:rPr sz="2700" spc="517" baseline="27777" dirty="0">
                <a:latin typeface="Cambria Math"/>
                <a:cs typeface="Cambria Math"/>
              </a:rPr>
              <a:t> </a:t>
            </a:r>
            <a:r>
              <a:rPr sz="2500" spc="-5" dirty="0">
                <a:latin typeface="Times New Roman"/>
                <a:cs typeface="Times New Roman"/>
              </a:rPr>
              <a:t>and</a:t>
            </a:r>
            <a:r>
              <a:rPr sz="2500" dirty="0">
                <a:latin typeface="Times New Roman"/>
                <a:cs typeface="Times New Roman"/>
              </a:rPr>
              <a:t> </a:t>
            </a:r>
            <a:r>
              <a:rPr sz="2500" spc="30" dirty="0">
                <a:latin typeface="Times New Roman"/>
                <a:cs typeface="Times New Roman"/>
              </a:rPr>
              <a:t>bc=</a:t>
            </a:r>
            <a:r>
              <a:rPr sz="2500" spc="30" dirty="0">
                <a:latin typeface="Cambria Math"/>
                <a:cs typeface="Cambria Math"/>
              </a:rPr>
              <a:t>𝑦</a:t>
            </a:r>
            <a:r>
              <a:rPr sz="2700" spc="44" baseline="27777" dirty="0">
                <a:latin typeface="Cambria Math"/>
                <a:cs typeface="Cambria Math"/>
              </a:rPr>
              <a:t>2</a:t>
            </a:r>
            <a:endParaRPr sz="2700" baseline="27777">
              <a:latin typeface="Cambria Math"/>
              <a:cs typeface="Cambria Math"/>
            </a:endParaRPr>
          </a:p>
          <a:p>
            <a:pPr marL="598805">
              <a:lnSpc>
                <a:spcPct val="100000"/>
              </a:lnSpc>
            </a:pPr>
            <a:r>
              <a:rPr sz="2500" spc="-5" dirty="0">
                <a:latin typeface="Cambria Math"/>
                <a:cs typeface="Cambria Math"/>
              </a:rPr>
              <a:t>⟹</a:t>
            </a:r>
            <a:r>
              <a:rPr sz="2500" spc="65" dirty="0">
                <a:latin typeface="Cambria Math"/>
                <a:cs typeface="Cambria Math"/>
              </a:rPr>
              <a:t> </a:t>
            </a:r>
            <a:r>
              <a:rPr sz="2500" spc="-10" dirty="0">
                <a:latin typeface="Times New Roman"/>
                <a:cs typeface="Times New Roman"/>
              </a:rPr>
              <a:t>(a</a:t>
            </a:r>
            <a:r>
              <a:rPr sz="2500" spc="-5" dirty="0">
                <a:latin typeface="Times New Roman"/>
                <a:cs typeface="Times New Roman"/>
              </a:rPr>
              <a:t>b</a:t>
            </a:r>
            <a:r>
              <a:rPr sz="2500" spc="-10" dirty="0">
                <a:latin typeface="Times New Roman"/>
                <a:cs typeface="Times New Roman"/>
              </a:rPr>
              <a:t>)(</a:t>
            </a:r>
            <a:r>
              <a:rPr sz="2500" spc="-5" dirty="0">
                <a:latin typeface="Times New Roman"/>
                <a:cs typeface="Times New Roman"/>
              </a:rPr>
              <a:t>b</a:t>
            </a:r>
            <a:r>
              <a:rPr sz="2500" spc="-10" dirty="0">
                <a:latin typeface="Times New Roman"/>
                <a:cs typeface="Times New Roman"/>
              </a:rPr>
              <a:t>c</a:t>
            </a:r>
            <a:r>
              <a:rPr sz="2500" dirty="0">
                <a:latin typeface="Times New Roman"/>
                <a:cs typeface="Times New Roman"/>
              </a:rPr>
              <a:t>)</a:t>
            </a:r>
            <a:r>
              <a:rPr sz="2500" spc="-5" dirty="0">
                <a:latin typeface="Times New Roman"/>
                <a:cs typeface="Times New Roman"/>
              </a:rPr>
              <a:t>=</a:t>
            </a:r>
            <a:r>
              <a:rPr sz="2500" spc="-80" dirty="0">
                <a:latin typeface="Times New Roman"/>
                <a:cs typeface="Times New Roman"/>
              </a:rPr>
              <a:t> </a:t>
            </a:r>
            <a:r>
              <a:rPr sz="2500" spc="130" dirty="0">
                <a:latin typeface="Cambria Math"/>
                <a:cs typeface="Cambria Math"/>
              </a:rPr>
              <a:t>𝑥</a:t>
            </a:r>
            <a:r>
              <a:rPr sz="2700" spc="247" baseline="27777" dirty="0">
                <a:latin typeface="Cambria Math"/>
                <a:cs typeface="Cambria Math"/>
              </a:rPr>
              <a:t>2</a:t>
            </a:r>
            <a:r>
              <a:rPr sz="2500" spc="-5" dirty="0">
                <a:latin typeface="Cambria Math"/>
                <a:cs typeface="Cambria Math"/>
              </a:rPr>
              <a:t>.</a:t>
            </a:r>
            <a:r>
              <a:rPr sz="2500" spc="-155" dirty="0">
                <a:latin typeface="Cambria Math"/>
                <a:cs typeface="Cambria Math"/>
              </a:rPr>
              <a:t> </a:t>
            </a:r>
            <a:r>
              <a:rPr sz="2500" spc="120" dirty="0">
                <a:latin typeface="Cambria Math"/>
                <a:cs typeface="Cambria Math"/>
              </a:rPr>
              <a:t>𝑦</a:t>
            </a:r>
            <a:r>
              <a:rPr sz="2700" spc="225" baseline="27777" dirty="0">
                <a:latin typeface="Cambria Math"/>
                <a:cs typeface="Cambria Math"/>
              </a:rPr>
              <a:t>2</a:t>
            </a:r>
            <a:r>
              <a:rPr sz="2500" spc="-10" dirty="0">
                <a:latin typeface="Times New Roman"/>
                <a:cs typeface="Times New Roman"/>
              </a:rPr>
              <a:t>=</a:t>
            </a:r>
            <a:r>
              <a:rPr sz="2500" dirty="0">
                <a:latin typeface="Cambria Math"/>
                <a:cs typeface="Cambria Math"/>
              </a:rPr>
              <a:t>(</a:t>
            </a:r>
            <a:r>
              <a:rPr sz="2500" spc="-5" dirty="0">
                <a:latin typeface="Cambria Math"/>
                <a:cs typeface="Cambria Math"/>
              </a:rPr>
              <a:t>𝑥</a:t>
            </a:r>
            <a:r>
              <a:rPr sz="2500" spc="20" dirty="0">
                <a:latin typeface="Cambria Math"/>
                <a:cs typeface="Cambria Math"/>
              </a:rPr>
              <a:t>𝑦</a:t>
            </a:r>
            <a:r>
              <a:rPr sz="2500" dirty="0">
                <a:latin typeface="Cambria Math"/>
                <a:cs typeface="Cambria Math"/>
              </a:rPr>
              <a:t>)</a:t>
            </a:r>
            <a:r>
              <a:rPr sz="2700" spc="82" baseline="27777" dirty="0">
                <a:latin typeface="Cambria Math"/>
                <a:cs typeface="Cambria Math"/>
              </a:rPr>
              <a:t>2</a:t>
            </a:r>
            <a:endParaRPr sz="2700" baseline="27777">
              <a:latin typeface="Cambria Math"/>
              <a:cs typeface="Cambria Math"/>
            </a:endParaRPr>
          </a:p>
          <a:p>
            <a:pPr marL="598805">
              <a:lnSpc>
                <a:spcPct val="100000"/>
              </a:lnSpc>
            </a:pPr>
            <a:r>
              <a:rPr sz="2500" spc="30" dirty="0">
                <a:latin typeface="Cambria Math"/>
                <a:cs typeface="Cambria Math"/>
              </a:rPr>
              <a:t>⟹</a:t>
            </a:r>
            <a:r>
              <a:rPr sz="2500" spc="30" dirty="0">
                <a:latin typeface="Times New Roman"/>
                <a:cs typeface="Times New Roman"/>
              </a:rPr>
              <a:t>a</a:t>
            </a:r>
            <a:r>
              <a:rPr sz="2500" spc="30" dirty="0">
                <a:latin typeface="Cambria Math"/>
                <a:cs typeface="Cambria Math"/>
              </a:rPr>
              <a:t>𝑏</a:t>
            </a:r>
            <a:r>
              <a:rPr sz="2700" spc="44" baseline="27777" dirty="0">
                <a:latin typeface="Cambria Math"/>
                <a:cs typeface="Cambria Math"/>
              </a:rPr>
              <a:t>2</a:t>
            </a:r>
            <a:r>
              <a:rPr sz="2500" spc="30" dirty="0">
                <a:latin typeface="Cambria Math"/>
                <a:cs typeface="Cambria Math"/>
              </a:rPr>
              <a:t>𝑐</a:t>
            </a:r>
            <a:r>
              <a:rPr sz="2500" spc="30" dirty="0">
                <a:latin typeface="Times New Roman"/>
                <a:cs typeface="Times New Roman"/>
              </a:rPr>
              <a:t>=</a:t>
            </a:r>
            <a:r>
              <a:rPr sz="2500" spc="30" dirty="0">
                <a:latin typeface="Cambria Math"/>
                <a:cs typeface="Cambria Math"/>
              </a:rPr>
              <a:t>(𝑥𝑦)</a:t>
            </a:r>
            <a:r>
              <a:rPr sz="2700" spc="44" baseline="27777" dirty="0">
                <a:latin typeface="Cambria Math"/>
                <a:cs typeface="Cambria Math"/>
              </a:rPr>
              <a:t>2</a:t>
            </a:r>
            <a:endParaRPr sz="2700" baseline="27777">
              <a:latin typeface="Cambria Math"/>
              <a:cs typeface="Cambria Math"/>
            </a:endParaRPr>
          </a:p>
        </p:txBody>
      </p:sp>
      <p:sp>
        <p:nvSpPr>
          <p:cNvPr id="6" name="object 6"/>
          <p:cNvSpPr/>
          <p:nvPr/>
        </p:nvSpPr>
        <p:spPr>
          <a:xfrm>
            <a:off x="1987042" y="5230240"/>
            <a:ext cx="548005" cy="523240"/>
          </a:xfrm>
          <a:custGeom>
            <a:avLst/>
            <a:gdLst/>
            <a:ahLst/>
            <a:cxnLst/>
            <a:rect l="l" t="t" r="r" b="b"/>
            <a:pathLst>
              <a:path w="548005" h="523239">
                <a:moveTo>
                  <a:pt x="434466" y="0"/>
                </a:moveTo>
                <a:lnTo>
                  <a:pt x="429513" y="12445"/>
                </a:lnTo>
                <a:lnTo>
                  <a:pt x="449064" y="28257"/>
                </a:lnTo>
                <a:lnTo>
                  <a:pt x="466375" y="48831"/>
                </a:lnTo>
                <a:lnTo>
                  <a:pt x="494283" y="104266"/>
                </a:lnTo>
                <a:lnTo>
                  <a:pt x="512000" y="176085"/>
                </a:lnTo>
                <a:lnTo>
                  <a:pt x="516429" y="217138"/>
                </a:lnTo>
                <a:lnTo>
                  <a:pt x="517906" y="261619"/>
                </a:lnTo>
                <a:lnTo>
                  <a:pt x="516451" y="305398"/>
                </a:lnTo>
                <a:lnTo>
                  <a:pt x="512079" y="346051"/>
                </a:lnTo>
                <a:lnTo>
                  <a:pt x="504779" y="383572"/>
                </a:lnTo>
                <a:lnTo>
                  <a:pt x="481681" y="448351"/>
                </a:lnTo>
                <a:lnTo>
                  <a:pt x="449157" y="494629"/>
                </a:lnTo>
                <a:lnTo>
                  <a:pt x="429513" y="510514"/>
                </a:lnTo>
                <a:lnTo>
                  <a:pt x="434466" y="522897"/>
                </a:lnTo>
                <a:lnTo>
                  <a:pt x="481060" y="485671"/>
                </a:lnTo>
                <a:lnTo>
                  <a:pt x="516889" y="425996"/>
                </a:lnTo>
                <a:lnTo>
                  <a:pt x="530298" y="389123"/>
                </a:lnTo>
                <a:lnTo>
                  <a:pt x="539861" y="349391"/>
                </a:lnTo>
                <a:lnTo>
                  <a:pt x="545590" y="306804"/>
                </a:lnTo>
                <a:lnTo>
                  <a:pt x="547496" y="261365"/>
                </a:lnTo>
                <a:lnTo>
                  <a:pt x="545590" y="215644"/>
                </a:lnTo>
                <a:lnTo>
                  <a:pt x="539861" y="172958"/>
                </a:lnTo>
                <a:lnTo>
                  <a:pt x="530298" y="133296"/>
                </a:lnTo>
                <a:lnTo>
                  <a:pt x="516889" y="96646"/>
                </a:lnTo>
                <a:lnTo>
                  <a:pt x="481060" y="37322"/>
                </a:lnTo>
                <a:lnTo>
                  <a:pt x="459114" y="15904"/>
                </a:lnTo>
                <a:lnTo>
                  <a:pt x="434466" y="0"/>
                </a:lnTo>
                <a:close/>
              </a:path>
              <a:path w="548005" h="523239">
                <a:moveTo>
                  <a:pt x="112902" y="0"/>
                </a:moveTo>
                <a:lnTo>
                  <a:pt x="66516" y="37322"/>
                </a:lnTo>
                <a:lnTo>
                  <a:pt x="30606" y="96646"/>
                </a:lnTo>
                <a:lnTo>
                  <a:pt x="17252" y="133296"/>
                </a:lnTo>
                <a:lnTo>
                  <a:pt x="7683" y="172958"/>
                </a:lnTo>
                <a:lnTo>
                  <a:pt x="1924" y="215644"/>
                </a:lnTo>
                <a:lnTo>
                  <a:pt x="0" y="261365"/>
                </a:lnTo>
                <a:lnTo>
                  <a:pt x="1924" y="306804"/>
                </a:lnTo>
                <a:lnTo>
                  <a:pt x="7683" y="349391"/>
                </a:lnTo>
                <a:lnTo>
                  <a:pt x="17252" y="389123"/>
                </a:lnTo>
                <a:lnTo>
                  <a:pt x="30606" y="425996"/>
                </a:lnTo>
                <a:lnTo>
                  <a:pt x="66516" y="485671"/>
                </a:lnTo>
                <a:lnTo>
                  <a:pt x="112902" y="522897"/>
                </a:lnTo>
                <a:lnTo>
                  <a:pt x="117982" y="510514"/>
                </a:lnTo>
                <a:lnTo>
                  <a:pt x="98339" y="494629"/>
                </a:lnTo>
                <a:lnTo>
                  <a:pt x="80946" y="473908"/>
                </a:lnTo>
                <a:lnTo>
                  <a:pt x="52958" y="417956"/>
                </a:lnTo>
                <a:lnTo>
                  <a:pt x="35464" y="346051"/>
                </a:lnTo>
                <a:lnTo>
                  <a:pt x="31063" y="305398"/>
                </a:lnTo>
                <a:lnTo>
                  <a:pt x="29590" y="261619"/>
                </a:lnTo>
                <a:lnTo>
                  <a:pt x="31067" y="217138"/>
                </a:lnTo>
                <a:lnTo>
                  <a:pt x="35496" y="176085"/>
                </a:lnTo>
                <a:lnTo>
                  <a:pt x="42878" y="138461"/>
                </a:lnTo>
                <a:lnTo>
                  <a:pt x="66119" y="74167"/>
                </a:lnTo>
                <a:lnTo>
                  <a:pt x="98504" y="28257"/>
                </a:lnTo>
                <a:lnTo>
                  <a:pt x="117982" y="12445"/>
                </a:lnTo>
                <a:lnTo>
                  <a:pt x="112902" y="0"/>
                </a:lnTo>
                <a:close/>
              </a:path>
            </a:pathLst>
          </a:custGeom>
          <a:solidFill>
            <a:srgbClr val="000000"/>
          </a:solidFill>
        </p:spPr>
        <p:txBody>
          <a:bodyPr wrap="square" lIns="0" tIns="0" rIns="0" bIns="0" rtlCol="0"/>
          <a:lstStyle/>
          <a:p>
            <a:endParaRPr/>
          </a:p>
        </p:txBody>
      </p:sp>
      <p:sp>
        <p:nvSpPr>
          <p:cNvPr id="7" name="object 7"/>
          <p:cNvSpPr txBox="1"/>
          <p:nvPr/>
        </p:nvSpPr>
        <p:spPr>
          <a:xfrm>
            <a:off x="2104389" y="5151501"/>
            <a:ext cx="309880" cy="303530"/>
          </a:xfrm>
          <a:prstGeom prst="rect">
            <a:avLst/>
          </a:prstGeom>
        </p:spPr>
        <p:txBody>
          <a:bodyPr vert="horz" wrap="square" lIns="0" tIns="15875" rIns="0" bIns="0" rtlCol="0">
            <a:spAutoFit/>
          </a:bodyPr>
          <a:lstStyle/>
          <a:p>
            <a:pPr marL="12700">
              <a:lnSpc>
                <a:spcPct val="100000"/>
              </a:lnSpc>
              <a:spcBef>
                <a:spcPts val="125"/>
              </a:spcBef>
            </a:pPr>
            <a:r>
              <a:rPr sz="1800" spc="220" dirty="0">
                <a:latin typeface="Cambria Math"/>
                <a:cs typeface="Cambria Math"/>
              </a:rPr>
              <a:t>𝑥</a:t>
            </a:r>
            <a:r>
              <a:rPr sz="1800" spc="260" dirty="0">
                <a:latin typeface="Cambria Math"/>
                <a:cs typeface="Cambria Math"/>
              </a:rPr>
              <a:t>𝑦</a:t>
            </a:r>
            <a:endParaRPr sz="1800">
              <a:latin typeface="Cambria Math"/>
              <a:cs typeface="Cambria Math"/>
            </a:endParaRPr>
          </a:p>
        </p:txBody>
      </p:sp>
      <p:sp>
        <p:nvSpPr>
          <p:cNvPr id="8" name="object 8"/>
          <p:cNvSpPr txBox="1"/>
          <p:nvPr/>
        </p:nvSpPr>
        <p:spPr>
          <a:xfrm>
            <a:off x="2176017" y="5497779"/>
            <a:ext cx="164465" cy="303530"/>
          </a:xfrm>
          <a:prstGeom prst="rect">
            <a:avLst/>
          </a:prstGeom>
        </p:spPr>
        <p:txBody>
          <a:bodyPr vert="horz" wrap="square" lIns="0" tIns="15240" rIns="0" bIns="0" rtlCol="0">
            <a:spAutoFit/>
          </a:bodyPr>
          <a:lstStyle/>
          <a:p>
            <a:pPr marL="12700">
              <a:lnSpc>
                <a:spcPct val="100000"/>
              </a:lnSpc>
              <a:spcBef>
                <a:spcPts val="120"/>
              </a:spcBef>
            </a:pPr>
            <a:r>
              <a:rPr sz="1800" spc="225" dirty="0">
                <a:latin typeface="Cambria Math"/>
                <a:cs typeface="Cambria Math"/>
              </a:rPr>
              <a:t>𝑏</a:t>
            </a:r>
            <a:endParaRPr sz="1800">
              <a:latin typeface="Cambria Math"/>
              <a:cs typeface="Cambria Math"/>
            </a:endParaRPr>
          </a:p>
        </p:txBody>
      </p:sp>
      <p:sp>
        <p:nvSpPr>
          <p:cNvPr id="9" name="object 9"/>
          <p:cNvSpPr/>
          <p:nvPr/>
        </p:nvSpPr>
        <p:spPr>
          <a:xfrm>
            <a:off x="2116835" y="5480303"/>
            <a:ext cx="288290" cy="21590"/>
          </a:xfrm>
          <a:custGeom>
            <a:avLst/>
            <a:gdLst/>
            <a:ahLst/>
            <a:cxnLst/>
            <a:rect l="l" t="t" r="r" b="b"/>
            <a:pathLst>
              <a:path w="288289" h="21589">
                <a:moveTo>
                  <a:pt x="288036" y="0"/>
                </a:moveTo>
                <a:lnTo>
                  <a:pt x="0" y="0"/>
                </a:lnTo>
                <a:lnTo>
                  <a:pt x="0" y="21336"/>
                </a:lnTo>
                <a:lnTo>
                  <a:pt x="288036" y="21336"/>
                </a:lnTo>
                <a:lnTo>
                  <a:pt x="288036" y="0"/>
                </a:lnTo>
                <a:close/>
              </a:path>
            </a:pathLst>
          </a:custGeom>
          <a:solidFill>
            <a:srgbClr val="000000"/>
          </a:solidFill>
        </p:spPr>
        <p:txBody>
          <a:bodyPr wrap="square" lIns="0" tIns="0" rIns="0" bIns="0" rtlCol="0"/>
          <a:lstStyle/>
          <a:p>
            <a:endParaRPr/>
          </a:p>
        </p:txBody>
      </p:sp>
      <p:sp>
        <p:nvSpPr>
          <p:cNvPr id="10" name="object 10"/>
          <p:cNvSpPr txBox="1"/>
          <p:nvPr/>
        </p:nvSpPr>
        <p:spPr>
          <a:xfrm>
            <a:off x="2549398" y="5057013"/>
            <a:ext cx="2672080" cy="601345"/>
          </a:xfrm>
          <a:prstGeom prst="rect">
            <a:avLst/>
          </a:prstGeom>
        </p:spPr>
        <p:txBody>
          <a:bodyPr vert="horz" wrap="square" lIns="0" tIns="15875" rIns="0" bIns="0" rtlCol="0">
            <a:spAutoFit/>
          </a:bodyPr>
          <a:lstStyle/>
          <a:p>
            <a:pPr marL="12700">
              <a:lnSpc>
                <a:spcPts val="1835"/>
              </a:lnSpc>
              <a:spcBef>
                <a:spcPts val="125"/>
              </a:spcBef>
            </a:pPr>
            <a:r>
              <a:rPr sz="1800" spc="55" dirty="0">
                <a:latin typeface="Cambria Math"/>
                <a:cs typeface="Cambria Math"/>
              </a:rPr>
              <a:t>2</a:t>
            </a:r>
            <a:endParaRPr sz="1800">
              <a:latin typeface="Cambria Math"/>
              <a:cs typeface="Cambria Math"/>
            </a:endParaRPr>
          </a:p>
          <a:p>
            <a:pPr marL="210185">
              <a:lnSpc>
                <a:spcPts val="2675"/>
              </a:lnSpc>
            </a:pPr>
            <a:r>
              <a:rPr sz="2500" spc="-5" dirty="0">
                <a:latin typeface="Cambria Math"/>
                <a:cs typeface="Cambria Math"/>
              </a:rPr>
              <a:t>,</a:t>
            </a:r>
            <a:r>
              <a:rPr sz="2500" spc="70" dirty="0">
                <a:latin typeface="Cambria Math"/>
                <a:cs typeface="Cambria Math"/>
              </a:rPr>
              <a:t> </a:t>
            </a:r>
            <a:r>
              <a:rPr sz="2500" spc="-5" dirty="0">
                <a:latin typeface="Times New Roman"/>
                <a:cs typeface="Times New Roman"/>
              </a:rPr>
              <a:t>is</a:t>
            </a:r>
            <a:r>
              <a:rPr sz="2500" spc="-20" dirty="0">
                <a:latin typeface="Times New Roman"/>
                <a:cs typeface="Times New Roman"/>
              </a:rPr>
              <a:t> </a:t>
            </a:r>
            <a:r>
              <a:rPr sz="2500" spc="-5" dirty="0">
                <a:latin typeface="Times New Roman"/>
                <a:cs typeface="Times New Roman"/>
              </a:rPr>
              <a:t>a</a:t>
            </a:r>
            <a:r>
              <a:rPr sz="2500" spc="-10" dirty="0">
                <a:latin typeface="Times New Roman"/>
                <a:cs typeface="Times New Roman"/>
              </a:rPr>
              <a:t> </a:t>
            </a:r>
            <a:r>
              <a:rPr sz="2500" spc="-5" dirty="0">
                <a:latin typeface="Times New Roman"/>
                <a:cs typeface="Times New Roman"/>
              </a:rPr>
              <a:t>perfect</a:t>
            </a:r>
            <a:r>
              <a:rPr sz="2500" spc="30" dirty="0">
                <a:latin typeface="Times New Roman"/>
                <a:cs typeface="Times New Roman"/>
              </a:rPr>
              <a:t> </a:t>
            </a:r>
            <a:r>
              <a:rPr sz="2500" spc="-5" dirty="0">
                <a:latin typeface="Times New Roman"/>
                <a:cs typeface="Times New Roman"/>
              </a:rPr>
              <a:t>square</a:t>
            </a:r>
            <a:endParaRPr sz="2500">
              <a:latin typeface="Times New Roman"/>
              <a:cs typeface="Times New Roman"/>
            </a:endParaRPr>
          </a:p>
        </p:txBody>
      </p:sp>
      <p:sp>
        <p:nvSpPr>
          <p:cNvPr id="11" name="object 11"/>
          <p:cNvSpPr txBox="1"/>
          <p:nvPr/>
        </p:nvSpPr>
        <p:spPr>
          <a:xfrm>
            <a:off x="935227" y="5186375"/>
            <a:ext cx="1146175" cy="918844"/>
          </a:xfrm>
          <a:prstGeom prst="rect">
            <a:avLst/>
          </a:prstGeom>
        </p:spPr>
        <p:txBody>
          <a:bodyPr vert="horz" wrap="square" lIns="0" tIns="12700" rIns="0" bIns="0" rtlCol="0">
            <a:spAutoFit/>
          </a:bodyPr>
          <a:lstStyle/>
          <a:p>
            <a:pPr marL="12700" marR="5080" indent="85090">
              <a:lnSpc>
                <a:spcPct val="117200"/>
              </a:lnSpc>
              <a:spcBef>
                <a:spcPts val="100"/>
              </a:spcBef>
            </a:pPr>
            <a:r>
              <a:rPr sz="2500" spc="-5" dirty="0">
                <a:latin typeface="Cambria Math"/>
                <a:cs typeface="Cambria Math"/>
              </a:rPr>
              <a:t>⟹</a:t>
            </a:r>
            <a:r>
              <a:rPr sz="2500" spc="25" dirty="0">
                <a:latin typeface="Cambria Math"/>
                <a:cs typeface="Cambria Math"/>
              </a:rPr>
              <a:t> </a:t>
            </a:r>
            <a:r>
              <a:rPr sz="2500" spc="20" dirty="0">
                <a:latin typeface="Times New Roman"/>
                <a:cs typeface="Times New Roman"/>
              </a:rPr>
              <a:t>a</a:t>
            </a:r>
            <a:r>
              <a:rPr sz="2500" spc="20" dirty="0">
                <a:latin typeface="Cambria Math"/>
                <a:cs typeface="Cambria Math"/>
              </a:rPr>
              <a:t>𝑐</a:t>
            </a:r>
            <a:r>
              <a:rPr sz="2500" spc="20" dirty="0">
                <a:latin typeface="Times New Roman"/>
                <a:cs typeface="Times New Roman"/>
              </a:rPr>
              <a:t>= </a:t>
            </a:r>
            <a:r>
              <a:rPr sz="2500" spc="25" dirty="0">
                <a:latin typeface="Times New Roman"/>
                <a:cs typeface="Times New Roman"/>
              </a:rPr>
              <a:t> </a:t>
            </a:r>
            <a:r>
              <a:rPr sz="2500" spc="-5" dirty="0">
                <a:latin typeface="Times New Roman"/>
                <a:cs typeface="Times New Roman"/>
              </a:rPr>
              <a:t>i.e.,</a:t>
            </a:r>
            <a:r>
              <a:rPr sz="2500" spc="-55" dirty="0">
                <a:latin typeface="Times New Roman"/>
                <a:cs typeface="Times New Roman"/>
              </a:rPr>
              <a:t> </a:t>
            </a:r>
            <a:r>
              <a:rPr sz="2500" spc="-5" dirty="0">
                <a:latin typeface="Times New Roman"/>
                <a:cs typeface="Times New Roman"/>
              </a:rPr>
              <a:t>aRc.</a:t>
            </a:r>
            <a:endParaRPr sz="2500">
              <a:latin typeface="Times New Roman"/>
              <a:cs typeface="Times New Roman"/>
            </a:endParaRPr>
          </a:p>
        </p:txBody>
      </p:sp>
      <p:sp>
        <p:nvSpPr>
          <p:cNvPr id="12" name="object 12"/>
          <p:cNvSpPr txBox="1"/>
          <p:nvPr/>
        </p:nvSpPr>
        <p:spPr>
          <a:xfrm>
            <a:off x="880363" y="6079947"/>
            <a:ext cx="204851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Cambria Math"/>
                <a:cs typeface="Cambria Math"/>
              </a:rPr>
              <a:t>∴</a:t>
            </a:r>
            <a:r>
              <a:rPr sz="2500" spc="55" dirty="0">
                <a:latin typeface="Cambria Math"/>
                <a:cs typeface="Cambria Math"/>
              </a:rPr>
              <a:t> </a:t>
            </a:r>
            <a:r>
              <a:rPr sz="2500" spc="-5" dirty="0">
                <a:latin typeface="Times New Roman"/>
                <a:cs typeface="Times New Roman"/>
              </a:rPr>
              <a:t>R</a:t>
            </a:r>
            <a:r>
              <a:rPr sz="2500" spc="-25" dirty="0">
                <a:latin typeface="Times New Roman"/>
                <a:cs typeface="Times New Roman"/>
              </a:rPr>
              <a:t> </a:t>
            </a:r>
            <a:r>
              <a:rPr sz="2500" spc="-5" dirty="0">
                <a:latin typeface="Times New Roman"/>
                <a:cs typeface="Times New Roman"/>
              </a:rPr>
              <a:t>is</a:t>
            </a:r>
            <a:r>
              <a:rPr sz="2500" spc="-20" dirty="0">
                <a:latin typeface="Times New Roman"/>
                <a:cs typeface="Times New Roman"/>
              </a:rPr>
              <a:t> </a:t>
            </a:r>
            <a:r>
              <a:rPr sz="2500" spc="-5" dirty="0">
                <a:latin typeface="Times New Roman"/>
                <a:cs typeface="Times New Roman"/>
              </a:rPr>
              <a:t>transitive</a:t>
            </a:r>
            <a:endParaRPr sz="25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03352"/>
            <a:ext cx="8097520" cy="1196340"/>
          </a:xfrm>
          <a:prstGeom prst="rect">
            <a:avLst/>
          </a:prstGeom>
        </p:spPr>
        <p:txBody>
          <a:bodyPr vert="horz" wrap="square" lIns="0" tIns="12700" rIns="0" bIns="0" rtlCol="0">
            <a:spAutoFit/>
          </a:bodyPr>
          <a:lstStyle/>
          <a:p>
            <a:pPr marL="25400" marR="17780">
              <a:lnSpc>
                <a:spcPct val="100000"/>
              </a:lnSpc>
              <a:spcBef>
                <a:spcPts val="100"/>
              </a:spcBef>
              <a:tabLst>
                <a:tab pos="1375410" algn="l"/>
                <a:tab pos="2288540" algn="l"/>
              </a:tabLst>
            </a:pPr>
            <a:r>
              <a:rPr sz="2400" u="none" dirty="0"/>
              <a:t>3.</a:t>
            </a:r>
            <a:r>
              <a:rPr sz="2400" u="none" spc="65" dirty="0"/>
              <a:t> </a:t>
            </a:r>
            <a:r>
              <a:rPr sz="2200" b="0" u="none" spc="-5" dirty="0">
                <a:latin typeface="Times New Roman"/>
                <a:cs typeface="Times New Roman"/>
              </a:rPr>
              <a:t>If</a:t>
            </a:r>
            <a:r>
              <a:rPr sz="2200" b="0" u="none" spc="20" dirty="0">
                <a:latin typeface="Times New Roman"/>
                <a:cs typeface="Times New Roman"/>
              </a:rPr>
              <a:t> </a:t>
            </a:r>
            <a:r>
              <a:rPr sz="2200" b="0" u="none" spc="-5" dirty="0">
                <a:latin typeface="Times New Roman"/>
                <a:cs typeface="Times New Roman"/>
              </a:rPr>
              <a:t>R</a:t>
            </a:r>
            <a:r>
              <a:rPr sz="2200" b="0" u="none" spc="15" dirty="0">
                <a:latin typeface="Times New Roman"/>
                <a:cs typeface="Times New Roman"/>
              </a:rPr>
              <a:t> </a:t>
            </a:r>
            <a:r>
              <a:rPr sz="2200" b="0" u="none" spc="-5" dirty="0">
                <a:latin typeface="Times New Roman"/>
                <a:cs typeface="Times New Roman"/>
              </a:rPr>
              <a:t>is</a:t>
            </a:r>
            <a:r>
              <a:rPr sz="2200" b="0" u="none" spc="20" dirty="0">
                <a:latin typeface="Times New Roman"/>
                <a:cs typeface="Times New Roman"/>
              </a:rPr>
              <a:t> </a:t>
            </a:r>
            <a:r>
              <a:rPr sz="2200" b="0" u="none" spc="-5" dirty="0">
                <a:latin typeface="Times New Roman"/>
                <a:cs typeface="Times New Roman"/>
              </a:rPr>
              <a:t>the</a:t>
            </a:r>
            <a:r>
              <a:rPr sz="2200" b="0" u="none" spc="30" dirty="0">
                <a:latin typeface="Times New Roman"/>
                <a:cs typeface="Times New Roman"/>
              </a:rPr>
              <a:t> </a:t>
            </a:r>
            <a:r>
              <a:rPr sz="2200" b="0" u="none" spc="-5" dirty="0">
                <a:latin typeface="Times New Roman"/>
                <a:cs typeface="Times New Roman"/>
              </a:rPr>
              <a:t>relation</a:t>
            </a:r>
            <a:r>
              <a:rPr sz="2200" b="0" u="none" spc="30" dirty="0">
                <a:latin typeface="Times New Roman"/>
                <a:cs typeface="Times New Roman"/>
              </a:rPr>
              <a:t> </a:t>
            </a:r>
            <a:r>
              <a:rPr sz="2200" b="0" u="none" dirty="0">
                <a:latin typeface="Times New Roman"/>
                <a:cs typeface="Times New Roman"/>
              </a:rPr>
              <a:t>on</a:t>
            </a:r>
            <a:r>
              <a:rPr sz="2200" b="0" u="none" spc="25" dirty="0">
                <a:latin typeface="Times New Roman"/>
                <a:cs typeface="Times New Roman"/>
              </a:rPr>
              <a:t> </a:t>
            </a:r>
            <a:r>
              <a:rPr sz="2200" b="0" u="none" spc="-5" dirty="0">
                <a:latin typeface="Times New Roman"/>
                <a:cs typeface="Times New Roman"/>
              </a:rPr>
              <a:t>the</a:t>
            </a:r>
            <a:r>
              <a:rPr sz="2200" b="0" u="none" spc="10" dirty="0">
                <a:latin typeface="Times New Roman"/>
                <a:cs typeface="Times New Roman"/>
              </a:rPr>
              <a:t> </a:t>
            </a:r>
            <a:r>
              <a:rPr sz="2200" b="0" u="none" spc="-5" dirty="0">
                <a:latin typeface="Times New Roman"/>
                <a:cs typeface="Times New Roman"/>
              </a:rPr>
              <a:t>set</a:t>
            </a:r>
            <a:r>
              <a:rPr sz="2200" b="0" u="none" spc="25" dirty="0">
                <a:latin typeface="Times New Roman"/>
                <a:cs typeface="Times New Roman"/>
              </a:rPr>
              <a:t> </a:t>
            </a:r>
            <a:r>
              <a:rPr sz="2200" b="0" u="none" dirty="0">
                <a:latin typeface="Times New Roman"/>
                <a:cs typeface="Times New Roman"/>
              </a:rPr>
              <a:t>of</a:t>
            </a:r>
            <a:r>
              <a:rPr sz="2200" b="0" u="none" spc="15" dirty="0">
                <a:latin typeface="Times New Roman"/>
                <a:cs typeface="Times New Roman"/>
              </a:rPr>
              <a:t> </a:t>
            </a:r>
            <a:r>
              <a:rPr sz="2200" b="0" u="none" spc="-5" dirty="0">
                <a:latin typeface="Times New Roman"/>
                <a:cs typeface="Times New Roman"/>
              </a:rPr>
              <a:t>positive</a:t>
            </a:r>
            <a:r>
              <a:rPr sz="2200" b="0" u="none" spc="20" dirty="0">
                <a:latin typeface="Times New Roman"/>
                <a:cs typeface="Times New Roman"/>
              </a:rPr>
              <a:t> </a:t>
            </a:r>
            <a:r>
              <a:rPr sz="2200" b="0" u="none" spc="-5" dirty="0">
                <a:latin typeface="Times New Roman"/>
                <a:cs typeface="Times New Roman"/>
              </a:rPr>
              <a:t>integers</a:t>
            </a:r>
            <a:r>
              <a:rPr sz="2200" b="0" u="none" spc="20" dirty="0">
                <a:latin typeface="Times New Roman"/>
                <a:cs typeface="Times New Roman"/>
              </a:rPr>
              <a:t> </a:t>
            </a:r>
            <a:r>
              <a:rPr sz="2200" b="0" u="none" spc="-5" dirty="0">
                <a:latin typeface="Times New Roman"/>
                <a:cs typeface="Times New Roman"/>
              </a:rPr>
              <a:t>such</a:t>
            </a:r>
            <a:r>
              <a:rPr sz="2200" b="0" u="none" spc="25" dirty="0">
                <a:latin typeface="Times New Roman"/>
                <a:cs typeface="Times New Roman"/>
              </a:rPr>
              <a:t> </a:t>
            </a:r>
            <a:r>
              <a:rPr sz="2200" b="0" u="none" spc="-5" dirty="0">
                <a:latin typeface="Times New Roman"/>
                <a:cs typeface="Times New Roman"/>
              </a:rPr>
              <a:t>that</a:t>
            </a:r>
            <a:r>
              <a:rPr sz="2200" b="0" u="none" spc="25" dirty="0">
                <a:latin typeface="Times New Roman"/>
                <a:cs typeface="Times New Roman"/>
              </a:rPr>
              <a:t> </a:t>
            </a:r>
            <a:r>
              <a:rPr sz="2200" b="0" u="none" spc="-5" dirty="0">
                <a:latin typeface="Times New Roman"/>
                <a:cs typeface="Times New Roman"/>
              </a:rPr>
              <a:t>(a,b)</a:t>
            </a:r>
            <a:r>
              <a:rPr sz="2200" b="0" u="none" spc="-55" dirty="0">
                <a:latin typeface="Times New Roman"/>
                <a:cs typeface="Times New Roman"/>
              </a:rPr>
              <a:t> </a:t>
            </a:r>
            <a:r>
              <a:rPr sz="2200" b="0" u="none" spc="-10" dirty="0">
                <a:latin typeface="Cambria Math"/>
                <a:cs typeface="Cambria Math"/>
              </a:rPr>
              <a:t>∈</a:t>
            </a:r>
            <a:r>
              <a:rPr sz="2200" b="0" u="none" spc="-10" dirty="0">
                <a:latin typeface="Times New Roman"/>
                <a:cs typeface="Times New Roman"/>
              </a:rPr>
              <a:t>R</a:t>
            </a:r>
            <a:r>
              <a:rPr sz="2200" b="0" u="none" spc="15" dirty="0">
                <a:latin typeface="Times New Roman"/>
                <a:cs typeface="Times New Roman"/>
              </a:rPr>
              <a:t> </a:t>
            </a:r>
            <a:r>
              <a:rPr sz="2200" b="0" u="none" spc="-5" dirty="0">
                <a:latin typeface="Times New Roman"/>
                <a:cs typeface="Times New Roman"/>
              </a:rPr>
              <a:t>if </a:t>
            </a:r>
            <a:r>
              <a:rPr sz="2200" b="0" u="none" spc="-535" dirty="0">
                <a:latin typeface="Times New Roman"/>
                <a:cs typeface="Times New Roman"/>
              </a:rPr>
              <a:t> </a:t>
            </a:r>
            <a:r>
              <a:rPr sz="2200" b="0" u="none" spc="-5" dirty="0">
                <a:latin typeface="Times New Roman"/>
                <a:cs typeface="Times New Roman"/>
              </a:rPr>
              <a:t>and</a:t>
            </a:r>
            <a:r>
              <a:rPr sz="2200" b="0" u="none" dirty="0">
                <a:latin typeface="Times New Roman"/>
                <a:cs typeface="Times New Roman"/>
              </a:rPr>
              <a:t> </a:t>
            </a:r>
            <a:r>
              <a:rPr sz="2200" b="0" u="none" spc="-5" dirty="0">
                <a:latin typeface="Times New Roman"/>
                <a:cs typeface="Times New Roman"/>
              </a:rPr>
              <a:t>only</a:t>
            </a:r>
            <a:r>
              <a:rPr sz="2200" b="0" u="none" spc="10" dirty="0">
                <a:latin typeface="Times New Roman"/>
                <a:cs typeface="Times New Roman"/>
              </a:rPr>
              <a:t> </a:t>
            </a:r>
            <a:r>
              <a:rPr sz="2200" b="0" u="none" spc="-5" dirty="0">
                <a:latin typeface="Times New Roman"/>
                <a:cs typeface="Times New Roman"/>
              </a:rPr>
              <a:t>if	</a:t>
            </a:r>
            <a:r>
              <a:rPr sz="2200" b="0" u="none" spc="40" dirty="0">
                <a:latin typeface="Cambria Math"/>
                <a:cs typeface="Cambria Math"/>
              </a:rPr>
              <a:t>𝑎</a:t>
            </a:r>
            <a:r>
              <a:rPr sz="2400" b="0" u="none" spc="60" baseline="27777" dirty="0">
                <a:latin typeface="Cambria Math"/>
                <a:cs typeface="Cambria Math"/>
              </a:rPr>
              <a:t>2</a:t>
            </a:r>
            <a:r>
              <a:rPr sz="2400" b="0" u="none" spc="345" baseline="27777" dirty="0">
                <a:latin typeface="Cambria Math"/>
                <a:cs typeface="Cambria Math"/>
              </a:rPr>
              <a:t> </a:t>
            </a:r>
            <a:r>
              <a:rPr sz="2200" b="0" u="none" spc="-5" dirty="0">
                <a:latin typeface="Cambria Math"/>
                <a:cs typeface="Cambria Math"/>
              </a:rPr>
              <a:t>+</a:t>
            </a:r>
            <a:r>
              <a:rPr sz="2200" b="0" u="none" spc="15" dirty="0">
                <a:latin typeface="Cambria Math"/>
                <a:cs typeface="Cambria Math"/>
              </a:rPr>
              <a:t> </a:t>
            </a:r>
            <a:r>
              <a:rPr sz="2200" b="0" u="none" spc="-5" dirty="0">
                <a:latin typeface="Cambria Math"/>
                <a:cs typeface="Cambria Math"/>
              </a:rPr>
              <a:t>𝑏	</a:t>
            </a:r>
            <a:r>
              <a:rPr sz="2200" b="0" u="none" spc="-5" dirty="0">
                <a:latin typeface="Times New Roman"/>
                <a:cs typeface="Times New Roman"/>
              </a:rPr>
              <a:t>is even,</a:t>
            </a:r>
            <a:r>
              <a:rPr sz="2200" b="0" u="none" spc="10" dirty="0">
                <a:latin typeface="Times New Roman"/>
                <a:cs typeface="Times New Roman"/>
              </a:rPr>
              <a:t> </a:t>
            </a:r>
            <a:r>
              <a:rPr sz="2200" b="0" u="none" spc="-5" dirty="0">
                <a:latin typeface="Times New Roman"/>
                <a:cs typeface="Times New Roman"/>
              </a:rPr>
              <a:t>Prove that</a:t>
            </a:r>
            <a:r>
              <a:rPr sz="2200" b="0" u="none" dirty="0">
                <a:latin typeface="Times New Roman"/>
                <a:cs typeface="Times New Roman"/>
              </a:rPr>
              <a:t> </a:t>
            </a:r>
            <a:r>
              <a:rPr sz="2200" b="0" u="none" spc="-5" dirty="0">
                <a:latin typeface="Times New Roman"/>
                <a:cs typeface="Times New Roman"/>
              </a:rPr>
              <a:t>R</a:t>
            </a:r>
            <a:r>
              <a:rPr sz="2200" b="0" u="none" dirty="0">
                <a:latin typeface="Times New Roman"/>
                <a:cs typeface="Times New Roman"/>
              </a:rPr>
              <a:t> </a:t>
            </a:r>
            <a:r>
              <a:rPr sz="2200" b="0" u="none" spc="-5" dirty="0">
                <a:latin typeface="Times New Roman"/>
                <a:cs typeface="Times New Roman"/>
              </a:rPr>
              <a:t>is</a:t>
            </a:r>
            <a:r>
              <a:rPr sz="2200" b="0" u="none" dirty="0">
                <a:latin typeface="Times New Roman"/>
                <a:cs typeface="Times New Roman"/>
              </a:rPr>
              <a:t> </a:t>
            </a:r>
            <a:r>
              <a:rPr sz="2200" b="0" u="none" spc="-5" dirty="0">
                <a:latin typeface="Times New Roman"/>
                <a:cs typeface="Times New Roman"/>
              </a:rPr>
              <a:t>an equivalence</a:t>
            </a:r>
            <a:r>
              <a:rPr sz="2200" b="0" u="none" dirty="0">
                <a:latin typeface="Times New Roman"/>
                <a:cs typeface="Times New Roman"/>
              </a:rPr>
              <a:t> relation</a:t>
            </a:r>
            <a:r>
              <a:rPr sz="2400" b="0" u="none" dirty="0">
                <a:latin typeface="Times New Roman"/>
                <a:cs typeface="Times New Roman"/>
              </a:rPr>
              <a:t>.</a:t>
            </a:r>
            <a:endParaRPr sz="2400">
              <a:latin typeface="Times New Roman"/>
              <a:cs typeface="Times New Roman"/>
            </a:endParaRPr>
          </a:p>
          <a:p>
            <a:pPr marL="25400">
              <a:lnSpc>
                <a:spcPct val="100000"/>
              </a:lnSpc>
              <a:spcBef>
                <a:spcPts val="575"/>
              </a:spcBef>
            </a:pPr>
            <a:r>
              <a:rPr sz="2400" dirty="0"/>
              <a:t>Solution:</a:t>
            </a:r>
            <a:endParaRPr sz="2400"/>
          </a:p>
        </p:txBody>
      </p:sp>
      <p:sp>
        <p:nvSpPr>
          <p:cNvPr id="3" name="object 3"/>
          <p:cNvSpPr txBox="1"/>
          <p:nvPr/>
        </p:nvSpPr>
        <p:spPr>
          <a:xfrm>
            <a:off x="472440" y="1538511"/>
            <a:ext cx="8188959" cy="4490085"/>
          </a:xfrm>
          <a:prstGeom prst="rect">
            <a:avLst/>
          </a:prstGeom>
        </p:spPr>
        <p:txBody>
          <a:bodyPr vert="horz" wrap="square" lIns="0" tIns="22225" rIns="0" bIns="0" rtlCol="0">
            <a:spAutoFit/>
          </a:bodyPr>
          <a:lstStyle/>
          <a:p>
            <a:pPr marL="457200" marR="234950" indent="-228600" algn="just">
              <a:lnSpc>
                <a:spcPct val="127000"/>
              </a:lnSpc>
              <a:spcBef>
                <a:spcPts val="175"/>
              </a:spcBef>
            </a:pPr>
            <a:r>
              <a:rPr sz="2400" b="1" dirty="0">
                <a:latin typeface="Times New Roman"/>
                <a:cs typeface="Times New Roman"/>
              </a:rPr>
              <a:t>(i) </a:t>
            </a:r>
            <a:r>
              <a:rPr sz="2200" dirty="0">
                <a:latin typeface="Cambria Math"/>
                <a:cs typeface="Cambria Math"/>
              </a:rPr>
              <a:t>𝑎</a:t>
            </a:r>
            <a:r>
              <a:rPr sz="2400" baseline="27777" dirty="0">
                <a:latin typeface="Cambria Math"/>
                <a:cs typeface="Cambria Math"/>
              </a:rPr>
              <a:t>2 </a:t>
            </a:r>
            <a:r>
              <a:rPr sz="2200" spc="-5" dirty="0">
                <a:latin typeface="Cambria Math"/>
                <a:cs typeface="Cambria Math"/>
              </a:rPr>
              <a:t>+ 𝑎</a:t>
            </a:r>
            <a:r>
              <a:rPr sz="2200" dirty="0">
                <a:latin typeface="Cambria Math"/>
                <a:cs typeface="Cambria Math"/>
              </a:rPr>
              <a:t> </a:t>
            </a:r>
            <a:r>
              <a:rPr sz="2200" spc="-5" dirty="0">
                <a:latin typeface="Times New Roman"/>
                <a:cs typeface="Times New Roman"/>
              </a:rPr>
              <a:t>=a(a+1)=even, since a and (a+1) are consecutive integers. </a:t>
            </a:r>
            <a:r>
              <a:rPr sz="2200" spc="-535" dirty="0">
                <a:latin typeface="Times New Roman"/>
                <a:cs typeface="Times New Roman"/>
              </a:rPr>
              <a:t> </a:t>
            </a:r>
            <a:r>
              <a:rPr sz="2200" spc="-5" dirty="0">
                <a:latin typeface="Times New Roman"/>
                <a:cs typeface="Times New Roman"/>
              </a:rPr>
              <a:t>i.e.,</a:t>
            </a:r>
            <a:r>
              <a:rPr sz="2200" dirty="0">
                <a:latin typeface="Times New Roman"/>
                <a:cs typeface="Times New Roman"/>
              </a:rPr>
              <a:t> </a:t>
            </a:r>
            <a:r>
              <a:rPr sz="2200" spc="-5" dirty="0">
                <a:latin typeface="Times New Roman"/>
                <a:cs typeface="Times New Roman"/>
              </a:rPr>
              <a:t>aRa.</a:t>
            </a:r>
            <a:endParaRPr sz="2200">
              <a:latin typeface="Times New Roman"/>
              <a:cs typeface="Times New Roman"/>
            </a:endParaRPr>
          </a:p>
          <a:p>
            <a:pPr marL="354965" algn="just">
              <a:lnSpc>
                <a:spcPct val="100000"/>
              </a:lnSpc>
              <a:spcBef>
                <a:spcPts val="580"/>
              </a:spcBef>
            </a:pPr>
            <a:r>
              <a:rPr sz="2200" spc="-5" dirty="0">
                <a:latin typeface="Cambria Math"/>
                <a:cs typeface="Cambria Math"/>
              </a:rPr>
              <a:t>∴</a:t>
            </a:r>
            <a:r>
              <a:rPr sz="2200" spc="50" dirty="0">
                <a:latin typeface="Cambria Math"/>
                <a:cs typeface="Cambria Math"/>
              </a:rPr>
              <a:t> </a:t>
            </a:r>
            <a:r>
              <a:rPr sz="2200" spc="-5" dirty="0">
                <a:latin typeface="Times New Roman"/>
                <a:cs typeface="Times New Roman"/>
              </a:rPr>
              <a:t>R</a:t>
            </a:r>
            <a:r>
              <a:rPr sz="2200" spc="-10" dirty="0">
                <a:latin typeface="Times New Roman"/>
                <a:cs typeface="Times New Roman"/>
              </a:rPr>
              <a:t> </a:t>
            </a:r>
            <a:r>
              <a:rPr sz="2200" spc="-5" dirty="0">
                <a:latin typeface="Times New Roman"/>
                <a:cs typeface="Times New Roman"/>
              </a:rPr>
              <a:t>is</a:t>
            </a:r>
            <a:r>
              <a:rPr sz="2200" spc="-15" dirty="0">
                <a:latin typeface="Times New Roman"/>
                <a:cs typeface="Times New Roman"/>
              </a:rPr>
              <a:t> </a:t>
            </a:r>
            <a:r>
              <a:rPr sz="2200" spc="-5" dirty="0">
                <a:latin typeface="Times New Roman"/>
                <a:cs typeface="Times New Roman"/>
              </a:rPr>
              <a:t>reflexive.</a:t>
            </a:r>
            <a:endParaRPr sz="2200">
              <a:latin typeface="Times New Roman"/>
              <a:cs typeface="Times New Roman"/>
            </a:endParaRPr>
          </a:p>
          <a:p>
            <a:pPr marL="76200" marR="55880" algn="just">
              <a:lnSpc>
                <a:spcPct val="111400"/>
              </a:lnSpc>
              <a:spcBef>
                <a:spcPts val="295"/>
              </a:spcBef>
            </a:pPr>
            <a:r>
              <a:rPr sz="2200" spc="-5" dirty="0">
                <a:latin typeface="Cambria Math"/>
                <a:cs typeface="Cambria Math"/>
              </a:rPr>
              <a:t>(𝐢𝐢) </a:t>
            </a:r>
            <a:r>
              <a:rPr sz="2200" spc="-5" dirty="0">
                <a:latin typeface="Times New Roman"/>
                <a:cs typeface="Times New Roman"/>
              </a:rPr>
              <a:t>When </a:t>
            </a:r>
            <a:r>
              <a:rPr sz="2200" spc="-10" dirty="0">
                <a:latin typeface="Times New Roman"/>
                <a:cs typeface="Times New Roman"/>
              </a:rPr>
              <a:t>aRb, that </a:t>
            </a:r>
            <a:r>
              <a:rPr sz="2200" spc="-5" dirty="0">
                <a:latin typeface="Times New Roman"/>
                <a:cs typeface="Times New Roman"/>
              </a:rPr>
              <a:t>is </a:t>
            </a:r>
            <a:r>
              <a:rPr sz="2200" dirty="0">
                <a:latin typeface="Cambria Math"/>
                <a:cs typeface="Cambria Math"/>
              </a:rPr>
              <a:t>𝑎</a:t>
            </a:r>
            <a:r>
              <a:rPr sz="2400" baseline="27777" dirty="0">
                <a:latin typeface="Cambria Math"/>
                <a:cs typeface="Cambria Math"/>
              </a:rPr>
              <a:t>2 </a:t>
            </a:r>
            <a:r>
              <a:rPr sz="2200" spc="-5" dirty="0">
                <a:latin typeface="Cambria Math"/>
                <a:cs typeface="Cambria Math"/>
              </a:rPr>
              <a:t>+ 𝑏</a:t>
            </a:r>
            <a:r>
              <a:rPr sz="2200" spc="470" dirty="0">
                <a:latin typeface="Cambria Math"/>
                <a:cs typeface="Cambria Math"/>
              </a:rPr>
              <a:t> </a:t>
            </a:r>
            <a:r>
              <a:rPr sz="2200" spc="-5" dirty="0">
                <a:latin typeface="Times New Roman"/>
                <a:cs typeface="Times New Roman"/>
              </a:rPr>
              <a:t>is even,</a:t>
            </a:r>
            <a:r>
              <a:rPr sz="2200" spc="540" dirty="0">
                <a:latin typeface="Times New Roman"/>
                <a:cs typeface="Times New Roman"/>
              </a:rPr>
              <a:t> </a:t>
            </a:r>
            <a:r>
              <a:rPr sz="2200" spc="-5" dirty="0">
                <a:latin typeface="Times New Roman"/>
                <a:cs typeface="Times New Roman"/>
              </a:rPr>
              <a:t>a and b </a:t>
            </a:r>
            <a:r>
              <a:rPr sz="2200" spc="-10" dirty="0">
                <a:latin typeface="Times New Roman"/>
                <a:cs typeface="Times New Roman"/>
              </a:rPr>
              <a:t>must </a:t>
            </a:r>
            <a:r>
              <a:rPr sz="2200" dirty="0">
                <a:latin typeface="Times New Roman"/>
                <a:cs typeface="Times New Roman"/>
              </a:rPr>
              <a:t>be </a:t>
            </a:r>
            <a:r>
              <a:rPr sz="2200" spc="-5" dirty="0">
                <a:latin typeface="Times New Roman"/>
                <a:cs typeface="Times New Roman"/>
              </a:rPr>
              <a:t>both even </a:t>
            </a:r>
            <a:r>
              <a:rPr sz="2200" dirty="0">
                <a:latin typeface="Times New Roman"/>
                <a:cs typeface="Times New Roman"/>
              </a:rPr>
              <a:t>or </a:t>
            </a:r>
            <a:r>
              <a:rPr sz="2200" spc="5" dirty="0">
                <a:latin typeface="Times New Roman"/>
                <a:cs typeface="Times New Roman"/>
              </a:rPr>
              <a:t> </a:t>
            </a:r>
            <a:r>
              <a:rPr sz="2200" spc="-5" dirty="0">
                <a:latin typeface="Times New Roman"/>
                <a:cs typeface="Times New Roman"/>
              </a:rPr>
              <a:t>both</a:t>
            </a:r>
            <a:r>
              <a:rPr sz="2200" dirty="0">
                <a:latin typeface="Times New Roman"/>
                <a:cs typeface="Times New Roman"/>
              </a:rPr>
              <a:t> odd.</a:t>
            </a:r>
            <a:r>
              <a:rPr sz="2200" spc="-10" dirty="0">
                <a:latin typeface="Times New Roman"/>
                <a:cs typeface="Times New Roman"/>
              </a:rPr>
              <a:t> </a:t>
            </a:r>
            <a:r>
              <a:rPr sz="2200" spc="-5" dirty="0">
                <a:latin typeface="Times New Roman"/>
                <a:cs typeface="Times New Roman"/>
              </a:rPr>
              <a:t>In either</a:t>
            </a:r>
            <a:r>
              <a:rPr sz="2200" spc="15" dirty="0">
                <a:latin typeface="Times New Roman"/>
                <a:cs typeface="Times New Roman"/>
              </a:rPr>
              <a:t> </a:t>
            </a:r>
            <a:r>
              <a:rPr sz="2200" spc="-10" dirty="0">
                <a:latin typeface="Times New Roman"/>
                <a:cs typeface="Times New Roman"/>
              </a:rPr>
              <a:t>case,</a:t>
            </a:r>
            <a:r>
              <a:rPr sz="2200" spc="5" dirty="0">
                <a:latin typeface="Times New Roman"/>
                <a:cs typeface="Times New Roman"/>
              </a:rPr>
              <a:t> </a:t>
            </a:r>
            <a:r>
              <a:rPr sz="2200" dirty="0">
                <a:latin typeface="Cambria Math"/>
                <a:cs typeface="Cambria Math"/>
              </a:rPr>
              <a:t>𝑏</a:t>
            </a:r>
            <a:r>
              <a:rPr sz="2400" baseline="36458" dirty="0">
                <a:latin typeface="Cambria Math"/>
                <a:cs typeface="Cambria Math"/>
              </a:rPr>
              <a:t>2</a:t>
            </a:r>
            <a:r>
              <a:rPr sz="2400" spc="352" baseline="36458" dirty="0">
                <a:latin typeface="Cambria Math"/>
                <a:cs typeface="Cambria Math"/>
              </a:rPr>
              <a:t> </a:t>
            </a:r>
            <a:r>
              <a:rPr sz="2200" spc="-5" dirty="0">
                <a:latin typeface="Cambria Math"/>
                <a:cs typeface="Cambria Math"/>
              </a:rPr>
              <a:t>+ 𝑎</a:t>
            </a:r>
            <a:r>
              <a:rPr sz="2200" spc="70" dirty="0">
                <a:latin typeface="Cambria Math"/>
                <a:cs typeface="Cambria Math"/>
              </a:rPr>
              <a:t> </a:t>
            </a:r>
            <a:r>
              <a:rPr sz="2200" spc="-5" dirty="0">
                <a:latin typeface="Times New Roman"/>
                <a:cs typeface="Times New Roman"/>
              </a:rPr>
              <a:t>is also</a:t>
            </a:r>
            <a:r>
              <a:rPr sz="2200" spc="-10" dirty="0">
                <a:latin typeface="Times New Roman"/>
                <a:cs typeface="Times New Roman"/>
              </a:rPr>
              <a:t> </a:t>
            </a:r>
            <a:r>
              <a:rPr sz="2200" spc="-5" dirty="0">
                <a:latin typeface="Times New Roman"/>
                <a:cs typeface="Times New Roman"/>
              </a:rPr>
              <a:t>even.</a:t>
            </a:r>
            <a:endParaRPr sz="2200">
              <a:latin typeface="Times New Roman"/>
              <a:cs typeface="Times New Roman"/>
            </a:endParaRPr>
          </a:p>
          <a:p>
            <a:pPr marL="495300" algn="just">
              <a:lnSpc>
                <a:spcPct val="100000"/>
              </a:lnSpc>
              <a:spcBef>
                <a:spcPts val="530"/>
              </a:spcBef>
            </a:pPr>
            <a:r>
              <a:rPr sz="2200" spc="-5" dirty="0">
                <a:latin typeface="Times New Roman"/>
                <a:cs typeface="Times New Roman"/>
              </a:rPr>
              <a:t>i.e.,</a:t>
            </a:r>
            <a:r>
              <a:rPr sz="2200" spc="-35" dirty="0">
                <a:latin typeface="Times New Roman"/>
                <a:cs typeface="Times New Roman"/>
              </a:rPr>
              <a:t> </a:t>
            </a:r>
            <a:r>
              <a:rPr sz="2200" spc="-5" dirty="0">
                <a:latin typeface="Times New Roman"/>
                <a:cs typeface="Times New Roman"/>
              </a:rPr>
              <a:t>bRa.</a:t>
            </a:r>
            <a:endParaRPr sz="2200">
              <a:latin typeface="Times New Roman"/>
              <a:cs typeface="Times New Roman"/>
            </a:endParaRPr>
          </a:p>
          <a:p>
            <a:pPr marL="385445" algn="just">
              <a:lnSpc>
                <a:spcPct val="100000"/>
              </a:lnSpc>
              <a:spcBef>
                <a:spcPts val="530"/>
              </a:spcBef>
            </a:pPr>
            <a:r>
              <a:rPr sz="2200" spc="-5" dirty="0">
                <a:latin typeface="Cambria Math"/>
                <a:cs typeface="Cambria Math"/>
              </a:rPr>
              <a:t>∴</a:t>
            </a:r>
            <a:r>
              <a:rPr sz="2200" spc="55" dirty="0">
                <a:latin typeface="Cambria Math"/>
                <a:cs typeface="Cambria Math"/>
              </a:rPr>
              <a:t> </a:t>
            </a:r>
            <a:r>
              <a:rPr sz="2200" spc="-5" dirty="0">
                <a:latin typeface="Times New Roman"/>
                <a:cs typeface="Times New Roman"/>
              </a:rPr>
              <a:t>R</a:t>
            </a:r>
            <a:r>
              <a:rPr sz="2200" spc="-10" dirty="0">
                <a:latin typeface="Times New Roman"/>
                <a:cs typeface="Times New Roman"/>
              </a:rPr>
              <a:t> </a:t>
            </a:r>
            <a:r>
              <a:rPr sz="2200" spc="-5" dirty="0">
                <a:latin typeface="Times New Roman"/>
                <a:cs typeface="Times New Roman"/>
              </a:rPr>
              <a:t>is</a:t>
            </a:r>
            <a:r>
              <a:rPr sz="2200" spc="-25" dirty="0">
                <a:latin typeface="Times New Roman"/>
                <a:cs typeface="Times New Roman"/>
              </a:rPr>
              <a:t> </a:t>
            </a:r>
            <a:r>
              <a:rPr sz="2200" spc="-10" dirty="0">
                <a:latin typeface="Times New Roman"/>
                <a:cs typeface="Times New Roman"/>
              </a:rPr>
              <a:t>symmetric</a:t>
            </a:r>
            <a:endParaRPr sz="2200">
              <a:latin typeface="Times New Roman"/>
              <a:cs typeface="Times New Roman"/>
            </a:endParaRPr>
          </a:p>
          <a:p>
            <a:pPr marL="76200" marR="55880" algn="just">
              <a:lnSpc>
                <a:spcPct val="105500"/>
              </a:lnSpc>
              <a:spcBef>
                <a:spcPts val="740"/>
              </a:spcBef>
            </a:pPr>
            <a:r>
              <a:rPr sz="2200" spc="-5" dirty="0">
                <a:latin typeface="Cambria Math"/>
                <a:cs typeface="Cambria Math"/>
              </a:rPr>
              <a:t>(𝒊𝒊𝒊) </a:t>
            </a:r>
            <a:r>
              <a:rPr sz="2200" spc="-5" dirty="0">
                <a:latin typeface="Times New Roman"/>
                <a:cs typeface="Times New Roman"/>
              </a:rPr>
              <a:t>When a,b,c </a:t>
            </a:r>
            <a:r>
              <a:rPr sz="2200" spc="-10" dirty="0">
                <a:latin typeface="Times New Roman"/>
                <a:cs typeface="Times New Roman"/>
              </a:rPr>
              <a:t>are </a:t>
            </a:r>
            <a:r>
              <a:rPr sz="2200" spc="-5" dirty="0">
                <a:latin typeface="Times New Roman"/>
                <a:cs typeface="Times New Roman"/>
              </a:rPr>
              <a:t>even, </a:t>
            </a:r>
            <a:r>
              <a:rPr sz="2200" dirty="0">
                <a:latin typeface="Cambria Math"/>
                <a:cs typeface="Cambria Math"/>
              </a:rPr>
              <a:t>𝑎</a:t>
            </a:r>
            <a:r>
              <a:rPr sz="2400" baseline="27777" dirty="0">
                <a:latin typeface="Cambria Math"/>
                <a:cs typeface="Cambria Math"/>
              </a:rPr>
              <a:t>2 </a:t>
            </a:r>
            <a:r>
              <a:rPr sz="2200" spc="-5" dirty="0">
                <a:latin typeface="Cambria Math"/>
                <a:cs typeface="Cambria Math"/>
              </a:rPr>
              <a:t>+ 𝑏</a:t>
            </a:r>
            <a:r>
              <a:rPr sz="2200" dirty="0">
                <a:latin typeface="Cambria Math"/>
                <a:cs typeface="Cambria Math"/>
              </a:rPr>
              <a:t> </a:t>
            </a:r>
            <a:r>
              <a:rPr sz="2200" spc="-5" dirty="0">
                <a:latin typeface="Times New Roman"/>
                <a:cs typeface="Times New Roman"/>
              </a:rPr>
              <a:t>and </a:t>
            </a:r>
            <a:r>
              <a:rPr sz="2200" dirty="0">
                <a:latin typeface="Cambria Math"/>
                <a:cs typeface="Cambria Math"/>
              </a:rPr>
              <a:t>𝑏</a:t>
            </a:r>
            <a:r>
              <a:rPr sz="2400" baseline="36458" dirty="0">
                <a:latin typeface="Cambria Math"/>
                <a:cs typeface="Cambria Math"/>
              </a:rPr>
              <a:t>2 </a:t>
            </a:r>
            <a:r>
              <a:rPr sz="2200" spc="-5" dirty="0">
                <a:latin typeface="Cambria Math"/>
                <a:cs typeface="Cambria Math"/>
              </a:rPr>
              <a:t>+ 𝑐</a:t>
            </a:r>
            <a:r>
              <a:rPr sz="2200" dirty="0">
                <a:latin typeface="Cambria Math"/>
                <a:cs typeface="Cambria Math"/>
              </a:rPr>
              <a:t> </a:t>
            </a:r>
            <a:r>
              <a:rPr sz="2200" spc="-5" dirty="0">
                <a:latin typeface="Times New Roman"/>
                <a:cs typeface="Times New Roman"/>
              </a:rPr>
              <a:t>are even, Also </a:t>
            </a:r>
            <a:r>
              <a:rPr sz="2200" dirty="0">
                <a:latin typeface="Cambria Math"/>
                <a:cs typeface="Cambria Math"/>
              </a:rPr>
              <a:t>𝑎</a:t>
            </a:r>
            <a:r>
              <a:rPr sz="2400" baseline="27777" dirty="0">
                <a:latin typeface="Cambria Math"/>
                <a:cs typeface="Cambria Math"/>
              </a:rPr>
              <a:t>2 </a:t>
            </a:r>
            <a:r>
              <a:rPr sz="2200" spc="-5" dirty="0">
                <a:latin typeface="Cambria Math"/>
                <a:cs typeface="Cambria Math"/>
              </a:rPr>
              <a:t>+ 𝑐</a:t>
            </a:r>
            <a:r>
              <a:rPr sz="2200" dirty="0">
                <a:latin typeface="Cambria Math"/>
                <a:cs typeface="Cambria Math"/>
              </a:rPr>
              <a:t> </a:t>
            </a:r>
            <a:r>
              <a:rPr sz="2200" spc="-5" dirty="0">
                <a:latin typeface="Times New Roman"/>
                <a:cs typeface="Times New Roman"/>
              </a:rPr>
              <a:t>is </a:t>
            </a:r>
            <a:r>
              <a:rPr sz="2200" dirty="0">
                <a:latin typeface="Times New Roman"/>
                <a:cs typeface="Times New Roman"/>
              </a:rPr>
              <a:t> </a:t>
            </a:r>
            <a:r>
              <a:rPr sz="2200" spc="-5" dirty="0">
                <a:latin typeface="Times New Roman"/>
                <a:cs typeface="Times New Roman"/>
              </a:rPr>
              <a:t>even when a,b,c are </a:t>
            </a:r>
            <a:r>
              <a:rPr sz="2200" dirty="0">
                <a:latin typeface="Times New Roman"/>
                <a:cs typeface="Times New Roman"/>
              </a:rPr>
              <a:t>odd, </a:t>
            </a:r>
            <a:r>
              <a:rPr sz="2200" dirty="0">
                <a:latin typeface="Cambria Math"/>
                <a:cs typeface="Cambria Math"/>
              </a:rPr>
              <a:t>𝑎</a:t>
            </a:r>
            <a:r>
              <a:rPr sz="2400" baseline="27777" dirty="0">
                <a:latin typeface="Cambria Math"/>
                <a:cs typeface="Cambria Math"/>
              </a:rPr>
              <a:t>2 </a:t>
            </a:r>
            <a:r>
              <a:rPr sz="2200" spc="-5" dirty="0">
                <a:latin typeface="Cambria Math"/>
                <a:cs typeface="Cambria Math"/>
              </a:rPr>
              <a:t>+ 𝑏</a:t>
            </a:r>
            <a:r>
              <a:rPr sz="2200" dirty="0">
                <a:latin typeface="Cambria Math"/>
                <a:cs typeface="Cambria Math"/>
              </a:rPr>
              <a:t> </a:t>
            </a:r>
            <a:r>
              <a:rPr sz="2200" spc="-5" dirty="0">
                <a:latin typeface="Times New Roman"/>
                <a:cs typeface="Times New Roman"/>
              </a:rPr>
              <a:t>and </a:t>
            </a:r>
            <a:r>
              <a:rPr sz="2200" dirty="0">
                <a:latin typeface="Cambria Math"/>
                <a:cs typeface="Cambria Math"/>
              </a:rPr>
              <a:t>𝑏</a:t>
            </a:r>
            <a:r>
              <a:rPr sz="2400" baseline="36458" dirty="0">
                <a:latin typeface="Cambria Math"/>
                <a:cs typeface="Cambria Math"/>
              </a:rPr>
              <a:t>2 </a:t>
            </a:r>
            <a:r>
              <a:rPr sz="2200" spc="-5" dirty="0">
                <a:latin typeface="Cambria Math"/>
                <a:cs typeface="Cambria Math"/>
              </a:rPr>
              <a:t>+ 𝑐</a:t>
            </a:r>
            <a:r>
              <a:rPr sz="2200" dirty="0">
                <a:latin typeface="Cambria Math"/>
                <a:cs typeface="Cambria Math"/>
              </a:rPr>
              <a:t> </a:t>
            </a:r>
            <a:r>
              <a:rPr sz="2200" spc="-5" dirty="0">
                <a:latin typeface="Times New Roman"/>
                <a:cs typeface="Times New Roman"/>
              </a:rPr>
              <a:t>are </a:t>
            </a:r>
            <a:r>
              <a:rPr sz="2200" dirty="0">
                <a:latin typeface="Times New Roman"/>
                <a:cs typeface="Times New Roman"/>
              </a:rPr>
              <a:t>even, </a:t>
            </a:r>
            <a:r>
              <a:rPr sz="2200" spc="-5" dirty="0">
                <a:latin typeface="Times New Roman"/>
                <a:cs typeface="Times New Roman"/>
              </a:rPr>
              <a:t>Also </a:t>
            </a:r>
            <a:r>
              <a:rPr sz="2200" dirty="0">
                <a:latin typeface="Cambria Math"/>
                <a:cs typeface="Cambria Math"/>
              </a:rPr>
              <a:t>𝑎</a:t>
            </a:r>
            <a:r>
              <a:rPr sz="2400" baseline="27777" dirty="0">
                <a:latin typeface="Cambria Math"/>
                <a:cs typeface="Cambria Math"/>
              </a:rPr>
              <a:t>2 </a:t>
            </a:r>
            <a:r>
              <a:rPr sz="2200" spc="-5" dirty="0">
                <a:latin typeface="Cambria Math"/>
                <a:cs typeface="Cambria Math"/>
              </a:rPr>
              <a:t>+ 𝑐</a:t>
            </a:r>
            <a:r>
              <a:rPr sz="2200" dirty="0">
                <a:latin typeface="Cambria Math"/>
                <a:cs typeface="Cambria Math"/>
              </a:rPr>
              <a:t> </a:t>
            </a:r>
            <a:r>
              <a:rPr sz="2200" spc="-5" dirty="0">
                <a:latin typeface="Times New Roman"/>
                <a:cs typeface="Times New Roman"/>
              </a:rPr>
              <a:t>is </a:t>
            </a:r>
            <a:r>
              <a:rPr sz="2200" dirty="0">
                <a:latin typeface="Times New Roman"/>
                <a:cs typeface="Times New Roman"/>
              </a:rPr>
              <a:t> </a:t>
            </a:r>
            <a:r>
              <a:rPr sz="2200" spc="-5" dirty="0">
                <a:latin typeface="Times New Roman"/>
                <a:cs typeface="Times New Roman"/>
              </a:rPr>
              <a:t>even.</a:t>
            </a:r>
            <a:r>
              <a:rPr sz="2200" spc="-45" dirty="0">
                <a:latin typeface="Times New Roman"/>
                <a:cs typeface="Times New Roman"/>
              </a:rPr>
              <a:t> </a:t>
            </a:r>
            <a:r>
              <a:rPr sz="2200" spc="-5" dirty="0">
                <a:latin typeface="Times New Roman"/>
                <a:cs typeface="Times New Roman"/>
              </a:rPr>
              <a:t>Then</a:t>
            </a:r>
            <a:r>
              <a:rPr sz="2200" spc="5" dirty="0">
                <a:latin typeface="Times New Roman"/>
                <a:cs typeface="Times New Roman"/>
              </a:rPr>
              <a:t> </a:t>
            </a:r>
            <a:r>
              <a:rPr sz="2200" spc="-5" dirty="0">
                <a:latin typeface="Times New Roman"/>
                <a:cs typeface="Times New Roman"/>
              </a:rPr>
              <a:t>aRb</a:t>
            </a:r>
            <a:r>
              <a:rPr sz="2200" dirty="0">
                <a:latin typeface="Times New Roman"/>
                <a:cs typeface="Times New Roman"/>
              </a:rPr>
              <a:t> </a:t>
            </a:r>
            <a:r>
              <a:rPr sz="2200" spc="-5" dirty="0">
                <a:latin typeface="Times New Roman"/>
                <a:cs typeface="Times New Roman"/>
              </a:rPr>
              <a:t>and bRc</a:t>
            </a:r>
            <a:r>
              <a:rPr sz="2200" dirty="0">
                <a:latin typeface="Times New Roman"/>
                <a:cs typeface="Times New Roman"/>
              </a:rPr>
              <a:t> </a:t>
            </a:r>
            <a:r>
              <a:rPr sz="2200" spc="-5" dirty="0">
                <a:latin typeface="Times New Roman"/>
                <a:cs typeface="Times New Roman"/>
              </a:rPr>
              <a:t>implies</a:t>
            </a:r>
            <a:r>
              <a:rPr sz="2200" spc="10" dirty="0">
                <a:latin typeface="Times New Roman"/>
                <a:cs typeface="Times New Roman"/>
              </a:rPr>
              <a:t> </a:t>
            </a:r>
            <a:r>
              <a:rPr sz="2200" spc="-5" dirty="0">
                <a:latin typeface="Times New Roman"/>
                <a:cs typeface="Times New Roman"/>
              </a:rPr>
              <a:t>that</a:t>
            </a:r>
            <a:r>
              <a:rPr sz="2200" dirty="0">
                <a:latin typeface="Times New Roman"/>
                <a:cs typeface="Times New Roman"/>
              </a:rPr>
              <a:t> </a:t>
            </a:r>
            <a:r>
              <a:rPr sz="2200" spc="-5" dirty="0">
                <a:latin typeface="Times New Roman"/>
                <a:cs typeface="Times New Roman"/>
              </a:rPr>
              <a:t>aRc.</a:t>
            </a:r>
            <a:endParaRPr sz="2200">
              <a:latin typeface="Times New Roman"/>
              <a:cs typeface="Times New Roman"/>
            </a:endParaRPr>
          </a:p>
          <a:p>
            <a:pPr marL="447675" algn="just">
              <a:lnSpc>
                <a:spcPct val="100000"/>
              </a:lnSpc>
              <a:spcBef>
                <a:spcPts val="530"/>
              </a:spcBef>
            </a:pPr>
            <a:r>
              <a:rPr sz="2200" spc="-5" dirty="0">
                <a:latin typeface="Cambria Math"/>
                <a:cs typeface="Cambria Math"/>
              </a:rPr>
              <a:t>∴</a:t>
            </a:r>
            <a:r>
              <a:rPr sz="2200" spc="55" dirty="0">
                <a:latin typeface="Cambria Math"/>
                <a:cs typeface="Cambria Math"/>
              </a:rPr>
              <a:t> </a:t>
            </a:r>
            <a:r>
              <a:rPr sz="2200" spc="-5" dirty="0">
                <a:latin typeface="Times New Roman"/>
                <a:cs typeface="Times New Roman"/>
              </a:rPr>
              <a:t>R</a:t>
            </a:r>
            <a:r>
              <a:rPr sz="2200" spc="-10" dirty="0">
                <a:latin typeface="Times New Roman"/>
                <a:cs typeface="Times New Roman"/>
              </a:rPr>
              <a:t> </a:t>
            </a:r>
            <a:r>
              <a:rPr sz="2200" spc="-5" dirty="0">
                <a:latin typeface="Times New Roman"/>
                <a:cs typeface="Times New Roman"/>
              </a:rPr>
              <a:t>is</a:t>
            </a:r>
            <a:r>
              <a:rPr sz="2200" spc="-30" dirty="0">
                <a:latin typeface="Times New Roman"/>
                <a:cs typeface="Times New Roman"/>
              </a:rPr>
              <a:t> </a:t>
            </a:r>
            <a:r>
              <a:rPr sz="2200" spc="-5" dirty="0">
                <a:latin typeface="Times New Roman"/>
                <a:cs typeface="Times New Roman"/>
              </a:rPr>
              <a:t>transitive</a:t>
            </a:r>
            <a:endParaRPr sz="22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304800"/>
            <a:ext cx="8229600" cy="6172200"/>
          </a:xfrm>
          <a:custGeom>
            <a:avLst/>
            <a:gdLst/>
            <a:ahLst/>
            <a:cxnLst/>
            <a:rect l="l" t="t" r="r" b="b"/>
            <a:pathLst>
              <a:path w="8229600" h="6172200">
                <a:moveTo>
                  <a:pt x="8229600" y="0"/>
                </a:moveTo>
                <a:lnTo>
                  <a:pt x="0" y="0"/>
                </a:lnTo>
                <a:lnTo>
                  <a:pt x="0" y="6172200"/>
                </a:lnTo>
                <a:lnTo>
                  <a:pt x="8229600" y="6172200"/>
                </a:lnTo>
                <a:lnTo>
                  <a:pt x="8229600" y="0"/>
                </a:lnTo>
                <a:close/>
              </a:path>
            </a:pathLst>
          </a:custGeom>
          <a:solidFill>
            <a:srgbClr val="EDEBE0"/>
          </a:solidFill>
        </p:spPr>
        <p:txBody>
          <a:bodyPr wrap="square" lIns="0" tIns="0" rIns="0" bIns="0" rtlCol="0"/>
          <a:lstStyle/>
          <a:p>
            <a:endParaRPr/>
          </a:p>
        </p:txBody>
      </p:sp>
      <p:sp>
        <p:nvSpPr>
          <p:cNvPr id="3" name="object 3"/>
          <p:cNvSpPr txBox="1">
            <a:spLocks noGrp="1"/>
          </p:cNvSpPr>
          <p:nvPr>
            <p:ph type="title"/>
          </p:nvPr>
        </p:nvSpPr>
        <p:spPr>
          <a:xfrm>
            <a:off x="535940" y="261619"/>
            <a:ext cx="8072120" cy="897255"/>
          </a:xfrm>
          <a:prstGeom prst="rect">
            <a:avLst/>
          </a:prstGeom>
        </p:spPr>
        <p:txBody>
          <a:bodyPr vert="horz" wrap="square" lIns="0" tIns="79375" rIns="0" bIns="0" rtlCol="0">
            <a:spAutoFit/>
          </a:bodyPr>
          <a:lstStyle/>
          <a:p>
            <a:pPr marL="12700" marR="5080" algn="just">
              <a:lnSpc>
                <a:spcPct val="80000"/>
              </a:lnSpc>
              <a:spcBef>
                <a:spcPts val="625"/>
              </a:spcBef>
            </a:pPr>
            <a:r>
              <a:rPr sz="2000" u="none" spc="-5" dirty="0"/>
              <a:t>4</a:t>
            </a:r>
            <a:r>
              <a:rPr sz="2000" b="0" u="none" spc="-5" dirty="0">
                <a:latin typeface="Cambria Math"/>
                <a:cs typeface="Cambria Math"/>
              </a:rPr>
              <a:t>. </a:t>
            </a:r>
            <a:r>
              <a:rPr sz="2200" b="0" u="none" spc="-5" dirty="0">
                <a:latin typeface="Times New Roman"/>
                <a:cs typeface="Times New Roman"/>
              </a:rPr>
              <a:t>If R is the relation </a:t>
            </a:r>
            <a:r>
              <a:rPr sz="2200" b="0" u="none" dirty="0">
                <a:latin typeface="Times New Roman"/>
                <a:cs typeface="Times New Roman"/>
              </a:rPr>
              <a:t>on </a:t>
            </a:r>
            <a:r>
              <a:rPr sz="2200" b="0" u="none" spc="-5" dirty="0">
                <a:latin typeface="Times New Roman"/>
                <a:cs typeface="Times New Roman"/>
              </a:rPr>
              <a:t>the set </a:t>
            </a:r>
            <a:r>
              <a:rPr sz="2200" b="0" u="none" dirty="0">
                <a:latin typeface="Times New Roman"/>
                <a:cs typeface="Times New Roman"/>
              </a:rPr>
              <a:t>of </a:t>
            </a:r>
            <a:r>
              <a:rPr sz="2200" b="0" u="none" spc="-5" dirty="0">
                <a:latin typeface="Times New Roman"/>
                <a:cs typeface="Times New Roman"/>
              </a:rPr>
              <a:t>integers such that (a,b) </a:t>
            </a:r>
            <a:r>
              <a:rPr sz="2200" b="0" u="none" spc="-10" dirty="0">
                <a:latin typeface="Cambria Math"/>
                <a:cs typeface="Cambria Math"/>
              </a:rPr>
              <a:t>∈</a:t>
            </a:r>
            <a:r>
              <a:rPr sz="2200" b="0" u="none" spc="-10" dirty="0">
                <a:latin typeface="Times New Roman"/>
                <a:cs typeface="Times New Roman"/>
              </a:rPr>
              <a:t>R </a:t>
            </a:r>
            <a:r>
              <a:rPr sz="2200" b="0" u="none" spc="-5" dirty="0">
                <a:latin typeface="Times New Roman"/>
                <a:cs typeface="Times New Roman"/>
              </a:rPr>
              <a:t>if and </a:t>
            </a:r>
            <a:r>
              <a:rPr sz="2200" b="0" u="none" spc="-10" dirty="0">
                <a:latin typeface="Times New Roman"/>
                <a:cs typeface="Times New Roman"/>
              </a:rPr>
              <a:t>only </a:t>
            </a:r>
            <a:r>
              <a:rPr sz="2200" b="0" u="none" spc="-535" dirty="0">
                <a:latin typeface="Times New Roman"/>
                <a:cs typeface="Times New Roman"/>
              </a:rPr>
              <a:t> </a:t>
            </a:r>
            <a:r>
              <a:rPr sz="2200" b="0" u="none" spc="-5" dirty="0">
                <a:latin typeface="Times New Roman"/>
                <a:cs typeface="Times New Roman"/>
              </a:rPr>
              <a:t>if</a:t>
            </a:r>
            <a:r>
              <a:rPr sz="2200" b="0" u="none" dirty="0">
                <a:latin typeface="Times New Roman"/>
                <a:cs typeface="Times New Roman"/>
              </a:rPr>
              <a:t> </a:t>
            </a:r>
            <a:r>
              <a:rPr sz="2200" b="0" u="none" spc="-5" dirty="0">
                <a:latin typeface="Times New Roman"/>
                <a:cs typeface="Times New Roman"/>
              </a:rPr>
              <a:t>3a+4b=7n</a:t>
            </a:r>
            <a:r>
              <a:rPr sz="2200" b="0" u="none" dirty="0">
                <a:latin typeface="Times New Roman"/>
                <a:cs typeface="Times New Roman"/>
              </a:rPr>
              <a:t> </a:t>
            </a:r>
            <a:r>
              <a:rPr sz="2200" b="0" u="none" spc="-5" dirty="0">
                <a:latin typeface="Times New Roman"/>
                <a:cs typeface="Times New Roman"/>
              </a:rPr>
              <a:t>for</a:t>
            </a:r>
            <a:r>
              <a:rPr sz="2200" b="0" u="none" dirty="0">
                <a:latin typeface="Times New Roman"/>
                <a:cs typeface="Times New Roman"/>
              </a:rPr>
              <a:t> </a:t>
            </a:r>
            <a:r>
              <a:rPr sz="2200" b="0" u="none" spc="-5" dirty="0">
                <a:latin typeface="Times New Roman"/>
                <a:cs typeface="Times New Roman"/>
              </a:rPr>
              <a:t>some</a:t>
            </a:r>
            <a:r>
              <a:rPr sz="2200" b="0" u="none" dirty="0">
                <a:latin typeface="Times New Roman"/>
                <a:cs typeface="Times New Roman"/>
              </a:rPr>
              <a:t> </a:t>
            </a:r>
            <a:r>
              <a:rPr sz="2200" b="0" u="none" spc="-5" dirty="0">
                <a:latin typeface="Times New Roman"/>
                <a:cs typeface="Times New Roman"/>
              </a:rPr>
              <a:t>integer</a:t>
            </a:r>
            <a:r>
              <a:rPr sz="2200" b="0" u="none" dirty="0">
                <a:latin typeface="Times New Roman"/>
                <a:cs typeface="Times New Roman"/>
              </a:rPr>
              <a:t> </a:t>
            </a:r>
            <a:r>
              <a:rPr sz="2200" b="0" u="none" spc="-5" dirty="0">
                <a:latin typeface="Times New Roman"/>
                <a:cs typeface="Times New Roman"/>
              </a:rPr>
              <a:t>n,</a:t>
            </a:r>
            <a:r>
              <a:rPr sz="2200" b="0" u="none" dirty="0">
                <a:latin typeface="Times New Roman"/>
                <a:cs typeface="Times New Roman"/>
              </a:rPr>
              <a:t> Prove</a:t>
            </a:r>
            <a:r>
              <a:rPr sz="2200" b="0" u="none" spc="5" dirty="0">
                <a:latin typeface="Times New Roman"/>
                <a:cs typeface="Times New Roman"/>
              </a:rPr>
              <a:t> </a:t>
            </a:r>
            <a:r>
              <a:rPr sz="2200" b="0" u="none" spc="-5" dirty="0">
                <a:latin typeface="Times New Roman"/>
                <a:cs typeface="Times New Roman"/>
              </a:rPr>
              <a:t>that</a:t>
            </a:r>
            <a:r>
              <a:rPr sz="2200" b="0" u="none" dirty="0">
                <a:latin typeface="Times New Roman"/>
                <a:cs typeface="Times New Roman"/>
              </a:rPr>
              <a:t> </a:t>
            </a:r>
            <a:r>
              <a:rPr sz="2200" b="0" u="none" spc="-5" dirty="0">
                <a:latin typeface="Times New Roman"/>
                <a:cs typeface="Times New Roman"/>
              </a:rPr>
              <a:t>R</a:t>
            </a:r>
            <a:r>
              <a:rPr sz="2200" b="0" u="none" spc="540" dirty="0">
                <a:latin typeface="Times New Roman"/>
                <a:cs typeface="Times New Roman"/>
              </a:rPr>
              <a:t> </a:t>
            </a:r>
            <a:r>
              <a:rPr sz="2200" b="0" u="none" spc="-5" dirty="0">
                <a:latin typeface="Times New Roman"/>
                <a:cs typeface="Times New Roman"/>
              </a:rPr>
              <a:t>is</a:t>
            </a:r>
            <a:r>
              <a:rPr sz="2200" b="0" u="none" spc="540" dirty="0">
                <a:latin typeface="Times New Roman"/>
                <a:cs typeface="Times New Roman"/>
              </a:rPr>
              <a:t> </a:t>
            </a:r>
            <a:r>
              <a:rPr sz="2200" b="0" u="none" spc="-5" dirty="0">
                <a:latin typeface="Times New Roman"/>
                <a:cs typeface="Times New Roman"/>
              </a:rPr>
              <a:t>an</a:t>
            </a:r>
            <a:r>
              <a:rPr sz="2200" b="0" u="none" spc="540" dirty="0">
                <a:latin typeface="Times New Roman"/>
                <a:cs typeface="Times New Roman"/>
              </a:rPr>
              <a:t> </a:t>
            </a:r>
            <a:r>
              <a:rPr sz="2200" b="0" u="none" spc="-5" dirty="0">
                <a:latin typeface="Times New Roman"/>
                <a:cs typeface="Times New Roman"/>
              </a:rPr>
              <a:t>equivalence </a:t>
            </a:r>
            <a:r>
              <a:rPr sz="2200" b="0" u="none" dirty="0">
                <a:latin typeface="Times New Roman"/>
                <a:cs typeface="Times New Roman"/>
              </a:rPr>
              <a:t> relation.</a:t>
            </a:r>
            <a:endParaRPr sz="2200">
              <a:latin typeface="Times New Roman"/>
              <a:cs typeface="Times New Roman"/>
            </a:endParaRPr>
          </a:p>
        </p:txBody>
      </p:sp>
      <p:sp>
        <p:nvSpPr>
          <p:cNvPr id="4" name="object 4"/>
          <p:cNvSpPr txBox="1"/>
          <p:nvPr/>
        </p:nvSpPr>
        <p:spPr>
          <a:xfrm>
            <a:off x="535940" y="1133601"/>
            <a:ext cx="6236970" cy="5208905"/>
          </a:xfrm>
          <a:prstGeom prst="rect">
            <a:avLst/>
          </a:prstGeom>
        </p:spPr>
        <p:txBody>
          <a:bodyPr vert="horz" wrap="square" lIns="0" tIns="13335" rIns="0" bIns="0" rtlCol="0">
            <a:spAutoFit/>
          </a:bodyPr>
          <a:lstStyle/>
          <a:p>
            <a:pPr marL="76200">
              <a:lnSpc>
                <a:spcPct val="100000"/>
              </a:lnSpc>
              <a:spcBef>
                <a:spcPts val="105"/>
              </a:spcBef>
            </a:pPr>
            <a:r>
              <a:rPr sz="2000" b="1" u="heavy" dirty="0">
                <a:uFill>
                  <a:solidFill>
                    <a:srgbClr val="000000"/>
                  </a:solidFill>
                </a:uFill>
                <a:latin typeface="Times New Roman"/>
                <a:cs typeface="Times New Roman"/>
              </a:rPr>
              <a:t>Solution:</a:t>
            </a:r>
            <a:endParaRPr sz="2000">
              <a:latin typeface="Times New Roman"/>
              <a:cs typeface="Times New Roman"/>
            </a:endParaRPr>
          </a:p>
          <a:p>
            <a:pPr marL="314960" marR="2752090" indent="-314960">
              <a:lnSpc>
                <a:spcPct val="100000"/>
              </a:lnSpc>
              <a:buFont typeface="Times New Roman"/>
              <a:buAutoNum type="romanLcParenBoth"/>
              <a:tabLst>
                <a:tab pos="314960" algn="l"/>
              </a:tabLst>
            </a:pPr>
            <a:r>
              <a:rPr sz="2000" dirty="0">
                <a:latin typeface="Times New Roman"/>
                <a:cs typeface="Times New Roman"/>
              </a:rPr>
              <a:t>3a+4a=7a,</a:t>
            </a:r>
            <a:r>
              <a:rPr sz="2000" spc="-40" dirty="0">
                <a:latin typeface="Times New Roman"/>
                <a:cs typeface="Times New Roman"/>
              </a:rPr>
              <a:t> </a:t>
            </a:r>
            <a:r>
              <a:rPr sz="2000" dirty="0">
                <a:latin typeface="Times New Roman"/>
                <a:cs typeface="Times New Roman"/>
              </a:rPr>
              <a:t>when</a:t>
            </a:r>
            <a:r>
              <a:rPr sz="2000" spc="-25"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is</a:t>
            </a:r>
            <a:r>
              <a:rPr sz="2000" spc="-25" dirty="0">
                <a:latin typeface="Times New Roman"/>
                <a:cs typeface="Times New Roman"/>
              </a:rPr>
              <a:t> </a:t>
            </a:r>
            <a:r>
              <a:rPr sz="2000" dirty="0">
                <a:latin typeface="Times New Roman"/>
                <a:cs typeface="Times New Roman"/>
              </a:rPr>
              <a:t>an</a:t>
            </a:r>
            <a:r>
              <a:rPr sz="2000" spc="-15" dirty="0">
                <a:latin typeface="Times New Roman"/>
                <a:cs typeface="Times New Roman"/>
              </a:rPr>
              <a:t> </a:t>
            </a:r>
            <a:r>
              <a:rPr sz="2000" dirty="0">
                <a:latin typeface="Times New Roman"/>
                <a:cs typeface="Times New Roman"/>
              </a:rPr>
              <a:t>integer </a:t>
            </a:r>
            <a:r>
              <a:rPr sz="2000" spc="-484" dirty="0">
                <a:latin typeface="Times New Roman"/>
                <a:cs typeface="Times New Roman"/>
              </a:rPr>
              <a:t> </a:t>
            </a:r>
            <a:r>
              <a:rPr sz="2000" dirty="0">
                <a:latin typeface="Times New Roman"/>
                <a:cs typeface="Times New Roman"/>
              </a:rPr>
              <a:t>i.e.,</a:t>
            </a:r>
            <a:r>
              <a:rPr sz="2000" spc="-25" dirty="0">
                <a:latin typeface="Times New Roman"/>
                <a:cs typeface="Times New Roman"/>
              </a:rPr>
              <a:t> </a:t>
            </a:r>
            <a:r>
              <a:rPr sz="2000" spc="-5" dirty="0">
                <a:latin typeface="Times New Roman"/>
                <a:cs typeface="Times New Roman"/>
              </a:rPr>
              <a:t>aRa</a:t>
            </a:r>
            <a:r>
              <a:rPr sz="2000" spc="5" dirty="0">
                <a:latin typeface="Times New Roman"/>
                <a:cs typeface="Times New Roman"/>
              </a:rPr>
              <a:t> </a:t>
            </a:r>
            <a:r>
              <a:rPr sz="2000" dirty="0">
                <a:latin typeface="Times New Roman"/>
                <a:cs typeface="Times New Roman"/>
              </a:rPr>
              <a:t>.</a:t>
            </a:r>
            <a:endParaRPr sz="2000">
              <a:latin typeface="Times New Roman"/>
              <a:cs typeface="Times New Roman"/>
            </a:endParaRPr>
          </a:p>
          <a:p>
            <a:pPr marL="887094">
              <a:lnSpc>
                <a:spcPct val="100000"/>
              </a:lnSpc>
            </a:pPr>
            <a:r>
              <a:rPr sz="2000" dirty="0">
                <a:latin typeface="Cambria Math"/>
                <a:cs typeface="Cambria Math"/>
              </a:rPr>
              <a:t>∴</a:t>
            </a:r>
            <a:r>
              <a:rPr sz="2000" spc="-40" dirty="0">
                <a:latin typeface="Cambria Math"/>
                <a:cs typeface="Cambria Math"/>
              </a:rPr>
              <a:t> </a:t>
            </a:r>
            <a:r>
              <a:rPr sz="2000" dirty="0">
                <a:latin typeface="Times New Roman"/>
                <a:cs typeface="Times New Roman"/>
              </a:rPr>
              <a:t>R</a:t>
            </a:r>
            <a:r>
              <a:rPr sz="2000" spc="-2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dirty="0">
                <a:latin typeface="Times New Roman"/>
                <a:cs typeface="Times New Roman"/>
              </a:rPr>
              <a:t>reflexive</a:t>
            </a:r>
            <a:endParaRPr sz="2000">
              <a:latin typeface="Times New Roman"/>
              <a:cs typeface="Times New Roman"/>
            </a:endParaRPr>
          </a:p>
          <a:p>
            <a:pPr marL="379730" indent="-367665">
              <a:lnSpc>
                <a:spcPct val="100000"/>
              </a:lnSpc>
              <a:buAutoNum type="romanLcParenBoth" startAt="2"/>
              <a:tabLst>
                <a:tab pos="380365" algn="l"/>
              </a:tabLst>
            </a:pPr>
            <a:r>
              <a:rPr sz="2000" b="1" dirty="0">
                <a:latin typeface="Times New Roman"/>
                <a:cs typeface="Times New Roman"/>
              </a:rPr>
              <a:t>W</a:t>
            </a:r>
            <a:r>
              <a:rPr sz="2000" dirty="0">
                <a:latin typeface="Times New Roman"/>
                <a:cs typeface="Times New Roman"/>
              </a:rPr>
              <a:t>hen</a:t>
            </a:r>
            <a:r>
              <a:rPr sz="2000" spc="-30" dirty="0">
                <a:latin typeface="Times New Roman"/>
                <a:cs typeface="Times New Roman"/>
              </a:rPr>
              <a:t> </a:t>
            </a:r>
            <a:r>
              <a:rPr sz="2000" dirty="0">
                <a:latin typeface="Times New Roman"/>
                <a:cs typeface="Times New Roman"/>
              </a:rPr>
              <a:t>aRb,</a:t>
            </a:r>
            <a:r>
              <a:rPr sz="2000" spc="-20" dirty="0">
                <a:latin typeface="Times New Roman"/>
                <a:cs typeface="Times New Roman"/>
              </a:rPr>
              <a:t> </a:t>
            </a:r>
            <a:r>
              <a:rPr sz="2000" dirty="0">
                <a:latin typeface="Times New Roman"/>
                <a:cs typeface="Times New Roman"/>
              </a:rPr>
              <a:t>3a+4b=7n</a:t>
            </a:r>
            <a:endParaRPr sz="2000">
              <a:latin typeface="Times New Roman"/>
              <a:cs typeface="Times New Roman"/>
            </a:endParaRPr>
          </a:p>
          <a:p>
            <a:pPr marL="965200">
              <a:lnSpc>
                <a:spcPct val="100000"/>
              </a:lnSpc>
            </a:pPr>
            <a:r>
              <a:rPr sz="2000" spc="-30" dirty="0">
                <a:latin typeface="Times New Roman"/>
                <a:cs typeface="Times New Roman"/>
              </a:rPr>
              <a:t>Now,</a:t>
            </a:r>
            <a:endParaRPr sz="2000">
              <a:latin typeface="Times New Roman"/>
              <a:cs typeface="Times New Roman"/>
            </a:endParaRPr>
          </a:p>
          <a:p>
            <a:pPr marL="1155700">
              <a:lnSpc>
                <a:spcPct val="100000"/>
              </a:lnSpc>
            </a:pPr>
            <a:r>
              <a:rPr sz="2000" dirty="0">
                <a:latin typeface="Times New Roman"/>
                <a:cs typeface="Times New Roman"/>
              </a:rPr>
              <a:t>3b+4a=7a+7b-(3a+4b)</a:t>
            </a:r>
            <a:endParaRPr sz="2000">
              <a:latin typeface="Times New Roman"/>
              <a:cs typeface="Times New Roman"/>
            </a:endParaRPr>
          </a:p>
          <a:p>
            <a:pPr marL="1853564">
              <a:lnSpc>
                <a:spcPct val="100000"/>
              </a:lnSpc>
            </a:pPr>
            <a:r>
              <a:rPr sz="2000" dirty="0">
                <a:latin typeface="Times New Roman"/>
                <a:cs typeface="Times New Roman"/>
              </a:rPr>
              <a:t>=7a+7b-7n</a:t>
            </a:r>
            <a:endParaRPr sz="2000">
              <a:latin typeface="Times New Roman"/>
              <a:cs typeface="Times New Roman"/>
            </a:endParaRPr>
          </a:p>
          <a:p>
            <a:pPr marL="1853564">
              <a:lnSpc>
                <a:spcPct val="100000"/>
              </a:lnSpc>
            </a:pPr>
            <a:r>
              <a:rPr sz="2000" spc="-5" dirty="0">
                <a:latin typeface="Times New Roman"/>
                <a:cs typeface="Times New Roman"/>
              </a:rPr>
              <a:t>=7(a+b-n),</a:t>
            </a:r>
            <a:r>
              <a:rPr sz="2000" spc="-35" dirty="0">
                <a:latin typeface="Times New Roman"/>
                <a:cs typeface="Times New Roman"/>
              </a:rPr>
              <a:t> </a:t>
            </a:r>
            <a:r>
              <a:rPr sz="2000" dirty="0">
                <a:latin typeface="Times New Roman"/>
                <a:cs typeface="Times New Roman"/>
              </a:rPr>
              <a:t>where</a:t>
            </a:r>
            <a:r>
              <a:rPr sz="2000" spc="-20" dirty="0">
                <a:latin typeface="Times New Roman"/>
                <a:cs typeface="Times New Roman"/>
              </a:rPr>
              <a:t> </a:t>
            </a:r>
            <a:r>
              <a:rPr sz="2000" dirty="0">
                <a:latin typeface="Times New Roman"/>
                <a:cs typeface="Times New Roman"/>
              </a:rPr>
              <a:t>(a+b-n)</a:t>
            </a:r>
            <a:r>
              <a:rPr sz="2000" spc="-55"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an integer</a:t>
            </a:r>
            <a:endParaRPr sz="2000">
              <a:latin typeface="Times New Roman"/>
              <a:cs typeface="Times New Roman"/>
            </a:endParaRPr>
          </a:p>
          <a:p>
            <a:pPr marL="584200">
              <a:lnSpc>
                <a:spcPct val="100000"/>
              </a:lnSpc>
              <a:spcBef>
                <a:spcPts val="5"/>
              </a:spcBef>
            </a:pPr>
            <a:r>
              <a:rPr sz="2000" dirty="0">
                <a:latin typeface="Times New Roman"/>
                <a:cs typeface="Times New Roman"/>
              </a:rPr>
              <a:t>i.e.,</a:t>
            </a:r>
            <a:r>
              <a:rPr sz="2000" spc="-65" dirty="0">
                <a:latin typeface="Times New Roman"/>
                <a:cs typeface="Times New Roman"/>
              </a:rPr>
              <a:t> </a:t>
            </a:r>
            <a:r>
              <a:rPr sz="2000" dirty="0">
                <a:latin typeface="Times New Roman"/>
                <a:cs typeface="Times New Roman"/>
              </a:rPr>
              <a:t>bRa.</a:t>
            </a:r>
            <a:endParaRPr sz="2000">
              <a:latin typeface="Times New Roman"/>
              <a:cs typeface="Times New Roman"/>
            </a:endParaRPr>
          </a:p>
          <a:p>
            <a:pPr marL="459105">
              <a:lnSpc>
                <a:spcPct val="100000"/>
              </a:lnSpc>
            </a:pPr>
            <a:r>
              <a:rPr sz="2000" dirty="0">
                <a:latin typeface="Cambria Math"/>
                <a:cs typeface="Cambria Math"/>
              </a:rPr>
              <a:t>∴</a:t>
            </a:r>
            <a:r>
              <a:rPr sz="2000" spc="40" dirty="0">
                <a:latin typeface="Cambria Math"/>
                <a:cs typeface="Cambria Math"/>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is</a:t>
            </a:r>
            <a:r>
              <a:rPr sz="2000" spc="-25" dirty="0">
                <a:latin typeface="Times New Roman"/>
                <a:cs typeface="Times New Roman"/>
              </a:rPr>
              <a:t> </a:t>
            </a:r>
            <a:r>
              <a:rPr sz="2000" spc="-10" dirty="0">
                <a:latin typeface="Times New Roman"/>
                <a:cs typeface="Times New Roman"/>
              </a:rPr>
              <a:t>symmetric</a:t>
            </a:r>
            <a:endParaRPr sz="2000">
              <a:latin typeface="Times New Roman"/>
              <a:cs typeface="Times New Roman"/>
            </a:endParaRPr>
          </a:p>
          <a:p>
            <a:pPr marL="12700">
              <a:lnSpc>
                <a:spcPct val="100000"/>
              </a:lnSpc>
            </a:pPr>
            <a:r>
              <a:rPr sz="2000" b="1" spc="-5" dirty="0">
                <a:latin typeface="Times New Roman"/>
                <a:cs typeface="Times New Roman"/>
              </a:rPr>
              <a:t>(iii)</a:t>
            </a:r>
            <a:r>
              <a:rPr sz="2000" b="1" spc="-55" dirty="0">
                <a:latin typeface="Times New Roman"/>
                <a:cs typeface="Times New Roman"/>
              </a:rPr>
              <a:t> </a:t>
            </a:r>
            <a:r>
              <a:rPr sz="2000" dirty="0">
                <a:latin typeface="Times New Roman"/>
                <a:cs typeface="Times New Roman"/>
              </a:rPr>
              <a:t>When</a:t>
            </a:r>
            <a:r>
              <a:rPr sz="2000" spc="-25" dirty="0">
                <a:latin typeface="Times New Roman"/>
                <a:cs typeface="Times New Roman"/>
              </a:rPr>
              <a:t> </a:t>
            </a:r>
            <a:r>
              <a:rPr sz="2000" spc="-5" dirty="0">
                <a:latin typeface="Times New Roman"/>
                <a:cs typeface="Times New Roman"/>
              </a:rPr>
              <a:t>aRb</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bRc, we</a:t>
            </a:r>
            <a:r>
              <a:rPr sz="2000" spc="-10" dirty="0">
                <a:latin typeface="Times New Roman"/>
                <a:cs typeface="Times New Roman"/>
              </a:rPr>
              <a:t> </a:t>
            </a:r>
            <a:r>
              <a:rPr sz="2000" dirty="0">
                <a:latin typeface="Times New Roman"/>
                <a:cs typeface="Times New Roman"/>
              </a:rPr>
              <a:t>have</a:t>
            </a:r>
            <a:r>
              <a:rPr sz="2000" spc="-10" dirty="0">
                <a:latin typeface="Times New Roman"/>
                <a:cs typeface="Times New Roman"/>
              </a:rPr>
              <a:t> </a:t>
            </a:r>
            <a:r>
              <a:rPr sz="2000" dirty="0">
                <a:latin typeface="Times New Roman"/>
                <a:cs typeface="Times New Roman"/>
              </a:rPr>
              <a:t>3a+4b=7m</a:t>
            </a:r>
            <a:r>
              <a:rPr sz="2000" spc="465" dirty="0">
                <a:latin typeface="Times New Roman"/>
                <a:cs typeface="Times New Roman"/>
              </a:rPr>
              <a:t> </a:t>
            </a:r>
            <a:r>
              <a:rPr sz="2000" dirty="0">
                <a:latin typeface="Times New Roman"/>
                <a:cs typeface="Times New Roman"/>
              </a:rPr>
              <a:t>and</a:t>
            </a:r>
            <a:r>
              <a:rPr sz="2000" spc="490" dirty="0">
                <a:latin typeface="Times New Roman"/>
                <a:cs typeface="Times New Roman"/>
              </a:rPr>
              <a:t> </a:t>
            </a:r>
            <a:r>
              <a:rPr sz="2000" dirty="0">
                <a:latin typeface="Times New Roman"/>
                <a:cs typeface="Times New Roman"/>
              </a:rPr>
              <a:t>3b+4c=7n</a:t>
            </a:r>
            <a:endParaRPr sz="2000">
              <a:latin typeface="Times New Roman"/>
              <a:cs typeface="Times New Roman"/>
            </a:endParaRPr>
          </a:p>
          <a:p>
            <a:pPr marL="2680335">
              <a:lnSpc>
                <a:spcPct val="100000"/>
              </a:lnSpc>
            </a:pPr>
            <a:r>
              <a:rPr sz="2000" spc="-5" dirty="0">
                <a:latin typeface="Cambria Math"/>
                <a:cs typeface="Cambria Math"/>
              </a:rPr>
              <a:t>⟹</a:t>
            </a:r>
            <a:r>
              <a:rPr sz="2000" spc="-5" dirty="0">
                <a:latin typeface="Times New Roman"/>
                <a:cs typeface="Times New Roman"/>
              </a:rPr>
              <a:t>3a+4b+3b+4c=7m+7n</a:t>
            </a:r>
            <a:endParaRPr sz="2000">
              <a:latin typeface="Times New Roman"/>
              <a:cs typeface="Times New Roman"/>
            </a:endParaRPr>
          </a:p>
          <a:p>
            <a:pPr marL="2743835">
              <a:lnSpc>
                <a:spcPct val="100000"/>
              </a:lnSpc>
            </a:pPr>
            <a:r>
              <a:rPr sz="2000" dirty="0">
                <a:latin typeface="Cambria Math"/>
                <a:cs typeface="Cambria Math"/>
              </a:rPr>
              <a:t>⟹</a:t>
            </a:r>
            <a:r>
              <a:rPr sz="2000" dirty="0">
                <a:latin typeface="Times New Roman"/>
                <a:cs typeface="Times New Roman"/>
              </a:rPr>
              <a:t>3a+7b+4c=7m+7n</a:t>
            </a:r>
            <a:endParaRPr sz="2000">
              <a:latin typeface="Times New Roman"/>
              <a:cs typeface="Times New Roman"/>
            </a:endParaRPr>
          </a:p>
          <a:p>
            <a:pPr marL="1917700" marR="238760" indent="763905">
              <a:lnSpc>
                <a:spcPct val="100000"/>
              </a:lnSpc>
            </a:pPr>
            <a:r>
              <a:rPr sz="2000" spc="-5" dirty="0">
                <a:latin typeface="Cambria Math"/>
                <a:cs typeface="Cambria Math"/>
              </a:rPr>
              <a:t>⟹</a:t>
            </a:r>
            <a:r>
              <a:rPr sz="2000" spc="-5" dirty="0">
                <a:latin typeface="Times New Roman"/>
                <a:cs typeface="Times New Roman"/>
              </a:rPr>
              <a:t>3a+4c=7m+7n-7b</a:t>
            </a:r>
            <a:r>
              <a:rPr sz="2000" spc="-60" dirty="0">
                <a:latin typeface="Times New Roman"/>
                <a:cs typeface="Times New Roman"/>
              </a:rPr>
              <a:t> </a:t>
            </a:r>
            <a:r>
              <a:rPr sz="2000" dirty="0">
                <a:latin typeface="Times New Roman"/>
                <a:cs typeface="Times New Roman"/>
              </a:rPr>
              <a:t>=7(m+n-b) </a:t>
            </a:r>
            <a:r>
              <a:rPr sz="2000" spc="-484" dirty="0">
                <a:latin typeface="Times New Roman"/>
                <a:cs typeface="Times New Roman"/>
              </a:rPr>
              <a:t> </a:t>
            </a:r>
            <a:r>
              <a:rPr sz="2000" dirty="0">
                <a:latin typeface="Times New Roman"/>
                <a:cs typeface="Times New Roman"/>
              </a:rPr>
              <a:t>where</a:t>
            </a:r>
            <a:r>
              <a:rPr sz="2000" spc="-20" dirty="0">
                <a:latin typeface="Times New Roman"/>
                <a:cs typeface="Times New Roman"/>
              </a:rPr>
              <a:t> </a:t>
            </a:r>
            <a:r>
              <a:rPr sz="2000" spc="-5" dirty="0">
                <a:latin typeface="Times New Roman"/>
                <a:cs typeface="Times New Roman"/>
              </a:rPr>
              <a:t>(m+n-b)</a:t>
            </a:r>
            <a:r>
              <a:rPr sz="2000" spc="-3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an</a:t>
            </a:r>
            <a:r>
              <a:rPr sz="2000" spc="-5" dirty="0">
                <a:latin typeface="Times New Roman"/>
                <a:cs typeface="Times New Roman"/>
              </a:rPr>
              <a:t> </a:t>
            </a:r>
            <a:r>
              <a:rPr sz="2000" spc="-15" dirty="0">
                <a:latin typeface="Times New Roman"/>
                <a:cs typeface="Times New Roman"/>
              </a:rPr>
              <a:t>integer.</a:t>
            </a:r>
            <a:r>
              <a:rPr sz="2000" spc="-45" dirty="0">
                <a:latin typeface="Times New Roman"/>
                <a:cs typeface="Times New Roman"/>
              </a:rPr>
              <a:t> </a:t>
            </a:r>
            <a:r>
              <a:rPr sz="2000" dirty="0">
                <a:latin typeface="Times New Roman"/>
                <a:cs typeface="Times New Roman"/>
              </a:rPr>
              <a:t>i.e.,</a:t>
            </a:r>
            <a:r>
              <a:rPr sz="2000" spc="-10" dirty="0">
                <a:latin typeface="Times New Roman"/>
                <a:cs typeface="Times New Roman"/>
              </a:rPr>
              <a:t> </a:t>
            </a:r>
            <a:r>
              <a:rPr sz="2000" spc="-5" dirty="0">
                <a:latin typeface="Times New Roman"/>
                <a:cs typeface="Times New Roman"/>
              </a:rPr>
              <a:t>aRc</a:t>
            </a:r>
            <a:endParaRPr sz="2000">
              <a:latin typeface="Times New Roman"/>
              <a:cs typeface="Times New Roman"/>
            </a:endParaRPr>
          </a:p>
          <a:p>
            <a:pPr marL="1292860">
              <a:lnSpc>
                <a:spcPct val="100000"/>
              </a:lnSpc>
            </a:pPr>
            <a:r>
              <a:rPr sz="2000" dirty="0">
                <a:latin typeface="Cambria Math"/>
                <a:cs typeface="Cambria Math"/>
              </a:rPr>
              <a:t>∴</a:t>
            </a:r>
            <a:r>
              <a:rPr sz="2000" spc="30" dirty="0">
                <a:latin typeface="Cambria Math"/>
                <a:cs typeface="Cambria Math"/>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transitive</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295398"/>
            <a:ext cx="8534400" cy="5486400"/>
          </a:xfrm>
          <a:custGeom>
            <a:avLst/>
            <a:gdLst/>
            <a:ahLst/>
            <a:cxnLst/>
            <a:rect l="l" t="t" r="r" b="b"/>
            <a:pathLst>
              <a:path w="8534400" h="5486400">
                <a:moveTo>
                  <a:pt x="8534400" y="0"/>
                </a:moveTo>
                <a:lnTo>
                  <a:pt x="0" y="0"/>
                </a:lnTo>
                <a:lnTo>
                  <a:pt x="0" y="5486400"/>
                </a:lnTo>
                <a:lnTo>
                  <a:pt x="8534400" y="5486400"/>
                </a:lnTo>
                <a:lnTo>
                  <a:pt x="8534400" y="0"/>
                </a:lnTo>
                <a:close/>
              </a:path>
            </a:pathLst>
          </a:custGeom>
          <a:solidFill>
            <a:srgbClr val="EDEBE0"/>
          </a:solidFill>
        </p:spPr>
        <p:txBody>
          <a:bodyPr wrap="square" lIns="0" tIns="0" rIns="0" bIns="0" rtlCol="0"/>
          <a:lstStyle/>
          <a:p>
            <a:endParaRPr/>
          </a:p>
        </p:txBody>
      </p:sp>
      <p:sp>
        <p:nvSpPr>
          <p:cNvPr id="3" name="object 3"/>
          <p:cNvSpPr txBox="1"/>
          <p:nvPr/>
        </p:nvSpPr>
        <p:spPr>
          <a:xfrm>
            <a:off x="358140" y="1259179"/>
            <a:ext cx="8429625" cy="3439795"/>
          </a:xfrm>
          <a:prstGeom prst="rect">
            <a:avLst/>
          </a:prstGeom>
        </p:spPr>
        <p:txBody>
          <a:bodyPr vert="horz" wrap="square" lIns="0" tIns="73660" rIns="0" bIns="0" rtlCol="0">
            <a:spAutoFit/>
          </a:bodyPr>
          <a:lstStyle/>
          <a:p>
            <a:pPr marL="38100">
              <a:lnSpc>
                <a:spcPct val="100000"/>
              </a:lnSpc>
              <a:spcBef>
                <a:spcPts val="580"/>
              </a:spcBef>
            </a:pPr>
            <a:r>
              <a:rPr sz="2000" b="1" u="heavy" dirty="0">
                <a:uFill>
                  <a:solidFill>
                    <a:srgbClr val="000000"/>
                  </a:solidFill>
                </a:uFill>
                <a:latin typeface="Times New Roman"/>
                <a:cs typeface="Times New Roman"/>
              </a:rPr>
              <a:t>Definition:</a:t>
            </a:r>
            <a:endParaRPr sz="2000">
              <a:latin typeface="Times New Roman"/>
              <a:cs typeface="Times New Roman"/>
            </a:endParaRPr>
          </a:p>
          <a:p>
            <a:pPr marL="38100">
              <a:lnSpc>
                <a:spcPct val="100000"/>
              </a:lnSpc>
              <a:spcBef>
                <a:spcPts val="480"/>
              </a:spcBef>
            </a:pPr>
            <a:r>
              <a:rPr sz="2000" dirty="0">
                <a:latin typeface="Times New Roman"/>
                <a:cs typeface="Times New Roman"/>
              </a:rPr>
              <a:t>A</a:t>
            </a:r>
            <a:r>
              <a:rPr sz="2000" spc="-100" dirty="0">
                <a:latin typeface="Times New Roman"/>
                <a:cs typeface="Times New Roman"/>
              </a:rPr>
              <a:t> </a:t>
            </a:r>
            <a:r>
              <a:rPr sz="2000" dirty="0">
                <a:latin typeface="Times New Roman"/>
                <a:cs typeface="Times New Roman"/>
              </a:rPr>
              <a:t>set</a:t>
            </a:r>
            <a:r>
              <a:rPr sz="2000" spc="-15" dirty="0">
                <a:latin typeface="Times New Roman"/>
                <a:cs typeface="Times New Roman"/>
              </a:rPr>
              <a:t> </a:t>
            </a:r>
            <a:r>
              <a:rPr sz="2000" dirty="0">
                <a:latin typeface="Times New Roman"/>
                <a:cs typeface="Times New Roman"/>
              </a:rPr>
              <a:t>A</a:t>
            </a:r>
            <a:r>
              <a:rPr sz="2000" spc="-95" dirty="0">
                <a:latin typeface="Times New Roman"/>
                <a:cs typeface="Times New Roman"/>
              </a:rPr>
              <a:t> </a:t>
            </a:r>
            <a:r>
              <a:rPr sz="2000" spc="-5" dirty="0">
                <a:latin typeface="Times New Roman"/>
                <a:cs typeface="Times New Roman"/>
              </a:rPr>
              <a:t>together</a:t>
            </a:r>
            <a:r>
              <a:rPr sz="2000" spc="10" dirty="0">
                <a:latin typeface="Times New Roman"/>
                <a:cs typeface="Times New Roman"/>
              </a:rPr>
              <a:t> </a:t>
            </a:r>
            <a:r>
              <a:rPr sz="2000" spc="-5" dirty="0">
                <a:latin typeface="Times New Roman"/>
                <a:cs typeface="Times New Roman"/>
              </a:rPr>
              <a:t>with</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partial</a:t>
            </a:r>
            <a:r>
              <a:rPr sz="2000" spc="-10" dirty="0">
                <a:latin typeface="Times New Roman"/>
                <a:cs typeface="Times New Roman"/>
              </a:rPr>
              <a:t> </a:t>
            </a:r>
            <a:r>
              <a:rPr sz="2000" spc="-5" dirty="0">
                <a:latin typeface="Times New Roman"/>
                <a:cs typeface="Times New Roman"/>
              </a:rPr>
              <a:t>order</a:t>
            </a:r>
            <a:r>
              <a:rPr sz="2000" dirty="0">
                <a:latin typeface="Times New Roman"/>
                <a:cs typeface="Times New Roman"/>
              </a:rPr>
              <a:t> </a:t>
            </a:r>
            <a:r>
              <a:rPr sz="2000" spc="-5" dirty="0">
                <a:latin typeface="Times New Roman"/>
                <a:cs typeface="Times New Roman"/>
              </a:rPr>
              <a:t>relation</a:t>
            </a:r>
            <a:r>
              <a:rPr sz="2000" dirty="0">
                <a:latin typeface="Times New Roman"/>
                <a:cs typeface="Times New Roman"/>
              </a:rPr>
              <a:t> R</a:t>
            </a:r>
            <a:r>
              <a:rPr sz="2000" spc="5" dirty="0">
                <a:latin typeface="Times New Roman"/>
                <a:cs typeface="Times New Roman"/>
              </a:rPr>
              <a:t> </a:t>
            </a:r>
            <a:r>
              <a:rPr sz="2000" spc="-5" dirty="0">
                <a:latin typeface="Times New Roman"/>
                <a:cs typeface="Times New Roman"/>
              </a:rPr>
              <a:t>is</a:t>
            </a:r>
            <a:r>
              <a:rPr sz="2000" dirty="0">
                <a:latin typeface="Times New Roman"/>
                <a:cs typeface="Times New Roman"/>
              </a:rPr>
              <a:t> </a:t>
            </a:r>
            <a:r>
              <a:rPr sz="2000" spc="-5" dirty="0">
                <a:latin typeface="Times New Roman"/>
                <a:cs typeface="Times New Roman"/>
              </a:rPr>
              <a:t>called</a:t>
            </a:r>
            <a:r>
              <a:rPr sz="2000" spc="10" dirty="0">
                <a:latin typeface="Times New Roman"/>
                <a:cs typeface="Times New Roman"/>
              </a:rPr>
              <a:t> </a:t>
            </a:r>
            <a:r>
              <a:rPr sz="2000" dirty="0">
                <a:latin typeface="Times New Roman"/>
                <a:cs typeface="Times New Roman"/>
              </a:rPr>
              <a:t>a </a:t>
            </a:r>
            <a:r>
              <a:rPr sz="2000" b="1" spc="-5" dirty="0">
                <a:latin typeface="Times New Roman"/>
                <a:cs typeface="Times New Roman"/>
              </a:rPr>
              <a:t>Partially</a:t>
            </a:r>
            <a:r>
              <a:rPr sz="2000" b="1" spc="5" dirty="0">
                <a:latin typeface="Times New Roman"/>
                <a:cs typeface="Times New Roman"/>
              </a:rPr>
              <a:t> </a:t>
            </a:r>
            <a:r>
              <a:rPr sz="2000" b="1" spc="-10" dirty="0">
                <a:latin typeface="Times New Roman"/>
                <a:cs typeface="Times New Roman"/>
              </a:rPr>
              <a:t>ordered</a:t>
            </a:r>
            <a:r>
              <a:rPr sz="2000" b="1" spc="5" dirty="0">
                <a:latin typeface="Times New Roman"/>
                <a:cs typeface="Times New Roman"/>
              </a:rPr>
              <a:t> </a:t>
            </a:r>
            <a:r>
              <a:rPr sz="2000" b="1" spc="-5" dirty="0">
                <a:latin typeface="Times New Roman"/>
                <a:cs typeface="Times New Roman"/>
              </a:rPr>
              <a:t>set</a:t>
            </a:r>
            <a:r>
              <a:rPr sz="2000" b="1" dirty="0">
                <a:latin typeface="Times New Roman"/>
                <a:cs typeface="Times New Roman"/>
              </a:rPr>
              <a:t> </a:t>
            </a:r>
            <a:r>
              <a:rPr sz="2000" spc="5" dirty="0">
                <a:latin typeface="Times New Roman"/>
                <a:cs typeface="Times New Roman"/>
              </a:rPr>
              <a:t>or</a:t>
            </a:r>
            <a:endParaRPr sz="2000">
              <a:latin typeface="Times New Roman"/>
              <a:cs typeface="Times New Roman"/>
            </a:endParaRPr>
          </a:p>
          <a:p>
            <a:pPr marL="38100">
              <a:lnSpc>
                <a:spcPct val="100000"/>
              </a:lnSpc>
            </a:pPr>
            <a:r>
              <a:rPr sz="2000" b="1" dirty="0">
                <a:latin typeface="Times New Roman"/>
                <a:cs typeface="Times New Roman"/>
              </a:rPr>
              <a:t>Poset.</a:t>
            </a:r>
            <a:endParaRPr sz="2000">
              <a:latin typeface="Times New Roman"/>
              <a:cs typeface="Times New Roman"/>
            </a:endParaRPr>
          </a:p>
          <a:p>
            <a:pPr marL="38100">
              <a:lnSpc>
                <a:spcPct val="100000"/>
              </a:lnSpc>
              <a:spcBef>
                <a:spcPts val="480"/>
              </a:spcBef>
            </a:pPr>
            <a:r>
              <a:rPr sz="2000" b="1" u="heavy" dirty="0">
                <a:uFill>
                  <a:solidFill>
                    <a:srgbClr val="000000"/>
                  </a:solidFill>
                </a:uFill>
                <a:latin typeface="Times New Roman"/>
                <a:cs typeface="Times New Roman"/>
              </a:rPr>
              <a:t>Example:</a:t>
            </a:r>
            <a:endParaRPr sz="2000">
              <a:latin typeface="Times New Roman"/>
              <a:cs typeface="Times New Roman"/>
            </a:endParaRPr>
          </a:p>
          <a:p>
            <a:pPr marL="38100" marR="30480">
              <a:lnSpc>
                <a:spcPct val="100000"/>
              </a:lnSpc>
              <a:spcBef>
                <a:spcPts val="480"/>
              </a:spcBef>
            </a:pPr>
            <a:r>
              <a:rPr sz="2000" dirty="0">
                <a:latin typeface="Times New Roman"/>
                <a:cs typeface="Times New Roman"/>
              </a:rPr>
              <a:t>The</a:t>
            </a:r>
            <a:r>
              <a:rPr sz="2000" spc="150" dirty="0">
                <a:latin typeface="Times New Roman"/>
                <a:cs typeface="Times New Roman"/>
              </a:rPr>
              <a:t> </a:t>
            </a:r>
            <a:r>
              <a:rPr sz="2000" dirty="0">
                <a:latin typeface="Times New Roman"/>
                <a:cs typeface="Times New Roman"/>
              </a:rPr>
              <a:t>set</a:t>
            </a:r>
            <a:r>
              <a:rPr sz="2000" spc="145" dirty="0">
                <a:latin typeface="Times New Roman"/>
                <a:cs typeface="Times New Roman"/>
              </a:rPr>
              <a:t> </a:t>
            </a:r>
            <a:r>
              <a:rPr sz="2000" spc="-5" dirty="0">
                <a:latin typeface="Times New Roman"/>
                <a:cs typeface="Times New Roman"/>
              </a:rPr>
              <a:t>of</a:t>
            </a:r>
            <a:r>
              <a:rPr sz="2000" spc="150" dirty="0">
                <a:latin typeface="Times New Roman"/>
                <a:cs typeface="Times New Roman"/>
              </a:rPr>
              <a:t> </a:t>
            </a:r>
            <a:r>
              <a:rPr sz="2000" spc="-5" dirty="0">
                <a:latin typeface="Times New Roman"/>
                <a:cs typeface="Times New Roman"/>
              </a:rPr>
              <a:t>integers</a:t>
            </a:r>
            <a:r>
              <a:rPr sz="2000" spc="155" dirty="0">
                <a:latin typeface="Times New Roman"/>
                <a:cs typeface="Times New Roman"/>
              </a:rPr>
              <a:t> </a:t>
            </a:r>
            <a:r>
              <a:rPr sz="2000" spc="-5" dirty="0">
                <a:latin typeface="Times New Roman"/>
                <a:cs typeface="Times New Roman"/>
              </a:rPr>
              <a:t>under</a:t>
            </a:r>
            <a:r>
              <a:rPr sz="2000" spc="155" dirty="0">
                <a:latin typeface="Times New Roman"/>
                <a:cs typeface="Times New Roman"/>
              </a:rPr>
              <a:t> </a:t>
            </a:r>
            <a:r>
              <a:rPr sz="2000" spc="-5" dirty="0">
                <a:latin typeface="Times New Roman"/>
                <a:cs typeface="Times New Roman"/>
              </a:rPr>
              <a:t>the</a:t>
            </a:r>
            <a:r>
              <a:rPr sz="2000" spc="145" dirty="0">
                <a:latin typeface="Times New Roman"/>
                <a:cs typeface="Times New Roman"/>
              </a:rPr>
              <a:t> </a:t>
            </a:r>
            <a:r>
              <a:rPr sz="2000" spc="-5" dirty="0">
                <a:latin typeface="Times New Roman"/>
                <a:cs typeface="Times New Roman"/>
              </a:rPr>
              <a:t>relation</a:t>
            </a:r>
            <a:r>
              <a:rPr sz="2000" spc="160" dirty="0">
                <a:latin typeface="Times New Roman"/>
                <a:cs typeface="Times New Roman"/>
              </a:rPr>
              <a:t> </a:t>
            </a:r>
            <a:r>
              <a:rPr sz="2000" spc="-5" dirty="0">
                <a:latin typeface="Times New Roman"/>
                <a:cs typeface="Times New Roman"/>
              </a:rPr>
              <a:t>“greater</a:t>
            </a:r>
            <a:r>
              <a:rPr sz="2000" spc="155" dirty="0">
                <a:latin typeface="Times New Roman"/>
                <a:cs typeface="Times New Roman"/>
              </a:rPr>
              <a:t> </a:t>
            </a:r>
            <a:r>
              <a:rPr sz="2000" spc="-5" dirty="0">
                <a:latin typeface="Times New Roman"/>
                <a:cs typeface="Times New Roman"/>
              </a:rPr>
              <a:t>than</a:t>
            </a:r>
            <a:r>
              <a:rPr sz="2000" spc="150" dirty="0">
                <a:latin typeface="Times New Roman"/>
                <a:cs typeface="Times New Roman"/>
              </a:rPr>
              <a:t> </a:t>
            </a:r>
            <a:r>
              <a:rPr sz="2000" spc="-5" dirty="0">
                <a:latin typeface="Times New Roman"/>
                <a:cs typeface="Times New Roman"/>
              </a:rPr>
              <a:t>or</a:t>
            </a:r>
            <a:r>
              <a:rPr sz="2000" spc="155" dirty="0">
                <a:latin typeface="Times New Roman"/>
                <a:cs typeface="Times New Roman"/>
              </a:rPr>
              <a:t> </a:t>
            </a:r>
            <a:r>
              <a:rPr sz="2000" spc="-5" dirty="0">
                <a:latin typeface="Times New Roman"/>
                <a:cs typeface="Times New Roman"/>
              </a:rPr>
              <a:t>equal</a:t>
            </a:r>
            <a:r>
              <a:rPr sz="2000" spc="155" dirty="0">
                <a:latin typeface="Times New Roman"/>
                <a:cs typeface="Times New Roman"/>
              </a:rPr>
              <a:t> </a:t>
            </a:r>
            <a:r>
              <a:rPr sz="2000" spc="-5" dirty="0">
                <a:latin typeface="Times New Roman"/>
                <a:cs typeface="Times New Roman"/>
              </a:rPr>
              <a:t>to”(</a:t>
            </a:r>
            <a:r>
              <a:rPr sz="2000" spc="-5" dirty="0">
                <a:latin typeface="Cambria Math"/>
                <a:cs typeface="Cambria Math"/>
              </a:rPr>
              <a:t>≥)</a:t>
            </a:r>
            <a:r>
              <a:rPr sz="2000" spc="220" dirty="0">
                <a:latin typeface="Cambria Math"/>
                <a:cs typeface="Cambria Math"/>
              </a:rPr>
              <a:t> </a:t>
            </a:r>
            <a:r>
              <a:rPr sz="2000" spc="-10" dirty="0">
                <a:latin typeface="Times New Roman"/>
                <a:cs typeface="Times New Roman"/>
              </a:rPr>
              <a:t>is</a:t>
            </a:r>
            <a:r>
              <a:rPr sz="2000" spc="160" dirty="0">
                <a:latin typeface="Times New Roman"/>
                <a:cs typeface="Times New Roman"/>
              </a:rPr>
              <a:t> </a:t>
            </a:r>
            <a:r>
              <a:rPr sz="2000" dirty="0">
                <a:latin typeface="Times New Roman"/>
                <a:cs typeface="Times New Roman"/>
              </a:rPr>
              <a:t>a</a:t>
            </a:r>
            <a:r>
              <a:rPr sz="2000" spc="150" dirty="0">
                <a:latin typeface="Times New Roman"/>
                <a:cs typeface="Times New Roman"/>
              </a:rPr>
              <a:t> </a:t>
            </a:r>
            <a:r>
              <a:rPr sz="2000" spc="-5" dirty="0">
                <a:latin typeface="Times New Roman"/>
                <a:cs typeface="Times New Roman"/>
              </a:rPr>
              <a:t>Partially </a:t>
            </a:r>
            <a:r>
              <a:rPr sz="2000" spc="-484" dirty="0">
                <a:latin typeface="Times New Roman"/>
                <a:cs typeface="Times New Roman"/>
              </a:rPr>
              <a:t> </a:t>
            </a:r>
            <a:r>
              <a:rPr sz="2000" dirty="0">
                <a:latin typeface="Times New Roman"/>
                <a:cs typeface="Times New Roman"/>
              </a:rPr>
              <a:t>ordered</a:t>
            </a:r>
            <a:r>
              <a:rPr sz="2000" spc="-40" dirty="0">
                <a:latin typeface="Times New Roman"/>
                <a:cs typeface="Times New Roman"/>
              </a:rPr>
              <a:t> </a:t>
            </a:r>
            <a:r>
              <a:rPr sz="2000" spc="-5" dirty="0">
                <a:latin typeface="Times New Roman"/>
                <a:cs typeface="Times New Roman"/>
              </a:rPr>
              <a:t>set. </a:t>
            </a:r>
            <a:r>
              <a:rPr sz="2000" dirty="0">
                <a:latin typeface="Times New Roman"/>
                <a:cs typeface="Times New Roman"/>
              </a:rPr>
              <a:t>i.e.,(Z,</a:t>
            </a:r>
            <a:r>
              <a:rPr sz="2000" dirty="0">
                <a:latin typeface="Cambria Math"/>
                <a:cs typeface="Cambria Math"/>
              </a:rPr>
              <a:t>≥)</a:t>
            </a:r>
            <a:r>
              <a:rPr sz="2000" spc="20" dirty="0">
                <a:latin typeface="Cambria Math"/>
                <a:cs typeface="Cambria Math"/>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a Poset.</a:t>
            </a:r>
            <a:endParaRPr sz="2000">
              <a:latin typeface="Times New Roman"/>
              <a:cs typeface="Times New Roman"/>
            </a:endParaRPr>
          </a:p>
          <a:p>
            <a:pPr marL="38100">
              <a:lnSpc>
                <a:spcPct val="100000"/>
              </a:lnSpc>
              <a:spcBef>
                <a:spcPts val="480"/>
              </a:spcBef>
            </a:pPr>
            <a:r>
              <a:rPr sz="2000" b="1" u="heavy" dirty="0">
                <a:uFill>
                  <a:solidFill>
                    <a:srgbClr val="000000"/>
                  </a:solidFill>
                </a:uFill>
                <a:latin typeface="Times New Roman"/>
                <a:cs typeface="Times New Roman"/>
              </a:rPr>
              <a:t>Matrix</a:t>
            </a:r>
            <a:r>
              <a:rPr sz="2000" b="1" u="heavy" spc="-30"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Representation</a:t>
            </a:r>
            <a:r>
              <a:rPr sz="2000" b="1" u="heavy" spc="-30"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of</a:t>
            </a:r>
            <a:r>
              <a:rPr sz="2000" b="1" u="heavy" spc="484"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Relation:</a:t>
            </a:r>
            <a:endParaRPr sz="2000">
              <a:latin typeface="Times New Roman"/>
              <a:cs typeface="Times New Roman"/>
            </a:endParaRPr>
          </a:p>
          <a:p>
            <a:pPr marL="38100" marR="30480" algn="just">
              <a:lnSpc>
                <a:spcPct val="100000"/>
              </a:lnSpc>
              <a:spcBef>
                <a:spcPts val="484"/>
              </a:spcBef>
            </a:pPr>
            <a:r>
              <a:rPr sz="2000" spc="-5" dirty="0">
                <a:latin typeface="Times New Roman"/>
                <a:cs typeface="Times New Roman"/>
              </a:rPr>
              <a:t>If </a:t>
            </a:r>
            <a:r>
              <a:rPr sz="2000" dirty="0">
                <a:latin typeface="Times New Roman"/>
                <a:cs typeface="Times New Roman"/>
              </a:rPr>
              <a:t>R </a:t>
            </a:r>
            <a:r>
              <a:rPr sz="2000" spc="-5" dirty="0">
                <a:latin typeface="Times New Roman"/>
                <a:cs typeface="Times New Roman"/>
              </a:rPr>
              <a:t>is the relation </a:t>
            </a:r>
            <a:r>
              <a:rPr sz="2000" dirty="0">
                <a:latin typeface="Times New Roman"/>
                <a:cs typeface="Times New Roman"/>
              </a:rPr>
              <a:t>from the set </a:t>
            </a:r>
            <a:r>
              <a:rPr sz="2000" spc="25" dirty="0">
                <a:latin typeface="Times New Roman"/>
                <a:cs typeface="Times New Roman"/>
              </a:rPr>
              <a:t>A={</a:t>
            </a:r>
            <a:r>
              <a:rPr sz="2000" spc="25" dirty="0">
                <a:latin typeface="Cambria Math"/>
                <a:cs typeface="Cambria Math"/>
              </a:rPr>
              <a:t>𝑎</a:t>
            </a:r>
            <a:r>
              <a:rPr sz="2175" spc="37" baseline="-15325" dirty="0">
                <a:latin typeface="Cambria Math"/>
                <a:cs typeface="Cambria Math"/>
              </a:rPr>
              <a:t>1</a:t>
            </a:r>
            <a:r>
              <a:rPr sz="2000" spc="25" dirty="0">
                <a:latin typeface="Cambria Math"/>
                <a:cs typeface="Cambria Math"/>
              </a:rPr>
              <a:t>𝑎</a:t>
            </a:r>
            <a:r>
              <a:rPr sz="2175" spc="37" baseline="-15325" dirty="0">
                <a:latin typeface="Cambria Math"/>
                <a:cs typeface="Cambria Math"/>
              </a:rPr>
              <a:t>2</a:t>
            </a:r>
            <a:r>
              <a:rPr sz="2000" spc="25" dirty="0">
                <a:latin typeface="Cambria Math"/>
                <a:cs typeface="Cambria Math"/>
              </a:rPr>
              <a:t>, </a:t>
            </a:r>
            <a:r>
              <a:rPr sz="2000" dirty="0">
                <a:latin typeface="Cambria Math"/>
                <a:cs typeface="Cambria Math"/>
              </a:rPr>
              <a:t>… , </a:t>
            </a:r>
            <a:r>
              <a:rPr sz="2000" spc="75" dirty="0">
                <a:latin typeface="Cambria Math"/>
                <a:cs typeface="Cambria Math"/>
              </a:rPr>
              <a:t>𝑎</a:t>
            </a:r>
            <a:r>
              <a:rPr sz="2175" spc="112" baseline="-15325" dirty="0">
                <a:latin typeface="Cambria Math"/>
                <a:cs typeface="Cambria Math"/>
              </a:rPr>
              <a:t>𝑚 </a:t>
            </a:r>
            <a:r>
              <a:rPr sz="2000" dirty="0">
                <a:latin typeface="Cambria Math"/>
                <a:cs typeface="Cambria Math"/>
              </a:rPr>
              <a:t>} </a:t>
            </a:r>
            <a:r>
              <a:rPr sz="2000" spc="-5" dirty="0">
                <a:latin typeface="Times New Roman"/>
                <a:cs typeface="Times New Roman"/>
              </a:rPr>
              <a:t>to </a:t>
            </a:r>
            <a:r>
              <a:rPr sz="2000" spc="-10" dirty="0">
                <a:latin typeface="Times New Roman"/>
                <a:cs typeface="Times New Roman"/>
              </a:rPr>
              <a:t>the </a:t>
            </a:r>
            <a:r>
              <a:rPr sz="2000" dirty="0">
                <a:latin typeface="Times New Roman"/>
                <a:cs typeface="Times New Roman"/>
              </a:rPr>
              <a:t>set </a:t>
            </a:r>
            <a:r>
              <a:rPr sz="2000" spc="5" dirty="0">
                <a:latin typeface="Times New Roman"/>
                <a:cs typeface="Times New Roman"/>
              </a:rPr>
              <a:t>B={</a:t>
            </a:r>
            <a:r>
              <a:rPr sz="2000" spc="5" dirty="0">
                <a:latin typeface="Cambria Math"/>
                <a:cs typeface="Cambria Math"/>
              </a:rPr>
              <a:t>𝑏</a:t>
            </a:r>
            <a:r>
              <a:rPr sz="2175" spc="7" baseline="-15325" dirty="0">
                <a:latin typeface="Cambria Math"/>
                <a:cs typeface="Cambria Math"/>
              </a:rPr>
              <a:t>1</a:t>
            </a:r>
            <a:r>
              <a:rPr sz="2000" spc="5" dirty="0">
                <a:latin typeface="Cambria Math"/>
                <a:cs typeface="Cambria Math"/>
              </a:rPr>
              <a:t>𝑏</a:t>
            </a:r>
            <a:r>
              <a:rPr sz="2175" spc="7" baseline="-15325" dirty="0">
                <a:latin typeface="Cambria Math"/>
                <a:cs typeface="Cambria Math"/>
              </a:rPr>
              <a:t>2</a:t>
            </a:r>
            <a:r>
              <a:rPr sz="2000" spc="5" dirty="0">
                <a:latin typeface="Cambria Math"/>
                <a:cs typeface="Cambria Math"/>
              </a:rPr>
              <a:t>, </a:t>
            </a:r>
            <a:r>
              <a:rPr sz="2000" dirty="0">
                <a:latin typeface="Cambria Math"/>
                <a:cs typeface="Cambria Math"/>
              </a:rPr>
              <a:t>… , </a:t>
            </a:r>
            <a:r>
              <a:rPr sz="2000" spc="25" dirty="0">
                <a:latin typeface="Cambria Math"/>
                <a:cs typeface="Cambria Math"/>
              </a:rPr>
              <a:t>𝑏</a:t>
            </a:r>
            <a:r>
              <a:rPr sz="2175" spc="37" baseline="-15325" dirty="0">
                <a:latin typeface="Cambria Math"/>
                <a:cs typeface="Cambria Math"/>
              </a:rPr>
              <a:t>𝑛 </a:t>
            </a:r>
            <a:r>
              <a:rPr sz="2000" dirty="0">
                <a:latin typeface="Cambria Math"/>
                <a:cs typeface="Cambria Math"/>
              </a:rPr>
              <a:t>}</a:t>
            </a:r>
            <a:r>
              <a:rPr sz="2000" dirty="0">
                <a:latin typeface="Times New Roman"/>
                <a:cs typeface="Times New Roman"/>
              </a:rPr>
              <a:t>, </a:t>
            </a:r>
            <a:r>
              <a:rPr sz="2000" spc="5" dirty="0">
                <a:latin typeface="Times New Roman"/>
                <a:cs typeface="Times New Roman"/>
              </a:rPr>
              <a:t> </a:t>
            </a:r>
            <a:r>
              <a:rPr sz="2000" dirty="0">
                <a:latin typeface="Times New Roman"/>
                <a:cs typeface="Times New Roman"/>
              </a:rPr>
              <a:t>where </a:t>
            </a:r>
            <a:r>
              <a:rPr sz="2000" spc="-5" dirty="0">
                <a:latin typeface="Times New Roman"/>
                <a:cs typeface="Times New Roman"/>
              </a:rPr>
              <a:t>the elements of </a:t>
            </a:r>
            <a:r>
              <a:rPr sz="2000" dirty="0">
                <a:latin typeface="Times New Roman"/>
                <a:cs typeface="Times New Roman"/>
              </a:rPr>
              <a:t>A </a:t>
            </a:r>
            <a:r>
              <a:rPr sz="2000" spc="-5" dirty="0">
                <a:latin typeface="Times New Roman"/>
                <a:cs typeface="Times New Roman"/>
              </a:rPr>
              <a:t>and </a:t>
            </a:r>
            <a:r>
              <a:rPr sz="2000" dirty="0">
                <a:latin typeface="Times New Roman"/>
                <a:cs typeface="Times New Roman"/>
              </a:rPr>
              <a:t>B are </a:t>
            </a:r>
            <a:r>
              <a:rPr sz="2000" spc="-5" dirty="0">
                <a:latin typeface="Times New Roman"/>
                <a:cs typeface="Times New Roman"/>
              </a:rPr>
              <a:t>assumed </a:t>
            </a:r>
            <a:r>
              <a:rPr sz="2000" spc="-10" dirty="0">
                <a:latin typeface="Times New Roman"/>
                <a:cs typeface="Times New Roman"/>
              </a:rPr>
              <a:t>to </a:t>
            </a:r>
            <a:r>
              <a:rPr sz="2000" spc="-5" dirty="0">
                <a:latin typeface="Times New Roman"/>
                <a:cs typeface="Times New Roman"/>
              </a:rPr>
              <a:t>be in</a:t>
            </a:r>
            <a:r>
              <a:rPr sz="2000" spc="490" dirty="0">
                <a:latin typeface="Times New Roman"/>
                <a:cs typeface="Times New Roman"/>
              </a:rPr>
              <a:t> </a:t>
            </a:r>
            <a:r>
              <a:rPr sz="2000" dirty="0">
                <a:latin typeface="Times New Roman"/>
                <a:cs typeface="Times New Roman"/>
              </a:rPr>
              <a:t>a </a:t>
            </a:r>
            <a:r>
              <a:rPr sz="2000" spc="-5" dirty="0">
                <a:latin typeface="Times New Roman"/>
                <a:cs typeface="Times New Roman"/>
              </a:rPr>
              <a:t>specific </a:t>
            </a:r>
            <a:r>
              <a:rPr sz="2000" spc="-15" dirty="0">
                <a:latin typeface="Times New Roman"/>
                <a:cs typeface="Times New Roman"/>
              </a:rPr>
              <a:t>order, </a:t>
            </a:r>
            <a:r>
              <a:rPr sz="2000" spc="-5" dirty="0">
                <a:latin typeface="Times New Roman"/>
                <a:cs typeface="Times New Roman"/>
              </a:rPr>
              <a:t>the relation </a:t>
            </a:r>
            <a:r>
              <a:rPr sz="2000" dirty="0">
                <a:latin typeface="Times New Roman"/>
                <a:cs typeface="Times New Roman"/>
              </a:rPr>
              <a:t> R</a:t>
            </a:r>
            <a:r>
              <a:rPr sz="2000" spc="-10" dirty="0">
                <a:latin typeface="Times New Roman"/>
                <a:cs typeface="Times New Roman"/>
              </a:rPr>
              <a:t> </a:t>
            </a:r>
            <a:r>
              <a:rPr sz="2000" spc="-5" dirty="0">
                <a:latin typeface="Times New Roman"/>
                <a:cs typeface="Times New Roman"/>
              </a:rPr>
              <a:t>can</a:t>
            </a:r>
            <a:r>
              <a:rPr sz="2000" dirty="0">
                <a:latin typeface="Times New Roman"/>
                <a:cs typeface="Times New Roman"/>
              </a:rPr>
              <a:t> be</a:t>
            </a:r>
            <a:r>
              <a:rPr sz="2000" spc="-10" dirty="0">
                <a:latin typeface="Times New Roman"/>
                <a:cs typeface="Times New Roman"/>
              </a:rPr>
              <a:t> </a:t>
            </a:r>
            <a:r>
              <a:rPr sz="2000" dirty="0">
                <a:latin typeface="Times New Roman"/>
                <a:cs typeface="Times New Roman"/>
              </a:rPr>
              <a:t>represented</a:t>
            </a:r>
            <a:r>
              <a:rPr sz="2000" spc="-3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matrix</a:t>
            </a:r>
            <a:endParaRPr sz="2000">
              <a:latin typeface="Times New Roman"/>
              <a:cs typeface="Times New Roman"/>
            </a:endParaRPr>
          </a:p>
        </p:txBody>
      </p:sp>
      <p:sp>
        <p:nvSpPr>
          <p:cNvPr id="4" name="object 4"/>
          <p:cNvSpPr/>
          <p:nvPr/>
        </p:nvSpPr>
        <p:spPr>
          <a:xfrm>
            <a:off x="2858389" y="4801870"/>
            <a:ext cx="506730" cy="307340"/>
          </a:xfrm>
          <a:custGeom>
            <a:avLst/>
            <a:gdLst/>
            <a:ahLst/>
            <a:cxnLst/>
            <a:rect l="l" t="t" r="r" b="b"/>
            <a:pathLst>
              <a:path w="506729" h="307339">
                <a:moveTo>
                  <a:pt x="56642" y="0"/>
                </a:moveTo>
                <a:lnTo>
                  <a:pt x="0" y="0"/>
                </a:lnTo>
                <a:lnTo>
                  <a:pt x="0" y="10160"/>
                </a:lnTo>
                <a:lnTo>
                  <a:pt x="0" y="297180"/>
                </a:lnTo>
                <a:lnTo>
                  <a:pt x="0" y="307340"/>
                </a:lnTo>
                <a:lnTo>
                  <a:pt x="56642" y="307340"/>
                </a:lnTo>
                <a:lnTo>
                  <a:pt x="56642" y="297180"/>
                </a:lnTo>
                <a:lnTo>
                  <a:pt x="23114" y="297180"/>
                </a:lnTo>
                <a:lnTo>
                  <a:pt x="23114" y="10160"/>
                </a:lnTo>
                <a:lnTo>
                  <a:pt x="56642" y="10160"/>
                </a:lnTo>
                <a:lnTo>
                  <a:pt x="56642" y="0"/>
                </a:lnTo>
                <a:close/>
              </a:path>
              <a:path w="506729" h="307339">
                <a:moveTo>
                  <a:pt x="506349" y="0"/>
                </a:moveTo>
                <a:lnTo>
                  <a:pt x="449707" y="0"/>
                </a:lnTo>
                <a:lnTo>
                  <a:pt x="449707" y="10160"/>
                </a:lnTo>
                <a:lnTo>
                  <a:pt x="483235" y="10160"/>
                </a:lnTo>
                <a:lnTo>
                  <a:pt x="483235" y="297180"/>
                </a:lnTo>
                <a:lnTo>
                  <a:pt x="449707" y="297180"/>
                </a:lnTo>
                <a:lnTo>
                  <a:pt x="449707" y="307340"/>
                </a:lnTo>
                <a:lnTo>
                  <a:pt x="506349" y="307340"/>
                </a:lnTo>
                <a:lnTo>
                  <a:pt x="506349" y="297180"/>
                </a:lnTo>
                <a:lnTo>
                  <a:pt x="506349" y="10160"/>
                </a:lnTo>
                <a:lnTo>
                  <a:pt x="506349" y="0"/>
                </a:lnTo>
                <a:close/>
              </a:path>
            </a:pathLst>
          </a:custGeom>
          <a:solidFill>
            <a:srgbClr val="000000"/>
          </a:solidFill>
        </p:spPr>
        <p:txBody>
          <a:bodyPr wrap="square" lIns="0" tIns="0" rIns="0" bIns="0" rtlCol="0"/>
          <a:lstStyle/>
          <a:p>
            <a:endParaRPr/>
          </a:p>
        </p:txBody>
      </p:sp>
      <p:sp>
        <p:nvSpPr>
          <p:cNvPr id="5" name="object 5"/>
          <p:cNvSpPr txBox="1"/>
          <p:nvPr/>
        </p:nvSpPr>
        <p:spPr>
          <a:xfrm>
            <a:off x="2882138" y="4813172"/>
            <a:ext cx="443230" cy="330835"/>
          </a:xfrm>
          <a:prstGeom prst="rect">
            <a:avLst/>
          </a:prstGeom>
        </p:spPr>
        <p:txBody>
          <a:bodyPr vert="horz" wrap="square" lIns="0" tIns="12700" rIns="0" bIns="0" rtlCol="0">
            <a:spAutoFit/>
          </a:bodyPr>
          <a:lstStyle/>
          <a:p>
            <a:pPr marL="38100">
              <a:lnSpc>
                <a:spcPct val="100000"/>
              </a:lnSpc>
              <a:spcBef>
                <a:spcPts val="100"/>
              </a:spcBef>
            </a:pPr>
            <a:r>
              <a:rPr sz="3000" spc="104" baseline="11111" dirty="0">
                <a:latin typeface="Cambria Math"/>
                <a:cs typeface="Cambria Math"/>
              </a:rPr>
              <a:t>𝑚</a:t>
            </a:r>
            <a:r>
              <a:rPr sz="1450" spc="70" dirty="0">
                <a:latin typeface="Cambria Math"/>
                <a:cs typeface="Cambria Math"/>
              </a:rPr>
              <a:t>𝑖𝑗</a:t>
            </a:r>
            <a:endParaRPr sz="1450">
              <a:latin typeface="Cambria Math"/>
              <a:cs typeface="Cambria Math"/>
            </a:endParaRPr>
          </a:p>
        </p:txBody>
      </p:sp>
      <p:sp>
        <p:nvSpPr>
          <p:cNvPr id="6" name="object 6"/>
          <p:cNvSpPr txBox="1"/>
          <p:nvPr/>
        </p:nvSpPr>
        <p:spPr>
          <a:xfrm>
            <a:off x="2180589" y="4761357"/>
            <a:ext cx="2000250" cy="330835"/>
          </a:xfrm>
          <a:prstGeom prst="rect">
            <a:avLst/>
          </a:prstGeom>
        </p:spPr>
        <p:txBody>
          <a:bodyPr vert="horz" wrap="square" lIns="0" tIns="12700" rIns="0" bIns="0" rtlCol="0">
            <a:spAutoFit/>
          </a:bodyPr>
          <a:lstStyle/>
          <a:p>
            <a:pPr marL="50800">
              <a:lnSpc>
                <a:spcPct val="100000"/>
              </a:lnSpc>
              <a:spcBef>
                <a:spcPts val="100"/>
              </a:spcBef>
              <a:tabLst>
                <a:tab pos="1212215" algn="l"/>
              </a:tabLst>
            </a:pPr>
            <a:r>
              <a:rPr sz="2000" spc="10" dirty="0">
                <a:latin typeface="Cambria Math"/>
                <a:cs typeface="Cambria Math"/>
              </a:rPr>
              <a:t>𝑀</a:t>
            </a:r>
            <a:r>
              <a:rPr sz="2175" spc="15" baseline="-15325" dirty="0">
                <a:latin typeface="Cambria Math"/>
                <a:cs typeface="Cambria Math"/>
              </a:rPr>
              <a:t>𝑅</a:t>
            </a:r>
            <a:r>
              <a:rPr sz="2000" spc="10" dirty="0">
                <a:latin typeface="Cambria Math"/>
                <a:cs typeface="Cambria Math"/>
              </a:rPr>
              <a:t>=	</a:t>
            </a:r>
            <a:r>
              <a:rPr sz="2000" dirty="0">
                <a:latin typeface="Times New Roman"/>
                <a:cs typeface="Times New Roman"/>
              </a:rPr>
              <a:t>,</a:t>
            </a:r>
            <a:r>
              <a:rPr sz="2000" spc="-55" dirty="0">
                <a:latin typeface="Times New Roman"/>
                <a:cs typeface="Times New Roman"/>
              </a:rPr>
              <a:t> </a:t>
            </a:r>
            <a:r>
              <a:rPr sz="2000" dirty="0">
                <a:latin typeface="Times New Roman"/>
                <a:cs typeface="Times New Roman"/>
              </a:rPr>
              <a:t>where</a:t>
            </a:r>
            <a:endParaRPr sz="2000">
              <a:latin typeface="Times New Roman"/>
              <a:cs typeface="Times New Roman"/>
            </a:endParaRPr>
          </a:p>
        </p:txBody>
      </p:sp>
      <p:sp>
        <p:nvSpPr>
          <p:cNvPr id="7" name="object 7"/>
          <p:cNvSpPr txBox="1"/>
          <p:nvPr/>
        </p:nvSpPr>
        <p:spPr>
          <a:xfrm>
            <a:off x="345440" y="5034432"/>
            <a:ext cx="8452485" cy="1434465"/>
          </a:xfrm>
          <a:prstGeom prst="rect">
            <a:avLst/>
          </a:prstGeom>
        </p:spPr>
        <p:txBody>
          <a:bodyPr vert="horz" wrap="square" lIns="0" tIns="57150" rIns="0" bIns="0" rtlCol="0">
            <a:spAutoFit/>
          </a:bodyPr>
          <a:lstStyle/>
          <a:p>
            <a:pPr marL="833119" algn="ctr">
              <a:lnSpc>
                <a:spcPct val="100000"/>
              </a:lnSpc>
              <a:spcBef>
                <a:spcPts val="450"/>
              </a:spcBef>
            </a:pPr>
            <a:r>
              <a:rPr sz="2000" spc="5" dirty="0">
                <a:latin typeface="Cambria Math"/>
                <a:cs typeface="Cambria Math"/>
              </a:rPr>
              <a:t>1</a:t>
            </a:r>
            <a:r>
              <a:rPr sz="2000" dirty="0">
                <a:latin typeface="Cambria Math"/>
                <a:cs typeface="Cambria Math"/>
              </a:rPr>
              <a:t>,</a:t>
            </a:r>
            <a:r>
              <a:rPr sz="2000" spc="-110" dirty="0">
                <a:latin typeface="Cambria Math"/>
                <a:cs typeface="Cambria Math"/>
              </a:rPr>
              <a:t> </a:t>
            </a:r>
            <a:r>
              <a:rPr sz="2000" dirty="0">
                <a:latin typeface="Cambria Math"/>
                <a:cs typeface="Cambria Math"/>
              </a:rPr>
              <a:t>𝑖𝑓</a:t>
            </a:r>
            <a:r>
              <a:rPr sz="2000" spc="65" dirty="0">
                <a:latin typeface="Cambria Math"/>
                <a:cs typeface="Cambria Math"/>
              </a:rPr>
              <a:t> </a:t>
            </a:r>
            <a:r>
              <a:rPr sz="2000" spc="-5" dirty="0">
                <a:latin typeface="Cambria Math"/>
                <a:cs typeface="Cambria Math"/>
              </a:rPr>
              <a:t>(𝑎</a:t>
            </a:r>
            <a:r>
              <a:rPr sz="2175" spc="442" baseline="-15325" dirty="0">
                <a:latin typeface="Cambria Math"/>
                <a:cs typeface="Cambria Math"/>
              </a:rPr>
              <a:t>𝑖</a:t>
            </a:r>
            <a:r>
              <a:rPr sz="2000" dirty="0">
                <a:latin typeface="Cambria Math"/>
                <a:cs typeface="Cambria Math"/>
              </a:rPr>
              <a:t>,</a:t>
            </a:r>
            <a:r>
              <a:rPr sz="2000" spc="-120" dirty="0">
                <a:latin typeface="Cambria Math"/>
                <a:cs typeface="Cambria Math"/>
              </a:rPr>
              <a:t> </a:t>
            </a:r>
            <a:r>
              <a:rPr sz="2000" spc="-60" dirty="0">
                <a:latin typeface="Cambria Math"/>
                <a:cs typeface="Cambria Math"/>
              </a:rPr>
              <a:t>𝑏</a:t>
            </a:r>
            <a:r>
              <a:rPr sz="2175" spc="690" baseline="-15325" dirty="0">
                <a:latin typeface="Cambria Math"/>
                <a:cs typeface="Cambria Math"/>
              </a:rPr>
              <a:t>𝑗</a:t>
            </a:r>
            <a:r>
              <a:rPr sz="2175" spc="195" baseline="-15325" dirty="0">
                <a:latin typeface="Cambria Math"/>
                <a:cs typeface="Cambria Math"/>
              </a:rPr>
              <a:t> </a:t>
            </a:r>
            <a:r>
              <a:rPr sz="2000" dirty="0">
                <a:latin typeface="Cambria Math"/>
                <a:cs typeface="Cambria Math"/>
              </a:rPr>
              <a:t>)</a:t>
            </a:r>
            <a:r>
              <a:rPr sz="2000" spc="105" dirty="0">
                <a:latin typeface="Cambria Math"/>
                <a:cs typeface="Cambria Math"/>
              </a:rPr>
              <a:t> </a:t>
            </a:r>
            <a:r>
              <a:rPr sz="2000" dirty="0">
                <a:latin typeface="Cambria Math"/>
                <a:cs typeface="Cambria Math"/>
              </a:rPr>
              <a:t>∈</a:t>
            </a:r>
            <a:r>
              <a:rPr sz="2000" spc="120" dirty="0">
                <a:latin typeface="Cambria Math"/>
                <a:cs typeface="Cambria Math"/>
              </a:rPr>
              <a:t> </a:t>
            </a:r>
            <a:r>
              <a:rPr sz="2000" dirty="0">
                <a:latin typeface="Cambria Math"/>
                <a:cs typeface="Cambria Math"/>
              </a:rPr>
              <a:t>𝑅</a:t>
            </a:r>
            <a:endParaRPr sz="2000">
              <a:latin typeface="Cambria Math"/>
              <a:cs typeface="Cambria Math"/>
            </a:endParaRPr>
          </a:p>
          <a:p>
            <a:pPr marR="24130" algn="ctr">
              <a:lnSpc>
                <a:spcPct val="100000"/>
              </a:lnSpc>
              <a:spcBef>
                <a:spcPts val="350"/>
              </a:spcBef>
            </a:pPr>
            <a:r>
              <a:rPr sz="3000" spc="-7" baseline="31944" dirty="0">
                <a:latin typeface="Cambria Math"/>
                <a:cs typeface="Cambria Math"/>
              </a:rPr>
              <a:t>𝑚</a:t>
            </a:r>
            <a:r>
              <a:rPr sz="2175" spc="247" baseline="28735" dirty="0">
                <a:latin typeface="Cambria Math"/>
                <a:cs typeface="Cambria Math"/>
              </a:rPr>
              <a:t>𝑖</a:t>
            </a:r>
            <a:r>
              <a:rPr sz="2175" spc="690" baseline="28735" dirty="0">
                <a:latin typeface="Cambria Math"/>
                <a:cs typeface="Cambria Math"/>
              </a:rPr>
              <a:t>𝑗</a:t>
            </a:r>
            <a:r>
              <a:rPr sz="2175" baseline="28735" dirty="0">
                <a:latin typeface="Cambria Math"/>
                <a:cs typeface="Cambria Math"/>
              </a:rPr>
              <a:t> </a:t>
            </a:r>
            <a:r>
              <a:rPr sz="2175" spc="60" baseline="28735" dirty="0">
                <a:latin typeface="Cambria Math"/>
                <a:cs typeface="Cambria Math"/>
              </a:rPr>
              <a:t> </a:t>
            </a:r>
            <a:r>
              <a:rPr sz="3000" baseline="31944" dirty="0">
                <a:latin typeface="Cambria Math"/>
                <a:cs typeface="Cambria Math"/>
              </a:rPr>
              <a:t>=</a:t>
            </a:r>
            <a:r>
              <a:rPr sz="3000" spc="165" baseline="31944" dirty="0">
                <a:latin typeface="Cambria Math"/>
                <a:cs typeface="Cambria Math"/>
              </a:rPr>
              <a:t> </a:t>
            </a:r>
            <a:r>
              <a:rPr sz="3000" spc="330" baseline="31944" dirty="0">
                <a:latin typeface="Cambria Math"/>
                <a:cs typeface="Cambria Math"/>
              </a:rPr>
              <a:t>{</a:t>
            </a:r>
            <a:r>
              <a:rPr sz="3000" spc="-345" baseline="31944" dirty="0">
                <a:latin typeface="Cambria Math"/>
                <a:cs typeface="Cambria Math"/>
              </a:rPr>
              <a:t> </a:t>
            </a:r>
            <a:r>
              <a:rPr sz="2000" spc="-10" dirty="0">
                <a:latin typeface="Cambria Math"/>
                <a:cs typeface="Cambria Math"/>
              </a:rPr>
              <a:t>0</a:t>
            </a:r>
            <a:r>
              <a:rPr sz="2000" dirty="0">
                <a:latin typeface="Cambria Math"/>
                <a:cs typeface="Cambria Math"/>
              </a:rPr>
              <a:t>,</a:t>
            </a:r>
            <a:r>
              <a:rPr sz="2000" spc="-100" dirty="0">
                <a:latin typeface="Cambria Math"/>
                <a:cs typeface="Cambria Math"/>
              </a:rPr>
              <a:t> </a:t>
            </a:r>
            <a:r>
              <a:rPr sz="2000" dirty="0">
                <a:latin typeface="Cambria Math"/>
                <a:cs typeface="Cambria Math"/>
              </a:rPr>
              <a:t>𝑖</a:t>
            </a:r>
            <a:r>
              <a:rPr sz="2000" spc="50" dirty="0">
                <a:latin typeface="Cambria Math"/>
                <a:cs typeface="Cambria Math"/>
              </a:rPr>
              <a:t>𝑓</a:t>
            </a:r>
            <a:r>
              <a:rPr sz="2000" spc="-5" dirty="0">
                <a:latin typeface="Cambria Math"/>
                <a:cs typeface="Cambria Math"/>
              </a:rPr>
              <a:t>(𝑎</a:t>
            </a:r>
            <a:r>
              <a:rPr sz="2175" spc="442" baseline="-15325" dirty="0">
                <a:latin typeface="Cambria Math"/>
                <a:cs typeface="Cambria Math"/>
              </a:rPr>
              <a:t>𝑖</a:t>
            </a:r>
            <a:r>
              <a:rPr sz="2000" dirty="0">
                <a:latin typeface="Cambria Math"/>
                <a:cs typeface="Cambria Math"/>
              </a:rPr>
              <a:t>,</a:t>
            </a:r>
            <a:r>
              <a:rPr sz="2000" spc="-110" dirty="0">
                <a:latin typeface="Cambria Math"/>
                <a:cs typeface="Cambria Math"/>
              </a:rPr>
              <a:t> </a:t>
            </a:r>
            <a:r>
              <a:rPr sz="2000" spc="-65" dirty="0">
                <a:latin typeface="Cambria Math"/>
                <a:cs typeface="Cambria Math"/>
              </a:rPr>
              <a:t>𝑏</a:t>
            </a:r>
            <a:r>
              <a:rPr sz="2175" spc="690" baseline="-15325" dirty="0">
                <a:latin typeface="Cambria Math"/>
                <a:cs typeface="Cambria Math"/>
              </a:rPr>
              <a:t>𝑗</a:t>
            </a:r>
            <a:r>
              <a:rPr sz="2175" spc="202" baseline="-15325" dirty="0">
                <a:latin typeface="Cambria Math"/>
                <a:cs typeface="Cambria Math"/>
              </a:rPr>
              <a:t> </a:t>
            </a:r>
            <a:r>
              <a:rPr sz="2000" dirty="0">
                <a:latin typeface="Cambria Math"/>
                <a:cs typeface="Cambria Math"/>
              </a:rPr>
              <a:t>)</a:t>
            </a:r>
            <a:r>
              <a:rPr sz="2000" spc="105" dirty="0">
                <a:latin typeface="Cambria Math"/>
                <a:cs typeface="Cambria Math"/>
              </a:rPr>
              <a:t> </a:t>
            </a:r>
            <a:r>
              <a:rPr sz="2000" dirty="0">
                <a:latin typeface="Cambria Math"/>
                <a:cs typeface="Cambria Math"/>
              </a:rPr>
              <a:t>∉</a:t>
            </a:r>
            <a:r>
              <a:rPr sz="2000" spc="110" dirty="0">
                <a:latin typeface="Cambria Math"/>
                <a:cs typeface="Cambria Math"/>
              </a:rPr>
              <a:t> </a:t>
            </a:r>
            <a:r>
              <a:rPr sz="2000" dirty="0">
                <a:latin typeface="Cambria Math"/>
                <a:cs typeface="Cambria Math"/>
              </a:rPr>
              <a:t>𝑅</a:t>
            </a:r>
            <a:endParaRPr sz="2000">
              <a:latin typeface="Cambria Math"/>
              <a:cs typeface="Cambria Math"/>
            </a:endParaRPr>
          </a:p>
          <a:p>
            <a:pPr marL="50800" marR="43180">
              <a:lnSpc>
                <a:spcPts val="2380"/>
              </a:lnSpc>
              <a:spcBef>
                <a:spcPts val="910"/>
              </a:spcBef>
            </a:pPr>
            <a:r>
              <a:rPr sz="2000" dirty="0">
                <a:latin typeface="Times New Roman"/>
                <a:cs typeface="Times New Roman"/>
              </a:rPr>
              <a:t>In</a:t>
            </a:r>
            <a:r>
              <a:rPr sz="2000" spc="130" dirty="0">
                <a:latin typeface="Times New Roman"/>
                <a:cs typeface="Times New Roman"/>
              </a:rPr>
              <a:t> </a:t>
            </a:r>
            <a:r>
              <a:rPr sz="2000" spc="-5" dirty="0">
                <a:latin typeface="Times New Roman"/>
                <a:cs typeface="Times New Roman"/>
              </a:rPr>
              <a:t>other</a:t>
            </a:r>
            <a:r>
              <a:rPr sz="2000" spc="140" dirty="0">
                <a:latin typeface="Times New Roman"/>
                <a:cs typeface="Times New Roman"/>
              </a:rPr>
              <a:t> </a:t>
            </a:r>
            <a:r>
              <a:rPr sz="2000" spc="-5" dirty="0">
                <a:latin typeface="Times New Roman"/>
                <a:cs typeface="Times New Roman"/>
              </a:rPr>
              <a:t>words,</a:t>
            </a:r>
            <a:r>
              <a:rPr sz="2000" spc="140" dirty="0">
                <a:latin typeface="Times New Roman"/>
                <a:cs typeface="Times New Roman"/>
              </a:rPr>
              <a:t> </a:t>
            </a:r>
            <a:r>
              <a:rPr sz="2000" dirty="0">
                <a:latin typeface="Times New Roman"/>
                <a:cs typeface="Times New Roman"/>
              </a:rPr>
              <a:t>the</a:t>
            </a:r>
            <a:r>
              <a:rPr sz="2000" spc="135" dirty="0">
                <a:latin typeface="Times New Roman"/>
                <a:cs typeface="Times New Roman"/>
              </a:rPr>
              <a:t> </a:t>
            </a:r>
            <a:r>
              <a:rPr sz="2000" spc="-5" dirty="0">
                <a:latin typeface="Times New Roman"/>
                <a:cs typeface="Times New Roman"/>
              </a:rPr>
              <a:t>zero-one</a:t>
            </a:r>
            <a:r>
              <a:rPr sz="2000" spc="125" dirty="0">
                <a:latin typeface="Times New Roman"/>
                <a:cs typeface="Times New Roman"/>
              </a:rPr>
              <a:t> </a:t>
            </a:r>
            <a:r>
              <a:rPr sz="2000" spc="-5" dirty="0">
                <a:latin typeface="Times New Roman"/>
                <a:cs typeface="Times New Roman"/>
              </a:rPr>
              <a:t>matrix</a:t>
            </a:r>
            <a:r>
              <a:rPr sz="2000" spc="135" dirty="0">
                <a:latin typeface="Times New Roman"/>
                <a:cs typeface="Times New Roman"/>
              </a:rPr>
              <a:t> </a:t>
            </a:r>
            <a:r>
              <a:rPr sz="2000" spc="-45" dirty="0">
                <a:latin typeface="Cambria Math"/>
                <a:cs typeface="Cambria Math"/>
              </a:rPr>
              <a:t>𝑀</a:t>
            </a:r>
            <a:r>
              <a:rPr sz="2175" spc="-67" baseline="-15325" dirty="0">
                <a:latin typeface="Cambria Math"/>
                <a:cs typeface="Cambria Math"/>
              </a:rPr>
              <a:t>𝑅</a:t>
            </a:r>
            <a:r>
              <a:rPr sz="2175" spc="262" baseline="-15325" dirty="0">
                <a:latin typeface="Cambria Math"/>
                <a:cs typeface="Cambria Math"/>
              </a:rPr>
              <a:t> </a:t>
            </a:r>
            <a:r>
              <a:rPr sz="2000" dirty="0">
                <a:latin typeface="Times New Roman"/>
                <a:cs typeface="Times New Roman"/>
              </a:rPr>
              <a:t>has</a:t>
            </a:r>
            <a:r>
              <a:rPr sz="2000" spc="140" dirty="0">
                <a:latin typeface="Times New Roman"/>
                <a:cs typeface="Times New Roman"/>
              </a:rPr>
              <a:t> </a:t>
            </a:r>
            <a:r>
              <a:rPr sz="2000" dirty="0">
                <a:latin typeface="Times New Roman"/>
                <a:cs typeface="Times New Roman"/>
              </a:rPr>
              <a:t>a</a:t>
            </a:r>
            <a:r>
              <a:rPr sz="2000" spc="125" dirty="0">
                <a:latin typeface="Times New Roman"/>
                <a:cs typeface="Times New Roman"/>
              </a:rPr>
              <a:t> </a:t>
            </a:r>
            <a:r>
              <a:rPr sz="2000" spc="-10" dirty="0">
                <a:latin typeface="Times New Roman"/>
                <a:cs typeface="Times New Roman"/>
              </a:rPr>
              <a:t>‘1’</a:t>
            </a:r>
            <a:r>
              <a:rPr sz="2000" spc="-5" dirty="0">
                <a:latin typeface="Times New Roman"/>
                <a:cs typeface="Times New Roman"/>
              </a:rPr>
              <a:t> </a:t>
            </a:r>
            <a:r>
              <a:rPr sz="2000" spc="-10" dirty="0">
                <a:latin typeface="Times New Roman"/>
                <a:cs typeface="Times New Roman"/>
              </a:rPr>
              <a:t>in</a:t>
            </a:r>
            <a:r>
              <a:rPr sz="2000" spc="140" dirty="0">
                <a:latin typeface="Times New Roman"/>
                <a:cs typeface="Times New Roman"/>
              </a:rPr>
              <a:t> </a:t>
            </a:r>
            <a:r>
              <a:rPr sz="2000" spc="-5" dirty="0">
                <a:latin typeface="Times New Roman"/>
                <a:cs typeface="Times New Roman"/>
              </a:rPr>
              <a:t>its</a:t>
            </a:r>
            <a:r>
              <a:rPr sz="2000" spc="125" dirty="0">
                <a:latin typeface="Times New Roman"/>
                <a:cs typeface="Times New Roman"/>
              </a:rPr>
              <a:t> </a:t>
            </a:r>
            <a:r>
              <a:rPr sz="2000" spc="-5" dirty="0">
                <a:latin typeface="Times New Roman"/>
                <a:cs typeface="Times New Roman"/>
              </a:rPr>
              <a:t>(i-j)</a:t>
            </a:r>
            <a:r>
              <a:rPr sz="1950" spc="-7" baseline="25641" dirty="0">
                <a:latin typeface="Times New Roman"/>
                <a:cs typeface="Times New Roman"/>
              </a:rPr>
              <a:t>th</a:t>
            </a:r>
            <a:r>
              <a:rPr sz="1950" spc="457" baseline="25641" dirty="0">
                <a:latin typeface="Times New Roman"/>
                <a:cs typeface="Times New Roman"/>
              </a:rPr>
              <a:t> </a:t>
            </a:r>
            <a:r>
              <a:rPr sz="2000" spc="-5" dirty="0">
                <a:latin typeface="Times New Roman"/>
                <a:cs typeface="Times New Roman"/>
              </a:rPr>
              <a:t>position</a:t>
            </a:r>
            <a:r>
              <a:rPr sz="2000" spc="140" dirty="0">
                <a:latin typeface="Times New Roman"/>
                <a:cs typeface="Times New Roman"/>
              </a:rPr>
              <a:t> </a:t>
            </a:r>
            <a:r>
              <a:rPr sz="2000" dirty="0">
                <a:latin typeface="Times New Roman"/>
                <a:cs typeface="Times New Roman"/>
              </a:rPr>
              <a:t>when</a:t>
            </a:r>
            <a:r>
              <a:rPr sz="2000" spc="135" dirty="0">
                <a:latin typeface="Times New Roman"/>
                <a:cs typeface="Times New Roman"/>
              </a:rPr>
              <a:t> </a:t>
            </a:r>
            <a:r>
              <a:rPr sz="2000" spc="25" dirty="0">
                <a:latin typeface="Cambria Math"/>
                <a:cs typeface="Cambria Math"/>
              </a:rPr>
              <a:t>𝑎</a:t>
            </a:r>
            <a:r>
              <a:rPr sz="2175" spc="37" baseline="-15325" dirty="0">
                <a:latin typeface="Cambria Math"/>
                <a:cs typeface="Cambria Math"/>
              </a:rPr>
              <a:t>𝑖</a:t>
            </a:r>
            <a:r>
              <a:rPr sz="2175" spc="165" baseline="-15325" dirty="0">
                <a:latin typeface="Cambria Math"/>
                <a:cs typeface="Cambria Math"/>
              </a:rPr>
              <a:t> </a:t>
            </a:r>
            <a:r>
              <a:rPr sz="2000" spc="-5" dirty="0">
                <a:latin typeface="Times New Roman"/>
                <a:cs typeface="Times New Roman"/>
              </a:rPr>
              <a:t>is </a:t>
            </a:r>
            <a:r>
              <a:rPr sz="2000" spc="-484" dirty="0">
                <a:latin typeface="Times New Roman"/>
                <a:cs typeface="Times New Roman"/>
              </a:rPr>
              <a:t> </a:t>
            </a:r>
            <a:r>
              <a:rPr sz="2000" dirty="0">
                <a:latin typeface="Times New Roman"/>
                <a:cs typeface="Times New Roman"/>
              </a:rPr>
              <a:t>related</a:t>
            </a:r>
            <a:r>
              <a:rPr sz="2000" spc="-20" dirty="0">
                <a:latin typeface="Times New Roman"/>
                <a:cs typeface="Times New Roman"/>
              </a:rPr>
              <a:t> </a:t>
            </a:r>
            <a:r>
              <a:rPr sz="2000" spc="-5" dirty="0">
                <a:latin typeface="Times New Roman"/>
                <a:cs typeface="Times New Roman"/>
              </a:rPr>
              <a:t>to </a:t>
            </a:r>
            <a:r>
              <a:rPr sz="2000" spc="-40" dirty="0">
                <a:latin typeface="Cambria Math"/>
                <a:cs typeface="Cambria Math"/>
              </a:rPr>
              <a:t>𝑏</a:t>
            </a:r>
            <a:r>
              <a:rPr sz="2175" spc="-60" baseline="-15325" dirty="0">
                <a:latin typeface="Cambria Math"/>
                <a:cs typeface="Cambria Math"/>
              </a:rPr>
              <a:t>𝑗</a:t>
            </a:r>
            <a:r>
              <a:rPr sz="2175" spc="359" baseline="-15325" dirty="0">
                <a:latin typeface="Cambria Math"/>
                <a:cs typeface="Cambria Math"/>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a ‘0’</a:t>
            </a:r>
            <a:r>
              <a:rPr sz="2000" spc="33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this</a:t>
            </a:r>
            <a:r>
              <a:rPr sz="2000" spc="-25" dirty="0">
                <a:latin typeface="Times New Roman"/>
                <a:cs typeface="Times New Roman"/>
              </a:rPr>
              <a:t> </a:t>
            </a:r>
            <a:r>
              <a:rPr sz="2000" dirty="0">
                <a:latin typeface="Times New Roman"/>
                <a:cs typeface="Times New Roman"/>
              </a:rPr>
              <a:t>position</a:t>
            </a:r>
            <a:r>
              <a:rPr sz="2000" spc="-35" dirty="0">
                <a:latin typeface="Times New Roman"/>
                <a:cs typeface="Times New Roman"/>
              </a:rPr>
              <a:t> </a:t>
            </a:r>
            <a:r>
              <a:rPr sz="2000" dirty="0">
                <a:latin typeface="Times New Roman"/>
                <a:cs typeface="Times New Roman"/>
              </a:rPr>
              <a:t>when</a:t>
            </a:r>
            <a:r>
              <a:rPr sz="2000" spc="-5" dirty="0">
                <a:latin typeface="Times New Roman"/>
                <a:cs typeface="Times New Roman"/>
              </a:rPr>
              <a:t> </a:t>
            </a:r>
            <a:r>
              <a:rPr sz="2000" spc="25" dirty="0">
                <a:latin typeface="Cambria Math"/>
                <a:cs typeface="Cambria Math"/>
              </a:rPr>
              <a:t>𝑎</a:t>
            </a:r>
            <a:r>
              <a:rPr sz="2175" spc="37" baseline="-15325" dirty="0">
                <a:latin typeface="Cambria Math"/>
                <a:cs typeface="Cambria Math"/>
              </a:rPr>
              <a:t>𝑖</a:t>
            </a:r>
            <a:r>
              <a:rPr sz="2175" spc="480" baseline="-15325" dirty="0">
                <a:latin typeface="Cambria Math"/>
                <a:cs typeface="Cambria Math"/>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not</a:t>
            </a:r>
            <a:r>
              <a:rPr sz="2000" spc="-25" dirty="0">
                <a:latin typeface="Times New Roman"/>
                <a:cs typeface="Times New Roman"/>
              </a:rPr>
              <a:t> </a:t>
            </a:r>
            <a:r>
              <a:rPr sz="2000" dirty="0">
                <a:latin typeface="Times New Roman"/>
                <a:cs typeface="Times New Roman"/>
              </a:rPr>
              <a:t>related</a:t>
            </a:r>
            <a:r>
              <a:rPr sz="2000" spc="-1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spc="15" dirty="0">
                <a:latin typeface="Cambria Math"/>
                <a:cs typeface="Cambria Math"/>
              </a:rPr>
              <a:t>𝑏</a:t>
            </a:r>
            <a:r>
              <a:rPr sz="2175" spc="22" baseline="-15325" dirty="0">
                <a:latin typeface="Cambria Math"/>
                <a:cs typeface="Cambria Math"/>
              </a:rPr>
              <a:t>𝑗</a:t>
            </a:r>
            <a:r>
              <a:rPr sz="2000" spc="15" dirty="0">
                <a:latin typeface="Times New Roman"/>
                <a:cs typeface="Times New Roman"/>
              </a:rPr>
              <a:t>.</a:t>
            </a:r>
            <a:endParaRPr sz="2000">
              <a:latin typeface="Times New Roman"/>
              <a:cs typeface="Times New Roman"/>
            </a:endParaRPr>
          </a:p>
        </p:txBody>
      </p:sp>
      <p:sp>
        <p:nvSpPr>
          <p:cNvPr id="8" name="object 8"/>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9" name="object 9"/>
          <p:cNvSpPr txBox="1">
            <a:spLocks noGrp="1"/>
          </p:cNvSpPr>
          <p:nvPr>
            <p:ph type="title"/>
          </p:nvPr>
        </p:nvSpPr>
        <p:spPr>
          <a:xfrm>
            <a:off x="4039361" y="269240"/>
            <a:ext cx="1066800" cy="574040"/>
          </a:xfrm>
          <a:prstGeom prst="rect">
            <a:avLst/>
          </a:prstGeom>
        </p:spPr>
        <p:txBody>
          <a:bodyPr vert="horz" wrap="square" lIns="0" tIns="12700" rIns="0" bIns="0" rtlCol="0">
            <a:spAutoFit/>
          </a:bodyPr>
          <a:lstStyle/>
          <a:p>
            <a:pPr marL="12700">
              <a:lnSpc>
                <a:spcPct val="100000"/>
              </a:lnSpc>
              <a:spcBef>
                <a:spcPts val="100"/>
              </a:spcBef>
            </a:pPr>
            <a:r>
              <a:rPr spc="-5" dirty="0"/>
              <a:t>Poset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8229600" cy="5867400"/>
          </a:xfrm>
          <a:custGeom>
            <a:avLst/>
            <a:gdLst/>
            <a:ahLst/>
            <a:cxnLst/>
            <a:rect l="l" t="t" r="r" b="b"/>
            <a:pathLst>
              <a:path w="8229600" h="5867400">
                <a:moveTo>
                  <a:pt x="8229600" y="0"/>
                </a:moveTo>
                <a:lnTo>
                  <a:pt x="0" y="0"/>
                </a:lnTo>
                <a:lnTo>
                  <a:pt x="0" y="5867400"/>
                </a:lnTo>
                <a:lnTo>
                  <a:pt x="8229600" y="5867400"/>
                </a:lnTo>
                <a:lnTo>
                  <a:pt x="8229600" y="0"/>
                </a:lnTo>
                <a:close/>
              </a:path>
            </a:pathLst>
          </a:custGeom>
          <a:solidFill>
            <a:srgbClr val="EDEBE0"/>
          </a:solidFill>
        </p:spPr>
        <p:txBody>
          <a:bodyPr wrap="square" lIns="0" tIns="0" rIns="0" bIns="0" rtlCol="0"/>
          <a:lstStyle/>
          <a:p>
            <a:endParaRPr/>
          </a:p>
        </p:txBody>
      </p:sp>
      <p:sp>
        <p:nvSpPr>
          <p:cNvPr id="3" name="object 3"/>
          <p:cNvSpPr txBox="1">
            <a:spLocks noGrp="1"/>
          </p:cNvSpPr>
          <p:nvPr>
            <p:ph type="title"/>
          </p:nvPr>
        </p:nvSpPr>
        <p:spPr>
          <a:xfrm>
            <a:off x="535940" y="403047"/>
            <a:ext cx="1329690" cy="406400"/>
          </a:xfrm>
          <a:prstGeom prst="rect">
            <a:avLst/>
          </a:prstGeom>
        </p:spPr>
        <p:txBody>
          <a:bodyPr vert="horz" wrap="square" lIns="0" tIns="12065" rIns="0" bIns="0" rtlCol="0">
            <a:spAutoFit/>
          </a:bodyPr>
          <a:lstStyle/>
          <a:p>
            <a:pPr marL="12700">
              <a:lnSpc>
                <a:spcPct val="100000"/>
              </a:lnSpc>
              <a:spcBef>
                <a:spcPts val="95"/>
              </a:spcBef>
            </a:pPr>
            <a:r>
              <a:rPr sz="2500" spc="-5" dirty="0"/>
              <a:t>Exampl</a:t>
            </a:r>
            <a:r>
              <a:rPr sz="2500" spc="-10" dirty="0"/>
              <a:t>e</a:t>
            </a:r>
            <a:r>
              <a:rPr sz="2500" spc="-5" dirty="0"/>
              <a:t>:</a:t>
            </a:r>
            <a:endParaRPr sz="2500"/>
          </a:p>
        </p:txBody>
      </p:sp>
      <p:sp>
        <p:nvSpPr>
          <p:cNvPr id="4" name="object 4"/>
          <p:cNvSpPr/>
          <p:nvPr/>
        </p:nvSpPr>
        <p:spPr>
          <a:xfrm>
            <a:off x="1119047" y="1257299"/>
            <a:ext cx="6321425" cy="600710"/>
          </a:xfrm>
          <a:custGeom>
            <a:avLst/>
            <a:gdLst/>
            <a:ahLst/>
            <a:cxnLst/>
            <a:rect l="l" t="t" r="r" b="b"/>
            <a:pathLst>
              <a:path w="6321425" h="600710">
                <a:moveTo>
                  <a:pt x="97815" y="318643"/>
                </a:moveTo>
                <a:lnTo>
                  <a:pt x="93637" y="306705"/>
                </a:lnTo>
                <a:lnTo>
                  <a:pt x="72351" y="314375"/>
                </a:lnTo>
                <a:lnTo>
                  <a:pt x="53682" y="325526"/>
                </a:lnTo>
                <a:lnTo>
                  <a:pt x="24218" y="358140"/>
                </a:lnTo>
                <a:lnTo>
                  <a:pt x="6045" y="401789"/>
                </a:lnTo>
                <a:lnTo>
                  <a:pt x="0" y="453517"/>
                </a:lnTo>
                <a:lnTo>
                  <a:pt x="1498" y="480555"/>
                </a:lnTo>
                <a:lnTo>
                  <a:pt x="13576" y="528281"/>
                </a:lnTo>
                <a:lnTo>
                  <a:pt x="37528" y="567004"/>
                </a:lnTo>
                <a:lnTo>
                  <a:pt x="72288" y="592645"/>
                </a:lnTo>
                <a:lnTo>
                  <a:pt x="93637" y="600329"/>
                </a:lnTo>
                <a:lnTo>
                  <a:pt x="97358" y="588391"/>
                </a:lnTo>
                <a:lnTo>
                  <a:pt x="80619" y="580961"/>
                </a:lnTo>
                <a:lnTo>
                  <a:pt x="66179" y="570661"/>
                </a:lnTo>
                <a:lnTo>
                  <a:pt x="36563" y="522617"/>
                </a:lnTo>
                <a:lnTo>
                  <a:pt x="27851" y="477939"/>
                </a:lnTo>
                <a:lnTo>
                  <a:pt x="26771" y="451993"/>
                </a:lnTo>
                <a:lnTo>
                  <a:pt x="27851" y="426999"/>
                </a:lnTo>
                <a:lnTo>
                  <a:pt x="36563" y="383565"/>
                </a:lnTo>
                <a:lnTo>
                  <a:pt x="54063" y="349224"/>
                </a:lnTo>
                <a:lnTo>
                  <a:pt x="80873" y="325983"/>
                </a:lnTo>
                <a:lnTo>
                  <a:pt x="97815" y="318643"/>
                </a:lnTo>
                <a:close/>
              </a:path>
              <a:path w="6321425" h="600710">
                <a:moveTo>
                  <a:pt x="215087" y="0"/>
                </a:moveTo>
                <a:lnTo>
                  <a:pt x="146113" y="0"/>
                </a:lnTo>
                <a:lnTo>
                  <a:pt x="146113" y="11430"/>
                </a:lnTo>
                <a:lnTo>
                  <a:pt x="146113" y="283210"/>
                </a:lnTo>
                <a:lnTo>
                  <a:pt x="146113" y="294640"/>
                </a:lnTo>
                <a:lnTo>
                  <a:pt x="215087" y="294640"/>
                </a:lnTo>
                <a:lnTo>
                  <a:pt x="215087" y="283210"/>
                </a:lnTo>
                <a:lnTo>
                  <a:pt x="171780" y="283210"/>
                </a:lnTo>
                <a:lnTo>
                  <a:pt x="171780" y="11430"/>
                </a:lnTo>
                <a:lnTo>
                  <a:pt x="215087" y="11430"/>
                </a:lnTo>
                <a:lnTo>
                  <a:pt x="215087" y="0"/>
                </a:lnTo>
                <a:close/>
              </a:path>
              <a:path w="6321425" h="600710">
                <a:moveTo>
                  <a:pt x="1002487" y="453517"/>
                </a:moveTo>
                <a:lnTo>
                  <a:pt x="996403" y="401789"/>
                </a:lnTo>
                <a:lnTo>
                  <a:pt x="978230" y="358140"/>
                </a:lnTo>
                <a:lnTo>
                  <a:pt x="948728" y="325526"/>
                </a:lnTo>
                <a:lnTo>
                  <a:pt x="908761" y="306705"/>
                </a:lnTo>
                <a:lnTo>
                  <a:pt x="904570" y="318643"/>
                </a:lnTo>
                <a:lnTo>
                  <a:pt x="921562" y="325983"/>
                </a:lnTo>
                <a:lnTo>
                  <a:pt x="936180" y="336169"/>
                </a:lnTo>
                <a:lnTo>
                  <a:pt x="965873" y="383565"/>
                </a:lnTo>
                <a:lnTo>
                  <a:pt x="974585" y="426999"/>
                </a:lnTo>
                <a:lnTo>
                  <a:pt x="975690" y="451993"/>
                </a:lnTo>
                <a:lnTo>
                  <a:pt x="974585" y="477939"/>
                </a:lnTo>
                <a:lnTo>
                  <a:pt x="965873" y="522617"/>
                </a:lnTo>
                <a:lnTo>
                  <a:pt x="948397" y="557479"/>
                </a:lnTo>
                <a:lnTo>
                  <a:pt x="905078" y="588391"/>
                </a:lnTo>
                <a:lnTo>
                  <a:pt x="908761" y="600329"/>
                </a:lnTo>
                <a:lnTo>
                  <a:pt x="948829" y="581533"/>
                </a:lnTo>
                <a:lnTo>
                  <a:pt x="978230" y="549021"/>
                </a:lnTo>
                <a:lnTo>
                  <a:pt x="996403" y="505460"/>
                </a:lnTo>
                <a:lnTo>
                  <a:pt x="1000963" y="480555"/>
                </a:lnTo>
                <a:lnTo>
                  <a:pt x="1002487" y="453517"/>
                </a:lnTo>
                <a:close/>
              </a:path>
              <a:path w="6321425" h="600710">
                <a:moveTo>
                  <a:pt x="1155522" y="318643"/>
                </a:moveTo>
                <a:lnTo>
                  <a:pt x="1151331" y="306705"/>
                </a:lnTo>
                <a:lnTo>
                  <a:pt x="1129982" y="314375"/>
                </a:lnTo>
                <a:lnTo>
                  <a:pt x="1111300" y="325526"/>
                </a:lnTo>
                <a:lnTo>
                  <a:pt x="1081862" y="358140"/>
                </a:lnTo>
                <a:lnTo>
                  <a:pt x="1063675" y="401789"/>
                </a:lnTo>
                <a:lnTo>
                  <a:pt x="1057605" y="453517"/>
                </a:lnTo>
                <a:lnTo>
                  <a:pt x="1059116" y="480555"/>
                </a:lnTo>
                <a:lnTo>
                  <a:pt x="1071257" y="528281"/>
                </a:lnTo>
                <a:lnTo>
                  <a:pt x="1095209" y="567004"/>
                </a:lnTo>
                <a:lnTo>
                  <a:pt x="1129969" y="592645"/>
                </a:lnTo>
                <a:lnTo>
                  <a:pt x="1151331" y="600329"/>
                </a:lnTo>
                <a:lnTo>
                  <a:pt x="1155014" y="588391"/>
                </a:lnTo>
                <a:lnTo>
                  <a:pt x="1138262" y="580961"/>
                </a:lnTo>
                <a:lnTo>
                  <a:pt x="1123835" y="570661"/>
                </a:lnTo>
                <a:lnTo>
                  <a:pt x="1094206" y="522617"/>
                </a:lnTo>
                <a:lnTo>
                  <a:pt x="1085494" y="477939"/>
                </a:lnTo>
                <a:lnTo>
                  <a:pt x="1084402" y="451993"/>
                </a:lnTo>
                <a:lnTo>
                  <a:pt x="1085494" y="426999"/>
                </a:lnTo>
                <a:lnTo>
                  <a:pt x="1094206" y="383565"/>
                </a:lnTo>
                <a:lnTo>
                  <a:pt x="1111707" y="349224"/>
                </a:lnTo>
                <a:lnTo>
                  <a:pt x="1138529" y="325983"/>
                </a:lnTo>
                <a:lnTo>
                  <a:pt x="1155522" y="318643"/>
                </a:lnTo>
                <a:close/>
              </a:path>
              <a:path w="6321425" h="600710">
                <a:moveTo>
                  <a:pt x="1602308" y="0"/>
                </a:moveTo>
                <a:lnTo>
                  <a:pt x="1533220" y="0"/>
                </a:lnTo>
                <a:lnTo>
                  <a:pt x="1533220" y="11430"/>
                </a:lnTo>
                <a:lnTo>
                  <a:pt x="1576654" y="11430"/>
                </a:lnTo>
                <a:lnTo>
                  <a:pt x="1576654" y="283210"/>
                </a:lnTo>
                <a:lnTo>
                  <a:pt x="1533220" y="283210"/>
                </a:lnTo>
                <a:lnTo>
                  <a:pt x="1533220" y="294640"/>
                </a:lnTo>
                <a:lnTo>
                  <a:pt x="1602308" y="294640"/>
                </a:lnTo>
                <a:lnTo>
                  <a:pt x="1602308" y="283210"/>
                </a:lnTo>
                <a:lnTo>
                  <a:pt x="1602308" y="11430"/>
                </a:lnTo>
                <a:lnTo>
                  <a:pt x="1602308" y="0"/>
                </a:lnTo>
                <a:close/>
              </a:path>
              <a:path w="6321425" h="600710">
                <a:moveTo>
                  <a:pt x="2060143" y="453517"/>
                </a:moveTo>
                <a:lnTo>
                  <a:pt x="2054059" y="401789"/>
                </a:lnTo>
                <a:lnTo>
                  <a:pt x="2035886" y="358140"/>
                </a:lnTo>
                <a:lnTo>
                  <a:pt x="2006384" y="325526"/>
                </a:lnTo>
                <a:lnTo>
                  <a:pt x="1966417" y="306705"/>
                </a:lnTo>
                <a:lnTo>
                  <a:pt x="1962226" y="318643"/>
                </a:lnTo>
                <a:lnTo>
                  <a:pt x="1979218" y="325983"/>
                </a:lnTo>
                <a:lnTo>
                  <a:pt x="1993836" y="336169"/>
                </a:lnTo>
                <a:lnTo>
                  <a:pt x="2023529" y="383565"/>
                </a:lnTo>
                <a:lnTo>
                  <a:pt x="2032241" y="426999"/>
                </a:lnTo>
                <a:lnTo>
                  <a:pt x="2033346" y="451993"/>
                </a:lnTo>
                <a:lnTo>
                  <a:pt x="2032241" y="477939"/>
                </a:lnTo>
                <a:lnTo>
                  <a:pt x="2023529" y="522617"/>
                </a:lnTo>
                <a:lnTo>
                  <a:pt x="2006053" y="557479"/>
                </a:lnTo>
                <a:lnTo>
                  <a:pt x="1962734" y="588391"/>
                </a:lnTo>
                <a:lnTo>
                  <a:pt x="1966417" y="600329"/>
                </a:lnTo>
                <a:lnTo>
                  <a:pt x="2006485" y="581533"/>
                </a:lnTo>
                <a:lnTo>
                  <a:pt x="2035886" y="549021"/>
                </a:lnTo>
                <a:lnTo>
                  <a:pt x="2054059" y="505460"/>
                </a:lnTo>
                <a:lnTo>
                  <a:pt x="2058619" y="480555"/>
                </a:lnTo>
                <a:lnTo>
                  <a:pt x="2060143" y="453517"/>
                </a:lnTo>
                <a:close/>
              </a:path>
              <a:path w="6321425" h="600710">
                <a:moveTo>
                  <a:pt x="2213178" y="318643"/>
                </a:moveTo>
                <a:lnTo>
                  <a:pt x="2208987" y="306705"/>
                </a:lnTo>
                <a:lnTo>
                  <a:pt x="2187638" y="314375"/>
                </a:lnTo>
                <a:lnTo>
                  <a:pt x="2168956" y="325526"/>
                </a:lnTo>
                <a:lnTo>
                  <a:pt x="2139505" y="358140"/>
                </a:lnTo>
                <a:lnTo>
                  <a:pt x="2121331" y="401789"/>
                </a:lnTo>
                <a:lnTo>
                  <a:pt x="2115261" y="453517"/>
                </a:lnTo>
                <a:lnTo>
                  <a:pt x="2116772" y="480555"/>
                </a:lnTo>
                <a:lnTo>
                  <a:pt x="2128863" y="528281"/>
                </a:lnTo>
                <a:lnTo>
                  <a:pt x="2152815" y="567004"/>
                </a:lnTo>
                <a:lnTo>
                  <a:pt x="2187625" y="592645"/>
                </a:lnTo>
                <a:lnTo>
                  <a:pt x="2208987" y="600329"/>
                </a:lnTo>
                <a:lnTo>
                  <a:pt x="2212670" y="588391"/>
                </a:lnTo>
                <a:lnTo>
                  <a:pt x="2195919" y="580961"/>
                </a:lnTo>
                <a:lnTo>
                  <a:pt x="2181491" y="570661"/>
                </a:lnTo>
                <a:lnTo>
                  <a:pt x="2151862" y="522617"/>
                </a:lnTo>
                <a:lnTo>
                  <a:pt x="2143150" y="477939"/>
                </a:lnTo>
                <a:lnTo>
                  <a:pt x="2142045" y="451993"/>
                </a:lnTo>
                <a:lnTo>
                  <a:pt x="2143150" y="426999"/>
                </a:lnTo>
                <a:lnTo>
                  <a:pt x="2151862" y="383565"/>
                </a:lnTo>
                <a:lnTo>
                  <a:pt x="2169363" y="349224"/>
                </a:lnTo>
                <a:lnTo>
                  <a:pt x="2196185" y="325983"/>
                </a:lnTo>
                <a:lnTo>
                  <a:pt x="2213178" y="318643"/>
                </a:lnTo>
                <a:close/>
              </a:path>
              <a:path w="6321425" h="600710">
                <a:moveTo>
                  <a:pt x="2749499" y="0"/>
                </a:moveTo>
                <a:lnTo>
                  <a:pt x="2680538" y="0"/>
                </a:lnTo>
                <a:lnTo>
                  <a:pt x="2680538" y="11430"/>
                </a:lnTo>
                <a:lnTo>
                  <a:pt x="2680538" y="283210"/>
                </a:lnTo>
                <a:lnTo>
                  <a:pt x="2680538" y="294640"/>
                </a:lnTo>
                <a:lnTo>
                  <a:pt x="2749499" y="294640"/>
                </a:lnTo>
                <a:lnTo>
                  <a:pt x="2749499" y="283210"/>
                </a:lnTo>
                <a:lnTo>
                  <a:pt x="2706192" y="283210"/>
                </a:lnTo>
                <a:lnTo>
                  <a:pt x="2706192" y="11430"/>
                </a:lnTo>
                <a:lnTo>
                  <a:pt x="2749499" y="11430"/>
                </a:lnTo>
                <a:lnTo>
                  <a:pt x="2749499" y="0"/>
                </a:lnTo>
                <a:close/>
              </a:path>
              <a:path w="6321425" h="600710">
                <a:moveTo>
                  <a:pt x="3125419" y="453517"/>
                </a:moveTo>
                <a:lnTo>
                  <a:pt x="3119336" y="401789"/>
                </a:lnTo>
                <a:lnTo>
                  <a:pt x="3101162" y="358140"/>
                </a:lnTo>
                <a:lnTo>
                  <a:pt x="3071660" y="325526"/>
                </a:lnTo>
                <a:lnTo>
                  <a:pt x="3031693" y="306705"/>
                </a:lnTo>
                <a:lnTo>
                  <a:pt x="3027502" y="318643"/>
                </a:lnTo>
                <a:lnTo>
                  <a:pt x="3044494" y="325983"/>
                </a:lnTo>
                <a:lnTo>
                  <a:pt x="3059125" y="336169"/>
                </a:lnTo>
                <a:lnTo>
                  <a:pt x="3088805" y="383565"/>
                </a:lnTo>
                <a:lnTo>
                  <a:pt x="3097517" y="426999"/>
                </a:lnTo>
                <a:lnTo>
                  <a:pt x="3098622" y="451993"/>
                </a:lnTo>
                <a:lnTo>
                  <a:pt x="3097517" y="477939"/>
                </a:lnTo>
                <a:lnTo>
                  <a:pt x="3088805" y="522617"/>
                </a:lnTo>
                <a:lnTo>
                  <a:pt x="3071330" y="557479"/>
                </a:lnTo>
                <a:lnTo>
                  <a:pt x="3028010" y="588391"/>
                </a:lnTo>
                <a:lnTo>
                  <a:pt x="3031693" y="600329"/>
                </a:lnTo>
                <a:lnTo>
                  <a:pt x="3071761" y="581533"/>
                </a:lnTo>
                <a:lnTo>
                  <a:pt x="3101162" y="549021"/>
                </a:lnTo>
                <a:lnTo>
                  <a:pt x="3119336" y="505460"/>
                </a:lnTo>
                <a:lnTo>
                  <a:pt x="3123895" y="480555"/>
                </a:lnTo>
                <a:lnTo>
                  <a:pt x="3125419" y="453517"/>
                </a:lnTo>
                <a:close/>
              </a:path>
              <a:path w="6321425" h="600710">
                <a:moveTo>
                  <a:pt x="3278454" y="318643"/>
                </a:moveTo>
                <a:lnTo>
                  <a:pt x="3274263" y="306705"/>
                </a:lnTo>
                <a:lnTo>
                  <a:pt x="3252914" y="314375"/>
                </a:lnTo>
                <a:lnTo>
                  <a:pt x="3234232" y="325526"/>
                </a:lnTo>
                <a:lnTo>
                  <a:pt x="3204794" y="358140"/>
                </a:lnTo>
                <a:lnTo>
                  <a:pt x="3186607" y="401789"/>
                </a:lnTo>
                <a:lnTo>
                  <a:pt x="3180537" y="453517"/>
                </a:lnTo>
                <a:lnTo>
                  <a:pt x="3182048" y="480555"/>
                </a:lnTo>
                <a:lnTo>
                  <a:pt x="3194139" y="528281"/>
                </a:lnTo>
                <a:lnTo>
                  <a:pt x="3218091" y="567004"/>
                </a:lnTo>
                <a:lnTo>
                  <a:pt x="3252901" y="592645"/>
                </a:lnTo>
                <a:lnTo>
                  <a:pt x="3274263" y="600329"/>
                </a:lnTo>
                <a:lnTo>
                  <a:pt x="3277946" y="588391"/>
                </a:lnTo>
                <a:lnTo>
                  <a:pt x="3261195" y="580961"/>
                </a:lnTo>
                <a:lnTo>
                  <a:pt x="3246767" y="570661"/>
                </a:lnTo>
                <a:lnTo>
                  <a:pt x="3217138" y="522617"/>
                </a:lnTo>
                <a:lnTo>
                  <a:pt x="3208426" y="477939"/>
                </a:lnTo>
                <a:lnTo>
                  <a:pt x="3207334" y="451993"/>
                </a:lnTo>
                <a:lnTo>
                  <a:pt x="3208426" y="426999"/>
                </a:lnTo>
                <a:lnTo>
                  <a:pt x="3217138" y="383565"/>
                </a:lnTo>
                <a:lnTo>
                  <a:pt x="3234639" y="349224"/>
                </a:lnTo>
                <a:lnTo>
                  <a:pt x="3261461" y="325983"/>
                </a:lnTo>
                <a:lnTo>
                  <a:pt x="3278454" y="318643"/>
                </a:lnTo>
                <a:close/>
              </a:path>
              <a:path w="6321425" h="600710">
                <a:moveTo>
                  <a:pt x="4190695" y="453517"/>
                </a:moveTo>
                <a:lnTo>
                  <a:pt x="4184612" y="401789"/>
                </a:lnTo>
                <a:lnTo>
                  <a:pt x="4166438" y="358140"/>
                </a:lnTo>
                <a:lnTo>
                  <a:pt x="4136936" y="325526"/>
                </a:lnTo>
                <a:lnTo>
                  <a:pt x="4096969" y="306705"/>
                </a:lnTo>
                <a:lnTo>
                  <a:pt x="4092778" y="318643"/>
                </a:lnTo>
                <a:lnTo>
                  <a:pt x="4109770" y="325983"/>
                </a:lnTo>
                <a:lnTo>
                  <a:pt x="4124401" y="336169"/>
                </a:lnTo>
                <a:lnTo>
                  <a:pt x="4154081" y="383565"/>
                </a:lnTo>
                <a:lnTo>
                  <a:pt x="4162793" y="426999"/>
                </a:lnTo>
                <a:lnTo>
                  <a:pt x="4163898" y="451993"/>
                </a:lnTo>
                <a:lnTo>
                  <a:pt x="4162793" y="477939"/>
                </a:lnTo>
                <a:lnTo>
                  <a:pt x="4154081" y="522617"/>
                </a:lnTo>
                <a:lnTo>
                  <a:pt x="4136606" y="557479"/>
                </a:lnTo>
                <a:lnTo>
                  <a:pt x="4093286" y="588391"/>
                </a:lnTo>
                <a:lnTo>
                  <a:pt x="4096969" y="600329"/>
                </a:lnTo>
                <a:lnTo>
                  <a:pt x="4137037" y="581533"/>
                </a:lnTo>
                <a:lnTo>
                  <a:pt x="4166438" y="549021"/>
                </a:lnTo>
                <a:lnTo>
                  <a:pt x="4184612" y="505460"/>
                </a:lnTo>
                <a:lnTo>
                  <a:pt x="4189171" y="480555"/>
                </a:lnTo>
                <a:lnTo>
                  <a:pt x="4190695" y="453517"/>
                </a:lnTo>
                <a:close/>
              </a:path>
              <a:path w="6321425" h="600710">
                <a:moveTo>
                  <a:pt x="4343730" y="318643"/>
                </a:moveTo>
                <a:lnTo>
                  <a:pt x="4339539" y="306705"/>
                </a:lnTo>
                <a:lnTo>
                  <a:pt x="4318190" y="314375"/>
                </a:lnTo>
                <a:lnTo>
                  <a:pt x="4299509" y="325526"/>
                </a:lnTo>
                <a:lnTo>
                  <a:pt x="4270070" y="358140"/>
                </a:lnTo>
                <a:lnTo>
                  <a:pt x="4251884" y="401789"/>
                </a:lnTo>
                <a:lnTo>
                  <a:pt x="4245813" y="453517"/>
                </a:lnTo>
                <a:lnTo>
                  <a:pt x="4247324" y="480555"/>
                </a:lnTo>
                <a:lnTo>
                  <a:pt x="4259415" y="528281"/>
                </a:lnTo>
                <a:lnTo>
                  <a:pt x="4283367" y="567004"/>
                </a:lnTo>
                <a:lnTo>
                  <a:pt x="4318178" y="592645"/>
                </a:lnTo>
                <a:lnTo>
                  <a:pt x="4339539" y="600329"/>
                </a:lnTo>
                <a:lnTo>
                  <a:pt x="4343222" y="588391"/>
                </a:lnTo>
                <a:lnTo>
                  <a:pt x="4326471" y="580961"/>
                </a:lnTo>
                <a:lnTo>
                  <a:pt x="4312043" y="570661"/>
                </a:lnTo>
                <a:lnTo>
                  <a:pt x="4282414" y="522617"/>
                </a:lnTo>
                <a:lnTo>
                  <a:pt x="4273702" y="477939"/>
                </a:lnTo>
                <a:lnTo>
                  <a:pt x="4272610" y="451993"/>
                </a:lnTo>
                <a:lnTo>
                  <a:pt x="4273702" y="426999"/>
                </a:lnTo>
                <a:lnTo>
                  <a:pt x="4282414" y="383565"/>
                </a:lnTo>
                <a:lnTo>
                  <a:pt x="4299915" y="349224"/>
                </a:lnTo>
                <a:lnTo>
                  <a:pt x="4326737" y="325983"/>
                </a:lnTo>
                <a:lnTo>
                  <a:pt x="4343730" y="318643"/>
                </a:lnTo>
                <a:close/>
              </a:path>
              <a:path w="6321425" h="600710">
                <a:moveTo>
                  <a:pt x="4569536" y="0"/>
                </a:moveTo>
                <a:lnTo>
                  <a:pt x="4500448" y="0"/>
                </a:lnTo>
                <a:lnTo>
                  <a:pt x="4500448" y="11430"/>
                </a:lnTo>
                <a:lnTo>
                  <a:pt x="4543882" y="11430"/>
                </a:lnTo>
                <a:lnTo>
                  <a:pt x="4543882" y="283210"/>
                </a:lnTo>
                <a:lnTo>
                  <a:pt x="4500448" y="283210"/>
                </a:lnTo>
                <a:lnTo>
                  <a:pt x="4500448" y="294640"/>
                </a:lnTo>
                <a:lnTo>
                  <a:pt x="4569536" y="294640"/>
                </a:lnTo>
                <a:lnTo>
                  <a:pt x="4569536" y="283210"/>
                </a:lnTo>
                <a:lnTo>
                  <a:pt x="4569536" y="11430"/>
                </a:lnTo>
                <a:lnTo>
                  <a:pt x="4569536" y="0"/>
                </a:lnTo>
                <a:close/>
              </a:path>
              <a:path w="6321425" h="600710">
                <a:moveTo>
                  <a:pt x="5255971" y="453517"/>
                </a:moveTo>
                <a:lnTo>
                  <a:pt x="5249888" y="401789"/>
                </a:lnTo>
                <a:lnTo>
                  <a:pt x="5231714" y="358140"/>
                </a:lnTo>
                <a:lnTo>
                  <a:pt x="5202212" y="325526"/>
                </a:lnTo>
                <a:lnTo>
                  <a:pt x="5162245" y="306705"/>
                </a:lnTo>
                <a:lnTo>
                  <a:pt x="5158054" y="318643"/>
                </a:lnTo>
                <a:lnTo>
                  <a:pt x="5175047" y="325983"/>
                </a:lnTo>
                <a:lnTo>
                  <a:pt x="5189677" y="336169"/>
                </a:lnTo>
                <a:lnTo>
                  <a:pt x="5219357" y="383565"/>
                </a:lnTo>
                <a:lnTo>
                  <a:pt x="5228069" y="426999"/>
                </a:lnTo>
                <a:lnTo>
                  <a:pt x="5229174" y="451993"/>
                </a:lnTo>
                <a:lnTo>
                  <a:pt x="5228069" y="477939"/>
                </a:lnTo>
                <a:lnTo>
                  <a:pt x="5219357" y="522617"/>
                </a:lnTo>
                <a:lnTo>
                  <a:pt x="5201882" y="557479"/>
                </a:lnTo>
                <a:lnTo>
                  <a:pt x="5158562" y="588391"/>
                </a:lnTo>
                <a:lnTo>
                  <a:pt x="5162245" y="600329"/>
                </a:lnTo>
                <a:lnTo>
                  <a:pt x="5202313" y="581533"/>
                </a:lnTo>
                <a:lnTo>
                  <a:pt x="5231714" y="549021"/>
                </a:lnTo>
                <a:lnTo>
                  <a:pt x="5249888" y="505460"/>
                </a:lnTo>
                <a:lnTo>
                  <a:pt x="5254447" y="480555"/>
                </a:lnTo>
                <a:lnTo>
                  <a:pt x="5255971" y="453517"/>
                </a:lnTo>
                <a:close/>
              </a:path>
              <a:path w="6321425" h="600710">
                <a:moveTo>
                  <a:pt x="5409006" y="318643"/>
                </a:moveTo>
                <a:lnTo>
                  <a:pt x="5404815" y="306705"/>
                </a:lnTo>
                <a:lnTo>
                  <a:pt x="5383466" y="314375"/>
                </a:lnTo>
                <a:lnTo>
                  <a:pt x="5364785" y="325526"/>
                </a:lnTo>
                <a:lnTo>
                  <a:pt x="5335346" y="358140"/>
                </a:lnTo>
                <a:lnTo>
                  <a:pt x="5317160" y="401789"/>
                </a:lnTo>
                <a:lnTo>
                  <a:pt x="5311089" y="453517"/>
                </a:lnTo>
                <a:lnTo>
                  <a:pt x="5312600" y="480555"/>
                </a:lnTo>
                <a:lnTo>
                  <a:pt x="5324741" y="528281"/>
                </a:lnTo>
                <a:lnTo>
                  <a:pt x="5348694" y="567004"/>
                </a:lnTo>
                <a:lnTo>
                  <a:pt x="5383454" y="592645"/>
                </a:lnTo>
                <a:lnTo>
                  <a:pt x="5404815" y="600329"/>
                </a:lnTo>
                <a:lnTo>
                  <a:pt x="5408498" y="588391"/>
                </a:lnTo>
                <a:lnTo>
                  <a:pt x="5391747" y="580961"/>
                </a:lnTo>
                <a:lnTo>
                  <a:pt x="5377319" y="570661"/>
                </a:lnTo>
                <a:lnTo>
                  <a:pt x="5347690" y="522617"/>
                </a:lnTo>
                <a:lnTo>
                  <a:pt x="5338978" y="477939"/>
                </a:lnTo>
                <a:lnTo>
                  <a:pt x="5337886" y="451993"/>
                </a:lnTo>
                <a:lnTo>
                  <a:pt x="5338978" y="426999"/>
                </a:lnTo>
                <a:lnTo>
                  <a:pt x="5347690" y="383565"/>
                </a:lnTo>
                <a:lnTo>
                  <a:pt x="5365191" y="349224"/>
                </a:lnTo>
                <a:lnTo>
                  <a:pt x="5392013" y="325983"/>
                </a:lnTo>
                <a:lnTo>
                  <a:pt x="5409006" y="318643"/>
                </a:lnTo>
                <a:close/>
              </a:path>
              <a:path w="6321425" h="600710">
                <a:moveTo>
                  <a:pt x="6321247" y="453517"/>
                </a:moveTo>
                <a:lnTo>
                  <a:pt x="6315164" y="401789"/>
                </a:lnTo>
                <a:lnTo>
                  <a:pt x="6296990" y="358140"/>
                </a:lnTo>
                <a:lnTo>
                  <a:pt x="6267488" y="325526"/>
                </a:lnTo>
                <a:lnTo>
                  <a:pt x="6227521" y="306705"/>
                </a:lnTo>
                <a:lnTo>
                  <a:pt x="6223330" y="318643"/>
                </a:lnTo>
                <a:lnTo>
                  <a:pt x="6240323" y="325983"/>
                </a:lnTo>
                <a:lnTo>
                  <a:pt x="6254953" y="336169"/>
                </a:lnTo>
                <a:lnTo>
                  <a:pt x="6284633" y="383565"/>
                </a:lnTo>
                <a:lnTo>
                  <a:pt x="6293345" y="426999"/>
                </a:lnTo>
                <a:lnTo>
                  <a:pt x="6294450" y="451993"/>
                </a:lnTo>
                <a:lnTo>
                  <a:pt x="6293345" y="477939"/>
                </a:lnTo>
                <a:lnTo>
                  <a:pt x="6284633" y="522617"/>
                </a:lnTo>
                <a:lnTo>
                  <a:pt x="6267158" y="557479"/>
                </a:lnTo>
                <a:lnTo>
                  <a:pt x="6223838" y="588391"/>
                </a:lnTo>
                <a:lnTo>
                  <a:pt x="6227521" y="600329"/>
                </a:lnTo>
                <a:lnTo>
                  <a:pt x="6267589" y="581533"/>
                </a:lnTo>
                <a:lnTo>
                  <a:pt x="6296990" y="549021"/>
                </a:lnTo>
                <a:lnTo>
                  <a:pt x="6315164" y="505460"/>
                </a:lnTo>
                <a:lnTo>
                  <a:pt x="6319723" y="480555"/>
                </a:lnTo>
                <a:lnTo>
                  <a:pt x="6321247" y="453517"/>
                </a:lnTo>
                <a:close/>
              </a:path>
            </a:pathLst>
          </a:custGeom>
          <a:solidFill>
            <a:srgbClr val="000000"/>
          </a:solidFill>
        </p:spPr>
        <p:txBody>
          <a:bodyPr wrap="square" lIns="0" tIns="0" rIns="0" bIns="0" rtlCol="0"/>
          <a:lstStyle/>
          <a:p>
            <a:endParaRPr/>
          </a:p>
        </p:txBody>
      </p:sp>
      <p:sp>
        <p:nvSpPr>
          <p:cNvPr id="5" name="object 5"/>
          <p:cNvSpPr txBox="1"/>
          <p:nvPr/>
        </p:nvSpPr>
        <p:spPr>
          <a:xfrm>
            <a:off x="6496177" y="1470405"/>
            <a:ext cx="812800" cy="406400"/>
          </a:xfrm>
          <a:prstGeom prst="rect">
            <a:avLst/>
          </a:prstGeom>
        </p:spPr>
        <p:txBody>
          <a:bodyPr vert="horz" wrap="square" lIns="0" tIns="12065" rIns="0" bIns="0" rtlCol="0">
            <a:spAutoFit/>
          </a:bodyPr>
          <a:lstStyle/>
          <a:p>
            <a:pPr marL="38100">
              <a:lnSpc>
                <a:spcPct val="100000"/>
              </a:lnSpc>
              <a:spcBef>
                <a:spcPts val="95"/>
              </a:spcBef>
            </a:pPr>
            <a:r>
              <a:rPr sz="2500" spc="-5" dirty="0">
                <a:latin typeface="Cambria Math"/>
                <a:cs typeface="Cambria Math"/>
              </a:rPr>
              <a:t>𝑎</a:t>
            </a:r>
            <a:r>
              <a:rPr sz="2700" spc="240" baseline="-15432" dirty="0">
                <a:latin typeface="Cambria Math"/>
                <a:cs typeface="Cambria Math"/>
              </a:rPr>
              <a:t>3</a:t>
            </a:r>
            <a:r>
              <a:rPr sz="2500" spc="-5" dirty="0">
                <a:latin typeface="Cambria Math"/>
                <a:cs typeface="Cambria Math"/>
              </a:rPr>
              <a:t>,</a:t>
            </a:r>
            <a:r>
              <a:rPr sz="2500" spc="-140" dirty="0">
                <a:latin typeface="Cambria Math"/>
                <a:cs typeface="Cambria Math"/>
              </a:rPr>
              <a:t> </a:t>
            </a:r>
            <a:r>
              <a:rPr sz="2500" spc="-95" dirty="0">
                <a:latin typeface="Cambria Math"/>
                <a:cs typeface="Cambria Math"/>
              </a:rPr>
              <a:t>𝑏</a:t>
            </a:r>
            <a:r>
              <a:rPr sz="2700" spc="82" baseline="-15432" dirty="0">
                <a:latin typeface="Cambria Math"/>
                <a:cs typeface="Cambria Math"/>
              </a:rPr>
              <a:t>4</a:t>
            </a:r>
            <a:endParaRPr sz="2700" baseline="-15432">
              <a:latin typeface="Cambria Math"/>
              <a:cs typeface="Cambria Math"/>
            </a:endParaRPr>
          </a:p>
        </p:txBody>
      </p:sp>
      <p:sp>
        <p:nvSpPr>
          <p:cNvPr id="6" name="object 6"/>
          <p:cNvSpPr txBox="1"/>
          <p:nvPr/>
        </p:nvSpPr>
        <p:spPr>
          <a:xfrm>
            <a:off x="434340" y="1165605"/>
            <a:ext cx="5904230" cy="1092200"/>
          </a:xfrm>
          <a:prstGeom prst="rect">
            <a:avLst/>
          </a:prstGeom>
        </p:spPr>
        <p:txBody>
          <a:bodyPr vert="horz" wrap="square" lIns="0" tIns="50165" rIns="0" bIns="0" rtlCol="0">
            <a:spAutoFit/>
          </a:bodyPr>
          <a:lstStyle/>
          <a:p>
            <a:pPr marL="114300" marR="68580" algn="just">
              <a:lnSpc>
                <a:spcPct val="90000"/>
              </a:lnSpc>
              <a:spcBef>
                <a:spcPts val="395"/>
              </a:spcBef>
            </a:pPr>
            <a:r>
              <a:rPr sz="2500" spc="-5" dirty="0">
                <a:latin typeface="Times New Roman"/>
                <a:cs typeface="Times New Roman"/>
              </a:rPr>
              <a:t>If A= </a:t>
            </a:r>
            <a:r>
              <a:rPr sz="2500" spc="30" dirty="0">
                <a:latin typeface="Cambria Math"/>
                <a:cs typeface="Cambria Math"/>
              </a:rPr>
              <a:t>𝑎</a:t>
            </a:r>
            <a:r>
              <a:rPr sz="2700" spc="44" baseline="-15432" dirty="0">
                <a:latin typeface="Cambria Math"/>
                <a:cs typeface="Cambria Math"/>
              </a:rPr>
              <a:t>1</a:t>
            </a:r>
            <a:r>
              <a:rPr sz="2500" spc="30" dirty="0">
                <a:latin typeface="Cambria Math"/>
                <a:cs typeface="Cambria Math"/>
              </a:rPr>
              <a:t>, </a:t>
            </a:r>
            <a:r>
              <a:rPr sz="2500" spc="25" dirty="0">
                <a:latin typeface="Cambria Math"/>
                <a:cs typeface="Cambria Math"/>
              </a:rPr>
              <a:t>𝑎</a:t>
            </a:r>
            <a:r>
              <a:rPr sz="2700" spc="37" baseline="-15432" dirty="0">
                <a:latin typeface="Cambria Math"/>
                <a:cs typeface="Cambria Math"/>
              </a:rPr>
              <a:t>2 </a:t>
            </a:r>
            <a:r>
              <a:rPr sz="2500" spc="-5" dirty="0">
                <a:latin typeface="Cambria Math"/>
                <a:cs typeface="Cambria Math"/>
              </a:rPr>
              <a:t>, </a:t>
            </a:r>
            <a:r>
              <a:rPr sz="2500" spc="25" dirty="0">
                <a:latin typeface="Cambria Math"/>
                <a:cs typeface="Cambria Math"/>
              </a:rPr>
              <a:t>𝑎</a:t>
            </a:r>
            <a:r>
              <a:rPr sz="2700" spc="37" baseline="-15432" dirty="0">
                <a:latin typeface="Cambria Math"/>
                <a:cs typeface="Cambria Math"/>
              </a:rPr>
              <a:t>3</a:t>
            </a:r>
            <a:r>
              <a:rPr sz="2700" spc="44" baseline="-15432" dirty="0">
                <a:latin typeface="Cambria Math"/>
                <a:cs typeface="Cambria Math"/>
              </a:rPr>
              <a:t> </a:t>
            </a:r>
            <a:r>
              <a:rPr sz="2500" spc="-5" dirty="0">
                <a:latin typeface="Times New Roman"/>
                <a:cs typeface="Times New Roman"/>
              </a:rPr>
              <a:t>and B= </a:t>
            </a:r>
            <a:r>
              <a:rPr sz="2500" dirty="0">
                <a:latin typeface="Cambria Math"/>
                <a:cs typeface="Cambria Math"/>
              </a:rPr>
              <a:t>𝑏</a:t>
            </a:r>
            <a:r>
              <a:rPr sz="2700" baseline="-15432" dirty="0">
                <a:latin typeface="Cambria Math"/>
                <a:cs typeface="Cambria Math"/>
              </a:rPr>
              <a:t>1</a:t>
            </a:r>
            <a:r>
              <a:rPr sz="2500" dirty="0">
                <a:latin typeface="Cambria Math"/>
                <a:cs typeface="Cambria Math"/>
              </a:rPr>
              <a:t>, </a:t>
            </a:r>
            <a:r>
              <a:rPr sz="2500" spc="-20" dirty="0">
                <a:latin typeface="Cambria Math"/>
                <a:cs typeface="Cambria Math"/>
              </a:rPr>
              <a:t>𝑏</a:t>
            </a:r>
            <a:r>
              <a:rPr sz="2700" spc="-30" baseline="-15432" dirty="0">
                <a:latin typeface="Cambria Math"/>
                <a:cs typeface="Cambria Math"/>
              </a:rPr>
              <a:t>2 </a:t>
            </a:r>
            <a:r>
              <a:rPr sz="2500" spc="-5" dirty="0">
                <a:latin typeface="Cambria Math"/>
                <a:cs typeface="Cambria Math"/>
              </a:rPr>
              <a:t>, </a:t>
            </a:r>
            <a:r>
              <a:rPr sz="2500" spc="-20" dirty="0">
                <a:latin typeface="Cambria Math"/>
                <a:cs typeface="Cambria Math"/>
              </a:rPr>
              <a:t>𝑏</a:t>
            </a:r>
            <a:r>
              <a:rPr sz="2700" spc="-30" baseline="-15432" dirty="0">
                <a:latin typeface="Cambria Math"/>
                <a:cs typeface="Cambria Math"/>
              </a:rPr>
              <a:t>3 </a:t>
            </a:r>
            <a:r>
              <a:rPr sz="2500" spc="-5" dirty="0">
                <a:latin typeface="Cambria Math"/>
                <a:cs typeface="Cambria Math"/>
              </a:rPr>
              <a:t>, </a:t>
            </a:r>
            <a:r>
              <a:rPr sz="2500" spc="-20" dirty="0">
                <a:latin typeface="Cambria Math"/>
                <a:cs typeface="Cambria Math"/>
              </a:rPr>
              <a:t>𝑏</a:t>
            </a:r>
            <a:r>
              <a:rPr sz="2700" spc="-30" baseline="-15432" dirty="0">
                <a:latin typeface="Cambria Math"/>
                <a:cs typeface="Cambria Math"/>
              </a:rPr>
              <a:t>4</a:t>
            </a:r>
            <a:r>
              <a:rPr sz="2700" spc="-22" baseline="-15432" dirty="0">
                <a:latin typeface="Cambria Math"/>
                <a:cs typeface="Cambria Math"/>
              </a:rPr>
              <a:t> </a:t>
            </a:r>
            <a:r>
              <a:rPr sz="2500" spc="-5" dirty="0">
                <a:latin typeface="Times New Roman"/>
                <a:cs typeface="Times New Roman"/>
              </a:rPr>
              <a:t>and </a:t>
            </a:r>
            <a:r>
              <a:rPr sz="2500" dirty="0">
                <a:latin typeface="Times New Roman"/>
                <a:cs typeface="Times New Roman"/>
              </a:rPr>
              <a:t> </a:t>
            </a:r>
            <a:r>
              <a:rPr sz="2500" spc="-5" dirty="0">
                <a:latin typeface="Times New Roman"/>
                <a:cs typeface="Times New Roman"/>
              </a:rPr>
              <a:t>R={</a:t>
            </a:r>
            <a:r>
              <a:rPr sz="2500" dirty="0">
                <a:latin typeface="Times New Roman"/>
                <a:cs typeface="Times New Roman"/>
              </a:rPr>
              <a:t> </a:t>
            </a:r>
            <a:r>
              <a:rPr sz="2500" spc="-204" dirty="0">
                <a:latin typeface="Times New Roman"/>
                <a:cs typeface="Times New Roman"/>
              </a:rPr>
              <a:t> </a:t>
            </a:r>
            <a:r>
              <a:rPr sz="2500" spc="-65" dirty="0">
                <a:latin typeface="Cambria Math"/>
                <a:cs typeface="Cambria Math"/>
              </a:rPr>
              <a:t>𝑎</a:t>
            </a:r>
            <a:r>
              <a:rPr sz="2700" spc="240" baseline="-15432" dirty="0">
                <a:latin typeface="Cambria Math"/>
                <a:cs typeface="Cambria Math"/>
              </a:rPr>
              <a:t>1</a:t>
            </a:r>
            <a:r>
              <a:rPr sz="2500" spc="-5" dirty="0">
                <a:latin typeface="Cambria Math"/>
                <a:cs typeface="Cambria Math"/>
              </a:rPr>
              <a:t>,</a:t>
            </a:r>
            <a:r>
              <a:rPr sz="2500" spc="-155" dirty="0">
                <a:latin typeface="Cambria Math"/>
                <a:cs typeface="Cambria Math"/>
              </a:rPr>
              <a:t> </a:t>
            </a:r>
            <a:r>
              <a:rPr sz="2500" spc="-95" dirty="0">
                <a:latin typeface="Cambria Math"/>
                <a:cs typeface="Cambria Math"/>
              </a:rPr>
              <a:t>𝑏</a:t>
            </a:r>
            <a:r>
              <a:rPr sz="2700" spc="82" baseline="-15432" dirty="0">
                <a:latin typeface="Cambria Math"/>
                <a:cs typeface="Cambria Math"/>
              </a:rPr>
              <a:t>2</a:t>
            </a:r>
            <a:r>
              <a:rPr sz="2700" baseline="-15432" dirty="0">
                <a:latin typeface="Cambria Math"/>
                <a:cs typeface="Cambria Math"/>
              </a:rPr>
              <a:t>      </a:t>
            </a:r>
            <a:r>
              <a:rPr sz="2700" spc="-262" baseline="-15432" dirty="0">
                <a:latin typeface="Cambria Math"/>
                <a:cs typeface="Cambria Math"/>
              </a:rPr>
              <a:t> </a:t>
            </a:r>
            <a:r>
              <a:rPr sz="2500" spc="-5" dirty="0">
                <a:latin typeface="Cambria Math"/>
                <a:cs typeface="Cambria Math"/>
              </a:rPr>
              <a:t>𝑎</a:t>
            </a:r>
            <a:r>
              <a:rPr sz="2700" spc="240" baseline="-15432" dirty="0">
                <a:latin typeface="Cambria Math"/>
                <a:cs typeface="Cambria Math"/>
              </a:rPr>
              <a:t>2</a:t>
            </a:r>
            <a:r>
              <a:rPr sz="2500" spc="-5" dirty="0">
                <a:latin typeface="Cambria Math"/>
                <a:cs typeface="Cambria Math"/>
              </a:rPr>
              <a:t>,</a:t>
            </a:r>
            <a:r>
              <a:rPr sz="2500" spc="-155" dirty="0">
                <a:latin typeface="Cambria Math"/>
                <a:cs typeface="Cambria Math"/>
              </a:rPr>
              <a:t> 𝑏</a:t>
            </a:r>
            <a:r>
              <a:rPr sz="2700" spc="82" baseline="-15432" dirty="0">
                <a:latin typeface="Cambria Math"/>
                <a:cs typeface="Cambria Math"/>
              </a:rPr>
              <a:t>1</a:t>
            </a:r>
            <a:r>
              <a:rPr sz="2700" baseline="-15432" dirty="0">
                <a:latin typeface="Cambria Math"/>
                <a:cs typeface="Cambria Math"/>
              </a:rPr>
              <a:t>      </a:t>
            </a:r>
            <a:r>
              <a:rPr sz="2700" spc="-254" baseline="-15432" dirty="0">
                <a:latin typeface="Cambria Math"/>
                <a:cs typeface="Cambria Math"/>
              </a:rPr>
              <a:t> </a:t>
            </a:r>
            <a:r>
              <a:rPr sz="2500" spc="-5" dirty="0">
                <a:latin typeface="Cambria Math"/>
                <a:cs typeface="Cambria Math"/>
              </a:rPr>
              <a:t>𝑎</a:t>
            </a:r>
            <a:r>
              <a:rPr sz="2700" spc="240" baseline="-15432" dirty="0">
                <a:latin typeface="Cambria Math"/>
                <a:cs typeface="Cambria Math"/>
              </a:rPr>
              <a:t>2</a:t>
            </a:r>
            <a:r>
              <a:rPr sz="2500" spc="-5" dirty="0">
                <a:latin typeface="Cambria Math"/>
                <a:cs typeface="Cambria Math"/>
              </a:rPr>
              <a:t>,</a:t>
            </a:r>
            <a:r>
              <a:rPr sz="2500" spc="-155" dirty="0">
                <a:latin typeface="Cambria Math"/>
                <a:cs typeface="Cambria Math"/>
              </a:rPr>
              <a:t> </a:t>
            </a:r>
            <a:r>
              <a:rPr sz="2500" spc="-95" dirty="0">
                <a:latin typeface="Cambria Math"/>
                <a:cs typeface="Cambria Math"/>
              </a:rPr>
              <a:t>𝑏</a:t>
            </a:r>
            <a:r>
              <a:rPr sz="2700" spc="82" baseline="-15432" dirty="0">
                <a:latin typeface="Cambria Math"/>
                <a:cs typeface="Cambria Math"/>
              </a:rPr>
              <a:t>3</a:t>
            </a:r>
            <a:r>
              <a:rPr sz="2700" baseline="-15432" dirty="0">
                <a:latin typeface="Cambria Math"/>
                <a:cs typeface="Cambria Math"/>
              </a:rPr>
              <a:t>      </a:t>
            </a:r>
            <a:r>
              <a:rPr sz="2700" spc="-262" baseline="-15432" dirty="0">
                <a:latin typeface="Cambria Math"/>
                <a:cs typeface="Cambria Math"/>
              </a:rPr>
              <a:t> </a:t>
            </a:r>
            <a:r>
              <a:rPr sz="2500" spc="-5" dirty="0">
                <a:latin typeface="Cambria Math"/>
                <a:cs typeface="Cambria Math"/>
              </a:rPr>
              <a:t>𝑎</a:t>
            </a:r>
            <a:r>
              <a:rPr sz="2700" spc="225" baseline="-15432" dirty="0">
                <a:latin typeface="Cambria Math"/>
                <a:cs typeface="Cambria Math"/>
              </a:rPr>
              <a:t>2</a:t>
            </a:r>
            <a:r>
              <a:rPr sz="2500" spc="-5" dirty="0">
                <a:latin typeface="Cambria Math"/>
                <a:cs typeface="Cambria Math"/>
              </a:rPr>
              <a:t>,</a:t>
            </a:r>
            <a:r>
              <a:rPr sz="2500" spc="-140" dirty="0">
                <a:latin typeface="Cambria Math"/>
                <a:cs typeface="Cambria Math"/>
              </a:rPr>
              <a:t> </a:t>
            </a:r>
            <a:r>
              <a:rPr sz="2500" spc="-95" dirty="0">
                <a:latin typeface="Cambria Math"/>
                <a:cs typeface="Cambria Math"/>
              </a:rPr>
              <a:t>𝑏</a:t>
            </a:r>
            <a:r>
              <a:rPr sz="2700" spc="82" baseline="-15432" dirty="0">
                <a:latin typeface="Cambria Math"/>
                <a:cs typeface="Cambria Math"/>
              </a:rPr>
              <a:t>4</a:t>
            </a:r>
            <a:r>
              <a:rPr sz="2700" baseline="-15432" dirty="0">
                <a:latin typeface="Cambria Math"/>
                <a:cs typeface="Cambria Math"/>
              </a:rPr>
              <a:t>      </a:t>
            </a:r>
            <a:r>
              <a:rPr sz="2700" spc="-254" baseline="-15432" dirty="0">
                <a:latin typeface="Cambria Math"/>
                <a:cs typeface="Cambria Math"/>
              </a:rPr>
              <a:t> </a:t>
            </a:r>
            <a:r>
              <a:rPr sz="2500" spc="-5" dirty="0">
                <a:latin typeface="Cambria Math"/>
                <a:cs typeface="Cambria Math"/>
              </a:rPr>
              <a:t>𝑎</a:t>
            </a:r>
            <a:r>
              <a:rPr sz="2700" spc="225" baseline="-15432" dirty="0">
                <a:latin typeface="Cambria Math"/>
                <a:cs typeface="Cambria Math"/>
              </a:rPr>
              <a:t>3</a:t>
            </a:r>
            <a:r>
              <a:rPr sz="2500" spc="-5" dirty="0">
                <a:latin typeface="Cambria Math"/>
                <a:cs typeface="Cambria Math"/>
              </a:rPr>
              <a:t>,</a:t>
            </a:r>
            <a:r>
              <a:rPr sz="2500" spc="-140" dirty="0">
                <a:latin typeface="Cambria Math"/>
                <a:cs typeface="Cambria Math"/>
              </a:rPr>
              <a:t> </a:t>
            </a:r>
            <a:r>
              <a:rPr sz="2500" spc="-95" dirty="0">
                <a:latin typeface="Cambria Math"/>
                <a:cs typeface="Cambria Math"/>
              </a:rPr>
              <a:t>𝑏</a:t>
            </a:r>
            <a:r>
              <a:rPr sz="2700" spc="52" baseline="-15432" dirty="0">
                <a:latin typeface="Cambria Math"/>
                <a:cs typeface="Cambria Math"/>
              </a:rPr>
              <a:t>2  </a:t>
            </a:r>
            <a:r>
              <a:rPr sz="2500" spc="-5" dirty="0">
                <a:latin typeface="Times New Roman"/>
                <a:cs typeface="Times New Roman"/>
              </a:rPr>
              <a:t>then</a:t>
            </a:r>
            <a:r>
              <a:rPr sz="2500" spc="10" dirty="0">
                <a:latin typeface="Times New Roman"/>
                <a:cs typeface="Times New Roman"/>
              </a:rPr>
              <a:t> </a:t>
            </a:r>
            <a:r>
              <a:rPr sz="2500" spc="-5" dirty="0">
                <a:latin typeface="Times New Roman"/>
                <a:cs typeface="Times New Roman"/>
              </a:rPr>
              <a:t>the</a:t>
            </a:r>
            <a:r>
              <a:rPr sz="2500" spc="5" dirty="0">
                <a:latin typeface="Times New Roman"/>
                <a:cs typeface="Times New Roman"/>
              </a:rPr>
              <a:t> </a:t>
            </a:r>
            <a:r>
              <a:rPr sz="2500" spc="-10" dirty="0">
                <a:latin typeface="Times New Roman"/>
                <a:cs typeface="Times New Roman"/>
              </a:rPr>
              <a:t>matrix</a:t>
            </a:r>
            <a:r>
              <a:rPr sz="2500" spc="50" dirty="0">
                <a:latin typeface="Times New Roman"/>
                <a:cs typeface="Times New Roman"/>
              </a:rPr>
              <a:t> </a:t>
            </a:r>
            <a:r>
              <a:rPr sz="2500" spc="-5" dirty="0">
                <a:latin typeface="Times New Roman"/>
                <a:cs typeface="Times New Roman"/>
              </a:rPr>
              <a:t>of</a:t>
            </a:r>
            <a:r>
              <a:rPr sz="2500" spc="5" dirty="0">
                <a:latin typeface="Times New Roman"/>
                <a:cs typeface="Times New Roman"/>
              </a:rPr>
              <a:t> </a:t>
            </a:r>
            <a:r>
              <a:rPr sz="2500" spc="-5" dirty="0">
                <a:latin typeface="Times New Roman"/>
                <a:cs typeface="Times New Roman"/>
              </a:rPr>
              <a:t>R</a:t>
            </a:r>
            <a:r>
              <a:rPr sz="2500" spc="-15" dirty="0">
                <a:latin typeface="Times New Roman"/>
                <a:cs typeface="Times New Roman"/>
              </a:rPr>
              <a:t>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given</a:t>
            </a:r>
            <a:r>
              <a:rPr sz="2500" spc="35" dirty="0">
                <a:latin typeface="Times New Roman"/>
                <a:cs typeface="Times New Roman"/>
              </a:rPr>
              <a:t> </a:t>
            </a:r>
            <a:r>
              <a:rPr sz="2500" spc="-5" dirty="0">
                <a:latin typeface="Times New Roman"/>
                <a:cs typeface="Times New Roman"/>
              </a:rPr>
              <a:t>by</a:t>
            </a:r>
            <a:endParaRPr sz="2500">
              <a:latin typeface="Times New Roman"/>
              <a:cs typeface="Times New Roman"/>
            </a:endParaRPr>
          </a:p>
        </p:txBody>
      </p:sp>
      <p:sp>
        <p:nvSpPr>
          <p:cNvPr id="7" name="object 7"/>
          <p:cNvSpPr txBox="1"/>
          <p:nvPr/>
        </p:nvSpPr>
        <p:spPr>
          <a:xfrm>
            <a:off x="3109595" y="2924682"/>
            <a:ext cx="825500" cy="406400"/>
          </a:xfrm>
          <a:prstGeom prst="rect">
            <a:avLst/>
          </a:prstGeom>
        </p:spPr>
        <p:txBody>
          <a:bodyPr vert="horz" wrap="square" lIns="0" tIns="12065" rIns="0" bIns="0" rtlCol="0">
            <a:spAutoFit/>
          </a:bodyPr>
          <a:lstStyle/>
          <a:p>
            <a:pPr marL="38100">
              <a:lnSpc>
                <a:spcPct val="100000"/>
              </a:lnSpc>
              <a:spcBef>
                <a:spcPts val="95"/>
              </a:spcBef>
            </a:pPr>
            <a:r>
              <a:rPr sz="2500" spc="-50" dirty="0">
                <a:latin typeface="Cambria Math"/>
                <a:cs typeface="Cambria Math"/>
              </a:rPr>
              <a:t>𝑀</a:t>
            </a:r>
            <a:r>
              <a:rPr sz="2700" spc="-75" baseline="-15432" dirty="0">
                <a:latin typeface="Cambria Math"/>
                <a:cs typeface="Cambria Math"/>
              </a:rPr>
              <a:t>𝑅</a:t>
            </a:r>
            <a:r>
              <a:rPr sz="2700" spc="577" baseline="-15432" dirty="0">
                <a:latin typeface="Cambria Math"/>
                <a:cs typeface="Cambria Math"/>
              </a:rPr>
              <a:t> </a:t>
            </a:r>
            <a:r>
              <a:rPr sz="2500" spc="-5" dirty="0">
                <a:latin typeface="Cambria Math"/>
                <a:cs typeface="Cambria Math"/>
              </a:rPr>
              <a:t>=</a:t>
            </a:r>
            <a:endParaRPr sz="2500">
              <a:latin typeface="Cambria Math"/>
              <a:cs typeface="Cambria Math"/>
            </a:endParaRPr>
          </a:p>
        </p:txBody>
      </p:sp>
      <p:sp>
        <p:nvSpPr>
          <p:cNvPr id="8" name="object 8"/>
          <p:cNvSpPr/>
          <p:nvPr/>
        </p:nvSpPr>
        <p:spPr>
          <a:xfrm>
            <a:off x="4019042" y="2694939"/>
            <a:ext cx="1941195" cy="939800"/>
          </a:xfrm>
          <a:custGeom>
            <a:avLst/>
            <a:gdLst/>
            <a:ahLst/>
            <a:cxnLst/>
            <a:rect l="l" t="t" r="r" b="b"/>
            <a:pathLst>
              <a:path w="1941195" h="939800">
                <a:moveTo>
                  <a:pt x="84201" y="0"/>
                </a:moveTo>
                <a:lnTo>
                  <a:pt x="0" y="0"/>
                </a:lnTo>
                <a:lnTo>
                  <a:pt x="0" y="15240"/>
                </a:lnTo>
                <a:lnTo>
                  <a:pt x="0" y="924560"/>
                </a:lnTo>
                <a:lnTo>
                  <a:pt x="0" y="939800"/>
                </a:lnTo>
                <a:lnTo>
                  <a:pt x="84201" y="939800"/>
                </a:lnTo>
                <a:lnTo>
                  <a:pt x="84201" y="924560"/>
                </a:lnTo>
                <a:lnTo>
                  <a:pt x="31877" y="924560"/>
                </a:lnTo>
                <a:lnTo>
                  <a:pt x="31877" y="15240"/>
                </a:lnTo>
                <a:lnTo>
                  <a:pt x="84201" y="15240"/>
                </a:lnTo>
                <a:lnTo>
                  <a:pt x="84201" y="0"/>
                </a:lnTo>
                <a:close/>
              </a:path>
              <a:path w="1941195" h="939800">
                <a:moveTo>
                  <a:pt x="1941068" y="0"/>
                </a:moveTo>
                <a:lnTo>
                  <a:pt x="1856867" y="0"/>
                </a:lnTo>
                <a:lnTo>
                  <a:pt x="1856867" y="15240"/>
                </a:lnTo>
                <a:lnTo>
                  <a:pt x="1909191" y="15240"/>
                </a:lnTo>
                <a:lnTo>
                  <a:pt x="1909191" y="924560"/>
                </a:lnTo>
                <a:lnTo>
                  <a:pt x="1856867" y="924560"/>
                </a:lnTo>
                <a:lnTo>
                  <a:pt x="1856867" y="939800"/>
                </a:lnTo>
                <a:lnTo>
                  <a:pt x="1941068" y="939800"/>
                </a:lnTo>
                <a:lnTo>
                  <a:pt x="1941068" y="924560"/>
                </a:lnTo>
                <a:lnTo>
                  <a:pt x="1941068" y="15240"/>
                </a:lnTo>
                <a:lnTo>
                  <a:pt x="1941068" y="0"/>
                </a:lnTo>
                <a:close/>
              </a:path>
            </a:pathLst>
          </a:custGeom>
          <a:solidFill>
            <a:srgbClr val="000000"/>
          </a:solidFill>
        </p:spPr>
        <p:txBody>
          <a:bodyPr wrap="square" lIns="0" tIns="0" rIns="0" bIns="0" rtlCol="0"/>
          <a:lstStyle/>
          <a:p>
            <a:endParaRPr/>
          </a:p>
        </p:txBody>
      </p:sp>
      <p:sp>
        <p:nvSpPr>
          <p:cNvPr id="9" name="object 9"/>
          <p:cNvSpPr txBox="1"/>
          <p:nvPr/>
        </p:nvSpPr>
        <p:spPr>
          <a:xfrm>
            <a:off x="4098163" y="2568067"/>
            <a:ext cx="1784985" cy="1149985"/>
          </a:xfrm>
          <a:prstGeom prst="rect">
            <a:avLst/>
          </a:prstGeom>
        </p:spPr>
        <p:txBody>
          <a:bodyPr vert="horz" wrap="square" lIns="0" tIns="12065" rIns="0" bIns="0" rtlCol="0">
            <a:spAutoFit/>
          </a:bodyPr>
          <a:lstStyle/>
          <a:p>
            <a:pPr marL="12700">
              <a:lnSpc>
                <a:spcPts val="2965"/>
              </a:lnSpc>
              <a:spcBef>
                <a:spcPts val="95"/>
              </a:spcBef>
              <a:tabLst>
                <a:tab pos="575945" algn="l"/>
                <a:tab pos="1102360" algn="l"/>
                <a:tab pos="1595755" algn="l"/>
              </a:tabLst>
            </a:pPr>
            <a:r>
              <a:rPr sz="2500" spc="-5" dirty="0">
                <a:latin typeface="Cambria Math"/>
                <a:cs typeface="Cambria Math"/>
              </a:rPr>
              <a:t>0	1	0	0</a:t>
            </a:r>
            <a:endParaRPr sz="2500">
              <a:latin typeface="Cambria Math"/>
              <a:cs typeface="Cambria Math"/>
            </a:endParaRPr>
          </a:p>
          <a:p>
            <a:pPr marL="12700">
              <a:lnSpc>
                <a:spcPts val="2930"/>
              </a:lnSpc>
              <a:tabLst>
                <a:tab pos="541020" algn="l"/>
                <a:tab pos="1068705" algn="l"/>
                <a:tab pos="1595755" algn="l"/>
              </a:tabLst>
            </a:pPr>
            <a:r>
              <a:rPr sz="2500" spc="-5" dirty="0">
                <a:latin typeface="Cambria Math"/>
                <a:cs typeface="Cambria Math"/>
              </a:rPr>
              <a:t>1	0	1	1</a:t>
            </a:r>
            <a:endParaRPr sz="2500">
              <a:latin typeface="Cambria Math"/>
              <a:cs typeface="Cambria Math"/>
            </a:endParaRPr>
          </a:p>
          <a:p>
            <a:pPr marL="12700">
              <a:lnSpc>
                <a:spcPts val="2965"/>
              </a:lnSpc>
              <a:tabLst>
                <a:tab pos="541020" algn="l"/>
                <a:tab pos="1068705" algn="l"/>
                <a:tab pos="1595755" algn="l"/>
              </a:tabLst>
            </a:pPr>
            <a:r>
              <a:rPr sz="2500" spc="-5" dirty="0">
                <a:latin typeface="Cambria Math"/>
                <a:cs typeface="Cambria Math"/>
              </a:rPr>
              <a:t>0	1	0	1</a:t>
            </a:r>
            <a:endParaRPr sz="2500">
              <a:latin typeface="Cambria Math"/>
              <a:cs typeface="Cambria Math"/>
            </a:endParaRPr>
          </a:p>
        </p:txBody>
      </p:sp>
      <p:sp>
        <p:nvSpPr>
          <p:cNvPr id="10" name="object 10"/>
          <p:cNvSpPr txBox="1"/>
          <p:nvPr/>
        </p:nvSpPr>
        <p:spPr>
          <a:xfrm>
            <a:off x="535940" y="3621100"/>
            <a:ext cx="6309995" cy="787400"/>
          </a:xfrm>
          <a:prstGeom prst="rect">
            <a:avLst/>
          </a:prstGeom>
        </p:spPr>
        <p:txBody>
          <a:bodyPr vert="horz" wrap="square" lIns="0" tIns="12065" rIns="0" bIns="0" rtlCol="0">
            <a:spAutoFit/>
          </a:bodyPr>
          <a:lstStyle/>
          <a:p>
            <a:pPr marL="12700">
              <a:lnSpc>
                <a:spcPct val="100000"/>
              </a:lnSpc>
              <a:spcBef>
                <a:spcPts val="95"/>
              </a:spcBef>
            </a:pPr>
            <a:r>
              <a:rPr sz="2500" spc="-20" dirty="0">
                <a:latin typeface="Times New Roman"/>
                <a:cs typeface="Times New Roman"/>
              </a:rPr>
              <a:t>Conversely,</a:t>
            </a:r>
            <a:endParaRPr sz="2500">
              <a:latin typeface="Times New Roman"/>
              <a:cs typeface="Times New Roman"/>
            </a:endParaRPr>
          </a:p>
          <a:p>
            <a:pPr marL="91440">
              <a:lnSpc>
                <a:spcPct val="100000"/>
              </a:lnSpc>
              <a:tabLst>
                <a:tab pos="523875" algn="l"/>
              </a:tabLst>
            </a:pPr>
            <a:r>
              <a:rPr sz="2500" spc="-5" dirty="0">
                <a:latin typeface="Times New Roman"/>
                <a:cs typeface="Times New Roman"/>
              </a:rPr>
              <a:t>if	R is</a:t>
            </a:r>
            <a:r>
              <a:rPr sz="2500" spc="10" dirty="0">
                <a:latin typeface="Times New Roman"/>
                <a:cs typeface="Times New Roman"/>
              </a:rPr>
              <a:t> </a:t>
            </a:r>
            <a:r>
              <a:rPr sz="2500" spc="-5" dirty="0">
                <a:latin typeface="Times New Roman"/>
                <a:cs typeface="Times New Roman"/>
              </a:rPr>
              <a:t>the</a:t>
            </a:r>
            <a:r>
              <a:rPr sz="2500" spc="5" dirty="0">
                <a:latin typeface="Times New Roman"/>
                <a:cs typeface="Times New Roman"/>
              </a:rPr>
              <a:t> </a:t>
            </a:r>
            <a:r>
              <a:rPr sz="2500" spc="-5" dirty="0">
                <a:latin typeface="Times New Roman"/>
                <a:cs typeface="Times New Roman"/>
              </a:rPr>
              <a:t>relation</a:t>
            </a:r>
            <a:r>
              <a:rPr sz="2500" spc="45" dirty="0">
                <a:latin typeface="Times New Roman"/>
                <a:cs typeface="Times New Roman"/>
              </a:rPr>
              <a:t> </a:t>
            </a:r>
            <a:r>
              <a:rPr sz="2500" spc="-5" dirty="0">
                <a:latin typeface="Times New Roman"/>
                <a:cs typeface="Times New Roman"/>
              </a:rPr>
              <a:t>on</a:t>
            </a:r>
            <a:r>
              <a:rPr sz="2500" spc="-135" dirty="0">
                <a:latin typeface="Times New Roman"/>
                <a:cs typeface="Times New Roman"/>
              </a:rPr>
              <a:t> </a:t>
            </a:r>
            <a:r>
              <a:rPr sz="2500" spc="-5" dirty="0">
                <a:latin typeface="Times New Roman"/>
                <a:cs typeface="Times New Roman"/>
              </a:rPr>
              <a:t>A={1,3,4}</a:t>
            </a:r>
            <a:r>
              <a:rPr sz="2500" spc="5" dirty="0">
                <a:latin typeface="Times New Roman"/>
                <a:cs typeface="Times New Roman"/>
              </a:rPr>
              <a:t> </a:t>
            </a:r>
            <a:r>
              <a:rPr sz="2500" spc="-5" dirty="0">
                <a:latin typeface="Times New Roman"/>
                <a:cs typeface="Times New Roman"/>
              </a:rPr>
              <a:t>represented</a:t>
            </a:r>
            <a:r>
              <a:rPr sz="2500" spc="55" dirty="0">
                <a:latin typeface="Times New Roman"/>
                <a:cs typeface="Times New Roman"/>
              </a:rPr>
              <a:t> </a:t>
            </a:r>
            <a:r>
              <a:rPr sz="2500" spc="-5" dirty="0">
                <a:latin typeface="Times New Roman"/>
                <a:cs typeface="Times New Roman"/>
              </a:rPr>
              <a:t>by</a:t>
            </a:r>
            <a:endParaRPr sz="2500">
              <a:latin typeface="Times New Roman"/>
              <a:cs typeface="Times New Roman"/>
            </a:endParaRPr>
          </a:p>
        </p:txBody>
      </p:sp>
      <p:graphicFrame>
        <p:nvGraphicFramePr>
          <p:cNvPr id="11" name="object 11"/>
          <p:cNvGraphicFramePr>
            <a:graphicFrameLocks noGrp="1"/>
          </p:cNvGraphicFramePr>
          <p:nvPr/>
        </p:nvGraphicFramePr>
        <p:xfrm>
          <a:off x="3413125" y="4420500"/>
          <a:ext cx="2249805" cy="1061085"/>
        </p:xfrm>
        <a:graphic>
          <a:graphicData uri="http://schemas.openxmlformats.org/drawingml/2006/table">
            <a:tbl>
              <a:tblPr firstRow="1" bandRow="1">
                <a:tableStyleId>{2D5ABB26-0587-4C30-8999-92F81FD0307C}</a:tableStyleId>
              </a:tblPr>
              <a:tblGrid>
                <a:gridCol w="918844">
                  <a:extLst>
                    <a:ext uri="{9D8B030D-6E8A-4147-A177-3AD203B41FA5}">
                      <a16:colId xmlns:a16="http://schemas.microsoft.com/office/drawing/2014/main" val="20000"/>
                    </a:ext>
                  </a:extLst>
                </a:gridCol>
                <a:gridCol w="410209">
                  <a:extLst>
                    <a:ext uri="{9D8B030D-6E8A-4147-A177-3AD203B41FA5}">
                      <a16:colId xmlns:a16="http://schemas.microsoft.com/office/drawing/2014/main" val="20001"/>
                    </a:ext>
                  </a:extLst>
                </a:gridCol>
                <a:gridCol w="493395">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tblGrid>
              <a:tr h="336958">
                <a:tc>
                  <a:txBody>
                    <a:bodyPr/>
                    <a:lstStyle/>
                    <a:p>
                      <a:pPr>
                        <a:lnSpc>
                          <a:spcPct val="100000"/>
                        </a:lnSpc>
                      </a:pPr>
                      <a:endParaRPr sz="2100">
                        <a:latin typeface="Times New Roman"/>
                        <a:cs typeface="Times New Roman"/>
                      </a:endParaRPr>
                    </a:p>
                  </a:txBody>
                  <a:tcPr marL="0" marR="0" marT="0" marB="0">
                    <a:lnR w="38100">
                      <a:solidFill>
                        <a:srgbClr val="000000"/>
                      </a:solidFill>
                      <a:prstDash val="solid"/>
                    </a:lnR>
                    <a:solidFill>
                      <a:srgbClr val="EDEBE0"/>
                    </a:solidFill>
                  </a:tcPr>
                </a:tc>
                <a:tc>
                  <a:txBody>
                    <a:bodyPr/>
                    <a:lstStyle/>
                    <a:p>
                      <a:pPr marL="75565">
                        <a:lnSpc>
                          <a:spcPts val="2445"/>
                        </a:lnSpc>
                      </a:pPr>
                      <a:r>
                        <a:rPr sz="2500" dirty="0">
                          <a:latin typeface="Cambria Math"/>
                          <a:cs typeface="Cambria Math"/>
                        </a:rPr>
                        <a:t>1</a:t>
                      </a:r>
                      <a:endParaRPr sz="2500">
                        <a:latin typeface="Cambria Math"/>
                        <a:cs typeface="Cambria Math"/>
                      </a:endParaRPr>
                    </a:p>
                  </a:txBody>
                  <a:tcPr marL="0" marR="0" marT="0" marB="0">
                    <a:lnL w="38100">
                      <a:solidFill>
                        <a:srgbClr val="000000"/>
                      </a:solidFill>
                      <a:prstDash val="solid"/>
                    </a:lnL>
                    <a:solidFill>
                      <a:srgbClr val="EDEBE0"/>
                    </a:solidFill>
                  </a:tcPr>
                </a:tc>
                <a:tc>
                  <a:txBody>
                    <a:bodyPr/>
                    <a:lstStyle/>
                    <a:p>
                      <a:pPr algn="ctr">
                        <a:lnSpc>
                          <a:spcPts val="2445"/>
                        </a:lnSpc>
                      </a:pPr>
                      <a:r>
                        <a:rPr sz="2500" dirty="0">
                          <a:latin typeface="Cambria Math"/>
                          <a:cs typeface="Cambria Math"/>
                        </a:rPr>
                        <a:t>1</a:t>
                      </a:r>
                      <a:endParaRPr sz="2500">
                        <a:latin typeface="Cambria Math"/>
                        <a:cs typeface="Cambria Math"/>
                      </a:endParaRPr>
                    </a:p>
                  </a:txBody>
                  <a:tcPr marL="0" marR="0" marT="0" marB="0">
                    <a:solidFill>
                      <a:srgbClr val="EDEBE0"/>
                    </a:solidFill>
                  </a:tcPr>
                </a:tc>
                <a:tc>
                  <a:txBody>
                    <a:bodyPr/>
                    <a:lstStyle/>
                    <a:p>
                      <a:pPr marR="67945" algn="r">
                        <a:lnSpc>
                          <a:spcPts val="2445"/>
                        </a:lnSpc>
                      </a:pPr>
                      <a:r>
                        <a:rPr sz="2500" dirty="0">
                          <a:latin typeface="Cambria Math"/>
                          <a:cs typeface="Cambria Math"/>
                        </a:rPr>
                        <a:t>0</a:t>
                      </a:r>
                      <a:endParaRPr sz="2500">
                        <a:latin typeface="Cambria Math"/>
                        <a:cs typeface="Cambria Math"/>
                      </a:endParaRPr>
                    </a:p>
                  </a:txBody>
                  <a:tcPr marL="0" marR="0" marT="0" marB="0">
                    <a:lnR w="38100">
                      <a:solidFill>
                        <a:srgbClr val="000000"/>
                      </a:solidFill>
                      <a:prstDash val="solid"/>
                    </a:lnR>
                    <a:solidFill>
                      <a:srgbClr val="EDEBE0"/>
                    </a:solidFill>
                  </a:tcPr>
                </a:tc>
                <a:extLst>
                  <a:ext uri="{0D108BD9-81ED-4DB2-BD59-A6C34878D82A}">
                    <a16:rowId xmlns:a16="http://schemas.microsoft.com/office/drawing/2014/main" val="10000"/>
                  </a:ext>
                </a:extLst>
              </a:tr>
              <a:tr h="394379">
                <a:tc>
                  <a:txBody>
                    <a:bodyPr/>
                    <a:lstStyle/>
                    <a:p>
                      <a:pPr marL="31750">
                        <a:lnSpc>
                          <a:spcPts val="2600"/>
                        </a:lnSpc>
                      </a:pPr>
                      <a:r>
                        <a:rPr sz="2500" spc="-50" dirty="0">
                          <a:latin typeface="Cambria Math"/>
                          <a:cs typeface="Cambria Math"/>
                        </a:rPr>
                        <a:t>𝑀</a:t>
                      </a:r>
                      <a:r>
                        <a:rPr sz="2700" spc="-75" baseline="-15432" dirty="0">
                          <a:latin typeface="Cambria Math"/>
                          <a:cs typeface="Cambria Math"/>
                        </a:rPr>
                        <a:t>𝑅</a:t>
                      </a:r>
                      <a:r>
                        <a:rPr sz="2700" spc="97" baseline="-15432" dirty="0">
                          <a:latin typeface="Cambria Math"/>
                          <a:cs typeface="Cambria Math"/>
                        </a:rPr>
                        <a:t> </a:t>
                      </a:r>
                      <a:r>
                        <a:rPr sz="2500" spc="-5" dirty="0">
                          <a:latin typeface="Cambria Math"/>
                          <a:cs typeface="Cambria Math"/>
                        </a:rPr>
                        <a:t>=</a:t>
                      </a:r>
                      <a:endParaRPr sz="2500">
                        <a:latin typeface="Cambria Math"/>
                        <a:cs typeface="Cambria Math"/>
                      </a:endParaRPr>
                    </a:p>
                  </a:txBody>
                  <a:tcPr marL="0" marR="0" marT="0" marB="0">
                    <a:lnR w="38100">
                      <a:solidFill>
                        <a:srgbClr val="000000"/>
                      </a:solidFill>
                      <a:prstDash val="solid"/>
                    </a:lnR>
                    <a:solidFill>
                      <a:srgbClr val="EDEBE0"/>
                    </a:solidFill>
                  </a:tcPr>
                </a:tc>
                <a:tc>
                  <a:txBody>
                    <a:bodyPr/>
                    <a:lstStyle/>
                    <a:p>
                      <a:pPr marL="75565">
                        <a:lnSpc>
                          <a:spcPts val="2720"/>
                        </a:lnSpc>
                      </a:pPr>
                      <a:r>
                        <a:rPr sz="2500" dirty="0">
                          <a:latin typeface="Cambria Math"/>
                          <a:cs typeface="Cambria Math"/>
                        </a:rPr>
                        <a:t>0</a:t>
                      </a:r>
                      <a:endParaRPr sz="2500">
                        <a:latin typeface="Cambria Math"/>
                        <a:cs typeface="Cambria Math"/>
                      </a:endParaRPr>
                    </a:p>
                  </a:txBody>
                  <a:tcPr marL="0" marR="0" marT="0" marB="0">
                    <a:lnL w="38100">
                      <a:solidFill>
                        <a:srgbClr val="000000"/>
                      </a:solidFill>
                      <a:prstDash val="solid"/>
                    </a:lnL>
                    <a:solidFill>
                      <a:srgbClr val="EDEBE0"/>
                    </a:solidFill>
                  </a:tcPr>
                </a:tc>
                <a:tc>
                  <a:txBody>
                    <a:bodyPr/>
                    <a:lstStyle/>
                    <a:p>
                      <a:pPr algn="ctr">
                        <a:lnSpc>
                          <a:spcPts val="2720"/>
                        </a:lnSpc>
                      </a:pPr>
                      <a:r>
                        <a:rPr sz="2500" dirty="0">
                          <a:latin typeface="Cambria Math"/>
                          <a:cs typeface="Cambria Math"/>
                        </a:rPr>
                        <a:t>1</a:t>
                      </a:r>
                      <a:endParaRPr sz="2500">
                        <a:latin typeface="Cambria Math"/>
                        <a:cs typeface="Cambria Math"/>
                      </a:endParaRPr>
                    </a:p>
                  </a:txBody>
                  <a:tcPr marL="0" marR="0" marT="0" marB="0">
                    <a:solidFill>
                      <a:srgbClr val="EDEBE0"/>
                    </a:solidFill>
                  </a:tcPr>
                </a:tc>
                <a:tc>
                  <a:txBody>
                    <a:bodyPr/>
                    <a:lstStyle/>
                    <a:p>
                      <a:pPr marR="67945" algn="r">
                        <a:lnSpc>
                          <a:spcPts val="2720"/>
                        </a:lnSpc>
                      </a:pPr>
                      <a:r>
                        <a:rPr sz="2500" dirty="0">
                          <a:latin typeface="Cambria Math"/>
                          <a:cs typeface="Cambria Math"/>
                        </a:rPr>
                        <a:t>0</a:t>
                      </a:r>
                      <a:endParaRPr sz="2500">
                        <a:latin typeface="Cambria Math"/>
                        <a:cs typeface="Cambria Math"/>
                      </a:endParaRPr>
                    </a:p>
                  </a:txBody>
                  <a:tcPr marL="0" marR="0" marT="0" marB="0">
                    <a:lnR w="38100">
                      <a:solidFill>
                        <a:srgbClr val="000000"/>
                      </a:solidFill>
                      <a:prstDash val="solid"/>
                    </a:lnR>
                    <a:solidFill>
                      <a:srgbClr val="EDEBE0"/>
                    </a:solidFill>
                  </a:tcPr>
                </a:tc>
                <a:extLst>
                  <a:ext uri="{0D108BD9-81ED-4DB2-BD59-A6C34878D82A}">
                    <a16:rowId xmlns:a16="http://schemas.microsoft.com/office/drawing/2014/main" val="10001"/>
                  </a:ext>
                </a:extLst>
              </a:tr>
              <a:tr h="329675">
                <a:tc>
                  <a:txBody>
                    <a:bodyPr/>
                    <a:lstStyle/>
                    <a:p>
                      <a:pPr>
                        <a:lnSpc>
                          <a:spcPct val="100000"/>
                        </a:lnSpc>
                      </a:pPr>
                      <a:endParaRPr sz="2000">
                        <a:latin typeface="Times New Roman"/>
                        <a:cs typeface="Times New Roman"/>
                      </a:endParaRPr>
                    </a:p>
                  </a:txBody>
                  <a:tcPr marL="0" marR="0" marT="0" marB="0">
                    <a:lnR w="38100">
                      <a:solidFill>
                        <a:srgbClr val="000000"/>
                      </a:solidFill>
                      <a:prstDash val="solid"/>
                    </a:lnR>
                    <a:solidFill>
                      <a:srgbClr val="EDEBE0"/>
                    </a:solidFill>
                  </a:tcPr>
                </a:tc>
                <a:tc>
                  <a:txBody>
                    <a:bodyPr/>
                    <a:lstStyle/>
                    <a:p>
                      <a:pPr marL="75565">
                        <a:lnSpc>
                          <a:spcPts val="2495"/>
                        </a:lnSpc>
                      </a:pPr>
                      <a:r>
                        <a:rPr sz="2500" dirty="0">
                          <a:latin typeface="Cambria Math"/>
                          <a:cs typeface="Cambria Math"/>
                        </a:rPr>
                        <a:t>0</a:t>
                      </a:r>
                      <a:endParaRPr sz="2500">
                        <a:latin typeface="Cambria Math"/>
                        <a:cs typeface="Cambria Math"/>
                      </a:endParaRPr>
                    </a:p>
                  </a:txBody>
                  <a:tcPr marL="0" marR="0" marT="0" marB="0">
                    <a:lnL w="38100">
                      <a:solidFill>
                        <a:srgbClr val="000000"/>
                      </a:solidFill>
                      <a:prstDash val="solid"/>
                    </a:lnL>
                    <a:solidFill>
                      <a:srgbClr val="EDEBE0"/>
                    </a:solidFill>
                  </a:tcPr>
                </a:tc>
                <a:tc>
                  <a:txBody>
                    <a:bodyPr/>
                    <a:lstStyle/>
                    <a:p>
                      <a:pPr algn="ctr">
                        <a:lnSpc>
                          <a:spcPts val="2495"/>
                        </a:lnSpc>
                      </a:pPr>
                      <a:r>
                        <a:rPr sz="2500" dirty="0">
                          <a:latin typeface="Cambria Math"/>
                          <a:cs typeface="Cambria Math"/>
                        </a:rPr>
                        <a:t>0</a:t>
                      </a:r>
                      <a:endParaRPr sz="2500">
                        <a:latin typeface="Cambria Math"/>
                        <a:cs typeface="Cambria Math"/>
                      </a:endParaRPr>
                    </a:p>
                  </a:txBody>
                  <a:tcPr marL="0" marR="0" marT="0" marB="0">
                    <a:solidFill>
                      <a:srgbClr val="EDEBE0"/>
                    </a:solidFill>
                  </a:tcPr>
                </a:tc>
                <a:tc>
                  <a:txBody>
                    <a:bodyPr/>
                    <a:lstStyle/>
                    <a:p>
                      <a:pPr marR="67945" algn="r">
                        <a:lnSpc>
                          <a:spcPts val="2495"/>
                        </a:lnSpc>
                      </a:pPr>
                      <a:r>
                        <a:rPr sz="2500" dirty="0">
                          <a:latin typeface="Cambria Math"/>
                          <a:cs typeface="Cambria Math"/>
                        </a:rPr>
                        <a:t>1</a:t>
                      </a:r>
                      <a:endParaRPr sz="2500">
                        <a:latin typeface="Cambria Math"/>
                        <a:cs typeface="Cambria Math"/>
                      </a:endParaRPr>
                    </a:p>
                  </a:txBody>
                  <a:tcPr marL="0" marR="0" marT="0" marB="0">
                    <a:lnR w="38100">
                      <a:solidFill>
                        <a:srgbClr val="000000"/>
                      </a:solidFill>
                      <a:prstDash val="solid"/>
                    </a:lnR>
                    <a:solidFill>
                      <a:srgbClr val="EDEBE0"/>
                    </a:solidFill>
                  </a:tcPr>
                </a:tc>
                <a:extLst>
                  <a:ext uri="{0D108BD9-81ED-4DB2-BD59-A6C34878D82A}">
                    <a16:rowId xmlns:a16="http://schemas.microsoft.com/office/drawing/2014/main" val="10002"/>
                  </a:ext>
                </a:extLst>
              </a:tr>
            </a:tbl>
          </a:graphicData>
        </a:graphic>
      </p:graphicFrame>
      <p:sp>
        <p:nvSpPr>
          <p:cNvPr id="12" name="object 12"/>
          <p:cNvSpPr/>
          <p:nvPr/>
        </p:nvSpPr>
        <p:spPr>
          <a:xfrm>
            <a:off x="5578728" y="5388609"/>
            <a:ext cx="84455" cy="15240"/>
          </a:xfrm>
          <a:custGeom>
            <a:avLst/>
            <a:gdLst/>
            <a:ahLst/>
            <a:cxnLst/>
            <a:rect l="l" t="t" r="r" b="b"/>
            <a:pathLst>
              <a:path w="84454" h="15239">
                <a:moveTo>
                  <a:pt x="0" y="15239"/>
                </a:moveTo>
                <a:lnTo>
                  <a:pt x="84200" y="15239"/>
                </a:lnTo>
                <a:lnTo>
                  <a:pt x="84200" y="0"/>
                </a:lnTo>
                <a:lnTo>
                  <a:pt x="0" y="0"/>
                </a:lnTo>
                <a:lnTo>
                  <a:pt x="0" y="15239"/>
                </a:lnTo>
                <a:close/>
              </a:path>
            </a:pathLst>
          </a:custGeom>
          <a:solidFill>
            <a:srgbClr val="000000"/>
          </a:solidFill>
        </p:spPr>
        <p:txBody>
          <a:bodyPr wrap="square" lIns="0" tIns="0" rIns="0" bIns="0" rtlCol="0"/>
          <a:lstStyle/>
          <a:p>
            <a:endParaRPr/>
          </a:p>
        </p:txBody>
      </p:sp>
      <p:sp>
        <p:nvSpPr>
          <p:cNvPr id="13" name="object 13"/>
          <p:cNvSpPr/>
          <p:nvPr/>
        </p:nvSpPr>
        <p:spPr>
          <a:xfrm>
            <a:off x="5578728" y="4464050"/>
            <a:ext cx="84455" cy="15240"/>
          </a:xfrm>
          <a:custGeom>
            <a:avLst/>
            <a:gdLst/>
            <a:ahLst/>
            <a:cxnLst/>
            <a:rect l="l" t="t" r="r" b="b"/>
            <a:pathLst>
              <a:path w="84454" h="15239">
                <a:moveTo>
                  <a:pt x="0" y="15239"/>
                </a:moveTo>
                <a:lnTo>
                  <a:pt x="84200" y="15239"/>
                </a:lnTo>
                <a:lnTo>
                  <a:pt x="84200" y="0"/>
                </a:lnTo>
                <a:lnTo>
                  <a:pt x="0" y="0"/>
                </a:lnTo>
                <a:lnTo>
                  <a:pt x="0" y="15239"/>
                </a:lnTo>
                <a:close/>
              </a:path>
            </a:pathLst>
          </a:custGeom>
          <a:solidFill>
            <a:srgbClr val="000000"/>
          </a:solidFill>
        </p:spPr>
        <p:txBody>
          <a:bodyPr wrap="square" lIns="0" tIns="0" rIns="0" bIns="0" rtlCol="0"/>
          <a:lstStyle/>
          <a:p>
            <a:endParaRPr/>
          </a:p>
        </p:txBody>
      </p:sp>
      <p:sp>
        <p:nvSpPr>
          <p:cNvPr id="14" name="object 14"/>
          <p:cNvSpPr/>
          <p:nvPr/>
        </p:nvSpPr>
        <p:spPr>
          <a:xfrm>
            <a:off x="4316221" y="5388609"/>
            <a:ext cx="84455" cy="15240"/>
          </a:xfrm>
          <a:custGeom>
            <a:avLst/>
            <a:gdLst/>
            <a:ahLst/>
            <a:cxnLst/>
            <a:rect l="l" t="t" r="r" b="b"/>
            <a:pathLst>
              <a:path w="84454" h="15239">
                <a:moveTo>
                  <a:pt x="0" y="15239"/>
                </a:moveTo>
                <a:lnTo>
                  <a:pt x="84200" y="15239"/>
                </a:lnTo>
                <a:lnTo>
                  <a:pt x="84200" y="0"/>
                </a:lnTo>
                <a:lnTo>
                  <a:pt x="0" y="0"/>
                </a:lnTo>
                <a:lnTo>
                  <a:pt x="0" y="15239"/>
                </a:lnTo>
                <a:close/>
              </a:path>
            </a:pathLst>
          </a:custGeom>
          <a:solidFill>
            <a:srgbClr val="000000"/>
          </a:solidFill>
        </p:spPr>
        <p:txBody>
          <a:bodyPr wrap="square" lIns="0" tIns="0" rIns="0" bIns="0" rtlCol="0"/>
          <a:lstStyle/>
          <a:p>
            <a:endParaRPr/>
          </a:p>
        </p:txBody>
      </p:sp>
      <p:sp>
        <p:nvSpPr>
          <p:cNvPr id="15" name="object 15"/>
          <p:cNvSpPr/>
          <p:nvPr/>
        </p:nvSpPr>
        <p:spPr>
          <a:xfrm>
            <a:off x="4316221" y="4464050"/>
            <a:ext cx="84455" cy="15240"/>
          </a:xfrm>
          <a:custGeom>
            <a:avLst/>
            <a:gdLst/>
            <a:ahLst/>
            <a:cxnLst/>
            <a:rect l="l" t="t" r="r" b="b"/>
            <a:pathLst>
              <a:path w="84454" h="15239">
                <a:moveTo>
                  <a:pt x="0" y="15239"/>
                </a:moveTo>
                <a:lnTo>
                  <a:pt x="84200" y="15239"/>
                </a:lnTo>
                <a:lnTo>
                  <a:pt x="84200" y="0"/>
                </a:lnTo>
                <a:lnTo>
                  <a:pt x="0" y="0"/>
                </a:lnTo>
                <a:lnTo>
                  <a:pt x="0" y="15239"/>
                </a:lnTo>
                <a:close/>
              </a:path>
            </a:pathLst>
          </a:custGeom>
          <a:solidFill>
            <a:srgbClr val="000000"/>
          </a:solidFill>
        </p:spPr>
        <p:txBody>
          <a:bodyPr wrap="square" lIns="0" tIns="0" rIns="0" bIns="0" rtlCol="0"/>
          <a:lstStyle/>
          <a:p>
            <a:endParaRPr/>
          </a:p>
        </p:txBody>
      </p:sp>
      <p:sp>
        <p:nvSpPr>
          <p:cNvPr id="16" name="object 16"/>
          <p:cNvSpPr txBox="1"/>
          <p:nvPr/>
        </p:nvSpPr>
        <p:spPr>
          <a:xfrm>
            <a:off x="510540" y="5409387"/>
            <a:ext cx="8054975" cy="724535"/>
          </a:xfrm>
          <a:prstGeom prst="rect">
            <a:avLst/>
          </a:prstGeom>
        </p:spPr>
        <p:txBody>
          <a:bodyPr vert="horz" wrap="square" lIns="0" tIns="74295" rIns="0" bIns="0" rtlCol="0">
            <a:spAutoFit/>
          </a:bodyPr>
          <a:lstStyle/>
          <a:p>
            <a:pPr marL="38100" marR="30480">
              <a:lnSpc>
                <a:spcPts val="2510"/>
              </a:lnSpc>
              <a:spcBef>
                <a:spcPts val="585"/>
              </a:spcBef>
            </a:pPr>
            <a:r>
              <a:rPr sz="2500" spc="-5" dirty="0">
                <a:latin typeface="Times New Roman"/>
                <a:cs typeface="Times New Roman"/>
              </a:rPr>
              <a:t>Then</a:t>
            </a:r>
            <a:r>
              <a:rPr sz="2500" dirty="0">
                <a:latin typeface="Times New Roman"/>
                <a:cs typeface="Times New Roman"/>
              </a:rPr>
              <a:t> </a:t>
            </a:r>
            <a:r>
              <a:rPr sz="2500" spc="-5" dirty="0">
                <a:latin typeface="Times New Roman"/>
                <a:cs typeface="Times New Roman"/>
              </a:rPr>
              <a:t>R={(1,1),(1,3),(3,3),(4,4)},</a:t>
            </a:r>
            <a:r>
              <a:rPr sz="2500" spc="65" dirty="0">
                <a:latin typeface="Times New Roman"/>
                <a:cs typeface="Times New Roman"/>
              </a:rPr>
              <a:t> </a:t>
            </a:r>
            <a:r>
              <a:rPr sz="2500" spc="-5" dirty="0">
                <a:latin typeface="Times New Roman"/>
                <a:cs typeface="Times New Roman"/>
              </a:rPr>
              <a:t>since</a:t>
            </a:r>
            <a:r>
              <a:rPr sz="2500" spc="40" dirty="0">
                <a:latin typeface="Times New Roman"/>
                <a:cs typeface="Times New Roman"/>
              </a:rPr>
              <a:t> </a:t>
            </a:r>
            <a:r>
              <a:rPr sz="2500" spc="85" dirty="0">
                <a:latin typeface="Cambria Math"/>
                <a:cs typeface="Cambria Math"/>
              </a:rPr>
              <a:t>𝑚</a:t>
            </a:r>
            <a:r>
              <a:rPr sz="2700" spc="127" baseline="-15432" dirty="0">
                <a:latin typeface="Cambria Math"/>
                <a:cs typeface="Cambria Math"/>
              </a:rPr>
              <a:t>𝑖𝑗</a:t>
            </a:r>
            <a:r>
              <a:rPr sz="2700" spc="750" baseline="-15432" dirty="0">
                <a:latin typeface="Cambria Math"/>
                <a:cs typeface="Cambria Math"/>
              </a:rPr>
              <a:t> </a:t>
            </a:r>
            <a:r>
              <a:rPr sz="2500" spc="-5" dirty="0">
                <a:latin typeface="Cambria Math"/>
                <a:cs typeface="Cambria Math"/>
              </a:rPr>
              <a:t>=</a:t>
            </a:r>
            <a:r>
              <a:rPr sz="2500" spc="150" dirty="0">
                <a:latin typeface="Cambria Math"/>
                <a:cs typeface="Cambria Math"/>
              </a:rPr>
              <a:t> </a:t>
            </a:r>
            <a:r>
              <a:rPr sz="2500" spc="-5" dirty="0">
                <a:latin typeface="Cambria Math"/>
                <a:cs typeface="Cambria Math"/>
              </a:rPr>
              <a:t>1</a:t>
            </a:r>
            <a:r>
              <a:rPr sz="2500" spc="80" dirty="0">
                <a:latin typeface="Cambria Math"/>
                <a:cs typeface="Cambria Math"/>
              </a:rPr>
              <a:t> </a:t>
            </a:r>
            <a:r>
              <a:rPr sz="2500" spc="-10" dirty="0">
                <a:latin typeface="Times New Roman"/>
                <a:cs typeface="Times New Roman"/>
              </a:rPr>
              <a:t>means</a:t>
            </a:r>
            <a:r>
              <a:rPr sz="2500" spc="65" dirty="0">
                <a:latin typeface="Times New Roman"/>
                <a:cs typeface="Times New Roman"/>
              </a:rPr>
              <a:t> </a:t>
            </a:r>
            <a:r>
              <a:rPr sz="2500" spc="-5" dirty="0">
                <a:latin typeface="Times New Roman"/>
                <a:cs typeface="Times New Roman"/>
              </a:rPr>
              <a:t>that</a:t>
            </a:r>
            <a:r>
              <a:rPr sz="2500" spc="15" dirty="0">
                <a:latin typeface="Times New Roman"/>
                <a:cs typeface="Times New Roman"/>
              </a:rPr>
              <a:t> </a:t>
            </a:r>
            <a:r>
              <a:rPr sz="2500" spc="-5" dirty="0">
                <a:latin typeface="Times New Roman"/>
                <a:cs typeface="Times New Roman"/>
              </a:rPr>
              <a:t>the </a:t>
            </a:r>
            <a:r>
              <a:rPr sz="2500" spc="-610" dirty="0">
                <a:latin typeface="Times New Roman"/>
                <a:cs typeface="Times New Roman"/>
              </a:rPr>
              <a:t> </a:t>
            </a:r>
            <a:r>
              <a:rPr sz="2500" dirty="0">
                <a:latin typeface="Times New Roman"/>
                <a:cs typeface="Times New Roman"/>
              </a:rPr>
              <a:t>i</a:t>
            </a:r>
            <a:r>
              <a:rPr sz="2475" baseline="25252" dirty="0">
                <a:latin typeface="Times New Roman"/>
                <a:cs typeface="Times New Roman"/>
              </a:rPr>
              <a:t>th</a:t>
            </a:r>
            <a:r>
              <a:rPr sz="2475" spc="322" baseline="25252" dirty="0">
                <a:latin typeface="Times New Roman"/>
                <a:cs typeface="Times New Roman"/>
              </a:rPr>
              <a:t> </a:t>
            </a:r>
            <a:r>
              <a:rPr sz="2500" spc="-10" dirty="0">
                <a:latin typeface="Times New Roman"/>
                <a:cs typeface="Times New Roman"/>
              </a:rPr>
              <a:t>element</a:t>
            </a:r>
            <a:r>
              <a:rPr sz="2500" spc="50" dirty="0">
                <a:latin typeface="Times New Roman"/>
                <a:cs typeface="Times New Roman"/>
              </a:rPr>
              <a:t> </a:t>
            </a:r>
            <a:r>
              <a:rPr sz="2500" spc="-5" dirty="0">
                <a:latin typeface="Times New Roman"/>
                <a:cs typeface="Times New Roman"/>
              </a:rPr>
              <a:t>of</a:t>
            </a:r>
            <a:r>
              <a:rPr sz="2500" spc="-120" dirty="0">
                <a:latin typeface="Times New Roman"/>
                <a:cs typeface="Times New Roman"/>
              </a:rPr>
              <a:t> </a:t>
            </a:r>
            <a:r>
              <a:rPr sz="2500" spc="-5" dirty="0">
                <a:latin typeface="Times New Roman"/>
                <a:cs typeface="Times New Roman"/>
              </a:rPr>
              <a:t>A</a:t>
            </a:r>
            <a:r>
              <a:rPr sz="2500" spc="-150" dirty="0">
                <a:latin typeface="Times New Roman"/>
                <a:cs typeface="Times New Roman"/>
              </a:rPr>
              <a:t>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related</a:t>
            </a:r>
            <a:r>
              <a:rPr sz="2500" spc="40" dirty="0">
                <a:latin typeface="Times New Roman"/>
                <a:cs typeface="Times New Roman"/>
              </a:rPr>
              <a:t> </a:t>
            </a:r>
            <a:r>
              <a:rPr sz="2500" spc="-5" dirty="0">
                <a:latin typeface="Times New Roman"/>
                <a:cs typeface="Times New Roman"/>
              </a:rPr>
              <a:t>to</a:t>
            </a:r>
            <a:r>
              <a:rPr sz="2500" spc="15" dirty="0">
                <a:latin typeface="Times New Roman"/>
                <a:cs typeface="Times New Roman"/>
              </a:rPr>
              <a:t> </a:t>
            </a:r>
            <a:r>
              <a:rPr sz="2500" spc="-5" dirty="0">
                <a:latin typeface="Times New Roman"/>
                <a:cs typeface="Times New Roman"/>
              </a:rPr>
              <a:t>the</a:t>
            </a:r>
            <a:r>
              <a:rPr sz="2500" spc="25" dirty="0">
                <a:latin typeface="Times New Roman"/>
                <a:cs typeface="Times New Roman"/>
              </a:rPr>
              <a:t> </a:t>
            </a:r>
            <a:r>
              <a:rPr sz="2500" dirty="0">
                <a:latin typeface="Times New Roman"/>
                <a:cs typeface="Times New Roman"/>
              </a:rPr>
              <a:t>j</a:t>
            </a:r>
            <a:r>
              <a:rPr sz="2475" baseline="25252" dirty="0">
                <a:latin typeface="Times New Roman"/>
                <a:cs typeface="Times New Roman"/>
              </a:rPr>
              <a:t>th</a:t>
            </a:r>
            <a:r>
              <a:rPr sz="2475" spc="330" baseline="25252" dirty="0">
                <a:latin typeface="Times New Roman"/>
                <a:cs typeface="Times New Roman"/>
              </a:rPr>
              <a:t> </a:t>
            </a:r>
            <a:r>
              <a:rPr sz="2500" spc="-10" dirty="0">
                <a:latin typeface="Times New Roman"/>
                <a:cs typeface="Times New Roman"/>
              </a:rPr>
              <a:t>element</a:t>
            </a:r>
            <a:r>
              <a:rPr sz="2500" spc="50" dirty="0">
                <a:latin typeface="Times New Roman"/>
                <a:cs typeface="Times New Roman"/>
              </a:rPr>
              <a:t> </a:t>
            </a:r>
            <a:r>
              <a:rPr sz="2500" spc="-5" dirty="0">
                <a:latin typeface="Times New Roman"/>
                <a:cs typeface="Times New Roman"/>
              </a:rPr>
              <a:t>of</a:t>
            </a:r>
            <a:r>
              <a:rPr sz="2500" spc="-125" dirty="0">
                <a:latin typeface="Times New Roman"/>
                <a:cs typeface="Times New Roman"/>
              </a:rPr>
              <a:t> </a:t>
            </a:r>
            <a:r>
              <a:rPr sz="2500" spc="-5" dirty="0">
                <a:latin typeface="Times New Roman"/>
                <a:cs typeface="Times New Roman"/>
              </a:rPr>
              <a:t>A.</a:t>
            </a:r>
            <a:endParaRPr sz="25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600200"/>
            <a:ext cx="8229600" cy="4953000"/>
          </a:xfrm>
          <a:custGeom>
            <a:avLst/>
            <a:gdLst/>
            <a:ahLst/>
            <a:cxnLst/>
            <a:rect l="l" t="t" r="r" b="b"/>
            <a:pathLst>
              <a:path w="8229600" h="4953000">
                <a:moveTo>
                  <a:pt x="8229600" y="0"/>
                </a:moveTo>
                <a:lnTo>
                  <a:pt x="0" y="0"/>
                </a:lnTo>
                <a:lnTo>
                  <a:pt x="0" y="4953000"/>
                </a:lnTo>
                <a:lnTo>
                  <a:pt x="8229600" y="4953000"/>
                </a:lnTo>
                <a:lnTo>
                  <a:pt x="8229600" y="0"/>
                </a:lnTo>
                <a:close/>
              </a:path>
            </a:pathLst>
          </a:custGeom>
          <a:solidFill>
            <a:srgbClr val="EDEBE0"/>
          </a:solidFill>
        </p:spPr>
        <p:txBody>
          <a:bodyPr wrap="square" lIns="0" tIns="0" rIns="0" bIns="0" rtlCol="0"/>
          <a:lstStyle/>
          <a:p>
            <a:endParaRPr/>
          </a:p>
        </p:txBody>
      </p:sp>
      <p:sp>
        <p:nvSpPr>
          <p:cNvPr id="3" name="object 3"/>
          <p:cNvSpPr txBox="1"/>
          <p:nvPr/>
        </p:nvSpPr>
        <p:spPr>
          <a:xfrm>
            <a:off x="2642361" y="1965705"/>
            <a:ext cx="988694"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relatio</a:t>
            </a:r>
            <a:r>
              <a:rPr sz="2200" spc="15" dirty="0">
                <a:latin typeface="Times New Roman"/>
                <a:cs typeface="Times New Roman"/>
              </a:rPr>
              <a:t>n</a:t>
            </a:r>
            <a:r>
              <a:rPr sz="2200" spc="-5" dirty="0">
                <a:latin typeface="Times New Roman"/>
                <a:cs typeface="Times New Roman"/>
              </a:rPr>
              <a:t>s</a:t>
            </a:r>
            <a:endParaRPr sz="2200">
              <a:latin typeface="Times New Roman"/>
              <a:cs typeface="Times New Roman"/>
            </a:endParaRPr>
          </a:p>
        </p:txBody>
      </p:sp>
      <p:sp>
        <p:nvSpPr>
          <p:cNvPr id="4" name="object 4"/>
          <p:cNvSpPr txBox="1"/>
          <p:nvPr/>
        </p:nvSpPr>
        <p:spPr>
          <a:xfrm>
            <a:off x="3845178" y="1965705"/>
            <a:ext cx="4785360" cy="360680"/>
          </a:xfrm>
          <a:prstGeom prst="rect">
            <a:avLst/>
          </a:prstGeom>
        </p:spPr>
        <p:txBody>
          <a:bodyPr vert="horz" wrap="square" lIns="0" tIns="12065" rIns="0" bIns="0" rtlCol="0">
            <a:spAutoFit/>
          </a:bodyPr>
          <a:lstStyle/>
          <a:p>
            <a:pPr marL="50800">
              <a:lnSpc>
                <a:spcPct val="100000"/>
              </a:lnSpc>
              <a:spcBef>
                <a:spcPts val="95"/>
              </a:spcBef>
              <a:tabLst>
                <a:tab pos="469265" algn="l"/>
                <a:tab pos="731520" algn="l"/>
                <a:tab pos="1181100" algn="l"/>
                <a:tab pos="1591310" algn="l"/>
                <a:tab pos="3018155" algn="l"/>
                <a:tab pos="3435985" algn="l"/>
                <a:tab pos="3947795" algn="l"/>
              </a:tabLst>
            </a:pPr>
            <a:r>
              <a:rPr sz="2200" dirty="0">
                <a:latin typeface="Times New Roman"/>
                <a:cs typeface="Times New Roman"/>
              </a:rPr>
              <a:t>on	</a:t>
            </a:r>
            <a:r>
              <a:rPr sz="2200" spc="-5" dirty="0">
                <a:latin typeface="Times New Roman"/>
                <a:cs typeface="Times New Roman"/>
              </a:rPr>
              <a:t>a	set	A,	represented	</a:t>
            </a:r>
            <a:r>
              <a:rPr sz="2200" spc="-10" dirty="0">
                <a:latin typeface="Times New Roman"/>
                <a:cs typeface="Times New Roman"/>
              </a:rPr>
              <a:t>by	</a:t>
            </a:r>
            <a:r>
              <a:rPr sz="2200" spc="-50" dirty="0">
                <a:latin typeface="Cambria Math"/>
                <a:cs typeface="Cambria Math"/>
              </a:rPr>
              <a:t>𝑀</a:t>
            </a:r>
            <a:r>
              <a:rPr sz="2400" spc="-75" baseline="-15625" dirty="0">
                <a:latin typeface="Cambria Math"/>
                <a:cs typeface="Cambria Math"/>
              </a:rPr>
              <a:t>𝑅	</a:t>
            </a:r>
            <a:r>
              <a:rPr sz="2200" spc="-5" dirty="0">
                <a:latin typeface="Times New Roman"/>
                <a:cs typeface="Times New Roman"/>
              </a:rPr>
              <a:t>and</a:t>
            </a:r>
            <a:r>
              <a:rPr sz="2200" spc="-100" dirty="0">
                <a:latin typeface="Times New Roman"/>
                <a:cs typeface="Times New Roman"/>
              </a:rPr>
              <a:t> </a:t>
            </a:r>
            <a:r>
              <a:rPr sz="2200" spc="-50" dirty="0">
                <a:latin typeface="Cambria Math"/>
                <a:cs typeface="Cambria Math"/>
              </a:rPr>
              <a:t>𝑀</a:t>
            </a:r>
            <a:r>
              <a:rPr sz="2400" spc="-75" baseline="-15625" dirty="0">
                <a:latin typeface="Cambria Math"/>
                <a:cs typeface="Cambria Math"/>
              </a:rPr>
              <a:t>𝑠</a:t>
            </a:r>
            <a:endParaRPr sz="2400" baseline="-15625">
              <a:latin typeface="Cambria Math"/>
              <a:cs typeface="Cambria Math"/>
            </a:endParaRPr>
          </a:p>
        </p:txBody>
      </p:sp>
      <p:sp>
        <p:nvSpPr>
          <p:cNvPr id="5" name="object 5"/>
          <p:cNvSpPr txBox="1"/>
          <p:nvPr/>
        </p:nvSpPr>
        <p:spPr>
          <a:xfrm>
            <a:off x="535940" y="1535937"/>
            <a:ext cx="1854200" cy="1393825"/>
          </a:xfrm>
          <a:prstGeom prst="rect">
            <a:avLst/>
          </a:prstGeom>
        </p:spPr>
        <p:txBody>
          <a:bodyPr vert="horz" wrap="square" lIns="0" tIns="12065" rIns="0" bIns="0" rtlCol="0">
            <a:spAutoFit/>
          </a:bodyPr>
          <a:lstStyle/>
          <a:p>
            <a:pPr marL="12700">
              <a:lnSpc>
                <a:spcPct val="100000"/>
              </a:lnSpc>
              <a:spcBef>
                <a:spcPts val="95"/>
              </a:spcBef>
            </a:pPr>
            <a:r>
              <a:rPr sz="2800" b="1" u="heavy" dirty="0">
                <a:uFill>
                  <a:solidFill>
                    <a:srgbClr val="000000"/>
                  </a:solidFill>
                </a:uFill>
                <a:latin typeface="Times New Roman"/>
                <a:cs typeface="Times New Roman"/>
              </a:rPr>
              <a:t>Definition:</a:t>
            </a:r>
            <a:endParaRPr sz="2800">
              <a:latin typeface="Times New Roman"/>
              <a:cs typeface="Times New Roman"/>
            </a:endParaRPr>
          </a:p>
          <a:p>
            <a:pPr marL="12700" marR="5080">
              <a:lnSpc>
                <a:spcPct val="90100"/>
              </a:lnSpc>
              <a:spcBef>
                <a:spcPts val="285"/>
              </a:spcBef>
              <a:tabLst>
                <a:tab pos="337185" algn="l"/>
                <a:tab pos="661670" algn="l"/>
                <a:tab pos="1204595" algn="l"/>
                <a:tab pos="1499870" algn="l"/>
              </a:tabLst>
            </a:pPr>
            <a:r>
              <a:rPr sz="2200" spc="-5" dirty="0">
                <a:latin typeface="Times New Roman"/>
                <a:cs typeface="Times New Roman"/>
              </a:rPr>
              <a:t>If	R	and	S	are  respectively </a:t>
            </a:r>
            <a:r>
              <a:rPr sz="2200" dirty="0">
                <a:latin typeface="Times New Roman"/>
                <a:cs typeface="Times New Roman"/>
              </a:rPr>
              <a:t> </a:t>
            </a:r>
            <a:r>
              <a:rPr sz="2200" spc="-5" dirty="0">
                <a:latin typeface="Times New Roman"/>
                <a:cs typeface="Times New Roman"/>
              </a:rPr>
              <a:t>then</a:t>
            </a:r>
            <a:endParaRPr sz="2200">
              <a:latin typeface="Times New Roman"/>
              <a:cs typeface="Times New Roman"/>
            </a:endParaRPr>
          </a:p>
        </p:txBody>
      </p:sp>
      <p:sp>
        <p:nvSpPr>
          <p:cNvPr id="6" name="object 6"/>
          <p:cNvSpPr txBox="1"/>
          <p:nvPr/>
        </p:nvSpPr>
        <p:spPr>
          <a:xfrm>
            <a:off x="472440" y="2904870"/>
            <a:ext cx="8186420" cy="3208020"/>
          </a:xfrm>
          <a:prstGeom prst="rect">
            <a:avLst/>
          </a:prstGeom>
        </p:spPr>
        <p:txBody>
          <a:bodyPr vert="horz" wrap="square" lIns="0" tIns="12065" rIns="0" bIns="0" rtlCol="0">
            <a:spAutoFit/>
          </a:bodyPr>
          <a:lstStyle/>
          <a:p>
            <a:pPr marL="76200">
              <a:lnSpc>
                <a:spcPct val="100000"/>
              </a:lnSpc>
              <a:spcBef>
                <a:spcPts val="95"/>
              </a:spcBef>
              <a:tabLst>
                <a:tab pos="6123940" algn="l"/>
              </a:tabLst>
            </a:pPr>
            <a:r>
              <a:rPr sz="2200" spc="-10" dirty="0">
                <a:latin typeface="Cambria Math"/>
                <a:cs typeface="Cambria Math"/>
              </a:rPr>
              <a:t>𝟏.</a:t>
            </a:r>
            <a:r>
              <a:rPr sz="2200" spc="-114" dirty="0">
                <a:latin typeface="Cambria Math"/>
                <a:cs typeface="Cambria Math"/>
              </a:rPr>
              <a:t> </a:t>
            </a:r>
            <a:r>
              <a:rPr sz="2200" spc="15" dirty="0">
                <a:latin typeface="Cambria Math"/>
                <a:cs typeface="Cambria Math"/>
              </a:rPr>
              <a:t>𝑀</a:t>
            </a:r>
            <a:r>
              <a:rPr sz="2400" spc="22" baseline="-15625" dirty="0">
                <a:latin typeface="Cambria Math"/>
                <a:cs typeface="Cambria Math"/>
              </a:rPr>
              <a:t>𝑅𝖴𝑠 </a:t>
            </a:r>
            <a:r>
              <a:rPr sz="2400" spc="37" baseline="-15625" dirty="0">
                <a:latin typeface="Cambria Math"/>
                <a:cs typeface="Cambria Math"/>
              </a:rPr>
              <a:t> </a:t>
            </a:r>
            <a:r>
              <a:rPr sz="2200" spc="-5" dirty="0">
                <a:latin typeface="Cambria Math"/>
                <a:cs typeface="Cambria Math"/>
              </a:rPr>
              <a:t>=</a:t>
            </a:r>
            <a:r>
              <a:rPr sz="2200" spc="130" dirty="0">
                <a:latin typeface="Cambria Math"/>
                <a:cs typeface="Cambria Math"/>
              </a:rPr>
              <a:t> </a:t>
            </a:r>
            <a:r>
              <a:rPr sz="2200" spc="-15" dirty="0">
                <a:latin typeface="Cambria Math"/>
                <a:cs typeface="Cambria Math"/>
              </a:rPr>
              <a:t>𝑀</a:t>
            </a:r>
            <a:r>
              <a:rPr sz="2400" spc="-22" baseline="-15625" dirty="0">
                <a:latin typeface="Cambria Math"/>
                <a:cs typeface="Cambria Math"/>
              </a:rPr>
              <a:t>𝑅</a:t>
            </a:r>
            <a:r>
              <a:rPr sz="2200" spc="-15" dirty="0">
                <a:latin typeface="Cambria Math"/>
                <a:cs typeface="Cambria Math"/>
              </a:rPr>
              <a:t>⋁𝑀</a:t>
            </a:r>
            <a:r>
              <a:rPr sz="2400" spc="-22" baseline="-15625" dirty="0">
                <a:latin typeface="Cambria Math"/>
                <a:cs typeface="Cambria Math"/>
              </a:rPr>
              <a:t>𝑠</a:t>
            </a:r>
            <a:r>
              <a:rPr sz="2400" spc="494" baseline="-15625" dirty="0">
                <a:latin typeface="Cambria Math"/>
                <a:cs typeface="Cambria Math"/>
              </a:rPr>
              <a:t> </a:t>
            </a:r>
            <a:r>
              <a:rPr sz="2200" spc="-5" dirty="0">
                <a:latin typeface="Times New Roman"/>
                <a:cs typeface="Times New Roman"/>
              </a:rPr>
              <a:t>(where</a:t>
            </a:r>
            <a:r>
              <a:rPr sz="2200" spc="3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operation</a:t>
            </a:r>
            <a:r>
              <a:rPr sz="2200" spc="15" dirty="0">
                <a:latin typeface="Times New Roman"/>
                <a:cs typeface="Times New Roman"/>
              </a:rPr>
              <a:t> </a:t>
            </a:r>
            <a:r>
              <a:rPr sz="2200" spc="-5" dirty="0">
                <a:latin typeface="Cambria Math"/>
                <a:cs typeface="Cambria Math"/>
              </a:rPr>
              <a:t>′⋁′</a:t>
            </a:r>
            <a:r>
              <a:rPr sz="2200" dirty="0">
                <a:latin typeface="Cambria Math"/>
                <a:cs typeface="Cambria Math"/>
              </a:rPr>
              <a:t> </a:t>
            </a:r>
            <a:r>
              <a:rPr sz="2200" spc="-5" dirty="0">
                <a:latin typeface="Times New Roman"/>
                <a:cs typeface="Times New Roman"/>
              </a:rPr>
              <a:t>is</a:t>
            </a:r>
            <a:r>
              <a:rPr sz="2200" spc="5" dirty="0">
                <a:latin typeface="Times New Roman"/>
                <a:cs typeface="Times New Roman"/>
              </a:rPr>
              <a:t> </a:t>
            </a:r>
            <a:r>
              <a:rPr sz="2200" spc="-5" dirty="0">
                <a:latin typeface="Times New Roman"/>
                <a:cs typeface="Times New Roman"/>
              </a:rPr>
              <a:t>called	</a:t>
            </a:r>
            <a:r>
              <a:rPr sz="2200" i="1" spc="-5" dirty="0">
                <a:latin typeface="Times New Roman"/>
                <a:cs typeface="Times New Roman"/>
              </a:rPr>
              <a:t>join</a:t>
            </a:r>
            <a:r>
              <a:rPr sz="2200" i="1" spc="-25" dirty="0">
                <a:latin typeface="Times New Roman"/>
                <a:cs typeface="Times New Roman"/>
              </a:rPr>
              <a:t> </a:t>
            </a:r>
            <a:r>
              <a:rPr sz="2200" spc="-5" dirty="0">
                <a:latin typeface="Times New Roman"/>
                <a:cs typeface="Times New Roman"/>
              </a:rPr>
              <a:t>).</a:t>
            </a:r>
            <a:endParaRPr sz="2200">
              <a:latin typeface="Times New Roman"/>
              <a:cs typeface="Times New Roman"/>
            </a:endParaRPr>
          </a:p>
          <a:p>
            <a:pPr>
              <a:lnSpc>
                <a:spcPct val="100000"/>
              </a:lnSpc>
              <a:spcBef>
                <a:spcPts val="50"/>
              </a:spcBef>
            </a:pPr>
            <a:endParaRPr sz="2250">
              <a:latin typeface="Times New Roman"/>
              <a:cs typeface="Times New Roman"/>
            </a:endParaRPr>
          </a:p>
          <a:p>
            <a:pPr marL="76200">
              <a:lnSpc>
                <a:spcPct val="100000"/>
              </a:lnSpc>
              <a:tabLst>
                <a:tab pos="6276340" algn="l"/>
              </a:tabLst>
            </a:pPr>
            <a:r>
              <a:rPr sz="2200" spc="-10" dirty="0">
                <a:latin typeface="Cambria Math"/>
                <a:cs typeface="Cambria Math"/>
              </a:rPr>
              <a:t>𝟐.</a:t>
            </a:r>
            <a:r>
              <a:rPr sz="2200" spc="-114" dirty="0">
                <a:latin typeface="Cambria Math"/>
                <a:cs typeface="Cambria Math"/>
              </a:rPr>
              <a:t> </a:t>
            </a:r>
            <a:r>
              <a:rPr sz="2200" dirty="0">
                <a:latin typeface="Cambria Math"/>
                <a:cs typeface="Cambria Math"/>
              </a:rPr>
              <a:t>𝑀</a:t>
            </a:r>
            <a:r>
              <a:rPr sz="2400" baseline="-15625" dirty="0">
                <a:latin typeface="Cambria Math"/>
                <a:cs typeface="Cambria Math"/>
              </a:rPr>
              <a:t>𝑅∩𝑆</a:t>
            </a:r>
            <a:r>
              <a:rPr sz="2400" spc="585" baseline="-15625" dirty="0">
                <a:latin typeface="Cambria Math"/>
                <a:cs typeface="Cambria Math"/>
              </a:rPr>
              <a:t> </a:t>
            </a:r>
            <a:r>
              <a:rPr sz="2200" spc="-5" dirty="0">
                <a:latin typeface="Cambria Math"/>
                <a:cs typeface="Cambria Math"/>
              </a:rPr>
              <a:t>=</a:t>
            </a:r>
            <a:r>
              <a:rPr sz="2200" spc="140" dirty="0">
                <a:latin typeface="Cambria Math"/>
                <a:cs typeface="Cambria Math"/>
              </a:rPr>
              <a:t> </a:t>
            </a:r>
            <a:r>
              <a:rPr sz="2200" spc="-50" dirty="0">
                <a:latin typeface="Cambria Math"/>
                <a:cs typeface="Cambria Math"/>
              </a:rPr>
              <a:t>𝑀</a:t>
            </a:r>
            <a:r>
              <a:rPr sz="2400" spc="-75" baseline="-15625" dirty="0">
                <a:latin typeface="Cambria Math"/>
                <a:cs typeface="Cambria Math"/>
              </a:rPr>
              <a:t>𝑅</a:t>
            </a:r>
            <a:r>
              <a:rPr sz="2400" spc="412" baseline="-15625" dirty="0">
                <a:latin typeface="Cambria Math"/>
                <a:cs typeface="Cambria Math"/>
              </a:rPr>
              <a:t> </a:t>
            </a:r>
            <a:r>
              <a:rPr sz="2200" spc="35" dirty="0">
                <a:latin typeface="Cambria Math"/>
                <a:cs typeface="Cambria Math"/>
              </a:rPr>
              <a:t>𝖠</a:t>
            </a:r>
            <a:r>
              <a:rPr sz="2200" spc="15" dirty="0">
                <a:latin typeface="Cambria Math"/>
                <a:cs typeface="Cambria Math"/>
              </a:rPr>
              <a:t> </a:t>
            </a:r>
            <a:r>
              <a:rPr sz="2200" dirty="0">
                <a:latin typeface="Cambria Math"/>
                <a:cs typeface="Cambria Math"/>
              </a:rPr>
              <a:t>𝑀</a:t>
            </a:r>
            <a:r>
              <a:rPr sz="2400" baseline="-15625" dirty="0">
                <a:latin typeface="Cambria Math"/>
                <a:cs typeface="Cambria Math"/>
              </a:rPr>
              <a:t>𝑠</a:t>
            </a:r>
            <a:r>
              <a:rPr sz="2200" dirty="0">
                <a:latin typeface="Times New Roman"/>
                <a:cs typeface="Times New Roman"/>
              </a:rPr>
              <a:t>(where</a:t>
            </a:r>
            <a:r>
              <a:rPr sz="2200" spc="25"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operation</a:t>
            </a:r>
            <a:r>
              <a:rPr sz="2200" spc="20" dirty="0">
                <a:latin typeface="Times New Roman"/>
                <a:cs typeface="Times New Roman"/>
              </a:rPr>
              <a:t> </a:t>
            </a:r>
            <a:r>
              <a:rPr sz="2200" spc="-5" dirty="0">
                <a:latin typeface="Cambria Math"/>
                <a:cs typeface="Cambria Math"/>
              </a:rPr>
              <a:t>′</a:t>
            </a:r>
            <a:r>
              <a:rPr sz="2200" spc="10" dirty="0">
                <a:latin typeface="Cambria Math"/>
                <a:cs typeface="Cambria Math"/>
              </a:rPr>
              <a:t> </a:t>
            </a:r>
            <a:r>
              <a:rPr sz="2200" spc="35" dirty="0">
                <a:latin typeface="Cambria Math"/>
                <a:cs typeface="Cambria Math"/>
              </a:rPr>
              <a:t>𝖠</a:t>
            </a:r>
            <a:r>
              <a:rPr sz="2200" spc="15" dirty="0">
                <a:latin typeface="Cambria Math"/>
                <a:cs typeface="Cambria Math"/>
              </a:rPr>
              <a:t> </a:t>
            </a:r>
            <a:r>
              <a:rPr sz="2200" spc="-5" dirty="0">
                <a:latin typeface="Cambria Math"/>
                <a:cs typeface="Cambria Math"/>
              </a:rPr>
              <a:t>′ </a:t>
            </a:r>
            <a:r>
              <a:rPr sz="2200" spc="-5" dirty="0">
                <a:latin typeface="Times New Roman"/>
                <a:cs typeface="Times New Roman"/>
              </a:rPr>
              <a:t>is called	</a:t>
            </a:r>
            <a:r>
              <a:rPr sz="2200" i="1" spc="-5" dirty="0">
                <a:latin typeface="Times New Roman"/>
                <a:cs typeface="Times New Roman"/>
              </a:rPr>
              <a:t>meet</a:t>
            </a:r>
            <a:r>
              <a:rPr sz="2200" i="1" spc="-25" dirty="0">
                <a:latin typeface="Times New Roman"/>
                <a:cs typeface="Times New Roman"/>
              </a:rPr>
              <a:t> </a:t>
            </a:r>
            <a:r>
              <a:rPr sz="2200" spc="-5" dirty="0">
                <a:latin typeface="Times New Roman"/>
                <a:cs typeface="Times New Roman"/>
              </a:rPr>
              <a:t>).</a:t>
            </a:r>
            <a:endParaRPr sz="2200">
              <a:latin typeface="Times New Roman"/>
              <a:cs typeface="Times New Roman"/>
            </a:endParaRPr>
          </a:p>
          <a:p>
            <a:pPr>
              <a:lnSpc>
                <a:spcPct val="100000"/>
              </a:lnSpc>
              <a:spcBef>
                <a:spcPts val="20"/>
              </a:spcBef>
            </a:pPr>
            <a:endParaRPr sz="2450">
              <a:latin typeface="Times New Roman"/>
              <a:cs typeface="Times New Roman"/>
            </a:endParaRPr>
          </a:p>
          <a:p>
            <a:pPr marL="354965" indent="-279400" algn="just">
              <a:lnSpc>
                <a:spcPct val="100000"/>
              </a:lnSpc>
              <a:buFont typeface="Times New Roman"/>
              <a:buAutoNum type="arabicPeriod" startAt="3"/>
              <a:tabLst>
                <a:tab pos="355600" algn="l"/>
              </a:tabLst>
            </a:pPr>
            <a:r>
              <a:rPr sz="2200" spc="40" dirty="0">
                <a:latin typeface="Cambria Math"/>
                <a:cs typeface="Cambria Math"/>
              </a:rPr>
              <a:t>𝑀</a:t>
            </a:r>
            <a:r>
              <a:rPr sz="2400" spc="60" baseline="-19097" dirty="0">
                <a:latin typeface="Cambria Math"/>
                <a:cs typeface="Cambria Math"/>
              </a:rPr>
              <a:t>𝑅</a:t>
            </a:r>
            <a:r>
              <a:rPr sz="1300" spc="40" dirty="0">
                <a:latin typeface="Cambria Math"/>
                <a:cs typeface="Cambria Math"/>
              </a:rPr>
              <a:t>−1</a:t>
            </a:r>
            <a:r>
              <a:rPr sz="1300" spc="150" dirty="0">
                <a:latin typeface="Cambria Math"/>
                <a:cs typeface="Cambria Math"/>
              </a:rPr>
              <a:t> </a:t>
            </a:r>
            <a:r>
              <a:rPr sz="2200" spc="-5" dirty="0">
                <a:latin typeface="Cambria Math"/>
                <a:cs typeface="Cambria Math"/>
              </a:rPr>
              <a:t>=</a:t>
            </a:r>
            <a:r>
              <a:rPr sz="2200" spc="125" dirty="0">
                <a:latin typeface="Cambria Math"/>
                <a:cs typeface="Cambria Math"/>
              </a:rPr>
              <a:t> </a:t>
            </a:r>
            <a:r>
              <a:rPr sz="2200" spc="-5" dirty="0">
                <a:latin typeface="Cambria Math"/>
                <a:cs typeface="Cambria Math"/>
              </a:rPr>
              <a:t>𝑀</a:t>
            </a:r>
            <a:r>
              <a:rPr sz="2400" spc="-7" baseline="-15625" dirty="0">
                <a:latin typeface="Cambria Math"/>
                <a:cs typeface="Cambria Math"/>
              </a:rPr>
              <a:t>𝑅</a:t>
            </a:r>
            <a:r>
              <a:rPr sz="2400" spc="-7" baseline="32986" dirty="0">
                <a:latin typeface="Cambria Math"/>
                <a:cs typeface="Cambria Math"/>
              </a:rPr>
              <a:t>𝑇</a:t>
            </a:r>
            <a:r>
              <a:rPr sz="2200" spc="-5" dirty="0">
                <a:latin typeface="Times New Roman"/>
                <a:cs typeface="Times New Roman"/>
              </a:rPr>
              <a:t>(T-means</a:t>
            </a:r>
            <a:r>
              <a:rPr sz="2200" spc="40"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transpose</a:t>
            </a:r>
            <a:r>
              <a:rPr sz="2200" spc="5" dirty="0">
                <a:latin typeface="Times New Roman"/>
                <a:cs typeface="Times New Roman"/>
              </a:rPr>
              <a:t> </a:t>
            </a:r>
            <a:r>
              <a:rPr sz="2200" dirty="0">
                <a:latin typeface="Times New Roman"/>
                <a:cs typeface="Times New Roman"/>
              </a:rPr>
              <a:t>of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matrix)</a:t>
            </a:r>
            <a:r>
              <a:rPr sz="2200" spc="30" dirty="0">
                <a:latin typeface="Times New Roman"/>
                <a:cs typeface="Times New Roman"/>
              </a:rPr>
              <a:t> </a:t>
            </a:r>
            <a:r>
              <a:rPr sz="2200" spc="-5" dirty="0">
                <a:latin typeface="Times New Roman"/>
                <a:cs typeface="Times New Roman"/>
              </a:rPr>
              <a:t>and</a:t>
            </a:r>
            <a:endParaRPr sz="2200">
              <a:latin typeface="Times New Roman"/>
              <a:cs typeface="Times New Roman"/>
            </a:endParaRPr>
          </a:p>
          <a:p>
            <a:pPr>
              <a:lnSpc>
                <a:spcPct val="100000"/>
              </a:lnSpc>
              <a:spcBef>
                <a:spcPts val="50"/>
              </a:spcBef>
              <a:buAutoNum type="arabicPeriod" startAt="3"/>
            </a:pPr>
            <a:endParaRPr sz="2750">
              <a:latin typeface="Times New Roman"/>
              <a:cs typeface="Times New Roman"/>
            </a:endParaRPr>
          </a:p>
          <a:p>
            <a:pPr marL="76200" marR="55244" indent="69850" algn="just">
              <a:lnSpc>
                <a:spcPct val="80000"/>
              </a:lnSpc>
              <a:spcBef>
                <a:spcPts val="5"/>
              </a:spcBef>
              <a:buAutoNum type="arabicPeriod" startAt="3"/>
              <a:tabLst>
                <a:tab pos="403860" algn="l"/>
              </a:tabLst>
            </a:pPr>
            <a:r>
              <a:rPr sz="2200" spc="-5" dirty="0">
                <a:latin typeface="Cambria Math"/>
                <a:cs typeface="Cambria Math"/>
              </a:rPr>
              <a:t>𝑀</a:t>
            </a:r>
            <a:r>
              <a:rPr sz="2400" spc="-7" baseline="-15625" dirty="0">
                <a:latin typeface="Cambria Math"/>
                <a:cs typeface="Cambria Math"/>
              </a:rPr>
              <a:t>𝑅∘𝑆</a:t>
            </a:r>
            <a:r>
              <a:rPr sz="2400" baseline="-15625" dirty="0">
                <a:latin typeface="Cambria Math"/>
                <a:cs typeface="Cambria Math"/>
              </a:rPr>
              <a:t> </a:t>
            </a:r>
            <a:r>
              <a:rPr sz="2200" spc="-5" dirty="0">
                <a:latin typeface="Cambria Math"/>
                <a:cs typeface="Cambria Math"/>
              </a:rPr>
              <a:t>= </a:t>
            </a:r>
            <a:r>
              <a:rPr sz="2200" spc="-25" dirty="0">
                <a:latin typeface="Cambria Math"/>
                <a:cs typeface="Cambria Math"/>
              </a:rPr>
              <a:t>𝑀</a:t>
            </a:r>
            <a:r>
              <a:rPr sz="2400" spc="-37" baseline="-15625" dirty="0">
                <a:latin typeface="Cambria Math"/>
                <a:cs typeface="Cambria Math"/>
              </a:rPr>
              <a:t>𝑅</a:t>
            </a:r>
            <a:r>
              <a:rPr sz="2200" spc="-25" dirty="0">
                <a:latin typeface="Cambria Math"/>
                <a:cs typeface="Cambria Math"/>
              </a:rPr>
              <a:t>⨀𝑀</a:t>
            </a:r>
            <a:r>
              <a:rPr sz="2400" spc="-37" baseline="-15625" dirty="0">
                <a:latin typeface="Cambria Math"/>
                <a:cs typeface="Cambria Math"/>
              </a:rPr>
              <a:t>𝑆</a:t>
            </a:r>
            <a:r>
              <a:rPr sz="2400" spc="-30" baseline="-15625" dirty="0">
                <a:latin typeface="Cambria Math"/>
                <a:cs typeface="Cambria Math"/>
              </a:rPr>
              <a:t> </a:t>
            </a:r>
            <a:r>
              <a:rPr sz="2200" spc="-5" dirty="0">
                <a:latin typeface="Times New Roman"/>
                <a:cs typeface="Times New Roman"/>
              </a:rPr>
              <a:t>(where </a:t>
            </a:r>
            <a:r>
              <a:rPr sz="2200" spc="-5" dirty="0">
                <a:latin typeface="Cambria Math"/>
                <a:cs typeface="Cambria Math"/>
              </a:rPr>
              <a:t>⨀</a:t>
            </a:r>
            <a:r>
              <a:rPr sz="2200" dirty="0">
                <a:latin typeface="Cambria Math"/>
                <a:cs typeface="Cambria Math"/>
              </a:rPr>
              <a:t> </a:t>
            </a:r>
            <a:r>
              <a:rPr sz="2200" spc="-5" dirty="0">
                <a:latin typeface="Times New Roman"/>
                <a:cs typeface="Times New Roman"/>
              </a:rPr>
              <a:t>is called the Boolean product),Boolean </a:t>
            </a:r>
            <a:r>
              <a:rPr sz="2200" dirty="0">
                <a:latin typeface="Times New Roman"/>
                <a:cs typeface="Times New Roman"/>
              </a:rPr>
              <a:t> product </a:t>
            </a:r>
            <a:r>
              <a:rPr sz="2200" spc="-5" dirty="0">
                <a:latin typeface="Times New Roman"/>
                <a:cs typeface="Times New Roman"/>
              </a:rPr>
              <a:t>of the matrices is similar to the ordinary </a:t>
            </a:r>
            <a:r>
              <a:rPr sz="2200" dirty="0">
                <a:latin typeface="Times New Roman"/>
                <a:cs typeface="Times New Roman"/>
              </a:rPr>
              <a:t>product </a:t>
            </a:r>
            <a:r>
              <a:rPr sz="2200" spc="-5" dirty="0">
                <a:latin typeface="Times New Roman"/>
                <a:cs typeface="Times New Roman"/>
              </a:rPr>
              <a:t>of matrices </a:t>
            </a:r>
            <a:r>
              <a:rPr sz="2200" dirty="0">
                <a:latin typeface="Times New Roman"/>
                <a:cs typeface="Times New Roman"/>
              </a:rPr>
              <a:t> </a:t>
            </a:r>
            <a:r>
              <a:rPr sz="2200" spc="-5" dirty="0">
                <a:latin typeface="Times New Roman"/>
                <a:cs typeface="Times New Roman"/>
              </a:rPr>
              <a:t>which is obtained </a:t>
            </a:r>
            <a:r>
              <a:rPr sz="2200" spc="-10" dirty="0">
                <a:latin typeface="Times New Roman"/>
                <a:cs typeface="Times New Roman"/>
              </a:rPr>
              <a:t>by </a:t>
            </a:r>
            <a:r>
              <a:rPr sz="2200" spc="-5" dirty="0">
                <a:latin typeface="Times New Roman"/>
                <a:cs typeface="Times New Roman"/>
              </a:rPr>
              <a:t>replacing the </a:t>
            </a:r>
            <a:r>
              <a:rPr sz="2200" b="1" spc="-5" dirty="0">
                <a:latin typeface="Times New Roman"/>
                <a:cs typeface="Times New Roman"/>
              </a:rPr>
              <a:t>multiplication </a:t>
            </a:r>
            <a:r>
              <a:rPr sz="2200" dirty="0">
                <a:latin typeface="Times New Roman"/>
                <a:cs typeface="Times New Roman"/>
              </a:rPr>
              <a:t>by </a:t>
            </a:r>
            <a:r>
              <a:rPr sz="2200" spc="-5" dirty="0">
                <a:latin typeface="Times New Roman"/>
                <a:cs typeface="Times New Roman"/>
              </a:rPr>
              <a:t>the operation </a:t>
            </a:r>
            <a:r>
              <a:rPr sz="2200" spc="35" dirty="0">
                <a:latin typeface="Cambria Math"/>
                <a:cs typeface="Cambria Math"/>
              </a:rPr>
              <a:t>𝖠 </a:t>
            </a:r>
            <a:r>
              <a:rPr sz="2200" spc="40" dirty="0">
                <a:latin typeface="Cambria Math"/>
                <a:cs typeface="Cambria Math"/>
              </a:rPr>
              <a:t> </a:t>
            </a:r>
            <a:r>
              <a:rPr sz="2200" spc="-5" dirty="0">
                <a:latin typeface="Times New Roman"/>
                <a:cs typeface="Times New Roman"/>
              </a:rPr>
              <a:t>and</a:t>
            </a:r>
            <a:r>
              <a:rPr sz="2200" spc="-10" dirty="0">
                <a:latin typeface="Times New Roman"/>
                <a:cs typeface="Times New Roman"/>
              </a:rPr>
              <a:t> </a:t>
            </a:r>
            <a:r>
              <a:rPr sz="2200" b="1" spc="-5" dirty="0">
                <a:latin typeface="Times New Roman"/>
                <a:cs typeface="Times New Roman"/>
              </a:rPr>
              <a:t>addition</a:t>
            </a:r>
            <a:r>
              <a:rPr sz="2200" b="1" spc="15" dirty="0">
                <a:latin typeface="Times New Roman"/>
                <a:cs typeface="Times New Roman"/>
              </a:rPr>
              <a:t> </a:t>
            </a:r>
            <a:r>
              <a:rPr sz="2200" dirty="0">
                <a:latin typeface="Times New Roman"/>
                <a:cs typeface="Times New Roman"/>
              </a:rPr>
              <a:t>by</a:t>
            </a:r>
            <a:r>
              <a:rPr sz="2200" spc="5"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operation</a:t>
            </a:r>
            <a:r>
              <a:rPr sz="2200" spc="15" dirty="0">
                <a:latin typeface="Times New Roman"/>
                <a:cs typeface="Times New Roman"/>
              </a:rPr>
              <a:t> </a:t>
            </a:r>
            <a:r>
              <a:rPr sz="2200" spc="-5" dirty="0">
                <a:latin typeface="Cambria Math"/>
                <a:cs typeface="Cambria Math"/>
              </a:rPr>
              <a:t>⋁.</a:t>
            </a:r>
            <a:endParaRPr sz="2200">
              <a:latin typeface="Cambria Math"/>
              <a:cs typeface="Cambria Math"/>
            </a:endParaRPr>
          </a:p>
        </p:txBody>
      </p:sp>
      <p:sp>
        <p:nvSpPr>
          <p:cNvPr id="7" name="object 7"/>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8" name="object 8"/>
          <p:cNvSpPr txBox="1">
            <a:spLocks noGrp="1"/>
          </p:cNvSpPr>
          <p:nvPr>
            <p:ph type="title"/>
          </p:nvPr>
        </p:nvSpPr>
        <p:spPr>
          <a:xfrm>
            <a:off x="3467861" y="269240"/>
            <a:ext cx="2208530" cy="574040"/>
          </a:xfrm>
          <a:prstGeom prst="rect">
            <a:avLst/>
          </a:prstGeom>
        </p:spPr>
        <p:txBody>
          <a:bodyPr vert="horz" wrap="square" lIns="0" tIns="12700" rIns="0" bIns="0" rtlCol="0">
            <a:spAutoFit/>
          </a:bodyPr>
          <a:lstStyle/>
          <a:p>
            <a:pPr marL="12700">
              <a:lnSpc>
                <a:spcPct val="100000"/>
              </a:lnSpc>
              <a:spcBef>
                <a:spcPts val="100"/>
              </a:spcBef>
            </a:pPr>
            <a:r>
              <a:rPr spc="-5" dirty="0"/>
              <a:t>Operations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1265174"/>
            <a:ext cx="8458200" cy="5364480"/>
          </a:xfrm>
          <a:custGeom>
            <a:avLst/>
            <a:gdLst/>
            <a:ahLst/>
            <a:cxnLst/>
            <a:rect l="l" t="t" r="r" b="b"/>
            <a:pathLst>
              <a:path w="8458200" h="5364480">
                <a:moveTo>
                  <a:pt x="8458200" y="0"/>
                </a:moveTo>
                <a:lnTo>
                  <a:pt x="0" y="0"/>
                </a:lnTo>
                <a:lnTo>
                  <a:pt x="0" y="5364226"/>
                </a:lnTo>
                <a:lnTo>
                  <a:pt x="8458200" y="5364226"/>
                </a:lnTo>
                <a:lnTo>
                  <a:pt x="8458200" y="0"/>
                </a:lnTo>
                <a:close/>
              </a:path>
            </a:pathLst>
          </a:custGeom>
          <a:solidFill>
            <a:srgbClr val="EDEBE0"/>
          </a:solidFill>
        </p:spPr>
        <p:txBody>
          <a:bodyPr wrap="square" lIns="0" tIns="0" rIns="0" bIns="0" rtlCol="0"/>
          <a:lstStyle/>
          <a:p>
            <a:endParaRPr/>
          </a:p>
        </p:txBody>
      </p:sp>
      <p:sp>
        <p:nvSpPr>
          <p:cNvPr id="3" name="object 3"/>
          <p:cNvSpPr txBox="1"/>
          <p:nvPr/>
        </p:nvSpPr>
        <p:spPr>
          <a:xfrm>
            <a:off x="6913753" y="1228470"/>
            <a:ext cx="1482090" cy="330835"/>
          </a:xfrm>
          <a:prstGeom prst="rect">
            <a:avLst/>
          </a:prstGeom>
        </p:spPr>
        <p:txBody>
          <a:bodyPr vert="horz" wrap="square" lIns="0" tIns="13335" rIns="0" bIns="0" rtlCol="0">
            <a:spAutoFit/>
          </a:bodyPr>
          <a:lstStyle/>
          <a:p>
            <a:pPr marL="38100">
              <a:lnSpc>
                <a:spcPct val="100000"/>
              </a:lnSpc>
              <a:spcBef>
                <a:spcPts val="105"/>
              </a:spcBef>
            </a:pPr>
            <a:r>
              <a:rPr sz="2000" spc="-45" dirty="0">
                <a:latin typeface="Cambria Math"/>
                <a:cs typeface="Cambria Math"/>
              </a:rPr>
              <a:t>𝑀</a:t>
            </a:r>
            <a:r>
              <a:rPr sz="2175" spc="-67" baseline="-15325" dirty="0">
                <a:latin typeface="Cambria Math"/>
                <a:cs typeface="Cambria Math"/>
              </a:rPr>
              <a:t>𝑅</a:t>
            </a:r>
            <a:r>
              <a:rPr sz="2175" spc="397" baseline="-15325" dirty="0">
                <a:latin typeface="Cambria Math"/>
                <a:cs typeface="Cambria Math"/>
              </a:rPr>
              <a:t> </a:t>
            </a:r>
            <a:r>
              <a:rPr sz="2000" dirty="0">
                <a:latin typeface="Times New Roman"/>
                <a:cs typeface="Times New Roman"/>
              </a:rPr>
              <a:t>and</a:t>
            </a:r>
            <a:r>
              <a:rPr sz="2000" spc="-70" dirty="0">
                <a:latin typeface="Times New Roman"/>
                <a:cs typeface="Times New Roman"/>
              </a:rPr>
              <a:t> </a:t>
            </a:r>
            <a:r>
              <a:rPr sz="2000" spc="-45" dirty="0">
                <a:latin typeface="Cambria Math"/>
                <a:cs typeface="Cambria Math"/>
              </a:rPr>
              <a:t>𝑀</a:t>
            </a:r>
            <a:r>
              <a:rPr sz="2175" spc="-67" baseline="-15325" dirty="0">
                <a:latin typeface="Cambria Math"/>
                <a:cs typeface="Cambria Math"/>
              </a:rPr>
              <a:t>𝑠</a:t>
            </a:r>
            <a:r>
              <a:rPr sz="2175" spc="382" baseline="-15325" dirty="0">
                <a:latin typeface="Cambria Math"/>
                <a:cs typeface="Cambria Math"/>
              </a:rPr>
              <a:t> </a:t>
            </a:r>
            <a:r>
              <a:rPr sz="2000" dirty="0">
                <a:latin typeface="Times New Roman"/>
                <a:cs typeface="Times New Roman"/>
              </a:rPr>
              <a:t>as</a:t>
            </a:r>
            <a:endParaRPr sz="2000">
              <a:latin typeface="Times New Roman"/>
              <a:cs typeface="Times New Roman"/>
            </a:endParaRPr>
          </a:p>
        </p:txBody>
      </p:sp>
      <p:sp>
        <p:nvSpPr>
          <p:cNvPr id="4" name="object 4"/>
          <p:cNvSpPr txBox="1"/>
          <p:nvPr/>
        </p:nvSpPr>
        <p:spPr>
          <a:xfrm>
            <a:off x="383540" y="1228470"/>
            <a:ext cx="6411595" cy="574675"/>
          </a:xfrm>
          <a:prstGeom prst="rect">
            <a:avLst/>
          </a:prstGeom>
        </p:spPr>
        <p:txBody>
          <a:bodyPr vert="horz" wrap="square" lIns="0" tIns="71755" rIns="0" bIns="0" rtlCol="0">
            <a:spAutoFit/>
          </a:bodyPr>
          <a:lstStyle/>
          <a:p>
            <a:pPr marL="12700" marR="5080">
              <a:lnSpc>
                <a:spcPts val="1920"/>
              </a:lnSpc>
              <a:spcBef>
                <a:spcPts val="565"/>
              </a:spcBef>
            </a:pPr>
            <a:r>
              <a:rPr sz="2000" dirty="0">
                <a:latin typeface="Times New Roman"/>
                <a:cs typeface="Times New Roman"/>
              </a:rPr>
              <a:t>If</a:t>
            </a:r>
            <a:r>
              <a:rPr sz="2000" spc="-20" dirty="0">
                <a:latin typeface="Times New Roman"/>
                <a:cs typeface="Times New Roman"/>
              </a:rPr>
              <a:t> </a:t>
            </a:r>
            <a:r>
              <a:rPr sz="2000" dirty="0">
                <a:latin typeface="Times New Roman"/>
                <a:cs typeface="Times New Roman"/>
              </a:rPr>
              <a:t>R and</a:t>
            </a:r>
            <a:r>
              <a:rPr sz="2000" spc="-15" dirty="0">
                <a:latin typeface="Times New Roman"/>
                <a:cs typeface="Times New Roman"/>
              </a:rPr>
              <a:t> </a:t>
            </a:r>
            <a:r>
              <a:rPr sz="2000" dirty="0">
                <a:latin typeface="Times New Roman"/>
                <a:cs typeface="Times New Roman"/>
              </a:rPr>
              <a:t>S a</a:t>
            </a:r>
            <a:r>
              <a:rPr sz="2000" spc="5" dirty="0">
                <a:latin typeface="Times New Roman"/>
                <a:cs typeface="Times New Roman"/>
              </a:rPr>
              <a:t>r</a:t>
            </a:r>
            <a:r>
              <a:rPr sz="2000" dirty="0">
                <a:latin typeface="Times New Roman"/>
                <a:cs typeface="Times New Roman"/>
              </a:rPr>
              <a:t>e</a:t>
            </a:r>
            <a:r>
              <a:rPr sz="2000" spc="-10" dirty="0">
                <a:latin typeface="Times New Roman"/>
                <a:cs typeface="Times New Roman"/>
              </a:rPr>
              <a:t> </a:t>
            </a:r>
            <a:r>
              <a:rPr sz="2000" dirty="0">
                <a:latin typeface="Times New Roman"/>
                <a:cs typeface="Times New Roman"/>
              </a:rPr>
              <a:t>rela</a:t>
            </a:r>
            <a:r>
              <a:rPr sz="2000" spc="-10" dirty="0">
                <a:latin typeface="Times New Roman"/>
                <a:cs typeface="Times New Roman"/>
              </a:rPr>
              <a:t>t</a:t>
            </a:r>
            <a:r>
              <a:rPr sz="2000" dirty="0">
                <a:latin typeface="Times New Roman"/>
                <a:cs typeface="Times New Roman"/>
              </a:rPr>
              <a:t>ions </a:t>
            </a:r>
            <a:r>
              <a:rPr sz="2000" spc="-45" dirty="0">
                <a:latin typeface="Times New Roman"/>
                <a:cs typeface="Times New Roman"/>
              </a:rPr>
              <a:t> </a:t>
            </a:r>
            <a:r>
              <a:rPr sz="2000" spc="5" dirty="0">
                <a:latin typeface="Times New Roman"/>
                <a:cs typeface="Times New Roman"/>
              </a:rPr>
              <a:t>o</a:t>
            </a:r>
            <a:r>
              <a:rPr sz="2000" dirty="0">
                <a:latin typeface="Times New Roman"/>
                <a:cs typeface="Times New Roman"/>
              </a:rPr>
              <a:t>n</a:t>
            </a:r>
            <a:r>
              <a:rPr sz="2000" spc="-15" dirty="0">
                <a:latin typeface="Times New Roman"/>
                <a:cs typeface="Times New Roman"/>
              </a:rPr>
              <a:t> </a:t>
            </a:r>
            <a:r>
              <a:rPr sz="2000" dirty="0">
                <a:latin typeface="Times New Roman"/>
                <a:cs typeface="Times New Roman"/>
              </a:rPr>
              <a:t>a set</a:t>
            </a:r>
            <a:r>
              <a:rPr sz="2000" spc="-12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re</a:t>
            </a:r>
            <a:r>
              <a:rPr sz="2000" spc="5" dirty="0">
                <a:latin typeface="Times New Roman"/>
                <a:cs typeface="Times New Roman"/>
              </a:rPr>
              <a:t>p</a:t>
            </a:r>
            <a:r>
              <a:rPr sz="2000" dirty="0">
                <a:latin typeface="Times New Roman"/>
                <a:cs typeface="Times New Roman"/>
              </a:rPr>
              <a:t>resen</a:t>
            </a:r>
            <a:r>
              <a:rPr sz="2000" spc="-10" dirty="0">
                <a:latin typeface="Times New Roman"/>
                <a:cs typeface="Times New Roman"/>
              </a:rPr>
              <a:t>t</a:t>
            </a:r>
            <a:r>
              <a:rPr sz="2000" dirty="0">
                <a:latin typeface="Times New Roman"/>
                <a:cs typeface="Times New Roman"/>
              </a:rPr>
              <a:t>ed</a:t>
            </a:r>
            <a:r>
              <a:rPr sz="2000" spc="-40" dirty="0">
                <a:latin typeface="Times New Roman"/>
                <a:cs typeface="Times New Roman"/>
              </a:rPr>
              <a:t> </a:t>
            </a:r>
            <a:r>
              <a:rPr sz="2000" dirty="0">
                <a:latin typeface="Times New Roman"/>
                <a:cs typeface="Times New Roman"/>
              </a:rPr>
              <a:t>by the</a:t>
            </a:r>
            <a:r>
              <a:rPr sz="2000" spc="-20" dirty="0">
                <a:latin typeface="Times New Roman"/>
                <a:cs typeface="Times New Roman"/>
              </a:rPr>
              <a:t> </a:t>
            </a:r>
            <a:r>
              <a:rPr sz="2000" spc="-25" dirty="0">
                <a:latin typeface="Times New Roman"/>
                <a:cs typeface="Times New Roman"/>
              </a:rPr>
              <a:t>m</a:t>
            </a:r>
            <a:r>
              <a:rPr sz="2000" dirty="0">
                <a:latin typeface="Times New Roman"/>
                <a:cs typeface="Times New Roman"/>
              </a:rPr>
              <a:t>a</a:t>
            </a:r>
            <a:r>
              <a:rPr sz="2000" spc="-10" dirty="0">
                <a:latin typeface="Times New Roman"/>
                <a:cs typeface="Times New Roman"/>
              </a:rPr>
              <a:t>t</a:t>
            </a:r>
            <a:r>
              <a:rPr sz="2000" dirty="0">
                <a:latin typeface="Times New Roman"/>
                <a:cs typeface="Times New Roman"/>
              </a:rPr>
              <a:t>rices  follows:</a:t>
            </a:r>
            <a:endParaRPr sz="2000">
              <a:latin typeface="Times New Roman"/>
              <a:cs typeface="Times New Roman"/>
            </a:endParaRPr>
          </a:p>
        </p:txBody>
      </p:sp>
      <p:sp>
        <p:nvSpPr>
          <p:cNvPr id="5" name="object 5"/>
          <p:cNvSpPr/>
          <p:nvPr/>
        </p:nvSpPr>
        <p:spPr>
          <a:xfrm>
            <a:off x="1095133" y="1883409"/>
            <a:ext cx="1078230" cy="754380"/>
          </a:xfrm>
          <a:custGeom>
            <a:avLst/>
            <a:gdLst/>
            <a:ahLst/>
            <a:cxnLst/>
            <a:rect l="l" t="t" r="r" b="b"/>
            <a:pathLst>
              <a:path w="1078230" h="754380">
                <a:moveTo>
                  <a:pt x="67602" y="0"/>
                </a:moveTo>
                <a:lnTo>
                  <a:pt x="0" y="0"/>
                </a:lnTo>
                <a:lnTo>
                  <a:pt x="0" y="12700"/>
                </a:lnTo>
                <a:lnTo>
                  <a:pt x="0" y="742950"/>
                </a:lnTo>
                <a:lnTo>
                  <a:pt x="0" y="754380"/>
                </a:lnTo>
                <a:lnTo>
                  <a:pt x="67602" y="754380"/>
                </a:lnTo>
                <a:lnTo>
                  <a:pt x="67602" y="742950"/>
                </a:lnTo>
                <a:lnTo>
                  <a:pt x="25603" y="742950"/>
                </a:lnTo>
                <a:lnTo>
                  <a:pt x="25603" y="12700"/>
                </a:lnTo>
                <a:lnTo>
                  <a:pt x="67602" y="12700"/>
                </a:lnTo>
                <a:lnTo>
                  <a:pt x="67602" y="0"/>
                </a:lnTo>
                <a:close/>
              </a:path>
              <a:path w="1078230" h="754380">
                <a:moveTo>
                  <a:pt x="1078090" y="0"/>
                </a:moveTo>
                <a:lnTo>
                  <a:pt x="1010526" y="0"/>
                </a:lnTo>
                <a:lnTo>
                  <a:pt x="1010526" y="12700"/>
                </a:lnTo>
                <a:lnTo>
                  <a:pt x="1052563" y="12700"/>
                </a:lnTo>
                <a:lnTo>
                  <a:pt x="1052563" y="742950"/>
                </a:lnTo>
                <a:lnTo>
                  <a:pt x="1010526" y="742950"/>
                </a:lnTo>
                <a:lnTo>
                  <a:pt x="1010526" y="754380"/>
                </a:lnTo>
                <a:lnTo>
                  <a:pt x="1078090" y="754380"/>
                </a:lnTo>
                <a:lnTo>
                  <a:pt x="1078090" y="742950"/>
                </a:lnTo>
                <a:lnTo>
                  <a:pt x="1078090" y="12700"/>
                </a:lnTo>
                <a:lnTo>
                  <a:pt x="1078090" y="0"/>
                </a:lnTo>
                <a:close/>
              </a:path>
            </a:pathLst>
          </a:custGeom>
          <a:solidFill>
            <a:srgbClr val="000000"/>
          </a:solidFill>
        </p:spPr>
        <p:txBody>
          <a:bodyPr wrap="square" lIns="0" tIns="0" rIns="0" bIns="0" rtlCol="0"/>
          <a:lstStyle/>
          <a:p>
            <a:endParaRPr/>
          </a:p>
        </p:txBody>
      </p:sp>
      <p:sp>
        <p:nvSpPr>
          <p:cNvPr id="6" name="object 6"/>
          <p:cNvSpPr txBox="1"/>
          <p:nvPr/>
        </p:nvSpPr>
        <p:spPr>
          <a:xfrm>
            <a:off x="1156512" y="1781682"/>
            <a:ext cx="957580" cy="925830"/>
          </a:xfrm>
          <a:prstGeom prst="rect">
            <a:avLst/>
          </a:prstGeom>
        </p:spPr>
        <p:txBody>
          <a:bodyPr vert="horz" wrap="square" lIns="0" tIns="13335" rIns="0" bIns="0" rtlCol="0">
            <a:spAutoFit/>
          </a:bodyPr>
          <a:lstStyle/>
          <a:p>
            <a:pPr marL="12700">
              <a:lnSpc>
                <a:spcPts val="2370"/>
              </a:lnSpc>
              <a:spcBef>
                <a:spcPts val="105"/>
              </a:spcBef>
              <a:tabLst>
                <a:tab pos="407034" algn="l"/>
                <a:tab pos="803275" algn="l"/>
              </a:tabLst>
            </a:pPr>
            <a:r>
              <a:rPr sz="2000" dirty="0">
                <a:latin typeface="Cambria Math"/>
                <a:cs typeface="Cambria Math"/>
              </a:rPr>
              <a:t>1	0	1</a:t>
            </a:r>
            <a:endParaRPr sz="2000">
              <a:latin typeface="Cambria Math"/>
              <a:cs typeface="Cambria Math"/>
            </a:endParaRPr>
          </a:p>
          <a:p>
            <a:pPr marL="12700">
              <a:lnSpc>
                <a:spcPts val="2340"/>
              </a:lnSpc>
              <a:tabLst>
                <a:tab pos="407034" algn="l"/>
                <a:tab pos="803275" algn="l"/>
              </a:tabLst>
            </a:pPr>
            <a:r>
              <a:rPr sz="2000" dirty="0">
                <a:latin typeface="Cambria Math"/>
                <a:cs typeface="Cambria Math"/>
              </a:rPr>
              <a:t>0	1	1</a:t>
            </a:r>
            <a:endParaRPr sz="2000">
              <a:latin typeface="Cambria Math"/>
              <a:cs typeface="Cambria Math"/>
            </a:endParaRPr>
          </a:p>
          <a:p>
            <a:pPr marL="12700">
              <a:lnSpc>
                <a:spcPts val="2370"/>
              </a:lnSpc>
              <a:tabLst>
                <a:tab pos="407034" algn="l"/>
                <a:tab pos="803275" algn="l"/>
              </a:tabLst>
            </a:pPr>
            <a:r>
              <a:rPr sz="2000" dirty="0">
                <a:latin typeface="Cambria Math"/>
                <a:cs typeface="Cambria Math"/>
              </a:rPr>
              <a:t>1	0	0</a:t>
            </a:r>
            <a:endParaRPr sz="2000">
              <a:latin typeface="Cambria Math"/>
              <a:cs typeface="Cambria Math"/>
            </a:endParaRPr>
          </a:p>
        </p:txBody>
      </p:sp>
      <p:sp>
        <p:nvSpPr>
          <p:cNvPr id="7" name="object 7"/>
          <p:cNvSpPr txBox="1"/>
          <p:nvPr/>
        </p:nvSpPr>
        <p:spPr>
          <a:xfrm>
            <a:off x="2228342" y="2066925"/>
            <a:ext cx="1077595" cy="330835"/>
          </a:xfrm>
          <a:prstGeom prst="rect">
            <a:avLst/>
          </a:prstGeom>
        </p:spPr>
        <p:txBody>
          <a:bodyPr vert="horz" wrap="square" lIns="0" tIns="13335" rIns="0" bIns="0" rtlCol="0">
            <a:spAutoFit/>
          </a:bodyPr>
          <a:lstStyle/>
          <a:p>
            <a:pPr marL="38100">
              <a:lnSpc>
                <a:spcPct val="100000"/>
              </a:lnSpc>
              <a:spcBef>
                <a:spcPts val="105"/>
              </a:spcBef>
            </a:pPr>
            <a:r>
              <a:rPr sz="2000" dirty="0">
                <a:latin typeface="Times New Roman"/>
                <a:cs typeface="Times New Roman"/>
              </a:rPr>
              <a:t>and</a:t>
            </a:r>
            <a:r>
              <a:rPr sz="2000" spc="-45" dirty="0">
                <a:latin typeface="Times New Roman"/>
                <a:cs typeface="Times New Roman"/>
              </a:rPr>
              <a:t> </a:t>
            </a:r>
            <a:r>
              <a:rPr sz="2000" spc="-70" dirty="0">
                <a:latin typeface="Cambria Math"/>
                <a:cs typeface="Cambria Math"/>
              </a:rPr>
              <a:t>𝑀</a:t>
            </a:r>
            <a:r>
              <a:rPr sz="2175" spc="-104" baseline="-15325" dirty="0">
                <a:latin typeface="Cambria Math"/>
                <a:cs typeface="Cambria Math"/>
              </a:rPr>
              <a:t>𝑆</a:t>
            </a:r>
            <a:r>
              <a:rPr sz="2175" spc="457" baseline="-1532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8" name="object 8"/>
          <p:cNvSpPr/>
          <p:nvPr/>
        </p:nvSpPr>
        <p:spPr>
          <a:xfrm>
            <a:off x="3365880" y="1883409"/>
            <a:ext cx="1078230" cy="754380"/>
          </a:xfrm>
          <a:custGeom>
            <a:avLst/>
            <a:gdLst/>
            <a:ahLst/>
            <a:cxnLst/>
            <a:rect l="l" t="t" r="r" b="b"/>
            <a:pathLst>
              <a:path w="1078229" h="754380">
                <a:moveTo>
                  <a:pt x="67564" y="0"/>
                </a:moveTo>
                <a:lnTo>
                  <a:pt x="0" y="0"/>
                </a:lnTo>
                <a:lnTo>
                  <a:pt x="0" y="12700"/>
                </a:lnTo>
                <a:lnTo>
                  <a:pt x="0" y="742950"/>
                </a:lnTo>
                <a:lnTo>
                  <a:pt x="0" y="754380"/>
                </a:lnTo>
                <a:lnTo>
                  <a:pt x="67564" y="754380"/>
                </a:lnTo>
                <a:lnTo>
                  <a:pt x="67564" y="742950"/>
                </a:lnTo>
                <a:lnTo>
                  <a:pt x="25654" y="742950"/>
                </a:lnTo>
                <a:lnTo>
                  <a:pt x="25654" y="12700"/>
                </a:lnTo>
                <a:lnTo>
                  <a:pt x="67564" y="12700"/>
                </a:lnTo>
                <a:lnTo>
                  <a:pt x="67564" y="0"/>
                </a:lnTo>
                <a:close/>
              </a:path>
              <a:path w="1078229" h="754380">
                <a:moveTo>
                  <a:pt x="1078103" y="0"/>
                </a:moveTo>
                <a:lnTo>
                  <a:pt x="1010539" y="0"/>
                </a:lnTo>
                <a:lnTo>
                  <a:pt x="1010539" y="12700"/>
                </a:lnTo>
                <a:lnTo>
                  <a:pt x="1052576" y="12700"/>
                </a:lnTo>
                <a:lnTo>
                  <a:pt x="1052576" y="742950"/>
                </a:lnTo>
                <a:lnTo>
                  <a:pt x="1010539" y="742950"/>
                </a:lnTo>
                <a:lnTo>
                  <a:pt x="1010539" y="754380"/>
                </a:lnTo>
                <a:lnTo>
                  <a:pt x="1078103" y="754380"/>
                </a:lnTo>
                <a:lnTo>
                  <a:pt x="1078103" y="742950"/>
                </a:lnTo>
                <a:lnTo>
                  <a:pt x="1078103" y="12700"/>
                </a:lnTo>
                <a:lnTo>
                  <a:pt x="1078103" y="0"/>
                </a:lnTo>
                <a:close/>
              </a:path>
            </a:pathLst>
          </a:custGeom>
          <a:solidFill>
            <a:srgbClr val="000000"/>
          </a:solidFill>
        </p:spPr>
        <p:txBody>
          <a:bodyPr wrap="square" lIns="0" tIns="0" rIns="0" bIns="0" rtlCol="0"/>
          <a:lstStyle/>
          <a:p>
            <a:endParaRPr/>
          </a:p>
        </p:txBody>
      </p:sp>
      <p:sp>
        <p:nvSpPr>
          <p:cNvPr id="9" name="object 9"/>
          <p:cNvSpPr txBox="1"/>
          <p:nvPr/>
        </p:nvSpPr>
        <p:spPr>
          <a:xfrm>
            <a:off x="3427603" y="1781682"/>
            <a:ext cx="957580" cy="925830"/>
          </a:xfrm>
          <a:prstGeom prst="rect">
            <a:avLst/>
          </a:prstGeom>
        </p:spPr>
        <p:txBody>
          <a:bodyPr vert="horz" wrap="square" lIns="0" tIns="13335" rIns="0" bIns="0" rtlCol="0">
            <a:spAutoFit/>
          </a:bodyPr>
          <a:lstStyle/>
          <a:p>
            <a:pPr marL="12700">
              <a:lnSpc>
                <a:spcPts val="2370"/>
              </a:lnSpc>
              <a:spcBef>
                <a:spcPts val="105"/>
              </a:spcBef>
              <a:tabLst>
                <a:tab pos="407034" algn="l"/>
                <a:tab pos="803275" algn="l"/>
              </a:tabLst>
            </a:pPr>
            <a:r>
              <a:rPr sz="2000" dirty="0">
                <a:latin typeface="Cambria Math"/>
                <a:cs typeface="Cambria Math"/>
              </a:rPr>
              <a:t>1	0	1</a:t>
            </a:r>
            <a:endParaRPr sz="2000">
              <a:latin typeface="Cambria Math"/>
              <a:cs typeface="Cambria Math"/>
            </a:endParaRPr>
          </a:p>
          <a:p>
            <a:pPr marL="12700">
              <a:lnSpc>
                <a:spcPts val="2340"/>
              </a:lnSpc>
              <a:tabLst>
                <a:tab pos="407034" algn="l"/>
                <a:tab pos="803275" algn="l"/>
              </a:tabLst>
            </a:pPr>
            <a:r>
              <a:rPr sz="2000" dirty="0">
                <a:latin typeface="Cambria Math"/>
                <a:cs typeface="Cambria Math"/>
              </a:rPr>
              <a:t>1	0	0</a:t>
            </a:r>
            <a:endParaRPr sz="2000">
              <a:latin typeface="Cambria Math"/>
              <a:cs typeface="Cambria Math"/>
            </a:endParaRPr>
          </a:p>
          <a:p>
            <a:pPr marL="12700">
              <a:lnSpc>
                <a:spcPts val="2370"/>
              </a:lnSpc>
              <a:tabLst>
                <a:tab pos="407034" algn="l"/>
                <a:tab pos="803275" algn="l"/>
              </a:tabLst>
            </a:pPr>
            <a:r>
              <a:rPr sz="2000" dirty="0">
                <a:latin typeface="Cambria Math"/>
                <a:cs typeface="Cambria Math"/>
              </a:rPr>
              <a:t>0	1	0</a:t>
            </a:r>
            <a:endParaRPr sz="2000">
              <a:latin typeface="Cambria Math"/>
              <a:cs typeface="Cambria Math"/>
            </a:endParaRPr>
          </a:p>
        </p:txBody>
      </p:sp>
      <p:sp>
        <p:nvSpPr>
          <p:cNvPr id="10" name="object 10"/>
          <p:cNvSpPr txBox="1"/>
          <p:nvPr/>
        </p:nvSpPr>
        <p:spPr>
          <a:xfrm>
            <a:off x="358140" y="2066925"/>
            <a:ext cx="676910" cy="847725"/>
          </a:xfrm>
          <a:prstGeom prst="rect">
            <a:avLst/>
          </a:prstGeom>
        </p:spPr>
        <p:txBody>
          <a:bodyPr vert="horz" wrap="square" lIns="0" tIns="13335" rIns="0" bIns="0" rtlCol="0">
            <a:spAutoFit/>
          </a:bodyPr>
          <a:lstStyle/>
          <a:p>
            <a:pPr marL="38100">
              <a:lnSpc>
                <a:spcPct val="100000"/>
              </a:lnSpc>
              <a:spcBef>
                <a:spcPts val="105"/>
              </a:spcBef>
            </a:pPr>
            <a:r>
              <a:rPr sz="2000" spc="-45" dirty="0">
                <a:latin typeface="Cambria Math"/>
                <a:cs typeface="Cambria Math"/>
              </a:rPr>
              <a:t>𝑀</a:t>
            </a:r>
            <a:r>
              <a:rPr sz="2175" spc="-67" baseline="-15325" dirty="0">
                <a:latin typeface="Cambria Math"/>
                <a:cs typeface="Cambria Math"/>
              </a:rPr>
              <a:t>𝑅</a:t>
            </a:r>
            <a:r>
              <a:rPr sz="2175" spc="397" baseline="-15325" dirty="0">
                <a:latin typeface="Cambria Math"/>
                <a:cs typeface="Cambria Math"/>
              </a:rPr>
              <a:t> </a:t>
            </a:r>
            <a:r>
              <a:rPr sz="2000" dirty="0">
                <a:latin typeface="Cambria Math"/>
                <a:cs typeface="Cambria Math"/>
              </a:rPr>
              <a:t>=</a:t>
            </a:r>
            <a:endParaRPr sz="2000">
              <a:latin typeface="Cambria Math"/>
              <a:cs typeface="Cambria Math"/>
            </a:endParaRPr>
          </a:p>
          <a:p>
            <a:pPr marL="97155">
              <a:lnSpc>
                <a:spcPct val="100000"/>
              </a:lnSpc>
              <a:spcBef>
                <a:spcPts val="1664"/>
              </a:spcBef>
            </a:pPr>
            <a:r>
              <a:rPr sz="2000" dirty="0">
                <a:latin typeface="Times New Roman"/>
                <a:cs typeface="Times New Roman"/>
              </a:rPr>
              <a:t>Then</a:t>
            </a:r>
            <a:endParaRPr sz="2000">
              <a:latin typeface="Times New Roman"/>
              <a:cs typeface="Times New Roman"/>
            </a:endParaRPr>
          </a:p>
        </p:txBody>
      </p:sp>
      <p:sp>
        <p:nvSpPr>
          <p:cNvPr id="11" name="object 11"/>
          <p:cNvSpPr txBox="1"/>
          <p:nvPr/>
        </p:nvSpPr>
        <p:spPr>
          <a:xfrm>
            <a:off x="484631" y="3187064"/>
            <a:ext cx="2280285" cy="330835"/>
          </a:xfrm>
          <a:prstGeom prst="rect">
            <a:avLst/>
          </a:prstGeom>
        </p:spPr>
        <p:txBody>
          <a:bodyPr vert="horz" wrap="square" lIns="0" tIns="13335" rIns="0" bIns="0" rtlCol="0">
            <a:spAutoFit/>
          </a:bodyPr>
          <a:lstStyle/>
          <a:p>
            <a:pPr marL="38100">
              <a:lnSpc>
                <a:spcPct val="100000"/>
              </a:lnSpc>
              <a:spcBef>
                <a:spcPts val="105"/>
              </a:spcBef>
            </a:pPr>
            <a:r>
              <a:rPr sz="2000" spc="5" dirty="0">
                <a:latin typeface="Cambria Math"/>
                <a:cs typeface="Cambria Math"/>
              </a:rPr>
              <a:t>1</a:t>
            </a:r>
            <a:r>
              <a:rPr sz="2000" dirty="0">
                <a:latin typeface="Cambria Math"/>
                <a:cs typeface="Cambria Math"/>
              </a:rPr>
              <a:t>.</a:t>
            </a:r>
            <a:r>
              <a:rPr sz="2000" spc="-110" dirty="0">
                <a:latin typeface="Cambria Math"/>
                <a:cs typeface="Cambria Math"/>
              </a:rPr>
              <a:t> </a:t>
            </a:r>
            <a:r>
              <a:rPr sz="2000" spc="-125" dirty="0">
                <a:latin typeface="Cambria Math"/>
                <a:cs typeface="Cambria Math"/>
              </a:rPr>
              <a:t>𝑀</a:t>
            </a:r>
            <a:r>
              <a:rPr sz="2175" spc="157" baseline="-15325" dirty="0">
                <a:latin typeface="Cambria Math"/>
                <a:cs typeface="Cambria Math"/>
              </a:rPr>
              <a:t>𝑅</a:t>
            </a:r>
            <a:r>
              <a:rPr sz="2175" spc="165" baseline="-15325" dirty="0">
                <a:latin typeface="Cambria Math"/>
                <a:cs typeface="Cambria Math"/>
              </a:rPr>
              <a:t>𝖴</a:t>
            </a:r>
            <a:r>
              <a:rPr sz="2175" spc="120" baseline="-15325" dirty="0">
                <a:latin typeface="Cambria Math"/>
                <a:cs typeface="Cambria Math"/>
              </a:rPr>
              <a:t>𝑠</a:t>
            </a:r>
            <a:r>
              <a:rPr sz="2175" baseline="-15325" dirty="0">
                <a:latin typeface="Cambria Math"/>
                <a:cs typeface="Cambria Math"/>
              </a:rPr>
              <a:t> </a:t>
            </a:r>
            <a:r>
              <a:rPr sz="2175" spc="44" baseline="-15325" dirty="0">
                <a:latin typeface="Cambria Math"/>
                <a:cs typeface="Cambria Math"/>
              </a:rPr>
              <a:t> </a:t>
            </a:r>
            <a:r>
              <a:rPr sz="2000" dirty="0">
                <a:latin typeface="Cambria Math"/>
                <a:cs typeface="Cambria Math"/>
              </a:rPr>
              <a:t>=</a:t>
            </a:r>
            <a:r>
              <a:rPr sz="2000" spc="125" dirty="0">
                <a:latin typeface="Cambria Math"/>
                <a:cs typeface="Cambria Math"/>
              </a:rPr>
              <a:t> </a:t>
            </a:r>
            <a:r>
              <a:rPr sz="2000" spc="-125" dirty="0">
                <a:latin typeface="Cambria Math"/>
                <a:cs typeface="Cambria Math"/>
              </a:rPr>
              <a:t>𝑀</a:t>
            </a:r>
            <a:r>
              <a:rPr sz="2175" spc="277" baseline="-15325" dirty="0">
                <a:latin typeface="Cambria Math"/>
                <a:cs typeface="Cambria Math"/>
              </a:rPr>
              <a:t>𝑅</a:t>
            </a:r>
            <a:r>
              <a:rPr sz="2000" spc="-5" dirty="0">
                <a:latin typeface="Cambria Math"/>
                <a:cs typeface="Cambria Math"/>
              </a:rPr>
              <a:t>⋁</a:t>
            </a:r>
            <a:r>
              <a:rPr sz="2000" spc="-125" dirty="0">
                <a:latin typeface="Cambria Math"/>
                <a:cs typeface="Cambria Math"/>
              </a:rPr>
              <a:t>𝑀</a:t>
            </a:r>
            <a:r>
              <a:rPr sz="2175" spc="120" baseline="-15325" dirty="0">
                <a:latin typeface="Cambria Math"/>
                <a:cs typeface="Cambria Math"/>
              </a:rPr>
              <a:t>𝑠</a:t>
            </a:r>
            <a:r>
              <a:rPr sz="2175" baseline="-15325" dirty="0">
                <a:latin typeface="Cambria Math"/>
                <a:cs typeface="Cambria Math"/>
              </a:rPr>
              <a:t> </a:t>
            </a:r>
            <a:r>
              <a:rPr sz="2175" spc="30" baseline="-1532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12" name="object 12"/>
          <p:cNvSpPr/>
          <p:nvPr/>
        </p:nvSpPr>
        <p:spPr>
          <a:xfrm>
            <a:off x="2824861" y="3003549"/>
            <a:ext cx="2006600" cy="754380"/>
          </a:xfrm>
          <a:custGeom>
            <a:avLst/>
            <a:gdLst/>
            <a:ahLst/>
            <a:cxnLst/>
            <a:rect l="l" t="t" r="r" b="b"/>
            <a:pathLst>
              <a:path w="2006600" h="754379">
                <a:moveTo>
                  <a:pt x="67564" y="0"/>
                </a:moveTo>
                <a:lnTo>
                  <a:pt x="0" y="0"/>
                </a:lnTo>
                <a:lnTo>
                  <a:pt x="0" y="12700"/>
                </a:lnTo>
                <a:lnTo>
                  <a:pt x="0" y="742950"/>
                </a:lnTo>
                <a:lnTo>
                  <a:pt x="0" y="754380"/>
                </a:lnTo>
                <a:lnTo>
                  <a:pt x="67564" y="754380"/>
                </a:lnTo>
                <a:lnTo>
                  <a:pt x="67564" y="742950"/>
                </a:lnTo>
                <a:lnTo>
                  <a:pt x="25654" y="742950"/>
                </a:lnTo>
                <a:lnTo>
                  <a:pt x="25654" y="12700"/>
                </a:lnTo>
                <a:lnTo>
                  <a:pt x="67564" y="12700"/>
                </a:lnTo>
                <a:lnTo>
                  <a:pt x="67564" y="0"/>
                </a:lnTo>
                <a:close/>
              </a:path>
              <a:path w="2006600" h="754379">
                <a:moveTo>
                  <a:pt x="2006219" y="0"/>
                </a:moveTo>
                <a:lnTo>
                  <a:pt x="1938655" y="0"/>
                </a:lnTo>
                <a:lnTo>
                  <a:pt x="1938655" y="12700"/>
                </a:lnTo>
                <a:lnTo>
                  <a:pt x="1980692" y="12700"/>
                </a:lnTo>
                <a:lnTo>
                  <a:pt x="1980692" y="742950"/>
                </a:lnTo>
                <a:lnTo>
                  <a:pt x="1938655" y="742950"/>
                </a:lnTo>
                <a:lnTo>
                  <a:pt x="1938655" y="754380"/>
                </a:lnTo>
                <a:lnTo>
                  <a:pt x="2006219" y="754380"/>
                </a:lnTo>
                <a:lnTo>
                  <a:pt x="2006219" y="742950"/>
                </a:lnTo>
                <a:lnTo>
                  <a:pt x="2006219" y="12700"/>
                </a:lnTo>
                <a:lnTo>
                  <a:pt x="2006219" y="0"/>
                </a:lnTo>
                <a:close/>
              </a:path>
            </a:pathLst>
          </a:custGeom>
          <a:solidFill>
            <a:srgbClr val="000000"/>
          </a:solidFill>
        </p:spPr>
        <p:txBody>
          <a:bodyPr wrap="square" lIns="0" tIns="0" rIns="0" bIns="0" rtlCol="0"/>
          <a:lstStyle/>
          <a:p>
            <a:endParaRPr/>
          </a:p>
        </p:txBody>
      </p:sp>
      <p:sp>
        <p:nvSpPr>
          <p:cNvPr id="13" name="object 13"/>
          <p:cNvSpPr txBox="1"/>
          <p:nvPr/>
        </p:nvSpPr>
        <p:spPr>
          <a:xfrm>
            <a:off x="2886201" y="2897505"/>
            <a:ext cx="1885950" cy="927100"/>
          </a:xfrm>
          <a:prstGeom prst="rect">
            <a:avLst/>
          </a:prstGeom>
        </p:spPr>
        <p:txBody>
          <a:bodyPr vert="horz" wrap="square" lIns="0" tIns="13335" rIns="0" bIns="0" rtlCol="0">
            <a:spAutoFit/>
          </a:bodyPr>
          <a:lstStyle/>
          <a:p>
            <a:pPr marL="12700">
              <a:lnSpc>
                <a:spcPts val="2370"/>
              </a:lnSpc>
              <a:spcBef>
                <a:spcPts val="105"/>
              </a:spcBef>
              <a:tabLst>
                <a:tab pos="716915" algn="l"/>
                <a:tab pos="1422400" algn="l"/>
              </a:tabLst>
            </a:pPr>
            <a:r>
              <a:rPr sz="2000" spc="-10" dirty="0">
                <a:latin typeface="Cambria Math"/>
                <a:cs typeface="Cambria Math"/>
              </a:rPr>
              <a:t>1</a:t>
            </a:r>
            <a:r>
              <a:rPr sz="2000" dirty="0">
                <a:latin typeface="Cambria Math"/>
                <a:cs typeface="Cambria Math"/>
              </a:rPr>
              <a:t>⋁1	</a:t>
            </a:r>
            <a:r>
              <a:rPr sz="2000" spc="5" dirty="0">
                <a:latin typeface="Cambria Math"/>
                <a:cs typeface="Cambria Math"/>
              </a:rPr>
              <a:t>0</a:t>
            </a:r>
            <a:r>
              <a:rPr sz="2000" spc="-5" dirty="0">
                <a:latin typeface="Cambria Math"/>
                <a:cs typeface="Cambria Math"/>
              </a:rPr>
              <a:t>⋁</a:t>
            </a:r>
            <a:r>
              <a:rPr sz="2000" dirty="0">
                <a:latin typeface="Cambria Math"/>
                <a:cs typeface="Cambria Math"/>
              </a:rPr>
              <a:t>0	</a:t>
            </a:r>
            <a:r>
              <a:rPr sz="2000" spc="-10" dirty="0">
                <a:latin typeface="Cambria Math"/>
                <a:cs typeface="Cambria Math"/>
              </a:rPr>
              <a:t>1</a:t>
            </a:r>
            <a:r>
              <a:rPr sz="2000" spc="-5" dirty="0">
                <a:latin typeface="Cambria Math"/>
                <a:cs typeface="Cambria Math"/>
              </a:rPr>
              <a:t>⋁</a:t>
            </a:r>
            <a:r>
              <a:rPr sz="2000" dirty="0">
                <a:latin typeface="Cambria Math"/>
                <a:cs typeface="Cambria Math"/>
              </a:rPr>
              <a:t>1</a:t>
            </a:r>
            <a:endParaRPr sz="2000">
              <a:latin typeface="Cambria Math"/>
              <a:cs typeface="Cambria Math"/>
            </a:endParaRPr>
          </a:p>
          <a:p>
            <a:pPr marL="12700">
              <a:lnSpc>
                <a:spcPts val="2345"/>
              </a:lnSpc>
              <a:tabLst>
                <a:tab pos="716915" algn="l"/>
                <a:tab pos="1422400" algn="l"/>
              </a:tabLst>
            </a:pPr>
            <a:r>
              <a:rPr sz="2000" spc="-10" dirty="0">
                <a:latin typeface="Cambria Math"/>
                <a:cs typeface="Cambria Math"/>
              </a:rPr>
              <a:t>0</a:t>
            </a:r>
            <a:r>
              <a:rPr sz="2000" dirty="0">
                <a:latin typeface="Cambria Math"/>
                <a:cs typeface="Cambria Math"/>
              </a:rPr>
              <a:t>⋁1	</a:t>
            </a:r>
            <a:r>
              <a:rPr sz="2000" spc="5" dirty="0">
                <a:latin typeface="Cambria Math"/>
                <a:cs typeface="Cambria Math"/>
              </a:rPr>
              <a:t>1</a:t>
            </a:r>
            <a:r>
              <a:rPr sz="2000" spc="-5" dirty="0">
                <a:latin typeface="Cambria Math"/>
                <a:cs typeface="Cambria Math"/>
              </a:rPr>
              <a:t>⋁</a:t>
            </a:r>
            <a:r>
              <a:rPr sz="2000" dirty="0">
                <a:latin typeface="Cambria Math"/>
                <a:cs typeface="Cambria Math"/>
              </a:rPr>
              <a:t>0	</a:t>
            </a:r>
            <a:r>
              <a:rPr sz="2000" spc="-10" dirty="0">
                <a:latin typeface="Cambria Math"/>
                <a:cs typeface="Cambria Math"/>
              </a:rPr>
              <a:t>1</a:t>
            </a:r>
            <a:r>
              <a:rPr sz="2000" spc="-5" dirty="0">
                <a:latin typeface="Cambria Math"/>
                <a:cs typeface="Cambria Math"/>
              </a:rPr>
              <a:t>⋁</a:t>
            </a:r>
            <a:r>
              <a:rPr sz="2000" dirty="0">
                <a:latin typeface="Cambria Math"/>
                <a:cs typeface="Cambria Math"/>
              </a:rPr>
              <a:t>0</a:t>
            </a:r>
            <a:endParaRPr sz="2000">
              <a:latin typeface="Cambria Math"/>
              <a:cs typeface="Cambria Math"/>
            </a:endParaRPr>
          </a:p>
          <a:p>
            <a:pPr marL="12700">
              <a:lnSpc>
                <a:spcPts val="2375"/>
              </a:lnSpc>
              <a:tabLst>
                <a:tab pos="716915" algn="l"/>
                <a:tab pos="1422400" algn="l"/>
              </a:tabLst>
            </a:pPr>
            <a:r>
              <a:rPr sz="2000" spc="-10" dirty="0">
                <a:latin typeface="Cambria Math"/>
                <a:cs typeface="Cambria Math"/>
              </a:rPr>
              <a:t>1</a:t>
            </a:r>
            <a:r>
              <a:rPr sz="2000" dirty="0">
                <a:latin typeface="Cambria Math"/>
                <a:cs typeface="Cambria Math"/>
              </a:rPr>
              <a:t>⋁0	</a:t>
            </a:r>
            <a:r>
              <a:rPr sz="2000" spc="5" dirty="0">
                <a:latin typeface="Cambria Math"/>
                <a:cs typeface="Cambria Math"/>
              </a:rPr>
              <a:t>0</a:t>
            </a:r>
            <a:r>
              <a:rPr sz="2000" spc="-5" dirty="0">
                <a:latin typeface="Cambria Math"/>
                <a:cs typeface="Cambria Math"/>
              </a:rPr>
              <a:t>⋁</a:t>
            </a:r>
            <a:r>
              <a:rPr sz="2000" dirty="0">
                <a:latin typeface="Cambria Math"/>
                <a:cs typeface="Cambria Math"/>
              </a:rPr>
              <a:t>1	</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p:txBody>
      </p:sp>
      <p:sp>
        <p:nvSpPr>
          <p:cNvPr id="14" name="object 14"/>
          <p:cNvSpPr txBox="1"/>
          <p:nvPr/>
        </p:nvSpPr>
        <p:spPr>
          <a:xfrm>
            <a:off x="4918075" y="3187064"/>
            <a:ext cx="21590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mbria Math"/>
                <a:cs typeface="Cambria Math"/>
              </a:rPr>
              <a:t>=</a:t>
            </a:r>
            <a:endParaRPr sz="2000">
              <a:latin typeface="Cambria Math"/>
              <a:cs typeface="Cambria Math"/>
            </a:endParaRPr>
          </a:p>
        </p:txBody>
      </p:sp>
      <p:sp>
        <p:nvSpPr>
          <p:cNvPr id="15" name="object 15"/>
          <p:cNvSpPr/>
          <p:nvPr/>
        </p:nvSpPr>
        <p:spPr>
          <a:xfrm>
            <a:off x="5220589" y="3003549"/>
            <a:ext cx="1078230" cy="754380"/>
          </a:xfrm>
          <a:custGeom>
            <a:avLst/>
            <a:gdLst/>
            <a:ahLst/>
            <a:cxnLst/>
            <a:rect l="l" t="t" r="r" b="b"/>
            <a:pathLst>
              <a:path w="1078229" h="754379">
                <a:moveTo>
                  <a:pt x="67564" y="0"/>
                </a:moveTo>
                <a:lnTo>
                  <a:pt x="0" y="0"/>
                </a:lnTo>
                <a:lnTo>
                  <a:pt x="0" y="12700"/>
                </a:lnTo>
                <a:lnTo>
                  <a:pt x="0" y="742950"/>
                </a:lnTo>
                <a:lnTo>
                  <a:pt x="0" y="754380"/>
                </a:lnTo>
                <a:lnTo>
                  <a:pt x="67564" y="754380"/>
                </a:lnTo>
                <a:lnTo>
                  <a:pt x="67564" y="742950"/>
                </a:lnTo>
                <a:lnTo>
                  <a:pt x="25654" y="742950"/>
                </a:lnTo>
                <a:lnTo>
                  <a:pt x="25654" y="12700"/>
                </a:lnTo>
                <a:lnTo>
                  <a:pt x="67564" y="12700"/>
                </a:lnTo>
                <a:lnTo>
                  <a:pt x="67564" y="0"/>
                </a:lnTo>
                <a:close/>
              </a:path>
              <a:path w="1078229" h="754379">
                <a:moveTo>
                  <a:pt x="1078103" y="0"/>
                </a:moveTo>
                <a:lnTo>
                  <a:pt x="1010539" y="0"/>
                </a:lnTo>
                <a:lnTo>
                  <a:pt x="1010539" y="12700"/>
                </a:lnTo>
                <a:lnTo>
                  <a:pt x="1052576" y="12700"/>
                </a:lnTo>
                <a:lnTo>
                  <a:pt x="1052576" y="742950"/>
                </a:lnTo>
                <a:lnTo>
                  <a:pt x="1010539" y="742950"/>
                </a:lnTo>
                <a:lnTo>
                  <a:pt x="1010539" y="754380"/>
                </a:lnTo>
                <a:lnTo>
                  <a:pt x="1078103" y="754380"/>
                </a:lnTo>
                <a:lnTo>
                  <a:pt x="1078103" y="742950"/>
                </a:lnTo>
                <a:lnTo>
                  <a:pt x="1078103" y="12700"/>
                </a:lnTo>
                <a:lnTo>
                  <a:pt x="1078103" y="0"/>
                </a:lnTo>
                <a:close/>
              </a:path>
            </a:pathLst>
          </a:custGeom>
          <a:solidFill>
            <a:srgbClr val="000000"/>
          </a:solidFill>
        </p:spPr>
        <p:txBody>
          <a:bodyPr wrap="square" lIns="0" tIns="0" rIns="0" bIns="0" rtlCol="0"/>
          <a:lstStyle/>
          <a:p>
            <a:endParaRPr/>
          </a:p>
        </p:txBody>
      </p:sp>
      <p:sp>
        <p:nvSpPr>
          <p:cNvPr id="16" name="object 16"/>
          <p:cNvSpPr txBox="1"/>
          <p:nvPr/>
        </p:nvSpPr>
        <p:spPr>
          <a:xfrm>
            <a:off x="5281040" y="2902076"/>
            <a:ext cx="957580" cy="925194"/>
          </a:xfrm>
          <a:prstGeom prst="rect">
            <a:avLst/>
          </a:prstGeom>
        </p:spPr>
        <p:txBody>
          <a:bodyPr vert="horz" wrap="square" lIns="0" tIns="13335" rIns="0" bIns="0" rtlCol="0">
            <a:spAutoFit/>
          </a:bodyPr>
          <a:lstStyle/>
          <a:p>
            <a:pPr marL="12700">
              <a:lnSpc>
                <a:spcPts val="2370"/>
              </a:lnSpc>
              <a:spcBef>
                <a:spcPts val="105"/>
              </a:spcBef>
              <a:tabLst>
                <a:tab pos="407034" algn="l"/>
                <a:tab pos="803275" algn="l"/>
              </a:tabLst>
            </a:pPr>
            <a:r>
              <a:rPr sz="2000" dirty="0">
                <a:latin typeface="Cambria Math"/>
                <a:cs typeface="Cambria Math"/>
              </a:rPr>
              <a:t>1	0	1</a:t>
            </a:r>
            <a:endParaRPr sz="2000">
              <a:latin typeface="Cambria Math"/>
              <a:cs typeface="Cambria Math"/>
            </a:endParaRPr>
          </a:p>
          <a:p>
            <a:pPr marL="12700">
              <a:lnSpc>
                <a:spcPts val="2340"/>
              </a:lnSpc>
              <a:tabLst>
                <a:tab pos="407034" algn="l"/>
                <a:tab pos="803275" algn="l"/>
              </a:tabLst>
            </a:pPr>
            <a:r>
              <a:rPr sz="2000" dirty="0">
                <a:latin typeface="Cambria Math"/>
                <a:cs typeface="Cambria Math"/>
              </a:rPr>
              <a:t>1	1	1</a:t>
            </a:r>
            <a:endParaRPr sz="2000">
              <a:latin typeface="Cambria Math"/>
              <a:cs typeface="Cambria Math"/>
            </a:endParaRPr>
          </a:p>
          <a:p>
            <a:pPr marL="12700">
              <a:lnSpc>
                <a:spcPts val="2370"/>
              </a:lnSpc>
              <a:tabLst>
                <a:tab pos="407034" algn="l"/>
                <a:tab pos="803275" algn="l"/>
              </a:tabLst>
            </a:pPr>
            <a:r>
              <a:rPr sz="2000" dirty="0">
                <a:latin typeface="Cambria Math"/>
                <a:cs typeface="Cambria Math"/>
              </a:rPr>
              <a:t>1	1	0</a:t>
            </a:r>
            <a:endParaRPr sz="2000">
              <a:latin typeface="Cambria Math"/>
              <a:cs typeface="Cambria Math"/>
            </a:endParaRPr>
          </a:p>
        </p:txBody>
      </p:sp>
      <p:sp>
        <p:nvSpPr>
          <p:cNvPr id="17" name="object 17"/>
          <p:cNvSpPr txBox="1"/>
          <p:nvPr/>
        </p:nvSpPr>
        <p:spPr>
          <a:xfrm>
            <a:off x="478536" y="4306061"/>
            <a:ext cx="2383790"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2</a:t>
            </a:r>
            <a:r>
              <a:rPr sz="2000" dirty="0">
                <a:latin typeface="Cambria Math"/>
                <a:cs typeface="Cambria Math"/>
              </a:rPr>
              <a:t>.</a:t>
            </a:r>
            <a:r>
              <a:rPr sz="2000" spc="-110" dirty="0">
                <a:latin typeface="Cambria Math"/>
                <a:cs typeface="Cambria Math"/>
              </a:rPr>
              <a:t> </a:t>
            </a:r>
            <a:r>
              <a:rPr sz="2000" spc="-125" dirty="0">
                <a:latin typeface="Cambria Math"/>
                <a:cs typeface="Cambria Math"/>
              </a:rPr>
              <a:t>𝑀</a:t>
            </a:r>
            <a:r>
              <a:rPr sz="2175" spc="157" baseline="-15325" dirty="0">
                <a:latin typeface="Cambria Math"/>
                <a:cs typeface="Cambria Math"/>
              </a:rPr>
              <a:t>𝑅</a:t>
            </a:r>
            <a:r>
              <a:rPr sz="2175" baseline="-15325" dirty="0">
                <a:latin typeface="Cambria Math"/>
                <a:cs typeface="Cambria Math"/>
              </a:rPr>
              <a:t>∩</a:t>
            </a:r>
            <a:r>
              <a:rPr sz="2175" spc="112" baseline="-15325" dirty="0">
                <a:latin typeface="Cambria Math"/>
                <a:cs typeface="Cambria Math"/>
              </a:rPr>
              <a:t>𝑆</a:t>
            </a:r>
            <a:r>
              <a:rPr sz="2175" baseline="-15325" dirty="0">
                <a:latin typeface="Cambria Math"/>
                <a:cs typeface="Cambria Math"/>
              </a:rPr>
              <a:t> </a:t>
            </a:r>
            <a:r>
              <a:rPr sz="2175" spc="37" baseline="-15325" dirty="0">
                <a:latin typeface="Cambria Math"/>
                <a:cs typeface="Cambria Math"/>
              </a:rPr>
              <a:t> </a:t>
            </a:r>
            <a:r>
              <a:rPr sz="2000" dirty="0">
                <a:latin typeface="Cambria Math"/>
                <a:cs typeface="Cambria Math"/>
              </a:rPr>
              <a:t>=</a:t>
            </a:r>
            <a:r>
              <a:rPr sz="2000" spc="125" dirty="0">
                <a:latin typeface="Cambria Math"/>
                <a:cs typeface="Cambria Math"/>
              </a:rPr>
              <a:t> </a:t>
            </a:r>
            <a:r>
              <a:rPr sz="2000" spc="-125" dirty="0">
                <a:latin typeface="Cambria Math"/>
                <a:cs typeface="Cambria Math"/>
              </a:rPr>
              <a:t>𝑀</a:t>
            </a:r>
            <a:r>
              <a:rPr sz="2175" spc="89" baseline="-15325" dirty="0">
                <a:latin typeface="Cambria Math"/>
                <a:cs typeface="Cambria Math"/>
              </a:rPr>
              <a:t>𝑅</a:t>
            </a:r>
            <a:r>
              <a:rPr sz="2175" baseline="-15325" dirty="0">
                <a:latin typeface="Cambria Math"/>
                <a:cs typeface="Cambria Math"/>
              </a:rPr>
              <a:t> </a:t>
            </a:r>
            <a:r>
              <a:rPr sz="2175" spc="-120" baseline="-15325" dirty="0">
                <a:latin typeface="Cambria Math"/>
                <a:cs typeface="Cambria Math"/>
              </a:rPr>
              <a:t> </a:t>
            </a:r>
            <a:r>
              <a:rPr sz="2000" spc="70" dirty="0">
                <a:latin typeface="Cambria Math"/>
                <a:cs typeface="Cambria Math"/>
              </a:rPr>
              <a:t>𝖠</a:t>
            </a:r>
            <a:r>
              <a:rPr sz="2000" spc="-5" dirty="0">
                <a:latin typeface="Cambria Math"/>
                <a:cs typeface="Cambria Math"/>
              </a:rPr>
              <a:t> </a:t>
            </a:r>
            <a:r>
              <a:rPr sz="2000" spc="-125" dirty="0">
                <a:latin typeface="Cambria Math"/>
                <a:cs typeface="Cambria Math"/>
              </a:rPr>
              <a:t>𝑀</a:t>
            </a:r>
            <a:r>
              <a:rPr sz="2175" spc="120" baseline="-15325" dirty="0">
                <a:latin typeface="Cambria Math"/>
                <a:cs typeface="Cambria Math"/>
              </a:rPr>
              <a:t>𝑠</a:t>
            </a:r>
            <a:r>
              <a:rPr sz="2175" baseline="-15325" dirty="0">
                <a:latin typeface="Cambria Math"/>
                <a:cs typeface="Cambria Math"/>
              </a:rPr>
              <a:t> </a:t>
            </a:r>
            <a:r>
              <a:rPr sz="2175" spc="44" baseline="-1532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18" name="object 18"/>
          <p:cNvSpPr/>
          <p:nvPr/>
        </p:nvSpPr>
        <p:spPr>
          <a:xfrm>
            <a:off x="2923921" y="4122419"/>
            <a:ext cx="2288540" cy="754380"/>
          </a:xfrm>
          <a:custGeom>
            <a:avLst/>
            <a:gdLst/>
            <a:ahLst/>
            <a:cxnLst/>
            <a:rect l="l" t="t" r="r" b="b"/>
            <a:pathLst>
              <a:path w="2288540" h="754379">
                <a:moveTo>
                  <a:pt x="67564" y="0"/>
                </a:moveTo>
                <a:lnTo>
                  <a:pt x="0" y="0"/>
                </a:lnTo>
                <a:lnTo>
                  <a:pt x="0" y="11430"/>
                </a:lnTo>
                <a:lnTo>
                  <a:pt x="0" y="742950"/>
                </a:lnTo>
                <a:lnTo>
                  <a:pt x="0" y="754380"/>
                </a:lnTo>
                <a:lnTo>
                  <a:pt x="67564" y="754380"/>
                </a:lnTo>
                <a:lnTo>
                  <a:pt x="67564" y="742950"/>
                </a:lnTo>
                <a:lnTo>
                  <a:pt x="25654" y="742950"/>
                </a:lnTo>
                <a:lnTo>
                  <a:pt x="25654" y="11430"/>
                </a:lnTo>
                <a:lnTo>
                  <a:pt x="67564" y="11430"/>
                </a:lnTo>
                <a:lnTo>
                  <a:pt x="67564" y="0"/>
                </a:lnTo>
                <a:close/>
              </a:path>
              <a:path w="2288540" h="754379">
                <a:moveTo>
                  <a:pt x="2288159" y="0"/>
                </a:moveTo>
                <a:lnTo>
                  <a:pt x="2220595" y="0"/>
                </a:lnTo>
                <a:lnTo>
                  <a:pt x="2220595" y="11430"/>
                </a:lnTo>
                <a:lnTo>
                  <a:pt x="2262632" y="11430"/>
                </a:lnTo>
                <a:lnTo>
                  <a:pt x="2262632" y="742950"/>
                </a:lnTo>
                <a:lnTo>
                  <a:pt x="2220595" y="742950"/>
                </a:lnTo>
                <a:lnTo>
                  <a:pt x="2220595" y="754380"/>
                </a:lnTo>
                <a:lnTo>
                  <a:pt x="2288159" y="754380"/>
                </a:lnTo>
                <a:lnTo>
                  <a:pt x="2288159" y="742950"/>
                </a:lnTo>
                <a:lnTo>
                  <a:pt x="2288159" y="11430"/>
                </a:lnTo>
                <a:lnTo>
                  <a:pt x="2288159" y="0"/>
                </a:lnTo>
                <a:close/>
              </a:path>
            </a:pathLst>
          </a:custGeom>
          <a:solidFill>
            <a:srgbClr val="000000"/>
          </a:solidFill>
        </p:spPr>
        <p:txBody>
          <a:bodyPr wrap="square" lIns="0" tIns="0" rIns="0" bIns="0" rtlCol="0"/>
          <a:lstStyle/>
          <a:p>
            <a:endParaRPr/>
          </a:p>
        </p:txBody>
      </p:sp>
      <p:sp>
        <p:nvSpPr>
          <p:cNvPr id="19" name="object 19"/>
          <p:cNvSpPr txBox="1"/>
          <p:nvPr/>
        </p:nvSpPr>
        <p:spPr>
          <a:xfrm>
            <a:off x="2983738" y="4021073"/>
            <a:ext cx="570865" cy="925194"/>
          </a:xfrm>
          <a:prstGeom prst="rect">
            <a:avLst/>
          </a:prstGeom>
        </p:spPr>
        <p:txBody>
          <a:bodyPr vert="horz" wrap="square" lIns="0" tIns="12700" rIns="0" bIns="0" rtlCol="0">
            <a:spAutoFit/>
          </a:bodyPr>
          <a:lstStyle/>
          <a:p>
            <a:pPr marL="12700">
              <a:lnSpc>
                <a:spcPts val="2370"/>
              </a:lnSpc>
              <a:spcBef>
                <a:spcPts val="100"/>
              </a:spcBef>
            </a:pPr>
            <a:r>
              <a:rPr sz="2000" dirty="0">
                <a:latin typeface="Cambria Math"/>
                <a:cs typeface="Cambria Math"/>
              </a:rPr>
              <a:t>1</a:t>
            </a:r>
            <a:r>
              <a:rPr sz="2000" spc="-40"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1</a:t>
            </a:r>
            <a:endParaRPr sz="2000">
              <a:latin typeface="Cambria Math"/>
              <a:cs typeface="Cambria Math"/>
            </a:endParaRPr>
          </a:p>
          <a:p>
            <a:pPr marL="12700">
              <a:lnSpc>
                <a:spcPts val="2340"/>
              </a:lnSpc>
            </a:pPr>
            <a:r>
              <a:rPr sz="2000" dirty="0">
                <a:latin typeface="Cambria Math"/>
                <a:cs typeface="Cambria Math"/>
              </a:rPr>
              <a:t>0</a:t>
            </a:r>
            <a:r>
              <a:rPr sz="2000" spc="-40"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1</a:t>
            </a:r>
            <a:endParaRPr sz="2000">
              <a:latin typeface="Cambria Math"/>
              <a:cs typeface="Cambria Math"/>
            </a:endParaRPr>
          </a:p>
          <a:p>
            <a:pPr marL="12700">
              <a:lnSpc>
                <a:spcPts val="2370"/>
              </a:lnSpc>
            </a:pPr>
            <a:r>
              <a:rPr sz="2000" dirty="0">
                <a:latin typeface="Cambria Math"/>
                <a:cs typeface="Cambria Math"/>
              </a:rPr>
              <a:t>1</a:t>
            </a:r>
            <a:r>
              <a:rPr sz="2000" spc="-40"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0</a:t>
            </a:r>
            <a:endParaRPr sz="2000">
              <a:latin typeface="Cambria Math"/>
              <a:cs typeface="Cambria Math"/>
            </a:endParaRPr>
          </a:p>
        </p:txBody>
      </p:sp>
      <p:sp>
        <p:nvSpPr>
          <p:cNvPr id="20" name="object 20"/>
          <p:cNvSpPr txBox="1"/>
          <p:nvPr/>
        </p:nvSpPr>
        <p:spPr>
          <a:xfrm>
            <a:off x="3782695" y="4021073"/>
            <a:ext cx="570230" cy="925194"/>
          </a:xfrm>
          <a:prstGeom prst="rect">
            <a:avLst/>
          </a:prstGeom>
        </p:spPr>
        <p:txBody>
          <a:bodyPr vert="horz" wrap="square" lIns="0" tIns="12700" rIns="0" bIns="0" rtlCol="0">
            <a:spAutoFit/>
          </a:bodyPr>
          <a:lstStyle/>
          <a:p>
            <a:pPr marL="12700">
              <a:lnSpc>
                <a:spcPts val="2370"/>
              </a:lnSpc>
              <a:spcBef>
                <a:spcPts val="100"/>
              </a:spcBef>
            </a:pPr>
            <a:r>
              <a:rPr sz="2000" dirty="0">
                <a:latin typeface="Cambria Math"/>
                <a:cs typeface="Cambria Math"/>
              </a:rPr>
              <a:t>0</a:t>
            </a:r>
            <a:r>
              <a:rPr sz="2000" spc="-45"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0</a:t>
            </a:r>
            <a:endParaRPr sz="2000">
              <a:latin typeface="Cambria Math"/>
              <a:cs typeface="Cambria Math"/>
            </a:endParaRPr>
          </a:p>
          <a:p>
            <a:pPr marL="12700">
              <a:lnSpc>
                <a:spcPts val="2340"/>
              </a:lnSpc>
            </a:pPr>
            <a:r>
              <a:rPr sz="2000" dirty="0">
                <a:latin typeface="Cambria Math"/>
                <a:cs typeface="Cambria Math"/>
              </a:rPr>
              <a:t>1</a:t>
            </a:r>
            <a:r>
              <a:rPr sz="2000" spc="-45"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0</a:t>
            </a:r>
            <a:endParaRPr sz="2000">
              <a:latin typeface="Cambria Math"/>
              <a:cs typeface="Cambria Math"/>
            </a:endParaRPr>
          </a:p>
          <a:p>
            <a:pPr marL="12700">
              <a:lnSpc>
                <a:spcPts val="2370"/>
              </a:lnSpc>
            </a:pPr>
            <a:r>
              <a:rPr sz="2000" dirty="0">
                <a:latin typeface="Cambria Math"/>
                <a:cs typeface="Cambria Math"/>
              </a:rPr>
              <a:t>0</a:t>
            </a:r>
            <a:r>
              <a:rPr sz="2000" spc="-45"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1</a:t>
            </a:r>
            <a:endParaRPr sz="2000">
              <a:latin typeface="Cambria Math"/>
              <a:cs typeface="Cambria Math"/>
            </a:endParaRPr>
          </a:p>
        </p:txBody>
      </p:sp>
      <p:sp>
        <p:nvSpPr>
          <p:cNvPr id="21" name="object 21"/>
          <p:cNvSpPr txBox="1"/>
          <p:nvPr/>
        </p:nvSpPr>
        <p:spPr>
          <a:xfrm>
            <a:off x="4581271" y="4021073"/>
            <a:ext cx="570230" cy="925194"/>
          </a:xfrm>
          <a:prstGeom prst="rect">
            <a:avLst/>
          </a:prstGeom>
        </p:spPr>
        <p:txBody>
          <a:bodyPr vert="horz" wrap="square" lIns="0" tIns="12700" rIns="0" bIns="0" rtlCol="0">
            <a:spAutoFit/>
          </a:bodyPr>
          <a:lstStyle/>
          <a:p>
            <a:pPr marL="12700">
              <a:lnSpc>
                <a:spcPts val="2370"/>
              </a:lnSpc>
              <a:spcBef>
                <a:spcPts val="100"/>
              </a:spcBef>
            </a:pPr>
            <a:r>
              <a:rPr sz="2000" dirty="0">
                <a:latin typeface="Cambria Math"/>
                <a:cs typeface="Cambria Math"/>
              </a:rPr>
              <a:t>1</a:t>
            </a:r>
            <a:r>
              <a:rPr sz="2000" spc="-45"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1</a:t>
            </a:r>
            <a:endParaRPr sz="2000">
              <a:latin typeface="Cambria Math"/>
              <a:cs typeface="Cambria Math"/>
            </a:endParaRPr>
          </a:p>
          <a:p>
            <a:pPr marL="12700">
              <a:lnSpc>
                <a:spcPts val="2340"/>
              </a:lnSpc>
            </a:pPr>
            <a:r>
              <a:rPr sz="2000" dirty="0">
                <a:latin typeface="Cambria Math"/>
                <a:cs typeface="Cambria Math"/>
              </a:rPr>
              <a:t>1</a:t>
            </a:r>
            <a:r>
              <a:rPr sz="2000" spc="-45"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0</a:t>
            </a:r>
            <a:endParaRPr sz="2000">
              <a:latin typeface="Cambria Math"/>
              <a:cs typeface="Cambria Math"/>
            </a:endParaRPr>
          </a:p>
          <a:p>
            <a:pPr marL="12700">
              <a:lnSpc>
                <a:spcPts val="2370"/>
              </a:lnSpc>
            </a:pPr>
            <a:r>
              <a:rPr sz="2000" dirty="0">
                <a:latin typeface="Cambria Math"/>
                <a:cs typeface="Cambria Math"/>
              </a:rPr>
              <a:t>0</a:t>
            </a:r>
            <a:r>
              <a:rPr sz="2000" spc="-45" dirty="0">
                <a:latin typeface="Cambria Math"/>
                <a:cs typeface="Cambria Math"/>
              </a:rPr>
              <a:t> </a:t>
            </a:r>
            <a:r>
              <a:rPr sz="2000" spc="40" dirty="0">
                <a:latin typeface="Cambria Math"/>
                <a:cs typeface="Cambria Math"/>
              </a:rPr>
              <a:t>𝖠</a:t>
            </a:r>
            <a:r>
              <a:rPr sz="2000" spc="-50" dirty="0">
                <a:latin typeface="Cambria Math"/>
                <a:cs typeface="Cambria Math"/>
              </a:rPr>
              <a:t> </a:t>
            </a:r>
            <a:r>
              <a:rPr sz="2000" dirty="0">
                <a:latin typeface="Cambria Math"/>
                <a:cs typeface="Cambria Math"/>
              </a:rPr>
              <a:t>0</a:t>
            </a:r>
            <a:endParaRPr sz="2000">
              <a:latin typeface="Cambria Math"/>
              <a:cs typeface="Cambria Math"/>
            </a:endParaRPr>
          </a:p>
        </p:txBody>
      </p:sp>
      <p:sp>
        <p:nvSpPr>
          <p:cNvPr id="22" name="object 22"/>
          <p:cNvSpPr txBox="1"/>
          <p:nvPr/>
        </p:nvSpPr>
        <p:spPr>
          <a:xfrm>
            <a:off x="5299328" y="4306061"/>
            <a:ext cx="21590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a:t>
            </a:r>
            <a:endParaRPr sz="2000">
              <a:latin typeface="Cambria Math"/>
              <a:cs typeface="Cambria Math"/>
            </a:endParaRPr>
          </a:p>
        </p:txBody>
      </p:sp>
      <p:sp>
        <p:nvSpPr>
          <p:cNvPr id="23" name="object 23"/>
          <p:cNvSpPr/>
          <p:nvPr/>
        </p:nvSpPr>
        <p:spPr>
          <a:xfrm>
            <a:off x="5600065" y="4122419"/>
            <a:ext cx="1078230" cy="754380"/>
          </a:xfrm>
          <a:custGeom>
            <a:avLst/>
            <a:gdLst/>
            <a:ahLst/>
            <a:cxnLst/>
            <a:rect l="l" t="t" r="r" b="b"/>
            <a:pathLst>
              <a:path w="1078229" h="754379">
                <a:moveTo>
                  <a:pt x="67564" y="0"/>
                </a:moveTo>
                <a:lnTo>
                  <a:pt x="0" y="0"/>
                </a:lnTo>
                <a:lnTo>
                  <a:pt x="0" y="11430"/>
                </a:lnTo>
                <a:lnTo>
                  <a:pt x="0" y="742950"/>
                </a:lnTo>
                <a:lnTo>
                  <a:pt x="0" y="754380"/>
                </a:lnTo>
                <a:lnTo>
                  <a:pt x="67564" y="754380"/>
                </a:lnTo>
                <a:lnTo>
                  <a:pt x="67564" y="742950"/>
                </a:lnTo>
                <a:lnTo>
                  <a:pt x="25654" y="742950"/>
                </a:lnTo>
                <a:lnTo>
                  <a:pt x="25654" y="11430"/>
                </a:lnTo>
                <a:lnTo>
                  <a:pt x="67564" y="11430"/>
                </a:lnTo>
                <a:lnTo>
                  <a:pt x="67564" y="0"/>
                </a:lnTo>
                <a:close/>
              </a:path>
              <a:path w="1078229" h="754379">
                <a:moveTo>
                  <a:pt x="1078103" y="0"/>
                </a:moveTo>
                <a:lnTo>
                  <a:pt x="1010539" y="0"/>
                </a:lnTo>
                <a:lnTo>
                  <a:pt x="1010539" y="11430"/>
                </a:lnTo>
                <a:lnTo>
                  <a:pt x="1052576" y="11430"/>
                </a:lnTo>
                <a:lnTo>
                  <a:pt x="1052576" y="742950"/>
                </a:lnTo>
                <a:lnTo>
                  <a:pt x="1010539" y="742950"/>
                </a:lnTo>
                <a:lnTo>
                  <a:pt x="1010539" y="754380"/>
                </a:lnTo>
                <a:lnTo>
                  <a:pt x="1078103" y="754380"/>
                </a:lnTo>
                <a:lnTo>
                  <a:pt x="1078103" y="742950"/>
                </a:lnTo>
                <a:lnTo>
                  <a:pt x="1078103" y="11430"/>
                </a:lnTo>
                <a:lnTo>
                  <a:pt x="1078103" y="0"/>
                </a:lnTo>
                <a:close/>
              </a:path>
            </a:pathLst>
          </a:custGeom>
          <a:solidFill>
            <a:srgbClr val="000000"/>
          </a:solidFill>
        </p:spPr>
        <p:txBody>
          <a:bodyPr wrap="square" lIns="0" tIns="0" rIns="0" bIns="0" rtlCol="0"/>
          <a:lstStyle/>
          <a:p>
            <a:endParaRPr/>
          </a:p>
        </p:txBody>
      </p:sp>
      <p:sp>
        <p:nvSpPr>
          <p:cNvPr id="24" name="object 24"/>
          <p:cNvSpPr txBox="1"/>
          <p:nvPr/>
        </p:nvSpPr>
        <p:spPr>
          <a:xfrm>
            <a:off x="5660516" y="4021073"/>
            <a:ext cx="957580" cy="925194"/>
          </a:xfrm>
          <a:prstGeom prst="rect">
            <a:avLst/>
          </a:prstGeom>
        </p:spPr>
        <p:txBody>
          <a:bodyPr vert="horz" wrap="square" lIns="0" tIns="12700" rIns="0" bIns="0" rtlCol="0">
            <a:spAutoFit/>
          </a:bodyPr>
          <a:lstStyle/>
          <a:p>
            <a:pPr marL="12700">
              <a:lnSpc>
                <a:spcPts val="2370"/>
              </a:lnSpc>
              <a:spcBef>
                <a:spcPts val="100"/>
              </a:spcBef>
              <a:tabLst>
                <a:tab pos="408305" algn="l"/>
                <a:tab pos="803275" algn="l"/>
              </a:tabLst>
            </a:pPr>
            <a:r>
              <a:rPr sz="2000" dirty="0">
                <a:latin typeface="Cambria Math"/>
                <a:cs typeface="Cambria Math"/>
              </a:rPr>
              <a:t>1	0	1</a:t>
            </a:r>
            <a:endParaRPr sz="2000">
              <a:latin typeface="Cambria Math"/>
              <a:cs typeface="Cambria Math"/>
            </a:endParaRPr>
          </a:p>
          <a:p>
            <a:pPr marL="12700">
              <a:lnSpc>
                <a:spcPts val="2340"/>
              </a:lnSpc>
              <a:tabLst>
                <a:tab pos="408305" algn="l"/>
                <a:tab pos="803275" algn="l"/>
              </a:tabLst>
            </a:pPr>
            <a:r>
              <a:rPr sz="2000" dirty="0">
                <a:latin typeface="Cambria Math"/>
                <a:cs typeface="Cambria Math"/>
              </a:rPr>
              <a:t>0	0	0</a:t>
            </a:r>
            <a:endParaRPr sz="2000">
              <a:latin typeface="Cambria Math"/>
              <a:cs typeface="Cambria Math"/>
            </a:endParaRPr>
          </a:p>
          <a:p>
            <a:pPr marL="12700">
              <a:lnSpc>
                <a:spcPts val="2370"/>
              </a:lnSpc>
              <a:tabLst>
                <a:tab pos="408305" algn="l"/>
                <a:tab pos="803275" algn="l"/>
              </a:tabLst>
            </a:pPr>
            <a:r>
              <a:rPr sz="2000" dirty="0">
                <a:latin typeface="Cambria Math"/>
                <a:cs typeface="Cambria Math"/>
              </a:rPr>
              <a:t>0	0	0</a:t>
            </a:r>
            <a:endParaRPr sz="2000">
              <a:latin typeface="Cambria Math"/>
              <a:cs typeface="Cambria Math"/>
            </a:endParaRPr>
          </a:p>
        </p:txBody>
      </p:sp>
      <p:sp>
        <p:nvSpPr>
          <p:cNvPr id="25" name="object 25"/>
          <p:cNvSpPr txBox="1"/>
          <p:nvPr/>
        </p:nvSpPr>
        <p:spPr>
          <a:xfrm>
            <a:off x="422148" y="5112258"/>
            <a:ext cx="1140460"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3</a:t>
            </a:r>
            <a:r>
              <a:rPr sz="2000" dirty="0">
                <a:latin typeface="Cambria Math"/>
                <a:cs typeface="Cambria Math"/>
              </a:rPr>
              <a:t>.</a:t>
            </a:r>
            <a:r>
              <a:rPr sz="2000" spc="-100" dirty="0">
                <a:latin typeface="Cambria Math"/>
                <a:cs typeface="Cambria Math"/>
              </a:rPr>
              <a:t> </a:t>
            </a:r>
            <a:r>
              <a:rPr sz="2000" spc="-5" dirty="0">
                <a:latin typeface="Cambria Math"/>
                <a:cs typeface="Cambria Math"/>
              </a:rPr>
              <a:t>𝑀</a:t>
            </a:r>
            <a:r>
              <a:rPr sz="2175" spc="157" baseline="-19157" dirty="0">
                <a:latin typeface="Cambria Math"/>
                <a:cs typeface="Cambria Math"/>
              </a:rPr>
              <a:t>𝑅</a:t>
            </a:r>
            <a:r>
              <a:rPr sz="1200" dirty="0">
                <a:latin typeface="Cambria Math"/>
                <a:cs typeface="Cambria Math"/>
              </a:rPr>
              <a:t>−</a:t>
            </a:r>
            <a:r>
              <a:rPr sz="1200" spc="45" dirty="0">
                <a:latin typeface="Cambria Math"/>
                <a:cs typeface="Cambria Math"/>
              </a:rPr>
              <a:t>1</a:t>
            </a:r>
            <a:r>
              <a:rPr sz="1200" dirty="0">
                <a:latin typeface="Cambria Math"/>
                <a:cs typeface="Cambria Math"/>
              </a:rPr>
              <a:t>  </a:t>
            </a:r>
            <a:r>
              <a:rPr sz="1200" spc="-10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26" name="object 26"/>
          <p:cNvSpPr/>
          <p:nvPr/>
        </p:nvSpPr>
        <p:spPr>
          <a:xfrm>
            <a:off x="1622425" y="4928870"/>
            <a:ext cx="1078230" cy="754380"/>
          </a:xfrm>
          <a:custGeom>
            <a:avLst/>
            <a:gdLst/>
            <a:ahLst/>
            <a:cxnLst/>
            <a:rect l="l" t="t" r="r" b="b"/>
            <a:pathLst>
              <a:path w="1078230" h="754379">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 w="1078230" h="754379">
                <a:moveTo>
                  <a:pt x="1078103" y="0"/>
                </a:moveTo>
                <a:lnTo>
                  <a:pt x="1010539" y="0"/>
                </a:lnTo>
                <a:lnTo>
                  <a:pt x="1010539" y="11430"/>
                </a:lnTo>
                <a:lnTo>
                  <a:pt x="1052576" y="11430"/>
                </a:lnTo>
                <a:lnTo>
                  <a:pt x="1052576" y="741680"/>
                </a:lnTo>
                <a:lnTo>
                  <a:pt x="1010539" y="741680"/>
                </a:lnTo>
                <a:lnTo>
                  <a:pt x="1010539" y="754380"/>
                </a:lnTo>
                <a:lnTo>
                  <a:pt x="1078103" y="754380"/>
                </a:lnTo>
                <a:lnTo>
                  <a:pt x="1078103" y="741680"/>
                </a:lnTo>
                <a:lnTo>
                  <a:pt x="1078103" y="11430"/>
                </a:lnTo>
                <a:lnTo>
                  <a:pt x="1078103" y="0"/>
                </a:lnTo>
                <a:close/>
              </a:path>
            </a:pathLst>
          </a:custGeom>
          <a:solidFill>
            <a:srgbClr val="000000"/>
          </a:solidFill>
        </p:spPr>
        <p:txBody>
          <a:bodyPr wrap="square" lIns="0" tIns="0" rIns="0" bIns="0" rtlCol="0"/>
          <a:lstStyle/>
          <a:p>
            <a:endParaRPr/>
          </a:p>
        </p:txBody>
      </p:sp>
      <p:sp>
        <p:nvSpPr>
          <p:cNvPr id="27" name="object 27"/>
          <p:cNvSpPr txBox="1"/>
          <p:nvPr/>
        </p:nvSpPr>
        <p:spPr>
          <a:xfrm>
            <a:off x="1683766" y="4827270"/>
            <a:ext cx="956310" cy="925830"/>
          </a:xfrm>
          <a:prstGeom prst="rect">
            <a:avLst/>
          </a:prstGeom>
        </p:spPr>
        <p:txBody>
          <a:bodyPr vert="horz" wrap="square" lIns="0" tIns="12700" rIns="0" bIns="0" rtlCol="0">
            <a:spAutoFit/>
          </a:bodyPr>
          <a:lstStyle/>
          <a:p>
            <a:pPr marL="12700">
              <a:lnSpc>
                <a:spcPts val="2370"/>
              </a:lnSpc>
              <a:spcBef>
                <a:spcPts val="100"/>
              </a:spcBef>
              <a:tabLst>
                <a:tab pos="407034" algn="l"/>
                <a:tab pos="802005" algn="l"/>
              </a:tabLst>
            </a:pPr>
            <a:r>
              <a:rPr sz="2000" dirty="0">
                <a:latin typeface="Cambria Math"/>
                <a:cs typeface="Cambria Math"/>
              </a:rPr>
              <a:t>1	0	1</a:t>
            </a:r>
            <a:endParaRPr sz="2000">
              <a:latin typeface="Cambria Math"/>
              <a:cs typeface="Cambria Math"/>
            </a:endParaRPr>
          </a:p>
          <a:p>
            <a:pPr marL="12700">
              <a:lnSpc>
                <a:spcPts val="2340"/>
              </a:lnSpc>
              <a:tabLst>
                <a:tab pos="407034" algn="l"/>
                <a:tab pos="802005" algn="l"/>
              </a:tabLst>
            </a:pPr>
            <a:r>
              <a:rPr sz="2000" dirty="0">
                <a:latin typeface="Cambria Math"/>
                <a:cs typeface="Cambria Math"/>
              </a:rPr>
              <a:t>0	1	0</a:t>
            </a:r>
            <a:endParaRPr sz="2000">
              <a:latin typeface="Cambria Math"/>
              <a:cs typeface="Cambria Math"/>
            </a:endParaRPr>
          </a:p>
          <a:p>
            <a:pPr marL="12700">
              <a:lnSpc>
                <a:spcPts val="2370"/>
              </a:lnSpc>
              <a:tabLst>
                <a:tab pos="407034" algn="l"/>
                <a:tab pos="802005" algn="l"/>
              </a:tabLst>
            </a:pPr>
            <a:r>
              <a:rPr sz="2000" dirty="0">
                <a:latin typeface="Cambria Math"/>
                <a:cs typeface="Cambria Math"/>
              </a:rPr>
              <a:t>1	1	0</a:t>
            </a:r>
            <a:endParaRPr sz="2000">
              <a:latin typeface="Cambria Math"/>
              <a:cs typeface="Cambria Math"/>
            </a:endParaRPr>
          </a:p>
        </p:txBody>
      </p:sp>
      <p:sp>
        <p:nvSpPr>
          <p:cNvPr id="28" name="object 28"/>
          <p:cNvSpPr txBox="1"/>
          <p:nvPr/>
        </p:nvSpPr>
        <p:spPr>
          <a:xfrm>
            <a:off x="2761742" y="5112258"/>
            <a:ext cx="661035" cy="330835"/>
          </a:xfrm>
          <a:prstGeom prst="rect">
            <a:avLst/>
          </a:prstGeom>
        </p:spPr>
        <p:txBody>
          <a:bodyPr vert="horz" wrap="square" lIns="0" tIns="12700" rIns="0" bIns="0" rtlCol="0">
            <a:spAutoFit/>
          </a:bodyPr>
          <a:lstStyle/>
          <a:p>
            <a:pPr marL="38100">
              <a:lnSpc>
                <a:spcPct val="100000"/>
              </a:lnSpc>
              <a:spcBef>
                <a:spcPts val="100"/>
              </a:spcBef>
            </a:pPr>
            <a:r>
              <a:rPr sz="2000" dirty="0">
                <a:latin typeface="Cambria Math"/>
                <a:cs typeface="Cambria Math"/>
              </a:rPr>
              <a:t>=</a:t>
            </a:r>
            <a:r>
              <a:rPr sz="2000" spc="45" dirty="0">
                <a:latin typeface="Cambria Math"/>
                <a:cs typeface="Cambria Math"/>
              </a:rPr>
              <a:t> </a:t>
            </a:r>
            <a:r>
              <a:rPr sz="2000" spc="-40" dirty="0">
                <a:latin typeface="Cambria Math"/>
                <a:cs typeface="Cambria Math"/>
              </a:rPr>
              <a:t>𝑀</a:t>
            </a:r>
            <a:r>
              <a:rPr sz="2175" spc="-60" baseline="-15325" dirty="0">
                <a:latin typeface="Cambria Math"/>
                <a:cs typeface="Cambria Math"/>
              </a:rPr>
              <a:t>𝑅</a:t>
            </a:r>
            <a:endParaRPr sz="2175" baseline="-15325">
              <a:latin typeface="Cambria Math"/>
              <a:cs typeface="Cambria Math"/>
            </a:endParaRPr>
          </a:p>
        </p:txBody>
      </p:sp>
      <p:sp>
        <p:nvSpPr>
          <p:cNvPr id="29" name="object 29"/>
          <p:cNvSpPr txBox="1"/>
          <p:nvPr/>
        </p:nvSpPr>
        <p:spPr>
          <a:xfrm>
            <a:off x="3387978" y="5069585"/>
            <a:ext cx="139700" cy="248920"/>
          </a:xfrm>
          <a:prstGeom prst="rect">
            <a:avLst/>
          </a:prstGeom>
        </p:spPr>
        <p:txBody>
          <a:bodyPr vert="horz" wrap="square" lIns="0" tIns="13970" rIns="0" bIns="0" rtlCol="0">
            <a:spAutoFit/>
          </a:bodyPr>
          <a:lstStyle/>
          <a:p>
            <a:pPr marL="12700">
              <a:lnSpc>
                <a:spcPct val="100000"/>
              </a:lnSpc>
              <a:spcBef>
                <a:spcPts val="110"/>
              </a:spcBef>
            </a:pPr>
            <a:r>
              <a:rPr sz="1450" spc="60" dirty="0">
                <a:latin typeface="Cambria Math"/>
                <a:cs typeface="Cambria Math"/>
              </a:rPr>
              <a:t>𝑇</a:t>
            </a:r>
            <a:endParaRPr sz="1450">
              <a:latin typeface="Cambria Math"/>
              <a:cs typeface="Cambria Math"/>
            </a:endParaRPr>
          </a:p>
        </p:txBody>
      </p:sp>
      <p:sp>
        <p:nvSpPr>
          <p:cNvPr id="30" name="object 30"/>
          <p:cNvSpPr txBox="1"/>
          <p:nvPr/>
        </p:nvSpPr>
        <p:spPr>
          <a:xfrm>
            <a:off x="422148" y="5927852"/>
            <a:ext cx="2304415" cy="3308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Cambria Math"/>
                <a:cs typeface="Cambria Math"/>
              </a:rPr>
              <a:t>4</a:t>
            </a:r>
            <a:r>
              <a:rPr sz="2000" dirty="0">
                <a:latin typeface="Cambria Math"/>
                <a:cs typeface="Cambria Math"/>
              </a:rPr>
              <a:t>.</a:t>
            </a:r>
            <a:r>
              <a:rPr sz="2000" spc="-100" dirty="0">
                <a:latin typeface="Cambria Math"/>
                <a:cs typeface="Cambria Math"/>
              </a:rPr>
              <a:t> </a:t>
            </a:r>
            <a:r>
              <a:rPr sz="2000" spc="-125" dirty="0">
                <a:latin typeface="Cambria Math"/>
                <a:cs typeface="Cambria Math"/>
              </a:rPr>
              <a:t>𝑀</a:t>
            </a:r>
            <a:r>
              <a:rPr sz="2175" spc="135" baseline="-15325" dirty="0">
                <a:latin typeface="Cambria Math"/>
                <a:cs typeface="Cambria Math"/>
              </a:rPr>
              <a:t>𝑅</a:t>
            </a:r>
            <a:r>
              <a:rPr sz="2175" spc="22" baseline="-15325" dirty="0">
                <a:latin typeface="Cambria Math"/>
                <a:cs typeface="Cambria Math"/>
              </a:rPr>
              <a:t>∘</a:t>
            </a:r>
            <a:r>
              <a:rPr sz="2175" spc="112" baseline="-15325" dirty="0">
                <a:latin typeface="Cambria Math"/>
                <a:cs typeface="Cambria Math"/>
              </a:rPr>
              <a:t>𝑆</a:t>
            </a:r>
            <a:r>
              <a:rPr sz="2175" baseline="-15325" dirty="0">
                <a:latin typeface="Cambria Math"/>
                <a:cs typeface="Cambria Math"/>
              </a:rPr>
              <a:t> </a:t>
            </a:r>
            <a:r>
              <a:rPr sz="2175" spc="37" baseline="-15325" dirty="0">
                <a:latin typeface="Cambria Math"/>
                <a:cs typeface="Cambria Math"/>
              </a:rPr>
              <a:t> </a:t>
            </a:r>
            <a:r>
              <a:rPr sz="2000" dirty="0">
                <a:latin typeface="Cambria Math"/>
                <a:cs typeface="Cambria Math"/>
              </a:rPr>
              <a:t>=</a:t>
            </a:r>
            <a:r>
              <a:rPr sz="2000" spc="110" dirty="0">
                <a:latin typeface="Cambria Math"/>
                <a:cs typeface="Cambria Math"/>
              </a:rPr>
              <a:t> </a:t>
            </a:r>
            <a:r>
              <a:rPr sz="2000" spc="-125" dirty="0">
                <a:latin typeface="Cambria Math"/>
                <a:cs typeface="Cambria Math"/>
              </a:rPr>
              <a:t>𝑀</a:t>
            </a:r>
            <a:r>
              <a:rPr sz="2175" spc="277" baseline="-15325" dirty="0">
                <a:latin typeface="Cambria Math"/>
                <a:cs typeface="Cambria Math"/>
              </a:rPr>
              <a:t>𝑅</a:t>
            </a:r>
            <a:r>
              <a:rPr sz="2000" spc="-5" dirty="0">
                <a:latin typeface="Cambria Math"/>
                <a:cs typeface="Cambria Math"/>
              </a:rPr>
              <a:t>⨀</a:t>
            </a:r>
            <a:r>
              <a:rPr sz="2000" spc="-185" dirty="0">
                <a:latin typeface="Cambria Math"/>
                <a:cs typeface="Cambria Math"/>
              </a:rPr>
              <a:t>𝑀</a:t>
            </a:r>
            <a:r>
              <a:rPr sz="2175" spc="112" baseline="-15325" dirty="0">
                <a:latin typeface="Cambria Math"/>
                <a:cs typeface="Cambria Math"/>
              </a:rPr>
              <a:t>𝑆</a:t>
            </a:r>
            <a:r>
              <a:rPr sz="2175" baseline="-15325" dirty="0">
                <a:latin typeface="Cambria Math"/>
                <a:cs typeface="Cambria Math"/>
              </a:rPr>
              <a:t> </a:t>
            </a:r>
            <a:r>
              <a:rPr sz="2175" spc="37" baseline="-15325" dirty="0">
                <a:latin typeface="Cambria Math"/>
                <a:cs typeface="Cambria Math"/>
              </a:rPr>
              <a:t> </a:t>
            </a:r>
            <a:r>
              <a:rPr sz="2000" dirty="0">
                <a:latin typeface="Cambria Math"/>
                <a:cs typeface="Cambria Math"/>
              </a:rPr>
              <a:t>=</a:t>
            </a:r>
            <a:endParaRPr sz="2000">
              <a:latin typeface="Cambria Math"/>
              <a:cs typeface="Cambria Math"/>
            </a:endParaRPr>
          </a:p>
        </p:txBody>
      </p:sp>
      <p:sp>
        <p:nvSpPr>
          <p:cNvPr id="31" name="object 31"/>
          <p:cNvSpPr/>
          <p:nvPr/>
        </p:nvSpPr>
        <p:spPr>
          <a:xfrm>
            <a:off x="2786761" y="5744209"/>
            <a:ext cx="2936240" cy="754380"/>
          </a:xfrm>
          <a:custGeom>
            <a:avLst/>
            <a:gdLst/>
            <a:ahLst/>
            <a:cxnLst/>
            <a:rect l="l" t="t" r="r" b="b"/>
            <a:pathLst>
              <a:path w="2936240" h="754379">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 w="2936240" h="754379">
                <a:moveTo>
                  <a:pt x="2935859" y="0"/>
                </a:moveTo>
                <a:lnTo>
                  <a:pt x="2868295" y="0"/>
                </a:lnTo>
                <a:lnTo>
                  <a:pt x="2868295" y="11430"/>
                </a:lnTo>
                <a:lnTo>
                  <a:pt x="2910332" y="11430"/>
                </a:lnTo>
                <a:lnTo>
                  <a:pt x="2910332" y="741680"/>
                </a:lnTo>
                <a:lnTo>
                  <a:pt x="2868295" y="741680"/>
                </a:lnTo>
                <a:lnTo>
                  <a:pt x="2868295" y="754380"/>
                </a:lnTo>
                <a:lnTo>
                  <a:pt x="2935859" y="754380"/>
                </a:lnTo>
                <a:lnTo>
                  <a:pt x="2935859" y="741680"/>
                </a:lnTo>
                <a:lnTo>
                  <a:pt x="2935859" y="11430"/>
                </a:lnTo>
                <a:lnTo>
                  <a:pt x="2935859" y="0"/>
                </a:lnTo>
                <a:close/>
              </a:path>
            </a:pathLst>
          </a:custGeom>
          <a:solidFill>
            <a:srgbClr val="000000"/>
          </a:solidFill>
        </p:spPr>
        <p:txBody>
          <a:bodyPr wrap="square" lIns="0" tIns="0" rIns="0" bIns="0" rtlCol="0"/>
          <a:lstStyle/>
          <a:p>
            <a:endParaRPr/>
          </a:p>
        </p:txBody>
      </p:sp>
      <p:sp>
        <p:nvSpPr>
          <p:cNvPr id="32" name="object 32"/>
          <p:cNvSpPr txBox="1"/>
          <p:nvPr/>
        </p:nvSpPr>
        <p:spPr>
          <a:xfrm>
            <a:off x="2848101" y="5638291"/>
            <a:ext cx="787400" cy="927100"/>
          </a:xfrm>
          <a:prstGeom prst="rect">
            <a:avLst/>
          </a:prstGeom>
        </p:spPr>
        <p:txBody>
          <a:bodyPr vert="horz" wrap="square" lIns="0" tIns="12700" rIns="0" bIns="0" rtlCol="0">
            <a:spAutoFit/>
          </a:bodyPr>
          <a:lstStyle/>
          <a:p>
            <a:pPr marL="12700">
              <a:lnSpc>
                <a:spcPts val="2370"/>
              </a:lnSpc>
              <a:spcBef>
                <a:spcPts val="100"/>
              </a:spcBef>
            </a:pPr>
            <a:r>
              <a:rPr sz="2000" spc="5" dirty="0">
                <a:latin typeface="Cambria Math"/>
                <a:cs typeface="Cambria Math"/>
              </a:rPr>
              <a:t>1</a:t>
            </a:r>
            <a:r>
              <a:rPr sz="2000"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a:p>
            <a:pPr marL="12700">
              <a:lnSpc>
                <a:spcPts val="2345"/>
              </a:lnSpc>
            </a:pPr>
            <a:r>
              <a:rPr sz="2000" spc="5" dirty="0">
                <a:latin typeface="Cambria Math"/>
                <a:cs typeface="Cambria Math"/>
              </a:rPr>
              <a:t>0</a:t>
            </a:r>
            <a:r>
              <a:rPr sz="2000" dirty="0">
                <a:latin typeface="Cambria Math"/>
                <a:cs typeface="Cambria Math"/>
              </a:rPr>
              <a:t>⋁</a:t>
            </a:r>
            <a:r>
              <a:rPr sz="2000" spc="-10" dirty="0">
                <a:latin typeface="Cambria Math"/>
                <a:cs typeface="Cambria Math"/>
              </a:rPr>
              <a:t>1</a:t>
            </a:r>
            <a:r>
              <a:rPr sz="2000" spc="-5" dirty="0">
                <a:latin typeface="Cambria Math"/>
                <a:cs typeface="Cambria Math"/>
              </a:rPr>
              <a:t>⋁</a:t>
            </a:r>
            <a:r>
              <a:rPr sz="2000" dirty="0">
                <a:latin typeface="Cambria Math"/>
                <a:cs typeface="Cambria Math"/>
              </a:rPr>
              <a:t>0</a:t>
            </a:r>
            <a:endParaRPr sz="2000">
              <a:latin typeface="Cambria Math"/>
              <a:cs typeface="Cambria Math"/>
            </a:endParaRPr>
          </a:p>
          <a:p>
            <a:pPr marL="12700">
              <a:lnSpc>
                <a:spcPts val="2375"/>
              </a:lnSpc>
            </a:pPr>
            <a:r>
              <a:rPr sz="2000" spc="5" dirty="0">
                <a:latin typeface="Cambria Math"/>
                <a:cs typeface="Cambria Math"/>
              </a:rPr>
              <a:t>1</a:t>
            </a:r>
            <a:r>
              <a:rPr sz="2000"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p:txBody>
      </p:sp>
      <p:sp>
        <p:nvSpPr>
          <p:cNvPr id="33" name="object 33"/>
          <p:cNvSpPr txBox="1"/>
          <p:nvPr/>
        </p:nvSpPr>
        <p:spPr>
          <a:xfrm>
            <a:off x="3861942" y="5638291"/>
            <a:ext cx="786765" cy="927100"/>
          </a:xfrm>
          <a:prstGeom prst="rect">
            <a:avLst/>
          </a:prstGeom>
        </p:spPr>
        <p:txBody>
          <a:bodyPr vert="horz" wrap="square" lIns="0" tIns="12700" rIns="0" bIns="0" rtlCol="0">
            <a:spAutoFit/>
          </a:bodyPr>
          <a:lstStyle/>
          <a:p>
            <a:pPr marL="12700">
              <a:lnSpc>
                <a:spcPts val="2370"/>
              </a:lnSpc>
              <a:spcBef>
                <a:spcPts val="100"/>
              </a:spcBef>
            </a:pPr>
            <a:r>
              <a:rPr sz="2000" spc="5" dirty="0">
                <a:latin typeface="Cambria Math"/>
                <a:cs typeface="Cambria Math"/>
              </a:rPr>
              <a:t>0</a:t>
            </a:r>
            <a:r>
              <a:rPr sz="2000" spc="-5"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1</a:t>
            </a:r>
            <a:endParaRPr sz="2000">
              <a:latin typeface="Cambria Math"/>
              <a:cs typeface="Cambria Math"/>
            </a:endParaRPr>
          </a:p>
          <a:p>
            <a:pPr marL="12700">
              <a:lnSpc>
                <a:spcPts val="2345"/>
              </a:lnSpc>
            </a:pPr>
            <a:r>
              <a:rPr sz="2000" spc="5" dirty="0">
                <a:latin typeface="Cambria Math"/>
                <a:cs typeface="Cambria Math"/>
              </a:rPr>
              <a:t>0</a:t>
            </a:r>
            <a:r>
              <a:rPr sz="2000" spc="-5"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1</a:t>
            </a:r>
            <a:endParaRPr sz="2000">
              <a:latin typeface="Cambria Math"/>
              <a:cs typeface="Cambria Math"/>
            </a:endParaRPr>
          </a:p>
          <a:p>
            <a:pPr marL="12700">
              <a:lnSpc>
                <a:spcPts val="2375"/>
              </a:lnSpc>
            </a:pPr>
            <a:r>
              <a:rPr sz="2000" spc="5" dirty="0">
                <a:latin typeface="Cambria Math"/>
                <a:cs typeface="Cambria Math"/>
              </a:rPr>
              <a:t>0</a:t>
            </a:r>
            <a:r>
              <a:rPr sz="2000" spc="-5"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p:txBody>
      </p:sp>
      <p:sp>
        <p:nvSpPr>
          <p:cNvPr id="34" name="object 34"/>
          <p:cNvSpPr txBox="1"/>
          <p:nvPr/>
        </p:nvSpPr>
        <p:spPr>
          <a:xfrm>
            <a:off x="4876927" y="5638291"/>
            <a:ext cx="787400" cy="927100"/>
          </a:xfrm>
          <a:prstGeom prst="rect">
            <a:avLst/>
          </a:prstGeom>
        </p:spPr>
        <p:txBody>
          <a:bodyPr vert="horz" wrap="square" lIns="0" tIns="12700" rIns="0" bIns="0" rtlCol="0">
            <a:spAutoFit/>
          </a:bodyPr>
          <a:lstStyle/>
          <a:p>
            <a:pPr marL="12700">
              <a:lnSpc>
                <a:spcPts val="2370"/>
              </a:lnSpc>
              <a:spcBef>
                <a:spcPts val="100"/>
              </a:spcBef>
            </a:pPr>
            <a:r>
              <a:rPr sz="2000" spc="5" dirty="0">
                <a:latin typeface="Cambria Math"/>
                <a:cs typeface="Cambria Math"/>
              </a:rPr>
              <a:t>1</a:t>
            </a:r>
            <a:r>
              <a:rPr sz="2000"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a:p>
            <a:pPr marL="12700">
              <a:lnSpc>
                <a:spcPts val="2345"/>
              </a:lnSpc>
            </a:pPr>
            <a:r>
              <a:rPr sz="2000" spc="5" dirty="0">
                <a:latin typeface="Cambria Math"/>
                <a:cs typeface="Cambria Math"/>
              </a:rPr>
              <a:t>0</a:t>
            </a:r>
            <a:r>
              <a:rPr sz="2000"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a:p>
            <a:pPr marL="12700">
              <a:lnSpc>
                <a:spcPts val="2375"/>
              </a:lnSpc>
            </a:pPr>
            <a:r>
              <a:rPr sz="2000" spc="5" dirty="0">
                <a:latin typeface="Cambria Math"/>
                <a:cs typeface="Cambria Math"/>
              </a:rPr>
              <a:t>1</a:t>
            </a:r>
            <a:r>
              <a:rPr sz="2000" dirty="0">
                <a:latin typeface="Cambria Math"/>
                <a:cs typeface="Cambria Math"/>
              </a:rPr>
              <a:t>⋁</a:t>
            </a:r>
            <a:r>
              <a:rPr sz="2000" spc="-10" dirty="0">
                <a:latin typeface="Cambria Math"/>
                <a:cs typeface="Cambria Math"/>
              </a:rPr>
              <a:t>0</a:t>
            </a:r>
            <a:r>
              <a:rPr sz="2000" spc="-5" dirty="0">
                <a:latin typeface="Cambria Math"/>
                <a:cs typeface="Cambria Math"/>
              </a:rPr>
              <a:t>⋁</a:t>
            </a:r>
            <a:r>
              <a:rPr sz="2000" dirty="0">
                <a:latin typeface="Cambria Math"/>
                <a:cs typeface="Cambria Math"/>
              </a:rPr>
              <a:t>0</a:t>
            </a:r>
            <a:endParaRPr sz="2000">
              <a:latin typeface="Cambria Math"/>
              <a:cs typeface="Cambria Math"/>
            </a:endParaRPr>
          </a:p>
        </p:txBody>
      </p:sp>
      <p:sp>
        <p:nvSpPr>
          <p:cNvPr id="35" name="object 35"/>
          <p:cNvSpPr txBox="1"/>
          <p:nvPr/>
        </p:nvSpPr>
        <p:spPr>
          <a:xfrm>
            <a:off x="5809869" y="5927852"/>
            <a:ext cx="21590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a:t>
            </a:r>
            <a:endParaRPr sz="2000">
              <a:latin typeface="Cambria Math"/>
              <a:cs typeface="Cambria Math"/>
            </a:endParaRPr>
          </a:p>
        </p:txBody>
      </p:sp>
      <p:sp>
        <p:nvSpPr>
          <p:cNvPr id="36" name="object 36"/>
          <p:cNvSpPr/>
          <p:nvPr/>
        </p:nvSpPr>
        <p:spPr>
          <a:xfrm>
            <a:off x="6110605" y="5744209"/>
            <a:ext cx="1078230" cy="754380"/>
          </a:xfrm>
          <a:custGeom>
            <a:avLst/>
            <a:gdLst/>
            <a:ahLst/>
            <a:cxnLst/>
            <a:rect l="l" t="t" r="r" b="b"/>
            <a:pathLst>
              <a:path w="1078229" h="754379">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 w="1078229" h="754379">
                <a:moveTo>
                  <a:pt x="1078103" y="0"/>
                </a:moveTo>
                <a:lnTo>
                  <a:pt x="1010539" y="0"/>
                </a:lnTo>
                <a:lnTo>
                  <a:pt x="1010539" y="11430"/>
                </a:lnTo>
                <a:lnTo>
                  <a:pt x="1052576" y="11430"/>
                </a:lnTo>
                <a:lnTo>
                  <a:pt x="1052576" y="741680"/>
                </a:lnTo>
                <a:lnTo>
                  <a:pt x="1010539" y="741680"/>
                </a:lnTo>
                <a:lnTo>
                  <a:pt x="1010539" y="754380"/>
                </a:lnTo>
                <a:lnTo>
                  <a:pt x="1078103" y="754380"/>
                </a:lnTo>
                <a:lnTo>
                  <a:pt x="1078103" y="741680"/>
                </a:lnTo>
                <a:lnTo>
                  <a:pt x="1078103" y="11430"/>
                </a:lnTo>
                <a:lnTo>
                  <a:pt x="1078103" y="0"/>
                </a:lnTo>
                <a:close/>
              </a:path>
            </a:pathLst>
          </a:custGeom>
          <a:solidFill>
            <a:srgbClr val="000000"/>
          </a:solidFill>
        </p:spPr>
        <p:txBody>
          <a:bodyPr wrap="square" lIns="0" tIns="0" rIns="0" bIns="0" rtlCol="0"/>
          <a:lstStyle/>
          <a:p>
            <a:endParaRPr/>
          </a:p>
        </p:txBody>
      </p:sp>
      <p:sp>
        <p:nvSpPr>
          <p:cNvPr id="37" name="object 37"/>
          <p:cNvSpPr txBox="1"/>
          <p:nvPr/>
        </p:nvSpPr>
        <p:spPr>
          <a:xfrm>
            <a:off x="6172580" y="5642864"/>
            <a:ext cx="956310" cy="925194"/>
          </a:xfrm>
          <a:prstGeom prst="rect">
            <a:avLst/>
          </a:prstGeom>
        </p:spPr>
        <p:txBody>
          <a:bodyPr vert="horz" wrap="square" lIns="0" tIns="12700" rIns="0" bIns="0" rtlCol="0">
            <a:spAutoFit/>
          </a:bodyPr>
          <a:lstStyle/>
          <a:p>
            <a:pPr marL="12700">
              <a:lnSpc>
                <a:spcPts val="2370"/>
              </a:lnSpc>
              <a:spcBef>
                <a:spcPts val="100"/>
              </a:spcBef>
              <a:tabLst>
                <a:tab pos="407034" algn="l"/>
                <a:tab pos="802005" algn="l"/>
              </a:tabLst>
            </a:pPr>
            <a:r>
              <a:rPr sz="2000" dirty="0">
                <a:latin typeface="Cambria Math"/>
                <a:cs typeface="Cambria Math"/>
              </a:rPr>
              <a:t>1	1	1</a:t>
            </a:r>
            <a:endParaRPr sz="2000">
              <a:latin typeface="Cambria Math"/>
              <a:cs typeface="Cambria Math"/>
            </a:endParaRPr>
          </a:p>
          <a:p>
            <a:pPr marL="12700">
              <a:lnSpc>
                <a:spcPts val="2340"/>
              </a:lnSpc>
              <a:tabLst>
                <a:tab pos="407034" algn="l"/>
                <a:tab pos="802005" algn="l"/>
              </a:tabLst>
            </a:pPr>
            <a:r>
              <a:rPr sz="2000" dirty="0">
                <a:latin typeface="Cambria Math"/>
                <a:cs typeface="Cambria Math"/>
              </a:rPr>
              <a:t>1	1	0</a:t>
            </a:r>
            <a:endParaRPr sz="2000">
              <a:latin typeface="Cambria Math"/>
              <a:cs typeface="Cambria Math"/>
            </a:endParaRPr>
          </a:p>
          <a:p>
            <a:pPr marL="12700">
              <a:lnSpc>
                <a:spcPts val="2370"/>
              </a:lnSpc>
              <a:tabLst>
                <a:tab pos="407034" algn="l"/>
                <a:tab pos="802005" algn="l"/>
              </a:tabLst>
            </a:pPr>
            <a:r>
              <a:rPr sz="2000" dirty="0">
                <a:latin typeface="Cambria Math"/>
                <a:cs typeface="Cambria Math"/>
              </a:rPr>
              <a:t>1	0	1</a:t>
            </a:r>
            <a:endParaRPr sz="2000">
              <a:latin typeface="Cambria Math"/>
              <a:cs typeface="Cambria Math"/>
            </a:endParaRPr>
          </a:p>
        </p:txBody>
      </p:sp>
      <p:sp>
        <p:nvSpPr>
          <p:cNvPr id="38" name="object 38"/>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39" name="object 3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Examples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295400"/>
            <a:ext cx="8229600" cy="5334000"/>
          </a:xfrm>
          <a:custGeom>
            <a:avLst/>
            <a:gdLst/>
            <a:ahLst/>
            <a:cxnLst/>
            <a:rect l="l" t="t" r="r" b="b"/>
            <a:pathLst>
              <a:path w="8229600" h="5334000">
                <a:moveTo>
                  <a:pt x="8229600" y="0"/>
                </a:moveTo>
                <a:lnTo>
                  <a:pt x="0" y="0"/>
                </a:lnTo>
                <a:lnTo>
                  <a:pt x="0" y="5334000"/>
                </a:lnTo>
                <a:lnTo>
                  <a:pt x="8229600" y="5334000"/>
                </a:lnTo>
                <a:lnTo>
                  <a:pt x="8229600" y="0"/>
                </a:lnTo>
                <a:close/>
              </a:path>
            </a:pathLst>
          </a:custGeom>
          <a:solidFill>
            <a:srgbClr val="EDEBE0"/>
          </a:solidFill>
        </p:spPr>
        <p:txBody>
          <a:bodyPr wrap="square" lIns="0" tIns="0" rIns="0" bIns="0" rtlCol="0"/>
          <a:lstStyle/>
          <a:p>
            <a:endParaRPr/>
          </a:p>
        </p:txBody>
      </p:sp>
      <p:sp>
        <p:nvSpPr>
          <p:cNvPr id="3" name="object 3"/>
          <p:cNvSpPr txBox="1"/>
          <p:nvPr/>
        </p:nvSpPr>
        <p:spPr>
          <a:xfrm>
            <a:off x="535940" y="1258570"/>
            <a:ext cx="8074659" cy="3912870"/>
          </a:xfrm>
          <a:prstGeom prst="rect">
            <a:avLst/>
          </a:prstGeom>
        </p:spPr>
        <p:txBody>
          <a:bodyPr vert="horz" wrap="square" lIns="0" tIns="74295" rIns="0" bIns="0" rtlCol="0">
            <a:spAutoFit/>
          </a:bodyPr>
          <a:lstStyle/>
          <a:p>
            <a:pPr marL="12700" marR="5080" algn="just">
              <a:lnSpc>
                <a:spcPct val="80000"/>
              </a:lnSpc>
              <a:spcBef>
                <a:spcPts val="585"/>
              </a:spcBef>
            </a:pPr>
            <a:r>
              <a:rPr sz="2000" dirty="0">
                <a:latin typeface="Times New Roman"/>
                <a:cs typeface="Times New Roman"/>
              </a:rPr>
              <a:t>Let R be a </a:t>
            </a:r>
            <a:r>
              <a:rPr sz="2000" spc="-5" dirty="0">
                <a:latin typeface="Times New Roman"/>
                <a:cs typeface="Times New Roman"/>
              </a:rPr>
              <a:t>relation on </a:t>
            </a:r>
            <a:r>
              <a:rPr sz="2000" dirty="0">
                <a:latin typeface="Times New Roman"/>
                <a:cs typeface="Times New Roman"/>
              </a:rPr>
              <a:t>a set A </a:t>
            </a:r>
            <a:r>
              <a:rPr sz="2000" spc="-50" dirty="0">
                <a:latin typeface="Times New Roman"/>
                <a:cs typeface="Times New Roman"/>
              </a:rPr>
              <a:t>.To </a:t>
            </a:r>
            <a:r>
              <a:rPr sz="2000" spc="-5" dirty="0">
                <a:latin typeface="Times New Roman"/>
                <a:cs typeface="Times New Roman"/>
              </a:rPr>
              <a:t>represent </a:t>
            </a:r>
            <a:r>
              <a:rPr sz="2000" dirty="0">
                <a:latin typeface="Times New Roman"/>
                <a:cs typeface="Times New Roman"/>
              </a:rPr>
              <a:t>R </a:t>
            </a:r>
            <a:r>
              <a:rPr sz="2000" spc="-15" dirty="0">
                <a:latin typeface="Times New Roman"/>
                <a:cs typeface="Times New Roman"/>
              </a:rPr>
              <a:t>graphically, </a:t>
            </a:r>
            <a:r>
              <a:rPr sz="2000" spc="-5" dirty="0">
                <a:latin typeface="Times New Roman"/>
                <a:cs typeface="Times New Roman"/>
              </a:rPr>
              <a:t>each element of </a:t>
            </a:r>
            <a:r>
              <a:rPr sz="2000" dirty="0">
                <a:latin typeface="Times New Roman"/>
                <a:cs typeface="Times New Roman"/>
              </a:rPr>
              <a:t>A </a:t>
            </a:r>
            <a:r>
              <a:rPr sz="2000" spc="-20" dirty="0">
                <a:latin typeface="Times New Roman"/>
                <a:cs typeface="Times New Roman"/>
              </a:rPr>
              <a:t>is </a:t>
            </a:r>
            <a:r>
              <a:rPr sz="2000" spc="-15" dirty="0">
                <a:latin typeface="Times New Roman"/>
                <a:cs typeface="Times New Roman"/>
              </a:rPr>
              <a:t> </a:t>
            </a:r>
            <a:r>
              <a:rPr sz="2000" spc="-5" dirty="0">
                <a:latin typeface="Times New Roman"/>
                <a:cs typeface="Times New Roman"/>
              </a:rPr>
              <a:t>represented </a:t>
            </a:r>
            <a:r>
              <a:rPr sz="2000" dirty="0">
                <a:latin typeface="Times New Roman"/>
                <a:cs typeface="Times New Roman"/>
              </a:rPr>
              <a:t>by a </a:t>
            </a:r>
            <a:r>
              <a:rPr sz="2000" spc="-5" dirty="0">
                <a:latin typeface="Times New Roman"/>
                <a:cs typeface="Times New Roman"/>
              </a:rPr>
              <a:t>point. These points are called </a:t>
            </a:r>
            <a:r>
              <a:rPr sz="2000" b="1" i="1" spc="-5" dirty="0">
                <a:latin typeface="Times New Roman"/>
                <a:cs typeface="Times New Roman"/>
              </a:rPr>
              <a:t>nodes </a:t>
            </a:r>
            <a:r>
              <a:rPr sz="2000" spc="-5" dirty="0">
                <a:latin typeface="Times New Roman"/>
                <a:cs typeface="Times New Roman"/>
              </a:rPr>
              <a:t>or </a:t>
            </a:r>
            <a:r>
              <a:rPr sz="2000" b="1" i="1" spc="-5" dirty="0">
                <a:latin typeface="Times New Roman"/>
                <a:cs typeface="Times New Roman"/>
              </a:rPr>
              <a:t>vertices</a:t>
            </a:r>
            <a:r>
              <a:rPr sz="2000" spc="-5" dirty="0">
                <a:latin typeface="Times New Roman"/>
                <a:cs typeface="Times New Roman"/>
              </a:rPr>
              <a:t>. Whenever the </a:t>
            </a:r>
            <a:r>
              <a:rPr sz="2000" spc="-484" dirty="0">
                <a:latin typeface="Times New Roman"/>
                <a:cs typeface="Times New Roman"/>
              </a:rPr>
              <a:t> </a:t>
            </a:r>
            <a:r>
              <a:rPr sz="2000" spc="-5" dirty="0">
                <a:latin typeface="Times New Roman"/>
                <a:cs typeface="Times New Roman"/>
              </a:rPr>
              <a:t>element </a:t>
            </a:r>
            <a:r>
              <a:rPr sz="2000" dirty="0">
                <a:latin typeface="Times New Roman"/>
                <a:cs typeface="Times New Roman"/>
              </a:rPr>
              <a:t>a </a:t>
            </a:r>
            <a:r>
              <a:rPr sz="2000" spc="-5" dirty="0">
                <a:latin typeface="Times New Roman"/>
                <a:cs typeface="Times New Roman"/>
              </a:rPr>
              <a:t>is related to </a:t>
            </a:r>
            <a:r>
              <a:rPr sz="2000" dirty="0">
                <a:latin typeface="Times New Roman"/>
                <a:cs typeface="Times New Roman"/>
              </a:rPr>
              <a:t>b </a:t>
            </a:r>
            <a:r>
              <a:rPr sz="2000" spc="-10" dirty="0">
                <a:latin typeface="Times New Roman"/>
                <a:cs typeface="Times New Roman"/>
              </a:rPr>
              <a:t>an </a:t>
            </a:r>
            <a:r>
              <a:rPr sz="2000" dirty="0">
                <a:latin typeface="Times New Roman"/>
                <a:cs typeface="Times New Roman"/>
              </a:rPr>
              <a:t>arc </a:t>
            </a:r>
            <a:r>
              <a:rPr sz="2000" spc="-10" dirty="0">
                <a:latin typeface="Times New Roman"/>
                <a:cs typeface="Times New Roman"/>
              </a:rPr>
              <a:t>is </a:t>
            </a:r>
            <a:r>
              <a:rPr sz="2000" spc="-5" dirty="0">
                <a:latin typeface="Times New Roman"/>
                <a:cs typeface="Times New Roman"/>
              </a:rPr>
              <a:t>drawn </a:t>
            </a:r>
            <a:r>
              <a:rPr sz="2000" dirty="0">
                <a:latin typeface="Times New Roman"/>
                <a:cs typeface="Times New Roman"/>
              </a:rPr>
              <a:t>from the </a:t>
            </a:r>
            <a:r>
              <a:rPr sz="2000" spc="-5" dirty="0">
                <a:latin typeface="Times New Roman"/>
                <a:cs typeface="Times New Roman"/>
              </a:rPr>
              <a:t>point ‘a’ </a:t>
            </a:r>
            <a:r>
              <a:rPr sz="2000" spc="-10" dirty="0">
                <a:latin typeface="Times New Roman"/>
                <a:cs typeface="Times New Roman"/>
              </a:rPr>
              <a:t>to </a:t>
            </a:r>
            <a:r>
              <a:rPr sz="2000" spc="-5" dirty="0">
                <a:latin typeface="Times New Roman"/>
                <a:cs typeface="Times New Roman"/>
              </a:rPr>
              <a:t>the point ‘b’. </a:t>
            </a:r>
            <a:r>
              <a:rPr sz="2000" dirty="0">
                <a:latin typeface="Times New Roman"/>
                <a:cs typeface="Times New Roman"/>
              </a:rPr>
              <a:t> These </a:t>
            </a:r>
            <a:r>
              <a:rPr sz="2000" spc="-5" dirty="0">
                <a:latin typeface="Times New Roman"/>
                <a:cs typeface="Times New Roman"/>
              </a:rPr>
              <a:t>arcs </a:t>
            </a:r>
            <a:r>
              <a:rPr sz="2000" dirty="0">
                <a:latin typeface="Times New Roman"/>
                <a:cs typeface="Times New Roman"/>
              </a:rPr>
              <a:t>are </a:t>
            </a:r>
            <a:r>
              <a:rPr sz="2000" spc="-5" dirty="0">
                <a:latin typeface="Times New Roman"/>
                <a:cs typeface="Times New Roman"/>
              </a:rPr>
              <a:t>called </a:t>
            </a:r>
            <a:r>
              <a:rPr sz="2000" b="1" i="1" spc="-5" dirty="0">
                <a:latin typeface="Times New Roman"/>
                <a:cs typeface="Times New Roman"/>
              </a:rPr>
              <a:t>arcs</a:t>
            </a:r>
            <a:r>
              <a:rPr sz="2000" b="1" i="1" dirty="0">
                <a:latin typeface="Times New Roman"/>
                <a:cs typeface="Times New Roman"/>
              </a:rPr>
              <a:t> </a:t>
            </a:r>
            <a:r>
              <a:rPr sz="2000" spc="-5" dirty="0">
                <a:latin typeface="Times New Roman"/>
                <a:cs typeface="Times New Roman"/>
              </a:rPr>
              <a:t>or </a:t>
            </a:r>
            <a:r>
              <a:rPr sz="2000" b="1" i="1" dirty="0">
                <a:latin typeface="Times New Roman"/>
                <a:cs typeface="Times New Roman"/>
              </a:rPr>
              <a:t>edges</a:t>
            </a:r>
            <a:r>
              <a:rPr sz="2000" dirty="0">
                <a:latin typeface="Times New Roman"/>
                <a:cs typeface="Times New Roman"/>
              </a:rPr>
              <a:t>. The </a:t>
            </a:r>
            <a:r>
              <a:rPr sz="2000" spc="-5" dirty="0">
                <a:latin typeface="Times New Roman"/>
                <a:cs typeface="Times New Roman"/>
              </a:rPr>
              <a:t>arcs </a:t>
            </a:r>
            <a:r>
              <a:rPr sz="2000" spc="-10" dirty="0">
                <a:latin typeface="Times New Roman"/>
                <a:cs typeface="Times New Roman"/>
              </a:rPr>
              <a:t>start </a:t>
            </a:r>
            <a:r>
              <a:rPr sz="2000" dirty="0">
                <a:latin typeface="Times New Roman"/>
                <a:cs typeface="Times New Roman"/>
              </a:rPr>
              <a:t>from </a:t>
            </a:r>
            <a:r>
              <a:rPr sz="2000" spc="-5" dirty="0">
                <a:latin typeface="Times New Roman"/>
                <a:cs typeface="Times New Roman"/>
              </a:rPr>
              <a:t>the first element of </a:t>
            </a:r>
            <a:r>
              <a:rPr sz="2000" dirty="0">
                <a:latin typeface="Times New Roman"/>
                <a:cs typeface="Times New Roman"/>
              </a:rPr>
              <a:t>the </a:t>
            </a:r>
            <a:r>
              <a:rPr sz="2000" spc="-484" dirty="0">
                <a:latin typeface="Times New Roman"/>
                <a:cs typeface="Times New Roman"/>
              </a:rPr>
              <a:t> </a:t>
            </a:r>
            <a:r>
              <a:rPr sz="2000" spc="-5" dirty="0">
                <a:latin typeface="Times New Roman"/>
                <a:cs typeface="Times New Roman"/>
              </a:rPr>
              <a:t>related pair and </a:t>
            </a:r>
            <a:r>
              <a:rPr sz="2000" dirty="0">
                <a:latin typeface="Times New Roman"/>
                <a:cs typeface="Times New Roman"/>
              </a:rPr>
              <a:t>go </a:t>
            </a:r>
            <a:r>
              <a:rPr sz="2000" spc="-10" dirty="0">
                <a:latin typeface="Times New Roman"/>
                <a:cs typeface="Times New Roman"/>
              </a:rPr>
              <a:t>to </a:t>
            </a:r>
            <a:r>
              <a:rPr sz="2000" spc="-5" dirty="0">
                <a:latin typeface="Times New Roman"/>
                <a:cs typeface="Times New Roman"/>
              </a:rPr>
              <a:t>the second element. </a:t>
            </a:r>
            <a:r>
              <a:rPr sz="2000" dirty="0">
                <a:latin typeface="Times New Roman"/>
                <a:cs typeface="Times New Roman"/>
              </a:rPr>
              <a:t>The </a:t>
            </a:r>
            <a:r>
              <a:rPr sz="2000" spc="-5" dirty="0">
                <a:latin typeface="Times New Roman"/>
                <a:cs typeface="Times New Roman"/>
              </a:rPr>
              <a:t>direction is indicated by an </a:t>
            </a:r>
            <a:r>
              <a:rPr sz="2000" dirty="0">
                <a:latin typeface="Times New Roman"/>
                <a:cs typeface="Times New Roman"/>
              </a:rPr>
              <a:t> </a:t>
            </a:r>
            <a:r>
              <a:rPr sz="2000" spc="-25" dirty="0">
                <a:latin typeface="Times New Roman"/>
                <a:cs typeface="Times New Roman"/>
              </a:rPr>
              <a:t>arrow.</a:t>
            </a:r>
            <a:r>
              <a:rPr sz="2000" spc="450" dirty="0">
                <a:latin typeface="Times New Roman"/>
                <a:cs typeface="Times New Roman"/>
              </a:rPr>
              <a:t> </a:t>
            </a:r>
            <a:r>
              <a:rPr sz="2000" spc="-5" dirty="0">
                <a:latin typeface="Times New Roman"/>
                <a:cs typeface="Times New Roman"/>
              </a:rPr>
              <a:t>The resulting </a:t>
            </a:r>
            <a:r>
              <a:rPr sz="2000" dirty="0">
                <a:latin typeface="Times New Roman"/>
                <a:cs typeface="Times New Roman"/>
              </a:rPr>
              <a:t>diagram </a:t>
            </a:r>
            <a:r>
              <a:rPr sz="2000" spc="-5" dirty="0">
                <a:latin typeface="Times New Roman"/>
                <a:cs typeface="Times New Roman"/>
              </a:rPr>
              <a:t>is called the </a:t>
            </a:r>
            <a:r>
              <a:rPr sz="2000" b="1" spc="-10" dirty="0">
                <a:latin typeface="Times New Roman"/>
                <a:cs typeface="Times New Roman"/>
              </a:rPr>
              <a:t>directed </a:t>
            </a:r>
            <a:r>
              <a:rPr sz="2000" b="1" spc="-5" dirty="0">
                <a:latin typeface="Times New Roman"/>
                <a:cs typeface="Times New Roman"/>
              </a:rPr>
              <a:t>graph </a:t>
            </a:r>
            <a:r>
              <a:rPr sz="2000" spc="-5" dirty="0">
                <a:latin typeface="Times New Roman"/>
                <a:cs typeface="Times New Roman"/>
              </a:rPr>
              <a:t>or </a:t>
            </a:r>
            <a:r>
              <a:rPr sz="2000" b="1" spc="-5" dirty="0">
                <a:latin typeface="Times New Roman"/>
                <a:cs typeface="Times New Roman"/>
              </a:rPr>
              <a:t>digraph </a:t>
            </a:r>
            <a:r>
              <a:rPr sz="2000" dirty="0">
                <a:latin typeface="Times New Roman"/>
                <a:cs typeface="Times New Roman"/>
              </a:rPr>
              <a:t>of </a:t>
            </a:r>
            <a:r>
              <a:rPr sz="2000" spc="-5" dirty="0">
                <a:latin typeface="Times New Roman"/>
                <a:cs typeface="Times New Roman"/>
              </a:rPr>
              <a:t>R. </a:t>
            </a:r>
            <a:r>
              <a:rPr sz="2000" dirty="0">
                <a:latin typeface="Times New Roman"/>
                <a:cs typeface="Times New Roman"/>
              </a:rPr>
              <a:t> The</a:t>
            </a:r>
            <a:r>
              <a:rPr sz="2000" spc="114" dirty="0">
                <a:latin typeface="Times New Roman"/>
                <a:cs typeface="Times New Roman"/>
              </a:rPr>
              <a:t> </a:t>
            </a:r>
            <a:r>
              <a:rPr sz="2000" spc="-5" dirty="0">
                <a:latin typeface="Times New Roman"/>
                <a:cs typeface="Times New Roman"/>
              </a:rPr>
              <a:t>edge</a:t>
            </a:r>
            <a:r>
              <a:rPr sz="2000" spc="105" dirty="0">
                <a:latin typeface="Times New Roman"/>
                <a:cs typeface="Times New Roman"/>
              </a:rPr>
              <a:t> </a:t>
            </a:r>
            <a:r>
              <a:rPr sz="2000" spc="-5" dirty="0">
                <a:latin typeface="Times New Roman"/>
                <a:cs typeface="Times New Roman"/>
              </a:rPr>
              <a:t>of</a:t>
            </a:r>
            <a:r>
              <a:rPr sz="2000" spc="120" dirty="0">
                <a:latin typeface="Times New Roman"/>
                <a:cs typeface="Times New Roman"/>
              </a:rPr>
              <a:t> </a:t>
            </a:r>
            <a:r>
              <a:rPr sz="2000" spc="-5" dirty="0">
                <a:latin typeface="Times New Roman"/>
                <a:cs typeface="Times New Roman"/>
              </a:rPr>
              <a:t>the</a:t>
            </a:r>
            <a:r>
              <a:rPr sz="2000" spc="110" dirty="0">
                <a:latin typeface="Times New Roman"/>
                <a:cs typeface="Times New Roman"/>
              </a:rPr>
              <a:t> </a:t>
            </a:r>
            <a:r>
              <a:rPr sz="2000" spc="-5" dirty="0">
                <a:latin typeface="Times New Roman"/>
                <a:cs typeface="Times New Roman"/>
              </a:rPr>
              <a:t>form</a:t>
            </a:r>
            <a:r>
              <a:rPr sz="2000" spc="90" dirty="0">
                <a:latin typeface="Times New Roman"/>
                <a:cs typeface="Times New Roman"/>
              </a:rPr>
              <a:t> </a:t>
            </a:r>
            <a:r>
              <a:rPr sz="2000" spc="-5" dirty="0">
                <a:latin typeface="Times New Roman"/>
                <a:cs typeface="Times New Roman"/>
              </a:rPr>
              <a:t>(a,a)</a:t>
            </a:r>
            <a:r>
              <a:rPr sz="2000" spc="95" dirty="0">
                <a:latin typeface="Times New Roman"/>
                <a:cs typeface="Times New Roman"/>
              </a:rPr>
              <a:t> </a:t>
            </a:r>
            <a:r>
              <a:rPr sz="2000" spc="-5" dirty="0">
                <a:latin typeface="Times New Roman"/>
                <a:cs typeface="Times New Roman"/>
              </a:rPr>
              <a:t>represented</a:t>
            </a:r>
            <a:r>
              <a:rPr sz="2000" spc="110" dirty="0">
                <a:latin typeface="Times New Roman"/>
                <a:cs typeface="Times New Roman"/>
              </a:rPr>
              <a:t> </a:t>
            </a:r>
            <a:r>
              <a:rPr sz="2000" dirty="0">
                <a:latin typeface="Times New Roman"/>
                <a:cs typeface="Times New Roman"/>
              </a:rPr>
              <a:t>by</a:t>
            </a:r>
            <a:r>
              <a:rPr sz="2000" spc="95" dirty="0">
                <a:latin typeface="Times New Roman"/>
                <a:cs typeface="Times New Roman"/>
              </a:rPr>
              <a:t> </a:t>
            </a:r>
            <a:r>
              <a:rPr sz="2000" spc="-5" dirty="0">
                <a:latin typeface="Times New Roman"/>
                <a:cs typeface="Times New Roman"/>
              </a:rPr>
              <a:t>using</a:t>
            </a:r>
            <a:r>
              <a:rPr sz="2000" spc="105" dirty="0">
                <a:latin typeface="Times New Roman"/>
                <a:cs typeface="Times New Roman"/>
              </a:rPr>
              <a:t> </a:t>
            </a:r>
            <a:r>
              <a:rPr sz="2000" spc="-5" dirty="0">
                <a:latin typeface="Times New Roman"/>
                <a:cs typeface="Times New Roman"/>
              </a:rPr>
              <a:t>an</a:t>
            </a:r>
            <a:r>
              <a:rPr sz="2000" spc="110" dirty="0">
                <a:latin typeface="Times New Roman"/>
                <a:cs typeface="Times New Roman"/>
              </a:rPr>
              <a:t> </a:t>
            </a:r>
            <a:r>
              <a:rPr sz="2000" spc="-5" dirty="0">
                <a:latin typeface="Times New Roman"/>
                <a:cs typeface="Times New Roman"/>
              </a:rPr>
              <a:t>arc</a:t>
            </a:r>
            <a:r>
              <a:rPr sz="2000" spc="100" dirty="0">
                <a:latin typeface="Times New Roman"/>
                <a:cs typeface="Times New Roman"/>
              </a:rPr>
              <a:t> </a:t>
            </a:r>
            <a:r>
              <a:rPr sz="2000" spc="-5" dirty="0">
                <a:latin typeface="Times New Roman"/>
                <a:cs typeface="Times New Roman"/>
              </a:rPr>
              <a:t>from</a:t>
            </a:r>
            <a:r>
              <a:rPr sz="2000" spc="85" dirty="0">
                <a:latin typeface="Times New Roman"/>
                <a:cs typeface="Times New Roman"/>
              </a:rPr>
              <a:t> </a:t>
            </a:r>
            <a:r>
              <a:rPr sz="2000" dirty="0">
                <a:latin typeface="Times New Roman"/>
                <a:cs typeface="Times New Roman"/>
              </a:rPr>
              <a:t>the</a:t>
            </a:r>
            <a:r>
              <a:rPr sz="2000" spc="100" dirty="0">
                <a:latin typeface="Times New Roman"/>
                <a:cs typeface="Times New Roman"/>
              </a:rPr>
              <a:t> </a:t>
            </a:r>
            <a:r>
              <a:rPr sz="2000" dirty="0">
                <a:latin typeface="Times New Roman"/>
                <a:cs typeface="Times New Roman"/>
              </a:rPr>
              <a:t>vertex</a:t>
            </a:r>
            <a:r>
              <a:rPr sz="2000" spc="110" dirty="0">
                <a:latin typeface="Times New Roman"/>
                <a:cs typeface="Times New Roman"/>
              </a:rPr>
              <a:t> </a:t>
            </a:r>
            <a:r>
              <a:rPr sz="2000" dirty="0">
                <a:latin typeface="Times New Roman"/>
                <a:cs typeface="Times New Roman"/>
              </a:rPr>
              <a:t>a</a:t>
            </a:r>
            <a:r>
              <a:rPr sz="2000" spc="100" dirty="0">
                <a:latin typeface="Times New Roman"/>
                <a:cs typeface="Times New Roman"/>
              </a:rPr>
              <a:t> </a:t>
            </a:r>
            <a:r>
              <a:rPr sz="2000" spc="-5" dirty="0">
                <a:latin typeface="Times New Roman"/>
                <a:cs typeface="Times New Roman"/>
              </a:rPr>
              <a:t>back </a:t>
            </a:r>
            <a:r>
              <a:rPr sz="2000" spc="-490" dirty="0">
                <a:latin typeface="Times New Roman"/>
                <a:cs typeface="Times New Roman"/>
              </a:rPr>
              <a:t> </a:t>
            </a:r>
            <a:r>
              <a:rPr sz="2000" spc="-5" dirty="0">
                <a:latin typeface="Times New Roman"/>
                <a:cs typeface="Times New Roman"/>
              </a:rPr>
              <a:t>to</a:t>
            </a:r>
            <a:r>
              <a:rPr sz="2000" spc="-10" dirty="0">
                <a:latin typeface="Times New Roman"/>
                <a:cs typeface="Times New Roman"/>
              </a:rPr>
              <a:t> </a:t>
            </a:r>
            <a:r>
              <a:rPr sz="2000" spc="-5" dirty="0">
                <a:latin typeface="Times New Roman"/>
                <a:cs typeface="Times New Roman"/>
              </a:rPr>
              <a:t>itself,</a:t>
            </a:r>
            <a:r>
              <a:rPr sz="2000" spc="-25"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spc="-5" dirty="0">
                <a:latin typeface="Times New Roman"/>
                <a:cs typeface="Times New Roman"/>
              </a:rPr>
              <a:t>called </a:t>
            </a:r>
            <a:r>
              <a:rPr sz="2000" dirty="0">
                <a:latin typeface="Times New Roman"/>
                <a:cs typeface="Times New Roman"/>
              </a:rPr>
              <a:t>a </a:t>
            </a:r>
            <a:r>
              <a:rPr sz="2000" b="1" i="1" dirty="0">
                <a:latin typeface="Times New Roman"/>
                <a:cs typeface="Times New Roman"/>
              </a:rPr>
              <a:t>loop</a:t>
            </a:r>
            <a:r>
              <a:rPr sz="2000" dirty="0">
                <a:latin typeface="Times New Roman"/>
                <a:cs typeface="Times New Roman"/>
              </a:rPr>
              <a:t>.</a:t>
            </a:r>
            <a:endParaRPr sz="2000">
              <a:latin typeface="Times New Roman"/>
              <a:cs typeface="Times New Roman"/>
            </a:endParaRPr>
          </a:p>
          <a:p>
            <a:pPr>
              <a:lnSpc>
                <a:spcPct val="100000"/>
              </a:lnSpc>
            </a:pPr>
            <a:endParaRPr sz="2200">
              <a:latin typeface="Times New Roman"/>
              <a:cs typeface="Times New Roman"/>
            </a:endParaRPr>
          </a:p>
          <a:p>
            <a:pPr>
              <a:lnSpc>
                <a:spcPct val="100000"/>
              </a:lnSpc>
              <a:spcBef>
                <a:spcPts val="5"/>
              </a:spcBef>
            </a:pPr>
            <a:endParaRPr sz="1850">
              <a:latin typeface="Times New Roman"/>
              <a:cs typeface="Times New Roman"/>
            </a:endParaRPr>
          </a:p>
          <a:p>
            <a:pPr marL="12700">
              <a:lnSpc>
                <a:spcPct val="100000"/>
              </a:lnSpc>
            </a:pPr>
            <a:r>
              <a:rPr sz="2400" b="1" u="heavy" dirty="0">
                <a:uFill>
                  <a:solidFill>
                    <a:srgbClr val="000000"/>
                  </a:solidFill>
                </a:uFill>
                <a:latin typeface="Times New Roman"/>
                <a:cs typeface="Times New Roman"/>
              </a:rPr>
              <a:t>Example:</a:t>
            </a:r>
            <a:endParaRPr sz="2400">
              <a:latin typeface="Times New Roman"/>
              <a:cs typeface="Times New Roman"/>
            </a:endParaRPr>
          </a:p>
          <a:p>
            <a:pPr marL="121920" marR="1874520">
              <a:lnSpc>
                <a:spcPct val="100000"/>
              </a:lnSpc>
              <a:spcBef>
                <a:spcPts val="15"/>
              </a:spcBef>
            </a:pPr>
            <a:r>
              <a:rPr sz="2000" dirty="0">
                <a:latin typeface="Times New Roman"/>
                <a:cs typeface="Times New Roman"/>
              </a:rPr>
              <a:t>If</a:t>
            </a:r>
            <a:r>
              <a:rPr sz="2000" spc="-120" dirty="0">
                <a:latin typeface="Times New Roman"/>
                <a:cs typeface="Times New Roman"/>
              </a:rPr>
              <a:t> </a:t>
            </a:r>
            <a:r>
              <a:rPr sz="2000" dirty="0">
                <a:latin typeface="Times New Roman"/>
                <a:cs typeface="Times New Roman"/>
              </a:rPr>
              <a:t>A={2,3,4,6}</a:t>
            </a:r>
            <a:r>
              <a:rPr sz="2000" spc="-40" dirty="0">
                <a:latin typeface="Times New Roman"/>
                <a:cs typeface="Times New Roman"/>
              </a:rPr>
              <a:t> </a:t>
            </a:r>
            <a:r>
              <a:rPr sz="2000" dirty="0">
                <a:latin typeface="Times New Roman"/>
                <a:cs typeface="Times New Roman"/>
              </a:rPr>
              <a:t>and</a:t>
            </a:r>
            <a:r>
              <a:rPr sz="2000" spc="490" dirty="0">
                <a:latin typeface="Times New Roman"/>
                <a:cs typeface="Times New Roman"/>
              </a:rPr>
              <a:t> </a:t>
            </a:r>
            <a:r>
              <a:rPr sz="2000" dirty="0">
                <a:latin typeface="Times New Roman"/>
                <a:cs typeface="Times New Roman"/>
              </a:rPr>
              <a:t>R is</a:t>
            </a:r>
            <a:r>
              <a:rPr sz="2000" spc="490" dirty="0">
                <a:latin typeface="Times New Roman"/>
                <a:cs typeface="Times New Roman"/>
              </a:rPr>
              <a:t> </a:t>
            </a:r>
            <a:r>
              <a:rPr sz="2000" dirty="0">
                <a:latin typeface="Times New Roman"/>
                <a:cs typeface="Times New Roman"/>
              </a:rPr>
              <a:t>defined</a:t>
            </a:r>
            <a:r>
              <a:rPr sz="2000" spc="-40" dirty="0">
                <a:latin typeface="Times New Roman"/>
                <a:cs typeface="Times New Roman"/>
              </a:rPr>
              <a:t> </a:t>
            </a:r>
            <a:r>
              <a:rPr sz="2000" dirty="0">
                <a:latin typeface="Times New Roman"/>
                <a:cs typeface="Times New Roman"/>
              </a:rPr>
              <a:t>by</a:t>
            </a:r>
            <a:r>
              <a:rPr sz="2000" spc="20" dirty="0">
                <a:latin typeface="Times New Roman"/>
                <a:cs typeface="Times New Roman"/>
              </a:rPr>
              <a:t> </a:t>
            </a:r>
            <a:r>
              <a:rPr sz="2000" spc="-5" dirty="0">
                <a:latin typeface="Times New Roman"/>
                <a:cs typeface="Times New Roman"/>
              </a:rPr>
              <a:t>aRb </a:t>
            </a:r>
            <a:r>
              <a:rPr sz="2000" dirty="0">
                <a:latin typeface="Times New Roman"/>
                <a:cs typeface="Times New Roman"/>
              </a:rPr>
              <a:t>if</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divides</a:t>
            </a:r>
            <a:r>
              <a:rPr sz="2000" spc="-35" dirty="0">
                <a:latin typeface="Times New Roman"/>
                <a:cs typeface="Times New Roman"/>
              </a:rPr>
              <a:t> </a:t>
            </a:r>
            <a:r>
              <a:rPr sz="2000" dirty="0">
                <a:latin typeface="Times New Roman"/>
                <a:cs typeface="Times New Roman"/>
              </a:rPr>
              <a:t>b,</a:t>
            </a:r>
            <a:r>
              <a:rPr sz="2000" spc="-5" dirty="0">
                <a:latin typeface="Times New Roman"/>
                <a:cs typeface="Times New Roman"/>
              </a:rPr>
              <a:t> </a:t>
            </a:r>
            <a:r>
              <a:rPr sz="2000" dirty="0">
                <a:latin typeface="Times New Roman"/>
                <a:cs typeface="Times New Roman"/>
              </a:rPr>
              <a:t>then </a:t>
            </a:r>
            <a:r>
              <a:rPr sz="2000" spc="-484" dirty="0">
                <a:latin typeface="Times New Roman"/>
                <a:cs typeface="Times New Roman"/>
              </a:rPr>
              <a:t> </a:t>
            </a:r>
            <a:r>
              <a:rPr sz="2000" spc="-5" dirty="0">
                <a:latin typeface="Times New Roman"/>
                <a:cs typeface="Times New Roman"/>
              </a:rPr>
              <a:t>R={(2,2),(2,4),(2,6),(3,3),(3,6),(4,4),(6,6)}.</a:t>
            </a:r>
            <a:r>
              <a:rPr sz="2000" spc="-7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digraph</a:t>
            </a:r>
            <a:endParaRPr sz="2000">
              <a:latin typeface="Times New Roman"/>
              <a:cs typeface="Times New Roman"/>
            </a:endParaRPr>
          </a:p>
          <a:p>
            <a:pPr marL="121920">
              <a:lnSpc>
                <a:spcPct val="100000"/>
              </a:lnSpc>
            </a:pPr>
            <a:r>
              <a:rPr sz="2000" dirty="0">
                <a:latin typeface="Times New Roman"/>
                <a:cs typeface="Times New Roman"/>
              </a:rPr>
              <a:t>representing</a:t>
            </a:r>
            <a:r>
              <a:rPr sz="2000" spc="-4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relation</a:t>
            </a:r>
            <a:r>
              <a:rPr sz="2000" spc="-35" dirty="0">
                <a:latin typeface="Times New Roman"/>
                <a:cs typeface="Times New Roman"/>
              </a:rPr>
              <a:t> </a:t>
            </a:r>
            <a:r>
              <a:rPr sz="2000" dirty="0">
                <a:latin typeface="Times New Roman"/>
                <a:cs typeface="Times New Roman"/>
              </a:rPr>
              <a:t>R</a:t>
            </a:r>
            <a:r>
              <a:rPr sz="2000" spc="-10" dirty="0">
                <a:latin typeface="Times New Roman"/>
                <a:cs typeface="Times New Roman"/>
              </a:rPr>
              <a:t> </a:t>
            </a:r>
            <a:r>
              <a:rPr sz="2000" spc="-5" dirty="0">
                <a:latin typeface="Times New Roman"/>
                <a:cs typeface="Times New Roman"/>
              </a:rPr>
              <a:t>is </a:t>
            </a:r>
            <a:r>
              <a:rPr sz="2000" dirty="0">
                <a:latin typeface="Times New Roman"/>
                <a:cs typeface="Times New Roman"/>
              </a:rPr>
              <a:t>given</a:t>
            </a:r>
            <a:r>
              <a:rPr sz="2000" spc="-35"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fig.</a:t>
            </a:r>
            <a:endParaRPr sz="2000">
              <a:latin typeface="Times New Roman"/>
              <a:cs typeface="Times New Roman"/>
            </a:endParaRPr>
          </a:p>
        </p:txBody>
      </p:sp>
      <p:sp>
        <p:nvSpPr>
          <p:cNvPr id="4" name="object 4"/>
          <p:cNvSpPr txBox="1"/>
          <p:nvPr/>
        </p:nvSpPr>
        <p:spPr>
          <a:xfrm>
            <a:off x="7570469" y="5865063"/>
            <a:ext cx="384810" cy="177800"/>
          </a:xfrm>
          <a:prstGeom prst="rect">
            <a:avLst/>
          </a:prstGeom>
        </p:spPr>
        <p:txBody>
          <a:bodyPr vert="horz" wrap="square" lIns="0" tIns="12065" rIns="0" bIns="0" rtlCol="0">
            <a:spAutoFit/>
          </a:bodyPr>
          <a:lstStyle/>
          <a:p>
            <a:pPr marL="12700">
              <a:lnSpc>
                <a:spcPct val="100000"/>
              </a:lnSpc>
              <a:spcBef>
                <a:spcPts val="95"/>
              </a:spcBef>
            </a:pPr>
            <a:r>
              <a:rPr sz="1000" b="1" u="sng" spc="-5" dirty="0">
                <a:uFill>
                  <a:solidFill>
                    <a:srgbClr val="000000"/>
                  </a:solidFill>
                </a:uFill>
                <a:latin typeface="Times New Roman"/>
                <a:cs typeface="Times New Roman"/>
              </a:rPr>
              <a:t>Figure</a:t>
            </a:r>
            <a:endParaRPr sz="1000">
              <a:latin typeface="Times New Roman"/>
              <a:cs typeface="Times New Roman"/>
            </a:endParaRPr>
          </a:p>
        </p:txBody>
      </p:sp>
      <p:sp>
        <p:nvSpPr>
          <p:cNvPr id="5" name="object 5"/>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6" name="object 6"/>
          <p:cNvSpPr txBox="1">
            <a:spLocks noGrp="1"/>
          </p:cNvSpPr>
          <p:nvPr>
            <p:ph type="title"/>
          </p:nvPr>
        </p:nvSpPr>
        <p:spPr>
          <a:xfrm>
            <a:off x="739241" y="269240"/>
            <a:ext cx="7663815" cy="574040"/>
          </a:xfrm>
          <a:prstGeom prst="rect">
            <a:avLst/>
          </a:prstGeom>
        </p:spPr>
        <p:txBody>
          <a:bodyPr vert="horz" wrap="square" lIns="0" tIns="12700" rIns="0" bIns="0" rtlCol="0">
            <a:spAutoFit/>
          </a:bodyPr>
          <a:lstStyle/>
          <a:p>
            <a:pPr marL="12700">
              <a:lnSpc>
                <a:spcPct val="100000"/>
              </a:lnSpc>
              <a:spcBef>
                <a:spcPts val="100"/>
              </a:spcBef>
            </a:pPr>
            <a:r>
              <a:rPr spc="-5" dirty="0"/>
              <a:t>Representation</a:t>
            </a:r>
            <a:r>
              <a:rPr spc="-10" dirty="0"/>
              <a:t> </a:t>
            </a:r>
            <a:r>
              <a:rPr dirty="0"/>
              <a:t>of</a:t>
            </a:r>
            <a:r>
              <a:rPr spc="-5" dirty="0"/>
              <a:t> Relations </a:t>
            </a:r>
            <a:r>
              <a:rPr dirty="0"/>
              <a:t>By</a:t>
            </a:r>
            <a:r>
              <a:rPr spc="-5" dirty="0"/>
              <a:t> Graphs</a:t>
            </a:r>
          </a:p>
        </p:txBody>
      </p:sp>
      <p:pic>
        <p:nvPicPr>
          <p:cNvPr id="7" name="object 7"/>
          <p:cNvPicPr/>
          <p:nvPr/>
        </p:nvPicPr>
        <p:blipFill>
          <a:blip r:embed="rId2" cstate="print"/>
          <a:stretch>
            <a:fillRect/>
          </a:stretch>
        </p:blipFill>
        <p:spPr>
          <a:xfrm>
            <a:off x="6905625" y="3200400"/>
            <a:ext cx="1628775" cy="255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81000"/>
            <a:ext cx="8610600" cy="6172200"/>
          </a:xfrm>
          <a:custGeom>
            <a:avLst/>
            <a:gdLst/>
            <a:ahLst/>
            <a:cxnLst/>
            <a:rect l="l" t="t" r="r" b="b"/>
            <a:pathLst>
              <a:path w="8610600" h="6172200">
                <a:moveTo>
                  <a:pt x="8610600" y="0"/>
                </a:moveTo>
                <a:lnTo>
                  <a:pt x="0" y="0"/>
                </a:lnTo>
                <a:lnTo>
                  <a:pt x="0" y="6172200"/>
                </a:lnTo>
                <a:lnTo>
                  <a:pt x="8610600" y="6172200"/>
                </a:lnTo>
                <a:lnTo>
                  <a:pt x="86106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316484"/>
            <a:ext cx="3662679" cy="452120"/>
          </a:xfrm>
          <a:prstGeom prst="rect">
            <a:avLst/>
          </a:prstGeom>
        </p:spPr>
        <p:txBody>
          <a:bodyPr vert="horz" wrap="square" lIns="0" tIns="12065" rIns="0" bIns="0" rtlCol="0">
            <a:spAutoFit/>
          </a:bodyPr>
          <a:lstStyle/>
          <a:p>
            <a:pPr marL="12700">
              <a:lnSpc>
                <a:spcPct val="100000"/>
              </a:lnSpc>
              <a:spcBef>
                <a:spcPts val="95"/>
              </a:spcBef>
            </a:pPr>
            <a:r>
              <a:rPr sz="2800" spc="-10" dirty="0"/>
              <a:t>Representation</a:t>
            </a:r>
            <a:r>
              <a:rPr sz="2800" spc="5" dirty="0"/>
              <a:t> </a:t>
            </a:r>
            <a:r>
              <a:rPr sz="2800" spc="-5" dirty="0"/>
              <a:t>of</a:t>
            </a:r>
            <a:r>
              <a:rPr sz="2800" dirty="0"/>
              <a:t> </a:t>
            </a:r>
            <a:r>
              <a:rPr sz="2800" spc="-5" dirty="0"/>
              <a:t>a</a:t>
            </a:r>
            <a:r>
              <a:rPr sz="2800" spc="-10" dirty="0"/>
              <a:t> </a:t>
            </a:r>
            <a:r>
              <a:rPr sz="2800" spc="-5" dirty="0"/>
              <a:t>Set:</a:t>
            </a:r>
            <a:endParaRPr sz="2800"/>
          </a:p>
        </p:txBody>
      </p:sp>
      <p:sp>
        <p:nvSpPr>
          <p:cNvPr id="4" name="object 4"/>
          <p:cNvSpPr txBox="1"/>
          <p:nvPr/>
        </p:nvSpPr>
        <p:spPr>
          <a:xfrm>
            <a:off x="383540" y="746505"/>
            <a:ext cx="8454390" cy="3536950"/>
          </a:xfrm>
          <a:prstGeom prst="rect">
            <a:avLst/>
          </a:prstGeom>
        </p:spPr>
        <p:txBody>
          <a:bodyPr vert="horz" wrap="square" lIns="0" tIns="76835" rIns="0" bIns="0" rtlCol="0">
            <a:spAutoFit/>
          </a:bodyPr>
          <a:lstStyle/>
          <a:p>
            <a:pPr marL="12700" marR="5080" algn="just">
              <a:lnSpc>
                <a:spcPts val="2110"/>
              </a:lnSpc>
              <a:spcBef>
                <a:spcPts val="605"/>
              </a:spcBef>
            </a:pPr>
            <a:r>
              <a:rPr sz="2200" spc="-5" dirty="0">
                <a:latin typeface="Times New Roman"/>
                <a:cs typeface="Times New Roman"/>
              </a:rPr>
              <a:t>Capital letters A, </a:t>
            </a:r>
            <a:r>
              <a:rPr sz="2200" spc="-10" dirty="0">
                <a:latin typeface="Times New Roman"/>
                <a:cs typeface="Times New Roman"/>
              </a:rPr>
              <a:t>B, </a:t>
            </a:r>
            <a:r>
              <a:rPr sz="2200" spc="-5" dirty="0">
                <a:latin typeface="Times New Roman"/>
                <a:cs typeface="Times New Roman"/>
              </a:rPr>
              <a:t>C,…</a:t>
            </a:r>
            <a:r>
              <a:rPr sz="2200" dirty="0">
                <a:latin typeface="Times New Roman"/>
                <a:cs typeface="Times New Roman"/>
              </a:rPr>
              <a:t> </a:t>
            </a:r>
            <a:r>
              <a:rPr sz="2200" spc="-5" dirty="0">
                <a:latin typeface="Times New Roman"/>
                <a:cs typeface="Times New Roman"/>
              </a:rPr>
              <a:t>are</a:t>
            </a:r>
            <a:r>
              <a:rPr sz="2200" dirty="0">
                <a:latin typeface="Times New Roman"/>
                <a:cs typeface="Times New Roman"/>
              </a:rPr>
              <a:t> </a:t>
            </a:r>
            <a:r>
              <a:rPr sz="2200" spc="-5" dirty="0">
                <a:latin typeface="Times New Roman"/>
                <a:cs typeface="Times New Roman"/>
              </a:rPr>
              <a:t>generally used to denote sets and lower </a:t>
            </a:r>
            <a:r>
              <a:rPr sz="2200" spc="-10" dirty="0">
                <a:latin typeface="Times New Roman"/>
                <a:cs typeface="Times New Roman"/>
              </a:rPr>
              <a:t>case </a:t>
            </a:r>
            <a:r>
              <a:rPr sz="2200" spc="-5" dirty="0">
                <a:latin typeface="Times New Roman"/>
                <a:cs typeface="Times New Roman"/>
              </a:rPr>
              <a:t> letters a, </a:t>
            </a:r>
            <a:r>
              <a:rPr sz="2200" dirty="0">
                <a:latin typeface="Times New Roman"/>
                <a:cs typeface="Times New Roman"/>
              </a:rPr>
              <a:t>b, </a:t>
            </a:r>
            <a:r>
              <a:rPr sz="2200" spc="-5" dirty="0">
                <a:latin typeface="Times New Roman"/>
                <a:cs typeface="Times New Roman"/>
              </a:rPr>
              <a:t>c… to denote elements</a:t>
            </a:r>
            <a:r>
              <a:rPr sz="2200" b="1" spc="-5" dirty="0">
                <a:latin typeface="Times New Roman"/>
                <a:cs typeface="Times New Roman"/>
              </a:rPr>
              <a:t>. </a:t>
            </a:r>
            <a:r>
              <a:rPr sz="2200" dirty="0">
                <a:latin typeface="Times New Roman"/>
                <a:cs typeface="Times New Roman"/>
              </a:rPr>
              <a:t>If an </a:t>
            </a:r>
            <a:r>
              <a:rPr sz="2200" spc="-5" dirty="0">
                <a:latin typeface="Times New Roman"/>
                <a:cs typeface="Times New Roman"/>
              </a:rPr>
              <a:t>element x is a </a:t>
            </a:r>
            <a:r>
              <a:rPr sz="2200" spc="-10" dirty="0">
                <a:latin typeface="Times New Roman"/>
                <a:cs typeface="Times New Roman"/>
              </a:rPr>
              <a:t>member </a:t>
            </a:r>
            <a:r>
              <a:rPr sz="2200" spc="5" dirty="0">
                <a:latin typeface="Times New Roman"/>
                <a:cs typeface="Times New Roman"/>
              </a:rPr>
              <a:t>of </a:t>
            </a:r>
            <a:r>
              <a:rPr sz="2200" spc="-5" dirty="0">
                <a:latin typeface="Times New Roman"/>
                <a:cs typeface="Times New Roman"/>
              </a:rPr>
              <a:t>any </a:t>
            </a:r>
            <a:r>
              <a:rPr sz="2200" spc="-10" dirty="0">
                <a:latin typeface="Times New Roman"/>
                <a:cs typeface="Times New Roman"/>
              </a:rPr>
              <a:t>set </a:t>
            </a:r>
            <a:r>
              <a:rPr sz="2200" spc="-5" dirty="0">
                <a:latin typeface="Times New Roman"/>
                <a:cs typeface="Times New Roman"/>
              </a:rPr>
              <a:t> A, it is denoted </a:t>
            </a:r>
            <a:r>
              <a:rPr sz="2200" spc="-10" dirty="0">
                <a:latin typeface="Times New Roman"/>
                <a:cs typeface="Times New Roman"/>
              </a:rPr>
              <a:t>by </a:t>
            </a:r>
            <a:r>
              <a:rPr sz="2200" spc="-5" dirty="0">
                <a:latin typeface="Times New Roman"/>
                <a:cs typeface="Times New Roman"/>
              </a:rPr>
              <a:t>x</a:t>
            </a:r>
            <a:r>
              <a:rPr sz="2200" spc="-5" dirty="0">
                <a:latin typeface="Cambria Math"/>
                <a:cs typeface="Cambria Math"/>
              </a:rPr>
              <a:t>∈</a:t>
            </a:r>
            <a:r>
              <a:rPr sz="2200" spc="-5" dirty="0">
                <a:latin typeface="Times New Roman"/>
                <a:cs typeface="Times New Roman"/>
              </a:rPr>
              <a:t>A and if an element y </a:t>
            </a:r>
            <a:r>
              <a:rPr sz="2200" spc="-10" dirty="0">
                <a:latin typeface="Times New Roman"/>
                <a:cs typeface="Times New Roman"/>
              </a:rPr>
              <a:t>is </a:t>
            </a:r>
            <a:r>
              <a:rPr sz="2200" dirty="0">
                <a:latin typeface="Times New Roman"/>
                <a:cs typeface="Times New Roman"/>
              </a:rPr>
              <a:t>not </a:t>
            </a:r>
            <a:r>
              <a:rPr sz="2200" spc="-5" dirty="0">
                <a:latin typeface="Times New Roman"/>
                <a:cs typeface="Times New Roman"/>
              </a:rPr>
              <a:t>a member </a:t>
            </a:r>
            <a:r>
              <a:rPr sz="2200" dirty="0">
                <a:latin typeface="Times New Roman"/>
                <a:cs typeface="Times New Roman"/>
              </a:rPr>
              <a:t>of </a:t>
            </a:r>
            <a:r>
              <a:rPr sz="2200" spc="-5" dirty="0">
                <a:latin typeface="Times New Roman"/>
                <a:cs typeface="Times New Roman"/>
              </a:rPr>
              <a:t>set A, it is </a:t>
            </a:r>
            <a:r>
              <a:rPr sz="2200" dirty="0">
                <a:latin typeface="Times New Roman"/>
                <a:cs typeface="Times New Roman"/>
              </a:rPr>
              <a:t> </a:t>
            </a:r>
            <a:r>
              <a:rPr sz="2200" spc="-5" dirty="0">
                <a:latin typeface="Times New Roman"/>
                <a:cs typeface="Times New Roman"/>
              </a:rPr>
              <a:t>denoted </a:t>
            </a:r>
            <a:r>
              <a:rPr sz="2200" dirty="0">
                <a:latin typeface="Times New Roman"/>
                <a:cs typeface="Times New Roman"/>
              </a:rPr>
              <a:t>by</a:t>
            </a:r>
            <a:r>
              <a:rPr sz="2200" spc="-5" dirty="0">
                <a:latin typeface="Times New Roman"/>
                <a:cs typeface="Times New Roman"/>
              </a:rPr>
              <a:t> y</a:t>
            </a:r>
            <a:r>
              <a:rPr sz="2200" spc="-5" dirty="0">
                <a:latin typeface="Cambria Math"/>
                <a:cs typeface="Cambria Math"/>
              </a:rPr>
              <a:t>∉</a:t>
            </a:r>
            <a:r>
              <a:rPr sz="2200" spc="-5" dirty="0">
                <a:latin typeface="Times New Roman"/>
                <a:cs typeface="Times New Roman"/>
              </a:rPr>
              <a:t>A.</a:t>
            </a:r>
            <a:endParaRPr sz="2200">
              <a:latin typeface="Times New Roman"/>
              <a:cs typeface="Times New Roman"/>
            </a:endParaRPr>
          </a:p>
          <a:p>
            <a:pPr marL="12700" algn="just">
              <a:lnSpc>
                <a:spcPct val="100000"/>
              </a:lnSpc>
              <a:spcBef>
                <a:spcPts val="25"/>
              </a:spcBef>
            </a:pPr>
            <a:r>
              <a:rPr sz="2200" spc="-5" dirty="0">
                <a:latin typeface="Times New Roman"/>
                <a:cs typeface="Times New Roman"/>
              </a:rPr>
              <a:t>Sets</a:t>
            </a:r>
            <a:r>
              <a:rPr sz="2200" dirty="0">
                <a:latin typeface="Times New Roman"/>
                <a:cs typeface="Times New Roman"/>
              </a:rPr>
              <a:t> </a:t>
            </a:r>
            <a:r>
              <a:rPr sz="2200" spc="-10" dirty="0">
                <a:latin typeface="Times New Roman"/>
                <a:cs typeface="Times New Roman"/>
              </a:rPr>
              <a:t>can</a:t>
            </a:r>
            <a:r>
              <a:rPr sz="2200" spc="10" dirty="0">
                <a:latin typeface="Times New Roman"/>
                <a:cs typeface="Times New Roman"/>
              </a:rPr>
              <a:t> </a:t>
            </a:r>
            <a:r>
              <a:rPr sz="2200" dirty="0">
                <a:latin typeface="Times New Roman"/>
                <a:cs typeface="Times New Roman"/>
              </a:rPr>
              <a:t>be</a:t>
            </a:r>
            <a:r>
              <a:rPr sz="2200" spc="-5" dirty="0">
                <a:latin typeface="Times New Roman"/>
                <a:cs typeface="Times New Roman"/>
              </a:rPr>
              <a:t> represented</a:t>
            </a:r>
            <a:r>
              <a:rPr sz="2200" spc="10" dirty="0">
                <a:latin typeface="Times New Roman"/>
                <a:cs typeface="Times New Roman"/>
              </a:rPr>
              <a:t> </a:t>
            </a:r>
            <a:r>
              <a:rPr sz="2200" spc="-5" dirty="0">
                <a:latin typeface="Times New Roman"/>
                <a:cs typeface="Times New Roman"/>
              </a:rPr>
              <a:t>in</a:t>
            </a:r>
            <a:r>
              <a:rPr sz="2200" spc="15" dirty="0">
                <a:latin typeface="Times New Roman"/>
                <a:cs typeface="Times New Roman"/>
              </a:rPr>
              <a:t> </a:t>
            </a:r>
            <a:r>
              <a:rPr sz="2200" spc="-5" dirty="0">
                <a:latin typeface="Times New Roman"/>
                <a:cs typeface="Times New Roman"/>
              </a:rPr>
              <a:t>two</a:t>
            </a:r>
            <a:r>
              <a:rPr sz="2200" spc="5" dirty="0">
                <a:latin typeface="Times New Roman"/>
                <a:cs typeface="Times New Roman"/>
              </a:rPr>
              <a:t> </a:t>
            </a:r>
            <a:r>
              <a:rPr sz="2200" spc="-5" dirty="0">
                <a:latin typeface="Times New Roman"/>
                <a:cs typeface="Times New Roman"/>
              </a:rPr>
              <a:t>ways:-</a:t>
            </a:r>
            <a:endParaRPr sz="2200">
              <a:latin typeface="Times New Roman"/>
              <a:cs typeface="Times New Roman"/>
            </a:endParaRPr>
          </a:p>
          <a:p>
            <a:pPr marL="355600" indent="-342900" algn="just">
              <a:lnSpc>
                <a:spcPct val="100000"/>
              </a:lnSpc>
              <a:spcBef>
                <a:spcPts val="5"/>
              </a:spcBef>
              <a:buFont typeface="Wingdings"/>
              <a:buChar char=""/>
              <a:tabLst>
                <a:tab pos="355600" algn="l"/>
              </a:tabLst>
            </a:pPr>
            <a:r>
              <a:rPr sz="2200" spc="-5" dirty="0">
                <a:latin typeface="Times New Roman"/>
                <a:cs typeface="Times New Roman"/>
              </a:rPr>
              <a:t>Roster</a:t>
            </a:r>
            <a:r>
              <a:rPr sz="2200" spc="-20" dirty="0">
                <a:latin typeface="Times New Roman"/>
                <a:cs typeface="Times New Roman"/>
              </a:rPr>
              <a:t> </a:t>
            </a:r>
            <a:r>
              <a:rPr sz="2200" spc="-5" dirty="0">
                <a:latin typeface="Times New Roman"/>
                <a:cs typeface="Times New Roman"/>
              </a:rPr>
              <a:t>Notation</a:t>
            </a:r>
            <a:endParaRPr sz="2200">
              <a:latin typeface="Times New Roman"/>
              <a:cs typeface="Times New Roman"/>
            </a:endParaRPr>
          </a:p>
          <a:p>
            <a:pPr marL="355600" indent="-342900" algn="just">
              <a:lnSpc>
                <a:spcPct val="100000"/>
              </a:lnSpc>
              <a:buFont typeface="Wingdings"/>
              <a:buChar char=""/>
              <a:tabLst>
                <a:tab pos="355600" algn="l"/>
              </a:tabLst>
            </a:pPr>
            <a:r>
              <a:rPr sz="2200" spc="-5" dirty="0">
                <a:latin typeface="Times New Roman"/>
                <a:cs typeface="Times New Roman"/>
              </a:rPr>
              <a:t>Set</a:t>
            </a:r>
            <a:r>
              <a:rPr sz="2200" spc="-10" dirty="0">
                <a:latin typeface="Times New Roman"/>
                <a:cs typeface="Times New Roman"/>
              </a:rPr>
              <a:t> </a:t>
            </a:r>
            <a:r>
              <a:rPr sz="2200" spc="-5" dirty="0">
                <a:latin typeface="Times New Roman"/>
                <a:cs typeface="Times New Roman"/>
              </a:rPr>
              <a:t>Builder Notation</a:t>
            </a:r>
            <a:endParaRPr sz="2200">
              <a:latin typeface="Times New Roman"/>
              <a:cs typeface="Times New Roman"/>
            </a:endParaRPr>
          </a:p>
          <a:p>
            <a:pPr>
              <a:lnSpc>
                <a:spcPct val="100000"/>
              </a:lnSpc>
              <a:spcBef>
                <a:spcPts val="25"/>
              </a:spcBef>
            </a:pPr>
            <a:endParaRPr sz="2250">
              <a:latin typeface="Times New Roman"/>
              <a:cs typeface="Times New Roman"/>
            </a:endParaRPr>
          </a:p>
          <a:p>
            <a:pPr marL="12700" algn="just">
              <a:lnSpc>
                <a:spcPct val="100000"/>
              </a:lnSpc>
            </a:pPr>
            <a:r>
              <a:rPr sz="2800" b="1" u="heavy" spc="-5" dirty="0">
                <a:uFill>
                  <a:solidFill>
                    <a:srgbClr val="000000"/>
                  </a:solidFill>
                </a:uFill>
                <a:latin typeface="Times New Roman"/>
                <a:cs typeface="Times New Roman"/>
              </a:rPr>
              <a:t>Roster</a:t>
            </a:r>
            <a:r>
              <a:rPr sz="2800" b="1" u="heavy" spc="-75" dirty="0">
                <a:uFill>
                  <a:solidFill>
                    <a:srgbClr val="000000"/>
                  </a:solidFill>
                </a:uFill>
                <a:latin typeface="Times New Roman"/>
                <a:cs typeface="Times New Roman"/>
              </a:rPr>
              <a:t> </a:t>
            </a:r>
            <a:r>
              <a:rPr sz="2800" b="1" u="heavy" dirty="0">
                <a:uFill>
                  <a:solidFill>
                    <a:srgbClr val="000000"/>
                  </a:solidFill>
                </a:uFill>
                <a:latin typeface="Times New Roman"/>
                <a:cs typeface="Times New Roman"/>
              </a:rPr>
              <a:t>Notation:</a:t>
            </a:r>
            <a:endParaRPr sz="2800">
              <a:latin typeface="Times New Roman"/>
              <a:cs typeface="Times New Roman"/>
            </a:endParaRPr>
          </a:p>
          <a:p>
            <a:pPr marL="12700" algn="just">
              <a:lnSpc>
                <a:spcPts val="2375"/>
              </a:lnSpc>
              <a:spcBef>
                <a:spcPts val="30"/>
              </a:spcBef>
            </a:pPr>
            <a:r>
              <a:rPr sz="2200" spc="-5" dirty="0">
                <a:latin typeface="Times New Roman"/>
                <a:cs typeface="Times New Roman"/>
              </a:rPr>
              <a:t>The</a:t>
            </a:r>
            <a:r>
              <a:rPr sz="2200" spc="680" dirty="0">
                <a:latin typeface="Times New Roman"/>
                <a:cs typeface="Times New Roman"/>
              </a:rPr>
              <a:t> </a:t>
            </a:r>
            <a:r>
              <a:rPr sz="2200" spc="-5" dirty="0">
                <a:latin typeface="Times New Roman"/>
                <a:cs typeface="Times New Roman"/>
              </a:rPr>
              <a:t>set</a:t>
            </a:r>
            <a:r>
              <a:rPr sz="2200" spc="680" dirty="0">
                <a:latin typeface="Times New Roman"/>
                <a:cs typeface="Times New Roman"/>
              </a:rPr>
              <a:t> </a:t>
            </a:r>
            <a:r>
              <a:rPr sz="2200" spc="-5" dirty="0">
                <a:latin typeface="Times New Roman"/>
                <a:cs typeface="Times New Roman"/>
              </a:rPr>
              <a:t>is</a:t>
            </a:r>
            <a:r>
              <a:rPr sz="2200" spc="675" dirty="0">
                <a:latin typeface="Times New Roman"/>
                <a:cs typeface="Times New Roman"/>
              </a:rPr>
              <a:t> </a:t>
            </a:r>
            <a:r>
              <a:rPr sz="2200" spc="-5" dirty="0">
                <a:latin typeface="Times New Roman"/>
                <a:cs typeface="Times New Roman"/>
              </a:rPr>
              <a:t>represented</a:t>
            </a:r>
            <a:r>
              <a:rPr sz="2200" spc="685" dirty="0">
                <a:latin typeface="Times New Roman"/>
                <a:cs typeface="Times New Roman"/>
              </a:rPr>
              <a:t> </a:t>
            </a:r>
            <a:r>
              <a:rPr sz="2200" spc="-10" dirty="0">
                <a:latin typeface="Times New Roman"/>
                <a:cs typeface="Times New Roman"/>
              </a:rPr>
              <a:t>by</a:t>
            </a:r>
            <a:r>
              <a:rPr sz="2200" spc="680" dirty="0">
                <a:latin typeface="Times New Roman"/>
                <a:cs typeface="Times New Roman"/>
              </a:rPr>
              <a:t> </a:t>
            </a:r>
            <a:r>
              <a:rPr sz="2200" spc="-5" dirty="0">
                <a:latin typeface="Times New Roman"/>
                <a:cs typeface="Times New Roman"/>
              </a:rPr>
              <a:t>listing</a:t>
            </a:r>
            <a:r>
              <a:rPr sz="2200" spc="680" dirty="0">
                <a:latin typeface="Times New Roman"/>
                <a:cs typeface="Times New Roman"/>
              </a:rPr>
              <a:t> </a:t>
            </a:r>
            <a:r>
              <a:rPr sz="2200" spc="-5" dirty="0">
                <a:latin typeface="Times New Roman"/>
                <a:cs typeface="Times New Roman"/>
              </a:rPr>
              <a:t>all</a:t>
            </a:r>
            <a:r>
              <a:rPr sz="2200" spc="665" dirty="0">
                <a:latin typeface="Times New Roman"/>
                <a:cs typeface="Times New Roman"/>
              </a:rPr>
              <a:t> </a:t>
            </a:r>
            <a:r>
              <a:rPr sz="2200" spc="-5" dirty="0">
                <a:latin typeface="Times New Roman"/>
                <a:cs typeface="Times New Roman"/>
              </a:rPr>
              <a:t>the</a:t>
            </a:r>
            <a:r>
              <a:rPr sz="2200" spc="685" dirty="0">
                <a:latin typeface="Times New Roman"/>
                <a:cs typeface="Times New Roman"/>
              </a:rPr>
              <a:t> </a:t>
            </a:r>
            <a:r>
              <a:rPr sz="2200" spc="-5" dirty="0">
                <a:latin typeface="Times New Roman"/>
                <a:cs typeface="Times New Roman"/>
              </a:rPr>
              <a:t>elements</a:t>
            </a:r>
            <a:r>
              <a:rPr sz="2200" spc="675" dirty="0">
                <a:latin typeface="Times New Roman"/>
                <a:cs typeface="Times New Roman"/>
              </a:rPr>
              <a:t> </a:t>
            </a:r>
            <a:r>
              <a:rPr sz="2200" spc="-5" dirty="0">
                <a:latin typeface="Times New Roman"/>
                <a:cs typeface="Times New Roman"/>
              </a:rPr>
              <a:t>comprising</a:t>
            </a:r>
            <a:r>
              <a:rPr sz="2200" spc="685" dirty="0">
                <a:latin typeface="Times New Roman"/>
                <a:cs typeface="Times New Roman"/>
              </a:rPr>
              <a:t> </a:t>
            </a:r>
            <a:r>
              <a:rPr sz="2200" spc="-5" dirty="0">
                <a:latin typeface="Times New Roman"/>
                <a:cs typeface="Times New Roman"/>
              </a:rPr>
              <a:t>it.</a:t>
            </a:r>
            <a:r>
              <a:rPr sz="2200" spc="680" dirty="0">
                <a:latin typeface="Times New Roman"/>
                <a:cs typeface="Times New Roman"/>
              </a:rPr>
              <a:t> </a:t>
            </a:r>
            <a:r>
              <a:rPr sz="2200" spc="-5" dirty="0">
                <a:latin typeface="Times New Roman"/>
                <a:cs typeface="Times New Roman"/>
              </a:rPr>
              <a:t>The</a:t>
            </a:r>
            <a:endParaRPr sz="2200">
              <a:latin typeface="Times New Roman"/>
              <a:cs typeface="Times New Roman"/>
            </a:endParaRPr>
          </a:p>
          <a:p>
            <a:pPr marL="12700" algn="just">
              <a:lnSpc>
                <a:spcPts val="2375"/>
              </a:lnSpc>
            </a:pPr>
            <a:r>
              <a:rPr sz="2200" spc="-5" dirty="0">
                <a:latin typeface="Times New Roman"/>
                <a:cs typeface="Times New Roman"/>
              </a:rPr>
              <a:t>elements</a:t>
            </a:r>
            <a:r>
              <a:rPr sz="2200" spc="30" dirty="0">
                <a:latin typeface="Times New Roman"/>
                <a:cs typeface="Times New Roman"/>
              </a:rPr>
              <a:t> </a:t>
            </a:r>
            <a:r>
              <a:rPr sz="2200" spc="-5" dirty="0">
                <a:latin typeface="Times New Roman"/>
                <a:cs typeface="Times New Roman"/>
              </a:rPr>
              <a:t>are</a:t>
            </a:r>
            <a:r>
              <a:rPr sz="2200" spc="5" dirty="0">
                <a:latin typeface="Times New Roman"/>
                <a:cs typeface="Times New Roman"/>
              </a:rPr>
              <a:t> </a:t>
            </a:r>
            <a:r>
              <a:rPr sz="2200" spc="-5" dirty="0">
                <a:latin typeface="Times New Roman"/>
                <a:cs typeface="Times New Roman"/>
              </a:rPr>
              <a:t>enclosed within</a:t>
            </a:r>
            <a:r>
              <a:rPr sz="2200" spc="15" dirty="0">
                <a:latin typeface="Times New Roman"/>
                <a:cs typeface="Times New Roman"/>
              </a:rPr>
              <a:t> </a:t>
            </a:r>
            <a:r>
              <a:rPr sz="2200" spc="-5" dirty="0">
                <a:latin typeface="Times New Roman"/>
                <a:cs typeface="Times New Roman"/>
              </a:rPr>
              <a:t>braces</a:t>
            </a:r>
            <a:r>
              <a:rPr sz="2200" spc="5"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5" dirty="0">
                <a:latin typeface="Times New Roman"/>
                <a:cs typeface="Times New Roman"/>
              </a:rPr>
              <a:t>separated</a:t>
            </a:r>
            <a:r>
              <a:rPr sz="2200" spc="10" dirty="0">
                <a:latin typeface="Times New Roman"/>
                <a:cs typeface="Times New Roman"/>
              </a:rPr>
              <a:t> </a:t>
            </a:r>
            <a:r>
              <a:rPr sz="2200" dirty="0">
                <a:latin typeface="Times New Roman"/>
                <a:cs typeface="Times New Roman"/>
              </a:rPr>
              <a:t>by</a:t>
            </a:r>
            <a:r>
              <a:rPr sz="2200" spc="-5" dirty="0">
                <a:latin typeface="Times New Roman"/>
                <a:cs typeface="Times New Roman"/>
              </a:rPr>
              <a:t> </a:t>
            </a:r>
            <a:r>
              <a:rPr sz="2200" spc="-10" dirty="0">
                <a:latin typeface="Times New Roman"/>
                <a:cs typeface="Times New Roman"/>
              </a:rPr>
              <a:t>commas.</a:t>
            </a:r>
            <a:endParaRPr sz="2200">
              <a:latin typeface="Times New Roman"/>
              <a:cs typeface="Times New Roman"/>
            </a:endParaRPr>
          </a:p>
        </p:txBody>
      </p:sp>
      <p:sp>
        <p:nvSpPr>
          <p:cNvPr id="5" name="object 5"/>
          <p:cNvSpPr txBox="1"/>
          <p:nvPr/>
        </p:nvSpPr>
        <p:spPr>
          <a:xfrm>
            <a:off x="8042909" y="5355742"/>
            <a:ext cx="795020" cy="360680"/>
          </a:xfrm>
          <a:prstGeom prst="rect">
            <a:avLst/>
          </a:prstGeom>
        </p:spPr>
        <p:txBody>
          <a:bodyPr vert="horz" wrap="square" lIns="0" tIns="12065" rIns="0" bIns="0" rtlCol="0">
            <a:spAutoFit/>
          </a:bodyPr>
          <a:lstStyle/>
          <a:p>
            <a:pPr marL="12700">
              <a:lnSpc>
                <a:spcPct val="100000"/>
              </a:lnSpc>
              <a:spcBef>
                <a:spcPts val="95"/>
              </a:spcBef>
              <a:tabLst>
                <a:tab pos="425450" algn="l"/>
              </a:tabLst>
            </a:pPr>
            <a:r>
              <a:rPr sz="2200" spc="5" dirty="0">
                <a:latin typeface="Times New Roman"/>
                <a:cs typeface="Times New Roman"/>
              </a:rPr>
              <a:t>t</a:t>
            </a:r>
            <a:r>
              <a:rPr sz="2200" spc="-5" dirty="0">
                <a:latin typeface="Times New Roman"/>
                <a:cs typeface="Times New Roman"/>
              </a:rPr>
              <a:t>o</a:t>
            </a:r>
            <a:r>
              <a:rPr sz="2200" dirty="0">
                <a:latin typeface="Times New Roman"/>
                <a:cs typeface="Times New Roman"/>
              </a:rPr>
              <a:t>	</a:t>
            </a:r>
            <a:r>
              <a:rPr sz="2200" spc="-5" dirty="0">
                <a:latin typeface="Times New Roman"/>
                <a:cs typeface="Times New Roman"/>
              </a:rPr>
              <a:t>1</a:t>
            </a:r>
            <a:r>
              <a:rPr sz="2200" spc="-15" dirty="0">
                <a:latin typeface="Times New Roman"/>
                <a:cs typeface="Times New Roman"/>
              </a:rPr>
              <a:t>0</a:t>
            </a:r>
            <a:r>
              <a:rPr sz="2200" spc="-5" dirty="0">
                <a:latin typeface="Times New Roman"/>
                <a:cs typeface="Times New Roman"/>
              </a:rPr>
              <a:t>:</a:t>
            </a:r>
            <a:endParaRPr sz="2200">
              <a:latin typeface="Times New Roman"/>
              <a:cs typeface="Times New Roman"/>
            </a:endParaRPr>
          </a:p>
        </p:txBody>
      </p:sp>
      <p:sp>
        <p:nvSpPr>
          <p:cNvPr id="6" name="object 6"/>
          <p:cNvSpPr txBox="1"/>
          <p:nvPr/>
        </p:nvSpPr>
        <p:spPr>
          <a:xfrm>
            <a:off x="383540" y="4590669"/>
            <a:ext cx="7491095" cy="1729105"/>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000000"/>
                  </a:solidFill>
                </a:uFill>
                <a:latin typeface="Times New Roman"/>
                <a:cs typeface="Times New Roman"/>
              </a:rPr>
              <a:t>Examples:</a:t>
            </a:r>
            <a:endParaRPr sz="2800">
              <a:latin typeface="Times New Roman"/>
              <a:cs typeface="Times New Roman"/>
            </a:endParaRPr>
          </a:p>
          <a:p>
            <a:pPr marL="355600" indent="-342900">
              <a:lnSpc>
                <a:spcPct val="100000"/>
              </a:lnSpc>
              <a:spcBef>
                <a:spcPts val="25"/>
              </a:spcBef>
              <a:buFont typeface="Wingdings"/>
              <a:buChar char=""/>
              <a:tabLst>
                <a:tab pos="355600" algn="l"/>
                <a:tab pos="1351915" algn="l"/>
              </a:tabLst>
            </a:pP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Set	V</a:t>
            </a:r>
            <a:r>
              <a:rPr sz="2200" spc="-3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spc="-5" dirty="0">
                <a:latin typeface="Times New Roman"/>
                <a:cs typeface="Times New Roman"/>
              </a:rPr>
              <a:t>all</a:t>
            </a:r>
            <a:r>
              <a:rPr sz="2200" spc="10" dirty="0">
                <a:latin typeface="Times New Roman"/>
                <a:cs typeface="Times New Roman"/>
              </a:rPr>
              <a:t> </a:t>
            </a:r>
            <a:r>
              <a:rPr sz="2200" spc="-5" dirty="0">
                <a:latin typeface="Times New Roman"/>
                <a:cs typeface="Times New Roman"/>
              </a:rPr>
              <a:t>vowels</a:t>
            </a:r>
            <a:r>
              <a:rPr sz="2200" spc="10" dirty="0">
                <a:latin typeface="Times New Roman"/>
                <a:cs typeface="Times New Roman"/>
              </a:rPr>
              <a:t> </a:t>
            </a:r>
            <a:r>
              <a:rPr sz="2200" spc="-5" dirty="0">
                <a:latin typeface="Times New Roman"/>
                <a:cs typeface="Times New Roman"/>
              </a:rPr>
              <a:t>in</a:t>
            </a:r>
            <a:r>
              <a:rPr sz="2200" dirty="0">
                <a:latin typeface="Times New Roman"/>
                <a:cs typeface="Times New Roman"/>
              </a:rPr>
              <a:t> </a:t>
            </a:r>
            <a:r>
              <a:rPr sz="2200" spc="-5" dirty="0">
                <a:latin typeface="Times New Roman"/>
                <a:cs typeface="Times New Roman"/>
              </a:rPr>
              <a:t>English</a:t>
            </a:r>
            <a:r>
              <a:rPr sz="2200" spc="10" dirty="0">
                <a:latin typeface="Times New Roman"/>
                <a:cs typeface="Times New Roman"/>
              </a:rPr>
              <a:t> </a:t>
            </a:r>
            <a:r>
              <a:rPr sz="2200" spc="-5" dirty="0">
                <a:latin typeface="Times New Roman"/>
                <a:cs typeface="Times New Roman"/>
              </a:rPr>
              <a:t>alphabet,</a:t>
            </a:r>
            <a:r>
              <a:rPr sz="2200" spc="-20" dirty="0">
                <a:latin typeface="Times New Roman"/>
                <a:cs typeface="Times New Roman"/>
              </a:rPr>
              <a:t> </a:t>
            </a:r>
            <a:r>
              <a:rPr sz="2200" spc="-5" dirty="0">
                <a:latin typeface="Times New Roman"/>
                <a:cs typeface="Times New Roman"/>
              </a:rPr>
              <a:t>V={a,e,i,o,u}.</a:t>
            </a:r>
            <a:endParaRPr sz="2200">
              <a:latin typeface="Times New Roman"/>
              <a:cs typeface="Times New Roman"/>
            </a:endParaRPr>
          </a:p>
          <a:p>
            <a:pPr marL="355600" indent="-342900">
              <a:lnSpc>
                <a:spcPts val="2375"/>
              </a:lnSpc>
              <a:buFont typeface="Wingdings"/>
              <a:buChar char=""/>
              <a:tabLst>
                <a:tab pos="355600" algn="l"/>
                <a:tab pos="983615" algn="l"/>
                <a:tab pos="1487805" algn="l"/>
                <a:tab pos="1853564" algn="l"/>
                <a:tab pos="2280285" algn="l"/>
                <a:tab pos="3001645" algn="l"/>
                <a:tab pos="4080510" algn="l"/>
                <a:tab pos="5160010" algn="l"/>
                <a:tab pos="5770880" algn="l"/>
                <a:tab pos="6445885" algn="l"/>
                <a:tab pos="6873240" algn="l"/>
              </a:tabLst>
            </a:pPr>
            <a:r>
              <a:rPr sz="2200" spc="-5" dirty="0">
                <a:latin typeface="Times New Roman"/>
                <a:cs typeface="Times New Roman"/>
              </a:rPr>
              <a:t>The</a:t>
            </a:r>
            <a:r>
              <a:rPr sz="2200" dirty="0">
                <a:latin typeface="Times New Roman"/>
                <a:cs typeface="Times New Roman"/>
              </a:rPr>
              <a:t>	</a:t>
            </a:r>
            <a:r>
              <a:rPr sz="2200" spc="-10" dirty="0">
                <a:latin typeface="Times New Roman"/>
                <a:cs typeface="Times New Roman"/>
              </a:rPr>
              <a:t>se</a:t>
            </a:r>
            <a:r>
              <a:rPr sz="2200" spc="-5" dirty="0">
                <a:latin typeface="Times New Roman"/>
                <a:cs typeface="Times New Roman"/>
              </a:rPr>
              <a:t>t</a:t>
            </a:r>
            <a:r>
              <a:rPr sz="2200" dirty="0">
                <a:latin typeface="Times New Roman"/>
                <a:cs typeface="Times New Roman"/>
              </a:rPr>
              <a:t>	</a:t>
            </a:r>
            <a:r>
              <a:rPr sz="2200" spc="-5" dirty="0">
                <a:latin typeface="Times New Roman"/>
                <a:cs typeface="Times New Roman"/>
              </a:rPr>
              <a:t>E</a:t>
            </a:r>
            <a:r>
              <a:rPr sz="2200"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5" dirty="0">
                <a:latin typeface="Times New Roman"/>
                <a:cs typeface="Times New Roman"/>
              </a:rPr>
              <a:t>even</a:t>
            </a:r>
            <a:r>
              <a:rPr sz="2200" dirty="0">
                <a:latin typeface="Times New Roman"/>
                <a:cs typeface="Times New Roman"/>
              </a:rPr>
              <a:t>	</a:t>
            </a:r>
            <a:r>
              <a:rPr sz="2200" spc="-5" dirty="0">
                <a:latin typeface="Times New Roman"/>
                <a:cs typeface="Times New Roman"/>
              </a:rPr>
              <a:t>p</a:t>
            </a:r>
            <a:r>
              <a:rPr sz="2200" dirty="0">
                <a:latin typeface="Times New Roman"/>
                <a:cs typeface="Times New Roman"/>
              </a:rPr>
              <a:t>o</a:t>
            </a:r>
            <a:r>
              <a:rPr sz="2200" spc="-5" dirty="0">
                <a:latin typeface="Times New Roman"/>
                <a:cs typeface="Times New Roman"/>
              </a:rPr>
              <a:t>sitive</a:t>
            </a:r>
            <a:r>
              <a:rPr sz="2200" dirty="0">
                <a:latin typeface="Times New Roman"/>
                <a:cs typeface="Times New Roman"/>
              </a:rPr>
              <a:t>	</a:t>
            </a:r>
            <a:r>
              <a:rPr sz="2200" spc="-5" dirty="0">
                <a:latin typeface="Times New Roman"/>
                <a:cs typeface="Times New Roman"/>
              </a:rPr>
              <a:t>intege</a:t>
            </a:r>
            <a:r>
              <a:rPr sz="2200" dirty="0">
                <a:latin typeface="Times New Roman"/>
                <a:cs typeface="Times New Roman"/>
              </a:rPr>
              <a:t>r</a:t>
            </a:r>
            <a:r>
              <a:rPr sz="2200" spc="-5" dirty="0">
                <a:latin typeface="Times New Roman"/>
                <a:cs typeface="Times New Roman"/>
              </a:rPr>
              <a:t>s</a:t>
            </a:r>
            <a:r>
              <a:rPr sz="2200" dirty="0">
                <a:latin typeface="Times New Roman"/>
                <a:cs typeface="Times New Roman"/>
              </a:rPr>
              <a:t>	</a:t>
            </a:r>
            <a:r>
              <a:rPr sz="2200" spc="-5" dirty="0">
                <a:latin typeface="Times New Roman"/>
                <a:cs typeface="Times New Roman"/>
              </a:rPr>
              <a:t>less</a:t>
            </a:r>
            <a:r>
              <a:rPr sz="2200" dirty="0">
                <a:latin typeface="Times New Roman"/>
                <a:cs typeface="Times New Roman"/>
              </a:rPr>
              <a:t>	</a:t>
            </a:r>
            <a:r>
              <a:rPr sz="2200" spc="-5" dirty="0">
                <a:latin typeface="Times New Roman"/>
                <a:cs typeface="Times New Roman"/>
              </a:rPr>
              <a:t>than</a:t>
            </a:r>
            <a:r>
              <a:rPr sz="2200" dirty="0">
                <a:latin typeface="Times New Roman"/>
                <a:cs typeface="Times New Roman"/>
              </a:rPr>
              <a:t>	</a:t>
            </a:r>
            <a:r>
              <a:rPr sz="2200" spc="-5" dirty="0">
                <a:latin typeface="Times New Roman"/>
                <a:cs typeface="Times New Roman"/>
              </a:rPr>
              <a:t>or</a:t>
            </a:r>
            <a:r>
              <a:rPr sz="2200" dirty="0">
                <a:latin typeface="Times New Roman"/>
                <a:cs typeface="Times New Roman"/>
              </a:rPr>
              <a:t>	</a:t>
            </a:r>
            <a:r>
              <a:rPr sz="2200" spc="-5" dirty="0">
                <a:latin typeface="Times New Roman"/>
                <a:cs typeface="Times New Roman"/>
              </a:rPr>
              <a:t>equal</a:t>
            </a:r>
            <a:endParaRPr sz="2200">
              <a:latin typeface="Times New Roman"/>
              <a:cs typeface="Times New Roman"/>
            </a:endParaRPr>
          </a:p>
          <a:p>
            <a:pPr marL="355600">
              <a:lnSpc>
                <a:spcPts val="2375"/>
              </a:lnSpc>
            </a:pPr>
            <a:r>
              <a:rPr sz="2200" dirty="0">
                <a:latin typeface="Times New Roman"/>
                <a:cs typeface="Times New Roman"/>
              </a:rPr>
              <a:t>E={2,4,6,8,10}.</a:t>
            </a:r>
            <a:endParaRPr sz="2200">
              <a:latin typeface="Times New Roman"/>
              <a:cs typeface="Times New Roman"/>
            </a:endParaRPr>
          </a:p>
          <a:p>
            <a:pPr marL="355600" indent="-342900">
              <a:lnSpc>
                <a:spcPct val="100000"/>
              </a:lnSpc>
              <a:buFont typeface="Wingdings"/>
              <a:buChar char=""/>
              <a:tabLst>
                <a:tab pos="355600" algn="l"/>
              </a:tabLst>
            </a:pPr>
            <a:r>
              <a:rPr sz="2200" spc="-5" dirty="0">
                <a:latin typeface="Times New Roman"/>
                <a:cs typeface="Times New Roman"/>
              </a:rPr>
              <a:t>The</a:t>
            </a:r>
            <a:r>
              <a:rPr sz="2200" spc="5" dirty="0">
                <a:latin typeface="Times New Roman"/>
                <a:cs typeface="Times New Roman"/>
              </a:rPr>
              <a:t> </a:t>
            </a:r>
            <a:r>
              <a:rPr sz="2200" spc="-5" dirty="0">
                <a:latin typeface="Times New Roman"/>
                <a:cs typeface="Times New Roman"/>
              </a:rPr>
              <a:t>set</a:t>
            </a:r>
            <a:r>
              <a:rPr sz="2200" spc="10" dirty="0">
                <a:latin typeface="Times New Roman"/>
                <a:cs typeface="Times New Roman"/>
              </a:rPr>
              <a:t> </a:t>
            </a:r>
            <a:r>
              <a:rPr sz="2200" spc="-5" dirty="0">
                <a:latin typeface="Times New Roman"/>
                <a:cs typeface="Times New Roman"/>
              </a:rPr>
              <a:t>P</a:t>
            </a:r>
            <a:r>
              <a:rPr sz="2200" spc="-75" dirty="0">
                <a:latin typeface="Times New Roman"/>
                <a:cs typeface="Times New Roman"/>
              </a:rPr>
              <a:t> </a:t>
            </a:r>
            <a:r>
              <a:rPr sz="2200" dirty="0">
                <a:latin typeface="Times New Roman"/>
                <a:cs typeface="Times New Roman"/>
              </a:rPr>
              <a:t>of</a:t>
            </a:r>
            <a:r>
              <a:rPr sz="2200" spc="10" dirty="0">
                <a:latin typeface="Times New Roman"/>
                <a:cs typeface="Times New Roman"/>
              </a:rPr>
              <a:t> </a:t>
            </a:r>
            <a:r>
              <a:rPr sz="2200" spc="-5" dirty="0">
                <a:latin typeface="Times New Roman"/>
                <a:cs typeface="Times New Roman"/>
              </a:rPr>
              <a:t>positive</a:t>
            </a:r>
            <a:r>
              <a:rPr sz="2200" dirty="0">
                <a:latin typeface="Times New Roman"/>
                <a:cs typeface="Times New Roman"/>
              </a:rPr>
              <a:t> </a:t>
            </a:r>
            <a:r>
              <a:rPr sz="2200" spc="-5" dirty="0">
                <a:latin typeface="Times New Roman"/>
                <a:cs typeface="Times New Roman"/>
              </a:rPr>
              <a:t>integers</a:t>
            </a:r>
            <a:r>
              <a:rPr sz="2200" spc="15" dirty="0">
                <a:latin typeface="Times New Roman"/>
                <a:cs typeface="Times New Roman"/>
              </a:rPr>
              <a:t> </a:t>
            </a:r>
            <a:r>
              <a:rPr sz="2200" spc="-5" dirty="0">
                <a:latin typeface="Times New Roman"/>
                <a:cs typeface="Times New Roman"/>
              </a:rPr>
              <a:t>less</a:t>
            </a:r>
            <a:r>
              <a:rPr sz="2200" dirty="0">
                <a:latin typeface="Times New Roman"/>
                <a:cs typeface="Times New Roman"/>
              </a:rPr>
              <a:t> than100: </a:t>
            </a:r>
            <a:r>
              <a:rPr sz="2200" spc="-5" dirty="0">
                <a:latin typeface="Times New Roman"/>
                <a:cs typeface="Times New Roman"/>
              </a:rPr>
              <a:t>P={1,2,3,…,99}.</a:t>
            </a:r>
            <a:endParaRPr sz="22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600200"/>
            <a:ext cx="8229600" cy="4800600"/>
          </a:xfrm>
          <a:custGeom>
            <a:avLst/>
            <a:gdLst/>
            <a:ahLst/>
            <a:cxnLst/>
            <a:rect l="l" t="t" r="r" b="b"/>
            <a:pathLst>
              <a:path w="8229600" h="4800600">
                <a:moveTo>
                  <a:pt x="8229600" y="0"/>
                </a:moveTo>
                <a:lnTo>
                  <a:pt x="0" y="0"/>
                </a:lnTo>
                <a:lnTo>
                  <a:pt x="0" y="4800600"/>
                </a:lnTo>
                <a:lnTo>
                  <a:pt x="8229600" y="4800600"/>
                </a:lnTo>
                <a:lnTo>
                  <a:pt x="8229600" y="0"/>
                </a:lnTo>
                <a:close/>
              </a:path>
            </a:pathLst>
          </a:custGeom>
          <a:solidFill>
            <a:srgbClr val="EDEBE0"/>
          </a:solidFill>
        </p:spPr>
        <p:txBody>
          <a:bodyPr wrap="square" lIns="0" tIns="0" rIns="0" bIns="0" rtlCol="0"/>
          <a:lstStyle/>
          <a:p>
            <a:endParaRPr/>
          </a:p>
        </p:txBody>
      </p:sp>
      <p:sp>
        <p:nvSpPr>
          <p:cNvPr id="3" name="object 3"/>
          <p:cNvSpPr txBox="1"/>
          <p:nvPr/>
        </p:nvSpPr>
        <p:spPr>
          <a:xfrm>
            <a:off x="535940" y="1563370"/>
            <a:ext cx="8074659" cy="4507865"/>
          </a:xfrm>
          <a:prstGeom prst="rect">
            <a:avLst/>
          </a:prstGeom>
        </p:spPr>
        <p:txBody>
          <a:bodyPr vert="horz" wrap="square" lIns="0" tIns="74295" rIns="0" bIns="0" rtlCol="0">
            <a:spAutoFit/>
          </a:bodyPr>
          <a:lstStyle/>
          <a:p>
            <a:pPr marL="12700" marR="5080" algn="just">
              <a:lnSpc>
                <a:spcPct val="80000"/>
              </a:lnSpc>
              <a:spcBef>
                <a:spcPts val="585"/>
              </a:spcBef>
            </a:pPr>
            <a:r>
              <a:rPr sz="2000" dirty="0">
                <a:latin typeface="Times New Roman"/>
                <a:cs typeface="Times New Roman"/>
              </a:rPr>
              <a:t>The </a:t>
            </a:r>
            <a:r>
              <a:rPr sz="2000" spc="-5" dirty="0">
                <a:latin typeface="Times New Roman"/>
                <a:cs typeface="Times New Roman"/>
              </a:rPr>
              <a:t>simplified </a:t>
            </a:r>
            <a:r>
              <a:rPr sz="2000" dirty="0">
                <a:latin typeface="Times New Roman"/>
                <a:cs typeface="Times New Roman"/>
              </a:rPr>
              <a:t>form </a:t>
            </a:r>
            <a:r>
              <a:rPr sz="2000" spc="-5" dirty="0">
                <a:latin typeface="Times New Roman"/>
                <a:cs typeface="Times New Roman"/>
              </a:rPr>
              <a:t>of the digraph of </a:t>
            </a:r>
            <a:r>
              <a:rPr sz="2000" dirty="0">
                <a:latin typeface="Times New Roman"/>
                <a:cs typeface="Times New Roman"/>
              </a:rPr>
              <a:t>a </a:t>
            </a:r>
            <a:r>
              <a:rPr sz="2000" spc="-5" dirty="0">
                <a:latin typeface="Times New Roman"/>
                <a:cs typeface="Times New Roman"/>
              </a:rPr>
              <a:t>partial ordering </a:t>
            </a:r>
            <a:r>
              <a:rPr sz="2000" dirty="0">
                <a:latin typeface="Times New Roman"/>
                <a:cs typeface="Times New Roman"/>
              </a:rPr>
              <a:t>on a </a:t>
            </a:r>
            <a:r>
              <a:rPr sz="2000" spc="-5" dirty="0">
                <a:latin typeface="Times New Roman"/>
                <a:cs typeface="Times New Roman"/>
              </a:rPr>
              <a:t>finite </a:t>
            </a:r>
            <a:r>
              <a:rPr sz="2000" dirty="0">
                <a:latin typeface="Times New Roman"/>
                <a:cs typeface="Times New Roman"/>
              </a:rPr>
              <a:t>set that </a:t>
            </a:r>
            <a:r>
              <a:rPr sz="2000" spc="5" dirty="0">
                <a:latin typeface="Times New Roman"/>
                <a:cs typeface="Times New Roman"/>
              </a:rPr>
              <a:t> </a:t>
            </a:r>
            <a:r>
              <a:rPr sz="2000" spc="-5" dirty="0">
                <a:latin typeface="Times New Roman"/>
                <a:cs typeface="Times New Roman"/>
              </a:rPr>
              <a:t>contains </a:t>
            </a:r>
            <a:r>
              <a:rPr sz="2000" spc="-10" dirty="0">
                <a:latin typeface="Times New Roman"/>
                <a:cs typeface="Times New Roman"/>
              </a:rPr>
              <a:t>sufficient </a:t>
            </a:r>
            <a:r>
              <a:rPr sz="2000" spc="-5" dirty="0">
                <a:latin typeface="Times New Roman"/>
                <a:cs typeface="Times New Roman"/>
              </a:rPr>
              <a:t>information about the partial ordering is </a:t>
            </a:r>
            <a:r>
              <a:rPr sz="2000" spc="-10" dirty="0">
                <a:latin typeface="Times New Roman"/>
                <a:cs typeface="Times New Roman"/>
              </a:rPr>
              <a:t>called </a:t>
            </a:r>
            <a:r>
              <a:rPr sz="2000" dirty="0">
                <a:latin typeface="Times New Roman"/>
                <a:cs typeface="Times New Roman"/>
              </a:rPr>
              <a:t>a </a:t>
            </a:r>
            <a:r>
              <a:rPr sz="2000" b="1" spc="-5" dirty="0">
                <a:latin typeface="Times New Roman"/>
                <a:cs typeface="Times New Roman"/>
              </a:rPr>
              <a:t>Hasse </a:t>
            </a:r>
            <a:r>
              <a:rPr sz="2000" b="1" dirty="0">
                <a:latin typeface="Times New Roman"/>
                <a:cs typeface="Times New Roman"/>
              </a:rPr>
              <a:t> diagram</a:t>
            </a:r>
            <a:r>
              <a:rPr sz="2000" dirty="0">
                <a:latin typeface="Times New Roman"/>
                <a:cs typeface="Times New Roman"/>
              </a:rPr>
              <a:t>,</a:t>
            </a:r>
            <a:r>
              <a:rPr sz="2000" spc="-45" dirty="0">
                <a:latin typeface="Times New Roman"/>
                <a:cs typeface="Times New Roman"/>
              </a:rPr>
              <a:t> </a:t>
            </a:r>
            <a:r>
              <a:rPr sz="2000" spc="-5" dirty="0">
                <a:latin typeface="Times New Roman"/>
                <a:cs typeface="Times New Roman"/>
              </a:rPr>
              <a:t>named</a:t>
            </a:r>
            <a:r>
              <a:rPr sz="2000" spc="10" dirty="0">
                <a:latin typeface="Times New Roman"/>
                <a:cs typeface="Times New Roman"/>
              </a:rPr>
              <a:t> </a:t>
            </a:r>
            <a:r>
              <a:rPr sz="2000" dirty="0">
                <a:latin typeface="Times New Roman"/>
                <a:cs typeface="Times New Roman"/>
              </a:rPr>
              <a:t>after</a:t>
            </a:r>
            <a:r>
              <a:rPr sz="2000" spc="-20"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spc="-20" dirty="0">
                <a:latin typeface="Times New Roman"/>
                <a:cs typeface="Times New Roman"/>
              </a:rPr>
              <a:t>Twentieth</a:t>
            </a:r>
            <a:r>
              <a:rPr sz="2000" spc="-1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century</a:t>
            </a:r>
            <a:r>
              <a:rPr sz="2000" spc="-20" dirty="0">
                <a:latin typeface="Times New Roman"/>
                <a:cs typeface="Times New Roman"/>
              </a:rPr>
              <a:t> </a:t>
            </a:r>
            <a:r>
              <a:rPr sz="2000" spc="-5" dirty="0">
                <a:latin typeface="Times New Roman"/>
                <a:cs typeface="Times New Roman"/>
              </a:rPr>
              <a:t>mathematician</a:t>
            </a:r>
            <a:r>
              <a:rPr sz="2000" spc="10" dirty="0">
                <a:latin typeface="Times New Roman"/>
                <a:cs typeface="Times New Roman"/>
              </a:rPr>
              <a:t> </a:t>
            </a:r>
            <a:r>
              <a:rPr sz="2000" spc="-5" dirty="0">
                <a:latin typeface="Times New Roman"/>
                <a:cs typeface="Times New Roman"/>
              </a:rPr>
              <a:t>Helmut</a:t>
            </a:r>
            <a:r>
              <a:rPr sz="2000" spc="5" dirty="0">
                <a:latin typeface="Times New Roman"/>
                <a:cs typeface="Times New Roman"/>
              </a:rPr>
              <a:t> </a:t>
            </a:r>
            <a:r>
              <a:rPr sz="2000" dirty="0">
                <a:latin typeface="Times New Roman"/>
                <a:cs typeface="Times New Roman"/>
              </a:rPr>
              <a:t>Hasse.</a:t>
            </a:r>
            <a:endParaRPr sz="2000">
              <a:latin typeface="Times New Roman"/>
              <a:cs typeface="Times New Roman"/>
            </a:endParaRPr>
          </a:p>
          <a:p>
            <a:pPr marL="12700" marR="6985" algn="just">
              <a:lnSpc>
                <a:spcPct val="80000"/>
              </a:lnSpc>
              <a:spcBef>
                <a:spcPts val="480"/>
              </a:spcBef>
            </a:pPr>
            <a:r>
              <a:rPr sz="2000" dirty="0">
                <a:latin typeface="Times New Roman"/>
                <a:cs typeface="Times New Roman"/>
              </a:rPr>
              <a:t>The </a:t>
            </a:r>
            <a:r>
              <a:rPr sz="2000" spc="-5" dirty="0">
                <a:latin typeface="Times New Roman"/>
                <a:cs typeface="Times New Roman"/>
              </a:rPr>
              <a:t>simplification</a:t>
            </a:r>
            <a:r>
              <a:rPr sz="2000" dirty="0">
                <a:latin typeface="Times New Roman"/>
                <a:cs typeface="Times New Roman"/>
              </a:rPr>
              <a:t> </a:t>
            </a:r>
            <a:r>
              <a:rPr sz="2000" spc="-5" dirty="0">
                <a:latin typeface="Times New Roman"/>
                <a:cs typeface="Times New Roman"/>
              </a:rPr>
              <a:t>of</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digraph</a:t>
            </a:r>
            <a:r>
              <a:rPr sz="2000" dirty="0">
                <a:latin typeface="Times New Roman"/>
                <a:cs typeface="Times New Roman"/>
              </a:rPr>
              <a:t> </a:t>
            </a:r>
            <a:r>
              <a:rPr sz="2000" spc="-10" dirty="0">
                <a:latin typeface="Times New Roman"/>
                <a:cs typeface="Times New Roman"/>
              </a:rPr>
              <a:t>as</a:t>
            </a:r>
            <a:r>
              <a:rPr sz="2000" spc="-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5" dirty="0">
                <a:latin typeface="Times New Roman"/>
                <a:cs typeface="Times New Roman"/>
              </a:rPr>
              <a:t>Hasse</a:t>
            </a:r>
            <a:r>
              <a:rPr sz="2000" dirty="0">
                <a:latin typeface="Times New Roman"/>
                <a:cs typeface="Times New Roman"/>
              </a:rPr>
              <a:t> </a:t>
            </a:r>
            <a:r>
              <a:rPr sz="2000" spc="-5" dirty="0">
                <a:latin typeface="Times New Roman"/>
                <a:cs typeface="Times New Roman"/>
              </a:rPr>
              <a:t>diagram is</a:t>
            </a:r>
            <a:r>
              <a:rPr sz="2000" dirty="0">
                <a:latin typeface="Times New Roman"/>
                <a:cs typeface="Times New Roman"/>
              </a:rPr>
              <a:t> </a:t>
            </a:r>
            <a:r>
              <a:rPr sz="2000" spc="-5" dirty="0">
                <a:latin typeface="Times New Roman"/>
                <a:cs typeface="Times New Roman"/>
              </a:rPr>
              <a:t>achieved</a:t>
            </a:r>
            <a:r>
              <a:rPr sz="2000" spc="490" dirty="0">
                <a:latin typeface="Times New Roman"/>
                <a:cs typeface="Times New Roman"/>
              </a:rPr>
              <a:t> </a:t>
            </a:r>
            <a:r>
              <a:rPr sz="2000" spc="-5" dirty="0">
                <a:latin typeface="Times New Roman"/>
                <a:cs typeface="Times New Roman"/>
              </a:rPr>
              <a:t>in</a:t>
            </a:r>
            <a:r>
              <a:rPr sz="2000" spc="490" dirty="0">
                <a:latin typeface="Times New Roman"/>
                <a:cs typeface="Times New Roman"/>
              </a:rPr>
              <a:t> </a:t>
            </a:r>
            <a:r>
              <a:rPr sz="2000" spc="-5" dirty="0">
                <a:latin typeface="Times New Roman"/>
                <a:cs typeface="Times New Roman"/>
              </a:rPr>
              <a:t>three </a:t>
            </a:r>
            <a:r>
              <a:rPr sz="2000" spc="-484" dirty="0">
                <a:latin typeface="Times New Roman"/>
                <a:cs typeface="Times New Roman"/>
              </a:rPr>
              <a:t> </a:t>
            </a:r>
            <a:r>
              <a:rPr sz="2000" dirty="0">
                <a:latin typeface="Times New Roman"/>
                <a:cs typeface="Times New Roman"/>
              </a:rPr>
              <a:t>ways:</a:t>
            </a:r>
            <a:endParaRPr sz="2000">
              <a:latin typeface="Times New Roman"/>
              <a:cs typeface="Times New Roman"/>
            </a:endParaRPr>
          </a:p>
          <a:p>
            <a:pPr marL="756285" marR="5715" indent="-287020" algn="just">
              <a:lnSpc>
                <a:spcPts val="1920"/>
              </a:lnSpc>
              <a:spcBef>
                <a:spcPts val="465"/>
              </a:spcBef>
              <a:buClr>
                <a:srgbClr val="6F2F9F"/>
              </a:buClr>
              <a:buFont typeface="Wingdings"/>
              <a:buChar char=""/>
              <a:tabLst>
                <a:tab pos="756920" algn="l"/>
              </a:tabLst>
            </a:pPr>
            <a:r>
              <a:rPr sz="2000" dirty="0">
                <a:latin typeface="Times New Roman"/>
                <a:cs typeface="Times New Roman"/>
              </a:rPr>
              <a:t>Since</a:t>
            </a:r>
            <a:r>
              <a:rPr sz="2000" spc="160" dirty="0">
                <a:latin typeface="Times New Roman"/>
                <a:cs typeface="Times New Roman"/>
              </a:rPr>
              <a:t> </a:t>
            </a:r>
            <a:r>
              <a:rPr sz="2000" spc="-5" dirty="0">
                <a:latin typeface="Times New Roman"/>
                <a:cs typeface="Times New Roman"/>
              </a:rPr>
              <a:t>the</a:t>
            </a:r>
            <a:r>
              <a:rPr sz="2000" spc="155" dirty="0">
                <a:latin typeface="Times New Roman"/>
                <a:cs typeface="Times New Roman"/>
              </a:rPr>
              <a:t> </a:t>
            </a:r>
            <a:r>
              <a:rPr sz="2000" spc="-5" dirty="0">
                <a:latin typeface="Times New Roman"/>
                <a:cs typeface="Times New Roman"/>
              </a:rPr>
              <a:t>partial</a:t>
            </a:r>
            <a:r>
              <a:rPr sz="2000" spc="160" dirty="0">
                <a:latin typeface="Times New Roman"/>
                <a:cs typeface="Times New Roman"/>
              </a:rPr>
              <a:t> </a:t>
            </a:r>
            <a:r>
              <a:rPr sz="2000" spc="-5" dirty="0">
                <a:latin typeface="Times New Roman"/>
                <a:cs typeface="Times New Roman"/>
              </a:rPr>
              <a:t>ordering</a:t>
            </a:r>
            <a:r>
              <a:rPr sz="2000" spc="340" dirty="0">
                <a:latin typeface="Times New Roman"/>
                <a:cs typeface="Times New Roman"/>
              </a:rPr>
              <a:t> </a:t>
            </a:r>
            <a:r>
              <a:rPr sz="2000" spc="-5" dirty="0">
                <a:latin typeface="Times New Roman"/>
                <a:cs typeface="Times New Roman"/>
              </a:rPr>
              <a:t>is</a:t>
            </a:r>
            <a:r>
              <a:rPr sz="2000" spc="150" dirty="0">
                <a:latin typeface="Times New Roman"/>
                <a:cs typeface="Times New Roman"/>
              </a:rPr>
              <a:t> </a:t>
            </a:r>
            <a:r>
              <a:rPr sz="2000" dirty="0">
                <a:latin typeface="Times New Roman"/>
                <a:cs typeface="Times New Roman"/>
              </a:rPr>
              <a:t>a</a:t>
            </a:r>
            <a:r>
              <a:rPr sz="2000" spc="155" dirty="0">
                <a:latin typeface="Times New Roman"/>
                <a:cs typeface="Times New Roman"/>
              </a:rPr>
              <a:t> </a:t>
            </a:r>
            <a:r>
              <a:rPr sz="2000" spc="-5" dirty="0">
                <a:latin typeface="Times New Roman"/>
                <a:cs typeface="Times New Roman"/>
              </a:rPr>
              <a:t>reflexive</a:t>
            </a:r>
            <a:r>
              <a:rPr sz="2000" spc="155" dirty="0">
                <a:latin typeface="Times New Roman"/>
                <a:cs typeface="Times New Roman"/>
              </a:rPr>
              <a:t> </a:t>
            </a:r>
            <a:r>
              <a:rPr sz="2000" spc="-5" dirty="0">
                <a:latin typeface="Times New Roman"/>
                <a:cs typeface="Times New Roman"/>
              </a:rPr>
              <a:t>relation,</a:t>
            </a:r>
            <a:r>
              <a:rPr sz="2000" spc="170" dirty="0">
                <a:latin typeface="Times New Roman"/>
                <a:cs typeface="Times New Roman"/>
              </a:rPr>
              <a:t> </a:t>
            </a:r>
            <a:r>
              <a:rPr sz="2000" spc="-10" dirty="0">
                <a:latin typeface="Times New Roman"/>
                <a:cs typeface="Times New Roman"/>
              </a:rPr>
              <a:t>its</a:t>
            </a:r>
            <a:r>
              <a:rPr sz="2000" spc="165" dirty="0">
                <a:latin typeface="Times New Roman"/>
                <a:cs typeface="Times New Roman"/>
              </a:rPr>
              <a:t> </a:t>
            </a:r>
            <a:r>
              <a:rPr sz="2000" spc="-5" dirty="0">
                <a:latin typeface="Times New Roman"/>
                <a:cs typeface="Times New Roman"/>
              </a:rPr>
              <a:t>digraph</a:t>
            </a:r>
            <a:r>
              <a:rPr sz="2000" spc="170" dirty="0">
                <a:latin typeface="Times New Roman"/>
                <a:cs typeface="Times New Roman"/>
              </a:rPr>
              <a:t> </a:t>
            </a:r>
            <a:r>
              <a:rPr sz="2000" dirty="0">
                <a:latin typeface="Times New Roman"/>
                <a:cs typeface="Times New Roman"/>
              </a:rPr>
              <a:t>has</a:t>
            </a:r>
            <a:r>
              <a:rPr sz="2000" spc="150" dirty="0">
                <a:latin typeface="Times New Roman"/>
                <a:cs typeface="Times New Roman"/>
              </a:rPr>
              <a:t> </a:t>
            </a:r>
            <a:r>
              <a:rPr sz="2000" spc="-5" dirty="0">
                <a:latin typeface="Times New Roman"/>
                <a:cs typeface="Times New Roman"/>
              </a:rPr>
              <a:t>loops </a:t>
            </a:r>
            <a:r>
              <a:rPr sz="2000" spc="-490" dirty="0">
                <a:latin typeface="Times New Roman"/>
                <a:cs typeface="Times New Roman"/>
              </a:rPr>
              <a:t> </a:t>
            </a:r>
            <a:r>
              <a:rPr sz="2000" spc="-5" dirty="0">
                <a:latin typeface="Times New Roman"/>
                <a:cs typeface="Times New Roman"/>
              </a:rPr>
              <a:t>at</a:t>
            </a:r>
            <a:r>
              <a:rPr sz="2000" dirty="0">
                <a:latin typeface="Times New Roman"/>
                <a:cs typeface="Times New Roman"/>
              </a:rPr>
              <a:t> </a:t>
            </a:r>
            <a:r>
              <a:rPr sz="2000" spc="-5" dirty="0">
                <a:latin typeface="Times New Roman"/>
                <a:cs typeface="Times New Roman"/>
              </a:rPr>
              <a:t>all</a:t>
            </a:r>
            <a:r>
              <a:rPr sz="2000" dirty="0">
                <a:latin typeface="Times New Roman"/>
                <a:cs typeface="Times New Roman"/>
              </a:rPr>
              <a:t> </a:t>
            </a:r>
            <a:r>
              <a:rPr sz="2000" spc="-5" dirty="0">
                <a:latin typeface="Times New Roman"/>
                <a:cs typeface="Times New Roman"/>
              </a:rPr>
              <a:t>vertices.</a:t>
            </a:r>
            <a:r>
              <a:rPr sz="2000" dirty="0">
                <a:latin typeface="Times New Roman"/>
                <a:cs typeface="Times New Roman"/>
              </a:rPr>
              <a:t> </a:t>
            </a:r>
            <a:r>
              <a:rPr sz="2000" spc="-70" dirty="0">
                <a:latin typeface="Times New Roman"/>
                <a:cs typeface="Times New Roman"/>
              </a:rPr>
              <a:t>We</a:t>
            </a:r>
            <a:r>
              <a:rPr sz="2000" spc="-65" dirty="0">
                <a:latin typeface="Times New Roman"/>
                <a:cs typeface="Times New Roman"/>
              </a:rPr>
              <a:t> </a:t>
            </a:r>
            <a:r>
              <a:rPr sz="2000" spc="-5" dirty="0">
                <a:latin typeface="Times New Roman"/>
                <a:cs typeface="Times New Roman"/>
              </a:rPr>
              <a:t>need</a:t>
            </a:r>
            <a:r>
              <a:rPr sz="2000" dirty="0">
                <a:latin typeface="Times New Roman"/>
                <a:cs typeface="Times New Roman"/>
              </a:rPr>
              <a:t> not</a:t>
            </a:r>
            <a:r>
              <a:rPr sz="2000" spc="5" dirty="0">
                <a:latin typeface="Times New Roman"/>
                <a:cs typeface="Times New Roman"/>
              </a:rPr>
              <a:t> </a:t>
            </a:r>
            <a:r>
              <a:rPr sz="2000" dirty="0">
                <a:latin typeface="Times New Roman"/>
                <a:cs typeface="Times New Roman"/>
              </a:rPr>
              <a:t>show</a:t>
            </a:r>
            <a:r>
              <a:rPr sz="2000" spc="5" dirty="0">
                <a:latin typeface="Times New Roman"/>
                <a:cs typeface="Times New Roman"/>
              </a:rPr>
              <a:t> </a:t>
            </a:r>
            <a:r>
              <a:rPr sz="2000" spc="-5" dirty="0">
                <a:latin typeface="Times New Roman"/>
                <a:cs typeface="Times New Roman"/>
              </a:rPr>
              <a:t>these</a:t>
            </a:r>
            <a:r>
              <a:rPr sz="2000" dirty="0">
                <a:latin typeface="Times New Roman"/>
                <a:cs typeface="Times New Roman"/>
              </a:rPr>
              <a:t> </a:t>
            </a:r>
            <a:r>
              <a:rPr sz="2000" spc="-5" dirty="0">
                <a:latin typeface="Times New Roman"/>
                <a:cs typeface="Times New Roman"/>
              </a:rPr>
              <a:t>loops</a:t>
            </a:r>
            <a:r>
              <a:rPr sz="2000" dirty="0">
                <a:latin typeface="Times New Roman"/>
                <a:cs typeface="Times New Roman"/>
              </a:rPr>
              <a:t> </a:t>
            </a:r>
            <a:r>
              <a:rPr sz="2000" spc="-5" dirty="0">
                <a:latin typeface="Times New Roman"/>
                <a:cs typeface="Times New Roman"/>
              </a:rPr>
              <a:t>since</a:t>
            </a:r>
            <a:r>
              <a:rPr sz="2000" dirty="0">
                <a:latin typeface="Times New Roman"/>
                <a:cs typeface="Times New Roman"/>
              </a:rPr>
              <a:t> </a:t>
            </a:r>
            <a:r>
              <a:rPr sz="2000" spc="-5" dirty="0">
                <a:latin typeface="Times New Roman"/>
                <a:cs typeface="Times New Roman"/>
              </a:rPr>
              <a:t>they</a:t>
            </a:r>
            <a:r>
              <a:rPr sz="2000" dirty="0">
                <a:latin typeface="Times New Roman"/>
                <a:cs typeface="Times New Roman"/>
              </a:rPr>
              <a:t> </a:t>
            </a:r>
            <a:r>
              <a:rPr sz="2000" spc="-5" dirty="0">
                <a:latin typeface="Times New Roman"/>
                <a:cs typeface="Times New Roman"/>
              </a:rPr>
              <a:t>must</a:t>
            </a:r>
            <a:r>
              <a:rPr sz="2000" spc="490" dirty="0">
                <a:latin typeface="Times New Roman"/>
                <a:cs typeface="Times New Roman"/>
              </a:rPr>
              <a:t> </a:t>
            </a:r>
            <a:r>
              <a:rPr sz="2000" spc="-10" dirty="0">
                <a:latin typeface="Times New Roman"/>
                <a:cs typeface="Times New Roman"/>
              </a:rPr>
              <a:t>be </a:t>
            </a:r>
            <a:r>
              <a:rPr sz="2000" spc="-5" dirty="0">
                <a:latin typeface="Times New Roman"/>
                <a:cs typeface="Times New Roman"/>
              </a:rPr>
              <a:t> </a:t>
            </a:r>
            <a:r>
              <a:rPr sz="2000" dirty="0">
                <a:latin typeface="Times New Roman"/>
                <a:cs typeface="Times New Roman"/>
              </a:rPr>
              <a:t>present.</a:t>
            </a:r>
            <a:endParaRPr sz="2000">
              <a:latin typeface="Times New Roman"/>
              <a:cs typeface="Times New Roman"/>
            </a:endParaRPr>
          </a:p>
          <a:p>
            <a:pPr marL="756285" indent="-287020" algn="just">
              <a:lnSpc>
                <a:spcPts val="2160"/>
              </a:lnSpc>
              <a:spcBef>
                <a:spcPts val="20"/>
              </a:spcBef>
              <a:buClr>
                <a:srgbClr val="6F2F9F"/>
              </a:buClr>
              <a:buFont typeface="Wingdings"/>
              <a:buChar char=""/>
              <a:tabLst>
                <a:tab pos="756920" algn="l"/>
              </a:tabLst>
            </a:pPr>
            <a:r>
              <a:rPr sz="2000" dirty="0">
                <a:latin typeface="Times New Roman"/>
                <a:cs typeface="Times New Roman"/>
              </a:rPr>
              <a:t>Since</a:t>
            </a:r>
            <a:r>
              <a:rPr sz="2000" spc="200" dirty="0">
                <a:latin typeface="Times New Roman"/>
                <a:cs typeface="Times New Roman"/>
              </a:rPr>
              <a:t> </a:t>
            </a:r>
            <a:r>
              <a:rPr sz="2000" dirty="0">
                <a:latin typeface="Times New Roman"/>
                <a:cs typeface="Times New Roman"/>
              </a:rPr>
              <a:t>the</a:t>
            </a:r>
            <a:r>
              <a:rPr sz="2000" spc="200" dirty="0">
                <a:latin typeface="Times New Roman"/>
                <a:cs typeface="Times New Roman"/>
              </a:rPr>
              <a:t> </a:t>
            </a:r>
            <a:r>
              <a:rPr sz="2000" spc="-5" dirty="0">
                <a:latin typeface="Times New Roman"/>
                <a:cs typeface="Times New Roman"/>
              </a:rPr>
              <a:t>partial</a:t>
            </a:r>
            <a:r>
              <a:rPr sz="2000" spc="215" dirty="0">
                <a:latin typeface="Times New Roman"/>
                <a:cs typeface="Times New Roman"/>
              </a:rPr>
              <a:t> </a:t>
            </a:r>
            <a:r>
              <a:rPr sz="2000" spc="-5" dirty="0">
                <a:latin typeface="Times New Roman"/>
                <a:cs typeface="Times New Roman"/>
              </a:rPr>
              <a:t>ordering</a:t>
            </a:r>
            <a:r>
              <a:rPr sz="2000" spc="225" dirty="0">
                <a:latin typeface="Times New Roman"/>
                <a:cs typeface="Times New Roman"/>
              </a:rPr>
              <a:t> </a:t>
            </a:r>
            <a:r>
              <a:rPr sz="2000" spc="-10" dirty="0">
                <a:latin typeface="Times New Roman"/>
                <a:cs typeface="Times New Roman"/>
              </a:rPr>
              <a:t>is</a:t>
            </a:r>
            <a:r>
              <a:rPr sz="2000" spc="220" dirty="0">
                <a:latin typeface="Times New Roman"/>
                <a:cs typeface="Times New Roman"/>
              </a:rPr>
              <a:t> </a:t>
            </a:r>
            <a:r>
              <a:rPr sz="2000" spc="-5" dirty="0">
                <a:latin typeface="Times New Roman"/>
                <a:cs typeface="Times New Roman"/>
              </a:rPr>
              <a:t>transitive,</a:t>
            </a:r>
            <a:r>
              <a:rPr sz="2000" spc="215" dirty="0">
                <a:latin typeface="Times New Roman"/>
                <a:cs typeface="Times New Roman"/>
              </a:rPr>
              <a:t> </a:t>
            </a:r>
            <a:r>
              <a:rPr sz="2000" dirty="0">
                <a:latin typeface="Times New Roman"/>
                <a:cs typeface="Times New Roman"/>
              </a:rPr>
              <a:t>we</a:t>
            </a:r>
            <a:r>
              <a:rPr sz="2000" spc="210" dirty="0">
                <a:latin typeface="Times New Roman"/>
                <a:cs typeface="Times New Roman"/>
              </a:rPr>
              <a:t> </a:t>
            </a:r>
            <a:r>
              <a:rPr sz="2000" dirty="0">
                <a:latin typeface="Times New Roman"/>
                <a:cs typeface="Times New Roman"/>
              </a:rPr>
              <a:t>need</a:t>
            </a:r>
            <a:r>
              <a:rPr sz="2000" spc="204" dirty="0">
                <a:latin typeface="Times New Roman"/>
                <a:cs typeface="Times New Roman"/>
              </a:rPr>
              <a:t> </a:t>
            </a:r>
            <a:r>
              <a:rPr sz="2000" dirty="0">
                <a:latin typeface="Times New Roman"/>
                <a:cs typeface="Times New Roman"/>
              </a:rPr>
              <a:t>not</a:t>
            </a:r>
            <a:r>
              <a:rPr sz="2000" spc="215" dirty="0">
                <a:latin typeface="Times New Roman"/>
                <a:cs typeface="Times New Roman"/>
              </a:rPr>
              <a:t> </a:t>
            </a:r>
            <a:r>
              <a:rPr sz="2000" spc="-5" dirty="0">
                <a:latin typeface="Times New Roman"/>
                <a:cs typeface="Times New Roman"/>
              </a:rPr>
              <a:t>show</a:t>
            </a:r>
            <a:r>
              <a:rPr sz="2000" spc="229" dirty="0">
                <a:latin typeface="Times New Roman"/>
                <a:cs typeface="Times New Roman"/>
              </a:rPr>
              <a:t> </a:t>
            </a:r>
            <a:r>
              <a:rPr sz="2000" spc="-5" dirty="0">
                <a:latin typeface="Times New Roman"/>
                <a:cs typeface="Times New Roman"/>
              </a:rPr>
              <a:t>those</a:t>
            </a:r>
            <a:r>
              <a:rPr sz="2000" spc="220" dirty="0">
                <a:latin typeface="Times New Roman"/>
                <a:cs typeface="Times New Roman"/>
              </a:rPr>
              <a:t> </a:t>
            </a:r>
            <a:r>
              <a:rPr sz="2000" spc="-5" dirty="0">
                <a:latin typeface="Times New Roman"/>
                <a:cs typeface="Times New Roman"/>
              </a:rPr>
              <a:t>edges</a:t>
            </a:r>
            <a:endParaRPr sz="2000">
              <a:latin typeface="Times New Roman"/>
              <a:cs typeface="Times New Roman"/>
            </a:endParaRPr>
          </a:p>
          <a:p>
            <a:pPr marL="756285" algn="just">
              <a:lnSpc>
                <a:spcPts val="2160"/>
              </a:lnSpc>
            </a:pPr>
            <a:r>
              <a:rPr sz="2000" dirty="0">
                <a:latin typeface="Times New Roman"/>
                <a:cs typeface="Times New Roman"/>
              </a:rPr>
              <a:t>that</a:t>
            </a:r>
            <a:r>
              <a:rPr sz="2000" spc="-20" dirty="0">
                <a:latin typeface="Times New Roman"/>
                <a:cs typeface="Times New Roman"/>
              </a:rPr>
              <a:t> </a:t>
            </a:r>
            <a:r>
              <a:rPr sz="2000" spc="-5" dirty="0">
                <a:latin typeface="Times New Roman"/>
                <a:cs typeface="Times New Roman"/>
              </a:rPr>
              <a:t>must</a:t>
            </a:r>
            <a:r>
              <a:rPr sz="2000" spc="-10" dirty="0">
                <a:latin typeface="Times New Roman"/>
                <a:cs typeface="Times New Roman"/>
              </a:rPr>
              <a:t> </a:t>
            </a:r>
            <a:r>
              <a:rPr sz="2000" dirty="0">
                <a:latin typeface="Times New Roman"/>
                <a:cs typeface="Times New Roman"/>
              </a:rPr>
              <a:t>be</a:t>
            </a:r>
            <a:r>
              <a:rPr sz="2000" spc="-10" dirty="0">
                <a:latin typeface="Times New Roman"/>
                <a:cs typeface="Times New Roman"/>
              </a:rPr>
              <a:t> </a:t>
            </a:r>
            <a:r>
              <a:rPr sz="2000" dirty="0">
                <a:latin typeface="Times New Roman"/>
                <a:cs typeface="Times New Roman"/>
              </a:rPr>
              <a:t>present</a:t>
            </a:r>
            <a:r>
              <a:rPr sz="2000" spc="-30" dirty="0">
                <a:latin typeface="Times New Roman"/>
                <a:cs typeface="Times New Roman"/>
              </a:rPr>
              <a:t> </a:t>
            </a:r>
            <a:r>
              <a:rPr sz="2000" spc="5" dirty="0">
                <a:latin typeface="Times New Roman"/>
                <a:cs typeface="Times New Roman"/>
              </a:rPr>
              <a:t>due</a:t>
            </a:r>
            <a:r>
              <a:rPr sz="2000" spc="-25" dirty="0">
                <a:latin typeface="Times New Roman"/>
                <a:cs typeface="Times New Roman"/>
              </a:rPr>
              <a:t> </a:t>
            </a:r>
            <a:r>
              <a:rPr sz="2000" spc="-5" dirty="0">
                <a:latin typeface="Times New Roman"/>
                <a:cs typeface="Times New Roman"/>
              </a:rPr>
              <a:t>to </a:t>
            </a:r>
            <a:r>
              <a:rPr sz="2000" spc="-15" dirty="0">
                <a:latin typeface="Times New Roman"/>
                <a:cs typeface="Times New Roman"/>
              </a:rPr>
              <a:t>transitivity.</a:t>
            </a:r>
            <a:endParaRPr sz="2000">
              <a:latin typeface="Times New Roman"/>
              <a:cs typeface="Times New Roman"/>
            </a:endParaRPr>
          </a:p>
          <a:p>
            <a:pPr marL="756285" marR="5080" indent="-287020" algn="just">
              <a:lnSpc>
                <a:spcPct val="80000"/>
              </a:lnSpc>
              <a:spcBef>
                <a:spcPts val="480"/>
              </a:spcBef>
              <a:buClr>
                <a:srgbClr val="6F2F9F"/>
              </a:buClr>
              <a:buFont typeface="Wingdings"/>
              <a:buChar char=""/>
              <a:tabLst>
                <a:tab pos="756920" algn="l"/>
              </a:tabLst>
            </a:pPr>
            <a:r>
              <a:rPr sz="2000" spc="-5" dirty="0">
                <a:latin typeface="Times New Roman"/>
                <a:cs typeface="Times New Roman"/>
              </a:rPr>
              <a:t>If </a:t>
            </a:r>
            <a:r>
              <a:rPr sz="2000" dirty="0">
                <a:latin typeface="Times New Roman"/>
                <a:cs typeface="Times New Roman"/>
              </a:rPr>
              <a:t>we </a:t>
            </a:r>
            <a:r>
              <a:rPr sz="2000" spc="-5" dirty="0">
                <a:latin typeface="Times New Roman"/>
                <a:cs typeface="Times New Roman"/>
              </a:rPr>
              <a:t>assume </a:t>
            </a:r>
            <a:r>
              <a:rPr sz="2000" dirty="0">
                <a:latin typeface="Times New Roman"/>
                <a:cs typeface="Times New Roman"/>
              </a:rPr>
              <a:t>that </a:t>
            </a:r>
            <a:r>
              <a:rPr sz="2000" spc="-10" dirty="0">
                <a:latin typeface="Times New Roman"/>
                <a:cs typeface="Times New Roman"/>
              </a:rPr>
              <a:t>all </a:t>
            </a:r>
            <a:r>
              <a:rPr sz="2000" spc="-5" dirty="0">
                <a:latin typeface="Times New Roman"/>
                <a:cs typeface="Times New Roman"/>
              </a:rPr>
              <a:t>edges are directed </a:t>
            </a:r>
            <a:r>
              <a:rPr sz="2000" dirty="0">
                <a:latin typeface="Times New Roman"/>
                <a:cs typeface="Times New Roman"/>
              </a:rPr>
              <a:t>upward, we need not show </a:t>
            </a:r>
            <a:r>
              <a:rPr sz="2000" spc="-5" dirty="0">
                <a:latin typeface="Times New Roman"/>
                <a:cs typeface="Times New Roman"/>
              </a:rPr>
              <a:t>the </a:t>
            </a:r>
            <a:r>
              <a:rPr sz="2000" dirty="0">
                <a:latin typeface="Times New Roman"/>
                <a:cs typeface="Times New Roman"/>
              </a:rPr>
              <a:t> directions</a:t>
            </a:r>
            <a:r>
              <a:rPr sz="2000" spc="-5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edges.</a:t>
            </a:r>
            <a:endParaRPr sz="2000">
              <a:latin typeface="Times New Roman"/>
              <a:cs typeface="Times New Roman"/>
            </a:endParaRPr>
          </a:p>
          <a:p>
            <a:pPr>
              <a:lnSpc>
                <a:spcPct val="100000"/>
              </a:lnSpc>
              <a:spcBef>
                <a:spcPts val="30"/>
              </a:spcBef>
            </a:pPr>
            <a:endParaRPr sz="1850">
              <a:latin typeface="Times New Roman"/>
              <a:cs typeface="Times New Roman"/>
            </a:endParaRPr>
          </a:p>
          <a:p>
            <a:pPr marL="12700" marR="5715" algn="just">
              <a:lnSpc>
                <a:spcPct val="80000"/>
              </a:lnSpc>
            </a:pPr>
            <a:r>
              <a:rPr sz="2000" dirty="0">
                <a:latin typeface="Times New Roman"/>
                <a:cs typeface="Times New Roman"/>
              </a:rPr>
              <a:t>Thus</a:t>
            </a:r>
            <a:r>
              <a:rPr sz="2000" spc="200" dirty="0">
                <a:latin typeface="Times New Roman"/>
                <a:cs typeface="Times New Roman"/>
              </a:rPr>
              <a:t> </a:t>
            </a:r>
            <a:r>
              <a:rPr sz="2000" spc="-5" dirty="0">
                <a:latin typeface="Times New Roman"/>
                <a:cs typeface="Times New Roman"/>
              </a:rPr>
              <a:t>the</a:t>
            </a:r>
            <a:r>
              <a:rPr sz="2000" spc="190" dirty="0">
                <a:latin typeface="Times New Roman"/>
                <a:cs typeface="Times New Roman"/>
              </a:rPr>
              <a:t> </a:t>
            </a:r>
            <a:r>
              <a:rPr sz="2000" spc="-5" dirty="0">
                <a:latin typeface="Times New Roman"/>
                <a:cs typeface="Times New Roman"/>
              </a:rPr>
              <a:t>Hasse</a:t>
            </a:r>
            <a:r>
              <a:rPr sz="2000" spc="200" dirty="0">
                <a:latin typeface="Times New Roman"/>
                <a:cs typeface="Times New Roman"/>
              </a:rPr>
              <a:t> </a:t>
            </a:r>
            <a:r>
              <a:rPr sz="2000" spc="-5" dirty="0">
                <a:latin typeface="Times New Roman"/>
                <a:cs typeface="Times New Roman"/>
              </a:rPr>
              <a:t>diagram</a:t>
            </a:r>
            <a:r>
              <a:rPr sz="2000" spc="170" dirty="0">
                <a:latin typeface="Times New Roman"/>
                <a:cs typeface="Times New Roman"/>
              </a:rPr>
              <a:t> </a:t>
            </a:r>
            <a:r>
              <a:rPr sz="2000" spc="-5" dirty="0">
                <a:latin typeface="Times New Roman"/>
                <a:cs typeface="Times New Roman"/>
              </a:rPr>
              <a:t>representing</a:t>
            </a:r>
            <a:r>
              <a:rPr sz="2000" spc="210" dirty="0">
                <a:latin typeface="Times New Roman"/>
                <a:cs typeface="Times New Roman"/>
              </a:rPr>
              <a:t> </a:t>
            </a:r>
            <a:r>
              <a:rPr sz="2000" dirty="0">
                <a:latin typeface="Times New Roman"/>
                <a:cs typeface="Times New Roman"/>
              </a:rPr>
              <a:t>a</a:t>
            </a:r>
            <a:r>
              <a:rPr sz="2000" spc="170" dirty="0">
                <a:latin typeface="Times New Roman"/>
                <a:cs typeface="Times New Roman"/>
              </a:rPr>
              <a:t> </a:t>
            </a:r>
            <a:r>
              <a:rPr sz="2000" spc="-5" dirty="0">
                <a:latin typeface="Times New Roman"/>
                <a:cs typeface="Times New Roman"/>
              </a:rPr>
              <a:t>partial</a:t>
            </a:r>
            <a:r>
              <a:rPr sz="2000" spc="185" dirty="0">
                <a:latin typeface="Times New Roman"/>
                <a:cs typeface="Times New Roman"/>
              </a:rPr>
              <a:t> </a:t>
            </a:r>
            <a:r>
              <a:rPr sz="2000" spc="-5" dirty="0">
                <a:latin typeface="Times New Roman"/>
                <a:cs typeface="Times New Roman"/>
              </a:rPr>
              <a:t>ordering</a:t>
            </a:r>
            <a:r>
              <a:rPr sz="2000" spc="200" dirty="0">
                <a:latin typeface="Times New Roman"/>
                <a:cs typeface="Times New Roman"/>
              </a:rPr>
              <a:t> </a:t>
            </a:r>
            <a:r>
              <a:rPr sz="2000" spc="-5" dirty="0">
                <a:latin typeface="Times New Roman"/>
                <a:cs typeface="Times New Roman"/>
              </a:rPr>
              <a:t>can</a:t>
            </a:r>
            <a:r>
              <a:rPr sz="2000" spc="195" dirty="0">
                <a:latin typeface="Times New Roman"/>
                <a:cs typeface="Times New Roman"/>
              </a:rPr>
              <a:t> </a:t>
            </a:r>
            <a:r>
              <a:rPr sz="2000" dirty="0">
                <a:latin typeface="Times New Roman"/>
                <a:cs typeface="Times New Roman"/>
              </a:rPr>
              <a:t>be</a:t>
            </a:r>
            <a:r>
              <a:rPr sz="2000" spc="185" dirty="0">
                <a:latin typeface="Times New Roman"/>
                <a:cs typeface="Times New Roman"/>
              </a:rPr>
              <a:t> </a:t>
            </a:r>
            <a:r>
              <a:rPr sz="2000" spc="-5" dirty="0">
                <a:latin typeface="Times New Roman"/>
                <a:cs typeface="Times New Roman"/>
              </a:rPr>
              <a:t>obtained</a:t>
            </a:r>
            <a:r>
              <a:rPr sz="2000" spc="190" dirty="0">
                <a:latin typeface="Times New Roman"/>
                <a:cs typeface="Times New Roman"/>
              </a:rPr>
              <a:t> </a:t>
            </a:r>
            <a:r>
              <a:rPr sz="2000" dirty="0">
                <a:latin typeface="Times New Roman"/>
                <a:cs typeface="Times New Roman"/>
              </a:rPr>
              <a:t>from </a:t>
            </a:r>
            <a:r>
              <a:rPr sz="2000" spc="-484" dirty="0">
                <a:latin typeface="Times New Roman"/>
                <a:cs typeface="Times New Roman"/>
              </a:rPr>
              <a:t> </a:t>
            </a:r>
            <a:r>
              <a:rPr sz="2000" spc="-5" dirty="0">
                <a:latin typeface="Times New Roman"/>
                <a:cs typeface="Times New Roman"/>
              </a:rPr>
              <a:t>its digraph, </a:t>
            </a:r>
            <a:r>
              <a:rPr sz="2000" dirty="0">
                <a:latin typeface="Times New Roman"/>
                <a:cs typeface="Times New Roman"/>
              </a:rPr>
              <a:t>by </a:t>
            </a:r>
            <a:r>
              <a:rPr sz="2000" spc="-5" dirty="0">
                <a:latin typeface="Times New Roman"/>
                <a:cs typeface="Times New Roman"/>
              </a:rPr>
              <a:t>removing all the loops, </a:t>
            </a:r>
            <a:r>
              <a:rPr sz="2000" dirty="0">
                <a:latin typeface="Times New Roman"/>
                <a:cs typeface="Times New Roman"/>
              </a:rPr>
              <a:t>by </a:t>
            </a:r>
            <a:r>
              <a:rPr sz="2000" spc="-5" dirty="0">
                <a:latin typeface="Times New Roman"/>
                <a:cs typeface="Times New Roman"/>
              </a:rPr>
              <a:t>removing all edges that are present </a:t>
            </a:r>
            <a:r>
              <a:rPr sz="2000" dirty="0">
                <a:latin typeface="Times New Roman"/>
                <a:cs typeface="Times New Roman"/>
              </a:rPr>
              <a:t> </a:t>
            </a:r>
            <a:r>
              <a:rPr sz="2000" spc="5" dirty="0">
                <a:latin typeface="Times New Roman"/>
                <a:cs typeface="Times New Roman"/>
              </a:rPr>
              <a:t>due </a:t>
            </a:r>
            <a:r>
              <a:rPr sz="2000" spc="-10" dirty="0">
                <a:latin typeface="Times New Roman"/>
                <a:cs typeface="Times New Roman"/>
              </a:rPr>
              <a:t>to </a:t>
            </a:r>
            <a:r>
              <a:rPr sz="2000" spc="-5" dirty="0">
                <a:latin typeface="Times New Roman"/>
                <a:cs typeface="Times New Roman"/>
              </a:rPr>
              <a:t>transitivity and </a:t>
            </a:r>
            <a:r>
              <a:rPr sz="2000" dirty="0">
                <a:latin typeface="Times New Roman"/>
                <a:cs typeface="Times New Roman"/>
              </a:rPr>
              <a:t>by </a:t>
            </a:r>
            <a:r>
              <a:rPr sz="2000" spc="-5" dirty="0">
                <a:latin typeface="Times New Roman"/>
                <a:cs typeface="Times New Roman"/>
              </a:rPr>
              <a:t>drawing each edge without </a:t>
            </a:r>
            <a:r>
              <a:rPr sz="2000" spc="-10" dirty="0">
                <a:latin typeface="Times New Roman"/>
                <a:cs typeface="Times New Roman"/>
              </a:rPr>
              <a:t>arrow so </a:t>
            </a:r>
            <a:r>
              <a:rPr sz="2000" spc="-5" dirty="0">
                <a:latin typeface="Times New Roman"/>
                <a:cs typeface="Times New Roman"/>
              </a:rPr>
              <a:t>that its initial </a:t>
            </a:r>
            <a:r>
              <a:rPr sz="2000" dirty="0">
                <a:latin typeface="Times New Roman"/>
                <a:cs typeface="Times New Roman"/>
              </a:rPr>
              <a:t> vertex</a:t>
            </a:r>
            <a:r>
              <a:rPr sz="2000" spc="-30"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below</a:t>
            </a:r>
            <a:r>
              <a:rPr sz="2000" spc="-10" dirty="0">
                <a:latin typeface="Times New Roman"/>
                <a:cs typeface="Times New Roman"/>
              </a:rPr>
              <a:t> </a:t>
            </a:r>
            <a:r>
              <a:rPr sz="2000" spc="-5" dirty="0">
                <a:latin typeface="Times New Roman"/>
                <a:cs typeface="Times New Roman"/>
              </a:rPr>
              <a:t>its</a:t>
            </a:r>
            <a:r>
              <a:rPr sz="2000" spc="-10" dirty="0">
                <a:latin typeface="Times New Roman"/>
                <a:cs typeface="Times New Roman"/>
              </a:rPr>
              <a:t> </a:t>
            </a:r>
            <a:r>
              <a:rPr sz="2000" spc="-5" dirty="0">
                <a:latin typeface="Times New Roman"/>
                <a:cs typeface="Times New Roman"/>
              </a:rPr>
              <a:t>terminal</a:t>
            </a:r>
            <a:r>
              <a:rPr sz="2000" spc="-15" dirty="0">
                <a:latin typeface="Times New Roman"/>
                <a:cs typeface="Times New Roman"/>
              </a:rPr>
              <a:t> </a:t>
            </a:r>
            <a:r>
              <a:rPr sz="2000" dirty="0">
                <a:latin typeface="Times New Roman"/>
                <a:cs typeface="Times New Roman"/>
              </a:rPr>
              <a:t>vertex.</a:t>
            </a:r>
            <a:endParaRPr sz="2000">
              <a:latin typeface="Times New Roman"/>
              <a:cs typeface="Times New Roman"/>
            </a:endParaRPr>
          </a:p>
        </p:txBody>
      </p:sp>
      <p:sp>
        <p:nvSpPr>
          <p:cNvPr id="4" name="object 4"/>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778865" y="269240"/>
            <a:ext cx="7586345" cy="574040"/>
          </a:xfrm>
          <a:prstGeom prst="rect">
            <a:avLst/>
          </a:prstGeom>
        </p:spPr>
        <p:txBody>
          <a:bodyPr vert="horz" wrap="square" lIns="0" tIns="12700" rIns="0" bIns="0" rtlCol="0">
            <a:spAutoFit/>
          </a:bodyPr>
          <a:lstStyle/>
          <a:p>
            <a:pPr marL="12700">
              <a:lnSpc>
                <a:spcPct val="100000"/>
              </a:lnSpc>
              <a:spcBef>
                <a:spcPts val="100"/>
              </a:spcBef>
            </a:pPr>
            <a:r>
              <a:rPr spc="-5" dirty="0"/>
              <a:t>Hasse Diagrams</a:t>
            </a:r>
            <a:r>
              <a:rPr dirty="0"/>
              <a:t> For</a:t>
            </a:r>
            <a:r>
              <a:rPr spc="-70" dirty="0"/>
              <a:t> </a:t>
            </a:r>
            <a:r>
              <a:rPr dirty="0"/>
              <a:t>Partial</a:t>
            </a:r>
            <a:r>
              <a:rPr spc="15" dirty="0"/>
              <a:t> </a:t>
            </a:r>
            <a:r>
              <a:rPr spc="-5" dirty="0"/>
              <a:t>Orderings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9075" y="523875"/>
            <a:ext cx="8709660" cy="5505450"/>
            <a:chOff x="219075" y="523875"/>
            <a:chExt cx="8709660" cy="5505450"/>
          </a:xfrm>
        </p:grpSpPr>
        <p:pic>
          <p:nvPicPr>
            <p:cNvPr id="3" name="object 3"/>
            <p:cNvPicPr/>
            <p:nvPr/>
          </p:nvPicPr>
          <p:blipFill>
            <a:blip r:embed="rId2" cstate="print"/>
            <a:stretch>
              <a:fillRect/>
            </a:stretch>
          </p:blipFill>
          <p:spPr>
            <a:xfrm>
              <a:off x="550469" y="913790"/>
              <a:ext cx="7841917" cy="4476902"/>
            </a:xfrm>
            <a:prstGeom prst="rect">
              <a:avLst/>
            </a:prstGeom>
          </p:spPr>
        </p:pic>
        <p:sp>
          <p:nvSpPr>
            <p:cNvPr id="4" name="object 4"/>
            <p:cNvSpPr/>
            <p:nvPr/>
          </p:nvSpPr>
          <p:spPr>
            <a:xfrm>
              <a:off x="223837" y="528637"/>
              <a:ext cx="8700135" cy="5495925"/>
            </a:xfrm>
            <a:custGeom>
              <a:avLst/>
              <a:gdLst/>
              <a:ahLst/>
              <a:cxnLst/>
              <a:rect l="l" t="t" r="r" b="b"/>
              <a:pathLst>
                <a:path w="8700135" h="5495925">
                  <a:moveTo>
                    <a:pt x="0" y="5495925"/>
                  </a:moveTo>
                  <a:lnTo>
                    <a:pt x="8700008" y="5495925"/>
                  </a:lnTo>
                  <a:lnTo>
                    <a:pt x="8700008" y="0"/>
                  </a:lnTo>
                  <a:lnTo>
                    <a:pt x="0" y="0"/>
                  </a:lnTo>
                  <a:lnTo>
                    <a:pt x="0" y="5495925"/>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371600"/>
            <a:ext cx="8229600" cy="5105400"/>
          </a:xfrm>
          <a:custGeom>
            <a:avLst/>
            <a:gdLst/>
            <a:ahLst/>
            <a:cxnLst/>
            <a:rect l="l" t="t" r="r" b="b"/>
            <a:pathLst>
              <a:path w="8229600" h="5105400">
                <a:moveTo>
                  <a:pt x="8229600" y="0"/>
                </a:moveTo>
                <a:lnTo>
                  <a:pt x="0" y="0"/>
                </a:lnTo>
                <a:lnTo>
                  <a:pt x="0" y="5105400"/>
                </a:lnTo>
                <a:lnTo>
                  <a:pt x="8229600" y="5105400"/>
                </a:lnTo>
                <a:lnTo>
                  <a:pt x="8229600" y="0"/>
                </a:lnTo>
                <a:close/>
              </a:path>
            </a:pathLst>
          </a:custGeom>
          <a:solidFill>
            <a:srgbClr val="EDEBE0"/>
          </a:solidFill>
        </p:spPr>
        <p:txBody>
          <a:bodyPr wrap="square" lIns="0" tIns="0" rIns="0" bIns="0" rtlCol="0"/>
          <a:lstStyle/>
          <a:p>
            <a:endParaRPr/>
          </a:p>
        </p:txBody>
      </p:sp>
      <p:sp>
        <p:nvSpPr>
          <p:cNvPr id="3" name="object 3"/>
          <p:cNvSpPr txBox="1"/>
          <p:nvPr/>
        </p:nvSpPr>
        <p:spPr>
          <a:xfrm>
            <a:off x="535940" y="1293621"/>
            <a:ext cx="8074659" cy="5091430"/>
          </a:xfrm>
          <a:prstGeom prst="rect">
            <a:avLst/>
          </a:prstGeom>
        </p:spPr>
        <p:txBody>
          <a:bodyPr vert="horz" wrap="square" lIns="0" tIns="13335" rIns="0" bIns="0" rtlCol="0">
            <a:spAutoFit/>
          </a:bodyPr>
          <a:lstStyle/>
          <a:p>
            <a:pPr marL="12700">
              <a:lnSpc>
                <a:spcPct val="100000"/>
              </a:lnSpc>
              <a:spcBef>
                <a:spcPts val="105"/>
              </a:spcBef>
            </a:pPr>
            <a:r>
              <a:rPr sz="3200" b="1" u="heavy" dirty="0">
                <a:uFill>
                  <a:solidFill>
                    <a:srgbClr val="000000"/>
                  </a:solidFill>
                </a:uFill>
                <a:latin typeface="Times New Roman"/>
                <a:cs typeface="Times New Roman"/>
              </a:rPr>
              <a:t>Definitions:</a:t>
            </a:r>
            <a:endParaRPr sz="3200">
              <a:latin typeface="Times New Roman"/>
              <a:cs typeface="Times New Roman"/>
            </a:endParaRPr>
          </a:p>
          <a:p>
            <a:pPr marL="12700">
              <a:lnSpc>
                <a:spcPts val="2160"/>
              </a:lnSpc>
              <a:spcBef>
                <a:spcPts val="35"/>
              </a:spcBef>
            </a:pPr>
            <a:r>
              <a:rPr sz="2000" spc="-5" dirty="0">
                <a:latin typeface="Times New Roman"/>
                <a:cs typeface="Times New Roman"/>
              </a:rPr>
              <a:t>When</a:t>
            </a:r>
            <a:r>
              <a:rPr sz="2000" spc="325" dirty="0">
                <a:latin typeface="Times New Roman"/>
                <a:cs typeface="Times New Roman"/>
              </a:rPr>
              <a:t> </a:t>
            </a:r>
            <a:r>
              <a:rPr sz="2000" spc="-50" dirty="0">
                <a:latin typeface="Times New Roman"/>
                <a:cs typeface="Times New Roman"/>
              </a:rPr>
              <a:t>{P,≤}</a:t>
            </a:r>
            <a:r>
              <a:rPr sz="2000" spc="320" dirty="0">
                <a:latin typeface="Times New Roman"/>
                <a:cs typeface="Times New Roman"/>
              </a:rPr>
              <a:t> </a:t>
            </a:r>
            <a:r>
              <a:rPr sz="2000" spc="-5" dirty="0">
                <a:latin typeface="Times New Roman"/>
                <a:cs typeface="Times New Roman"/>
              </a:rPr>
              <a:t>is</a:t>
            </a:r>
            <a:r>
              <a:rPr sz="2000" spc="305" dirty="0">
                <a:latin typeface="Times New Roman"/>
                <a:cs typeface="Times New Roman"/>
              </a:rPr>
              <a:t> </a:t>
            </a:r>
            <a:r>
              <a:rPr sz="2000" dirty="0">
                <a:latin typeface="Times New Roman"/>
                <a:cs typeface="Times New Roman"/>
              </a:rPr>
              <a:t>a</a:t>
            </a:r>
            <a:r>
              <a:rPr sz="2000" spc="315" dirty="0">
                <a:latin typeface="Times New Roman"/>
                <a:cs typeface="Times New Roman"/>
              </a:rPr>
              <a:t> </a:t>
            </a:r>
            <a:r>
              <a:rPr sz="2000" spc="-5" dirty="0">
                <a:latin typeface="Times New Roman"/>
                <a:cs typeface="Times New Roman"/>
              </a:rPr>
              <a:t>poset,</a:t>
            </a:r>
            <a:r>
              <a:rPr sz="2000" spc="320" dirty="0">
                <a:latin typeface="Times New Roman"/>
                <a:cs typeface="Times New Roman"/>
              </a:rPr>
              <a:t> </a:t>
            </a:r>
            <a:r>
              <a:rPr sz="2000" spc="-10" dirty="0">
                <a:latin typeface="Times New Roman"/>
                <a:cs typeface="Times New Roman"/>
              </a:rPr>
              <a:t>an</a:t>
            </a:r>
            <a:r>
              <a:rPr sz="2000" spc="330" dirty="0">
                <a:latin typeface="Times New Roman"/>
                <a:cs typeface="Times New Roman"/>
              </a:rPr>
              <a:t> </a:t>
            </a:r>
            <a:r>
              <a:rPr sz="2000" spc="-10" dirty="0">
                <a:latin typeface="Times New Roman"/>
                <a:cs typeface="Times New Roman"/>
              </a:rPr>
              <a:t>element</a:t>
            </a:r>
            <a:r>
              <a:rPr sz="2000" spc="315" dirty="0">
                <a:latin typeface="Times New Roman"/>
                <a:cs typeface="Times New Roman"/>
              </a:rPr>
              <a:t> </a:t>
            </a:r>
            <a:r>
              <a:rPr sz="2000" spc="-5" dirty="0">
                <a:latin typeface="Times New Roman"/>
                <a:cs typeface="Times New Roman"/>
              </a:rPr>
              <a:t>a</a:t>
            </a:r>
            <a:r>
              <a:rPr sz="2000" spc="-5" dirty="0">
                <a:latin typeface="Cambria Math"/>
                <a:cs typeface="Cambria Math"/>
              </a:rPr>
              <a:t>∈</a:t>
            </a:r>
            <a:r>
              <a:rPr sz="2000" spc="-5" dirty="0">
                <a:latin typeface="Times New Roman"/>
                <a:cs typeface="Times New Roman"/>
              </a:rPr>
              <a:t>P</a:t>
            </a:r>
            <a:r>
              <a:rPr sz="2000" spc="250" dirty="0">
                <a:latin typeface="Times New Roman"/>
                <a:cs typeface="Times New Roman"/>
              </a:rPr>
              <a:t> </a:t>
            </a:r>
            <a:r>
              <a:rPr sz="2000" spc="-10" dirty="0">
                <a:latin typeface="Times New Roman"/>
                <a:cs typeface="Times New Roman"/>
              </a:rPr>
              <a:t>is</a:t>
            </a:r>
            <a:r>
              <a:rPr sz="2000" spc="320" dirty="0">
                <a:latin typeface="Times New Roman"/>
                <a:cs typeface="Times New Roman"/>
              </a:rPr>
              <a:t> </a:t>
            </a:r>
            <a:r>
              <a:rPr sz="2000" spc="-5" dirty="0">
                <a:latin typeface="Times New Roman"/>
                <a:cs typeface="Times New Roman"/>
              </a:rPr>
              <a:t>called</a:t>
            </a:r>
            <a:r>
              <a:rPr sz="2000" spc="315" dirty="0">
                <a:latin typeface="Times New Roman"/>
                <a:cs typeface="Times New Roman"/>
              </a:rPr>
              <a:t> </a:t>
            </a:r>
            <a:r>
              <a:rPr sz="2000" b="1" spc="-5" dirty="0">
                <a:latin typeface="Times New Roman"/>
                <a:cs typeface="Times New Roman"/>
              </a:rPr>
              <a:t>maximal</a:t>
            </a:r>
            <a:r>
              <a:rPr sz="2000" b="1" spc="310" dirty="0">
                <a:latin typeface="Times New Roman"/>
                <a:cs typeface="Times New Roman"/>
              </a:rPr>
              <a:t> </a:t>
            </a:r>
            <a:r>
              <a:rPr sz="2000" b="1" spc="-5" dirty="0">
                <a:latin typeface="Times New Roman"/>
                <a:cs typeface="Times New Roman"/>
              </a:rPr>
              <a:t>member</a:t>
            </a:r>
            <a:r>
              <a:rPr sz="2000" b="1" spc="265" dirty="0">
                <a:latin typeface="Times New Roman"/>
                <a:cs typeface="Times New Roman"/>
              </a:rPr>
              <a:t> </a:t>
            </a:r>
            <a:r>
              <a:rPr sz="2000" dirty="0">
                <a:latin typeface="Times New Roman"/>
                <a:cs typeface="Times New Roman"/>
              </a:rPr>
              <a:t>of</a:t>
            </a:r>
            <a:r>
              <a:rPr sz="2000" spc="310" dirty="0">
                <a:latin typeface="Times New Roman"/>
                <a:cs typeface="Times New Roman"/>
              </a:rPr>
              <a:t> </a:t>
            </a:r>
            <a:r>
              <a:rPr sz="2000" dirty="0">
                <a:latin typeface="Times New Roman"/>
                <a:cs typeface="Times New Roman"/>
              </a:rPr>
              <a:t>P</a:t>
            </a:r>
            <a:r>
              <a:rPr sz="2000" spc="235" dirty="0">
                <a:latin typeface="Times New Roman"/>
                <a:cs typeface="Times New Roman"/>
              </a:rPr>
              <a:t> </a:t>
            </a:r>
            <a:r>
              <a:rPr sz="2000" spc="-5" dirty="0">
                <a:latin typeface="Times New Roman"/>
                <a:cs typeface="Times New Roman"/>
              </a:rPr>
              <a:t>if</a:t>
            </a:r>
            <a:endParaRPr sz="2000">
              <a:latin typeface="Times New Roman"/>
              <a:cs typeface="Times New Roman"/>
            </a:endParaRPr>
          </a:p>
          <a:p>
            <a:pPr marL="12700">
              <a:lnSpc>
                <a:spcPts val="2160"/>
              </a:lnSpc>
            </a:pPr>
            <a:r>
              <a:rPr sz="2000" dirty="0">
                <a:latin typeface="Times New Roman"/>
                <a:cs typeface="Times New Roman"/>
              </a:rPr>
              <a:t>there</a:t>
            </a:r>
            <a:r>
              <a:rPr sz="2000" spc="-3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dirty="0">
                <a:latin typeface="Times New Roman"/>
                <a:cs typeface="Times New Roman"/>
              </a:rPr>
              <a:t>no</a:t>
            </a:r>
            <a:r>
              <a:rPr sz="2000" spc="-20" dirty="0">
                <a:latin typeface="Times New Roman"/>
                <a:cs typeface="Times New Roman"/>
              </a:rPr>
              <a:t> </a:t>
            </a:r>
            <a:r>
              <a:rPr sz="2000" spc="-5" dirty="0">
                <a:latin typeface="Times New Roman"/>
                <a:cs typeface="Times New Roman"/>
              </a:rPr>
              <a:t>element </a:t>
            </a:r>
            <a:r>
              <a:rPr sz="2000" dirty="0">
                <a:latin typeface="Times New Roman"/>
                <a:cs typeface="Times New Roman"/>
              </a:rPr>
              <a:t>b</a:t>
            </a:r>
            <a:r>
              <a:rPr sz="2000" spc="-5" dirty="0">
                <a:latin typeface="Times New Roman"/>
                <a:cs typeface="Times New Roman"/>
              </a:rPr>
              <a:t> in</a:t>
            </a:r>
            <a:r>
              <a:rPr sz="2000" spc="-10" dirty="0">
                <a:latin typeface="Times New Roman"/>
                <a:cs typeface="Times New Roman"/>
              </a:rPr>
              <a:t> </a:t>
            </a:r>
            <a:r>
              <a:rPr sz="2000" dirty="0">
                <a:latin typeface="Times New Roman"/>
                <a:cs typeface="Times New Roman"/>
              </a:rPr>
              <a:t>P</a:t>
            </a:r>
            <a:r>
              <a:rPr sz="2000" spc="-80" dirty="0">
                <a:latin typeface="Times New Roman"/>
                <a:cs typeface="Times New Roman"/>
              </a:rPr>
              <a:t> </a:t>
            </a:r>
            <a:r>
              <a:rPr sz="2000" dirty="0">
                <a:latin typeface="Times New Roman"/>
                <a:cs typeface="Times New Roman"/>
              </a:rPr>
              <a:t>such</a:t>
            </a:r>
            <a:r>
              <a:rPr sz="2000" spc="-20"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a&lt;b.</a:t>
            </a:r>
            <a:endParaRPr sz="2000">
              <a:latin typeface="Times New Roman"/>
              <a:cs typeface="Times New Roman"/>
            </a:endParaRPr>
          </a:p>
          <a:p>
            <a:pPr marL="12700" marR="6985">
              <a:lnSpc>
                <a:spcPct val="80000"/>
              </a:lnSpc>
              <a:spcBef>
                <a:spcPts val="480"/>
              </a:spcBef>
            </a:pPr>
            <a:r>
              <a:rPr sz="2000" spc="-20" dirty="0">
                <a:latin typeface="Times New Roman"/>
                <a:cs typeface="Times New Roman"/>
              </a:rPr>
              <a:t>Similarly,</a:t>
            </a:r>
            <a:r>
              <a:rPr sz="2000" spc="15" dirty="0">
                <a:latin typeface="Times New Roman"/>
                <a:cs typeface="Times New Roman"/>
              </a:rPr>
              <a:t> </a:t>
            </a:r>
            <a:r>
              <a:rPr sz="2000" spc="-10" dirty="0">
                <a:latin typeface="Times New Roman"/>
                <a:cs typeface="Times New Roman"/>
              </a:rPr>
              <a:t>an</a:t>
            </a:r>
            <a:r>
              <a:rPr sz="2000" spc="480" dirty="0">
                <a:latin typeface="Times New Roman"/>
                <a:cs typeface="Times New Roman"/>
              </a:rPr>
              <a:t> </a:t>
            </a:r>
            <a:r>
              <a:rPr sz="2000" spc="-5" dirty="0">
                <a:latin typeface="Times New Roman"/>
                <a:cs typeface="Times New Roman"/>
              </a:rPr>
              <a:t>element</a:t>
            </a:r>
            <a:r>
              <a:rPr sz="2000" spc="484" dirty="0">
                <a:latin typeface="Times New Roman"/>
                <a:cs typeface="Times New Roman"/>
              </a:rPr>
              <a:t> </a:t>
            </a:r>
            <a:r>
              <a:rPr sz="2000" dirty="0">
                <a:latin typeface="Times New Roman"/>
                <a:cs typeface="Times New Roman"/>
              </a:rPr>
              <a:t>a</a:t>
            </a:r>
            <a:r>
              <a:rPr sz="2000" dirty="0">
                <a:latin typeface="Cambria Math"/>
                <a:cs typeface="Cambria Math"/>
              </a:rPr>
              <a:t>∈</a:t>
            </a:r>
            <a:r>
              <a:rPr sz="2000" dirty="0">
                <a:latin typeface="Times New Roman"/>
                <a:cs typeface="Times New Roman"/>
              </a:rPr>
              <a:t>P</a:t>
            </a:r>
            <a:r>
              <a:rPr sz="2000" spc="409" dirty="0">
                <a:latin typeface="Times New Roman"/>
                <a:cs typeface="Times New Roman"/>
              </a:rPr>
              <a:t> </a:t>
            </a:r>
            <a:r>
              <a:rPr sz="2000" spc="-10" dirty="0">
                <a:latin typeface="Times New Roman"/>
                <a:cs typeface="Times New Roman"/>
              </a:rPr>
              <a:t>is</a:t>
            </a:r>
            <a:r>
              <a:rPr sz="2000" spc="475" dirty="0">
                <a:latin typeface="Times New Roman"/>
                <a:cs typeface="Times New Roman"/>
              </a:rPr>
              <a:t> </a:t>
            </a:r>
            <a:r>
              <a:rPr sz="2000" spc="-5" dirty="0">
                <a:latin typeface="Times New Roman"/>
                <a:cs typeface="Times New Roman"/>
              </a:rPr>
              <a:t>called</a:t>
            </a:r>
            <a:r>
              <a:rPr sz="2000" dirty="0">
                <a:latin typeface="Times New Roman"/>
                <a:cs typeface="Times New Roman"/>
              </a:rPr>
              <a:t> </a:t>
            </a:r>
            <a:r>
              <a:rPr sz="2000" b="1" spc="-10" dirty="0">
                <a:latin typeface="Times New Roman"/>
                <a:cs typeface="Times New Roman"/>
              </a:rPr>
              <a:t>minimal</a:t>
            </a:r>
            <a:r>
              <a:rPr sz="2000" b="1" spc="480" dirty="0">
                <a:latin typeface="Times New Roman"/>
                <a:cs typeface="Times New Roman"/>
              </a:rPr>
              <a:t> </a:t>
            </a:r>
            <a:r>
              <a:rPr sz="2000" b="1" spc="-5" dirty="0">
                <a:latin typeface="Times New Roman"/>
                <a:cs typeface="Times New Roman"/>
              </a:rPr>
              <a:t>member</a:t>
            </a:r>
            <a:r>
              <a:rPr sz="2000" b="1" spc="434" dirty="0">
                <a:latin typeface="Times New Roman"/>
                <a:cs typeface="Times New Roman"/>
              </a:rPr>
              <a:t> </a:t>
            </a:r>
            <a:r>
              <a:rPr sz="2000" dirty="0">
                <a:latin typeface="Times New Roman"/>
                <a:cs typeface="Times New Roman"/>
              </a:rPr>
              <a:t>of</a:t>
            </a:r>
            <a:r>
              <a:rPr sz="2000" spc="480" dirty="0">
                <a:latin typeface="Times New Roman"/>
                <a:cs typeface="Times New Roman"/>
              </a:rPr>
              <a:t> </a:t>
            </a:r>
            <a:r>
              <a:rPr sz="2000" dirty="0">
                <a:latin typeface="Times New Roman"/>
                <a:cs typeface="Times New Roman"/>
              </a:rPr>
              <a:t>P</a:t>
            </a:r>
            <a:r>
              <a:rPr sz="2000" spc="415" dirty="0">
                <a:latin typeface="Times New Roman"/>
                <a:cs typeface="Times New Roman"/>
              </a:rPr>
              <a:t> </a:t>
            </a:r>
            <a:r>
              <a:rPr sz="2000" spc="-10" dirty="0">
                <a:latin typeface="Times New Roman"/>
                <a:cs typeface="Times New Roman"/>
              </a:rPr>
              <a:t>if</a:t>
            </a:r>
            <a:r>
              <a:rPr sz="2000" spc="480" dirty="0">
                <a:latin typeface="Times New Roman"/>
                <a:cs typeface="Times New Roman"/>
              </a:rPr>
              <a:t> </a:t>
            </a:r>
            <a:r>
              <a:rPr sz="2000" spc="-5" dirty="0">
                <a:latin typeface="Times New Roman"/>
                <a:cs typeface="Times New Roman"/>
              </a:rPr>
              <a:t>there</a:t>
            </a:r>
            <a:r>
              <a:rPr sz="2000" spc="475" dirty="0">
                <a:latin typeface="Times New Roman"/>
                <a:cs typeface="Times New Roman"/>
              </a:rPr>
              <a:t> </a:t>
            </a:r>
            <a:r>
              <a:rPr sz="2000" spc="-5" dirty="0">
                <a:latin typeface="Times New Roman"/>
                <a:cs typeface="Times New Roman"/>
              </a:rPr>
              <a:t>is</a:t>
            </a:r>
            <a:r>
              <a:rPr sz="2000" spc="475" dirty="0">
                <a:latin typeface="Times New Roman"/>
                <a:cs typeface="Times New Roman"/>
              </a:rPr>
              <a:t> </a:t>
            </a:r>
            <a:r>
              <a:rPr sz="2000" spc="-10" dirty="0">
                <a:latin typeface="Times New Roman"/>
                <a:cs typeface="Times New Roman"/>
              </a:rPr>
              <a:t>no </a:t>
            </a:r>
            <a:r>
              <a:rPr sz="2000" spc="-484" dirty="0">
                <a:latin typeface="Times New Roman"/>
                <a:cs typeface="Times New Roman"/>
              </a:rPr>
              <a:t> </a:t>
            </a:r>
            <a:r>
              <a:rPr sz="2000" spc="-5" dirty="0">
                <a:latin typeface="Times New Roman"/>
                <a:cs typeface="Times New Roman"/>
              </a:rPr>
              <a:t>element </a:t>
            </a:r>
            <a:r>
              <a:rPr sz="2000" dirty="0">
                <a:latin typeface="Times New Roman"/>
                <a:cs typeface="Times New Roman"/>
              </a:rPr>
              <a:t>b</a:t>
            </a:r>
            <a:r>
              <a:rPr sz="2000" spc="-5" dirty="0">
                <a:latin typeface="Times New Roman"/>
                <a:cs typeface="Times New Roman"/>
              </a:rPr>
              <a:t> in </a:t>
            </a:r>
            <a:r>
              <a:rPr sz="2000" dirty="0">
                <a:latin typeface="Times New Roman"/>
                <a:cs typeface="Times New Roman"/>
              </a:rPr>
              <a:t>P</a:t>
            </a:r>
            <a:r>
              <a:rPr sz="2000" spc="-80" dirty="0">
                <a:latin typeface="Times New Roman"/>
                <a:cs typeface="Times New Roman"/>
              </a:rPr>
              <a:t> </a:t>
            </a:r>
            <a:r>
              <a:rPr sz="2000" dirty="0">
                <a:latin typeface="Times New Roman"/>
                <a:cs typeface="Times New Roman"/>
              </a:rPr>
              <a:t>such</a:t>
            </a:r>
            <a:r>
              <a:rPr sz="2000" spc="-15" dirty="0">
                <a:latin typeface="Times New Roman"/>
                <a:cs typeface="Times New Roman"/>
              </a:rPr>
              <a:t> </a:t>
            </a:r>
            <a:r>
              <a:rPr sz="2000" dirty="0">
                <a:latin typeface="Times New Roman"/>
                <a:cs typeface="Times New Roman"/>
              </a:rPr>
              <a:t>that</a:t>
            </a:r>
            <a:r>
              <a:rPr sz="2000" spc="-30" dirty="0">
                <a:latin typeface="Times New Roman"/>
                <a:cs typeface="Times New Roman"/>
              </a:rPr>
              <a:t> </a:t>
            </a:r>
            <a:r>
              <a:rPr sz="2000" dirty="0">
                <a:latin typeface="Times New Roman"/>
                <a:cs typeface="Times New Roman"/>
              </a:rPr>
              <a:t>b&lt;a.</a:t>
            </a:r>
            <a:endParaRPr sz="2000">
              <a:latin typeface="Times New Roman"/>
              <a:cs typeface="Times New Roman"/>
            </a:endParaRPr>
          </a:p>
          <a:p>
            <a:pPr marL="12700">
              <a:lnSpc>
                <a:spcPts val="2160"/>
              </a:lnSpc>
              <a:spcBef>
                <a:spcPts val="1920"/>
              </a:spcBef>
            </a:pPr>
            <a:r>
              <a:rPr sz="2000" spc="-5" dirty="0">
                <a:latin typeface="Times New Roman"/>
                <a:cs typeface="Times New Roman"/>
              </a:rPr>
              <a:t>If</a:t>
            </a:r>
            <a:r>
              <a:rPr sz="2000" spc="150" dirty="0">
                <a:latin typeface="Times New Roman"/>
                <a:cs typeface="Times New Roman"/>
              </a:rPr>
              <a:t> </a:t>
            </a:r>
            <a:r>
              <a:rPr sz="2000" spc="-5" dirty="0">
                <a:latin typeface="Times New Roman"/>
                <a:cs typeface="Times New Roman"/>
              </a:rPr>
              <a:t>there</a:t>
            </a:r>
            <a:r>
              <a:rPr sz="2000" spc="145" dirty="0">
                <a:latin typeface="Times New Roman"/>
                <a:cs typeface="Times New Roman"/>
              </a:rPr>
              <a:t> </a:t>
            </a:r>
            <a:r>
              <a:rPr sz="2000" spc="-5" dirty="0">
                <a:latin typeface="Times New Roman"/>
                <a:cs typeface="Times New Roman"/>
              </a:rPr>
              <a:t>exists</a:t>
            </a:r>
            <a:r>
              <a:rPr sz="2000" spc="135" dirty="0">
                <a:latin typeface="Times New Roman"/>
                <a:cs typeface="Times New Roman"/>
              </a:rPr>
              <a:t> </a:t>
            </a:r>
            <a:r>
              <a:rPr sz="2000" spc="-5" dirty="0">
                <a:latin typeface="Times New Roman"/>
                <a:cs typeface="Times New Roman"/>
              </a:rPr>
              <a:t>an</a:t>
            </a:r>
            <a:r>
              <a:rPr sz="2000" spc="155" dirty="0">
                <a:latin typeface="Times New Roman"/>
                <a:cs typeface="Times New Roman"/>
              </a:rPr>
              <a:t> </a:t>
            </a:r>
            <a:r>
              <a:rPr sz="2000" spc="-5" dirty="0">
                <a:latin typeface="Times New Roman"/>
                <a:cs typeface="Times New Roman"/>
              </a:rPr>
              <a:t>element</a:t>
            </a:r>
            <a:r>
              <a:rPr sz="2000" spc="150" dirty="0">
                <a:latin typeface="Times New Roman"/>
                <a:cs typeface="Times New Roman"/>
              </a:rPr>
              <a:t> </a:t>
            </a:r>
            <a:r>
              <a:rPr sz="2000" spc="-5" dirty="0">
                <a:latin typeface="Times New Roman"/>
                <a:cs typeface="Times New Roman"/>
              </a:rPr>
              <a:t>a</a:t>
            </a:r>
            <a:r>
              <a:rPr sz="2000" spc="-5" dirty="0">
                <a:latin typeface="Cambria Math"/>
                <a:cs typeface="Cambria Math"/>
              </a:rPr>
              <a:t>∈</a:t>
            </a:r>
            <a:r>
              <a:rPr sz="2000" spc="-5" dirty="0">
                <a:latin typeface="Times New Roman"/>
                <a:cs typeface="Times New Roman"/>
              </a:rPr>
              <a:t>P</a:t>
            </a:r>
            <a:r>
              <a:rPr sz="2000" spc="75" dirty="0">
                <a:latin typeface="Times New Roman"/>
                <a:cs typeface="Times New Roman"/>
              </a:rPr>
              <a:t> </a:t>
            </a:r>
            <a:r>
              <a:rPr sz="2000" spc="-5" dirty="0">
                <a:latin typeface="Times New Roman"/>
                <a:cs typeface="Times New Roman"/>
              </a:rPr>
              <a:t>such</a:t>
            </a:r>
            <a:r>
              <a:rPr sz="2000" spc="160" dirty="0">
                <a:latin typeface="Times New Roman"/>
                <a:cs typeface="Times New Roman"/>
              </a:rPr>
              <a:t> </a:t>
            </a:r>
            <a:r>
              <a:rPr sz="2000" spc="-5" dirty="0">
                <a:latin typeface="Times New Roman"/>
                <a:cs typeface="Times New Roman"/>
              </a:rPr>
              <a:t>that</a:t>
            </a:r>
            <a:r>
              <a:rPr sz="2000" spc="140" dirty="0">
                <a:latin typeface="Times New Roman"/>
                <a:cs typeface="Times New Roman"/>
              </a:rPr>
              <a:t> </a:t>
            </a:r>
            <a:r>
              <a:rPr sz="2000" dirty="0">
                <a:latin typeface="Times New Roman"/>
                <a:cs typeface="Times New Roman"/>
              </a:rPr>
              <a:t>b≤a</a:t>
            </a:r>
            <a:r>
              <a:rPr sz="2000" spc="140" dirty="0">
                <a:latin typeface="Times New Roman"/>
                <a:cs typeface="Times New Roman"/>
              </a:rPr>
              <a:t> </a:t>
            </a:r>
            <a:r>
              <a:rPr sz="2000" spc="-5" dirty="0">
                <a:latin typeface="Times New Roman"/>
                <a:cs typeface="Times New Roman"/>
              </a:rPr>
              <a:t>for</a:t>
            </a:r>
            <a:r>
              <a:rPr sz="2000" spc="150" dirty="0">
                <a:latin typeface="Times New Roman"/>
                <a:cs typeface="Times New Roman"/>
              </a:rPr>
              <a:t> </a:t>
            </a:r>
            <a:r>
              <a:rPr sz="2000" spc="-5" dirty="0">
                <a:latin typeface="Times New Roman"/>
                <a:cs typeface="Times New Roman"/>
              </a:rPr>
              <a:t>all</a:t>
            </a:r>
            <a:r>
              <a:rPr sz="2000" spc="130" dirty="0">
                <a:latin typeface="Times New Roman"/>
                <a:cs typeface="Times New Roman"/>
              </a:rPr>
              <a:t> </a:t>
            </a:r>
            <a:r>
              <a:rPr sz="2000" spc="-5" dirty="0">
                <a:latin typeface="Times New Roman"/>
                <a:cs typeface="Times New Roman"/>
              </a:rPr>
              <a:t>b</a:t>
            </a:r>
            <a:r>
              <a:rPr sz="2000" spc="-5" dirty="0">
                <a:latin typeface="Cambria Math"/>
                <a:cs typeface="Cambria Math"/>
              </a:rPr>
              <a:t>∈</a:t>
            </a:r>
            <a:r>
              <a:rPr sz="2000" spc="-5" dirty="0">
                <a:latin typeface="Times New Roman"/>
                <a:cs typeface="Times New Roman"/>
              </a:rPr>
              <a:t>P</a:t>
            </a:r>
            <a:r>
              <a:rPr sz="2000" spc="80" dirty="0">
                <a:latin typeface="Times New Roman"/>
                <a:cs typeface="Times New Roman"/>
              </a:rPr>
              <a:t> </a:t>
            </a:r>
            <a:r>
              <a:rPr sz="2000" spc="-5" dirty="0">
                <a:latin typeface="Times New Roman"/>
                <a:cs typeface="Times New Roman"/>
              </a:rPr>
              <a:t>,then</a:t>
            </a:r>
            <a:r>
              <a:rPr sz="2000" spc="145" dirty="0">
                <a:latin typeface="Times New Roman"/>
                <a:cs typeface="Times New Roman"/>
              </a:rPr>
              <a:t> </a:t>
            </a:r>
            <a:r>
              <a:rPr sz="2000" spc="-5" dirty="0">
                <a:latin typeface="Times New Roman"/>
                <a:cs typeface="Times New Roman"/>
              </a:rPr>
              <a:t>‘a’</a:t>
            </a:r>
            <a:r>
              <a:rPr sz="2000" spc="15" dirty="0">
                <a:latin typeface="Times New Roman"/>
                <a:cs typeface="Times New Roman"/>
              </a:rPr>
              <a:t> </a:t>
            </a:r>
            <a:r>
              <a:rPr sz="2000" spc="-10" dirty="0">
                <a:latin typeface="Times New Roman"/>
                <a:cs typeface="Times New Roman"/>
              </a:rPr>
              <a:t>is</a:t>
            </a:r>
            <a:r>
              <a:rPr sz="2000" spc="145" dirty="0">
                <a:latin typeface="Times New Roman"/>
                <a:cs typeface="Times New Roman"/>
              </a:rPr>
              <a:t> </a:t>
            </a:r>
            <a:r>
              <a:rPr sz="2000" spc="-5" dirty="0">
                <a:latin typeface="Times New Roman"/>
                <a:cs typeface="Times New Roman"/>
              </a:rPr>
              <a:t>called</a:t>
            </a:r>
            <a:r>
              <a:rPr sz="2000" spc="155" dirty="0">
                <a:latin typeface="Times New Roman"/>
                <a:cs typeface="Times New Roman"/>
              </a:rPr>
              <a:t> </a:t>
            </a:r>
            <a:r>
              <a:rPr sz="2000" spc="-5" dirty="0">
                <a:latin typeface="Times New Roman"/>
                <a:cs typeface="Times New Roman"/>
              </a:rPr>
              <a:t>the</a:t>
            </a:r>
            <a:endParaRPr sz="2000">
              <a:latin typeface="Times New Roman"/>
              <a:cs typeface="Times New Roman"/>
            </a:endParaRPr>
          </a:p>
          <a:p>
            <a:pPr marL="12700">
              <a:lnSpc>
                <a:spcPts val="2160"/>
              </a:lnSpc>
            </a:pPr>
            <a:r>
              <a:rPr sz="2000" b="1" spc="-5" dirty="0">
                <a:latin typeface="Times New Roman"/>
                <a:cs typeface="Times New Roman"/>
              </a:rPr>
              <a:t>greatest</a:t>
            </a:r>
            <a:r>
              <a:rPr sz="2000" b="1" spc="-50" dirty="0">
                <a:latin typeface="Times New Roman"/>
                <a:cs typeface="Times New Roman"/>
              </a:rPr>
              <a:t> </a:t>
            </a:r>
            <a:r>
              <a:rPr sz="2000" b="1" dirty="0">
                <a:latin typeface="Times New Roman"/>
                <a:cs typeface="Times New Roman"/>
              </a:rPr>
              <a:t>member</a:t>
            </a:r>
            <a:r>
              <a:rPr sz="2000" b="1" spc="-60" dirty="0">
                <a:latin typeface="Times New Roman"/>
                <a:cs typeface="Times New Roman"/>
              </a:rPr>
              <a:t> </a:t>
            </a:r>
            <a:r>
              <a:rPr sz="2000" dirty="0">
                <a:latin typeface="Times New Roman"/>
                <a:cs typeface="Times New Roman"/>
              </a:rPr>
              <a:t>of</a:t>
            </a:r>
            <a:r>
              <a:rPr sz="2000" spc="470" dirty="0">
                <a:latin typeface="Times New Roman"/>
                <a:cs typeface="Times New Roman"/>
              </a:rPr>
              <a:t> </a:t>
            </a:r>
            <a:r>
              <a:rPr sz="2000" spc="-110" dirty="0">
                <a:latin typeface="Times New Roman"/>
                <a:cs typeface="Times New Roman"/>
              </a:rPr>
              <a:t>P.</a:t>
            </a:r>
            <a:endParaRPr sz="2000">
              <a:latin typeface="Times New Roman"/>
              <a:cs typeface="Times New Roman"/>
            </a:endParaRPr>
          </a:p>
          <a:p>
            <a:pPr marL="12700">
              <a:lnSpc>
                <a:spcPts val="2160"/>
              </a:lnSpc>
              <a:spcBef>
                <a:spcPts val="5"/>
              </a:spcBef>
            </a:pPr>
            <a:r>
              <a:rPr sz="2000" spc="-5" dirty="0">
                <a:latin typeface="Times New Roman"/>
                <a:cs typeface="Times New Roman"/>
              </a:rPr>
              <a:t>Similarly</a:t>
            </a:r>
            <a:r>
              <a:rPr sz="2000" spc="185" dirty="0">
                <a:latin typeface="Times New Roman"/>
                <a:cs typeface="Times New Roman"/>
              </a:rPr>
              <a:t> </a:t>
            </a:r>
            <a:r>
              <a:rPr sz="2000" spc="-5" dirty="0">
                <a:latin typeface="Times New Roman"/>
                <a:cs typeface="Times New Roman"/>
              </a:rPr>
              <a:t>if</a:t>
            </a:r>
            <a:r>
              <a:rPr sz="2000" spc="185" dirty="0">
                <a:latin typeface="Times New Roman"/>
                <a:cs typeface="Times New Roman"/>
              </a:rPr>
              <a:t> </a:t>
            </a:r>
            <a:r>
              <a:rPr sz="2000" spc="-5" dirty="0">
                <a:latin typeface="Times New Roman"/>
                <a:cs typeface="Times New Roman"/>
              </a:rPr>
              <a:t>there</a:t>
            </a:r>
            <a:r>
              <a:rPr sz="2000" spc="195" dirty="0">
                <a:latin typeface="Times New Roman"/>
                <a:cs typeface="Times New Roman"/>
              </a:rPr>
              <a:t> </a:t>
            </a:r>
            <a:r>
              <a:rPr sz="2000" spc="-5" dirty="0">
                <a:latin typeface="Times New Roman"/>
                <a:cs typeface="Times New Roman"/>
              </a:rPr>
              <a:t>exists</a:t>
            </a:r>
            <a:r>
              <a:rPr sz="2000" spc="195" dirty="0">
                <a:latin typeface="Times New Roman"/>
                <a:cs typeface="Times New Roman"/>
              </a:rPr>
              <a:t> </a:t>
            </a:r>
            <a:r>
              <a:rPr sz="2000" spc="-5" dirty="0">
                <a:latin typeface="Times New Roman"/>
                <a:cs typeface="Times New Roman"/>
              </a:rPr>
              <a:t>an</a:t>
            </a:r>
            <a:r>
              <a:rPr sz="2000" spc="200" dirty="0">
                <a:latin typeface="Times New Roman"/>
                <a:cs typeface="Times New Roman"/>
              </a:rPr>
              <a:t> </a:t>
            </a:r>
            <a:r>
              <a:rPr sz="2000" spc="-5" dirty="0">
                <a:latin typeface="Times New Roman"/>
                <a:cs typeface="Times New Roman"/>
              </a:rPr>
              <a:t>element</a:t>
            </a:r>
            <a:r>
              <a:rPr sz="2000" spc="190" dirty="0">
                <a:latin typeface="Times New Roman"/>
                <a:cs typeface="Times New Roman"/>
              </a:rPr>
              <a:t> </a:t>
            </a:r>
            <a:r>
              <a:rPr sz="2000" dirty="0">
                <a:latin typeface="Times New Roman"/>
                <a:cs typeface="Times New Roman"/>
              </a:rPr>
              <a:t>a</a:t>
            </a:r>
            <a:r>
              <a:rPr sz="2000" dirty="0">
                <a:latin typeface="Cambria Math"/>
                <a:cs typeface="Cambria Math"/>
              </a:rPr>
              <a:t>∈</a:t>
            </a:r>
            <a:r>
              <a:rPr sz="2000" dirty="0">
                <a:latin typeface="Times New Roman"/>
                <a:cs typeface="Times New Roman"/>
              </a:rPr>
              <a:t>P</a:t>
            </a:r>
            <a:r>
              <a:rPr sz="2000" spc="120" dirty="0">
                <a:latin typeface="Times New Roman"/>
                <a:cs typeface="Times New Roman"/>
              </a:rPr>
              <a:t> </a:t>
            </a:r>
            <a:r>
              <a:rPr sz="2000" spc="-5" dirty="0">
                <a:latin typeface="Times New Roman"/>
                <a:cs typeface="Times New Roman"/>
              </a:rPr>
              <a:t>such</a:t>
            </a:r>
            <a:r>
              <a:rPr sz="2000" spc="200" dirty="0">
                <a:latin typeface="Times New Roman"/>
                <a:cs typeface="Times New Roman"/>
              </a:rPr>
              <a:t> </a:t>
            </a:r>
            <a:r>
              <a:rPr sz="2000" spc="-5" dirty="0">
                <a:latin typeface="Times New Roman"/>
                <a:cs typeface="Times New Roman"/>
              </a:rPr>
              <a:t>that</a:t>
            </a:r>
            <a:r>
              <a:rPr sz="2000" spc="195" dirty="0">
                <a:latin typeface="Times New Roman"/>
                <a:cs typeface="Times New Roman"/>
              </a:rPr>
              <a:t> </a:t>
            </a:r>
            <a:r>
              <a:rPr sz="2000" spc="-5" dirty="0">
                <a:latin typeface="Times New Roman"/>
                <a:cs typeface="Times New Roman"/>
              </a:rPr>
              <a:t>a≤b</a:t>
            </a:r>
            <a:r>
              <a:rPr sz="2000" spc="185" dirty="0">
                <a:latin typeface="Times New Roman"/>
                <a:cs typeface="Times New Roman"/>
              </a:rPr>
              <a:t> </a:t>
            </a:r>
            <a:r>
              <a:rPr sz="2000" spc="-5" dirty="0">
                <a:latin typeface="Times New Roman"/>
                <a:cs typeface="Times New Roman"/>
              </a:rPr>
              <a:t>for</a:t>
            </a:r>
            <a:r>
              <a:rPr sz="2000" spc="185" dirty="0">
                <a:latin typeface="Times New Roman"/>
                <a:cs typeface="Times New Roman"/>
              </a:rPr>
              <a:t> </a:t>
            </a:r>
            <a:r>
              <a:rPr sz="2000" spc="-5" dirty="0">
                <a:latin typeface="Times New Roman"/>
                <a:cs typeface="Times New Roman"/>
              </a:rPr>
              <a:t>all</a:t>
            </a:r>
            <a:r>
              <a:rPr sz="2000" spc="190" dirty="0">
                <a:latin typeface="Times New Roman"/>
                <a:cs typeface="Times New Roman"/>
              </a:rPr>
              <a:t> </a:t>
            </a:r>
            <a:r>
              <a:rPr sz="2000" spc="-55" dirty="0">
                <a:latin typeface="Times New Roman"/>
                <a:cs typeface="Times New Roman"/>
              </a:rPr>
              <a:t>b</a:t>
            </a:r>
            <a:r>
              <a:rPr sz="2000" spc="-55" dirty="0">
                <a:latin typeface="Cambria Math"/>
                <a:cs typeface="Cambria Math"/>
              </a:rPr>
              <a:t>∈</a:t>
            </a:r>
            <a:r>
              <a:rPr sz="2000" spc="-55" dirty="0">
                <a:latin typeface="Times New Roman"/>
                <a:cs typeface="Times New Roman"/>
              </a:rPr>
              <a:t>P,</a:t>
            </a:r>
            <a:r>
              <a:rPr sz="2000" spc="190" dirty="0">
                <a:latin typeface="Times New Roman"/>
                <a:cs typeface="Times New Roman"/>
              </a:rPr>
              <a:t> </a:t>
            </a:r>
            <a:r>
              <a:rPr sz="2000" spc="-5" dirty="0">
                <a:latin typeface="Times New Roman"/>
                <a:cs typeface="Times New Roman"/>
              </a:rPr>
              <a:t>then</a:t>
            </a:r>
            <a:r>
              <a:rPr sz="2000" spc="185" dirty="0">
                <a:latin typeface="Times New Roman"/>
                <a:cs typeface="Times New Roman"/>
              </a:rPr>
              <a:t> </a:t>
            </a:r>
            <a:r>
              <a:rPr sz="2000" spc="-5" dirty="0">
                <a:latin typeface="Times New Roman"/>
                <a:cs typeface="Times New Roman"/>
              </a:rPr>
              <a:t>‘a’</a:t>
            </a:r>
            <a:r>
              <a:rPr sz="2000" spc="40" dirty="0">
                <a:latin typeface="Times New Roman"/>
                <a:cs typeface="Times New Roman"/>
              </a:rPr>
              <a:t> </a:t>
            </a:r>
            <a:r>
              <a:rPr sz="2000" spc="-10" dirty="0">
                <a:latin typeface="Times New Roman"/>
                <a:cs typeface="Times New Roman"/>
              </a:rPr>
              <a:t>is</a:t>
            </a:r>
            <a:endParaRPr sz="2000">
              <a:latin typeface="Times New Roman"/>
              <a:cs typeface="Times New Roman"/>
            </a:endParaRPr>
          </a:p>
          <a:p>
            <a:pPr marL="12700">
              <a:lnSpc>
                <a:spcPts val="2160"/>
              </a:lnSpc>
            </a:pPr>
            <a:r>
              <a:rPr sz="2000" spc="-5" dirty="0">
                <a:latin typeface="Times New Roman"/>
                <a:cs typeface="Times New Roman"/>
              </a:rPr>
              <a:t>called</a:t>
            </a:r>
            <a:r>
              <a:rPr sz="2000" spc="-1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b="1" spc="-5" dirty="0">
                <a:latin typeface="Times New Roman"/>
                <a:cs typeface="Times New Roman"/>
              </a:rPr>
              <a:t>least</a:t>
            </a:r>
            <a:r>
              <a:rPr sz="2000" b="1" spc="-20" dirty="0">
                <a:latin typeface="Times New Roman"/>
                <a:cs typeface="Times New Roman"/>
              </a:rPr>
              <a:t> </a:t>
            </a:r>
            <a:r>
              <a:rPr sz="2000" b="1" dirty="0">
                <a:latin typeface="Times New Roman"/>
                <a:cs typeface="Times New Roman"/>
              </a:rPr>
              <a:t>member</a:t>
            </a:r>
            <a:r>
              <a:rPr sz="2000" b="1" spc="-6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110" dirty="0">
                <a:latin typeface="Times New Roman"/>
                <a:cs typeface="Times New Roman"/>
              </a:rPr>
              <a:t>P.</a:t>
            </a:r>
            <a:endParaRPr sz="2000">
              <a:latin typeface="Times New Roman"/>
              <a:cs typeface="Times New Roman"/>
            </a:endParaRPr>
          </a:p>
          <a:p>
            <a:pPr marL="12700" algn="just">
              <a:lnSpc>
                <a:spcPct val="100000"/>
              </a:lnSpc>
              <a:spcBef>
                <a:spcPts val="1920"/>
              </a:spcBef>
            </a:pPr>
            <a:r>
              <a:rPr sz="2000" b="1" u="heavy" spc="5" dirty="0">
                <a:uFill>
                  <a:solidFill>
                    <a:srgbClr val="000000"/>
                  </a:solidFill>
                </a:uFill>
                <a:latin typeface="Times New Roman"/>
                <a:cs typeface="Times New Roman"/>
              </a:rPr>
              <a:t>Note</a:t>
            </a:r>
            <a:r>
              <a:rPr sz="2000" b="1" u="heavy" spc="-65" dirty="0">
                <a:uFill>
                  <a:solidFill>
                    <a:srgbClr val="000000"/>
                  </a:solidFill>
                </a:uFill>
                <a:latin typeface="Times New Roman"/>
                <a:cs typeface="Times New Roman"/>
              </a:rPr>
              <a:t> </a:t>
            </a:r>
            <a:r>
              <a:rPr sz="2000" b="1" u="heavy" dirty="0">
                <a:uFill>
                  <a:solidFill>
                    <a:srgbClr val="000000"/>
                  </a:solidFill>
                </a:uFill>
                <a:latin typeface="Times New Roman"/>
                <a:cs typeface="Times New Roman"/>
              </a:rPr>
              <a:t>:</a:t>
            </a:r>
            <a:endParaRPr sz="2000">
              <a:latin typeface="Times New Roman"/>
              <a:cs typeface="Times New Roman"/>
            </a:endParaRPr>
          </a:p>
          <a:p>
            <a:pPr marL="756285" marR="5080" indent="-287020" algn="just">
              <a:lnSpc>
                <a:spcPct val="80100"/>
              </a:lnSpc>
              <a:spcBef>
                <a:spcPts val="475"/>
              </a:spcBef>
              <a:buClr>
                <a:srgbClr val="6F2F9F"/>
              </a:buClr>
              <a:buFont typeface="Wingdings"/>
              <a:buChar char=""/>
              <a:tabLst>
                <a:tab pos="756920" algn="l"/>
              </a:tabLst>
            </a:pPr>
            <a:r>
              <a:rPr sz="2000" dirty="0">
                <a:latin typeface="Times New Roman"/>
                <a:cs typeface="Times New Roman"/>
              </a:rPr>
              <a:t>The </a:t>
            </a:r>
            <a:r>
              <a:rPr sz="2000" spc="-10" dirty="0">
                <a:latin typeface="Times New Roman"/>
                <a:cs typeface="Times New Roman"/>
              </a:rPr>
              <a:t>maximal </a:t>
            </a:r>
            <a:r>
              <a:rPr sz="2000" dirty="0">
                <a:latin typeface="Times New Roman"/>
                <a:cs typeface="Times New Roman"/>
              </a:rPr>
              <a:t>and </a:t>
            </a:r>
            <a:r>
              <a:rPr sz="2000" spc="-10" dirty="0">
                <a:latin typeface="Times New Roman"/>
                <a:cs typeface="Times New Roman"/>
              </a:rPr>
              <a:t>minimal,</a:t>
            </a:r>
            <a:r>
              <a:rPr sz="2000" spc="-5" dirty="0">
                <a:latin typeface="Times New Roman"/>
                <a:cs typeface="Times New Roman"/>
              </a:rPr>
              <a:t> the </a:t>
            </a:r>
            <a:r>
              <a:rPr sz="2000" dirty="0">
                <a:latin typeface="Times New Roman"/>
                <a:cs typeface="Times New Roman"/>
              </a:rPr>
              <a:t>greatest </a:t>
            </a:r>
            <a:r>
              <a:rPr sz="2000" spc="-5" dirty="0">
                <a:latin typeface="Times New Roman"/>
                <a:cs typeface="Times New Roman"/>
              </a:rPr>
              <a:t>and</a:t>
            </a:r>
            <a:r>
              <a:rPr sz="2000" spc="490" dirty="0">
                <a:latin typeface="Times New Roman"/>
                <a:cs typeface="Times New Roman"/>
              </a:rPr>
              <a:t> </a:t>
            </a:r>
            <a:r>
              <a:rPr sz="2000" spc="-5" dirty="0">
                <a:latin typeface="Times New Roman"/>
                <a:cs typeface="Times New Roman"/>
              </a:rPr>
              <a:t>least members of </a:t>
            </a:r>
            <a:r>
              <a:rPr sz="2000" dirty="0">
                <a:latin typeface="Times New Roman"/>
                <a:cs typeface="Times New Roman"/>
              </a:rPr>
              <a:t>a </a:t>
            </a:r>
            <a:r>
              <a:rPr sz="2000" spc="-5" dirty="0">
                <a:latin typeface="Times New Roman"/>
                <a:cs typeface="Times New Roman"/>
              </a:rPr>
              <a:t>poset </a:t>
            </a:r>
            <a:r>
              <a:rPr sz="2000" dirty="0">
                <a:latin typeface="Times New Roman"/>
                <a:cs typeface="Times New Roman"/>
              </a:rPr>
              <a:t>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easily identified using </a:t>
            </a:r>
            <a:r>
              <a:rPr sz="2000" dirty="0">
                <a:latin typeface="Times New Roman"/>
                <a:cs typeface="Times New Roman"/>
              </a:rPr>
              <a:t>the </a:t>
            </a:r>
            <a:r>
              <a:rPr sz="2000" spc="-5" dirty="0">
                <a:latin typeface="Times New Roman"/>
                <a:cs typeface="Times New Roman"/>
              </a:rPr>
              <a:t>Hasse diagram </a:t>
            </a:r>
            <a:r>
              <a:rPr sz="2000" dirty="0">
                <a:latin typeface="Times New Roman"/>
                <a:cs typeface="Times New Roman"/>
              </a:rPr>
              <a:t>of </a:t>
            </a:r>
            <a:r>
              <a:rPr sz="2000" spc="-5" dirty="0">
                <a:latin typeface="Times New Roman"/>
                <a:cs typeface="Times New Roman"/>
              </a:rPr>
              <a:t>the </a:t>
            </a:r>
            <a:r>
              <a:rPr sz="2000" dirty="0">
                <a:latin typeface="Times New Roman"/>
                <a:cs typeface="Times New Roman"/>
              </a:rPr>
              <a:t>poset. </a:t>
            </a:r>
            <a:r>
              <a:rPr sz="2000" spc="-5" dirty="0">
                <a:latin typeface="Times New Roman"/>
                <a:cs typeface="Times New Roman"/>
              </a:rPr>
              <a:t>They</a:t>
            </a:r>
            <a:r>
              <a:rPr sz="2000" dirty="0">
                <a:latin typeface="Times New Roman"/>
                <a:cs typeface="Times New Roman"/>
              </a:rPr>
              <a:t> </a:t>
            </a:r>
            <a:r>
              <a:rPr sz="2000" spc="-10" dirty="0">
                <a:latin typeface="Times New Roman"/>
                <a:cs typeface="Times New Roman"/>
              </a:rPr>
              <a:t>are </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top</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bottom</a:t>
            </a:r>
            <a:r>
              <a:rPr sz="2000" spc="-25" dirty="0">
                <a:latin typeface="Times New Roman"/>
                <a:cs typeface="Times New Roman"/>
              </a:rPr>
              <a:t> </a:t>
            </a:r>
            <a:r>
              <a:rPr sz="2000" spc="-5" dirty="0">
                <a:latin typeface="Times New Roman"/>
                <a:cs typeface="Times New Roman"/>
              </a:rPr>
              <a:t>elements</a:t>
            </a:r>
            <a:r>
              <a:rPr sz="2000" spc="-15" dirty="0">
                <a:latin typeface="Times New Roman"/>
                <a:cs typeface="Times New Roman"/>
              </a:rPr>
              <a:t> </a:t>
            </a:r>
            <a:r>
              <a:rPr sz="2000" spc="-5" dirty="0">
                <a:latin typeface="Times New Roman"/>
                <a:cs typeface="Times New Roman"/>
              </a:rPr>
              <a:t>in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diagram.</a:t>
            </a:r>
            <a:endParaRPr sz="2000">
              <a:latin typeface="Times New Roman"/>
              <a:cs typeface="Times New Roman"/>
            </a:endParaRPr>
          </a:p>
          <a:p>
            <a:pPr marL="756285" marR="5080" indent="-287020" algn="just">
              <a:lnSpc>
                <a:spcPts val="1920"/>
              </a:lnSpc>
              <a:spcBef>
                <a:spcPts val="465"/>
              </a:spcBef>
              <a:buClr>
                <a:srgbClr val="6F2F9F"/>
              </a:buClr>
              <a:buFont typeface="Wingdings"/>
              <a:buChar char=""/>
              <a:tabLst>
                <a:tab pos="756920" algn="l"/>
              </a:tabLst>
            </a:pPr>
            <a:r>
              <a:rPr sz="2000" dirty="0">
                <a:latin typeface="Times New Roman"/>
                <a:cs typeface="Times New Roman"/>
              </a:rPr>
              <a:t>A </a:t>
            </a:r>
            <a:r>
              <a:rPr sz="2000" spc="-5" dirty="0">
                <a:latin typeface="Times New Roman"/>
                <a:cs typeface="Times New Roman"/>
              </a:rPr>
              <a:t>Poset can have more than </a:t>
            </a:r>
            <a:r>
              <a:rPr sz="2000" dirty="0">
                <a:latin typeface="Times New Roman"/>
                <a:cs typeface="Times New Roman"/>
              </a:rPr>
              <a:t>one </a:t>
            </a:r>
            <a:r>
              <a:rPr sz="2000" spc="-10" dirty="0">
                <a:latin typeface="Times New Roman"/>
                <a:cs typeface="Times New Roman"/>
              </a:rPr>
              <a:t>maximal member </a:t>
            </a:r>
            <a:r>
              <a:rPr sz="2000" spc="-5" dirty="0">
                <a:latin typeface="Times New Roman"/>
                <a:cs typeface="Times New Roman"/>
              </a:rPr>
              <a:t>and more than </a:t>
            </a:r>
            <a:r>
              <a:rPr sz="2000" dirty="0">
                <a:latin typeface="Times New Roman"/>
                <a:cs typeface="Times New Roman"/>
              </a:rPr>
              <a:t>one </a:t>
            </a:r>
            <a:r>
              <a:rPr sz="2000" spc="5" dirty="0">
                <a:latin typeface="Times New Roman"/>
                <a:cs typeface="Times New Roman"/>
              </a:rPr>
              <a:t> </a:t>
            </a:r>
            <a:r>
              <a:rPr sz="2000" spc="-10" dirty="0">
                <a:latin typeface="Times New Roman"/>
                <a:cs typeface="Times New Roman"/>
              </a:rPr>
              <a:t>minimal </a:t>
            </a:r>
            <a:r>
              <a:rPr sz="2000" spc="-20" dirty="0">
                <a:latin typeface="Times New Roman"/>
                <a:cs typeface="Times New Roman"/>
              </a:rPr>
              <a:t>member, </a:t>
            </a:r>
            <a:r>
              <a:rPr sz="2000" spc="-5" dirty="0">
                <a:latin typeface="Times New Roman"/>
                <a:cs typeface="Times New Roman"/>
              </a:rPr>
              <a:t>whereas the greatest and least </a:t>
            </a:r>
            <a:r>
              <a:rPr sz="2000" spc="-10" dirty="0">
                <a:latin typeface="Times New Roman"/>
                <a:cs typeface="Times New Roman"/>
              </a:rPr>
              <a:t>members, </a:t>
            </a:r>
            <a:r>
              <a:rPr sz="2000" dirty="0">
                <a:latin typeface="Times New Roman"/>
                <a:cs typeface="Times New Roman"/>
              </a:rPr>
              <a:t>when </a:t>
            </a:r>
            <a:r>
              <a:rPr sz="2000" spc="-5" dirty="0">
                <a:latin typeface="Times New Roman"/>
                <a:cs typeface="Times New Roman"/>
              </a:rPr>
              <a:t>they </a:t>
            </a:r>
            <a:r>
              <a:rPr sz="2000" dirty="0">
                <a:latin typeface="Times New Roman"/>
                <a:cs typeface="Times New Roman"/>
              </a:rPr>
              <a:t> exist,</a:t>
            </a:r>
            <a:r>
              <a:rPr sz="2000" spc="-30"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unique.</a:t>
            </a:r>
            <a:endParaRPr sz="2000">
              <a:latin typeface="Times New Roman"/>
              <a:cs typeface="Times New Roman"/>
            </a:endParaRPr>
          </a:p>
        </p:txBody>
      </p:sp>
      <p:sp>
        <p:nvSpPr>
          <p:cNvPr id="4" name="object 4"/>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1669160" y="269240"/>
            <a:ext cx="5805170" cy="574040"/>
          </a:xfrm>
          <a:prstGeom prst="rect">
            <a:avLst/>
          </a:prstGeom>
        </p:spPr>
        <p:txBody>
          <a:bodyPr vert="horz" wrap="square" lIns="0" tIns="12700" rIns="0" bIns="0" rtlCol="0">
            <a:spAutoFit/>
          </a:bodyPr>
          <a:lstStyle/>
          <a:p>
            <a:pPr marL="12700">
              <a:lnSpc>
                <a:spcPct val="100000"/>
              </a:lnSpc>
              <a:spcBef>
                <a:spcPts val="100"/>
              </a:spcBef>
            </a:pPr>
            <a:r>
              <a:rPr spc="-35" dirty="0"/>
              <a:t>Terminology</a:t>
            </a:r>
            <a:r>
              <a:rPr spc="-10" dirty="0"/>
              <a:t> related</a:t>
            </a:r>
            <a:r>
              <a:rPr spc="-5" dirty="0"/>
              <a:t> </a:t>
            </a:r>
            <a:r>
              <a:rPr dirty="0"/>
              <a:t>to</a:t>
            </a:r>
            <a:r>
              <a:rPr spc="-5" dirty="0"/>
              <a:t> Posets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543274"/>
            <a:ext cx="904240" cy="294640"/>
          </a:xfrm>
          <a:prstGeom prst="rect">
            <a:avLst/>
          </a:prstGeom>
        </p:spPr>
        <p:txBody>
          <a:bodyPr vert="horz" wrap="square" lIns="0" tIns="13970" rIns="0" bIns="0" rtlCol="0">
            <a:spAutoFit/>
          </a:bodyPr>
          <a:lstStyle/>
          <a:p>
            <a:pPr marL="12700">
              <a:lnSpc>
                <a:spcPct val="100000"/>
              </a:lnSpc>
              <a:spcBef>
                <a:spcPts val="110"/>
              </a:spcBef>
            </a:pPr>
            <a:r>
              <a:rPr sz="1750" u="none" spc="-40" dirty="0"/>
              <a:t>Example:</a:t>
            </a:r>
            <a:endParaRPr sz="1750"/>
          </a:p>
        </p:txBody>
      </p:sp>
      <p:sp>
        <p:nvSpPr>
          <p:cNvPr id="3" name="object 3"/>
          <p:cNvSpPr txBox="1"/>
          <p:nvPr/>
        </p:nvSpPr>
        <p:spPr>
          <a:xfrm>
            <a:off x="1318578" y="1011570"/>
            <a:ext cx="4358005" cy="294640"/>
          </a:xfrm>
          <a:prstGeom prst="rect">
            <a:avLst/>
          </a:prstGeom>
        </p:spPr>
        <p:txBody>
          <a:bodyPr vert="horz" wrap="square" lIns="0" tIns="13970" rIns="0" bIns="0" rtlCol="0">
            <a:spAutoFit/>
          </a:bodyPr>
          <a:lstStyle/>
          <a:p>
            <a:pPr marL="12700">
              <a:lnSpc>
                <a:spcPct val="100000"/>
              </a:lnSpc>
              <a:spcBef>
                <a:spcPts val="110"/>
              </a:spcBef>
            </a:pPr>
            <a:r>
              <a:rPr sz="1750" spc="15" dirty="0">
                <a:latin typeface="Times New Roman"/>
                <a:cs typeface="Times New Roman"/>
              </a:rPr>
              <a:t>Hasse</a:t>
            </a:r>
            <a:r>
              <a:rPr sz="1750" spc="5" dirty="0">
                <a:latin typeface="Times New Roman"/>
                <a:cs typeface="Times New Roman"/>
              </a:rPr>
              <a:t> </a:t>
            </a:r>
            <a:r>
              <a:rPr sz="1750" spc="15" dirty="0">
                <a:latin typeface="Times New Roman"/>
                <a:cs typeface="Times New Roman"/>
              </a:rPr>
              <a:t>diagram</a:t>
            </a:r>
            <a:r>
              <a:rPr sz="1750" spc="10" dirty="0">
                <a:latin typeface="Times New Roman"/>
                <a:cs typeface="Times New Roman"/>
              </a:rPr>
              <a:t> </a:t>
            </a:r>
            <a:r>
              <a:rPr sz="1750" spc="25" dirty="0">
                <a:latin typeface="Times New Roman"/>
                <a:cs typeface="Times New Roman"/>
              </a:rPr>
              <a:t>of</a:t>
            </a:r>
            <a:r>
              <a:rPr sz="1750" spc="10" dirty="0">
                <a:latin typeface="Times New Roman"/>
                <a:cs typeface="Times New Roman"/>
              </a:rPr>
              <a:t> </a:t>
            </a:r>
            <a:r>
              <a:rPr sz="1750" spc="20" dirty="0">
                <a:latin typeface="Times New Roman"/>
                <a:cs typeface="Times New Roman"/>
              </a:rPr>
              <a:t>some</a:t>
            </a:r>
            <a:r>
              <a:rPr sz="1750" spc="10" dirty="0">
                <a:latin typeface="Times New Roman"/>
                <a:cs typeface="Times New Roman"/>
              </a:rPr>
              <a:t> </a:t>
            </a:r>
            <a:r>
              <a:rPr sz="1750" spc="15" dirty="0">
                <a:latin typeface="Times New Roman"/>
                <a:cs typeface="Times New Roman"/>
              </a:rPr>
              <a:t>posets</a:t>
            </a:r>
            <a:r>
              <a:rPr sz="1750" spc="10" dirty="0">
                <a:latin typeface="Times New Roman"/>
                <a:cs typeface="Times New Roman"/>
              </a:rPr>
              <a:t> </a:t>
            </a:r>
            <a:r>
              <a:rPr sz="1750" spc="20" dirty="0">
                <a:latin typeface="Times New Roman"/>
                <a:cs typeface="Times New Roman"/>
              </a:rPr>
              <a:t>are </a:t>
            </a:r>
            <a:r>
              <a:rPr sz="1750" spc="15" dirty="0">
                <a:latin typeface="Times New Roman"/>
                <a:cs typeface="Times New Roman"/>
              </a:rPr>
              <a:t>given</a:t>
            </a:r>
            <a:r>
              <a:rPr sz="1750" spc="5" dirty="0">
                <a:latin typeface="Times New Roman"/>
                <a:cs typeface="Times New Roman"/>
              </a:rPr>
              <a:t> </a:t>
            </a:r>
            <a:r>
              <a:rPr sz="1750" spc="20" dirty="0">
                <a:latin typeface="Times New Roman"/>
                <a:cs typeface="Times New Roman"/>
              </a:rPr>
              <a:t>below.</a:t>
            </a:r>
            <a:endParaRPr sz="1750">
              <a:latin typeface="Times New Roman"/>
              <a:cs typeface="Times New Roman"/>
            </a:endParaRPr>
          </a:p>
        </p:txBody>
      </p:sp>
      <p:sp>
        <p:nvSpPr>
          <p:cNvPr id="4" name="object 4"/>
          <p:cNvSpPr txBox="1"/>
          <p:nvPr/>
        </p:nvSpPr>
        <p:spPr>
          <a:xfrm>
            <a:off x="520700" y="4570920"/>
            <a:ext cx="8007984" cy="1548765"/>
          </a:xfrm>
          <a:prstGeom prst="rect">
            <a:avLst/>
          </a:prstGeom>
        </p:spPr>
        <p:txBody>
          <a:bodyPr vert="horz" wrap="square" lIns="0" tIns="13970" rIns="0" bIns="0" rtlCol="0">
            <a:spAutoFit/>
          </a:bodyPr>
          <a:lstStyle/>
          <a:p>
            <a:pPr marL="12700">
              <a:lnSpc>
                <a:spcPct val="100000"/>
              </a:lnSpc>
              <a:spcBef>
                <a:spcPts val="110"/>
              </a:spcBef>
            </a:pPr>
            <a:r>
              <a:rPr sz="1750" spc="-10" dirty="0">
                <a:latin typeface="Times New Roman"/>
                <a:cs typeface="Times New Roman"/>
              </a:rPr>
              <a:t>From</a:t>
            </a:r>
            <a:r>
              <a:rPr sz="1750" spc="30" dirty="0">
                <a:latin typeface="Times New Roman"/>
                <a:cs typeface="Times New Roman"/>
              </a:rPr>
              <a:t> </a:t>
            </a:r>
            <a:r>
              <a:rPr sz="1750" spc="50" dirty="0">
                <a:latin typeface="Times New Roman"/>
                <a:cs typeface="Times New Roman"/>
              </a:rPr>
              <a:t>the</a:t>
            </a:r>
            <a:r>
              <a:rPr sz="1750" spc="-15" dirty="0">
                <a:latin typeface="Times New Roman"/>
                <a:cs typeface="Times New Roman"/>
              </a:rPr>
              <a:t> </a:t>
            </a:r>
            <a:r>
              <a:rPr sz="1750" spc="20" dirty="0">
                <a:latin typeface="Times New Roman"/>
                <a:cs typeface="Times New Roman"/>
              </a:rPr>
              <a:t>above</a:t>
            </a:r>
            <a:r>
              <a:rPr sz="1750" spc="-10" dirty="0">
                <a:latin typeface="Times New Roman"/>
                <a:cs typeface="Times New Roman"/>
              </a:rPr>
              <a:t> </a:t>
            </a:r>
            <a:r>
              <a:rPr sz="1750" spc="35" dirty="0">
                <a:latin typeface="Times New Roman"/>
                <a:cs typeface="Times New Roman"/>
              </a:rPr>
              <a:t>figure,</a:t>
            </a:r>
            <a:r>
              <a:rPr sz="1750" spc="-100" dirty="0">
                <a:latin typeface="Times New Roman"/>
                <a:cs typeface="Times New Roman"/>
              </a:rPr>
              <a:t> </a:t>
            </a:r>
            <a:r>
              <a:rPr sz="1750" spc="45" dirty="0">
                <a:latin typeface="Times New Roman"/>
                <a:cs typeface="Times New Roman"/>
              </a:rPr>
              <a:t>in(1)</a:t>
            </a:r>
            <a:r>
              <a:rPr sz="1750" spc="-25" dirty="0">
                <a:latin typeface="Times New Roman"/>
                <a:cs typeface="Times New Roman"/>
              </a:rPr>
              <a:t> </a:t>
            </a:r>
            <a:r>
              <a:rPr sz="1750" dirty="0">
                <a:latin typeface="Times New Roman"/>
                <a:cs typeface="Times New Roman"/>
              </a:rPr>
              <a:t>a,b</a:t>
            </a:r>
            <a:r>
              <a:rPr sz="1750" spc="5" dirty="0">
                <a:latin typeface="Times New Roman"/>
                <a:cs typeface="Times New Roman"/>
              </a:rPr>
              <a:t> </a:t>
            </a:r>
            <a:r>
              <a:rPr sz="1750" spc="70" dirty="0">
                <a:latin typeface="Times New Roman"/>
                <a:cs typeface="Times New Roman"/>
              </a:rPr>
              <a:t>are</a:t>
            </a:r>
            <a:r>
              <a:rPr sz="1750" spc="-15" dirty="0">
                <a:latin typeface="Times New Roman"/>
                <a:cs typeface="Times New Roman"/>
              </a:rPr>
              <a:t> </a:t>
            </a:r>
            <a:r>
              <a:rPr sz="1750" spc="45" dirty="0">
                <a:latin typeface="Times New Roman"/>
                <a:cs typeface="Times New Roman"/>
              </a:rPr>
              <a:t>minimal</a:t>
            </a:r>
            <a:r>
              <a:rPr sz="1750" spc="-20" dirty="0">
                <a:latin typeface="Times New Roman"/>
                <a:cs typeface="Times New Roman"/>
              </a:rPr>
              <a:t> </a:t>
            </a:r>
            <a:r>
              <a:rPr sz="1750" spc="30" dirty="0">
                <a:latin typeface="Times New Roman"/>
                <a:cs typeface="Times New Roman"/>
              </a:rPr>
              <a:t>elements</a:t>
            </a:r>
            <a:r>
              <a:rPr sz="1750" spc="-60" dirty="0">
                <a:latin typeface="Times New Roman"/>
                <a:cs typeface="Times New Roman"/>
              </a:rPr>
              <a:t> </a:t>
            </a:r>
            <a:r>
              <a:rPr sz="1750" spc="65" dirty="0">
                <a:latin typeface="Times New Roman"/>
                <a:cs typeface="Times New Roman"/>
              </a:rPr>
              <a:t>and</a:t>
            </a:r>
            <a:r>
              <a:rPr sz="1750" spc="50" dirty="0">
                <a:latin typeface="Times New Roman"/>
                <a:cs typeface="Times New Roman"/>
              </a:rPr>
              <a:t> </a:t>
            </a:r>
            <a:r>
              <a:rPr sz="1750" spc="30" dirty="0">
                <a:latin typeface="Times New Roman"/>
                <a:cs typeface="Times New Roman"/>
              </a:rPr>
              <a:t>d,</a:t>
            </a:r>
            <a:r>
              <a:rPr sz="1750" spc="-80" dirty="0">
                <a:latin typeface="Times New Roman"/>
                <a:cs typeface="Times New Roman"/>
              </a:rPr>
              <a:t> </a:t>
            </a:r>
            <a:r>
              <a:rPr sz="1750" spc="20" dirty="0">
                <a:latin typeface="Times New Roman"/>
                <a:cs typeface="Times New Roman"/>
              </a:rPr>
              <a:t>e</a:t>
            </a:r>
            <a:r>
              <a:rPr sz="1750" spc="-15" dirty="0">
                <a:latin typeface="Times New Roman"/>
                <a:cs typeface="Times New Roman"/>
              </a:rPr>
              <a:t> </a:t>
            </a:r>
            <a:r>
              <a:rPr sz="1750" spc="70" dirty="0">
                <a:latin typeface="Times New Roman"/>
                <a:cs typeface="Times New Roman"/>
              </a:rPr>
              <a:t>are</a:t>
            </a:r>
            <a:r>
              <a:rPr sz="1750" spc="-10" dirty="0">
                <a:latin typeface="Times New Roman"/>
                <a:cs typeface="Times New Roman"/>
              </a:rPr>
              <a:t> </a:t>
            </a:r>
            <a:r>
              <a:rPr sz="1750" spc="50" dirty="0">
                <a:latin typeface="Times New Roman"/>
                <a:cs typeface="Times New Roman"/>
              </a:rPr>
              <a:t>maximal</a:t>
            </a:r>
            <a:r>
              <a:rPr sz="1750" spc="-25" dirty="0">
                <a:latin typeface="Times New Roman"/>
                <a:cs typeface="Times New Roman"/>
              </a:rPr>
              <a:t> </a:t>
            </a:r>
            <a:r>
              <a:rPr sz="1750" spc="20" dirty="0">
                <a:latin typeface="Times New Roman"/>
                <a:cs typeface="Times New Roman"/>
              </a:rPr>
              <a:t>elements.</a:t>
            </a:r>
            <a:endParaRPr sz="1750">
              <a:latin typeface="Times New Roman"/>
              <a:cs typeface="Times New Roman"/>
            </a:endParaRPr>
          </a:p>
          <a:p>
            <a:pPr marL="12700" marR="5080">
              <a:lnSpc>
                <a:spcPct val="138200"/>
              </a:lnSpc>
              <a:spcBef>
                <a:spcPts val="1175"/>
              </a:spcBef>
            </a:pPr>
            <a:r>
              <a:rPr sz="1750" spc="25" dirty="0">
                <a:latin typeface="Times New Roman"/>
                <a:cs typeface="Times New Roman"/>
              </a:rPr>
              <a:t>In(2), </a:t>
            </a:r>
            <a:r>
              <a:rPr sz="1750" dirty="0">
                <a:latin typeface="Times New Roman"/>
                <a:cs typeface="Times New Roman"/>
              </a:rPr>
              <a:t>a,b </a:t>
            </a:r>
            <a:r>
              <a:rPr sz="1750" spc="70" dirty="0">
                <a:latin typeface="Times New Roman"/>
                <a:cs typeface="Times New Roman"/>
              </a:rPr>
              <a:t>are </a:t>
            </a:r>
            <a:r>
              <a:rPr sz="1750" spc="45" dirty="0">
                <a:latin typeface="Times New Roman"/>
                <a:cs typeface="Times New Roman"/>
              </a:rPr>
              <a:t>minimal </a:t>
            </a:r>
            <a:r>
              <a:rPr sz="1750" spc="30" dirty="0">
                <a:latin typeface="Times New Roman"/>
                <a:cs typeface="Times New Roman"/>
              </a:rPr>
              <a:t>elements </a:t>
            </a:r>
            <a:r>
              <a:rPr sz="1750" spc="65" dirty="0">
                <a:latin typeface="Times New Roman"/>
                <a:cs typeface="Times New Roman"/>
              </a:rPr>
              <a:t>and </a:t>
            </a:r>
            <a:r>
              <a:rPr sz="1750" spc="20" dirty="0">
                <a:latin typeface="Times New Roman"/>
                <a:cs typeface="Times New Roman"/>
              </a:rPr>
              <a:t>d </a:t>
            </a:r>
            <a:r>
              <a:rPr sz="1750" spc="10" dirty="0">
                <a:latin typeface="Times New Roman"/>
                <a:cs typeface="Times New Roman"/>
              </a:rPr>
              <a:t>is </a:t>
            </a:r>
            <a:r>
              <a:rPr sz="1750" spc="70" dirty="0">
                <a:latin typeface="Times New Roman"/>
                <a:cs typeface="Times New Roman"/>
              </a:rPr>
              <a:t>the </a:t>
            </a:r>
            <a:r>
              <a:rPr sz="1750" spc="30" dirty="0">
                <a:latin typeface="Times New Roman"/>
                <a:cs typeface="Times New Roman"/>
              </a:rPr>
              <a:t>greatest </a:t>
            </a:r>
            <a:r>
              <a:rPr sz="1750" spc="20" dirty="0">
                <a:latin typeface="Times New Roman"/>
                <a:cs typeface="Times New Roman"/>
              </a:rPr>
              <a:t>element(also </a:t>
            </a:r>
            <a:r>
              <a:rPr sz="1750" spc="50" dirty="0">
                <a:latin typeface="Times New Roman"/>
                <a:cs typeface="Times New Roman"/>
              </a:rPr>
              <a:t>the </a:t>
            </a:r>
            <a:r>
              <a:rPr sz="1750" spc="30" dirty="0">
                <a:latin typeface="Times New Roman"/>
                <a:cs typeface="Times New Roman"/>
              </a:rPr>
              <a:t>only </a:t>
            </a:r>
            <a:r>
              <a:rPr sz="1750" spc="45" dirty="0">
                <a:latin typeface="Times New Roman"/>
                <a:cs typeface="Times New Roman"/>
              </a:rPr>
              <a:t>maximal </a:t>
            </a:r>
            <a:r>
              <a:rPr sz="1750" spc="50" dirty="0">
                <a:latin typeface="Times New Roman"/>
                <a:cs typeface="Times New Roman"/>
              </a:rPr>
              <a:t> </a:t>
            </a:r>
            <a:r>
              <a:rPr sz="1750" spc="10" dirty="0">
                <a:latin typeface="Times New Roman"/>
                <a:cs typeface="Times New Roman"/>
              </a:rPr>
              <a:t>element).In</a:t>
            </a:r>
            <a:r>
              <a:rPr sz="1750" spc="80" dirty="0">
                <a:latin typeface="Times New Roman"/>
                <a:cs typeface="Times New Roman"/>
              </a:rPr>
              <a:t> </a:t>
            </a:r>
            <a:r>
              <a:rPr sz="1750" spc="20" dirty="0">
                <a:latin typeface="Times New Roman"/>
                <a:cs typeface="Times New Roman"/>
              </a:rPr>
              <a:t>(3),</a:t>
            </a:r>
            <a:r>
              <a:rPr sz="1750" spc="-75" dirty="0">
                <a:latin typeface="Times New Roman"/>
                <a:cs typeface="Times New Roman"/>
              </a:rPr>
              <a:t> </a:t>
            </a:r>
            <a:r>
              <a:rPr sz="1750" spc="20" dirty="0">
                <a:latin typeface="Times New Roman"/>
                <a:cs typeface="Times New Roman"/>
              </a:rPr>
              <a:t>a</a:t>
            </a:r>
            <a:r>
              <a:rPr sz="1750" spc="40" dirty="0">
                <a:latin typeface="Times New Roman"/>
                <a:cs typeface="Times New Roman"/>
              </a:rPr>
              <a:t> </a:t>
            </a:r>
            <a:r>
              <a:rPr sz="1750" spc="10" dirty="0">
                <a:latin typeface="Times New Roman"/>
                <a:cs typeface="Times New Roman"/>
              </a:rPr>
              <a:t>is</a:t>
            </a:r>
            <a:r>
              <a:rPr sz="1750" spc="-50" dirty="0">
                <a:latin typeface="Times New Roman"/>
                <a:cs typeface="Times New Roman"/>
              </a:rPr>
              <a:t> </a:t>
            </a:r>
            <a:r>
              <a:rPr sz="1750" spc="50" dirty="0">
                <a:latin typeface="Times New Roman"/>
                <a:cs typeface="Times New Roman"/>
              </a:rPr>
              <a:t>the</a:t>
            </a:r>
            <a:r>
              <a:rPr sz="1750" dirty="0">
                <a:latin typeface="Times New Roman"/>
                <a:cs typeface="Times New Roman"/>
              </a:rPr>
              <a:t> </a:t>
            </a:r>
            <a:r>
              <a:rPr sz="1750" spc="10" dirty="0">
                <a:latin typeface="Times New Roman"/>
                <a:cs typeface="Times New Roman"/>
              </a:rPr>
              <a:t>least</a:t>
            </a:r>
            <a:r>
              <a:rPr sz="1750" spc="15" dirty="0">
                <a:latin typeface="Times New Roman"/>
                <a:cs typeface="Times New Roman"/>
              </a:rPr>
              <a:t> </a:t>
            </a:r>
            <a:r>
              <a:rPr sz="1750" spc="30" dirty="0">
                <a:latin typeface="Times New Roman"/>
                <a:cs typeface="Times New Roman"/>
              </a:rPr>
              <a:t>element</a:t>
            </a:r>
            <a:r>
              <a:rPr sz="1750" spc="15" dirty="0">
                <a:latin typeface="Times New Roman"/>
                <a:cs typeface="Times New Roman"/>
              </a:rPr>
              <a:t> </a:t>
            </a:r>
            <a:r>
              <a:rPr sz="1750" spc="65" dirty="0">
                <a:latin typeface="Times New Roman"/>
                <a:cs typeface="Times New Roman"/>
              </a:rPr>
              <a:t>and</a:t>
            </a:r>
            <a:r>
              <a:rPr sz="1750" spc="50" dirty="0">
                <a:latin typeface="Times New Roman"/>
                <a:cs typeface="Times New Roman"/>
              </a:rPr>
              <a:t> </a:t>
            </a:r>
            <a:r>
              <a:rPr sz="1750" spc="-15" dirty="0">
                <a:latin typeface="Times New Roman"/>
                <a:cs typeface="Times New Roman"/>
              </a:rPr>
              <a:t>c,d</a:t>
            </a:r>
            <a:r>
              <a:rPr sz="1750" spc="30" dirty="0">
                <a:latin typeface="Times New Roman"/>
                <a:cs typeface="Times New Roman"/>
              </a:rPr>
              <a:t> </a:t>
            </a:r>
            <a:r>
              <a:rPr sz="1750" spc="70" dirty="0">
                <a:latin typeface="Times New Roman"/>
                <a:cs typeface="Times New Roman"/>
              </a:rPr>
              <a:t>are</a:t>
            </a:r>
            <a:r>
              <a:rPr sz="1750" dirty="0">
                <a:latin typeface="Times New Roman"/>
                <a:cs typeface="Times New Roman"/>
              </a:rPr>
              <a:t> </a:t>
            </a:r>
            <a:r>
              <a:rPr sz="1750" spc="45" dirty="0">
                <a:latin typeface="Times New Roman"/>
                <a:cs typeface="Times New Roman"/>
              </a:rPr>
              <a:t>maximal</a:t>
            </a:r>
            <a:r>
              <a:rPr sz="1750" spc="-20" dirty="0">
                <a:latin typeface="Times New Roman"/>
                <a:cs typeface="Times New Roman"/>
              </a:rPr>
              <a:t> </a:t>
            </a:r>
            <a:r>
              <a:rPr sz="1750" spc="25" dirty="0">
                <a:latin typeface="Times New Roman"/>
                <a:cs typeface="Times New Roman"/>
              </a:rPr>
              <a:t>elements.</a:t>
            </a:r>
            <a:r>
              <a:rPr sz="1750" spc="-35" dirty="0">
                <a:latin typeface="Times New Roman"/>
                <a:cs typeface="Times New Roman"/>
              </a:rPr>
              <a:t> </a:t>
            </a:r>
            <a:r>
              <a:rPr sz="1750" spc="35" dirty="0">
                <a:latin typeface="Times New Roman"/>
                <a:cs typeface="Times New Roman"/>
              </a:rPr>
              <a:t>In(4)</a:t>
            </a:r>
            <a:r>
              <a:rPr sz="1750" spc="-10" dirty="0">
                <a:latin typeface="Times New Roman"/>
                <a:cs typeface="Times New Roman"/>
              </a:rPr>
              <a:t> </a:t>
            </a:r>
            <a:r>
              <a:rPr sz="1750" spc="20" dirty="0">
                <a:latin typeface="Times New Roman"/>
                <a:cs typeface="Times New Roman"/>
              </a:rPr>
              <a:t>a</a:t>
            </a:r>
            <a:r>
              <a:rPr sz="1750" spc="35" dirty="0">
                <a:latin typeface="Times New Roman"/>
                <a:cs typeface="Times New Roman"/>
              </a:rPr>
              <a:t> </a:t>
            </a:r>
            <a:r>
              <a:rPr sz="1750" spc="5" dirty="0">
                <a:latin typeface="Times New Roman"/>
                <a:cs typeface="Times New Roman"/>
              </a:rPr>
              <a:t>is</a:t>
            </a:r>
            <a:r>
              <a:rPr sz="1750" spc="-55" dirty="0">
                <a:latin typeface="Times New Roman"/>
                <a:cs typeface="Times New Roman"/>
              </a:rPr>
              <a:t> </a:t>
            </a:r>
            <a:r>
              <a:rPr sz="1750" spc="55" dirty="0">
                <a:latin typeface="Times New Roman"/>
                <a:cs typeface="Times New Roman"/>
              </a:rPr>
              <a:t>the</a:t>
            </a:r>
            <a:r>
              <a:rPr sz="1750" spc="-10" dirty="0">
                <a:latin typeface="Times New Roman"/>
                <a:cs typeface="Times New Roman"/>
              </a:rPr>
              <a:t> </a:t>
            </a:r>
            <a:r>
              <a:rPr sz="1750" spc="5" dirty="0">
                <a:latin typeface="Times New Roman"/>
                <a:cs typeface="Times New Roman"/>
              </a:rPr>
              <a:t>least </a:t>
            </a:r>
            <a:r>
              <a:rPr sz="1750" spc="-425" dirty="0">
                <a:latin typeface="Times New Roman"/>
                <a:cs typeface="Times New Roman"/>
              </a:rPr>
              <a:t> </a:t>
            </a:r>
            <a:r>
              <a:rPr sz="1750" spc="30" dirty="0">
                <a:latin typeface="Times New Roman"/>
                <a:cs typeface="Times New Roman"/>
              </a:rPr>
              <a:t>element</a:t>
            </a:r>
            <a:r>
              <a:rPr sz="1750" spc="5" dirty="0">
                <a:latin typeface="Times New Roman"/>
                <a:cs typeface="Times New Roman"/>
              </a:rPr>
              <a:t> </a:t>
            </a:r>
            <a:r>
              <a:rPr sz="1750" spc="65" dirty="0">
                <a:latin typeface="Times New Roman"/>
                <a:cs typeface="Times New Roman"/>
              </a:rPr>
              <a:t>and</a:t>
            </a:r>
            <a:r>
              <a:rPr sz="1750" spc="470" dirty="0">
                <a:latin typeface="Times New Roman"/>
                <a:cs typeface="Times New Roman"/>
              </a:rPr>
              <a:t> </a:t>
            </a:r>
            <a:r>
              <a:rPr sz="1750" spc="20" dirty="0">
                <a:latin typeface="Times New Roman"/>
                <a:cs typeface="Times New Roman"/>
              </a:rPr>
              <a:t>d</a:t>
            </a:r>
            <a:r>
              <a:rPr sz="1750" spc="25" dirty="0">
                <a:latin typeface="Times New Roman"/>
                <a:cs typeface="Times New Roman"/>
              </a:rPr>
              <a:t> </a:t>
            </a:r>
            <a:r>
              <a:rPr sz="1750" spc="10" dirty="0">
                <a:latin typeface="Times New Roman"/>
                <a:cs typeface="Times New Roman"/>
              </a:rPr>
              <a:t>is</a:t>
            </a:r>
            <a:r>
              <a:rPr sz="1750" spc="-55" dirty="0">
                <a:latin typeface="Times New Roman"/>
                <a:cs typeface="Times New Roman"/>
              </a:rPr>
              <a:t> </a:t>
            </a:r>
            <a:r>
              <a:rPr sz="1750" spc="50" dirty="0">
                <a:latin typeface="Times New Roman"/>
                <a:cs typeface="Times New Roman"/>
              </a:rPr>
              <a:t>the</a:t>
            </a:r>
            <a:r>
              <a:rPr sz="1750" dirty="0">
                <a:latin typeface="Times New Roman"/>
                <a:cs typeface="Times New Roman"/>
              </a:rPr>
              <a:t> </a:t>
            </a:r>
            <a:r>
              <a:rPr sz="1750" spc="30" dirty="0">
                <a:latin typeface="Times New Roman"/>
                <a:cs typeface="Times New Roman"/>
              </a:rPr>
              <a:t>greatest</a:t>
            </a:r>
            <a:r>
              <a:rPr sz="1750" spc="10" dirty="0">
                <a:latin typeface="Times New Roman"/>
                <a:cs typeface="Times New Roman"/>
              </a:rPr>
              <a:t> </a:t>
            </a:r>
            <a:r>
              <a:rPr sz="1750" spc="30" dirty="0">
                <a:latin typeface="Times New Roman"/>
                <a:cs typeface="Times New Roman"/>
              </a:rPr>
              <a:t>element.</a:t>
            </a:r>
            <a:endParaRPr sz="1750">
              <a:latin typeface="Times New Roman"/>
              <a:cs typeface="Times New Roman"/>
            </a:endParaRPr>
          </a:p>
        </p:txBody>
      </p:sp>
      <p:grpSp>
        <p:nvGrpSpPr>
          <p:cNvPr id="5" name="object 5"/>
          <p:cNvGrpSpPr/>
          <p:nvPr/>
        </p:nvGrpSpPr>
        <p:grpSpPr>
          <a:xfrm>
            <a:off x="1295345" y="1974490"/>
            <a:ext cx="1066800" cy="1134745"/>
            <a:chOff x="1295345" y="1974490"/>
            <a:chExt cx="1066800" cy="1134745"/>
          </a:xfrm>
        </p:grpSpPr>
        <p:sp>
          <p:nvSpPr>
            <p:cNvPr id="6" name="object 6"/>
            <p:cNvSpPr/>
            <p:nvPr/>
          </p:nvSpPr>
          <p:spPr>
            <a:xfrm>
              <a:off x="1365473" y="2045567"/>
              <a:ext cx="974725" cy="1003300"/>
            </a:xfrm>
            <a:custGeom>
              <a:avLst/>
              <a:gdLst/>
              <a:ahLst/>
              <a:cxnLst/>
              <a:rect l="l" t="t" r="r" b="b"/>
              <a:pathLst>
                <a:path w="974725" h="1003300">
                  <a:moveTo>
                    <a:pt x="0" y="46643"/>
                  </a:moveTo>
                  <a:lnTo>
                    <a:pt x="974552" y="1002825"/>
                  </a:lnTo>
                </a:path>
                <a:path w="974725" h="1003300">
                  <a:moveTo>
                    <a:pt x="820675" y="0"/>
                  </a:moveTo>
                  <a:lnTo>
                    <a:pt x="83587" y="969242"/>
                  </a:lnTo>
                </a:path>
              </a:pathLst>
            </a:custGeom>
            <a:ln w="14120">
              <a:solidFill>
                <a:srgbClr val="497DBA"/>
              </a:solidFill>
            </a:ln>
          </p:spPr>
          <p:txBody>
            <a:bodyPr wrap="square" lIns="0" tIns="0" rIns="0" bIns="0" rtlCol="0"/>
            <a:lstStyle/>
            <a:p>
              <a:endParaRPr/>
            </a:p>
          </p:txBody>
        </p:sp>
        <p:pic>
          <p:nvPicPr>
            <p:cNvPr id="7" name="object 7"/>
            <p:cNvPicPr/>
            <p:nvPr/>
          </p:nvPicPr>
          <p:blipFill>
            <a:blip r:embed="rId2" cstate="print"/>
            <a:stretch>
              <a:fillRect/>
            </a:stretch>
          </p:blipFill>
          <p:spPr>
            <a:xfrm>
              <a:off x="2256599" y="2964069"/>
              <a:ext cx="105112" cy="107637"/>
            </a:xfrm>
            <a:prstGeom prst="rect">
              <a:avLst/>
            </a:prstGeom>
          </p:spPr>
        </p:pic>
        <p:pic>
          <p:nvPicPr>
            <p:cNvPr id="8" name="object 8"/>
            <p:cNvPicPr/>
            <p:nvPr/>
          </p:nvPicPr>
          <p:blipFill>
            <a:blip r:embed="rId3" cstate="print"/>
            <a:stretch>
              <a:fillRect/>
            </a:stretch>
          </p:blipFill>
          <p:spPr>
            <a:xfrm>
              <a:off x="1342837" y="3001197"/>
              <a:ext cx="105112" cy="107637"/>
            </a:xfrm>
            <a:prstGeom prst="rect">
              <a:avLst/>
            </a:prstGeom>
          </p:spPr>
        </p:pic>
        <p:pic>
          <p:nvPicPr>
            <p:cNvPr id="9" name="object 9"/>
            <p:cNvPicPr/>
            <p:nvPr/>
          </p:nvPicPr>
          <p:blipFill>
            <a:blip r:embed="rId4" cstate="print"/>
            <a:stretch>
              <a:fillRect/>
            </a:stretch>
          </p:blipFill>
          <p:spPr>
            <a:xfrm>
              <a:off x="2165413" y="1974490"/>
              <a:ext cx="105112" cy="107637"/>
            </a:xfrm>
            <a:prstGeom prst="rect">
              <a:avLst/>
            </a:prstGeom>
          </p:spPr>
        </p:pic>
        <p:pic>
          <p:nvPicPr>
            <p:cNvPr id="10" name="object 10"/>
            <p:cNvPicPr/>
            <p:nvPr/>
          </p:nvPicPr>
          <p:blipFill>
            <a:blip r:embed="rId4" cstate="print"/>
            <a:stretch>
              <a:fillRect/>
            </a:stretch>
          </p:blipFill>
          <p:spPr>
            <a:xfrm>
              <a:off x="1295345" y="1999677"/>
              <a:ext cx="105112" cy="107637"/>
            </a:xfrm>
            <a:prstGeom prst="rect">
              <a:avLst/>
            </a:prstGeom>
          </p:spPr>
        </p:pic>
        <p:pic>
          <p:nvPicPr>
            <p:cNvPr id="11" name="object 11"/>
            <p:cNvPicPr/>
            <p:nvPr/>
          </p:nvPicPr>
          <p:blipFill>
            <a:blip r:embed="rId2" cstate="print"/>
            <a:stretch>
              <a:fillRect/>
            </a:stretch>
          </p:blipFill>
          <p:spPr>
            <a:xfrm>
              <a:off x="1779771" y="2482713"/>
              <a:ext cx="105112" cy="107637"/>
            </a:xfrm>
            <a:prstGeom prst="rect">
              <a:avLst/>
            </a:prstGeom>
          </p:spPr>
        </p:pic>
        <p:sp>
          <p:nvSpPr>
            <p:cNvPr id="12" name="object 12"/>
            <p:cNvSpPr/>
            <p:nvPr/>
          </p:nvSpPr>
          <p:spPr>
            <a:xfrm>
              <a:off x="2007576" y="2325425"/>
              <a:ext cx="332105" cy="385445"/>
            </a:xfrm>
            <a:custGeom>
              <a:avLst/>
              <a:gdLst/>
              <a:ahLst/>
              <a:cxnLst/>
              <a:rect l="l" t="t" r="r" b="b"/>
              <a:pathLst>
                <a:path w="332105" h="385444">
                  <a:moveTo>
                    <a:pt x="331499" y="0"/>
                  </a:moveTo>
                  <a:lnTo>
                    <a:pt x="0" y="0"/>
                  </a:lnTo>
                  <a:lnTo>
                    <a:pt x="0" y="385271"/>
                  </a:lnTo>
                  <a:lnTo>
                    <a:pt x="331499" y="385271"/>
                  </a:lnTo>
                  <a:lnTo>
                    <a:pt x="331499" y="0"/>
                  </a:lnTo>
                  <a:close/>
                </a:path>
              </a:pathLst>
            </a:custGeom>
            <a:solidFill>
              <a:srgbClr val="FFFFFF"/>
            </a:solidFill>
          </p:spPr>
          <p:txBody>
            <a:bodyPr wrap="square" lIns="0" tIns="0" rIns="0" bIns="0" rtlCol="0"/>
            <a:lstStyle/>
            <a:p>
              <a:endParaRPr/>
            </a:p>
          </p:txBody>
        </p:sp>
        <p:sp>
          <p:nvSpPr>
            <p:cNvPr id="13" name="object 13"/>
            <p:cNvSpPr/>
            <p:nvPr/>
          </p:nvSpPr>
          <p:spPr>
            <a:xfrm>
              <a:off x="2007576" y="2325425"/>
              <a:ext cx="332105" cy="385445"/>
            </a:xfrm>
            <a:custGeom>
              <a:avLst/>
              <a:gdLst/>
              <a:ahLst/>
              <a:cxnLst/>
              <a:rect l="l" t="t" r="r" b="b"/>
              <a:pathLst>
                <a:path w="332105" h="385444">
                  <a:moveTo>
                    <a:pt x="0" y="385271"/>
                  </a:moveTo>
                  <a:lnTo>
                    <a:pt x="331499" y="385271"/>
                  </a:lnTo>
                  <a:lnTo>
                    <a:pt x="331499" y="0"/>
                  </a:lnTo>
                  <a:lnTo>
                    <a:pt x="0" y="0"/>
                  </a:lnTo>
                  <a:lnTo>
                    <a:pt x="0" y="385271"/>
                  </a:lnTo>
                  <a:close/>
                </a:path>
              </a:pathLst>
            </a:custGeom>
            <a:ln w="14139">
              <a:solidFill>
                <a:srgbClr val="FFFFFF"/>
              </a:solidFill>
            </a:ln>
          </p:spPr>
          <p:txBody>
            <a:bodyPr wrap="square" lIns="0" tIns="0" rIns="0" bIns="0" rtlCol="0"/>
            <a:lstStyle/>
            <a:p>
              <a:endParaRPr/>
            </a:p>
          </p:txBody>
        </p:sp>
      </p:grpSp>
      <p:grpSp>
        <p:nvGrpSpPr>
          <p:cNvPr id="14" name="object 14"/>
          <p:cNvGrpSpPr/>
          <p:nvPr/>
        </p:nvGrpSpPr>
        <p:grpSpPr>
          <a:xfrm>
            <a:off x="2992737" y="1886055"/>
            <a:ext cx="996315" cy="1282700"/>
            <a:chOff x="2992737" y="1886055"/>
            <a:chExt cx="996315" cy="1282700"/>
          </a:xfrm>
        </p:grpSpPr>
        <p:sp>
          <p:nvSpPr>
            <p:cNvPr id="15" name="object 15"/>
            <p:cNvSpPr/>
            <p:nvPr/>
          </p:nvSpPr>
          <p:spPr>
            <a:xfrm>
              <a:off x="3095161" y="1986797"/>
              <a:ext cx="351790" cy="1101725"/>
            </a:xfrm>
            <a:custGeom>
              <a:avLst/>
              <a:gdLst/>
              <a:ahLst/>
              <a:cxnLst/>
              <a:rect l="l" t="t" r="r" b="b"/>
              <a:pathLst>
                <a:path w="351789" h="1101725">
                  <a:moveTo>
                    <a:pt x="351446" y="0"/>
                  </a:moveTo>
                  <a:lnTo>
                    <a:pt x="351446" y="547589"/>
                  </a:lnTo>
                </a:path>
                <a:path w="351789" h="1101725">
                  <a:moveTo>
                    <a:pt x="297304" y="645353"/>
                  </a:moveTo>
                  <a:lnTo>
                    <a:pt x="0" y="1101522"/>
                  </a:lnTo>
                </a:path>
              </a:pathLst>
            </a:custGeom>
            <a:ln w="14120">
              <a:solidFill>
                <a:srgbClr val="497DBA"/>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2992737" y="3060900"/>
              <a:ext cx="105112" cy="107637"/>
            </a:xfrm>
            <a:prstGeom prst="rect">
              <a:avLst/>
            </a:prstGeom>
          </p:spPr>
        </p:pic>
        <p:sp>
          <p:nvSpPr>
            <p:cNvPr id="17" name="object 17"/>
            <p:cNvSpPr/>
            <p:nvPr/>
          </p:nvSpPr>
          <p:spPr>
            <a:xfrm>
              <a:off x="3485552" y="2596701"/>
              <a:ext cx="392430" cy="454659"/>
            </a:xfrm>
            <a:custGeom>
              <a:avLst/>
              <a:gdLst/>
              <a:ahLst/>
              <a:cxnLst/>
              <a:rect l="l" t="t" r="r" b="b"/>
              <a:pathLst>
                <a:path w="392429" h="454660">
                  <a:moveTo>
                    <a:pt x="0" y="0"/>
                  </a:moveTo>
                  <a:lnTo>
                    <a:pt x="392290" y="454303"/>
                  </a:lnTo>
                </a:path>
              </a:pathLst>
            </a:custGeom>
            <a:ln w="14138">
              <a:solidFill>
                <a:srgbClr val="497DBA"/>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838109" y="3032914"/>
              <a:ext cx="105112" cy="107637"/>
            </a:xfrm>
            <a:prstGeom prst="rect">
              <a:avLst/>
            </a:prstGeom>
          </p:spPr>
        </p:pic>
        <p:pic>
          <p:nvPicPr>
            <p:cNvPr id="19" name="object 19"/>
            <p:cNvPicPr/>
            <p:nvPr/>
          </p:nvPicPr>
          <p:blipFill>
            <a:blip r:embed="rId6" cstate="print"/>
            <a:stretch>
              <a:fillRect/>
            </a:stretch>
          </p:blipFill>
          <p:spPr>
            <a:xfrm>
              <a:off x="3389777" y="2546147"/>
              <a:ext cx="105112" cy="107637"/>
            </a:xfrm>
            <a:prstGeom prst="rect">
              <a:avLst/>
            </a:prstGeom>
          </p:spPr>
        </p:pic>
        <p:pic>
          <p:nvPicPr>
            <p:cNvPr id="20" name="object 20"/>
            <p:cNvPicPr/>
            <p:nvPr/>
          </p:nvPicPr>
          <p:blipFill>
            <a:blip r:embed="rId7" cstate="print"/>
            <a:stretch>
              <a:fillRect/>
            </a:stretch>
          </p:blipFill>
          <p:spPr>
            <a:xfrm>
              <a:off x="3372679" y="1886055"/>
              <a:ext cx="105112" cy="107637"/>
            </a:xfrm>
            <a:prstGeom prst="rect">
              <a:avLst/>
            </a:prstGeom>
          </p:spPr>
        </p:pic>
        <p:sp>
          <p:nvSpPr>
            <p:cNvPr id="21" name="object 21"/>
            <p:cNvSpPr/>
            <p:nvPr/>
          </p:nvSpPr>
          <p:spPr>
            <a:xfrm>
              <a:off x="3577688" y="2290909"/>
              <a:ext cx="403860" cy="325755"/>
            </a:xfrm>
            <a:custGeom>
              <a:avLst/>
              <a:gdLst/>
              <a:ahLst/>
              <a:cxnLst/>
              <a:rect l="l" t="t" r="r" b="b"/>
              <a:pathLst>
                <a:path w="403860" h="325755">
                  <a:moveTo>
                    <a:pt x="403688" y="0"/>
                  </a:moveTo>
                  <a:lnTo>
                    <a:pt x="0" y="0"/>
                  </a:lnTo>
                  <a:lnTo>
                    <a:pt x="0" y="325568"/>
                  </a:lnTo>
                  <a:lnTo>
                    <a:pt x="403688" y="325568"/>
                  </a:lnTo>
                  <a:lnTo>
                    <a:pt x="403688" y="0"/>
                  </a:lnTo>
                  <a:close/>
                </a:path>
              </a:pathLst>
            </a:custGeom>
            <a:solidFill>
              <a:srgbClr val="FFFFFF"/>
            </a:solidFill>
          </p:spPr>
          <p:txBody>
            <a:bodyPr wrap="square" lIns="0" tIns="0" rIns="0" bIns="0" rtlCol="0"/>
            <a:lstStyle/>
            <a:p>
              <a:endParaRPr/>
            </a:p>
          </p:txBody>
        </p:sp>
        <p:sp>
          <p:nvSpPr>
            <p:cNvPr id="22" name="object 22"/>
            <p:cNvSpPr/>
            <p:nvPr/>
          </p:nvSpPr>
          <p:spPr>
            <a:xfrm>
              <a:off x="3577688" y="2290909"/>
              <a:ext cx="403860" cy="325755"/>
            </a:xfrm>
            <a:custGeom>
              <a:avLst/>
              <a:gdLst/>
              <a:ahLst/>
              <a:cxnLst/>
              <a:rect l="l" t="t" r="r" b="b"/>
              <a:pathLst>
                <a:path w="403860" h="325755">
                  <a:moveTo>
                    <a:pt x="0" y="325568"/>
                  </a:moveTo>
                  <a:lnTo>
                    <a:pt x="403688" y="325568"/>
                  </a:lnTo>
                  <a:lnTo>
                    <a:pt x="403688" y="0"/>
                  </a:lnTo>
                  <a:lnTo>
                    <a:pt x="0" y="0"/>
                  </a:lnTo>
                  <a:lnTo>
                    <a:pt x="0" y="325568"/>
                  </a:lnTo>
                  <a:close/>
                </a:path>
              </a:pathLst>
            </a:custGeom>
            <a:ln w="14093">
              <a:solidFill>
                <a:srgbClr val="FFFFFF"/>
              </a:solidFill>
            </a:ln>
          </p:spPr>
          <p:txBody>
            <a:bodyPr wrap="square" lIns="0" tIns="0" rIns="0" bIns="0" rtlCol="0"/>
            <a:lstStyle/>
            <a:p>
              <a:endParaRPr/>
            </a:p>
          </p:txBody>
        </p:sp>
      </p:grpSp>
      <p:grpSp>
        <p:nvGrpSpPr>
          <p:cNvPr id="23" name="object 23"/>
          <p:cNvGrpSpPr/>
          <p:nvPr/>
        </p:nvGrpSpPr>
        <p:grpSpPr>
          <a:xfrm>
            <a:off x="4479638" y="1838479"/>
            <a:ext cx="893444" cy="1331595"/>
            <a:chOff x="4479638" y="1838479"/>
            <a:chExt cx="893444" cy="1331595"/>
          </a:xfrm>
        </p:grpSpPr>
        <p:sp>
          <p:nvSpPr>
            <p:cNvPr id="24" name="object 24"/>
            <p:cNvSpPr/>
            <p:nvPr/>
          </p:nvSpPr>
          <p:spPr>
            <a:xfrm>
              <a:off x="4624429" y="1859181"/>
              <a:ext cx="725170" cy="1283970"/>
            </a:xfrm>
            <a:custGeom>
              <a:avLst/>
              <a:gdLst/>
              <a:ahLst/>
              <a:cxnLst/>
              <a:rect l="l" t="t" r="r" b="b"/>
              <a:pathLst>
                <a:path w="725170" h="1283970">
                  <a:moveTo>
                    <a:pt x="0" y="0"/>
                  </a:moveTo>
                  <a:lnTo>
                    <a:pt x="321051" y="396465"/>
                  </a:lnTo>
                </a:path>
                <a:path w="725170" h="1283970">
                  <a:moveTo>
                    <a:pt x="724740" y="22388"/>
                  </a:moveTo>
                  <a:lnTo>
                    <a:pt x="416036" y="395533"/>
                  </a:lnTo>
                </a:path>
                <a:path w="725170" h="1283970">
                  <a:moveTo>
                    <a:pt x="363794" y="500759"/>
                  </a:moveTo>
                  <a:lnTo>
                    <a:pt x="371393" y="1283429"/>
                  </a:lnTo>
                </a:path>
              </a:pathLst>
            </a:custGeom>
            <a:ln w="14120">
              <a:solidFill>
                <a:srgbClr val="497DBA"/>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4933293" y="3061833"/>
              <a:ext cx="105112" cy="107637"/>
            </a:xfrm>
            <a:prstGeom prst="rect">
              <a:avLst/>
            </a:prstGeom>
          </p:spPr>
        </p:pic>
        <p:pic>
          <p:nvPicPr>
            <p:cNvPr id="26" name="object 26"/>
            <p:cNvPicPr/>
            <p:nvPr/>
          </p:nvPicPr>
          <p:blipFill>
            <a:blip r:embed="rId9" cstate="print"/>
            <a:stretch>
              <a:fillRect/>
            </a:stretch>
          </p:blipFill>
          <p:spPr>
            <a:xfrm>
              <a:off x="4955139" y="2232893"/>
              <a:ext cx="105112" cy="107637"/>
            </a:xfrm>
            <a:prstGeom prst="rect">
              <a:avLst/>
            </a:prstGeom>
          </p:spPr>
        </p:pic>
        <p:pic>
          <p:nvPicPr>
            <p:cNvPr id="27" name="object 27"/>
            <p:cNvPicPr/>
            <p:nvPr/>
          </p:nvPicPr>
          <p:blipFill>
            <a:blip r:embed="rId10" cstate="print"/>
            <a:stretch>
              <a:fillRect/>
            </a:stretch>
          </p:blipFill>
          <p:spPr>
            <a:xfrm>
              <a:off x="4608442" y="1838479"/>
              <a:ext cx="105112" cy="107637"/>
            </a:xfrm>
            <a:prstGeom prst="rect">
              <a:avLst/>
            </a:prstGeom>
          </p:spPr>
        </p:pic>
        <p:pic>
          <p:nvPicPr>
            <p:cNvPr id="28" name="object 28"/>
            <p:cNvPicPr/>
            <p:nvPr/>
          </p:nvPicPr>
          <p:blipFill>
            <a:blip r:embed="rId7" cstate="print"/>
            <a:stretch>
              <a:fillRect/>
            </a:stretch>
          </p:blipFill>
          <p:spPr>
            <a:xfrm>
              <a:off x="5267642" y="1863666"/>
              <a:ext cx="105112" cy="107637"/>
            </a:xfrm>
            <a:prstGeom prst="rect">
              <a:avLst/>
            </a:prstGeom>
          </p:spPr>
        </p:pic>
        <p:sp>
          <p:nvSpPr>
            <p:cNvPr id="29" name="object 29"/>
            <p:cNvSpPr/>
            <p:nvPr/>
          </p:nvSpPr>
          <p:spPr>
            <a:xfrm>
              <a:off x="4486700" y="2257326"/>
              <a:ext cx="403860" cy="408940"/>
            </a:xfrm>
            <a:custGeom>
              <a:avLst/>
              <a:gdLst/>
              <a:ahLst/>
              <a:cxnLst/>
              <a:rect l="l" t="t" r="r" b="b"/>
              <a:pathLst>
                <a:path w="403860" h="408939">
                  <a:moveTo>
                    <a:pt x="0" y="408593"/>
                  </a:moveTo>
                  <a:lnTo>
                    <a:pt x="403688" y="408593"/>
                  </a:lnTo>
                  <a:lnTo>
                    <a:pt x="403688" y="0"/>
                  </a:lnTo>
                  <a:lnTo>
                    <a:pt x="0" y="0"/>
                  </a:lnTo>
                  <a:lnTo>
                    <a:pt x="0" y="408593"/>
                  </a:lnTo>
                  <a:close/>
                </a:path>
              </a:pathLst>
            </a:custGeom>
            <a:ln w="14121">
              <a:solidFill>
                <a:srgbClr val="FFFFFF"/>
              </a:solidFill>
            </a:ln>
          </p:spPr>
          <p:txBody>
            <a:bodyPr wrap="square" lIns="0" tIns="0" rIns="0" bIns="0" rtlCol="0"/>
            <a:lstStyle/>
            <a:p>
              <a:endParaRPr/>
            </a:p>
          </p:txBody>
        </p:sp>
      </p:grpSp>
      <p:grpSp>
        <p:nvGrpSpPr>
          <p:cNvPr id="30" name="object 30"/>
          <p:cNvGrpSpPr/>
          <p:nvPr/>
        </p:nvGrpSpPr>
        <p:grpSpPr>
          <a:xfrm>
            <a:off x="5859402" y="1820755"/>
            <a:ext cx="1294765" cy="1316355"/>
            <a:chOff x="5859402" y="1820755"/>
            <a:chExt cx="1294765" cy="1316355"/>
          </a:xfrm>
        </p:grpSpPr>
        <p:sp>
          <p:nvSpPr>
            <p:cNvPr id="31" name="object 31"/>
            <p:cNvSpPr/>
            <p:nvPr/>
          </p:nvSpPr>
          <p:spPr>
            <a:xfrm>
              <a:off x="5897236" y="1881570"/>
              <a:ext cx="1246505" cy="1191895"/>
            </a:xfrm>
            <a:custGeom>
              <a:avLst/>
              <a:gdLst/>
              <a:ahLst/>
              <a:cxnLst/>
              <a:rect l="l" t="t" r="r" b="b"/>
              <a:pathLst>
                <a:path w="1246504" h="1191895">
                  <a:moveTo>
                    <a:pt x="56041" y="653935"/>
                  </a:moveTo>
                  <a:lnTo>
                    <a:pt x="570863" y="0"/>
                  </a:lnTo>
                </a:path>
                <a:path w="1246504" h="1191895">
                  <a:moveTo>
                    <a:pt x="0" y="643300"/>
                  </a:moveTo>
                  <a:lnTo>
                    <a:pt x="629754" y="1191823"/>
                  </a:lnTo>
                </a:path>
                <a:path w="1246504" h="1191895">
                  <a:moveTo>
                    <a:pt x="638303" y="47575"/>
                  </a:moveTo>
                  <a:lnTo>
                    <a:pt x="1246210" y="619419"/>
                  </a:lnTo>
                </a:path>
                <a:path w="1246504" h="1191895">
                  <a:moveTo>
                    <a:pt x="714291" y="1165889"/>
                  </a:moveTo>
                  <a:lnTo>
                    <a:pt x="1185420" y="548335"/>
                  </a:lnTo>
                </a:path>
              </a:pathLst>
            </a:custGeom>
            <a:ln w="14120">
              <a:solidFill>
                <a:srgbClr val="497DBA"/>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7048621" y="2411069"/>
              <a:ext cx="105112" cy="107637"/>
            </a:xfrm>
            <a:prstGeom prst="rect">
              <a:avLst/>
            </a:prstGeom>
          </p:spPr>
        </p:pic>
        <p:pic>
          <p:nvPicPr>
            <p:cNvPr id="33" name="object 33"/>
            <p:cNvPicPr/>
            <p:nvPr/>
          </p:nvPicPr>
          <p:blipFill>
            <a:blip r:embed="rId11" cstate="print"/>
            <a:stretch>
              <a:fillRect/>
            </a:stretch>
          </p:blipFill>
          <p:spPr>
            <a:xfrm>
              <a:off x="6511953" y="3029183"/>
              <a:ext cx="105112" cy="107637"/>
            </a:xfrm>
            <a:prstGeom prst="rect">
              <a:avLst/>
            </a:prstGeom>
          </p:spPr>
        </p:pic>
        <p:pic>
          <p:nvPicPr>
            <p:cNvPr id="34" name="object 34"/>
            <p:cNvPicPr/>
            <p:nvPr/>
          </p:nvPicPr>
          <p:blipFill>
            <a:blip r:embed="rId12" cstate="print"/>
            <a:stretch>
              <a:fillRect/>
            </a:stretch>
          </p:blipFill>
          <p:spPr>
            <a:xfrm>
              <a:off x="5859402" y="2506034"/>
              <a:ext cx="105112" cy="107637"/>
            </a:xfrm>
            <a:prstGeom prst="rect">
              <a:avLst/>
            </a:prstGeom>
          </p:spPr>
        </p:pic>
        <p:pic>
          <p:nvPicPr>
            <p:cNvPr id="35" name="object 35"/>
            <p:cNvPicPr/>
            <p:nvPr/>
          </p:nvPicPr>
          <p:blipFill>
            <a:blip r:embed="rId10" cstate="print"/>
            <a:stretch>
              <a:fillRect/>
            </a:stretch>
          </p:blipFill>
          <p:spPr>
            <a:xfrm>
              <a:off x="6451162" y="1820755"/>
              <a:ext cx="105112" cy="107637"/>
            </a:xfrm>
            <a:prstGeom prst="rect">
              <a:avLst/>
            </a:prstGeom>
          </p:spPr>
        </p:pic>
      </p:grpSp>
      <p:sp>
        <p:nvSpPr>
          <p:cNvPr id="36" name="object 36"/>
          <p:cNvSpPr txBox="1"/>
          <p:nvPr/>
        </p:nvSpPr>
        <p:spPr>
          <a:xfrm>
            <a:off x="3012741" y="3242787"/>
            <a:ext cx="131445" cy="273050"/>
          </a:xfrm>
          <a:prstGeom prst="rect">
            <a:avLst/>
          </a:prstGeom>
        </p:spPr>
        <p:txBody>
          <a:bodyPr vert="horz" wrap="square" lIns="0" tIns="15240" rIns="0" bIns="0" rtlCol="0">
            <a:spAutoFit/>
          </a:bodyPr>
          <a:lstStyle/>
          <a:p>
            <a:pPr marL="12700">
              <a:lnSpc>
                <a:spcPct val="100000"/>
              </a:lnSpc>
              <a:spcBef>
                <a:spcPts val="120"/>
              </a:spcBef>
            </a:pPr>
            <a:r>
              <a:rPr sz="1600" spc="25" dirty="0">
                <a:latin typeface="Georgia"/>
                <a:cs typeface="Georgia"/>
              </a:rPr>
              <a:t>a</a:t>
            </a:r>
            <a:endParaRPr sz="1600">
              <a:latin typeface="Georgia"/>
              <a:cs typeface="Georgia"/>
            </a:endParaRPr>
          </a:p>
        </p:txBody>
      </p:sp>
      <p:sp>
        <p:nvSpPr>
          <p:cNvPr id="37" name="object 37"/>
          <p:cNvSpPr txBox="1"/>
          <p:nvPr/>
        </p:nvSpPr>
        <p:spPr>
          <a:xfrm>
            <a:off x="1277545" y="3170323"/>
            <a:ext cx="131445" cy="273685"/>
          </a:xfrm>
          <a:prstGeom prst="rect">
            <a:avLst/>
          </a:prstGeom>
        </p:spPr>
        <p:txBody>
          <a:bodyPr vert="horz" wrap="square" lIns="0" tIns="15875" rIns="0" bIns="0" rtlCol="0">
            <a:spAutoFit/>
          </a:bodyPr>
          <a:lstStyle/>
          <a:p>
            <a:pPr marL="12700">
              <a:lnSpc>
                <a:spcPct val="100000"/>
              </a:lnSpc>
              <a:spcBef>
                <a:spcPts val="125"/>
              </a:spcBef>
            </a:pPr>
            <a:r>
              <a:rPr sz="1600" spc="25" dirty="0">
                <a:latin typeface="Georgia"/>
                <a:cs typeface="Georgia"/>
              </a:rPr>
              <a:t>a</a:t>
            </a:r>
            <a:endParaRPr sz="1600">
              <a:latin typeface="Georgia"/>
              <a:cs typeface="Georgia"/>
            </a:endParaRPr>
          </a:p>
        </p:txBody>
      </p:sp>
      <p:sp>
        <p:nvSpPr>
          <p:cNvPr id="38" name="object 38"/>
          <p:cNvSpPr txBox="1"/>
          <p:nvPr/>
        </p:nvSpPr>
        <p:spPr>
          <a:xfrm>
            <a:off x="6656199" y="3197189"/>
            <a:ext cx="131445" cy="273685"/>
          </a:xfrm>
          <a:prstGeom prst="rect">
            <a:avLst/>
          </a:prstGeom>
        </p:spPr>
        <p:txBody>
          <a:bodyPr vert="horz" wrap="square" lIns="0" tIns="15875" rIns="0" bIns="0" rtlCol="0">
            <a:spAutoFit/>
          </a:bodyPr>
          <a:lstStyle/>
          <a:p>
            <a:pPr marL="12700">
              <a:lnSpc>
                <a:spcPct val="100000"/>
              </a:lnSpc>
              <a:spcBef>
                <a:spcPts val="125"/>
              </a:spcBef>
            </a:pPr>
            <a:r>
              <a:rPr sz="1600" spc="25" dirty="0">
                <a:latin typeface="Georgia"/>
                <a:cs typeface="Georgia"/>
              </a:rPr>
              <a:t>a</a:t>
            </a:r>
            <a:endParaRPr sz="1600">
              <a:latin typeface="Georgia"/>
              <a:cs typeface="Georgia"/>
            </a:endParaRPr>
          </a:p>
        </p:txBody>
      </p:sp>
      <p:sp>
        <p:nvSpPr>
          <p:cNvPr id="39" name="object 39"/>
          <p:cNvSpPr txBox="1"/>
          <p:nvPr/>
        </p:nvSpPr>
        <p:spPr>
          <a:xfrm>
            <a:off x="4994331" y="3247265"/>
            <a:ext cx="131445" cy="273050"/>
          </a:xfrm>
          <a:prstGeom prst="rect">
            <a:avLst/>
          </a:prstGeom>
        </p:spPr>
        <p:txBody>
          <a:bodyPr vert="horz" wrap="square" lIns="0" tIns="15240" rIns="0" bIns="0" rtlCol="0">
            <a:spAutoFit/>
          </a:bodyPr>
          <a:lstStyle/>
          <a:p>
            <a:pPr marL="12700">
              <a:lnSpc>
                <a:spcPct val="100000"/>
              </a:lnSpc>
              <a:spcBef>
                <a:spcPts val="120"/>
              </a:spcBef>
            </a:pPr>
            <a:r>
              <a:rPr sz="1600" spc="25" dirty="0">
                <a:latin typeface="Georgia"/>
                <a:cs typeface="Georgia"/>
              </a:rPr>
              <a:t>a</a:t>
            </a:r>
            <a:endParaRPr sz="1600">
              <a:latin typeface="Georgia"/>
              <a:cs typeface="Georgia"/>
            </a:endParaRPr>
          </a:p>
        </p:txBody>
      </p:sp>
      <p:sp>
        <p:nvSpPr>
          <p:cNvPr id="40" name="object 40"/>
          <p:cNvSpPr txBox="1"/>
          <p:nvPr/>
        </p:nvSpPr>
        <p:spPr>
          <a:xfrm>
            <a:off x="2294726" y="3206144"/>
            <a:ext cx="143510" cy="273685"/>
          </a:xfrm>
          <a:prstGeom prst="rect">
            <a:avLst/>
          </a:prstGeom>
        </p:spPr>
        <p:txBody>
          <a:bodyPr vert="horz" wrap="square" lIns="0" tIns="15875" rIns="0" bIns="0" rtlCol="0">
            <a:spAutoFit/>
          </a:bodyPr>
          <a:lstStyle/>
          <a:p>
            <a:pPr marL="12700">
              <a:lnSpc>
                <a:spcPct val="100000"/>
              </a:lnSpc>
              <a:spcBef>
                <a:spcPts val="125"/>
              </a:spcBef>
            </a:pPr>
            <a:r>
              <a:rPr sz="1600" spc="30" dirty="0">
                <a:latin typeface="Georgia"/>
                <a:cs typeface="Georgia"/>
              </a:rPr>
              <a:t>b</a:t>
            </a:r>
            <a:endParaRPr sz="1600">
              <a:latin typeface="Georgia"/>
              <a:cs typeface="Georgia"/>
            </a:endParaRPr>
          </a:p>
        </p:txBody>
      </p:sp>
      <p:sp>
        <p:nvSpPr>
          <p:cNvPr id="41" name="object 41"/>
          <p:cNvSpPr txBox="1"/>
          <p:nvPr/>
        </p:nvSpPr>
        <p:spPr>
          <a:xfrm>
            <a:off x="3872171" y="3208383"/>
            <a:ext cx="143510" cy="273685"/>
          </a:xfrm>
          <a:prstGeom prst="rect">
            <a:avLst/>
          </a:prstGeom>
        </p:spPr>
        <p:txBody>
          <a:bodyPr vert="horz" wrap="square" lIns="0" tIns="15875" rIns="0" bIns="0" rtlCol="0">
            <a:spAutoFit/>
          </a:bodyPr>
          <a:lstStyle/>
          <a:p>
            <a:pPr marL="12700">
              <a:lnSpc>
                <a:spcPct val="100000"/>
              </a:lnSpc>
              <a:spcBef>
                <a:spcPts val="125"/>
              </a:spcBef>
            </a:pPr>
            <a:r>
              <a:rPr sz="1600" spc="30" dirty="0">
                <a:latin typeface="Georgia"/>
                <a:cs typeface="Georgia"/>
              </a:rPr>
              <a:t>b</a:t>
            </a:r>
            <a:endParaRPr sz="1600">
              <a:latin typeface="Georgia"/>
              <a:cs typeface="Georgia"/>
            </a:endParaRPr>
          </a:p>
        </p:txBody>
      </p:sp>
      <p:sp>
        <p:nvSpPr>
          <p:cNvPr id="42" name="object 42"/>
          <p:cNvSpPr txBox="1"/>
          <p:nvPr/>
        </p:nvSpPr>
        <p:spPr>
          <a:xfrm>
            <a:off x="5600718" y="2615532"/>
            <a:ext cx="142875" cy="273050"/>
          </a:xfrm>
          <a:prstGeom prst="rect">
            <a:avLst/>
          </a:prstGeom>
        </p:spPr>
        <p:txBody>
          <a:bodyPr vert="horz" wrap="square" lIns="0" tIns="15240" rIns="0" bIns="0" rtlCol="0">
            <a:spAutoFit/>
          </a:bodyPr>
          <a:lstStyle/>
          <a:p>
            <a:pPr marL="12700">
              <a:lnSpc>
                <a:spcPct val="100000"/>
              </a:lnSpc>
              <a:spcBef>
                <a:spcPts val="120"/>
              </a:spcBef>
            </a:pPr>
            <a:r>
              <a:rPr sz="1600" spc="25" dirty="0">
                <a:latin typeface="Georgia"/>
                <a:cs typeface="Georgia"/>
              </a:rPr>
              <a:t>b</a:t>
            </a:r>
            <a:endParaRPr sz="1600">
              <a:latin typeface="Georgia"/>
              <a:cs typeface="Georgia"/>
            </a:endParaRPr>
          </a:p>
        </p:txBody>
      </p:sp>
      <p:sp>
        <p:nvSpPr>
          <p:cNvPr id="43" name="object 43"/>
          <p:cNvSpPr txBox="1"/>
          <p:nvPr/>
        </p:nvSpPr>
        <p:spPr>
          <a:xfrm>
            <a:off x="4617618" y="2303322"/>
            <a:ext cx="143510" cy="273685"/>
          </a:xfrm>
          <a:prstGeom prst="rect">
            <a:avLst/>
          </a:prstGeom>
        </p:spPr>
        <p:txBody>
          <a:bodyPr vert="horz" wrap="square" lIns="0" tIns="15875" rIns="0" bIns="0" rtlCol="0">
            <a:spAutoFit/>
          </a:bodyPr>
          <a:lstStyle/>
          <a:p>
            <a:pPr marL="12700">
              <a:lnSpc>
                <a:spcPct val="100000"/>
              </a:lnSpc>
              <a:spcBef>
                <a:spcPts val="125"/>
              </a:spcBef>
            </a:pPr>
            <a:r>
              <a:rPr sz="1600" spc="30" dirty="0">
                <a:latin typeface="Georgia"/>
                <a:cs typeface="Georgia"/>
              </a:rPr>
              <a:t>b</a:t>
            </a:r>
            <a:endParaRPr sz="1600">
              <a:latin typeface="Georgia"/>
              <a:cs typeface="Georgia"/>
            </a:endParaRPr>
          </a:p>
        </p:txBody>
      </p:sp>
      <p:sp>
        <p:nvSpPr>
          <p:cNvPr id="44" name="object 44"/>
          <p:cNvSpPr txBox="1"/>
          <p:nvPr/>
        </p:nvSpPr>
        <p:spPr>
          <a:xfrm>
            <a:off x="7372010" y="2254067"/>
            <a:ext cx="121285" cy="273685"/>
          </a:xfrm>
          <a:prstGeom prst="rect">
            <a:avLst/>
          </a:prstGeom>
        </p:spPr>
        <p:txBody>
          <a:bodyPr vert="horz" wrap="square" lIns="0" tIns="15875" rIns="0" bIns="0" rtlCol="0">
            <a:spAutoFit/>
          </a:bodyPr>
          <a:lstStyle/>
          <a:p>
            <a:pPr marL="12700">
              <a:lnSpc>
                <a:spcPct val="100000"/>
              </a:lnSpc>
              <a:spcBef>
                <a:spcPts val="125"/>
              </a:spcBef>
            </a:pPr>
            <a:r>
              <a:rPr sz="1600" spc="25" dirty="0">
                <a:latin typeface="Georgia"/>
                <a:cs typeface="Georgia"/>
              </a:rPr>
              <a:t>c</a:t>
            </a:r>
            <a:endParaRPr sz="1600">
              <a:latin typeface="Georgia"/>
              <a:cs typeface="Georgia"/>
            </a:endParaRPr>
          </a:p>
        </p:txBody>
      </p:sp>
      <p:sp>
        <p:nvSpPr>
          <p:cNvPr id="45" name="object 45"/>
          <p:cNvSpPr txBox="1"/>
          <p:nvPr/>
        </p:nvSpPr>
        <p:spPr>
          <a:xfrm>
            <a:off x="4350898" y="1454418"/>
            <a:ext cx="1282065" cy="273685"/>
          </a:xfrm>
          <a:prstGeom prst="rect">
            <a:avLst/>
          </a:prstGeom>
        </p:spPr>
        <p:txBody>
          <a:bodyPr vert="horz" wrap="square" lIns="0" tIns="15875" rIns="0" bIns="0" rtlCol="0">
            <a:spAutoFit/>
          </a:bodyPr>
          <a:lstStyle/>
          <a:p>
            <a:pPr marL="12700">
              <a:lnSpc>
                <a:spcPct val="100000"/>
              </a:lnSpc>
              <a:spcBef>
                <a:spcPts val="125"/>
              </a:spcBef>
              <a:tabLst>
                <a:tab pos="1148080" algn="l"/>
              </a:tabLst>
            </a:pPr>
            <a:r>
              <a:rPr sz="2400" spc="37" baseline="1736" dirty="0">
                <a:latin typeface="Georgia"/>
                <a:cs typeface="Georgia"/>
              </a:rPr>
              <a:t>c	</a:t>
            </a:r>
            <a:r>
              <a:rPr sz="1600" spc="30" dirty="0">
                <a:latin typeface="Georgia"/>
                <a:cs typeface="Georgia"/>
              </a:rPr>
              <a:t>d</a:t>
            </a:r>
            <a:endParaRPr sz="1600">
              <a:latin typeface="Georgia"/>
              <a:cs typeface="Georgia"/>
            </a:endParaRPr>
          </a:p>
        </p:txBody>
      </p:sp>
      <p:sp>
        <p:nvSpPr>
          <p:cNvPr id="46" name="object 46"/>
          <p:cNvSpPr txBox="1"/>
          <p:nvPr/>
        </p:nvSpPr>
        <p:spPr>
          <a:xfrm>
            <a:off x="3708036" y="2334666"/>
            <a:ext cx="121285" cy="273685"/>
          </a:xfrm>
          <a:prstGeom prst="rect">
            <a:avLst/>
          </a:prstGeom>
        </p:spPr>
        <p:txBody>
          <a:bodyPr vert="horz" wrap="square" lIns="0" tIns="15875" rIns="0" bIns="0" rtlCol="0">
            <a:spAutoFit/>
          </a:bodyPr>
          <a:lstStyle/>
          <a:p>
            <a:pPr marL="12700">
              <a:lnSpc>
                <a:spcPct val="100000"/>
              </a:lnSpc>
              <a:spcBef>
                <a:spcPts val="125"/>
              </a:spcBef>
            </a:pPr>
            <a:r>
              <a:rPr sz="1600" spc="25" dirty="0">
                <a:latin typeface="Georgia"/>
                <a:cs typeface="Georgia"/>
              </a:rPr>
              <a:t>c</a:t>
            </a:r>
            <a:endParaRPr sz="1600">
              <a:latin typeface="Georgia"/>
              <a:cs typeface="Georgia"/>
            </a:endParaRPr>
          </a:p>
        </p:txBody>
      </p:sp>
      <p:sp>
        <p:nvSpPr>
          <p:cNvPr id="47" name="object 47"/>
          <p:cNvSpPr txBox="1"/>
          <p:nvPr/>
        </p:nvSpPr>
        <p:spPr>
          <a:xfrm>
            <a:off x="2139710" y="2368249"/>
            <a:ext cx="121285" cy="273685"/>
          </a:xfrm>
          <a:prstGeom prst="rect">
            <a:avLst/>
          </a:prstGeom>
        </p:spPr>
        <p:txBody>
          <a:bodyPr vert="horz" wrap="square" lIns="0" tIns="15875" rIns="0" bIns="0" rtlCol="0">
            <a:spAutoFit/>
          </a:bodyPr>
          <a:lstStyle/>
          <a:p>
            <a:pPr marL="12700">
              <a:lnSpc>
                <a:spcPct val="100000"/>
              </a:lnSpc>
              <a:spcBef>
                <a:spcPts val="125"/>
              </a:spcBef>
            </a:pPr>
            <a:r>
              <a:rPr sz="1600" spc="25" dirty="0">
                <a:latin typeface="Georgia"/>
                <a:cs typeface="Georgia"/>
              </a:rPr>
              <a:t>c</a:t>
            </a:r>
            <a:endParaRPr sz="1600">
              <a:latin typeface="Georgia"/>
              <a:cs typeface="Georgia"/>
            </a:endParaRPr>
          </a:p>
        </p:txBody>
      </p:sp>
      <p:sp>
        <p:nvSpPr>
          <p:cNvPr id="48" name="object 48"/>
          <p:cNvSpPr txBox="1"/>
          <p:nvPr/>
        </p:nvSpPr>
        <p:spPr>
          <a:xfrm>
            <a:off x="1190918" y="1589571"/>
            <a:ext cx="146050" cy="273050"/>
          </a:xfrm>
          <a:prstGeom prst="rect">
            <a:avLst/>
          </a:prstGeom>
        </p:spPr>
        <p:txBody>
          <a:bodyPr vert="horz" wrap="square" lIns="0" tIns="15240" rIns="0" bIns="0" rtlCol="0">
            <a:spAutoFit/>
          </a:bodyPr>
          <a:lstStyle/>
          <a:p>
            <a:pPr marL="12700">
              <a:lnSpc>
                <a:spcPct val="100000"/>
              </a:lnSpc>
              <a:spcBef>
                <a:spcPts val="120"/>
              </a:spcBef>
            </a:pPr>
            <a:r>
              <a:rPr sz="1600" spc="25" dirty="0">
                <a:latin typeface="Georgia"/>
                <a:cs typeface="Georgia"/>
              </a:rPr>
              <a:t>d</a:t>
            </a:r>
            <a:endParaRPr sz="1600">
              <a:latin typeface="Georgia"/>
              <a:cs typeface="Georgia"/>
            </a:endParaRPr>
          </a:p>
        </p:txBody>
      </p:sp>
      <p:sp>
        <p:nvSpPr>
          <p:cNvPr id="49" name="object 49"/>
          <p:cNvSpPr txBox="1"/>
          <p:nvPr/>
        </p:nvSpPr>
        <p:spPr>
          <a:xfrm>
            <a:off x="3521104" y="1521584"/>
            <a:ext cx="146685" cy="273685"/>
          </a:xfrm>
          <a:prstGeom prst="rect">
            <a:avLst/>
          </a:prstGeom>
        </p:spPr>
        <p:txBody>
          <a:bodyPr vert="horz" wrap="square" lIns="0" tIns="15875" rIns="0" bIns="0" rtlCol="0">
            <a:spAutoFit/>
          </a:bodyPr>
          <a:lstStyle/>
          <a:p>
            <a:pPr marL="12700">
              <a:lnSpc>
                <a:spcPct val="100000"/>
              </a:lnSpc>
              <a:spcBef>
                <a:spcPts val="125"/>
              </a:spcBef>
            </a:pPr>
            <a:r>
              <a:rPr sz="1600" spc="30" dirty="0">
                <a:latin typeface="Georgia"/>
                <a:cs typeface="Georgia"/>
              </a:rPr>
              <a:t>d</a:t>
            </a:r>
            <a:endParaRPr sz="1600">
              <a:latin typeface="Georgia"/>
              <a:cs typeface="Georgia"/>
            </a:endParaRPr>
          </a:p>
        </p:txBody>
      </p:sp>
      <p:sp>
        <p:nvSpPr>
          <p:cNvPr id="50" name="object 50"/>
          <p:cNvSpPr txBox="1"/>
          <p:nvPr/>
        </p:nvSpPr>
        <p:spPr>
          <a:xfrm>
            <a:off x="6535377" y="1365311"/>
            <a:ext cx="146050" cy="273050"/>
          </a:xfrm>
          <a:prstGeom prst="rect">
            <a:avLst/>
          </a:prstGeom>
        </p:spPr>
        <p:txBody>
          <a:bodyPr vert="horz" wrap="square" lIns="0" tIns="15240" rIns="0" bIns="0" rtlCol="0">
            <a:spAutoFit/>
          </a:bodyPr>
          <a:lstStyle/>
          <a:p>
            <a:pPr marL="12700">
              <a:lnSpc>
                <a:spcPct val="100000"/>
              </a:lnSpc>
              <a:spcBef>
                <a:spcPts val="120"/>
              </a:spcBef>
            </a:pPr>
            <a:r>
              <a:rPr sz="1600" spc="25" dirty="0">
                <a:latin typeface="Georgia"/>
                <a:cs typeface="Georgia"/>
              </a:rPr>
              <a:t>d</a:t>
            </a:r>
            <a:endParaRPr sz="1600">
              <a:latin typeface="Georgia"/>
              <a:cs typeface="Georgia"/>
            </a:endParaRPr>
          </a:p>
        </p:txBody>
      </p:sp>
      <p:sp>
        <p:nvSpPr>
          <p:cNvPr id="51" name="object 51"/>
          <p:cNvSpPr txBox="1"/>
          <p:nvPr/>
        </p:nvSpPr>
        <p:spPr>
          <a:xfrm>
            <a:off x="2285608" y="1589571"/>
            <a:ext cx="127000" cy="273050"/>
          </a:xfrm>
          <a:prstGeom prst="rect">
            <a:avLst/>
          </a:prstGeom>
        </p:spPr>
        <p:txBody>
          <a:bodyPr vert="horz" wrap="square" lIns="0" tIns="15240" rIns="0" bIns="0" rtlCol="0">
            <a:spAutoFit/>
          </a:bodyPr>
          <a:lstStyle/>
          <a:p>
            <a:pPr marL="12700">
              <a:lnSpc>
                <a:spcPct val="100000"/>
              </a:lnSpc>
              <a:spcBef>
                <a:spcPts val="120"/>
              </a:spcBef>
            </a:pPr>
            <a:r>
              <a:rPr sz="1600" spc="20" dirty="0">
                <a:latin typeface="Georgia"/>
                <a:cs typeface="Georgia"/>
              </a:rPr>
              <a:t>e</a:t>
            </a:r>
            <a:endParaRPr sz="1600">
              <a:latin typeface="Georgia"/>
              <a:cs typeface="Georgia"/>
            </a:endParaRPr>
          </a:p>
        </p:txBody>
      </p:sp>
      <p:sp>
        <p:nvSpPr>
          <p:cNvPr id="52" name="object 52"/>
          <p:cNvSpPr txBox="1"/>
          <p:nvPr/>
        </p:nvSpPr>
        <p:spPr>
          <a:xfrm>
            <a:off x="1671925" y="3784593"/>
            <a:ext cx="273050" cy="273050"/>
          </a:xfrm>
          <a:prstGeom prst="rect">
            <a:avLst/>
          </a:prstGeom>
        </p:spPr>
        <p:txBody>
          <a:bodyPr vert="horz" wrap="square" lIns="0" tIns="15240" rIns="0" bIns="0" rtlCol="0">
            <a:spAutoFit/>
          </a:bodyPr>
          <a:lstStyle/>
          <a:p>
            <a:pPr marL="12700">
              <a:lnSpc>
                <a:spcPct val="100000"/>
              </a:lnSpc>
              <a:spcBef>
                <a:spcPts val="120"/>
              </a:spcBef>
            </a:pPr>
            <a:r>
              <a:rPr sz="1600" spc="20" dirty="0">
                <a:latin typeface="Georgia"/>
                <a:cs typeface="Georgia"/>
              </a:rPr>
              <a:t>(</a:t>
            </a:r>
            <a:r>
              <a:rPr sz="1600" spc="10" dirty="0">
                <a:latin typeface="Georgia"/>
                <a:cs typeface="Georgia"/>
              </a:rPr>
              <a:t>1</a:t>
            </a:r>
            <a:r>
              <a:rPr sz="1600" spc="15" dirty="0">
                <a:latin typeface="Georgia"/>
                <a:cs typeface="Georgia"/>
              </a:rPr>
              <a:t>)</a:t>
            </a:r>
            <a:endParaRPr sz="1600">
              <a:latin typeface="Georgia"/>
              <a:cs typeface="Georgia"/>
            </a:endParaRPr>
          </a:p>
        </p:txBody>
      </p:sp>
      <p:sp>
        <p:nvSpPr>
          <p:cNvPr id="53" name="object 53"/>
          <p:cNvSpPr txBox="1"/>
          <p:nvPr/>
        </p:nvSpPr>
        <p:spPr>
          <a:xfrm>
            <a:off x="3411681" y="3833848"/>
            <a:ext cx="299720" cy="273050"/>
          </a:xfrm>
          <a:prstGeom prst="rect">
            <a:avLst/>
          </a:prstGeom>
        </p:spPr>
        <p:txBody>
          <a:bodyPr vert="horz" wrap="square" lIns="0" tIns="15240" rIns="0" bIns="0" rtlCol="0">
            <a:spAutoFit/>
          </a:bodyPr>
          <a:lstStyle/>
          <a:p>
            <a:pPr marL="12700">
              <a:lnSpc>
                <a:spcPct val="100000"/>
              </a:lnSpc>
              <a:spcBef>
                <a:spcPts val="120"/>
              </a:spcBef>
            </a:pPr>
            <a:r>
              <a:rPr sz="1600" spc="20" dirty="0">
                <a:latin typeface="Georgia"/>
                <a:cs typeface="Georgia"/>
              </a:rPr>
              <a:t>(</a:t>
            </a:r>
            <a:r>
              <a:rPr sz="1600" spc="15" dirty="0">
                <a:latin typeface="Georgia"/>
                <a:cs typeface="Georgia"/>
              </a:rPr>
              <a:t>2)</a:t>
            </a:r>
            <a:endParaRPr sz="1600">
              <a:latin typeface="Georgia"/>
              <a:cs typeface="Georgia"/>
            </a:endParaRPr>
          </a:p>
        </p:txBody>
      </p:sp>
      <p:sp>
        <p:nvSpPr>
          <p:cNvPr id="54" name="object 54"/>
          <p:cNvSpPr txBox="1"/>
          <p:nvPr/>
        </p:nvSpPr>
        <p:spPr>
          <a:xfrm>
            <a:off x="4921382" y="3836087"/>
            <a:ext cx="297815" cy="273050"/>
          </a:xfrm>
          <a:prstGeom prst="rect">
            <a:avLst/>
          </a:prstGeom>
        </p:spPr>
        <p:txBody>
          <a:bodyPr vert="horz" wrap="square" lIns="0" tIns="15240" rIns="0" bIns="0" rtlCol="0">
            <a:spAutoFit/>
          </a:bodyPr>
          <a:lstStyle/>
          <a:p>
            <a:pPr marL="12700">
              <a:lnSpc>
                <a:spcPct val="100000"/>
              </a:lnSpc>
              <a:spcBef>
                <a:spcPts val="120"/>
              </a:spcBef>
            </a:pPr>
            <a:r>
              <a:rPr sz="1600" spc="20" dirty="0">
                <a:latin typeface="Georgia"/>
                <a:cs typeface="Georgia"/>
              </a:rPr>
              <a:t>(</a:t>
            </a:r>
            <a:r>
              <a:rPr sz="1600" spc="10" dirty="0">
                <a:latin typeface="Georgia"/>
                <a:cs typeface="Georgia"/>
              </a:rPr>
              <a:t>3</a:t>
            </a:r>
            <a:r>
              <a:rPr sz="1600" spc="15" dirty="0">
                <a:latin typeface="Georgia"/>
                <a:cs typeface="Georgia"/>
              </a:rPr>
              <a:t>)</a:t>
            </a:r>
            <a:endParaRPr sz="1600">
              <a:latin typeface="Georgia"/>
              <a:cs typeface="Georgia"/>
            </a:endParaRPr>
          </a:p>
        </p:txBody>
      </p:sp>
      <p:sp>
        <p:nvSpPr>
          <p:cNvPr id="55" name="object 55"/>
          <p:cNvSpPr txBox="1"/>
          <p:nvPr/>
        </p:nvSpPr>
        <p:spPr>
          <a:xfrm>
            <a:off x="6562733" y="3791310"/>
            <a:ext cx="302260" cy="273050"/>
          </a:xfrm>
          <a:prstGeom prst="rect">
            <a:avLst/>
          </a:prstGeom>
        </p:spPr>
        <p:txBody>
          <a:bodyPr vert="horz" wrap="square" lIns="0" tIns="15240" rIns="0" bIns="0" rtlCol="0">
            <a:spAutoFit/>
          </a:bodyPr>
          <a:lstStyle/>
          <a:p>
            <a:pPr marL="12700">
              <a:lnSpc>
                <a:spcPct val="100000"/>
              </a:lnSpc>
              <a:spcBef>
                <a:spcPts val="120"/>
              </a:spcBef>
            </a:pPr>
            <a:r>
              <a:rPr sz="1600" spc="20" dirty="0">
                <a:latin typeface="Georgia"/>
                <a:cs typeface="Georgia"/>
              </a:rPr>
              <a:t>(4)</a:t>
            </a:r>
            <a:endParaRPr sz="1600">
              <a:latin typeface="Georgia"/>
              <a:cs typeface="Georg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381000"/>
            <a:ext cx="8610600" cy="6019800"/>
          </a:xfrm>
          <a:custGeom>
            <a:avLst/>
            <a:gdLst/>
            <a:ahLst/>
            <a:cxnLst/>
            <a:rect l="l" t="t" r="r" b="b"/>
            <a:pathLst>
              <a:path w="8610600" h="6019800">
                <a:moveTo>
                  <a:pt x="8610600" y="0"/>
                </a:moveTo>
                <a:lnTo>
                  <a:pt x="0" y="0"/>
                </a:lnTo>
                <a:lnTo>
                  <a:pt x="0" y="6019800"/>
                </a:lnTo>
                <a:lnTo>
                  <a:pt x="8610600" y="6019800"/>
                </a:lnTo>
                <a:lnTo>
                  <a:pt x="8610600" y="0"/>
                </a:lnTo>
                <a:close/>
              </a:path>
            </a:pathLst>
          </a:custGeom>
          <a:solidFill>
            <a:srgbClr val="EDEBE0"/>
          </a:solidFill>
        </p:spPr>
        <p:txBody>
          <a:bodyPr wrap="square" lIns="0" tIns="0" rIns="0" bIns="0" rtlCol="0"/>
          <a:lstStyle/>
          <a:p>
            <a:endParaRPr/>
          </a:p>
        </p:txBody>
      </p:sp>
      <p:sp>
        <p:nvSpPr>
          <p:cNvPr id="3" name="object 3"/>
          <p:cNvSpPr txBox="1"/>
          <p:nvPr/>
        </p:nvSpPr>
        <p:spPr>
          <a:xfrm>
            <a:off x="307340" y="329946"/>
            <a:ext cx="8455660" cy="6025515"/>
          </a:xfrm>
          <a:prstGeom prst="rect">
            <a:avLst/>
          </a:prstGeom>
        </p:spPr>
        <p:txBody>
          <a:bodyPr vert="horz" wrap="square" lIns="0" tIns="85725" rIns="0" bIns="0" rtlCol="0">
            <a:spAutoFit/>
          </a:bodyPr>
          <a:lstStyle/>
          <a:p>
            <a:pPr marL="12700">
              <a:lnSpc>
                <a:spcPct val="100000"/>
              </a:lnSpc>
              <a:spcBef>
                <a:spcPts val="675"/>
              </a:spcBef>
            </a:pPr>
            <a:r>
              <a:rPr sz="2400" b="1" u="heavy" dirty="0">
                <a:uFill>
                  <a:solidFill>
                    <a:srgbClr val="000000"/>
                  </a:solidFill>
                </a:uFill>
                <a:latin typeface="Times New Roman"/>
                <a:cs typeface="Times New Roman"/>
              </a:rPr>
              <a:t>Definitions:</a:t>
            </a:r>
            <a:endParaRPr sz="2400">
              <a:latin typeface="Times New Roman"/>
              <a:cs typeface="Times New Roman"/>
            </a:endParaRPr>
          </a:p>
          <a:p>
            <a:pPr marL="12700" marR="5080" algn="just">
              <a:lnSpc>
                <a:spcPct val="100000"/>
              </a:lnSpc>
              <a:spcBef>
                <a:spcPts val="580"/>
              </a:spcBef>
            </a:pPr>
            <a:r>
              <a:rPr sz="2400" spc="-5" dirty="0">
                <a:latin typeface="Times New Roman"/>
                <a:cs typeface="Times New Roman"/>
              </a:rPr>
              <a:t>When A </a:t>
            </a:r>
            <a:r>
              <a:rPr sz="2400" dirty="0">
                <a:latin typeface="Times New Roman"/>
                <a:cs typeface="Times New Roman"/>
              </a:rPr>
              <a:t>is a </a:t>
            </a:r>
            <a:r>
              <a:rPr sz="2400" spc="-5" dirty="0">
                <a:latin typeface="Times New Roman"/>
                <a:cs typeface="Times New Roman"/>
              </a:rPr>
              <a:t>subset </a:t>
            </a:r>
            <a:r>
              <a:rPr sz="2400" dirty="0">
                <a:latin typeface="Times New Roman"/>
                <a:cs typeface="Times New Roman"/>
              </a:rPr>
              <a:t>of a poset </a:t>
            </a:r>
            <a:r>
              <a:rPr sz="2400" spc="-90" dirty="0">
                <a:latin typeface="Times New Roman"/>
                <a:cs typeface="Times New Roman"/>
              </a:rPr>
              <a:t>(P, </a:t>
            </a:r>
            <a:r>
              <a:rPr sz="2400" dirty="0">
                <a:latin typeface="Times New Roman"/>
                <a:cs typeface="Times New Roman"/>
              </a:rPr>
              <a:t>≤) and if u is </a:t>
            </a:r>
            <a:r>
              <a:rPr sz="2400" spc="-5" dirty="0">
                <a:latin typeface="Times New Roman"/>
                <a:cs typeface="Times New Roman"/>
              </a:rPr>
              <a:t>an element </a:t>
            </a:r>
            <a:r>
              <a:rPr sz="2400" dirty="0">
                <a:latin typeface="Times New Roman"/>
                <a:cs typeface="Times New Roman"/>
              </a:rPr>
              <a:t>of </a:t>
            </a:r>
            <a:r>
              <a:rPr sz="2400" spc="-5" dirty="0">
                <a:latin typeface="Times New Roman"/>
                <a:cs typeface="Times New Roman"/>
              </a:rPr>
              <a:t>P </a:t>
            </a:r>
            <a:r>
              <a:rPr sz="2400" dirty="0">
                <a:latin typeface="Times New Roman"/>
                <a:cs typeface="Times New Roman"/>
              </a:rPr>
              <a:t>such </a:t>
            </a:r>
            <a:r>
              <a:rPr sz="2400" spc="5" dirty="0">
                <a:latin typeface="Times New Roman"/>
                <a:cs typeface="Times New Roman"/>
              </a:rPr>
              <a:t> </a:t>
            </a:r>
            <a:r>
              <a:rPr sz="2400" dirty="0">
                <a:latin typeface="Times New Roman"/>
                <a:cs typeface="Times New Roman"/>
              </a:rPr>
              <a:t>that</a:t>
            </a:r>
            <a:r>
              <a:rPr sz="2400" spc="5" dirty="0">
                <a:latin typeface="Times New Roman"/>
                <a:cs typeface="Times New Roman"/>
              </a:rPr>
              <a:t> </a:t>
            </a:r>
            <a:r>
              <a:rPr sz="2400" dirty="0">
                <a:latin typeface="Times New Roman"/>
                <a:cs typeface="Times New Roman"/>
              </a:rPr>
              <a:t>a≤ u,</a:t>
            </a:r>
            <a:r>
              <a:rPr sz="2400" spc="5" dirty="0">
                <a:latin typeface="Times New Roman"/>
                <a:cs typeface="Times New Roman"/>
              </a:rPr>
              <a:t> </a:t>
            </a:r>
            <a:r>
              <a:rPr sz="2400" dirty="0">
                <a:latin typeface="Times New Roman"/>
                <a:cs typeface="Times New Roman"/>
              </a:rPr>
              <a:t>for all </a:t>
            </a:r>
            <a:r>
              <a:rPr sz="2400" spc="-5" dirty="0">
                <a:latin typeface="Times New Roman"/>
                <a:cs typeface="Times New Roman"/>
              </a:rPr>
              <a:t>a</a:t>
            </a:r>
            <a:r>
              <a:rPr sz="2400" spc="-5" dirty="0">
                <a:latin typeface="Cambria Math"/>
                <a:cs typeface="Cambria Math"/>
              </a:rPr>
              <a:t>∈</a:t>
            </a:r>
            <a:r>
              <a:rPr sz="2400" spc="-5" dirty="0">
                <a:latin typeface="Times New Roman"/>
                <a:cs typeface="Times New Roman"/>
              </a:rPr>
              <a:t>A,Then </a:t>
            </a:r>
            <a:r>
              <a:rPr sz="2400" dirty="0">
                <a:latin typeface="Times New Roman"/>
                <a:cs typeface="Times New Roman"/>
              </a:rPr>
              <a:t>u is </a:t>
            </a:r>
            <a:r>
              <a:rPr sz="2400" spc="-5" dirty="0">
                <a:latin typeface="Times New Roman"/>
                <a:cs typeface="Times New Roman"/>
              </a:rPr>
              <a:t>called </a:t>
            </a:r>
            <a:r>
              <a:rPr sz="2400" dirty="0">
                <a:latin typeface="Times New Roman"/>
                <a:cs typeface="Times New Roman"/>
              </a:rPr>
              <a:t>an </a:t>
            </a:r>
            <a:r>
              <a:rPr sz="2400" b="1" spc="-5" dirty="0">
                <a:latin typeface="Times New Roman"/>
                <a:cs typeface="Times New Roman"/>
              </a:rPr>
              <a:t>upper bound </a:t>
            </a:r>
            <a:r>
              <a:rPr sz="2400" dirty="0">
                <a:latin typeface="Times New Roman"/>
                <a:cs typeface="Times New Roman"/>
              </a:rPr>
              <a:t>of </a:t>
            </a:r>
            <a:r>
              <a:rPr sz="2400" spc="-5" dirty="0">
                <a:latin typeface="Times New Roman"/>
                <a:cs typeface="Times New Roman"/>
              </a:rPr>
              <a:t>A. </a:t>
            </a:r>
            <a:r>
              <a:rPr sz="2400" dirty="0">
                <a:latin typeface="Times New Roman"/>
                <a:cs typeface="Times New Roman"/>
              </a:rPr>
              <a:t> </a:t>
            </a:r>
            <a:r>
              <a:rPr sz="2400" spc="-5" dirty="0">
                <a:latin typeface="Times New Roman"/>
                <a:cs typeface="Times New Roman"/>
              </a:rPr>
              <a:t>Similarly </a:t>
            </a:r>
            <a:r>
              <a:rPr sz="2400" dirty="0">
                <a:latin typeface="Times New Roman"/>
                <a:cs typeface="Times New Roman"/>
              </a:rPr>
              <a:t>an </a:t>
            </a:r>
            <a:r>
              <a:rPr sz="2400" spc="-5" dirty="0">
                <a:latin typeface="Times New Roman"/>
                <a:cs typeface="Times New Roman"/>
              </a:rPr>
              <a:t>element </a:t>
            </a:r>
            <a:r>
              <a:rPr sz="2400" dirty="0">
                <a:latin typeface="Times New Roman"/>
                <a:cs typeface="Times New Roman"/>
              </a:rPr>
              <a:t>l </a:t>
            </a:r>
            <a:r>
              <a:rPr sz="2400" spc="-5" dirty="0">
                <a:latin typeface="Cambria Math"/>
                <a:cs typeface="Cambria Math"/>
              </a:rPr>
              <a:t>∈</a:t>
            </a:r>
            <a:r>
              <a:rPr sz="2400" spc="-5" dirty="0">
                <a:latin typeface="Times New Roman"/>
                <a:cs typeface="Times New Roman"/>
              </a:rPr>
              <a:t>P </a:t>
            </a:r>
            <a:r>
              <a:rPr sz="2400" dirty="0">
                <a:latin typeface="Times New Roman"/>
                <a:cs typeface="Times New Roman"/>
              </a:rPr>
              <a:t>is </a:t>
            </a:r>
            <a:r>
              <a:rPr sz="2400" spc="-5" dirty="0">
                <a:latin typeface="Times New Roman"/>
                <a:cs typeface="Times New Roman"/>
              </a:rPr>
              <a:t>called </a:t>
            </a:r>
            <a:r>
              <a:rPr sz="2400" dirty="0">
                <a:latin typeface="Times New Roman"/>
                <a:cs typeface="Times New Roman"/>
              </a:rPr>
              <a:t>a </a:t>
            </a:r>
            <a:r>
              <a:rPr sz="2400" b="1" spc="-5" dirty="0">
                <a:latin typeface="Times New Roman"/>
                <a:cs typeface="Times New Roman"/>
              </a:rPr>
              <a:t>lower </a:t>
            </a:r>
            <a:r>
              <a:rPr sz="2400" b="1" dirty="0">
                <a:latin typeface="Times New Roman"/>
                <a:cs typeface="Times New Roman"/>
              </a:rPr>
              <a:t>bound </a:t>
            </a:r>
            <a:r>
              <a:rPr sz="2400" dirty="0">
                <a:latin typeface="Times New Roman"/>
                <a:cs typeface="Times New Roman"/>
              </a:rPr>
              <a:t>of </a:t>
            </a:r>
            <a:r>
              <a:rPr sz="2400" spc="-5" dirty="0">
                <a:latin typeface="Times New Roman"/>
                <a:cs typeface="Times New Roman"/>
              </a:rPr>
              <a:t>A, </a:t>
            </a:r>
            <a:r>
              <a:rPr sz="2400" dirty="0">
                <a:latin typeface="Times New Roman"/>
                <a:cs typeface="Times New Roman"/>
              </a:rPr>
              <a:t>if for </a:t>
            </a:r>
            <a:r>
              <a:rPr sz="2400" spc="-5" dirty="0">
                <a:latin typeface="Times New Roman"/>
                <a:cs typeface="Times New Roman"/>
              </a:rPr>
              <a:t>all </a:t>
            </a:r>
            <a:r>
              <a:rPr sz="2400" dirty="0">
                <a:latin typeface="Times New Roman"/>
                <a:cs typeface="Times New Roman"/>
              </a:rPr>
              <a:t> </a:t>
            </a:r>
            <a:r>
              <a:rPr sz="2400" spc="-5" dirty="0">
                <a:latin typeface="Times New Roman"/>
                <a:cs typeface="Times New Roman"/>
              </a:rPr>
              <a:t>a</a:t>
            </a:r>
            <a:r>
              <a:rPr sz="2400" spc="-5" dirty="0">
                <a:latin typeface="Cambria Math"/>
                <a:cs typeface="Cambria Math"/>
              </a:rPr>
              <a:t>∈</a:t>
            </a:r>
            <a:r>
              <a:rPr sz="2400" spc="-5" dirty="0">
                <a:latin typeface="Times New Roman"/>
                <a:cs typeface="Times New Roman"/>
              </a:rPr>
              <a:t>A, </a:t>
            </a:r>
            <a:r>
              <a:rPr sz="2400" dirty="0">
                <a:latin typeface="Times New Roman"/>
                <a:cs typeface="Times New Roman"/>
              </a:rPr>
              <a:t>l</a:t>
            </a:r>
            <a:r>
              <a:rPr sz="2400" spc="5"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a:t>
            </a:r>
            <a:endParaRPr sz="2400">
              <a:latin typeface="Times New Roman"/>
              <a:cs typeface="Times New Roman"/>
            </a:endParaRPr>
          </a:p>
          <a:p>
            <a:pPr marL="464820" marR="6350" indent="-342900" algn="just">
              <a:lnSpc>
                <a:spcPct val="100000"/>
              </a:lnSpc>
              <a:spcBef>
                <a:spcPts val="580"/>
              </a:spcBef>
              <a:buFont typeface="Wingdings"/>
              <a:buChar char=""/>
              <a:tabLst>
                <a:tab pos="465455" algn="l"/>
              </a:tabLst>
            </a:pPr>
            <a:r>
              <a:rPr sz="2400" spc="-5" dirty="0">
                <a:latin typeface="Times New Roman"/>
                <a:cs typeface="Times New Roman"/>
              </a:rPr>
              <a:t>An</a:t>
            </a:r>
            <a:r>
              <a:rPr sz="2400" spc="220" dirty="0">
                <a:latin typeface="Times New Roman"/>
                <a:cs typeface="Times New Roman"/>
              </a:rPr>
              <a:t> </a:t>
            </a:r>
            <a:r>
              <a:rPr sz="2400" spc="-5" dirty="0">
                <a:latin typeface="Times New Roman"/>
                <a:cs typeface="Times New Roman"/>
              </a:rPr>
              <a:t>element</a:t>
            </a:r>
            <a:r>
              <a:rPr sz="2400" spc="215" dirty="0">
                <a:latin typeface="Times New Roman"/>
                <a:cs typeface="Times New Roman"/>
              </a:rPr>
              <a:t> </a:t>
            </a:r>
            <a:r>
              <a:rPr sz="2400" spc="-5" dirty="0">
                <a:latin typeface="Times New Roman"/>
                <a:cs typeface="Times New Roman"/>
              </a:rPr>
              <a:t>x</a:t>
            </a:r>
            <a:r>
              <a:rPr sz="2400" spc="-5" dirty="0">
                <a:latin typeface="Cambria Math"/>
                <a:cs typeface="Cambria Math"/>
              </a:rPr>
              <a:t>∈</a:t>
            </a:r>
            <a:r>
              <a:rPr sz="2400" spc="-5" dirty="0">
                <a:latin typeface="Times New Roman"/>
                <a:cs typeface="Times New Roman"/>
              </a:rPr>
              <a:t>P</a:t>
            </a:r>
            <a:r>
              <a:rPr sz="2400" spc="130" dirty="0">
                <a:latin typeface="Times New Roman"/>
                <a:cs typeface="Times New Roman"/>
              </a:rPr>
              <a:t> </a:t>
            </a:r>
            <a:r>
              <a:rPr sz="2400" dirty="0">
                <a:latin typeface="Times New Roman"/>
                <a:cs typeface="Times New Roman"/>
              </a:rPr>
              <a:t>is</a:t>
            </a:r>
            <a:r>
              <a:rPr sz="2400" spc="210" dirty="0">
                <a:latin typeface="Times New Roman"/>
                <a:cs typeface="Times New Roman"/>
              </a:rPr>
              <a:t> </a:t>
            </a:r>
            <a:r>
              <a:rPr sz="2400" dirty="0">
                <a:latin typeface="Times New Roman"/>
                <a:cs typeface="Times New Roman"/>
              </a:rPr>
              <a:t>a</a:t>
            </a:r>
            <a:r>
              <a:rPr sz="2400" spc="210" dirty="0">
                <a:latin typeface="Times New Roman"/>
                <a:cs typeface="Times New Roman"/>
              </a:rPr>
              <a:t> </a:t>
            </a:r>
            <a:r>
              <a:rPr sz="2400" b="1" dirty="0">
                <a:latin typeface="Times New Roman"/>
                <a:cs typeface="Times New Roman"/>
              </a:rPr>
              <a:t>least</a:t>
            </a:r>
            <a:r>
              <a:rPr sz="2400" b="1" spc="215" dirty="0">
                <a:latin typeface="Times New Roman"/>
                <a:cs typeface="Times New Roman"/>
              </a:rPr>
              <a:t> </a:t>
            </a:r>
            <a:r>
              <a:rPr sz="2400" b="1" spc="-5" dirty="0">
                <a:latin typeface="Times New Roman"/>
                <a:cs typeface="Times New Roman"/>
              </a:rPr>
              <a:t>upper</a:t>
            </a:r>
            <a:r>
              <a:rPr sz="2400" b="1" spc="175" dirty="0">
                <a:latin typeface="Times New Roman"/>
                <a:cs typeface="Times New Roman"/>
              </a:rPr>
              <a:t> </a:t>
            </a:r>
            <a:r>
              <a:rPr sz="2400" b="1" spc="-5" dirty="0">
                <a:latin typeface="Times New Roman"/>
                <a:cs typeface="Times New Roman"/>
              </a:rPr>
              <a:t>bound</a:t>
            </a:r>
            <a:r>
              <a:rPr sz="2400" spc="-5" dirty="0">
                <a:latin typeface="Times New Roman"/>
                <a:cs typeface="Times New Roman"/>
              </a:rPr>
              <a:t>(LUB)</a:t>
            </a:r>
            <a:r>
              <a:rPr sz="2400" spc="220" dirty="0">
                <a:latin typeface="Times New Roman"/>
                <a:cs typeface="Times New Roman"/>
              </a:rPr>
              <a:t> </a:t>
            </a:r>
            <a:r>
              <a:rPr sz="2400" dirty="0">
                <a:latin typeface="Times New Roman"/>
                <a:cs typeface="Times New Roman"/>
              </a:rPr>
              <a:t>(or)</a:t>
            </a:r>
            <a:r>
              <a:rPr sz="2400" spc="229" dirty="0">
                <a:latin typeface="Times New Roman"/>
                <a:cs typeface="Times New Roman"/>
              </a:rPr>
              <a:t> </a:t>
            </a:r>
            <a:r>
              <a:rPr sz="2400" b="1" spc="-10" dirty="0">
                <a:latin typeface="Times New Roman"/>
                <a:cs typeface="Times New Roman"/>
              </a:rPr>
              <a:t>supremum </a:t>
            </a:r>
            <a:r>
              <a:rPr sz="2400" b="1" spc="-585" dirty="0">
                <a:latin typeface="Times New Roman"/>
                <a:cs typeface="Times New Roman"/>
              </a:rPr>
              <a:t> </a:t>
            </a:r>
            <a:r>
              <a:rPr sz="2400" dirty="0">
                <a:latin typeface="Times New Roman"/>
                <a:cs typeface="Times New Roman"/>
              </a:rPr>
              <a:t>of </a:t>
            </a:r>
            <a:r>
              <a:rPr sz="2400" spc="-5" dirty="0">
                <a:latin typeface="Times New Roman"/>
                <a:cs typeface="Times New Roman"/>
              </a:rPr>
              <a:t>A, </a:t>
            </a:r>
            <a:r>
              <a:rPr sz="2400" dirty="0">
                <a:latin typeface="Times New Roman"/>
                <a:cs typeface="Times New Roman"/>
              </a:rPr>
              <a:t>if x is an upper bound that is less than </a:t>
            </a:r>
            <a:r>
              <a:rPr sz="2400" spc="-5" dirty="0">
                <a:latin typeface="Times New Roman"/>
                <a:cs typeface="Times New Roman"/>
              </a:rPr>
              <a:t>every other </a:t>
            </a:r>
            <a:r>
              <a:rPr sz="2400" dirty="0">
                <a:latin typeface="Times New Roman"/>
                <a:cs typeface="Times New Roman"/>
              </a:rPr>
              <a:t>upper </a:t>
            </a:r>
            <a:r>
              <a:rPr sz="2400" spc="5" dirty="0">
                <a:latin typeface="Times New Roman"/>
                <a:cs typeface="Times New Roman"/>
              </a:rPr>
              <a:t> </a:t>
            </a:r>
            <a:r>
              <a:rPr sz="2400" dirty="0">
                <a:latin typeface="Times New Roman"/>
                <a:cs typeface="Times New Roman"/>
              </a:rPr>
              <a:t>bound</a:t>
            </a:r>
            <a:r>
              <a:rPr sz="2400" spc="-5" dirty="0">
                <a:latin typeface="Times New Roman"/>
                <a:cs typeface="Times New Roman"/>
              </a:rPr>
              <a:t> </a:t>
            </a:r>
            <a:r>
              <a:rPr sz="2400" dirty="0">
                <a:latin typeface="Times New Roman"/>
                <a:cs typeface="Times New Roman"/>
              </a:rPr>
              <a:t>of</a:t>
            </a:r>
            <a:r>
              <a:rPr sz="2400" spc="-130" dirty="0">
                <a:latin typeface="Times New Roman"/>
                <a:cs typeface="Times New Roman"/>
              </a:rPr>
              <a:t> </a:t>
            </a:r>
            <a:r>
              <a:rPr sz="2400" spc="-5" dirty="0">
                <a:latin typeface="Times New Roman"/>
                <a:cs typeface="Times New Roman"/>
              </a:rPr>
              <a:t>A.</a:t>
            </a:r>
            <a:endParaRPr sz="2400">
              <a:latin typeface="Times New Roman"/>
              <a:cs typeface="Times New Roman"/>
            </a:endParaRPr>
          </a:p>
          <a:p>
            <a:pPr marL="464820" marR="5715" indent="-342900" algn="just">
              <a:lnSpc>
                <a:spcPct val="100000"/>
              </a:lnSpc>
              <a:spcBef>
                <a:spcPts val="575"/>
              </a:spcBef>
              <a:buFont typeface="Wingdings"/>
              <a:buChar char=""/>
              <a:tabLst>
                <a:tab pos="465455" algn="l"/>
              </a:tabLst>
            </a:pP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element</a:t>
            </a:r>
            <a:r>
              <a:rPr sz="2400" dirty="0">
                <a:latin typeface="Times New Roman"/>
                <a:cs typeface="Times New Roman"/>
              </a:rPr>
              <a:t> y </a:t>
            </a:r>
            <a:r>
              <a:rPr sz="2400" dirty="0">
                <a:latin typeface="Cambria Math"/>
                <a:cs typeface="Cambria Math"/>
              </a:rPr>
              <a:t>∈ </a:t>
            </a:r>
            <a:r>
              <a:rPr sz="2400" spc="-5" dirty="0">
                <a:latin typeface="Times New Roman"/>
                <a:cs typeface="Times New Roman"/>
              </a:rPr>
              <a:t>P</a:t>
            </a:r>
            <a:r>
              <a:rPr sz="2400" dirty="0">
                <a:latin typeface="Times New Roman"/>
                <a:cs typeface="Times New Roman"/>
              </a:rPr>
              <a:t> is</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b="1" spc="-10" dirty="0">
                <a:latin typeface="Times New Roman"/>
                <a:cs typeface="Times New Roman"/>
              </a:rPr>
              <a:t>greatest</a:t>
            </a:r>
            <a:r>
              <a:rPr sz="2400" b="1" spc="-5" dirty="0">
                <a:latin typeface="Times New Roman"/>
                <a:cs typeface="Times New Roman"/>
              </a:rPr>
              <a:t> lower</a:t>
            </a:r>
            <a:r>
              <a:rPr sz="2400" b="1" dirty="0">
                <a:latin typeface="Times New Roman"/>
                <a:cs typeface="Times New Roman"/>
              </a:rPr>
              <a:t> </a:t>
            </a:r>
            <a:r>
              <a:rPr sz="2400" b="1" spc="-5" dirty="0">
                <a:latin typeface="Times New Roman"/>
                <a:cs typeface="Times New Roman"/>
              </a:rPr>
              <a:t>bound</a:t>
            </a:r>
            <a:r>
              <a:rPr sz="2400" spc="-5" dirty="0">
                <a:latin typeface="Times New Roman"/>
                <a:cs typeface="Times New Roman"/>
              </a:rPr>
              <a:t>(GLB)</a:t>
            </a:r>
            <a:r>
              <a:rPr sz="2400" dirty="0">
                <a:latin typeface="Times New Roman"/>
                <a:cs typeface="Times New Roman"/>
              </a:rPr>
              <a:t> (or) </a:t>
            </a:r>
            <a:r>
              <a:rPr sz="2400" spc="5" dirty="0">
                <a:latin typeface="Times New Roman"/>
                <a:cs typeface="Times New Roman"/>
              </a:rPr>
              <a:t> </a:t>
            </a:r>
            <a:r>
              <a:rPr sz="2400" b="1" spc="-5" dirty="0">
                <a:latin typeface="Times New Roman"/>
                <a:cs typeface="Times New Roman"/>
              </a:rPr>
              <a:t>infimum </a:t>
            </a:r>
            <a:r>
              <a:rPr sz="2400" spc="-5" dirty="0">
                <a:latin typeface="Times New Roman"/>
                <a:cs typeface="Times New Roman"/>
              </a:rPr>
              <a:t>of A, </a:t>
            </a:r>
            <a:r>
              <a:rPr sz="2400" dirty="0">
                <a:latin typeface="Times New Roman"/>
                <a:cs typeface="Times New Roman"/>
              </a:rPr>
              <a:t>if </a:t>
            </a:r>
            <a:r>
              <a:rPr sz="2400" spc="-5" dirty="0">
                <a:latin typeface="Times New Roman"/>
                <a:cs typeface="Times New Roman"/>
              </a:rPr>
              <a:t>y </a:t>
            </a:r>
            <a:r>
              <a:rPr sz="2400" dirty="0">
                <a:latin typeface="Times New Roman"/>
                <a:cs typeface="Times New Roman"/>
              </a:rPr>
              <a:t>is a lower bound that is </a:t>
            </a:r>
            <a:r>
              <a:rPr sz="2400" spc="-5" dirty="0">
                <a:latin typeface="Times New Roman"/>
                <a:cs typeface="Times New Roman"/>
              </a:rPr>
              <a:t>greater </a:t>
            </a:r>
            <a:r>
              <a:rPr sz="2400" dirty="0">
                <a:latin typeface="Times New Roman"/>
                <a:cs typeface="Times New Roman"/>
              </a:rPr>
              <a:t>than </a:t>
            </a:r>
            <a:r>
              <a:rPr sz="2400" spc="-5" dirty="0">
                <a:latin typeface="Times New Roman"/>
                <a:cs typeface="Times New Roman"/>
              </a:rPr>
              <a:t>every </a:t>
            </a:r>
            <a:r>
              <a:rPr sz="2400" dirty="0">
                <a:latin typeface="Times New Roman"/>
                <a:cs typeface="Times New Roman"/>
              </a:rPr>
              <a:t> other</a:t>
            </a:r>
            <a:r>
              <a:rPr sz="2400" spc="-20" dirty="0">
                <a:latin typeface="Times New Roman"/>
                <a:cs typeface="Times New Roman"/>
              </a:rPr>
              <a:t> </a:t>
            </a:r>
            <a:r>
              <a:rPr sz="2400" dirty="0">
                <a:latin typeface="Times New Roman"/>
                <a:cs typeface="Times New Roman"/>
              </a:rPr>
              <a:t>lower</a:t>
            </a:r>
            <a:r>
              <a:rPr sz="2400" spc="5" dirty="0">
                <a:latin typeface="Times New Roman"/>
                <a:cs typeface="Times New Roman"/>
              </a:rPr>
              <a:t> </a:t>
            </a:r>
            <a:r>
              <a:rPr sz="2400" dirty="0">
                <a:latin typeface="Times New Roman"/>
                <a:cs typeface="Times New Roman"/>
              </a:rPr>
              <a:t>bound of</a:t>
            </a:r>
            <a:r>
              <a:rPr sz="2400" spc="-145" dirty="0">
                <a:latin typeface="Times New Roman"/>
                <a:cs typeface="Times New Roman"/>
              </a:rPr>
              <a:t> </a:t>
            </a:r>
            <a:r>
              <a:rPr sz="2400" spc="-5" dirty="0">
                <a:latin typeface="Times New Roman"/>
                <a:cs typeface="Times New Roman"/>
              </a:rPr>
              <a:t>A.</a:t>
            </a:r>
            <a:endParaRPr sz="2400">
              <a:latin typeface="Times New Roman"/>
              <a:cs typeface="Times New Roman"/>
            </a:endParaRPr>
          </a:p>
          <a:p>
            <a:pPr marL="12700">
              <a:lnSpc>
                <a:spcPct val="100000"/>
              </a:lnSpc>
              <a:spcBef>
                <a:spcPts val="575"/>
              </a:spcBef>
            </a:pPr>
            <a:r>
              <a:rPr sz="2400" b="1" u="heavy" spc="-5" dirty="0">
                <a:uFill>
                  <a:solidFill>
                    <a:srgbClr val="000000"/>
                  </a:solidFill>
                </a:uFill>
                <a:latin typeface="Times New Roman"/>
                <a:cs typeface="Times New Roman"/>
              </a:rPr>
              <a:t>Note:</a:t>
            </a:r>
            <a:endParaRPr sz="2400">
              <a:latin typeface="Times New Roman"/>
              <a:cs typeface="Times New Roman"/>
            </a:endParaRPr>
          </a:p>
          <a:p>
            <a:pPr marL="399415" indent="-387350">
              <a:lnSpc>
                <a:spcPct val="100000"/>
              </a:lnSpc>
              <a:spcBef>
                <a:spcPts val="580"/>
              </a:spcBef>
              <a:buFont typeface="Times New Roman"/>
              <a:buAutoNum type="arabicPeriod"/>
              <a:tabLst>
                <a:tab pos="399415" algn="l"/>
                <a:tab pos="400050" algn="l"/>
                <a:tab pos="1031875" algn="l"/>
                <a:tab pos="1884045" algn="l"/>
                <a:tab pos="2481580" algn="l"/>
                <a:tab pos="3333750" algn="l"/>
                <a:tab pos="4371340" algn="l"/>
                <a:tab pos="4782820" algn="l"/>
                <a:tab pos="5077460" algn="l"/>
                <a:tab pos="5998210" algn="l"/>
                <a:tab pos="6409690" algn="l"/>
                <a:tab pos="6703695" algn="l"/>
                <a:tab pos="7522209" algn="l"/>
                <a:tab pos="8052434" algn="l"/>
              </a:tabLst>
            </a:pPr>
            <a:r>
              <a:rPr sz="2400" dirty="0">
                <a:latin typeface="Times New Roman"/>
                <a:cs typeface="Times New Roman"/>
              </a:rPr>
              <a:t>The	up</a:t>
            </a:r>
            <a:r>
              <a:rPr sz="2400" spc="-15" dirty="0">
                <a:latin typeface="Times New Roman"/>
                <a:cs typeface="Times New Roman"/>
              </a:rPr>
              <a:t>p</a:t>
            </a:r>
            <a:r>
              <a:rPr sz="2400" dirty="0">
                <a:latin typeface="Times New Roman"/>
                <a:cs typeface="Times New Roman"/>
              </a:rPr>
              <a:t>er	and	lo</a:t>
            </a:r>
            <a:r>
              <a:rPr sz="2400" spc="-15" dirty="0">
                <a:latin typeface="Times New Roman"/>
                <a:cs typeface="Times New Roman"/>
              </a:rPr>
              <a:t>w</a:t>
            </a:r>
            <a:r>
              <a:rPr sz="2400" dirty="0">
                <a:latin typeface="Times New Roman"/>
                <a:cs typeface="Times New Roman"/>
              </a:rPr>
              <a:t>er	</a:t>
            </a:r>
            <a:r>
              <a:rPr sz="2400" spc="-5" dirty="0">
                <a:latin typeface="Times New Roman"/>
                <a:cs typeface="Times New Roman"/>
              </a:rPr>
              <a:t>bound</a:t>
            </a:r>
            <a:r>
              <a:rPr sz="2400" dirty="0">
                <a:latin typeface="Times New Roman"/>
                <a:cs typeface="Times New Roman"/>
              </a:rPr>
              <a:t>s	</a:t>
            </a:r>
            <a:r>
              <a:rPr sz="2400" spc="-5" dirty="0">
                <a:latin typeface="Times New Roman"/>
                <a:cs typeface="Times New Roman"/>
              </a:rPr>
              <a:t>o</a:t>
            </a:r>
            <a:r>
              <a:rPr sz="2400" dirty="0">
                <a:latin typeface="Times New Roman"/>
                <a:cs typeface="Times New Roman"/>
              </a:rPr>
              <a:t>f	a	subset	</a:t>
            </a:r>
            <a:r>
              <a:rPr sz="2400" spc="-5" dirty="0">
                <a:latin typeface="Times New Roman"/>
                <a:cs typeface="Times New Roman"/>
              </a:rPr>
              <a:t>o</a:t>
            </a:r>
            <a:r>
              <a:rPr sz="2400" dirty="0">
                <a:latin typeface="Times New Roman"/>
                <a:cs typeface="Times New Roman"/>
              </a:rPr>
              <a:t>f	a	Poset	are	n</a:t>
            </a:r>
            <a:r>
              <a:rPr sz="2400" spc="-15" dirty="0">
                <a:latin typeface="Times New Roman"/>
                <a:cs typeface="Times New Roman"/>
              </a:rPr>
              <a:t>o</a:t>
            </a:r>
            <a:r>
              <a:rPr sz="2400" dirty="0">
                <a:latin typeface="Times New Roman"/>
                <a:cs typeface="Times New Roman"/>
              </a:rPr>
              <a:t>t</a:t>
            </a:r>
            <a:endParaRPr sz="2400">
              <a:latin typeface="Times New Roman"/>
              <a:cs typeface="Times New Roman"/>
            </a:endParaRPr>
          </a:p>
          <a:p>
            <a:pPr marL="12700">
              <a:lnSpc>
                <a:spcPct val="100000"/>
              </a:lnSpc>
            </a:pPr>
            <a:r>
              <a:rPr sz="2400" dirty="0">
                <a:latin typeface="Times New Roman"/>
                <a:cs typeface="Times New Roman"/>
              </a:rPr>
              <a:t>necessarily</a:t>
            </a:r>
            <a:r>
              <a:rPr sz="2400" spc="-75" dirty="0">
                <a:latin typeface="Times New Roman"/>
                <a:cs typeface="Times New Roman"/>
              </a:rPr>
              <a:t> </a:t>
            </a:r>
            <a:r>
              <a:rPr sz="2400" dirty="0">
                <a:latin typeface="Times New Roman"/>
                <a:cs typeface="Times New Roman"/>
              </a:rPr>
              <a:t>unique.</a:t>
            </a:r>
            <a:endParaRPr sz="2400">
              <a:latin typeface="Times New Roman"/>
              <a:cs typeface="Times New Roman"/>
            </a:endParaRPr>
          </a:p>
          <a:p>
            <a:pPr marL="311150" indent="-299085">
              <a:lnSpc>
                <a:spcPct val="100000"/>
              </a:lnSpc>
              <a:spcBef>
                <a:spcPts val="575"/>
              </a:spcBef>
              <a:buFont typeface="Times New Roman"/>
              <a:buAutoNum type="arabicPeriod" startAt="2"/>
              <a:tabLst>
                <a:tab pos="311785" algn="l"/>
              </a:tabLst>
            </a:pP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LUB</a:t>
            </a:r>
            <a:r>
              <a:rPr sz="2400" spc="-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GLB of a </a:t>
            </a:r>
            <a:r>
              <a:rPr sz="2400" spc="-5" dirty="0">
                <a:latin typeface="Times New Roman"/>
                <a:cs typeface="Times New Roman"/>
              </a:rPr>
              <a:t>subset</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poset,</a:t>
            </a:r>
            <a:r>
              <a:rPr sz="2400" spc="-15" dirty="0">
                <a:latin typeface="Times New Roman"/>
                <a:cs typeface="Times New Roman"/>
              </a:rPr>
              <a:t> </a:t>
            </a:r>
            <a:r>
              <a:rPr sz="2400" dirty="0">
                <a:latin typeface="Times New Roman"/>
                <a:cs typeface="Times New Roman"/>
              </a:rPr>
              <a:t>if</a:t>
            </a:r>
            <a:r>
              <a:rPr sz="2400" spc="-15" dirty="0">
                <a:latin typeface="Times New Roman"/>
                <a:cs typeface="Times New Roman"/>
              </a:rPr>
              <a:t> </a:t>
            </a:r>
            <a:r>
              <a:rPr sz="2400" dirty="0">
                <a:latin typeface="Times New Roman"/>
                <a:cs typeface="Times New Roman"/>
              </a:rPr>
              <a:t>they</a:t>
            </a:r>
            <a:r>
              <a:rPr sz="2400" spc="-25" dirty="0">
                <a:latin typeface="Times New Roman"/>
                <a:cs typeface="Times New Roman"/>
              </a:rPr>
              <a:t> </a:t>
            </a:r>
            <a:r>
              <a:rPr sz="2400" dirty="0">
                <a:latin typeface="Times New Roman"/>
                <a:cs typeface="Times New Roman"/>
              </a:rPr>
              <a:t>exist</a:t>
            </a:r>
            <a:r>
              <a:rPr sz="2400" spc="-20" dirty="0">
                <a:latin typeface="Times New Roman"/>
                <a:cs typeface="Times New Roman"/>
              </a:rPr>
              <a:t> </a:t>
            </a:r>
            <a:r>
              <a:rPr sz="2400" dirty="0">
                <a:latin typeface="Times New Roman"/>
                <a:cs typeface="Times New Roman"/>
              </a:rPr>
              <a:t>are</a:t>
            </a:r>
            <a:r>
              <a:rPr sz="2400" spc="-10" dirty="0">
                <a:latin typeface="Times New Roman"/>
                <a:cs typeface="Times New Roman"/>
              </a:rPr>
              <a:t> </a:t>
            </a:r>
            <a:r>
              <a:rPr sz="2400" dirty="0">
                <a:latin typeface="Times New Roman"/>
                <a:cs typeface="Times New Roman"/>
              </a:rPr>
              <a:t>unique.</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74581"/>
            <a:ext cx="1098550" cy="409575"/>
          </a:xfrm>
          <a:prstGeom prst="rect">
            <a:avLst/>
          </a:prstGeom>
        </p:spPr>
        <p:txBody>
          <a:bodyPr vert="horz" wrap="square" lIns="0" tIns="15240" rIns="0" bIns="0" rtlCol="0">
            <a:spAutoFit/>
          </a:bodyPr>
          <a:lstStyle/>
          <a:p>
            <a:pPr marL="12700">
              <a:lnSpc>
                <a:spcPct val="100000"/>
              </a:lnSpc>
              <a:spcBef>
                <a:spcPts val="120"/>
              </a:spcBef>
            </a:pPr>
            <a:r>
              <a:rPr sz="2500" u="none" spc="-710" dirty="0"/>
              <a:t>E</a:t>
            </a:r>
            <a:r>
              <a:rPr sz="2500" u="none" spc="-210" dirty="0"/>
              <a:t>x</a:t>
            </a:r>
            <a:r>
              <a:rPr sz="2500" u="none" spc="-395" dirty="0"/>
              <a:t>am</a:t>
            </a:r>
            <a:r>
              <a:rPr sz="2500" u="none" spc="-330" dirty="0"/>
              <a:t>p</a:t>
            </a:r>
            <a:r>
              <a:rPr sz="2500" u="none" spc="-150" dirty="0"/>
              <a:t>l</a:t>
            </a:r>
            <a:r>
              <a:rPr sz="2500" u="none" spc="-240" dirty="0"/>
              <a:t>e</a:t>
            </a:r>
            <a:r>
              <a:rPr sz="2500" u="none" spc="-260" dirty="0"/>
              <a:t>s</a:t>
            </a:r>
            <a:r>
              <a:rPr sz="2500" u="none" spc="-165" dirty="0"/>
              <a:t>:</a:t>
            </a:r>
            <a:endParaRPr sz="2500"/>
          </a:p>
        </p:txBody>
      </p:sp>
      <p:sp>
        <p:nvSpPr>
          <p:cNvPr id="3" name="object 3"/>
          <p:cNvSpPr txBox="1"/>
          <p:nvPr/>
        </p:nvSpPr>
        <p:spPr>
          <a:xfrm>
            <a:off x="444500" y="1060409"/>
            <a:ext cx="7781290" cy="911860"/>
          </a:xfrm>
          <a:prstGeom prst="rect">
            <a:avLst/>
          </a:prstGeom>
        </p:spPr>
        <p:txBody>
          <a:bodyPr vert="horz" wrap="square" lIns="0" tIns="12700" rIns="0" bIns="0" rtlCol="0">
            <a:spAutoFit/>
          </a:bodyPr>
          <a:lstStyle/>
          <a:p>
            <a:pPr marL="12700" marR="5080">
              <a:lnSpc>
                <a:spcPct val="135200"/>
              </a:lnSpc>
              <a:spcBef>
                <a:spcPts val="100"/>
              </a:spcBef>
            </a:pPr>
            <a:r>
              <a:rPr sz="2150" spc="-120" dirty="0">
                <a:latin typeface="Times New Roman"/>
                <a:cs typeface="Times New Roman"/>
              </a:rPr>
              <a:t>1.</a:t>
            </a:r>
            <a:r>
              <a:rPr sz="2150" spc="-215" dirty="0">
                <a:latin typeface="Times New Roman"/>
                <a:cs typeface="Times New Roman"/>
              </a:rPr>
              <a:t> </a:t>
            </a:r>
            <a:r>
              <a:rPr sz="2150" spc="-280" dirty="0">
                <a:latin typeface="Times New Roman"/>
                <a:cs typeface="Times New Roman"/>
              </a:rPr>
              <a:t>Let</a:t>
            </a:r>
            <a:r>
              <a:rPr sz="2150" spc="-110" dirty="0">
                <a:latin typeface="Times New Roman"/>
                <a:cs typeface="Times New Roman"/>
              </a:rPr>
              <a:t> </a:t>
            </a:r>
            <a:r>
              <a:rPr sz="2150" spc="-175" dirty="0">
                <a:latin typeface="Times New Roman"/>
                <a:cs typeface="Times New Roman"/>
              </a:rPr>
              <a:t>x={2,3,6,12,24,36}</a:t>
            </a:r>
            <a:r>
              <a:rPr sz="2150" spc="-130" dirty="0">
                <a:latin typeface="Times New Roman"/>
                <a:cs typeface="Times New Roman"/>
              </a:rPr>
              <a:t> </a:t>
            </a:r>
            <a:r>
              <a:rPr sz="2150" spc="-170" dirty="0">
                <a:latin typeface="Times New Roman"/>
                <a:cs typeface="Times New Roman"/>
              </a:rPr>
              <a:t>and</a:t>
            </a:r>
            <a:r>
              <a:rPr sz="2150" spc="-90" dirty="0">
                <a:latin typeface="Times New Roman"/>
                <a:cs typeface="Times New Roman"/>
              </a:rPr>
              <a:t> </a:t>
            </a:r>
            <a:r>
              <a:rPr sz="2150" spc="-145" dirty="0">
                <a:latin typeface="Times New Roman"/>
                <a:cs typeface="Times New Roman"/>
              </a:rPr>
              <a:t>the</a:t>
            </a:r>
            <a:r>
              <a:rPr sz="2150" spc="-135" dirty="0">
                <a:latin typeface="Times New Roman"/>
                <a:cs typeface="Times New Roman"/>
              </a:rPr>
              <a:t> </a:t>
            </a:r>
            <a:r>
              <a:rPr sz="2150" spc="-155" dirty="0">
                <a:latin typeface="Times New Roman"/>
                <a:cs typeface="Times New Roman"/>
              </a:rPr>
              <a:t>relation</a:t>
            </a:r>
            <a:r>
              <a:rPr sz="2150" spc="-25" dirty="0">
                <a:latin typeface="Times New Roman"/>
                <a:cs typeface="Times New Roman"/>
              </a:rPr>
              <a:t> </a:t>
            </a:r>
            <a:r>
              <a:rPr sz="2150" spc="-220" dirty="0">
                <a:latin typeface="Times New Roman"/>
                <a:cs typeface="Times New Roman"/>
              </a:rPr>
              <a:t>‘≤’</a:t>
            </a:r>
            <a:r>
              <a:rPr sz="2150" spc="-285" dirty="0">
                <a:latin typeface="Times New Roman"/>
                <a:cs typeface="Times New Roman"/>
              </a:rPr>
              <a:t> </a:t>
            </a:r>
            <a:r>
              <a:rPr sz="2150" spc="-200" dirty="0">
                <a:latin typeface="Times New Roman"/>
                <a:cs typeface="Times New Roman"/>
              </a:rPr>
              <a:t>be</a:t>
            </a:r>
            <a:r>
              <a:rPr sz="2150" spc="-110" dirty="0">
                <a:latin typeface="Times New Roman"/>
                <a:cs typeface="Times New Roman"/>
              </a:rPr>
              <a:t> </a:t>
            </a:r>
            <a:r>
              <a:rPr sz="2150" spc="-190" dirty="0">
                <a:latin typeface="Times New Roman"/>
                <a:cs typeface="Times New Roman"/>
              </a:rPr>
              <a:t>such</a:t>
            </a:r>
            <a:r>
              <a:rPr sz="2150" spc="-45" dirty="0">
                <a:latin typeface="Times New Roman"/>
                <a:cs typeface="Times New Roman"/>
              </a:rPr>
              <a:t> </a:t>
            </a:r>
            <a:r>
              <a:rPr sz="2150" spc="-125" dirty="0">
                <a:latin typeface="Times New Roman"/>
                <a:cs typeface="Times New Roman"/>
              </a:rPr>
              <a:t>that</a:t>
            </a:r>
            <a:r>
              <a:rPr sz="2150" spc="-110" dirty="0">
                <a:latin typeface="Times New Roman"/>
                <a:cs typeface="Times New Roman"/>
              </a:rPr>
              <a:t> </a:t>
            </a:r>
            <a:r>
              <a:rPr sz="2150" spc="-220" dirty="0">
                <a:latin typeface="Times New Roman"/>
                <a:cs typeface="Times New Roman"/>
              </a:rPr>
              <a:t>x</a:t>
            </a:r>
            <a:r>
              <a:rPr sz="2150" spc="-70" dirty="0">
                <a:latin typeface="Times New Roman"/>
                <a:cs typeface="Times New Roman"/>
              </a:rPr>
              <a:t> </a:t>
            </a:r>
            <a:r>
              <a:rPr sz="2150" spc="-240" dirty="0">
                <a:latin typeface="Times New Roman"/>
                <a:cs typeface="Times New Roman"/>
              </a:rPr>
              <a:t>≤</a:t>
            </a:r>
            <a:r>
              <a:rPr sz="2150" spc="-110" dirty="0">
                <a:latin typeface="Times New Roman"/>
                <a:cs typeface="Times New Roman"/>
              </a:rPr>
              <a:t> </a:t>
            </a:r>
            <a:r>
              <a:rPr sz="2150" spc="-220" dirty="0">
                <a:latin typeface="Times New Roman"/>
                <a:cs typeface="Times New Roman"/>
              </a:rPr>
              <a:t>y</a:t>
            </a:r>
            <a:r>
              <a:rPr sz="2150" spc="-180" dirty="0">
                <a:latin typeface="Times New Roman"/>
                <a:cs typeface="Times New Roman"/>
              </a:rPr>
              <a:t> </a:t>
            </a:r>
            <a:r>
              <a:rPr sz="2150" spc="-140" dirty="0">
                <a:latin typeface="Times New Roman"/>
                <a:cs typeface="Times New Roman"/>
              </a:rPr>
              <a:t>if</a:t>
            </a:r>
            <a:r>
              <a:rPr sz="2150" spc="-150" dirty="0">
                <a:latin typeface="Times New Roman"/>
                <a:cs typeface="Times New Roman"/>
              </a:rPr>
              <a:t> </a:t>
            </a:r>
            <a:r>
              <a:rPr sz="2150" spc="-220" dirty="0">
                <a:latin typeface="Times New Roman"/>
                <a:cs typeface="Times New Roman"/>
              </a:rPr>
              <a:t>x</a:t>
            </a:r>
            <a:r>
              <a:rPr sz="2150" spc="-90" dirty="0">
                <a:latin typeface="Times New Roman"/>
                <a:cs typeface="Times New Roman"/>
              </a:rPr>
              <a:t> </a:t>
            </a:r>
            <a:r>
              <a:rPr sz="2150" spc="-180" dirty="0">
                <a:latin typeface="Times New Roman"/>
                <a:cs typeface="Times New Roman"/>
              </a:rPr>
              <a:t>divides </a:t>
            </a:r>
            <a:r>
              <a:rPr sz="2150" spc="-190" dirty="0">
                <a:latin typeface="Times New Roman"/>
                <a:cs typeface="Times New Roman"/>
              </a:rPr>
              <a:t>y.</a:t>
            </a:r>
            <a:r>
              <a:rPr sz="2150" spc="-215" dirty="0">
                <a:latin typeface="Times New Roman"/>
                <a:cs typeface="Times New Roman"/>
              </a:rPr>
              <a:t> </a:t>
            </a:r>
            <a:r>
              <a:rPr sz="2150" spc="-210" dirty="0">
                <a:latin typeface="Times New Roman"/>
                <a:cs typeface="Times New Roman"/>
              </a:rPr>
              <a:t>Draw</a:t>
            </a:r>
            <a:r>
              <a:rPr sz="2150" spc="-80" dirty="0">
                <a:latin typeface="Times New Roman"/>
                <a:cs typeface="Times New Roman"/>
              </a:rPr>
              <a:t> </a:t>
            </a:r>
            <a:r>
              <a:rPr sz="2150" spc="-145" dirty="0">
                <a:latin typeface="Times New Roman"/>
                <a:cs typeface="Times New Roman"/>
              </a:rPr>
              <a:t>the </a:t>
            </a:r>
            <a:r>
              <a:rPr sz="2150" spc="-520" dirty="0">
                <a:latin typeface="Times New Roman"/>
                <a:cs typeface="Times New Roman"/>
              </a:rPr>
              <a:t> </a:t>
            </a:r>
            <a:r>
              <a:rPr sz="2150" spc="-229" dirty="0">
                <a:latin typeface="Times New Roman"/>
                <a:cs typeface="Times New Roman"/>
              </a:rPr>
              <a:t>Hasse</a:t>
            </a:r>
            <a:r>
              <a:rPr sz="2150" spc="-140" dirty="0">
                <a:latin typeface="Times New Roman"/>
                <a:cs typeface="Times New Roman"/>
              </a:rPr>
              <a:t> </a:t>
            </a:r>
            <a:r>
              <a:rPr sz="2150" spc="-175" dirty="0">
                <a:latin typeface="Times New Roman"/>
                <a:cs typeface="Times New Roman"/>
              </a:rPr>
              <a:t>diagram</a:t>
            </a:r>
            <a:r>
              <a:rPr sz="2150" spc="-90" dirty="0">
                <a:latin typeface="Times New Roman"/>
                <a:cs typeface="Times New Roman"/>
              </a:rPr>
              <a:t> </a:t>
            </a:r>
            <a:r>
              <a:rPr sz="2150" spc="-195" dirty="0">
                <a:latin typeface="Times New Roman"/>
                <a:cs typeface="Times New Roman"/>
              </a:rPr>
              <a:t>of</a:t>
            </a:r>
            <a:r>
              <a:rPr sz="2150" spc="-150" dirty="0">
                <a:latin typeface="Times New Roman"/>
                <a:cs typeface="Times New Roman"/>
              </a:rPr>
              <a:t> (x,</a:t>
            </a:r>
            <a:r>
              <a:rPr sz="2150" spc="-210" dirty="0">
                <a:latin typeface="Times New Roman"/>
                <a:cs typeface="Times New Roman"/>
              </a:rPr>
              <a:t> </a:t>
            </a:r>
            <a:r>
              <a:rPr sz="2150" spc="-180" dirty="0">
                <a:latin typeface="Times New Roman"/>
                <a:cs typeface="Times New Roman"/>
              </a:rPr>
              <a:t>≤).</a:t>
            </a:r>
            <a:endParaRPr sz="2150">
              <a:latin typeface="Times New Roman"/>
              <a:cs typeface="Times New Roman"/>
            </a:endParaRPr>
          </a:p>
        </p:txBody>
      </p:sp>
      <p:grpSp>
        <p:nvGrpSpPr>
          <p:cNvPr id="4" name="object 4"/>
          <p:cNvGrpSpPr/>
          <p:nvPr/>
        </p:nvGrpSpPr>
        <p:grpSpPr>
          <a:xfrm>
            <a:off x="2572652" y="2927586"/>
            <a:ext cx="1249680" cy="2851150"/>
            <a:chOff x="2572652" y="2927586"/>
            <a:chExt cx="1249680" cy="2851150"/>
          </a:xfrm>
        </p:grpSpPr>
        <p:pic>
          <p:nvPicPr>
            <p:cNvPr id="5" name="object 5"/>
            <p:cNvPicPr/>
            <p:nvPr/>
          </p:nvPicPr>
          <p:blipFill>
            <a:blip r:embed="rId2" cstate="print"/>
            <a:stretch>
              <a:fillRect/>
            </a:stretch>
          </p:blipFill>
          <p:spPr>
            <a:xfrm>
              <a:off x="3416978" y="2927586"/>
              <a:ext cx="105239" cy="126158"/>
            </a:xfrm>
            <a:prstGeom prst="rect">
              <a:avLst/>
            </a:prstGeom>
          </p:spPr>
        </p:pic>
        <p:sp>
          <p:nvSpPr>
            <p:cNvPr id="6" name="object 6"/>
            <p:cNvSpPr/>
            <p:nvPr/>
          </p:nvSpPr>
          <p:spPr>
            <a:xfrm>
              <a:off x="3149226" y="3031111"/>
              <a:ext cx="310515" cy="541655"/>
            </a:xfrm>
            <a:custGeom>
              <a:avLst/>
              <a:gdLst/>
              <a:ahLst/>
              <a:cxnLst/>
              <a:rect l="l" t="t" r="r" b="b"/>
              <a:pathLst>
                <a:path w="310514" h="541654">
                  <a:moveTo>
                    <a:pt x="309919" y="0"/>
                  </a:moveTo>
                  <a:lnTo>
                    <a:pt x="0" y="541167"/>
                  </a:lnTo>
                </a:path>
              </a:pathLst>
            </a:custGeom>
            <a:ln w="14486">
              <a:solidFill>
                <a:srgbClr val="497DBA"/>
              </a:solidFill>
            </a:ln>
          </p:spPr>
          <p:txBody>
            <a:bodyPr wrap="square" lIns="0" tIns="0" rIns="0" bIns="0" rtlCol="0"/>
            <a:lstStyle/>
            <a:p>
              <a:endParaRPr/>
            </a:p>
          </p:txBody>
        </p:sp>
        <p:pic>
          <p:nvPicPr>
            <p:cNvPr id="7" name="object 7"/>
            <p:cNvPicPr/>
            <p:nvPr/>
          </p:nvPicPr>
          <p:blipFill>
            <a:blip r:embed="rId3" cstate="print"/>
            <a:stretch>
              <a:fillRect/>
            </a:stretch>
          </p:blipFill>
          <p:spPr>
            <a:xfrm>
              <a:off x="2572652" y="3015312"/>
              <a:ext cx="105239" cy="126158"/>
            </a:xfrm>
            <a:prstGeom prst="rect">
              <a:avLst/>
            </a:prstGeom>
          </p:spPr>
        </p:pic>
        <p:sp>
          <p:nvSpPr>
            <p:cNvPr id="8" name="object 8"/>
            <p:cNvSpPr/>
            <p:nvPr/>
          </p:nvSpPr>
          <p:spPr>
            <a:xfrm>
              <a:off x="2650265" y="3070986"/>
              <a:ext cx="443865" cy="553720"/>
            </a:xfrm>
            <a:custGeom>
              <a:avLst/>
              <a:gdLst/>
              <a:ahLst/>
              <a:cxnLst/>
              <a:rect l="l" t="t" r="r" b="b"/>
              <a:pathLst>
                <a:path w="443864" h="553720">
                  <a:moveTo>
                    <a:pt x="0" y="0"/>
                  </a:moveTo>
                  <a:lnTo>
                    <a:pt x="443520" y="553699"/>
                  </a:lnTo>
                </a:path>
              </a:pathLst>
            </a:custGeom>
            <a:ln w="14983">
              <a:solidFill>
                <a:srgbClr val="497DBA"/>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070704" y="3550100"/>
              <a:ext cx="105239" cy="126158"/>
            </a:xfrm>
            <a:prstGeom prst="rect">
              <a:avLst/>
            </a:prstGeom>
          </p:spPr>
        </p:pic>
        <p:sp>
          <p:nvSpPr>
            <p:cNvPr id="10" name="object 10"/>
            <p:cNvSpPr/>
            <p:nvPr/>
          </p:nvSpPr>
          <p:spPr>
            <a:xfrm>
              <a:off x="2732971" y="3631977"/>
              <a:ext cx="421005" cy="2026285"/>
            </a:xfrm>
            <a:custGeom>
              <a:avLst/>
              <a:gdLst/>
              <a:ahLst/>
              <a:cxnLst/>
              <a:rect l="l" t="t" r="r" b="b"/>
              <a:pathLst>
                <a:path w="421005" h="2026285">
                  <a:moveTo>
                    <a:pt x="387172" y="0"/>
                  </a:moveTo>
                  <a:lnTo>
                    <a:pt x="420799" y="1369393"/>
                  </a:lnTo>
                </a:path>
                <a:path w="421005" h="2026285">
                  <a:moveTo>
                    <a:pt x="386263" y="1430414"/>
                  </a:moveTo>
                  <a:lnTo>
                    <a:pt x="0" y="2026268"/>
                  </a:lnTo>
                </a:path>
              </a:pathLst>
            </a:custGeom>
            <a:ln w="15361">
              <a:solidFill>
                <a:srgbClr val="497DBA"/>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3116147" y="4977096"/>
              <a:ext cx="105239" cy="126158"/>
            </a:xfrm>
            <a:prstGeom prst="rect">
              <a:avLst/>
            </a:prstGeom>
          </p:spPr>
        </p:pic>
        <p:sp>
          <p:nvSpPr>
            <p:cNvPr id="12" name="object 12"/>
            <p:cNvSpPr/>
            <p:nvPr/>
          </p:nvSpPr>
          <p:spPr>
            <a:xfrm>
              <a:off x="3239203" y="5062392"/>
              <a:ext cx="501015" cy="524510"/>
            </a:xfrm>
            <a:custGeom>
              <a:avLst/>
              <a:gdLst/>
              <a:ahLst/>
              <a:cxnLst/>
              <a:rect l="l" t="t" r="r" b="b"/>
              <a:pathLst>
                <a:path w="501014" h="524510">
                  <a:moveTo>
                    <a:pt x="0" y="0"/>
                  </a:moveTo>
                  <a:lnTo>
                    <a:pt x="500778" y="524078"/>
                  </a:lnTo>
                </a:path>
              </a:pathLst>
            </a:custGeom>
            <a:ln w="15282">
              <a:solidFill>
                <a:srgbClr val="497DBA"/>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3716901" y="5565181"/>
              <a:ext cx="105238" cy="126179"/>
            </a:xfrm>
            <a:prstGeom prst="rect">
              <a:avLst/>
            </a:prstGeom>
          </p:spPr>
        </p:pic>
        <p:pic>
          <p:nvPicPr>
            <p:cNvPr id="14" name="object 14"/>
            <p:cNvPicPr/>
            <p:nvPr/>
          </p:nvPicPr>
          <p:blipFill>
            <a:blip r:embed="rId7" cstate="print"/>
            <a:stretch>
              <a:fillRect/>
            </a:stretch>
          </p:blipFill>
          <p:spPr>
            <a:xfrm>
              <a:off x="2629910" y="5652154"/>
              <a:ext cx="105239" cy="126158"/>
            </a:xfrm>
            <a:prstGeom prst="rect">
              <a:avLst/>
            </a:prstGeom>
          </p:spPr>
        </p:pic>
        <p:sp>
          <p:nvSpPr>
            <p:cNvPr id="15" name="object 15"/>
            <p:cNvSpPr/>
            <p:nvPr/>
          </p:nvSpPr>
          <p:spPr>
            <a:xfrm>
              <a:off x="3233750" y="3572688"/>
              <a:ext cx="500380" cy="541655"/>
            </a:xfrm>
            <a:custGeom>
              <a:avLst/>
              <a:gdLst/>
              <a:ahLst/>
              <a:cxnLst/>
              <a:rect l="l" t="t" r="r" b="b"/>
              <a:pathLst>
                <a:path w="500379" h="541654">
                  <a:moveTo>
                    <a:pt x="0" y="541167"/>
                  </a:moveTo>
                  <a:lnTo>
                    <a:pt x="499869" y="541167"/>
                  </a:lnTo>
                  <a:lnTo>
                    <a:pt x="499869" y="0"/>
                  </a:lnTo>
                  <a:lnTo>
                    <a:pt x="0" y="0"/>
                  </a:lnTo>
                  <a:lnTo>
                    <a:pt x="0" y="541167"/>
                  </a:lnTo>
                  <a:close/>
                </a:path>
              </a:pathLst>
            </a:custGeom>
            <a:ln w="15224">
              <a:solidFill>
                <a:srgbClr val="FFFFFF"/>
              </a:solidFill>
            </a:ln>
          </p:spPr>
          <p:txBody>
            <a:bodyPr wrap="square" lIns="0" tIns="0" rIns="0" bIns="0" rtlCol="0"/>
            <a:lstStyle/>
            <a:p>
              <a:endParaRPr/>
            </a:p>
          </p:txBody>
        </p:sp>
      </p:grpSp>
      <p:sp>
        <p:nvSpPr>
          <p:cNvPr id="16" name="object 16"/>
          <p:cNvSpPr txBox="1"/>
          <p:nvPr/>
        </p:nvSpPr>
        <p:spPr>
          <a:xfrm>
            <a:off x="2285839" y="5527127"/>
            <a:ext cx="137795" cy="328295"/>
          </a:xfrm>
          <a:prstGeom prst="rect">
            <a:avLst/>
          </a:prstGeom>
        </p:spPr>
        <p:txBody>
          <a:bodyPr vert="horz" wrap="square" lIns="0" tIns="17145" rIns="0" bIns="0" rtlCol="0">
            <a:spAutoFit/>
          </a:bodyPr>
          <a:lstStyle/>
          <a:p>
            <a:pPr marL="12700">
              <a:lnSpc>
                <a:spcPct val="100000"/>
              </a:lnSpc>
              <a:spcBef>
                <a:spcPts val="135"/>
              </a:spcBef>
            </a:pPr>
            <a:r>
              <a:rPr sz="1950" spc="-204" dirty="0">
                <a:latin typeface="Georgia"/>
                <a:cs typeface="Georgia"/>
              </a:rPr>
              <a:t>2</a:t>
            </a:r>
            <a:endParaRPr sz="1950">
              <a:latin typeface="Georgia"/>
              <a:cs typeface="Georgia"/>
            </a:endParaRPr>
          </a:p>
        </p:txBody>
      </p:sp>
      <p:sp>
        <p:nvSpPr>
          <p:cNvPr id="17" name="object 17"/>
          <p:cNvSpPr txBox="1"/>
          <p:nvPr/>
        </p:nvSpPr>
        <p:spPr>
          <a:xfrm>
            <a:off x="4028658" y="5524393"/>
            <a:ext cx="136525" cy="328295"/>
          </a:xfrm>
          <a:prstGeom prst="rect">
            <a:avLst/>
          </a:prstGeom>
        </p:spPr>
        <p:txBody>
          <a:bodyPr vert="horz" wrap="square" lIns="0" tIns="17145" rIns="0" bIns="0" rtlCol="0">
            <a:spAutoFit/>
          </a:bodyPr>
          <a:lstStyle/>
          <a:p>
            <a:pPr marL="12700">
              <a:lnSpc>
                <a:spcPct val="100000"/>
              </a:lnSpc>
              <a:spcBef>
                <a:spcPts val="135"/>
              </a:spcBef>
            </a:pPr>
            <a:r>
              <a:rPr sz="1950" spc="-204" dirty="0">
                <a:latin typeface="Georgia"/>
                <a:cs typeface="Georgia"/>
              </a:rPr>
              <a:t>3</a:t>
            </a:r>
            <a:endParaRPr sz="1950">
              <a:latin typeface="Georgia"/>
              <a:cs typeface="Georgia"/>
            </a:endParaRPr>
          </a:p>
        </p:txBody>
      </p:sp>
      <p:sp>
        <p:nvSpPr>
          <p:cNvPr id="18" name="object 18"/>
          <p:cNvSpPr txBox="1"/>
          <p:nvPr/>
        </p:nvSpPr>
        <p:spPr>
          <a:xfrm>
            <a:off x="3756002" y="2742928"/>
            <a:ext cx="250825" cy="327660"/>
          </a:xfrm>
          <a:prstGeom prst="rect">
            <a:avLst/>
          </a:prstGeom>
        </p:spPr>
        <p:txBody>
          <a:bodyPr vert="horz" wrap="square" lIns="0" tIns="16510" rIns="0" bIns="0" rtlCol="0">
            <a:spAutoFit/>
          </a:bodyPr>
          <a:lstStyle/>
          <a:p>
            <a:pPr marL="12700">
              <a:lnSpc>
                <a:spcPct val="100000"/>
              </a:lnSpc>
              <a:spcBef>
                <a:spcPts val="130"/>
              </a:spcBef>
            </a:pPr>
            <a:r>
              <a:rPr sz="1950" spc="-210" dirty="0">
                <a:latin typeface="Georgia"/>
                <a:cs typeface="Georgia"/>
              </a:rPr>
              <a:t>36</a:t>
            </a:r>
            <a:endParaRPr sz="1950">
              <a:latin typeface="Georgia"/>
              <a:cs typeface="Georgia"/>
            </a:endParaRPr>
          </a:p>
        </p:txBody>
      </p:sp>
      <p:sp>
        <p:nvSpPr>
          <p:cNvPr id="19" name="object 19"/>
          <p:cNvSpPr txBox="1"/>
          <p:nvPr/>
        </p:nvSpPr>
        <p:spPr>
          <a:xfrm>
            <a:off x="2107049" y="2740193"/>
            <a:ext cx="249554" cy="327660"/>
          </a:xfrm>
          <a:prstGeom prst="rect">
            <a:avLst/>
          </a:prstGeom>
        </p:spPr>
        <p:txBody>
          <a:bodyPr vert="horz" wrap="square" lIns="0" tIns="16510" rIns="0" bIns="0" rtlCol="0">
            <a:spAutoFit/>
          </a:bodyPr>
          <a:lstStyle/>
          <a:p>
            <a:pPr marL="12700">
              <a:lnSpc>
                <a:spcPct val="100000"/>
              </a:lnSpc>
              <a:spcBef>
                <a:spcPts val="130"/>
              </a:spcBef>
            </a:pPr>
            <a:r>
              <a:rPr sz="1950" spc="-220" dirty="0">
                <a:latin typeface="Georgia"/>
                <a:cs typeface="Georgia"/>
              </a:rPr>
              <a:t>24</a:t>
            </a:r>
            <a:endParaRPr sz="1950">
              <a:latin typeface="Georgia"/>
              <a:cs typeface="Georgia"/>
            </a:endParaRPr>
          </a:p>
        </p:txBody>
      </p:sp>
      <p:sp>
        <p:nvSpPr>
          <p:cNvPr id="20" name="object 20"/>
          <p:cNvSpPr txBox="1"/>
          <p:nvPr/>
        </p:nvSpPr>
        <p:spPr>
          <a:xfrm>
            <a:off x="3359014" y="3629531"/>
            <a:ext cx="231140" cy="1306830"/>
          </a:xfrm>
          <a:prstGeom prst="rect">
            <a:avLst/>
          </a:prstGeom>
        </p:spPr>
        <p:txBody>
          <a:bodyPr vert="horz" wrap="square" lIns="0" tIns="16510" rIns="0" bIns="0" rtlCol="0">
            <a:spAutoFit/>
          </a:bodyPr>
          <a:lstStyle/>
          <a:p>
            <a:pPr marL="12700">
              <a:lnSpc>
                <a:spcPct val="100000"/>
              </a:lnSpc>
              <a:spcBef>
                <a:spcPts val="130"/>
              </a:spcBef>
            </a:pPr>
            <a:r>
              <a:rPr sz="1950" spc="-180" dirty="0">
                <a:latin typeface="Georgia"/>
                <a:cs typeface="Georgia"/>
              </a:rPr>
              <a:t>12</a:t>
            </a:r>
            <a:endParaRPr sz="1950">
              <a:latin typeface="Georgia"/>
              <a:cs typeface="Georgia"/>
            </a:endParaRPr>
          </a:p>
          <a:p>
            <a:pPr>
              <a:lnSpc>
                <a:spcPct val="100000"/>
              </a:lnSpc>
            </a:pPr>
            <a:endParaRPr sz="2200">
              <a:latin typeface="Georgia"/>
              <a:cs typeface="Georgia"/>
            </a:endParaRPr>
          </a:p>
          <a:p>
            <a:pPr>
              <a:lnSpc>
                <a:spcPct val="100000"/>
              </a:lnSpc>
              <a:spcBef>
                <a:spcPts val="30"/>
              </a:spcBef>
            </a:pPr>
            <a:endParaRPr sz="2500">
              <a:latin typeface="Georgia"/>
              <a:cs typeface="Georgia"/>
            </a:endParaRPr>
          </a:p>
          <a:p>
            <a:pPr marL="104139">
              <a:lnSpc>
                <a:spcPct val="100000"/>
              </a:lnSpc>
            </a:pPr>
            <a:r>
              <a:rPr sz="1950" spc="-210" dirty="0">
                <a:latin typeface="Georgia"/>
                <a:cs typeface="Georgia"/>
              </a:rPr>
              <a:t>6</a:t>
            </a:r>
            <a:endParaRPr sz="1950">
              <a:latin typeface="Georgia"/>
              <a:cs typeface="Georg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6814" y="484162"/>
            <a:ext cx="8711565" cy="474345"/>
          </a:xfrm>
          <a:prstGeom prst="rect">
            <a:avLst/>
          </a:prstGeom>
        </p:spPr>
        <p:txBody>
          <a:bodyPr vert="horz" wrap="square" lIns="0" tIns="12700" rIns="0" bIns="0" rtlCol="0">
            <a:spAutoFit/>
          </a:bodyPr>
          <a:lstStyle/>
          <a:p>
            <a:pPr marL="12700" marR="5080">
              <a:lnSpc>
                <a:spcPct val="128000"/>
              </a:lnSpc>
              <a:spcBef>
                <a:spcPts val="100"/>
              </a:spcBef>
            </a:pPr>
            <a:r>
              <a:rPr sz="1150" spc="295" dirty="0">
                <a:latin typeface="Times New Roman"/>
                <a:cs typeface="Times New Roman"/>
              </a:rPr>
              <a:t>2.</a:t>
            </a:r>
            <a:r>
              <a:rPr sz="1150" spc="55" dirty="0">
                <a:latin typeface="Times New Roman"/>
                <a:cs typeface="Times New Roman"/>
              </a:rPr>
              <a:t> </a:t>
            </a:r>
            <a:r>
              <a:rPr sz="1150" spc="405" dirty="0">
                <a:latin typeface="Times New Roman"/>
                <a:cs typeface="Times New Roman"/>
              </a:rPr>
              <a:t>Draw</a:t>
            </a:r>
            <a:r>
              <a:rPr sz="1150" spc="204" dirty="0">
                <a:latin typeface="Times New Roman"/>
                <a:cs typeface="Times New Roman"/>
              </a:rPr>
              <a:t> </a:t>
            </a:r>
            <a:r>
              <a:rPr sz="1150" spc="305" dirty="0">
                <a:latin typeface="Times New Roman"/>
                <a:cs typeface="Times New Roman"/>
              </a:rPr>
              <a:t>the</a:t>
            </a:r>
            <a:r>
              <a:rPr sz="1150" spc="150" dirty="0">
                <a:latin typeface="Times New Roman"/>
                <a:cs typeface="Times New Roman"/>
              </a:rPr>
              <a:t> </a:t>
            </a:r>
            <a:r>
              <a:rPr sz="1150" spc="300" dirty="0">
                <a:latin typeface="Times New Roman"/>
                <a:cs typeface="Times New Roman"/>
              </a:rPr>
              <a:t>Hasse</a:t>
            </a:r>
            <a:r>
              <a:rPr sz="1150" spc="145" dirty="0">
                <a:latin typeface="Times New Roman"/>
                <a:cs typeface="Times New Roman"/>
              </a:rPr>
              <a:t> </a:t>
            </a:r>
            <a:r>
              <a:rPr sz="1150" spc="345" dirty="0">
                <a:latin typeface="Times New Roman"/>
                <a:cs typeface="Times New Roman"/>
              </a:rPr>
              <a:t>diagram</a:t>
            </a:r>
            <a:r>
              <a:rPr sz="1150" spc="195" dirty="0">
                <a:latin typeface="Times New Roman"/>
                <a:cs typeface="Times New Roman"/>
              </a:rPr>
              <a:t> </a:t>
            </a:r>
            <a:r>
              <a:rPr sz="1150" spc="305" dirty="0">
                <a:latin typeface="Times New Roman"/>
                <a:cs typeface="Times New Roman"/>
              </a:rPr>
              <a:t>representing</a:t>
            </a:r>
            <a:r>
              <a:rPr sz="1150" spc="150" dirty="0">
                <a:latin typeface="Times New Roman"/>
                <a:cs typeface="Times New Roman"/>
              </a:rPr>
              <a:t> </a:t>
            </a:r>
            <a:r>
              <a:rPr sz="1150" spc="305" dirty="0">
                <a:latin typeface="Times New Roman"/>
                <a:cs typeface="Times New Roman"/>
              </a:rPr>
              <a:t>the</a:t>
            </a:r>
            <a:r>
              <a:rPr sz="1150" spc="150" dirty="0">
                <a:latin typeface="Times New Roman"/>
                <a:cs typeface="Times New Roman"/>
              </a:rPr>
              <a:t> </a:t>
            </a:r>
            <a:r>
              <a:rPr sz="1150" spc="285" dirty="0">
                <a:latin typeface="Times New Roman"/>
                <a:cs typeface="Times New Roman"/>
              </a:rPr>
              <a:t>partial</a:t>
            </a:r>
            <a:r>
              <a:rPr sz="1150" spc="140" dirty="0">
                <a:latin typeface="Times New Roman"/>
                <a:cs typeface="Times New Roman"/>
              </a:rPr>
              <a:t> </a:t>
            </a:r>
            <a:r>
              <a:rPr sz="1150" spc="265" dirty="0">
                <a:latin typeface="Times New Roman"/>
                <a:cs typeface="Times New Roman"/>
              </a:rPr>
              <a:t>ordering{(A,B)|</a:t>
            </a:r>
            <a:r>
              <a:rPr sz="1150" spc="280" dirty="0">
                <a:latin typeface="Times New Roman"/>
                <a:cs typeface="Times New Roman"/>
              </a:rPr>
              <a:t> </a:t>
            </a:r>
            <a:r>
              <a:rPr sz="1150" spc="420" dirty="0">
                <a:latin typeface="Times New Roman"/>
                <a:cs typeface="Times New Roman"/>
              </a:rPr>
              <a:t>A</a:t>
            </a:r>
            <a:r>
              <a:rPr sz="1150" spc="420" dirty="0">
                <a:latin typeface="Cambria Math"/>
                <a:cs typeface="Cambria Math"/>
              </a:rPr>
              <a:t>⊆</a:t>
            </a:r>
            <a:r>
              <a:rPr sz="1150" spc="265" dirty="0">
                <a:latin typeface="Cambria Math"/>
                <a:cs typeface="Cambria Math"/>
              </a:rPr>
              <a:t> </a:t>
            </a:r>
            <a:r>
              <a:rPr sz="1150" spc="400" dirty="0">
                <a:latin typeface="Cambria Math"/>
                <a:cs typeface="Cambria Math"/>
              </a:rPr>
              <a:t>𝐵</a:t>
            </a:r>
            <a:r>
              <a:rPr sz="1150" spc="400" dirty="0">
                <a:latin typeface="Times New Roman"/>
                <a:cs typeface="Times New Roman"/>
              </a:rPr>
              <a:t>}</a:t>
            </a:r>
            <a:r>
              <a:rPr sz="1150" spc="155" dirty="0">
                <a:latin typeface="Times New Roman"/>
                <a:cs typeface="Times New Roman"/>
              </a:rPr>
              <a:t> </a:t>
            </a:r>
            <a:r>
              <a:rPr sz="1150" spc="325" dirty="0">
                <a:latin typeface="Times New Roman"/>
                <a:cs typeface="Times New Roman"/>
              </a:rPr>
              <a:t>on</a:t>
            </a:r>
            <a:r>
              <a:rPr sz="1150" spc="245" dirty="0">
                <a:latin typeface="Times New Roman"/>
                <a:cs typeface="Times New Roman"/>
              </a:rPr>
              <a:t> </a:t>
            </a:r>
            <a:r>
              <a:rPr sz="1150" spc="305" dirty="0">
                <a:latin typeface="Times New Roman"/>
                <a:cs typeface="Times New Roman"/>
              </a:rPr>
              <a:t>the</a:t>
            </a:r>
            <a:r>
              <a:rPr sz="1150" spc="145" dirty="0">
                <a:latin typeface="Times New Roman"/>
                <a:cs typeface="Times New Roman"/>
              </a:rPr>
              <a:t> </a:t>
            </a:r>
            <a:r>
              <a:rPr sz="1150" spc="345" dirty="0">
                <a:latin typeface="Times New Roman"/>
                <a:cs typeface="Times New Roman"/>
              </a:rPr>
              <a:t>power</a:t>
            </a:r>
            <a:r>
              <a:rPr sz="1150" spc="275" dirty="0">
                <a:latin typeface="Times New Roman"/>
                <a:cs typeface="Times New Roman"/>
              </a:rPr>
              <a:t> </a:t>
            </a:r>
            <a:r>
              <a:rPr sz="1150" spc="225" dirty="0">
                <a:latin typeface="Times New Roman"/>
                <a:cs typeface="Times New Roman"/>
              </a:rPr>
              <a:t>set </a:t>
            </a:r>
            <a:r>
              <a:rPr sz="1150" spc="-270" dirty="0">
                <a:latin typeface="Times New Roman"/>
                <a:cs typeface="Times New Roman"/>
              </a:rPr>
              <a:t> </a:t>
            </a:r>
            <a:r>
              <a:rPr sz="1150" spc="195" dirty="0">
                <a:latin typeface="Times New Roman"/>
                <a:cs typeface="Times New Roman"/>
              </a:rPr>
              <a:t>P(S),</a:t>
            </a:r>
            <a:r>
              <a:rPr sz="1150" spc="50" dirty="0">
                <a:latin typeface="Times New Roman"/>
                <a:cs typeface="Times New Roman"/>
              </a:rPr>
              <a:t> </a:t>
            </a:r>
            <a:r>
              <a:rPr sz="1150" spc="375" dirty="0">
                <a:latin typeface="Times New Roman"/>
                <a:cs typeface="Times New Roman"/>
              </a:rPr>
              <a:t>where</a:t>
            </a:r>
            <a:r>
              <a:rPr sz="1150" spc="140" dirty="0">
                <a:latin typeface="Times New Roman"/>
                <a:cs typeface="Times New Roman"/>
              </a:rPr>
              <a:t> </a:t>
            </a:r>
            <a:r>
              <a:rPr sz="1150" spc="229" dirty="0">
                <a:latin typeface="Times New Roman"/>
                <a:cs typeface="Times New Roman"/>
              </a:rPr>
              <a:t>S={a,b,c}.</a:t>
            </a:r>
            <a:endParaRPr sz="1150">
              <a:latin typeface="Times New Roman"/>
              <a:cs typeface="Times New Roman"/>
            </a:endParaRPr>
          </a:p>
        </p:txBody>
      </p:sp>
      <p:sp>
        <p:nvSpPr>
          <p:cNvPr id="3" name="object 3"/>
          <p:cNvSpPr txBox="1"/>
          <p:nvPr/>
        </p:nvSpPr>
        <p:spPr>
          <a:xfrm>
            <a:off x="166814" y="1354055"/>
            <a:ext cx="1738630" cy="231775"/>
          </a:xfrm>
          <a:prstGeom prst="rect">
            <a:avLst/>
          </a:prstGeom>
        </p:spPr>
        <p:txBody>
          <a:bodyPr vert="horz" wrap="square" lIns="0" tIns="12700" rIns="0" bIns="0" rtlCol="0">
            <a:spAutoFit/>
          </a:bodyPr>
          <a:lstStyle/>
          <a:p>
            <a:pPr marL="12700">
              <a:lnSpc>
                <a:spcPct val="100000"/>
              </a:lnSpc>
              <a:spcBef>
                <a:spcPts val="100"/>
              </a:spcBef>
            </a:pPr>
            <a:r>
              <a:rPr sz="1350" b="1" spc="315" dirty="0">
                <a:latin typeface="Times New Roman"/>
                <a:cs typeface="Times New Roman"/>
              </a:rPr>
              <a:t>Hasse</a:t>
            </a:r>
            <a:r>
              <a:rPr sz="1350" b="1" spc="125" dirty="0">
                <a:latin typeface="Times New Roman"/>
                <a:cs typeface="Times New Roman"/>
              </a:rPr>
              <a:t> </a:t>
            </a:r>
            <a:r>
              <a:rPr sz="1350" b="1" spc="330" dirty="0">
                <a:latin typeface="Times New Roman"/>
                <a:cs typeface="Times New Roman"/>
              </a:rPr>
              <a:t>diagram:</a:t>
            </a:r>
            <a:endParaRPr sz="1350">
              <a:latin typeface="Times New Roman"/>
              <a:cs typeface="Times New Roman"/>
            </a:endParaRPr>
          </a:p>
        </p:txBody>
      </p:sp>
      <p:sp>
        <p:nvSpPr>
          <p:cNvPr id="4" name="object 4"/>
          <p:cNvSpPr txBox="1"/>
          <p:nvPr/>
        </p:nvSpPr>
        <p:spPr>
          <a:xfrm>
            <a:off x="166814" y="4559392"/>
            <a:ext cx="8685530" cy="1838960"/>
          </a:xfrm>
          <a:prstGeom prst="rect">
            <a:avLst/>
          </a:prstGeom>
        </p:spPr>
        <p:txBody>
          <a:bodyPr vert="horz" wrap="square" lIns="0" tIns="13335" rIns="0" bIns="0" rtlCol="0">
            <a:spAutoFit/>
          </a:bodyPr>
          <a:lstStyle/>
          <a:p>
            <a:pPr marL="12700">
              <a:lnSpc>
                <a:spcPct val="100000"/>
              </a:lnSpc>
              <a:spcBef>
                <a:spcPts val="105"/>
              </a:spcBef>
            </a:pPr>
            <a:r>
              <a:rPr sz="1150" spc="330" dirty="0">
                <a:latin typeface="Times New Roman"/>
                <a:cs typeface="Times New Roman"/>
              </a:rPr>
              <a:t>From</a:t>
            </a:r>
            <a:r>
              <a:rPr sz="1150" spc="185" dirty="0">
                <a:latin typeface="Times New Roman"/>
                <a:cs typeface="Times New Roman"/>
              </a:rPr>
              <a:t> </a:t>
            </a:r>
            <a:r>
              <a:rPr sz="1150" spc="305" dirty="0">
                <a:latin typeface="Times New Roman"/>
                <a:cs typeface="Times New Roman"/>
              </a:rPr>
              <a:t>the</a:t>
            </a:r>
            <a:r>
              <a:rPr sz="1150" spc="145" dirty="0">
                <a:latin typeface="Times New Roman"/>
                <a:cs typeface="Times New Roman"/>
              </a:rPr>
              <a:t> </a:t>
            </a:r>
            <a:r>
              <a:rPr sz="1150" spc="229" dirty="0">
                <a:latin typeface="Times New Roman"/>
                <a:cs typeface="Times New Roman"/>
              </a:rPr>
              <a:t>fig,{a,b,c}</a:t>
            </a:r>
            <a:r>
              <a:rPr sz="1150" spc="160" dirty="0">
                <a:latin typeface="Times New Roman"/>
                <a:cs typeface="Times New Roman"/>
              </a:rPr>
              <a:t> </a:t>
            </a:r>
            <a:r>
              <a:rPr sz="1150" spc="215" dirty="0">
                <a:latin typeface="Times New Roman"/>
                <a:cs typeface="Times New Roman"/>
              </a:rPr>
              <a:t>is</a:t>
            </a:r>
            <a:r>
              <a:rPr sz="1150" spc="120" dirty="0">
                <a:latin typeface="Times New Roman"/>
                <a:cs typeface="Times New Roman"/>
              </a:rPr>
              <a:t> </a:t>
            </a:r>
            <a:r>
              <a:rPr sz="1150" spc="315" dirty="0">
                <a:latin typeface="Times New Roman"/>
                <a:cs typeface="Times New Roman"/>
              </a:rPr>
              <a:t>the</a:t>
            </a:r>
            <a:r>
              <a:rPr sz="1150" spc="140" dirty="0">
                <a:latin typeface="Times New Roman"/>
                <a:cs typeface="Times New Roman"/>
              </a:rPr>
              <a:t> </a:t>
            </a:r>
            <a:r>
              <a:rPr sz="1150" spc="275" dirty="0">
                <a:latin typeface="Times New Roman"/>
                <a:cs typeface="Times New Roman"/>
              </a:rPr>
              <a:t>greatest</a:t>
            </a:r>
            <a:r>
              <a:rPr sz="1150" spc="170" dirty="0">
                <a:latin typeface="Times New Roman"/>
                <a:cs typeface="Times New Roman"/>
              </a:rPr>
              <a:t> </a:t>
            </a:r>
            <a:r>
              <a:rPr sz="1150" spc="315" dirty="0">
                <a:latin typeface="Times New Roman"/>
                <a:cs typeface="Times New Roman"/>
              </a:rPr>
              <a:t>element</a:t>
            </a:r>
            <a:r>
              <a:rPr sz="1150" spc="165" dirty="0">
                <a:latin typeface="Times New Roman"/>
                <a:cs typeface="Times New Roman"/>
              </a:rPr>
              <a:t> </a:t>
            </a:r>
            <a:r>
              <a:rPr sz="1150" spc="370" dirty="0">
                <a:latin typeface="Times New Roman"/>
                <a:cs typeface="Times New Roman"/>
              </a:rPr>
              <a:t>{</a:t>
            </a:r>
            <a:r>
              <a:rPr sz="1150" spc="370" dirty="0">
                <a:latin typeface="Cambria Math"/>
                <a:cs typeface="Cambria Math"/>
              </a:rPr>
              <a:t>∅</a:t>
            </a:r>
            <a:r>
              <a:rPr sz="1150" spc="370" dirty="0">
                <a:latin typeface="Times New Roman"/>
                <a:cs typeface="Times New Roman"/>
              </a:rPr>
              <a:t>}</a:t>
            </a:r>
            <a:r>
              <a:rPr sz="1150" spc="150" dirty="0">
                <a:latin typeface="Times New Roman"/>
                <a:cs typeface="Times New Roman"/>
              </a:rPr>
              <a:t> </a:t>
            </a:r>
            <a:r>
              <a:rPr sz="1150" spc="215" dirty="0">
                <a:latin typeface="Times New Roman"/>
                <a:cs typeface="Times New Roman"/>
              </a:rPr>
              <a:t>is</a:t>
            </a:r>
            <a:r>
              <a:rPr sz="1150" spc="95" dirty="0">
                <a:latin typeface="Times New Roman"/>
                <a:cs typeface="Times New Roman"/>
              </a:rPr>
              <a:t> </a:t>
            </a:r>
            <a:r>
              <a:rPr sz="1150" spc="310" dirty="0">
                <a:latin typeface="Times New Roman"/>
                <a:cs typeface="Times New Roman"/>
              </a:rPr>
              <a:t>the</a:t>
            </a:r>
            <a:r>
              <a:rPr sz="1150" spc="140" dirty="0">
                <a:latin typeface="Times New Roman"/>
                <a:cs typeface="Times New Roman"/>
              </a:rPr>
              <a:t> </a:t>
            </a:r>
            <a:r>
              <a:rPr sz="1150" spc="235" dirty="0">
                <a:latin typeface="Times New Roman"/>
                <a:cs typeface="Times New Roman"/>
              </a:rPr>
              <a:t>least</a:t>
            </a:r>
            <a:r>
              <a:rPr sz="1150" spc="170" dirty="0">
                <a:latin typeface="Times New Roman"/>
                <a:cs typeface="Times New Roman"/>
              </a:rPr>
              <a:t> </a:t>
            </a:r>
            <a:r>
              <a:rPr sz="1150" spc="315" dirty="0">
                <a:latin typeface="Times New Roman"/>
                <a:cs typeface="Times New Roman"/>
              </a:rPr>
              <a:t>element</a:t>
            </a:r>
            <a:r>
              <a:rPr sz="1150" spc="190" dirty="0">
                <a:latin typeface="Times New Roman"/>
                <a:cs typeface="Times New Roman"/>
              </a:rPr>
              <a:t> </a:t>
            </a:r>
            <a:r>
              <a:rPr sz="1150" spc="280" dirty="0">
                <a:latin typeface="Times New Roman"/>
                <a:cs typeface="Times New Roman"/>
              </a:rPr>
              <a:t>of</a:t>
            </a:r>
            <a:r>
              <a:rPr sz="1150" spc="105" dirty="0">
                <a:latin typeface="Times New Roman"/>
                <a:cs typeface="Times New Roman"/>
              </a:rPr>
              <a:t> </a:t>
            </a:r>
            <a:r>
              <a:rPr sz="1150" spc="310" dirty="0">
                <a:latin typeface="Times New Roman"/>
                <a:cs typeface="Times New Roman"/>
              </a:rPr>
              <a:t>the</a:t>
            </a:r>
            <a:r>
              <a:rPr sz="1150" spc="140" dirty="0">
                <a:latin typeface="Times New Roman"/>
                <a:cs typeface="Times New Roman"/>
              </a:rPr>
              <a:t> </a:t>
            </a:r>
            <a:r>
              <a:rPr sz="1150" spc="265" dirty="0">
                <a:latin typeface="Times New Roman"/>
                <a:cs typeface="Times New Roman"/>
              </a:rPr>
              <a:t>poset.</a:t>
            </a:r>
            <a:endParaRPr sz="1150">
              <a:latin typeface="Times New Roman"/>
              <a:cs typeface="Times New Roman"/>
            </a:endParaRPr>
          </a:p>
          <a:p>
            <a:pPr marL="12700">
              <a:lnSpc>
                <a:spcPct val="100000"/>
              </a:lnSpc>
              <a:spcBef>
                <a:spcPts val="950"/>
              </a:spcBef>
            </a:pPr>
            <a:r>
              <a:rPr sz="1150" spc="320" dirty="0">
                <a:latin typeface="Times New Roman"/>
                <a:cs typeface="Times New Roman"/>
              </a:rPr>
              <a:t>The</a:t>
            </a:r>
            <a:r>
              <a:rPr sz="1150" spc="140" dirty="0">
                <a:latin typeface="Times New Roman"/>
                <a:cs typeface="Times New Roman"/>
              </a:rPr>
              <a:t> </a:t>
            </a:r>
            <a:r>
              <a:rPr sz="1150" spc="310" dirty="0">
                <a:latin typeface="Times New Roman"/>
                <a:cs typeface="Times New Roman"/>
              </a:rPr>
              <a:t>only</a:t>
            </a:r>
            <a:r>
              <a:rPr sz="1150" spc="100" dirty="0">
                <a:latin typeface="Times New Roman"/>
                <a:cs typeface="Times New Roman"/>
              </a:rPr>
              <a:t> </a:t>
            </a:r>
            <a:r>
              <a:rPr sz="1150" spc="345" dirty="0">
                <a:latin typeface="Times New Roman"/>
                <a:cs typeface="Times New Roman"/>
              </a:rPr>
              <a:t>upper</a:t>
            </a:r>
            <a:r>
              <a:rPr sz="1150" spc="275" dirty="0">
                <a:latin typeface="Times New Roman"/>
                <a:cs typeface="Times New Roman"/>
              </a:rPr>
              <a:t> </a:t>
            </a:r>
            <a:r>
              <a:rPr sz="1150" spc="365" dirty="0">
                <a:latin typeface="Times New Roman"/>
                <a:cs typeface="Times New Roman"/>
              </a:rPr>
              <a:t>bound</a:t>
            </a:r>
            <a:r>
              <a:rPr sz="1150" spc="185" dirty="0">
                <a:latin typeface="Times New Roman"/>
                <a:cs typeface="Times New Roman"/>
              </a:rPr>
              <a:t> </a:t>
            </a:r>
            <a:r>
              <a:rPr sz="1150" spc="280" dirty="0">
                <a:latin typeface="Times New Roman"/>
                <a:cs typeface="Times New Roman"/>
              </a:rPr>
              <a:t>of</a:t>
            </a:r>
            <a:r>
              <a:rPr sz="1150" spc="130" dirty="0">
                <a:latin typeface="Times New Roman"/>
                <a:cs typeface="Times New Roman"/>
              </a:rPr>
              <a:t> </a:t>
            </a:r>
            <a:r>
              <a:rPr sz="1150" spc="305" dirty="0">
                <a:latin typeface="Times New Roman"/>
                <a:cs typeface="Times New Roman"/>
              </a:rPr>
              <a:t>the</a:t>
            </a:r>
            <a:r>
              <a:rPr sz="1150" spc="145" dirty="0">
                <a:latin typeface="Times New Roman"/>
                <a:cs typeface="Times New Roman"/>
              </a:rPr>
              <a:t> </a:t>
            </a:r>
            <a:r>
              <a:rPr sz="1150" spc="280" dirty="0">
                <a:latin typeface="Times New Roman"/>
                <a:cs typeface="Times New Roman"/>
              </a:rPr>
              <a:t>subset</a:t>
            </a:r>
            <a:r>
              <a:rPr sz="1150" spc="190" dirty="0">
                <a:latin typeface="Times New Roman"/>
                <a:cs typeface="Times New Roman"/>
              </a:rPr>
              <a:t> </a:t>
            </a:r>
            <a:r>
              <a:rPr sz="1150" spc="265" dirty="0">
                <a:latin typeface="Times New Roman"/>
                <a:cs typeface="Times New Roman"/>
              </a:rPr>
              <a:t>({a},{b},{c})</a:t>
            </a:r>
            <a:r>
              <a:rPr sz="1150" spc="130" dirty="0">
                <a:latin typeface="Times New Roman"/>
                <a:cs typeface="Times New Roman"/>
              </a:rPr>
              <a:t> </a:t>
            </a:r>
            <a:r>
              <a:rPr sz="1150" spc="215" dirty="0">
                <a:latin typeface="Times New Roman"/>
                <a:cs typeface="Times New Roman"/>
              </a:rPr>
              <a:t>is</a:t>
            </a:r>
            <a:r>
              <a:rPr sz="1150" spc="100" dirty="0">
                <a:latin typeface="Times New Roman"/>
                <a:cs typeface="Times New Roman"/>
              </a:rPr>
              <a:t> </a:t>
            </a:r>
            <a:r>
              <a:rPr sz="1150" spc="254" dirty="0">
                <a:latin typeface="Times New Roman"/>
                <a:cs typeface="Times New Roman"/>
              </a:rPr>
              <a:t>{a,b,c}</a:t>
            </a:r>
            <a:r>
              <a:rPr sz="1150" spc="150" dirty="0">
                <a:latin typeface="Times New Roman"/>
                <a:cs typeface="Times New Roman"/>
              </a:rPr>
              <a:t> </a:t>
            </a:r>
            <a:r>
              <a:rPr sz="1150" spc="370" dirty="0">
                <a:latin typeface="Times New Roman"/>
                <a:cs typeface="Times New Roman"/>
              </a:rPr>
              <a:t>and</a:t>
            </a:r>
            <a:r>
              <a:rPr sz="1150" spc="190" dirty="0">
                <a:latin typeface="Times New Roman"/>
                <a:cs typeface="Times New Roman"/>
              </a:rPr>
              <a:t> </a:t>
            </a:r>
            <a:r>
              <a:rPr sz="1150" spc="345" dirty="0">
                <a:latin typeface="Times New Roman"/>
                <a:cs typeface="Times New Roman"/>
              </a:rPr>
              <a:t>hence</a:t>
            </a:r>
            <a:r>
              <a:rPr sz="1150" spc="140" dirty="0">
                <a:latin typeface="Times New Roman"/>
                <a:cs typeface="Times New Roman"/>
              </a:rPr>
              <a:t> </a:t>
            </a:r>
            <a:r>
              <a:rPr sz="1150" spc="310" dirty="0">
                <a:latin typeface="Times New Roman"/>
                <a:cs typeface="Times New Roman"/>
              </a:rPr>
              <a:t>the</a:t>
            </a:r>
            <a:r>
              <a:rPr sz="1150" spc="165" dirty="0">
                <a:latin typeface="Times New Roman"/>
                <a:cs typeface="Times New Roman"/>
              </a:rPr>
              <a:t> </a:t>
            </a:r>
            <a:r>
              <a:rPr sz="1150" spc="335" dirty="0">
                <a:latin typeface="Times New Roman"/>
                <a:cs typeface="Times New Roman"/>
              </a:rPr>
              <a:t>LUB</a:t>
            </a:r>
            <a:r>
              <a:rPr sz="1150" spc="-85" dirty="0">
                <a:latin typeface="Times New Roman"/>
                <a:cs typeface="Times New Roman"/>
              </a:rPr>
              <a:t> </a:t>
            </a:r>
            <a:r>
              <a:rPr sz="1150" spc="270" dirty="0">
                <a:latin typeface="Times New Roman"/>
                <a:cs typeface="Times New Roman"/>
              </a:rPr>
              <a:t>of</a:t>
            </a:r>
            <a:r>
              <a:rPr sz="1150" spc="110" dirty="0">
                <a:latin typeface="Times New Roman"/>
                <a:cs typeface="Times New Roman"/>
              </a:rPr>
              <a:t> </a:t>
            </a:r>
            <a:r>
              <a:rPr sz="1150" spc="305" dirty="0">
                <a:latin typeface="Times New Roman"/>
                <a:cs typeface="Times New Roman"/>
              </a:rPr>
              <a:t>the</a:t>
            </a:r>
            <a:r>
              <a:rPr sz="1150" spc="160" dirty="0">
                <a:latin typeface="Times New Roman"/>
                <a:cs typeface="Times New Roman"/>
              </a:rPr>
              <a:t> </a:t>
            </a:r>
            <a:r>
              <a:rPr sz="1150" spc="265" dirty="0">
                <a:latin typeface="Times New Roman"/>
                <a:cs typeface="Times New Roman"/>
              </a:rPr>
              <a:t>subset.</a:t>
            </a:r>
            <a:endParaRPr sz="1150">
              <a:latin typeface="Times New Roman"/>
              <a:cs typeface="Times New Roman"/>
            </a:endParaRPr>
          </a:p>
          <a:p>
            <a:pPr marL="12700">
              <a:lnSpc>
                <a:spcPct val="100000"/>
              </a:lnSpc>
              <a:spcBef>
                <a:spcPts val="965"/>
              </a:spcBef>
            </a:pPr>
            <a:r>
              <a:rPr sz="1150" b="1" spc="275" dirty="0">
                <a:latin typeface="Times New Roman"/>
                <a:cs typeface="Times New Roman"/>
              </a:rPr>
              <a:t>Note:</a:t>
            </a:r>
            <a:endParaRPr sz="1150">
              <a:latin typeface="Times New Roman"/>
              <a:cs typeface="Times New Roman"/>
            </a:endParaRPr>
          </a:p>
          <a:p>
            <a:pPr marL="12700" marR="96520">
              <a:lnSpc>
                <a:spcPct val="127200"/>
              </a:lnSpc>
              <a:spcBef>
                <a:spcPts val="590"/>
              </a:spcBef>
            </a:pPr>
            <a:r>
              <a:rPr sz="1150" spc="280" dirty="0">
                <a:latin typeface="Times New Roman"/>
                <a:cs typeface="Times New Roman"/>
              </a:rPr>
              <a:t>{a,b}</a:t>
            </a:r>
            <a:r>
              <a:rPr sz="1150" spc="150" dirty="0">
                <a:latin typeface="Times New Roman"/>
                <a:cs typeface="Times New Roman"/>
              </a:rPr>
              <a:t> </a:t>
            </a:r>
            <a:r>
              <a:rPr sz="1150" spc="215" dirty="0">
                <a:latin typeface="Times New Roman"/>
                <a:cs typeface="Times New Roman"/>
              </a:rPr>
              <a:t>is</a:t>
            </a:r>
            <a:r>
              <a:rPr sz="1150" spc="125" dirty="0">
                <a:latin typeface="Times New Roman"/>
                <a:cs typeface="Times New Roman"/>
              </a:rPr>
              <a:t> </a:t>
            </a:r>
            <a:r>
              <a:rPr sz="1150" spc="305" dirty="0">
                <a:latin typeface="Times New Roman"/>
                <a:cs typeface="Times New Roman"/>
              </a:rPr>
              <a:t>not</a:t>
            </a:r>
            <a:r>
              <a:rPr sz="1150" spc="175" dirty="0">
                <a:latin typeface="Times New Roman"/>
                <a:cs typeface="Times New Roman"/>
              </a:rPr>
              <a:t> </a:t>
            </a:r>
            <a:r>
              <a:rPr sz="1150" spc="340" dirty="0">
                <a:latin typeface="Times New Roman"/>
                <a:cs typeface="Times New Roman"/>
              </a:rPr>
              <a:t>an</a:t>
            </a:r>
            <a:r>
              <a:rPr sz="1150" spc="265" dirty="0">
                <a:latin typeface="Times New Roman"/>
                <a:cs typeface="Times New Roman"/>
              </a:rPr>
              <a:t> </a:t>
            </a:r>
            <a:r>
              <a:rPr sz="1150" spc="340" dirty="0">
                <a:latin typeface="Times New Roman"/>
                <a:cs typeface="Times New Roman"/>
              </a:rPr>
              <a:t>upper</a:t>
            </a:r>
            <a:r>
              <a:rPr sz="1150" spc="275" dirty="0">
                <a:latin typeface="Times New Roman"/>
                <a:cs typeface="Times New Roman"/>
              </a:rPr>
              <a:t> </a:t>
            </a:r>
            <a:r>
              <a:rPr sz="1150" spc="370" dirty="0">
                <a:latin typeface="Times New Roman"/>
                <a:cs typeface="Times New Roman"/>
              </a:rPr>
              <a:t>bound</a:t>
            </a:r>
            <a:r>
              <a:rPr sz="1150" spc="190" dirty="0">
                <a:latin typeface="Times New Roman"/>
                <a:cs typeface="Times New Roman"/>
              </a:rPr>
              <a:t> </a:t>
            </a:r>
            <a:r>
              <a:rPr sz="1150" spc="270" dirty="0">
                <a:latin typeface="Times New Roman"/>
                <a:cs typeface="Times New Roman"/>
              </a:rPr>
              <a:t>of</a:t>
            </a:r>
            <a:r>
              <a:rPr sz="1150" spc="130" dirty="0">
                <a:latin typeface="Times New Roman"/>
                <a:cs typeface="Times New Roman"/>
              </a:rPr>
              <a:t> </a:t>
            </a:r>
            <a:r>
              <a:rPr sz="1150" spc="305" dirty="0">
                <a:latin typeface="Times New Roman"/>
                <a:cs typeface="Times New Roman"/>
              </a:rPr>
              <a:t>the</a:t>
            </a:r>
            <a:r>
              <a:rPr sz="1150" spc="165" dirty="0">
                <a:latin typeface="Times New Roman"/>
                <a:cs typeface="Times New Roman"/>
              </a:rPr>
              <a:t> </a:t>
            </a:r>
            <a:r>
              <a:rPr sz="1150" spc="265" dirty="0">
                <a:latin typeface="Times New Roman"/>
                <a:cs typeface="Times New Roman"/>
              </a:rPr>
              <a:t>subset,</a:t>
            </a:r>
            <a:r>
              <a:rPr sz="1150" spc="60" dirty="0">
                <a:latin typeface="Times New Roman"/>
                <a:cs typeface="Times New Roman"/>
              </a:rPr>
              <a:t> </a:t>
            </a:r>
            <a:r>
              <a:rPr sz="1150" spc="300" dirty="0">
                <a:latin typeface="Times New Roman"/>
                <a:cs typeface="Times New Roman"/>
              </a:rPr>
              <a:t>as</a:t>
            </a:r>
            <a:r>
              <a:rPr sz="1150" spc="120" dirty="0">
                <a:latin typeface="Times New Roman"/>
                <a:cs typeface="Times New Roman"/>
              </a:rPr>
              <a:t> </a:t>
            </a:r>
            <a:r>
              <a:rPr sz="1150" spc="175" dirty="0">
                <a:latin typeface="Times New Roman"/>
                <a:cs typeface="Times New Roman"/>
              </a:rPr>
              <a:t>it</a:t>
            </a:r>
            <a:r>
              <a:rPr sz="1150" spc="195" dirty="0">
                <a:latin typeface="Times New Roman"/>
                <a:cs typeface="Times New Roman"/>
              </a:rPr>
              <a:t> </a:t>
            </a:r>
            <a:r>
              <a:rPr sz="1150" spc="215" dirty="0">
                <a:latin typeface="Times New Roman"/>
                <a:cs typeface="Times New Roman"/>
              </a:rPr>
              <a:t>is</a:t>
            </a:r>
            <a:r>
              <a:rPr sz="1150" spc="125" dirty="0">
                <a:latin typeface="Times New Roman"/>
                <a:cs typeface="Times New Roman"/>
              </a:rPr>
              <a:t> </a:t>
            </a:r>
            <a:r>
              <a:rPr sz="1150" spc="305" dirty="0">
                <a:latin typeface="Times New Roman"/>
                <a:cs typeface="Times New Roman"/>
              </a:rPr>
              <a:t>not</a:t>
            </a:r>
            <a:r>
              <a:rPr sz="1150" spc="175" dirty="0">
                <a:latin typeface="Times New Roman"/>
                <a:cs typeface="Times New Roman"/>
              </a:rPr>
              <a:t> </a:t>
            </a:r>
            <a:r>
              <a:rPr sz="1150" spc="280" dirty="0">
                <a:latin typeface="Times New Roman"/>
                <a:cs typeface="Times New Roman"/>
              </a:rPr>
              <a:t>related</a:t>
            </a:r>
            <a:r>
              <a:rPr sz="1150" spc="185" dirty="0">
                <a:latin typeface="Times New Roman"/>
                <a:cs typeface="Times New Roman"/>
              </a:rPr>
              <a:t> </a:t>
            </a:r>
            <a:r>
              <a:rPr sz="1150" spc="270" dirty="0">
                <a:latin typeface="Times New Roman"/>
                <a:cs typeface="Times New Roman"/>
              </a:rPr>
              <a:t>to</a:t>
            </a:r>
            <a:r>
              <a:rPr sz="1150" spc="140" dirty="0">
                <a:latin typeface="Times New Roman"/>
                <a:cs typeface="Times New Roman"/>
              </a:rPr>
              <a:t> </a:t>
            </a:r>
            <a:r>
              <a:rPr sz="1150" spc="265" dirty="0">
                <a:latin typeface="Times New Roman"/>
                <a:cs typeface="Times New Roman"/>
              </a:rPr>
              <a:t>{c},similarly{a,c}</a:t>
            </a:r>
            <a:r>
              <a:rPr sz="1150" spc="155" dirty="0">
                <a:latin typeface="Times New Roman"/>
                <a:cs typeface="Times New Roman"/>
              </a:rPr>
              <a:t> </a:t>
            </a:r>
            <a:r>
              <a:rPr sz="1150" spc="365" dirty="0">
                <a:latin typeface="Times New Roman"/>
                <a:cs typeface="Times New Roman"/>
              </a:rPr>
              <a:t>and</a:t>
            </a:r>
            <a:r>
              <a:rPr sz="1150" spc="190" dirty="0">
                <a:latin typeface="Times New Roman"/>
                <a:cs typeface="Times New Roman"/>
              </a:rPr>
              <a:t> </a:t>
            </a:r>
            <a:r>
              <a:rPr sz="1150" spc="270" dirty="0">
                <a:latin typeface="Times New Roman"/>
                <a:cs typeface="Times New Roman"/>
              </a:rPr>
              <a:t>{b,c} </a:t>
            </a:r>
            <a:r>
              <a:rPr sz="1150" spc="-275" dirty="0">
                <a:latin typeface="Times New Roman"/>
                <a:cs typeface="Times New Roman"/>
              </a:rPr>
              <a:t> </a:t>
            </a:r>
            <a:r>
              <a:rPr sz="1150" spc="325" dirty="0">
                <a:latin typeface="Times New Roman"/>
                <a:cs typeface="Times New Roman"/>
              </a:rPr>
              <a:t>are</a:t>
            </a:r>
            <a:r>
              <a:rPr sz="1150" spc="140" dirty="0">
                <a:latin typeface="Times New Roman"/>
                <a:cs typeface="Times New Roman"/>
              </a:rPr>
              <a:t> </a:t>
            </a:r>
            <a:r>
              <a:rPr sz="1150" spc="305" dirty="0">
                <a:latin typeface="Times New Roman"/>
                <a:cs typeface="Times New Roman"/>
              </a:rPr>
              <a:t>not</a:t>
            </a:r>
            <a:r>
              <a:rPr sz="1150" spc="165" dirty="0">
                <a:latin typeface="Times New Roman"/>
                <a:cs typeface="Times New Roman"/>
              </a:rPr>
              <a:t> </a:t>
            </a:r>
            <a:r>
              <a:rPr sz="1150" spc="340" dirty="0">
                <a:latin typeface="Times New Roman"/>
                <a:cs typeface="Times New Roman"/>
              </a:rPr>
              <a:t>upper</a:t>
            </a:r>
            <a:r>
              <a:rPr sz="1150" spc="270" dirty="0">
                <a:latin typeface="Times New Roman"/>
                <a:cs typeface="Times New Roman"/>
              </a:rPr>
              <a:t> </a:t>
            </a:r>
            <a:r>
              <a:rPr sz="1150" spc="355" dirty="0">
                <a:latin typeface="Times New Roman"/>
                <a:cs typeface="Times New Roman"/>
              </a:rPr>
              <a:t>bounds</a:t>
            </a:r>
            <a:r>
              <a:rPr sz="1150" spc="95" dirty="0">
                <a:latin typeface="Times New Roman"/>
                <a:cs typeface="Times New Roman"/>
              </a:rPr>
              <a:t> </a:t>
            </a:r>
            <a:r>
              <a:rPr sz="1150" spc="270" dirty="0">
                <a:latin typeface="Times New Roman"/>
                <a:cs typeface="Times New Roman"/>
              </a:rPr>
              <a:t>of</a:t>
            </a:r>
            <a:r>
              <a:rPr sz="1150" spc="145" dirty="0">
                <a:latin typeface="Times New Roman"/>
                <a:cs typeface="Times New Roman"/>
              </a:rPr>
              <a:t> </a:t>
            </a:r>
            <a:r>
              <a:rPr sz="1150" spc="305" dirty="0">
                <a:latin typeface="Times New Roman"/>
                <a:cs typeface="Times New Roman"/>
              </a:rPr>
              <a:t>the</a:t>
            </a:r>
            <a:r>
              <a:rPr sz="1150" spc="140" dirty="0">
                <a:latin typeface="Times New Roman"/>
                <a:cs typeface="Times New Roman"/>
              </a:rPr>
              <a:t> </a:t>
            </a:r>
            <a:r>
              <a:rPr sz="1150" spc="285" dirty="0">
                <a:latin typeface="Times New Roman"/>
                <a:cs typeface="Times New Roman"/>
              </a:rPr>
              <a:t>given</a:t>
            </a:r>
            <a:r>
              <a:rPr sz="1150" spc="240" dirty="0">
                <a:latin typeface="Times New Roman"/>
                <a:cs typeface="Times New Roman"/>
              </a:rPr>
              <a:t> </a:t>
            </a:r>
            <a:r>
              <a:rPr sz="1150" spc="265" dirty="0">
                <a:latin typeface="Times New Roman"/>
                <a:cs typeface="Times New Roman"/>
              </a:rPr>
              <a:t>subset.</a:t>
            </a:r>
            <a:r>
              <a:rPr sz="1150" spc="110" dirty="0">
                <a:latin typeface="Times New Roman"/>
                <a:cs typeface="Times New Roman"/>
              </a:rPr>
              <a:t> </a:t>
            </a:r>
            <a:r>
              <a:rPr sz="1150" spc="320" dirty="0">
                <a:latin typeface="Times New Roman"/>
                <a:cs typeface="Times New Roman"/>
              </a:rPr>
              <a:t>The</a:t>
            </a:r>
            <a:r>
              <a:rPr sz="1150" spc="140" dirty="0">
                <a:latin typeface="Times New Roman"/>
                <a:cs typeface="Times New Roman"/>
              </a:rPr>
              <a:t> </a:t>
            </a:r>
            <a:r>
              <a:rPr sz="1150" spc="320" dirty="0">
                <a:latin typeface="Times New Roman"/>
                <a:cs typeface="Times New Roman"/>
              </a:rPr>
              <a:t>only</a:t>
            </a:r>
            <a:r>
              <a:rPr sz="1150" spc="95" dirty="0">
                <a:latin typeface="Times New Roman"/>
                <a:cs typeface="Times New Roman"/>
              </a:rPr>
              <a:t> </a:t>
            </a:r>
            <a:r>
              <a:rPr sz="1150" spc="305" dirty="0">
                <a:latin typeface="Times New Roman"/>
                <a:cs typeface="Times New Roman"/>
              </a:rPr>
              <a:t>lower</a:t>
            </a:r>
            <a:r>
              <a:rPr sz="1150" spc="270" dirty="0">
                <a:latin typeface="Times New Roman"/>
                <a:cs typeface="Times New Roman"/>
              </a:rPr>
              <a:t> </a:t>
            </a:r>
            <a:r>
              <a:rPr sz="1150" spc="365" dirty="0">
                <a:latin typeface="Times New Roman"/>
                <a:cs typeface="Times New Roman"/>
              </a:rPr>
              <a:t>bound</a:t>
            </a:r>
            <a:r>
              <a:rPr sz="1150" spc="185" dirty="0">
                <a:latin typeface="Times New Roman"/>
                <a:cs typeface="Times New Roman"/>
              </a:rPr>
              <a:t> </a:t>
            </a:r>
            <a:r>
              <a:rPr sz="1150" spc="270" dirty="0">
                <a:latin typeface="Times New Roman"/>
                <a:cs typeface="Times New Roman"/>
              </a:rPr>
              <a:t>of</a:t>
            </a:r>
            <a:r>
              <a:rPr sz="1150" spc="125" dirty="0">
                <a:latin typeface="Times New Roman"/>
                <a:cs typeface="Times New Roman"/>
              </a:rPr>
              <a:t> </a:t>
            </a:r>
            <a:r>
              <a:rPr sz="1150" spc="305" dirty="0">
                <a:latin typeface="Times New Roman"/>
                <a:cs typeface="Times New Roman"/>
              </a:rPr>
              <a:t>the</a:t>
            </a:r>
            <a:endParaRPr sz="1150">
              <a:latin typeface="Times New Roman"/>
              <a:cs typeface="Times New Roman"/>
            </a:endParaRPr>
          </a:p>
          <a:p>
            <a:pPr marL="12700">
              <a:lnSpc>
                <a:spcPct val="100000"/>
              </a:lnSpc>
              <a:spcBef>
                <a:spcPts val="385"/>
              </a:spcBef>
            </a:pPr>
            <a:r>
              <a:rPr sz="1150" spc="204" dirty="0">
                <a:latin typeface="Times New Roman"/>
                <a:cs typeface="Times New Roman"/>
              </a:rPr>
              <a:t>s</a:t>
            </a:r>
            <a:r>
              <a:rPr sz="1150" spc="420" dirty="0">
                <a:latin typeface="Times New Roman"/>
                <a:cs typeface="Times New Roman"/>
              </a:rPr>
              <a:t>u</a:t>
            </a:r>
            <a:r>
              <a:rPr sz="1150" spc="350" dirty="0">
                <a:latin typeface="Times New Roman"/>
                <a:cs typeface="Times New Roman"/>
              </a:rPr>
              <a:t>b</a:t>
            </a:r>
            <a:r>
              <a:rPr sz="1150" spc="204" dirty="0">
                <a:latin typeface="Times New Roman"/>
                <a:cs typeface="Times New Roman"/>
              </a:rPr>
              <a:t>s</a:t>
            </a:r>
            <a:r>
              <a:rPr sz="1150" spc="285" dirty="0">
                <a:latin typeface="Times New Roman"/>
                <a:cs typeface="Times New Roman"/>
              </a:rPr>
              <a:t>e</a:t>
            </a:r>
            <a:r>
              <a:rPr sz="1150" spc="204" dirty="0">
                <a:latin typeface="Times New Roman"/>
                <a:cs typeface="Times New Roman"/>
              </a:rPr>
              <a:t>t</a:t>
            </a:r>
            <a:r>
              <a:rPr sz="1150" spc="195" dirty="0">
                <a:latin typeface="Times New Roman"/>
                <a:cs typeface="Times New Roman"/>
              </a:rPr>
              <a:t>(</a:t>
            </a:r>
            <a:r>
              <a:rPr sz="1150" spc="320" dirty="0">
                <a:latin typeface="Times New Roman"/>
                <a:cs typeface="Times New Roman"/>
              </a:rPr>
              <a:t>{</a:t>
            </a:r>
            <a:r>
              <a:rPr sz="1150" spc="340" dirty="0">
                <a:latin typeface="Times New Roman"/>
                <a:cs typeface="Times New Roman"/>
              </a:rPr>
              <a:t>a</a:t>
            </a:r>
            <a:r>
              <a:rPr sz="1150" spc="70" dirty="0">
                <a:latin typeface="Times New Roman"/>
                <a:cs typeface="Times New Roman"/>
              </a:rPr>
              <a:t>,</a:t>
            </a:r>
            <a:r>
              <a:rPr sz="1150" spc="350" dirty="0">
                <a:latin typeface="Times New Roman"/>
                <a:cs typeface="Times New Roman"/>
              </a:rPr>
              <a:t>b</a:t>
            </a:r>
            <a:r>
              <a:rPr sz="1150" spc="320" dirty="0">
                <a:latin typeface="Times New Roman"/>
                <a:cs typeface="Times New Roman"/>
              </a:rPr>
              <a:t>}</a:t>
            </a:r>
            <a:r>
              <a:rPr sz="1150" spc="70" dirty="0">
                <a:latin typeface="Times New Roman"/>
                <a:cs typeface="Times New Roman"/>
              </a:rPr>
              <a:t>,</a:t>
            </a:r>
            <a:r>
              <a:rPr sz="1150" spc="320" dirty="0">
                <a:latin typeface="Times New Roman"/>
                <a:cs typeface="Times New Roman"/>
              </a:rPr>
              <a:t>{</a:t>
            </a:r>
            <a:r>
              <a:rPr sz="1150" spc="340" dirty="0">
                <a:latin typeface="Times New Roman"/>
                <a:cs typeface="Times New Roman"/>
              </a:rPr>
              <a:t>a</a:t>
            </a:r>
            <a:r>
              <a:rPr sz="1150" spc="70" dirty="0">
                <a:latin typeface="Times New Roman"/>
                <a:cs typeface="Times New Roman"/>
              </a:rPr>
              <a:t>,</a:t>
            </a:r>
            <a:r>
              <a:rPr sz="1150" spc="300" dirty="0">
                <a:latin typeface="Times New Roman"/>
                <a:cs typeface="Times New Roman"/>
              </a:rPr>
              <a:t>c</a:t>
            </a:r>
            <a:r>
              <a:rPr sz="1150" spc="320" dirty="0">
                <a:latin typeface="Times New Roman"/>
                <a:cs typeface="Times New Roman"/>
              </a:rPr>
              <a:t>}</a:t>
            </a:r>
            <a:r>
              <a:rPr sz="1150" spc="70" dirty="0">
                <a:latin typeface="Times New Roman"/>
                <a:cs typeface="Times New Roman"/>
              </a:rPr>
              <a:t>,</a:t>
            </a:r>
            <a:r>
              <a:rPr sz="1150" spc="320" dirty="0">
                <a:latin typeface="Times New Roman"/>
                <a:cs typeface="Times New Roman"/>
              </a:rPr>
              <a:t>{</a:t>
            </a:r>
            <a:r>
              <a:rPr sz="1150" spc="350" dirty="0">
                <a:latin typeface="Times New Roman"/>
                <a:cs typeface="Times New Roman"/>
              </a:rPr>
              <a:t>b</a:t>
            </a:r>
            <a:r>
              <a:rPr sz="1150" spc="70" dirty="0">
                <a:latin typeface="Times New Roman"/>
                <a:cs typeface="Times New Roman"/>
              </a:rPr>
              <a:t>,</a:t>
            </a:r>
            <a:r>
              <a:rPr sz="1150" spc="300" dirty="0">
                <a:latin typeface="Times New Roman"/>
                <a:cs typeface="Times New Roman"/>
              </a:rPr>
              <a:t>c</a:t>
            </a:r>
            <a:r>
              <a:rPr sz="1150" spc="270" dirty="0">
                <a:latin typeface="Times New Roman"/>
                <a:cs typeface="Times New Roman"/>
              </a:rPr>
              <a:t>})</a:t>
            </a:r>
            <a:r>
              <a:rPr sz="1150" dirty="0">
                <a:latin typeface="Times New Roman"/>
                <a:cs typeface="Times New Roman"/>
              </a:rPr>
              <a:t> </a:t>
            </a:r>
            <a:r>
              <a:rPr sz="1150" spc="-145" dirty="0">
                <a:latin typeface="Times New Roman"/>
                <a:cs typeface="Times New Roman"/>
              </a:rPr>
              <a:t> </a:t>
            </a:r>
            <a:r>
              <a:rPr sz="1150" spc="170" dirty="0">
                <a:latin typeface="Times New Roman"/>
                <a:cs typeface="Times New Roman"/>
              </a:rPr>
              <a:t>i</a:t>
            </a:r>
            <a:r>
              <a:rPr sz="1150" spc="260" dirty="0">
                <a:latin typeface="Times New Roman"/>
                <a:cs typeface="Times New Roman"/>
              </a:rPr>
              <a:t>s</a:t>
            </a:r>
            <a:r>
              <a:rPr sz="1150" spc="114" dirty="0">
                <a:latin typeface="Times New Roman"/>
                <a:cs typeface="Times New Roman"/>
              </a:rPr>
              <a:t> </a:t>
            </a:r>
            <a:r>
              <a:rPr sz="1150" spc="335" dirty="0">
                <a:latin typeface="Times New Roman"/>
                <a:cs typeface="Times New Roman"/>
              </a:rPr>
              <a:t>{</a:t>
            </a:r>
            <a:r>
              <a:rPr sz="1150" spc="420" dirty="0">
                <a:latin typeface="Cambria Math"/>
                <a:cs typeface="Cambria Math"/>
              </a:rPr>
              <a:t>∅</a:t>
            </a:r>
            <a:r>
              <a:rPr sz="1150" spc="320" dirty="0">
                <a:latin typeface="Times New Roman"/>
                <a:cs typeface="Times New Roman"/>
              </a:rPr>
              <a:t>}</a:t>
            </a:r>
            <a:r>
              <a:rPr sz="1150" dirty="0">
                <a:latin typeface="Times New Roman"/>
                <a:cs typeface="Times New Roman"/>
              </a:rPr>
              <a:t> </a:t>
            </a:r>
            <a:r>
              <a:rPr sz="1150" spc="-140" dirty="0">
                <a:latin typeface="Times New Roman"/>
                <a:cs typeface="Times New Roman"/>
              </a:rPr>
              <a:t> </a:t>
            </a:r>
            <a:r>
              <a:rPr sz="1150" spc="340" dirty="0">
                <a:latin typeface="Times New Roman"/>
                <a:cs typeface="Times New Roman"/>
              </a:rPr>
              <a:t>a</a:t>
            </a:r>
            <a:r>
              <a:rPr sz="1150" spc="420" dirty="0">
                <a:latin typeface="Times New Roman"/>
                <a:cs typeface="Times New Roman"/>
              </a:rPr>
              <a:t>n</a:t>
            </a:r>
            <a:r>
              <a:rPr sz="1150" spc="335" dirty="0">
                <a:latin typeface="Times New Roman"/>
                <a:cs typeface="Times New Roman"/>
              </a:rPr>
              <a:t>d</a:t>
            </a:r>
            <a:r>
              <a:rPr sz="1150" dirty="0">
                <a:latin typeface="Times New Roman"/>
                <a:cs typeface="Times New Roman"/>
              </a:rPr>
              <a:t> </a:t>
            </a:r>
            <a:r>
              <a:rPr sz="1150" spc="-105" dirty="0">
                <a:latin typeface="Times New Roman"/>
                <a:cs typeface="Times New Roman"/>
              </a:rPr>
              <a:t> </a:t>
            </a:r>
            <a:r>
              <a:rPr sz="1150" spc="420" dirty="0">
                <a:latin typeface="Times New Roman"/>
                <a:cs typeface="Times New Roman"/>
              </a:rPr>
              <a:t>h</a:t>
            </a:r>
            <a:r>
              <a:rPr sz="1150" spc="285" dirty="0">
                <a:latin typeface="Times New Roman"/>
                <a:cs typeface="Times New Roman"/>
              </a:rPr>
              <a:t>e</a:t>
            </a:r>
            <a:r>
              <a:rPr sz="1150" spc="420" dirty="0">
                <a:latin typeface="Times New Roman"/>
                <a:cs typeface="Times New Roman"/>
              </a:rPr>
              <a:t>n</a:t>
            </a:r>
            <a:r>
              <a:rPr sz="1150" spc="300" dirty="0">
                <a:latin typeface="Times New Roman"/>
                <a:cs typeface="Times New Roman"/>
              </a:rPr>
              <a:t>c</a:t>
            </a:r>
            <a:r>
              <a:rPr sz="1150" spc="295" dirty="0">
                <a:latin typeface="Times New Roman"/>
                <a:cs typeface="Times New Roman"/>
              </a:rPr>
              <a:t>e</a:t>
            </a:r>
            <a:r>
              <a:rPr sz="1150" spc="140" dirty="0">
                <a:latin typeface="Times New Roman"/>
                <a:cs typeface="Times New Roman"/>
              </a:rPr>
              <a:t> </a:t>
            </a:r>
            <a:r>
              <a:rPr sz="1150" spc="390" dirty="0">
                <a:latin typeface="Times New Roman"/>
                <a:cs typeface="Times New Roman"/>
              </a:rPr>
              <a:t>G</a:t>
            </a:r>
            <a:r>
              <a:rPr sz="1150" spc="150" dirty="0">
                <a:latin typeface="Times New Roman"/>
                <a:cs typeface="Times New Roman"/>
              </a:rPr>
              <a:t>L</a:t>
            </a:r>
            <a:r>
              <a:rPr sz="1150" spc="445" dirty="0">
                <a:latin typeface="Times New Roman"/>
                <a:cs typeface="Times New Roman"/>
              </a:rPr>
              <a:t>B</a:t>
            </a:r>
            <a:r>
              <a:rPr sz="1150" spc="-85" dirty="0">
                <a:latin typeface="Times New Roman"/>
                <a:cs typeface="Times New Roman"/>
              </a:rPr>
              <a:t> </a:t>
            </a:r>
            <a:r>
              <a:rPr sz="1150" spc="315" dirty="0">
                <a:latin typeface="Times New Roman"/>
                <a:cs typeface="Times New Roman"/>
              </a:rPr>
              <a:t>o</a:t>
            </a:r>
            <a:r>
              <a:rPr sz="1150" spc="220" dirty="0">
                <a:latin typeface="Times New Roman"/>
                <a:cs typeface="Times New Roman"/>
              </a:rPr>
              <a:t>f</a:t>
            </a:r>
            <a:r>
              <a:rPr sz="1150" spc="125" dirty="0">
                <a:latin typeface="Times New Roman"/>
                <a:cs typeface="Times New Roman"/>
              </a:rPr>
              <a:t> </a:t>
            </a:r>
            <a:r>
              <a:rPr sz="1150" spc="220" dirty="0">
                <a:latin typeface="Times New Roman"/>
                <a:cs typeface="Times New Roman"/>
              </a:rPr>
              <a:t>t</a:t>
            </a:r>
            <a:r>
              <a:rPr sz="1150" spc="420" dirty="0">
                <a:latin typeface="Times New Roman"/>
                <a:cs typeface="Times New Roman"/>
              </a:rPr>
              <a:t>h</a:t>
            </a:r>
            <a:r>
              <a:rPr sz="1150" spc="295" dirty="0">
                <a:latin typeface="Times New Roman"/>
                <a:cs typeface="Times New Roman"/>
              </a:rPr>
              <a:t>e</a:t>
            </a:r>
            <a:r>
              <a:rPr sz="1150" spc="140" dirty="0">
                <a:latin typeface="Times New Roman"/>
                <a:cs typeface="Times New Roman"/>
              </a:rPr>
              <a:t> </a:t>
            </a:r>
            <a:r>
              <a:rPr sz="1150" spc="335" dirty="0">
                <a:latin typeface="Times New Roman"/>
                <a:cs typeface="Times New Roman"/>
              </a:rPr>
              <a:t>g</a:t>
            </a:r>
            <a:r>
              <a:rPr sz="1150" spc="170" dirty="0">
                <a:latin typeface="Times New Roman"/>
                <a:cs typeface="Times New Roman"/>
              </a:rPr>
              <a:t>i</a:t>
            </a:r>
            <a:r>
              <a:rPr sz="1150" spc="295" dirty="0">
                <a:latin typeface="Times New Roman"/>
                <a:cs typeface="Times New Roman"/>
              </a:rPr>
              <a:t>v</a:t>
            </a:r>
            <a:r>
              <a:rPr sz="1150" spc="285" dirty="0">
                <a:latin typeface="Times New Roman"/>
                <a:cs typeface="Times New Roman"/>
              </a:rPr>
              <a:t>e</a:t>
            </a:r>
            <a:r>
              <a:rPr sz="1150" spc="335" dirty="0">
                <a:latin typeface="Times New Roman"/>
                <a:cs typeface="Times New Roman"/>
              </a:rPr>
              <a:t>n</a:t>
            </a:r>
            <a:r>
              <a:rPr sz="1150" dirty="0">
                <a:latin typeface="Times New Roman"/>
                <a:cs typeface="Times New Roman"/>
              </a:rPr>
              <a:t> </a:t>
            </a:r>
            <a:r>
              <a:rPr sz="1150" spc="-50" dirty="0">
                <a:latin typeface="Times New Roman"/>
                <a:cs typeface="Times New Roman"/>
              </a:rPr>
              <a:t> </a:t>
            </a:r>
            <a:r>
              <a:rPr sz="1150" spc="225" dirty="0">
                <a:latin typeface="Times New Roman"/>
                <a:cs typeface="Times New Roman"/>
              </a:rPr>
              <a:t>s</a:t>
            </a:r>
            <a:r>
              <a:rPr sz="1150" spc="420" dirty="0">
                <a:latin typeface="Times New Roman"/>
                <a:cs typeface="Times New Roman"/>
              </a:rPr>
              <a:t>u</a:t>
            </a:r>
            <a:r>
              <a:rPr sz="1150" spc="350" dirty="0">
                <a:latin typeface="Times New Roman"/>
                <a:cs typeface="Times New Roman"/>
              </a:rPr>
              <a:t>b</a:t>
            </a:r>
            <a:r>
              <a:rPr sz="1150" spc="204" dirty="0">
                <a:latin typeface="Times New Roman"/>
                <a:cs typeface="Times New Roman"/>
              </a:rPr>
              <a:t>s</a:t>
            </a:r>
            <a:r>
              <a:rPr sz="1150" spc="285" dirty="0">
                <a:latin typeface="Times New Roman"/>
                <a:cs typeface="Times New Roman"/>
              </a:rPr>
              <a:t>e</a:t>
            </a:r>
            <a:r>
              <a:rPr sz="1150" spc="204" dirty="0">
                <a:latin typeface="Times New Roman"/>
                <a:cs typeface="Times New Roman"/>
              </a:rPr>
              <a:t>t</a:t>
            </a:r>
            <a:r>
              <a:rPr sz="1150" spc="165" dirty="0">
                <a:latin typeface="Times New Roman"/>
                <a:cs typeface="Times New Roman"/>
              </a:rPr>
              <a:t>.</a:t>
            </a:r>
            <a:endParaRPr sz="1150">
              <a:latin typeface="Times New Roman"/>
              <a:cs typeface="Times New Roman"/>
            </a:endParaRPr>
          </a:p>
          <a:p>
            <a:pPr marL="12700">
              <a:lnSpc>
                <a:spcPct val="100000"/>
              </a:lnSpc>
              <a:spcBef>
                <a:spcPts val="969"/>
              </a:spcBef>
            </a:pPr>
            <a:r>
              <a:rPr sz="1150" b="1" spc="405" dirty="0">
                <a:latin typeface="Times New Roman"/>
                <a:cs typeface="Times New Roman"/>
              </a:rPr>
              <a:t>N</a:t>
            </a:r>
            <a:r>
              <a:rPr sz="1150" b="1" spc="315" dirty="0">
                <a:latin typeface="Times New Roman"/>
                <a:cs typeface="Times New Roman"/>
              </a:rPr>
              <a:t>o</a:t>
            </a:r>
            <a:r>
              <a:rPr sz="1150" b="1" spc="140" dirty="0">
                <a:latin typeface="Times New Roman"/>
                <a:cs typeface="Times New Roman"/>
              </a:rPr>
              <a:t>t</a:t>
            </a:r>
            <a:r>
              <a:rPr sz="1150" b="1" spc="285" dirty="0">
                <a:latin typeface="Times New Roman"/>
                <a:cs typeface="Times New Roman"/>
              </a:rPr>
              <a:t>e</a:t>
            </a:r>
            <a:r>
              <a:rPr sz="1150" b="1" spc="220" dirty="0">
                <a:latin typeface="Times New Roman"/>
                <a:cs typeface="Times New Roman"/>
              </a:rPr>
              <a:t>:</a:t>
            </a:r>
            <a:r>
              <a:rPr sz="1150" b="1" spc="-75" dirty="0">
                <a:latin typeface="Times New Roman"/>
                <a:cs typeface="Times New Roman"/>
              </a:rPr>
              <a:t> </a:t>
            </a:r>
            <a:r>
              <a:rPr sz="1150" spc="320" dirty="0">
                <a:latin typeface="Times New Roman"/>
                <a:cs typeface="Times New Roman"/>
              </a:rPr>
              <a:t>{</a:t>
            </a:r>
            <a:r>
              <a:rPr sz="1150" spc="340" dirty="0">
                <a:latin typeface="Times New Roman"/>
                <a:cs typeface="Times New Roman"/>
              </a:rPr>
              <a:t>a</a:t>
            </a:r>
            <a:r>
              <a:rPr sz="1150" spc="320" dirty="0">
                <a:latin typeface="Times New Roman"/>
                <a:cs typeface="Times New Roman"/>
              </a:rPr>
              <a:t>}</a:t>
            </a:r>
            <a:r>
              <a:rPr sz="1150" spc="70" dirty="0">
                <a:latin typeface="Times New Roman"/>
                <a:cs typeface="Times New Roman"/>
              </a:rPr>
              <a:t>,</a:t>
            </a:r>
            <a:r>
              <a:rPr sz="1150" spc="320" dirty="0">
                <a:latin typeface="Times New Roman"/>
                <a:cs typeface="Times New Roman"/>
              </a:rPr>
              <a:t>{</a:t>
            </a:r>
            <a:r>
              <a:rPr sz="1150" spc="350" dirty="0">
                <a:latin typeface="Times New Roman"/>
                <a:cs typeface="Times New Roman"/>
              </a:rPr>
              <a:t>b</a:t>
            </a:r>
            <a:r>
              <a:rPr sz="1150" spc="320" dirty="0">
                <a:latin typeface="Times New Roman"/>
                <a:cs typeface="Times New Roman"/>
              </a:rPr>
              <a:t>}</a:t>
            </a:r>
            <a:r>
              <a:rPr sz="1150" spc="70" dirty="0">
                <a:latin typeface="Times New Roman"/>
                <a:cs typeface="Times New Roman"/>
              </a:rPr>
              <a:t>,</a:t>
            </a:r>
            <a:r>
              <a:rPr sz="1150" spc="320" dirty="0">
                <a:latin typeface="Times New Roman"/>
                <a:cs typeface="Times New Roman"/>
              </a:rPr>
              <a:t>{</a:t>
            </a:r>
            <a:r>
              <a:rPr sz="1150" spc="300" dirty="0">
                <a:latin typeface="Times New Roman"/>
                <a:cs typeface="Times New Roman"/>
              </a:rPr>
              <a:t>c</a:t>
            </a:r>
            <a:r>
              <a:rPr sz="1150" spc="320" dirty="0">
                <a:latin typeface="Times New Roman"/>
                <a:cs typeface="Times New Roman"/>
              </a:rPr>
              <a:t>}</a:t>
            </a:r>
            <a:r>
              <a:rPr sz="1150" dirty="0">
                <a:latin typeface="Times New Roman"/>
                <a:cs typeface="Times New Roman"/>
              </a:rPr>
              <a:t> </a:t>
            </a:r>
            <a:r>
              <a:rPr sz="1150" spc="-140" dirty="0">
                <a:latin typeface="Times New Roman"/>
                <a:cs typeface="Times New Roman"/>
              </a:rPr>
              <a:t> </a:t>
            </a:r>
            <a:r>
              <a:rPr sz="1150" spc="340" dirty="0">
                <a:latin typeface="Times New Roman"/>
                <a:cs typeface="Times New Roman"/>
              </a:rPr>
              <a:t>ar</a:t>
            </a:r>
            <a:r>
              <a:rPr sz="1150" spc="295" dirty="0">
                <a:latin typeface="Times New Roman"/>
                <a:cs typeface="Times New Roman"/>
              </a:rPr>
              <a:t>e</a:t>
            </a:r>
            <a:r>
              <a:rPr sz="1150" spc="140" dirty="0">
                <a:latin typeface="Times New Roman"/>
                <a:cs typeface="Times New Roman"/>
              </a:rPr>
              <a:t> </a:t>
            </a:r>
            <a:r>
              <a:rPr sz="1150" spc="420" dirty="0">
                <a:latin typeface="Times New Roman"/>
                <a:cs typeface="Times New Roman"/>
              </a:rPr>
              <a:t>n</a:t>
            </a:r>
            <a:r>
              <a:rPr sz="1150" spc="315" dirty="0">
                <a:latin typeface="Times New Roman"/>
                <a:cs typeface="Times New Roman"/>
              </a:rPr>
              <a:t>o</a:t>
            </a:r>
            <a:r>
              <a:rPr sz="1150" spc="185" dirty="0">
                <a:latin typeface="Times New Roman"/>
                <a:cs typeface="Times New Roman"/>
              </a:rPr>
              <a:t>t</a:t>
            </a:r>
            <a:r>
              <a:rPr sz="1150" dirty="0">
                <a:latin typeface="Times New Roman"/>
                <a:cs typeface="Times New Roman"/>
              </a:rPr>
              <a:t> </a:t>
            </a:r>
            <a:r>
              <a:rPr sz="1150" spc="-120" dirty="0">
                <a:latin typeface="Times New Roman"/>
                <a:cs typeface="Times New Roman"/>
              </a:rPr>
              <a:t> </a:t>
            </a:r>
            <a:r>
              <a:rPr sz="1150" spc="170" dirty="0">
                <a:latin typeface="Times New Roman"/>
                <a:cs typeface="Times New Roman"/>
              </a:rPr>
              <a:t>l</a:t>
            </a:r>
            <a:r>
              <a:rPr sz="1150" spc="315" dirty="0">
                <a:latin typeface="Times New Roman"/>
                <a:cs typeface="Times New Roman"/>
              </a:rPr>
              <a:t>o</a:t>
            </a:r>
            <a:r>
              <a:rPr sz="1150" spc="530" dirty="0">
                <a:latin typeface="Times New Roman"/>
                <a:cs typeface="Times New Roman"/>
              </a:rPr>
              <a:t>w</a:t>
            </a:r>
            <a:r>
              <a:rPr sz="1150" spc="285" dirty="0">
                <a:latin typeface="Times New Roman"/>
                <a:cs typeface="Times New Roman"/>
              </a:rPr>
              <a:t>e</a:t>
            </a:r>
            <a:r>
              <a:rPr sz="1150" spc="220" dirty="0">
                <a:latin typeface="Times New Roman"/>
                <a:cs typeface="Times New Roman"/>
              </a:rPr>
              <a:t>r</a:t>
            </a:r>
            <a:r>
              <a:rPr sz="1150" dirty="0">
                <a:latin typeface="Times New Roman"/>
                <a:cs typeface="Times New Roman"/>
              </a:rPr>
              <a:t> </a:t>
            </a:r>
            <a:r>
              <a:rPr sz="1150" spc="-20" dirty="0">
                <a:latin typeface="Times New Roman"/>
                <a:cs typeface="Times New Roman"/>
              </a:rPr>
              <a:t> </a:t>
            </a:r>
            <a:r>
              <a:rPr sz="1150" spc="350" dirty="0">
                <a:latin typeface="Times New Roman"/>
                <a:cs typeface="Times New Roman"/>
              </a:rPr>
              <a:t>b</a:t>
            </a:r>
            <a:r>
              <a:rPr sz="1150" spc="315" dirty="0">
                <a:latin typeface="Times New Roman"/>
                <a:cs typeface="Times New Roman"/>
              </a:rPr>
              <a:t>o</a:t>
            </a:r>
            <a:r>
              <a:rPr sz="1150" spc="420" dirty="0">
                <a:latin typeface="Times New Roman"/>
                <a:cs typeface="Times New Roman"/>
              </a:rPr>
              <a:t>un</a:t>
            </a:r>
            <a:r>
              <a:rPr sz="1150" spc="365" dirty="0">
                <a:latin typeface="Times New Roman"/>
                <a:cs typeface="Times New Roman"/>
              </a:rPr>
              <a:t>d</a:t>
            </a:r>
            <a:r>
              <a:rPr sz="1150" spc="260" dirty="0">
                <a:latin typeface="Times New Roman"/>
                <a:cs typeface="Times New Roman"/>
              </a:rPr>
              <a:t>s</a:t>
            </a:r>
            <a:r>
              <a:rPr sz="1150" spc="114" dirty="0">
                <a:latin typeface="Times New Roman"/>
                <a:cs typeface="Times New Roman"/>
              </a:rPr>
              <a:t> </a:t>
            </a:r>
            <a:r>
              <a:rPr sz="1150" spc="315" dirty="0">
                <a:latin typeface="Times New Roman"/>
                <a:cs typeface="Times New Roman"/>
              </a:rPr>
              <a:t>o</a:t>
            </a:r>
            <a:r>
              <a:rPr sz="1150" spc="220" dirty="0">
                <a:latin typeface="Times New Roman"/>
                <a:cs typeface="Times New Roman"/>
              </a:rPr>
              <a:t>f</a:t>
            </a:r>
            <a:r>
              <a:rPr sz="1150" spc="125" dirty="0">
                <a:latin typeface="Times New Roman"/>
                <a:cs typeface="Times New Roman"/>
              </a:rPr>
              <a:t> </a:t>
            </a:r>
            <a:r>
              <a:rPr sz="1150" spc="204" dirty="0">
                <a:latin typeface="Times New Roman"/>
                <a:cs typeface="Times New Roman"/>
              </a:rPr>
              <a:t>t</a:t>
            </a:r>
            <a:r>
              <a:rPr sz="1150" spc="420" dirty="0">
                <a:latin typeface="Times New Roman"/>
                <a:cs typeface="Times New Roman"/>
              </a:rPr>
              <a:t>h</a:t>
            </a:r>
            <a:r>
              <a:rPr sz="1150" spc="295" dirty="0">
                <a:latin typeface="Times New Roman"/>
                <a:cs typeface="Times New Roman"/>
              </a:rPr>
              <a:t>e</a:t>
            </a:r>
            <a:r>
              <a:rPr sz="1150" spc="140" dirty="0">
                <a:latin typeface="Times New Roman"/>
                <a:cs typeface="Times New Roman"/>
              </a:rPr>
              <a:t> </a:t>
            </a:r>
            <a:r>
              <a:rPr sz="1150" spc="335" dirty="0">
                <a:latin typeface="Times New Roman"/>
                <a:cs typeface="Times New Roman"/>
              </a:rPr>
              <a:t>g</a:t>
            </a:r>
            <a:r>
              <a:rPr sz="1150" spc="170" dirty="0">
                <a:latin typeface="Times New Roman"/>
                <a:cs typeface="Times New Roman"/>
              </a:rPr>
              <a:t>i</a:t>
            </a:r>
            <a:r>
              <a:rPr sz="1150" spc="315" dirty="0">
                <a:latin typeface="Times New Roman"/>
                <a:cs typeface="Times New Roman"/>
              </a:rPr>
              <a:t>v</a:t>
            </a:r>
            <a:r>
              <a:rPr sz="1150" spc="285" dirty="0">
                <a:latin typeface="Times New Roman"/>
                <a:cs typeface="Times New Roman"/>
              </a:rPr>
              <a:t>e</a:t>
            </a:r>
            <a:r>
              <a:rPr sz="1150" spc="335" dirty="0">
                <a:latin typeface="Times New Roman"/>
                <a:cs typeface="Times New Roman"/>
              </a:rPr>
              <a:t>n</a:t>
            </a:r>
            <a:r>
              <a:rPr sz="1150" dirty="0">
                <a:latin typeface="Times New Roman"/>
                <a:cs typeface="Times New Roman"/>
              </a:rPr>
              <a:t> </a:t>
            </a:r>
            <a:r>
              <a:rPr sz="1150" spc="-50" dirty="0">
                <a:latin typeface="Times New Roman"/>
                <a:cs typeface="Times New Roman"/>
              </a:rPr>
              <a:t> </a:t>
            </a:r>
            <a:r>
              <a:rPr sz="1150" spc="204" dirty="0">
                <a:latin typeface="Times New Roman"/>
                <a:cs typeface="Times New Roman"/>
              </a:rPr>
              <a:t>s</a:t>
            </a:r>
            <a:r>
              <a:rPr sz="1150" spc="420" dirty="0">
                <a:latin typeface="Times New Roman"/>
                <a:cs typeface="Times New Roman"/>
              </a:rPr>
              <a:t>u</a:t>
            </a:r>
            <a:r>
              <a:rPr sz="1150" spc="365" dirty="0">
                <a:latin typeface="Times New Roman"/>
                <a:cs typeface="Times New Roman"/>
              </a:rPr>
              <a:t>b</a:t>
            </a:r>
            <a:r>
              <a:rPr sz="1150" spc="204" dirty="0">
                <a:latin typeface="Times New Roman"/>
                <a:cs typeface="Times New Roman"/>
              </a:rPr>
              <a:t>s</a:t>
            </a:r>
            <a:r>
              <a:rPr sz="1150" spc="285" dirty="0">
                <a:latin typeface="Times New Roman"/>
                <a:cs typeface="Times New Roman"/>
              </a:rPr>
              <a:t>e</a:t>
            </a:r>
            <a:r>
              <a:rPr sz="1150" spc="245" dirty="0">
                <a:latin typeface="Times New Roman"/>
                <a:cs typeface="Times New Roman"/>
              </a:rPr>
              <a:t>t</a:t>
            </a:r>
            <a:r>
              <a:rPr sz="1150" spc="165" dirty="0">
                <a:latin typeface="Times New Roman"/>
                <a:cs typeface="Times New Roman"/>
              </a:rPr>
              <a:t>.</a:t>
            </a:r>
            <a:endParaRPr sz="1150">
              <a:latin typeface="Times New Roman"/>
              <a:cs typeface="Times New Roman"/>
            </a:endParaRPr>
          </a:p>
        </p:txBody>
      </p:sp>
      <p:grpSp>
        <p:nvGrpSpPr>
          <p:cNvPr id="5" name="object 5"/>
          <p:cNvGrpSpPr/>
          <p:nvPr/>
        </p:nvGrpSpPr>
        <p:grpSpPr>
          <a:xfrm>
            <a:off x="415281" y="1571884"/>
            <a:ext cx="2818130" cy="2268855"/>
            <a:chOff x="415281" y="1571884"/>
            <a:chExt cx="2818130" cy="2268855"/>
          </a:xfrm>
        </p:grpSpPr>
        <p:sp>
          <p:nvSpPr>
            <p:cNvPr id="6" name="object 6"/>
            <p:cNvSpPr/>
            <p:nvPr/>
          </p:nvSpPr>
          <p:spPr>
            <a:xfrm>
              <a:off x="1121019" y="1612276"/>
              <a:ext cx="2080895" cy="2209165"/>
            </a:xfrm>
            <a:custGeom>
              <a:avLst/>
              <a:gdLst/>
              <a:ahLst/>
              <a:cxnLst/>
              <a:rect l="l" t="t" r="r" b="b"/>
              <a:pathLst>
                <a:path w="2080895" h="2209165">
                  <a:moveTo>
                    <a:pt x="1124789" y="2444"/>
                  </a:moveTo>
                  <a:lnTo>
                    <a:pt x="2029638" y="682545"/>
                  </a:lnTo>
                </a:path>
                <a:path w="2080895" h="2209165">
                  <a:moveTo>
                    <a:pt x="84889" y="848996"/>
                  </a:moveTo>
                  <a:lnTo>
                    <a:pt x="1050511" y="1475935"/>
                  </a:lnTo>
                </a:path>
                <a:path w="2080895" h="2209165">
                  <a:moveTo>
                    <a:pt x="48232" y="826142"/>
                  </a:moveTo>
                  <a:lnTo>
                    <a:pt x="976232" y="23219"/>
                  </a:lnTo>
                </a:path>
                <a:path w="2080895" h="2209165">
                  <a:moveTo>
                    <a:pt x="1051475" y="1407375"/>
                  </a:moveTo>
                  <a:lnTo>
                    <a:pt x="2013238" y="795101"/>
                  </a:lnTo>
                </a:path>
                <a:path w="2080895" h="2209165">
                  <a:moveTo>
                    <a:pt x="96465" y="1483146"/>
                  </a:moveTo>
                  <a:lnTo>
                    <a:pt x="989737" y="810377"/>
                  </a:lnTo>
                </a:path>
                <a:path w="2080895" h="2209165">
                  <a:moveTo>
                    <a:pt x="12540" y="1529463"/>
                  </a:moveTo>
                  <a:lnTo>
                    <a:pt x="977197" y="2141127"/>
                  </a:lnTo>
                </a:path>
                <a:path w="2080895" h="2209165">
                  <a:moveTo>
                    <a:pt x="942469" y="810377"/>
                  </a:moveTo>
                  <a:lnTo>
                    <a:pt x="2013238" y="1422040"/>
                  </a:lnTo>
                </a:path>
                <a:path w="2080895" h="2209165">
                  <a:moveTo>
                    <a:pt x="1063051" y="2208954"/>
                  </a:moveTo>
                  <a:lnTo>
                    <a:pt x="2013238" y="1529463"/>
                  </a:lnTo>
                </a:path>
                <a:path w="2080895" h="2209165">
                  <a:moveTo>
                    <a:pt x="0" y="910101"/>
                  </a:moveTo>
                  <a:lnTo>
                    <a:pt x="11575" y="1475935"/>
                  </a:lnTo>
                </a:path>
                <a:path w="2080895" h="2209165">
                  <a:moveTo>
                    <a:pt x="2080764" y="772370"/>
                  </a:moveTo>
                  <a:lnTo>
                    <a:pt x="2065330" y="1460415"/>
                  </a:lnTo>
                </a:path>
                <a:path w="2080895" h="2209165">
                  <a:moveTo>
                    <a:pt x="1062087" y="0"/>
                  </a:moveTo>
                  <a:lnTo>
                    <a:pt x="976232" y="794979"/>
                  </a:lnTo>
                </a:path>
                <a:path w="2080895" h="2209165">
                  <a:moveTo>
                    <a:pt x="1027359" y="1483635"/>
                  </a:moveTo>
                  <a:lnTo>
                    <a:pt x="1046652" y="2186956"/>
                  </a:lnTo>
                </a:path>
              </a:pathLst>
            </a:custGeom>
            <a:ln w="11817">
              <a:solidFill>
                <a:srgbClr val="497DBA"/>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126025" y="2297203"/>
              <a:ext cx="100392" cy="77730"/>
            </a:xfrm>
            <a:prstGeom prst="rect">
              <a:avLst/>
            </a:prstGeom>
          </p:spPr>
        </p:pic>
        <p:pic>
          <p:nvPicPr>
            <p:cNvPr id="8" name="object 8"/>
            <p:cNvPicPr/>
            <p:nvPr/>
          </p:nvPicPr>
          <p:blipFill>
            <a:blip r:embed="rId3" cstate="print"/>
            <a:stretch>
              <a:fillRect/>
            </a:stretch>
          </p:blipFill>
          <p:spPr>
            <a:xfrm>
              <a:off x="3132777" y="3033521"/>
              <a:ext cx="100392" cy="77730"/>
            </a:xfrm>
            <a:prstGeom prst="rect">
              <a:avLst/>
            </a:prstGeom>
          </p:spPr>
        </p:pic>
        <p:pic>
          <p:nvPicPr>
            <p:cNvPr id="9" name="object 9"/>
            <p:cNvPicPr/>
            <p:nvPr/>
          </p:nvPicPr>
          <p:blipFill>
            <a:blip r:embed="rId4" cstate="print"/>
            <a:stretch>
              <a:fillRect/>
            </a:stretch>
          </p:blipFill>
          <p:spPr>
            <a:xfrm>
              <a:off x="2089983" y="3021300"/>
              <a:ext cx="100392" cy="77730"/>
            </a:xfrm>
            <a:prstGeom prst="rect">
              <a:avLst/>
            </a:prstGeom>
          </p:spPr>
        </p:pic>
        <p:pic>
          <p:nvPicPr>
            <p:cNvPr id="10" name="object 10"/>
            <p:cNvPicPr/>
            <p:nvPr/>
          </p:nvPicPr>
          <p:blipFill>
            <a:blip r:embed="rId5" cstate="print"/>
            <a:stretch>
              <a:fillRect/>
            </a:stretch>
          </p:blipFill>
          <p:spPr>
            <a:xfrm>
              <a:off x="2026306" y="2402417"/>
              <a:ext cx="100410" cy="77871"/>
            </a:xfrm>
            <a:prstGeom prst="rect">
              <a:avLst/>
            </a:prstGeom>
          </p:spPr>
        </p:pic>
        <p:pic>
          <p:nvPicPr>
            <p:cNvPr id="11" name="object 11"/>
            <p:cNvPicPr/>
            <p:nvPr/>
          </p:nvPicPr>
          <p:blipFill>
            <a:blip r:embed="rId6" cstate="print"/>
            <a:stretch>
              <a:fillRect/>
            </a:stretch>
          </p:blipFill>
          <p:spPr>
            <a:xfrm>
              <a:off x="2103488" y="3762628"/>
              <a:ext cx="100392" cy="77730"/>
            </a:xfrm>
            <a:prstGeom prst="rect">
              <a:avLst/>
            </a:prstGeom>
          </p:spPr>
        </p:pic>
        <p:pic>
          <p:nvPicPr>
            <p:cNvPr id="12" name="object 12"/>
            <p:cNvPicPr/>
            <p:nvPr/>
          </p:nvPicPr>
          <p:blipFill>
            <a:blip r:embed="rId7" cstate="print"/>
            <a:stretch>
              <a:fillRect/>
            </a:stretch>
          </p:blipFill>
          <p:spPr>
            <a:xfrm>
              <a:off x="1112786" y="3076905"/>
              <a:ext cx="100392" cy="77730"/>
            </a:xfrm>
            <a:prstGeom prst="rect">
              <a:avLst/>
            </a:prstGeom>
          </p:spPr>
        </p:pic>
        <p:pic>
          <p:nvPicPr>
            <p:cNvPr id="13" name="object 13"/>
            <p:cNvPicPr/>
            <p:nvPr/>
          </p:nvPicPr>
          <p:blipFill>
            <a:blip r:embed="rId8" cstate="print"/>
            <a:stretch>
              <a:fillRect/>
            </a:stretch>
          </p:blipFill>
          <p:spPr>
            <a:xfrm>
              <a:off x="2109276" y="1571884"/>
              <a:ext cx="100392" cy="77730"/>
            </a:xfrm>
            <a:prstGeom prst="rect">
              <a:avLst/>
            </a:prstGeom>
          </p:spPr>
        </p:pic>
        <p:pic>
          <p:nvPicPr>
            <p:cNvPr id="14" name="object 14"/>
            <p:cNvPicPr/>
            <p:nvPr/>
          </p:nvPicPr>
          <p:blipFill>
            <a:blip r:embed="rId9" cstate="print"/>
            <a:stretch>
              <a:fillRect/>
            </a:stretch>
          </p:blipFill>
          <p:spPr>
            <a:xfrm>
              <a:off x="1107962" y="2445933"/>
              <a:ext cx="100392" cy="77730"/>
            </a:xfrm>
            <a:prstGeom prst="rect">
              <a:avLst/>
            </a:prstGeom>
          </p:spPr>
        </p:pic>
        <p:sp>
          <p:nvSpPr>
            <p:cNvPr id="15" name="object 15"/>
            <p:cNvSpPr/>
            <p:nvPr/>
          </p:nvSpPr>
          <p:spPr>
            <a:xfrm>
              <a:off x="420678" y="3026863"/>
              <a:ext cx="700405" cy="281940"/>
            </a:xfrm>
            <a:custGeom>
              <a:avLst/>
              <a:gdLst/>
              <a:ahLst/>
              <a:cxnLst/>
              <a:rect l="l" t="t" r="r" b="b"/>
              <a:pathLst>
                <a:path w="700405" h="281939">
                  <a:moveTo>
                    <a:pt x="0" y="281695"/>
                  </a:moveTo>
                  <a:lnTo>
                    <a:pt x="700340" y="281695"/>
                  </a:lnTo>
                  <a:lnTo>
                    <a:pt x="700340" y="0"/>
                  </a:lnTo>
                  <a:lnTo>
                    <a:pt x="0" y="0"/>
                  </a:lnTo>
                  <a:lnTo>
                    <a:pt x="0" y="281695"/>
                  </a:lnTo>
                  <a:close/>
                </a:path>
              </a:pathLst>
            </a:custGeom>
            <a:ln w="9904">
              <a:solidFill>
                <a:srgbClr val="FFFFFF"/>
              </a:solidFill>
            </a:ln>
          </p:spPr>
          <p:txBody>
            <a:bodyPr wrap="square" lIns="0" tIns="0" rIns="0" bIns="0" rtlCol="0"/>
            <a:lstStyle/>
            <a:p>
              <a:endParaRPr/>
            </a:p>
          </p:txBody>
        </p:sp>
      </p:grpSp>
      <p:sp>
        <p:nvSpPr>
          <p:cNvPr id="16" name="object 16"/>
          <p:cNvSpPr txBox="1"/>
          <p:nvPr/>
        </p:nvSpPr>
        <p:spPr>
          <a:xfrm>
            <a:off x="553448" y="3051436"/>
            <a:ext cx="316230"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a:t>
            </a:r>
            <a:r>
              <a:rPr sz="1050" spc="305" dirty="0">
                <a:latin typeface="Georgia"/>
                <a:cs typeface="Georgia"/>
              </a:rPr>
              <a:t>a</a:t>
            </a:r>
            <a:r>
              <a:rPr sz="1050" spc="265" dirty="0">
                <a:latin typeface="Georgia"/>
                <a:cs typeface="Georgia"/>
              </a:rPr>
              <a:t>}</a:t>
            </a:r>
            <a:endParaRPr sz="1050">
              <a:latin typeface="Georgia"/>
              <a:cs typeface="Georgia"/>
            </a:endParaRPr>
          </a:p>
        </p:txBody>
      </p:sp>
      <p:sp>
        <p:nvSpPr>
          <p:cNvPr id="17" name="object 17"/>
          <p:cNvSpPr txBox="1"/>
          <p:nvPr/>
        </p:nvSpPr>
        <p:spPr>
          <a:xfrm>
            <a:off x="3535782" y="2959046"/>
            <a:ext cx="306705"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{c}</a:t>
            </a:r>
            <a:endParaRPr sz="1050">
              <a:latin typeface="Georgia"/>
              <a:cs typeface="Georgia"/>
            </a:endParaRPr>
          </a:p>
        </p:txBody>
      </p:sp>
      <p:grpSp>
        <p:nvGrpSpPr>
          <p:cNvPr id="18" name="object 18"/>
          <p:cNvGrpSpPr/>
          <p:nvPr/>
        </p:nvGrpSpPr>
        <p:grpSpPr>
          <a:xfrm>
            <a:off x="1417242" y="3021759"/>
            <a:ext cx="651510" cy="293370"/>
            <a:chOff x="1417242" y="3021759"/>
            <a:chExt cx="651510" cy="293370"/>
          </a:xfrm>
        </p:grpSpPr>
        <p:sp>
          <p:nvSpPr>
            <p:cNvPr id="19" name="object 19"/>
            <p:cNvSpPr/>
            <p:nvPr/>
          </p:nvSpPr>
          <p:spPr>
            <a:xfrm>
              <a:off x="1422957" y="3027474"/>
              <a:ext cx="640080" cy="281940"/>
            </a:xfrm>
            <a:custGeom>
              <a:avLst/>
              <a:gdLst/>
              <a:ahLst/>
              <a:cxnLst/>
              <a:rect l="l" t="t" r="r" b="b"/>
              <a:pathLst>
                <a:path w="640080" h="281939">
                  <a:moveTo>
                    <a:pt x="639567" y="0"/>
                  </a:moveTo>
                  <a:lnTo>
                    <a:pt x="0" y="0"/>
                  </a:lnTo>
                  <a:lnTo>
                    <a:pt x="0" y="281695"/>
                  </a:lnTo>
                  <a:lnTo>
                    <a:pt x="639567" y="281695"/>
                  </a:lnTo>
                  <a:lnTo>
                    <a:pt x="639567" y="0"/>
                  </a:lnTo>
                  <a:close/>
                </a:path>
              </a:pathLst>
            </a:custGeom>
            <a:solidFill>
              <a:srgbClr val="FFFFFF"/>
            </a:solidFill>
          </p:spPr>
          <p:txBody>
            <a:bodyPr wrap="square" lIns="0" tIns="0" rIns="0" bIns="0" rtlCol="0"/>
            <a:lstStyle/>
            <a:p>
              <a:endParaRPr/>
            </a:p>
          </p:txBody>
        </p:sp>
        <p:sp>
          <p:nvSpPr>
            <p:cNvPr id="20" name="object 20"/>
            <p:cNvSpPr/>
            <p:nvPr/>
          </p:nvSpPr>
          <p:spPr>
            <a:xfrm>
              <a:off x="1422957" y="3027474"/>
              <a:ext cx="640080" cy="281940"/>
            </a:xfrm>
            <a:custGeom>
              <a:avLst/>
              <a:gdLst/>
              <a:ahLst/>
              <a:cxnLst/>
              <a:rect l="l" t="t" r="r" b="b"/>
              <a:pathLst>
                <a:path w="640080" h="281939">
                  <a:moveTo>
                    <a:pt x="0" y="281695"/>
                  </a:moveTo>
                  <a:lnTo>
                    <a:pt x="639567" y="281695"/>
                  </a:lnTo>
                  <a:lnTo>
                    <a:pt x="639567" y="0"/>
                  </a:lnTo>
                  <a:lnTo>
                    <a:pt x="0" y="0"/>
                  </a:lnTo>
                  <a:lnTo>
                    <a:pt x="0" y="281695"/>
                  </a:lnTo>
                  <a:close/>
                </a:path>
              </a:pathLst>
            </a:custGeom>
            <a:ln w="10027">
              <a:solidFill>
                <a:srgbClr val="FFFFFF"/>
              </a:solidFill>
            </a:ln>
          </p:spPr>
          <p:txBody>
            <a:bodyPr wrap="square" lIns="0" tIns="0" rIns="0" bIns="0" rtlCol="0"/>
            <a:lstStyle/>
            <a:p>
              <a:endParaRPr/>
            </a:p>
          </p:txBody>
        </p:sp>
      </p:grpSp>
      <p:sp>
        <p:nvSpPr>
          <p:cNvPr id="21" name="object 21"/>
          <p:cNvSpPr txBox="1"/>
          <p:nvPr/>
        </p:nvSpPr>
        <p:spPr>
          <a:xfrm>
            <a:off x="1555920" y="3051436"/>
            <a:ext cx="327660"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a:t>
            </a:r>
            <a:r>
              <a:rPr sz="1050" spc="335" dirty="0">
                <a:latin typeface="Georgia"/>
                <a:cs typeface="Georgia"/>
              </a:rPr>
              <a:t>b</a:t>
            </a:r>
            <a:r>
              <a:rPr sz="1050" spc="265" dirty="0">
                <a:latin typeface="Georgia"/>
                <a:cs typeface="Georgia"/>
              </a:rPr>
              <a:t>}</a:t>
            </a:r>
            <a:endParaRPr sz="1050">
              <a:latin typeface="Georgia"/>
              <a:cs typeface="Georgia"/>
            </a:endParaRPr>
          </a:p>
        </p:txBody>
      </p:sp>
      <p:sp>
        <p:nvSpPr>
          <p:cNvPr id="22" name="object 22"/>
          <p:cNvSpPr txBox="1"/>
          <p:nvPr/>
        </p:nvSpPr>
        <p:spPr>
          <a:xfrm>
            <a:off x="1984691" y="3947850"/>
            <a:ext cx="341630" cy="187325"/>
          </a:xfrm>
          <a:prstGeom prst="rect">
            <a:avLst/>
          </a:prstGeom>
        </p:spPr>
        <p:txBody>
          <a:bodyPr vert="horz" wrap="square" lIns="0" tIns="13970" rIns="0" bIns="0" rtlCol="0">
            <a:spAutoFit/>
          </a:bodyPr>
          <a:lstStyle/>
          <a:p>
            <a:pPr marL="12700">
              <a:lnSpc>
                <a:spcPct val="100000"/>
              </a:lnSpc>
              <a:spcBef>
                <a:spcPts val="110"/>
              </a:spcBef>
            </a:pPr>
            <a:r>
              <a:rPr sz="1050" spc="250" dirty="0">
                <a:latin typeface="Georgia"/>
                <a:cs typeface="Georgia"/>
              </a:rPr>
              <a:t>{</a:t>
            </a:r>
            <a:r>
              <a:rPr sz="1050" spc="390" dirty="0">
                <a:latin typeface="Cambria Math"/>
                <a:cs typeface="Cambria Math"/>
              </a:rPr>
              <a:t>∅</a:t>
            </a:r>
            <a:r>
              <a:rPr sz="1050" spc="265" dirty="0">
                <a:latin typeface="Georgia"/>
                <a:cs typeface="Georgia"/>
              </a:rPr>
              <a:t>}</a:t>
            </a:r>
            <a:endParaRPr sz="1050">
              <a:latin typeface="Georgia"/>
              <a:cs typeface="Georgia"/>
            </a:endParaRPr>
          </a:p>
        </p:txBody>
      </p:sp>
      <p:sp>
        <p:nvSpPr>
          <p:cNvPr id="23" name="object 23"/>
          <p:cNvSpPr txBox="1"/>
          <p:nvPr/>
        </p:nvSpPr>
        <p:spPr>
          <a:xfrm>
            <a:off x="3533466" y="2358992"/>
            <a:ext cx="482600"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a:t>
            </a:r>
            <a:r>
              <a:rPr sz="1050" spc="335" dirty="0">
                <a:latin typeface="Georgia"/>
                <a:cs typeface="Georgia"/>
              </a:rPr>
              <a:t>b</a:t>
            </a:r>
            <a:r>
              <a:rPr sz="1050" spc="165" dirty="0">
                <a:latin typeface="Georgia"/>
                <a:cs typeface="Georgia"/>
              </a:rPr>
              <a:t>,</a:t>
            </a:r>
            <a:r>
              <a:rPr sz="1050" spc="285" dirty="0">
                <a:latin typeface="Georgia"/>
                <a:cs typeface="Georgia"/>
              </a:rPr>
              <a:t>c</a:t>
            </a:r>
            <a:r>
              <a:rPr sz="1050" spc="265" dirty="0">
                <a:latin typeface="Georgia"/>
                <a:cs typeface="Georgia"/>
              </a:rPr>
              <a:t>}</a:t>
            </a:r>
            <a:endParaRPr sz="1050">
              <a:latin typeface="Georgia"/>
              <a:cs typeface="Georgia"/>
            </a:endParaRPr>
          </a:p>
        </p:txBody>
      </p:sp>
      <p:grpSp>
        <p:nvGrpSpPr>
          <p:cNvPr id="24" name="object 24"/>
          <p:cNvGrpSpPr/>
          <p:nvPr/>
        </p:nvGrpSpPr>
        <p:grpSpPr>
          <a:xfrm>
            <a:off x="2178673" y="2142161"/>
            <a:ext cx="758825" cy="270510"/>
            <a:chOff x="2178673" y="2142161"/>
            <a:chExt cx="758825" cy="270510"/>
          </a:xfrm>
        </p:grpSpPr>
        <p:sp>
          <p:nvSpPr>
            <p:cNvPr id="25" name="object 25"/>
            <p:cNvSpPr/>
            <p:nvPr/>
          </p:nvSpPr>
          <p:spPr>
            <a:xfrm>
              <a:off x="2184071" y="2147558"/>
              <a:ext cx="748030" cy="259715"/>
            </a:xfrm>
            <a:custGeom>
              <a:avLst/>
              <a:gdLst/>
              <a:ahLst/>
              <a:cxnLst/>
              <a:rect l="l" t="t" r="r" b="b"/>
              <a:pathLst>
                <a:path w="748030" h="259714">
                  <a:moveTo>
                    <a:pt x="747609" y="0"/>
                  </a:moveTo>
                  <a:lnTo>
                    <a:pt x="0" y="0"/>
                  </a:lnTo>
                  <a:lnTo>
                    <a:pt x="0" y="259697"/>
                  </a:lnTo>
                  <a:lnTo>
                    <a:pt x="747609" y="259697"/>
                  </a:lnTo>
                  <a:lnTo>
                    <a:pt x="747609" y="0"/>
                  </a:lnTo>
                  <a:close/>
                </a:path>
              </a:pathLst>
            </a:custGeom>
            <a:solidFill>
              <a:srgbClr val="FFFFFF"/>
            </a:solidFill>
          </p:spPr>
          <p:txBody>
            <a:bodyPr wrap="square" lIns="0" tIns="0" rIns="0" bIns="0" rtlCol="0"/>
            <a:lstStyle/>
            <a:p>
              <a:endParaRPr/>
            </a:p>
          </p:txBody>
        </p:sp>
        <p:sp>
          <p:nvSpPr>
            <p:cNvPr id="26" name="object 26"/>
            <p:cNvSpPr/>
            <p:nvPr/>
          </p:nvSpPr>
          <p:spPr>
            <a:xfrm>
              <a:off x="2184071" y="2147558"/>
              <a:ext cx="748030" cy="259715"/>
            </a:xfrm>
            <a:custGeom>
              <a:avLst/>
              <a:gdLst/>
              <a:ahLst/>
              <a:cxnLst/>
              <a:rect l="l" t="t" r="r" b="b"/>
              <a:pathLst>
                <a:path w="748030" h="259714">
                  <a:moveTo>
                    <a:pt x="0" y="259697"/>
                  </a:moveTo>
                  <a:lnTo>
                    <a:pt x="747609" y="259697"/>
                  </a:lnTo>
                  <a:lnTo>
                    <a:pt x="747609" y="0"/>
                  </a:lnTo>
                  <a:lnTo>
                    <a:pt x="0" y="0"/>
                  </a:lnTo>
                  <a:lnTo>
                    <a:pt x="0" y="259697"/>
                  </a:lnTo>
                  <a:close/>
                </a:path>
              </a:pathLst>
            </a:custGeom>
            <a:ln w="9736">
              <a:solidFill>
                <a:srgbClr val="FFFFFF"/>
              </a:solidFill>
            </a:ln>
          </p:spPr>
          <p:txBody>
            <a:bodyPr wrap="square" lIns="0" tIns="0" rIns="0" bIns="0" rtlCol="0"/>
            <a:lstStyle/>
            <a:p>
              <a:endParaRPr/>
            </a:p>
          </p:txBody>
        </p:sp>
      </p:grpSp>
      <p:sp>
        <p:nvSpPr>
          <p:cNvPr id="27" name="object 27"/>
          <p:cNvSpPr txBox="1"/>
          <p:nvPr/>
        </p:nvSpPr>
        <p:spPr>
          <a:xfrm>
            <a:off x="2317999" y="2171277"/>
            <a:ext cx="469265"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a:t>
            </a:r>
            <a:r>
              <a:rPr sz="1050" spc="305" dirty="0">
                <a:latin typeface="Georgia"/>
                <a:cs typeface="Georgia"/>
              </a:rPr>
              <a:t>a</a:t>
            </a:r>
            <a:r>
              <a:rPr sz="1050" spc="165" dirty="0">
                <a:latin typeface="Georgia"/>
                <a:cs typeface="Georgia"/>
              </a:rPr>
              <a:t>,</a:t>
            </a:r>
            <a:r>
              <a:rPr sz="1050" spc="265" dirty="0">
                <a:latin typeface="Georgia"/>
                <a:cs typeface="Georgia"/>
              </a:rPr>
              <a:t>c}</a:t>
            </a:r>
            <a:endParaRPr sz="1050">
              <a:latin typeface="Georgia"/>
              <a:cs typeface="Georgia"/>
            </a:endParaRPr>
          </a:p>
        </p:txBody>
      </p:sp>
      <p:grpSp>
        <p:nvGrpSpPr>
          <p:cNvPr id="28" name="object 28"/>
          <p:cNvGrpSpPr/>
          <p:nvPr/>
        </p:nvGrpSpPr>
        <p:grpSpPr>
          <a:xfrm>
            <a:off x="2469221" y="1459923"/>
            <a:ext cx="939800" cy="339090"/>
            <a:chOff x="2469221" y="1459923"/>
            <a:chExt cx="939800" cy="339090"/>
          </a:xfrm>
        </p:grpSpPr>
        <p:sp>
          <p:nvSpPr>
            <p:cNvPr id="29" name="object 29"/>
            <p:cNvSpPr/>
            <p:nvPr/>
          </p:nvSpPr>
          <p:spPr>
            <a:xfrm>
              <a:off x="2474433" y="1465135"/>
              <a:ext cx="929005" cy="328295"/>
            </a:xfrm>
            <a:custGeom>
              <a:avLst/>
              <a:gdLst/>
              <a:ahLst/>
              <a:cxnLst/>
              <a:rect l="l" t="t" r="r" b="b"/>
              <a:pathLst>
                <a:path w="929004" h="328294">
                  <a:moveTo>
                    <a:pt x="928964" y="0"/>
                  </a:moveTo>
                  <a:lnTo>
                    <a:pt x="0" y="0"/>
                  </a:lnTo>
                  <a:lnTo>
                    <a:pt x="0" y="328135"/>
                  </a:lnTo>
                  <a:lnTo>
                    <a:pt x="928964" y="328135"/>
                  </a:lnTo>
                  <a:lnTo>
                    <a:pt x="928964" y="0"/>
                  </a:lnTo>
                  <a:close/>
                </a:path>
              </a:pathLst>
            </a:custGeom>
            <a:solidFill>
              <a:srgbClr val="FFFFFF"/>
            </a:solidFill>
          </p:spPr>
          <p:txBody>
            <a:bodyPr wrap="square" lIns="0" tIns="0" rIns="0" bIns="0" rtlCol="0"/>
            <a:lstStyle/>
            <a:p>
              <a:endParaRPr/>
            </a:p>
          </p:txBody>
        </p:sp>
        <p:sp>
          <p:nvSpPr>
            <p:cNvPr id="30" name="object 30"/>
            <p:cNvSpPr/>
            <p:nvPr/>
          </p:nvSpPr>
          <p:spPr>
            <a:xfrm>
              <a:off x="2474433" y="1465135"/>
              <a:ext cx="929005" cy="328295"/>
            </a:xfrm>
            <a:custGeom>
              <a:avLst/>
              <a:gdLst/>
              <a:ahLst/>
              <a:cxnLst/>
              <a:rect l="l" t="t" r="r" b="b"/>
              <a:pathLst>
                <a:path w="929004" h="328294">
                  <a:moveTo>
                    <a:pt x="0" y="328135"/>
                  </a:moveTo>
                  <a:lnTo>
                    <a:pt x="928964" y="328135"/>
                  </a:lnTo>
                  <a:lnTo>
                    <a:pt x="928964" y="0"/>
                  </a:lnTo>
                  <a:lnTo>
                    <a:pt x="0" y="0"/>
                  </a:lnTo>
                  <a:lnTo>
                    <a:pt x="0" y="328135"/>
                  </a:lnTo>
                  <a:close/>
                </a:path>
              </a:pathLst>
            </a:custGeom>
            <a:ln w="9754">
              <a:solidFill>
                <a:srgbClr val="FFFFFF"/>
              </a:solidFill>
            </a:ln>
          </p:spPr>
          <p:txBody>
            <a:bodyPr wrap="square" lIns="0" tIns="0" rIns="0" bIns="0" rtlCol="0"/>
            <a:lstStyle/>
            <a:p>
              <a:endParaRPr/>
            </a:p>
          </p:txBody>
        </p:sp>
      </p:grpSp>
      <p:sp>
        <p:nvSpPr>
          <p:cNvPr id="31" name="object 31"/>
          <p:cNvSpPr txBox="1"/>
          <p:nvPr/>
        </p:nvSpPr>
        <p:spPr>
          <a:xfrm>
            <a:off x="2607396" y="1488976"/>
            <a:ext cx="645160"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a:t>
            </a:r>
            <a:r>
              <a:rPr sz="1050" spc="305" dirty="0">
                <a:latin typeface="Georgia"/>
                <a:cs typeface="Georgia"/>
              </a:rPr>
              <a:t>a</a:t>
            </a:r>
            <a:r>
              <a:rPr sz="1050" spc="165" dirty="0">
                <a:latin typeface="Georgia"/>
                <a:cs typeface="Georgia"/>
              </a:rPr>
              <a:t>,</a:t>
            </a:r>
            <a:r>
              <a:rPr sz="1050" spc="340" dirty="0">
                <a:latin typeface="Georgia"/>
                <a:cs typeface="Georgia"/>
              </a:rPr>
              <a:t>b</a:t>
            </a:r>
            <a:r>
              <a:rPr sz="1050" spc="165" dirty="0">
                <a:latin typeface="Georgia"/>
                <a:cs typeface="Georgia"/>
              </a:rPr>
              <a:t>,</a:t>
            </a:r>
            <a:r>
              <a:rPr sz="1050" spc="265" dirty="0">
                <a:latin typeface="Georgia"/>
                <a:cs typeface="Georgia"/>
              </a:rPr>
              <a:t>c}</a:t>
            </a:r>
            <a:endParaRPr sz="1050">
              <a:latin typeface="Georgia"/>
              <a:cs typeface="Georgia"/>
            </a:endParaRPr>
          </a:p>
        </p:txBody>
      </p:sp>
      <p:sp>
        <p:nvSpPr>
          <p:cNvPr id="32" name="object 32"/>
          <p:cNvSpPr txBox="1"/>
          <p:nvPr/>
        </p:nvSpPr>
        <p:spPr>
          <a:xfrm>
            <a:off x="324246" y="2265134"/>
            <a:ext cx="492125" cy="187325"/>
          </a:xfrm>
          <a:prstGeom prst="rect">
            <a:avLst/>
          </a:prstGeom>
        </p:spPr>
        <p:txBody>
          <a:bodyPr vert="horz" wrap="square" lIns="0" tIns="13970" rIns="0" bIns="0" rtlCol="0">
            <a:spAutoFit/>
          </a:bodyPr>
          <a:lstStyle/>
          <a:p>
            <a:pPr marL="12700">
              <a:lnSpc>
                <a:spcPct val="100000"/>
              </a:lnSpc>
              <a:spcBef>
                <a:spcPts val="110"/>
              </a:spcBef>
            </a:pPr>
            <a:r>
              <a:rPr sz="1050" spc="270" dirty="0">
                <a:latin typeface="Georgia"/>
                <a:cs typeface="Georgia"/>
              </a:rPr>
              <a:t>{</a:t>
            </a:r>
            <a:r>
              <a:rPr sz="1050" spc="305" dirty="0">
                <a:latin typeface="Georgia"/>
                <a:cs typeface="Georgia"/>
              </a:rPr>
              <a:t>a</a:t>
            </a:r>
            <a:r>
              <a:rPr sz="1050" spc="165" dirty="0">
                <a:latin typeface="Georgia"/>
                <a:cs typeface="Georgia"/>
              </a:rPr>
              <a:t>,</a:t>
            </a:r>
            <a:r>
              <a:rPr sz="1050" spc="340" dirty="0">
                <a:latin typeface="Georgia"/>
                <a:cs typeface="Georgia"/>
              </a:rPr>
              <a:t>b</a:t>
            </a:r>
            <a:r>
              <a:rPr sz="1050" spc="265" dirty="0">
                <a:latin typeface="Georgia"/>
                <a:cs typeface="Georgia"/>
              </a:rPr>
              <a:t>}</a:t>
            </a:r>
            <a:endParaRPr sz="1050">
              <a:latin typeface="Georgia"/>
              <a:cs typeface="Georg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696645"/>
            <a:ext cx="7803515" cy="314325"/>
          </a:xfrm>
          <a:prstGeom prst="rect">
            <a:avLst/>
          </a:prstGeom>
        </p:spPr>
        <p:txBody>
          <a:bodyPr vert="horz" wrap="square" lIns="0" tIns="11430" rIns="0" bIns="0" rtlCol="0">
            <a:spAutoFit/>
          </a:bodyPr>
          <a:lstStyle/>
          <a:p>
            <a:pPr marL="12700">
              <a:lnSpc>
                <a:spcPct val="100000"/>
              </a:lnSpc>
              <a:spcBef>
                <a:spcPts val="90"/>
              </a:spcBef>
            </a:pPr>
            <a:r>
              <a:rPr sz="1900" b="0" u="none" spc="-25" dirty="0">
                <a:latin typeface="Times New Roman"/>
                <a:cs typeface="Times New Roman"/>
              </a:rPr>
              <a:t>3.</a:t>
            </a:r>
            <a:r>
              <a:rPr sz="1900" b="0" u="none" spc="-145" dirty="0">
                <a:latin typeface="Times New Roman"/>
                <a:cs typeface="Times New Roman"/>
              </a:rPr>
              <a:t> </a:t>
            </a:r>
            <a:r>
              <a:rPr sz="1900" b="0" u="none" spc="-65" dirty="0">
                <a:latin typeface="Times New Roman"/>
                <a:cs typeface="Times New Roman"/>
              </a:rPr>
              <a:t>Draw</a:t>
            </a:r>
            <a:r>
              <a:rPr sz="1900" b="0" u="none" spc="-10" dirty="0">
                <a:latin typeface="Times New Roman"/>
                <a:cs typeface="Times New Roman"/>
              </a:rPr>
              <a:t> </a:t>
            </a:r>
            <a:r>
              <a:rPr sz="1900" b="0" u="none" spc="-40" dirty="0">
                <a:latin typeface="Times New Roman"/>
                <a:cs typeface="Times New Roman"/>
              </a:rPr>
              <a:t>the</a:t>
            </a:r>
            <a:r>
              <a:rPr sz="1900" b="0" u="none" spc="-65" dirty="0">
                <a:latin typeface="Times New Roman"/>
                <a:cs typeface="Times New Roman"/>
              </a:rPr>
              <a:t> </a:t>
            </a:r>
            <a:r>
              <a:rPr sz="1900" b="0" u="none" spc="-60" dirty="0">
                <a:latin typeface="Times New Roman"/>
                <a:cs typeface="Times New Roman"/>
              </a:rPr>
              <a:t>Digraph</a:t>
            </a:r>
            <a:r>
              <a:rPr sz="1900" b="0" u="none" spc="35" dirty="0">
                <a:latin typeface="Times New Roman"/>
                <a:cs typeface="Times New Roman"/>
              </a:rPr>
              <a:t> </a:t>
            </a:r>
            <a:r>
              <a:rPr sz="1900" b="0" u="none" spc="-40" dirty="0">
                <a:latin typeface="Times New Roman"/>
                <a:cs typeface="Times New Roman"/>
              </a:rPr>
              <a:t>representing</a:t>
            </a:r>
            <a:r>
              <a:rPr sz="1900" b="0" u="none" spc="-55" dirty="0">
                <a:latin typeface="Times New Roman"/>
                <a:cs typeface="Times New Roman"/>
              </a:rPr>
              <a:t> </a:t>
            </a:r>
            <a:r>
              <a:rPr sz="1900" b="0" u="none" spc="-40" dirty="0">
                <a:latin typeface="Times New Roman"/>
                <a:cs typeface="Times New Roman"/>
              </a:rPr>
              <a:t>the</a:t>
            </a:r>
            <a:r>
              <a:rPr sz="1900" b="0" u="none" spc="-65" dirty="0">
                <a:latin typeface="Times New Roman"/>
                <a:cs typeface="Times New Roman"/>
              </a:rPr>
              <a:t> </a:t>
            </a:r>
            <a:r>
              <a:rPr sz="1900" b="0" u="none" spc="-30" dirty="0">
                <a:latin typeface="Times New Roman"/>
                <a:cs typeface="Times New Roman"/>
              </a:rPr>
              <a:t>partial</a:t>
            </a:r>
            <a:r>
              <a:rPr sz="1900" b="0" u="none" spc="-50" dirty="0">
                <a:latin typeface="Times New Roman"/>
                <a:cs typeface="Times New Roman"/>
              </a:rPr>
              <a:t> </a:t>
            </a:r>
            <a:r>
              <a:rPr sz="1900" b="0" u="none" spc="-40" dirty="0">
                <a:latin typeface="Times New Roman"/>
                <a:cs typeface="Times New Roman"/>
              </a:rPr>
              <a:t>ordering</a:t>
            </a:r>
            <a:r>
              <a:rPr sz="1900" b="0" u="none" spc="-55" dirty="0">
                <a:latin typeface="Times New Roman"/>
                <a:cs typeface="Times New Roman"/>
              </a:rPr>
              <a:t> </a:t>
            </a:r>
            <a:r>
              <a:rPr sz="1900" b="0" u="none" spc="-114" dirty="0">
                <a:latin typeface="Times New Roman"/>
                <a:cs typeface="Times New Roman"/>
              </a:rPr>
              <a:t>P={(a,b)|</a:t>
            </a:r>
            <a:r>
              <a:rPr sz="1900" b="0" u="none" spc="490" dirty="0">
                <a:latin typeface="Times New Roman"/>
                <a:cs typeface="Times New Roman"/>
              </a:rPr>
              <a:t> </a:t>
            </a:r>
            <a:r>
              <a:rPr sz="1900" b="0" u="none" spc="-75" dirty="0">
                <a:latin typeface="Times New Roman"/>
                <a:cs typeface="Times New Roman"/>
              </a:rPr>
              <a:t>a</a:t>
            </a:r>
            <a:r>
              <a:rPr sz="1900" b="0" u="none" spc="-15" dirty="0">
                <a:latin typeface="Times New Roman"/>
                <a:cs typeface="Times New Roman"/>
              </a:rPr>
              <a:t> </a:t>
            </a:r>
            <a:r>
              <a:rPr sz="1900" b="0" u="none" spc="-75" dirty="0">
                <a:latin typeface="Times New Roman"/>
                <a:cs typeface="Times New Roman"/>
              </a:rPr>
              <a:t>divides</a:t>
            </a:r>
            <a:r>
              <a:rPr sz="1900" b="0" u="none" spc="-65" dirty="0">
                <a:latin typeface="Times New Roman"/>
                <a:cs typeface="Times New Roman"/>
              </a:rPr>
              <a:t> </a:t>
            </a:r>
            <a:r>
              <a:rPr sz="1900" b="0" u="none" spc="-75" dirty="0">
                <a:latin typeface="Times New Roman"/>
                <a:cs typeface="Times New Roman"/>
              </a:rPr>
              <a:t>b}</a:t>
            </a:r>
            <a:r>
              <a:rPr sz="1900" b="0" u="none" spc="-55" dirty="0">
                <a:latin typeface="Times New Roman"/>
                <a:cs typeface="Times New Roman"/>
              </a:rPr>
              <a:t> </a:t>
            </a:r>
            <a:r>
              <a:rPr sz="1900" b="0" u="none" spc="-95" dirty="0">
                <a:latin typeface="Times New Roman"/>
                <a:cs typeface="Times New Roman"/>
              </a:rPr>
              <a:t>on</a:t>
            </a:r>
            <a:r>
              <a:rPr sz="1900" b="0" u="none" spc="35" dirty="0">
                <a:latin typeface="Times New Roman"/>
                <a:cs typeface="Times New Roman"/>
              </a:rPr>
              <a:t> </a:t>
            </a:r>
            <a:r>
              <a:rPr sz="1900" b="0" u="none" spc="-40" dirty="0">
                <a:latin typeface="Times New Roman"/>
                <a:cs typeface="Times New Roman"/>
              </a:rPr>
              <a:t>the</a:t>
            </a:r>
            <a:r>
              <a:rPr sz="1900" b="0" u="none" spc="-50" dirty="0">
                <a:latin typeface="Times New Roman"/>
                <a:cs typeface="Times New Roman"/>
              </a:rPr>
              <a:t> </a:t>
            </a:r>
            <a:r>
              <a:rPr sz="1900" b="0" u="none" spc="-85" dirty="0">
                <a:latin typeface="Times New Roman"/>
                <a:cs typeface="Times New Roman"/>
              </a:rPr>
              <a:t>set</a:t>
            </a:r>
            <a:endParaRPr sz="1900">
              <a:latin typeface="Times New Roman"/>
              <a:cs typeface="Times New Roman"/>
            </a:endParaRPr>
          </a:p>
        </p:txBody>
      </p:sp>
      <p:sp>
        <p:nvSpPr>
          <p:cNvPr id="3" name="object 3"/>
          <p:cNvSpPr txBox="1"/>
          <p:nvPr/>
        </p:nvSpPr>
        <p:spPr>
          <a:xfrm>
            <a:off x="444500" y="1185032"/>
            <a:ext cx="4427220" cy="314325"/>
          </a:xfrm>
          <a:prstGeom prst="rect">
            <a:avLst/>
          </a:prstGeom>
        </p:spPr>
        <p:txBody>
          <a:bodyPr vert="horz" wrap="square" lIns="0" tIns="11430" rIns="0" bIns="0" rtlCol="0">
            <a:spAutoFit/>
          </a:bodyPr>
          <a:lstStyle/>
          <a:p>
            <a:pPr marL="12700">
              <a:lnSpc>
                <a:spcPct val="100000"/>
              </a:lnSpc>
              <a:spcBef>
                <a:spcPts val="90"/>
              </a:spcBef>
            </a:pPr>
            <a:r>
              <a:rPr sz="1900" spc="-85" dirty="0">
                <a:latin typeface="Times New Roman"/>
                <a:cs typeface="Times New Roman"/>
              </a:rPr>
              <a:t>{</a:t>
            </a:r>
            <a:r>
              <a:rPr sz="1900" spc="-5" dirty="0">
                <a:latin typeface="Times New Roman"/>
                <a:cs typeface="Times New Roman"/>
              </a:rPr>
              <a:t>1</a:t>
            </a:r>
            <a:r>
              <a:rPr sz="1900" spc="-135" dirty="0">
                <a:latin typeface="Times New Roman"/>
                <a:cs typeface="Times New Roman"/>
              </a:rPr>
              <a:t>,</a:t>
            </a:r>
            <a:r>
              <a:rPr sz="1900" spc="-85" dirty="0">
                <a:latin typeface="Times New Roman"/>
                <a:cs typeface="Times New Roman"/>
              </a:rPr>
              <a:t>2</a:t>
            </a:r>
            <a:r>
              <a:rPr sz="1900" spc="25" dirty="0">
                <a:latin typeface="Times New Roman"/>
                <a:cs typeface="Times New Roman"/>
              </a:rPr>
              <a:t> </a:t>
            </a:r>
            <a:r>
              <a:rPr sz="1900" spc="15" dirty="0">
                <a:latin typeface="Times New Roman"/>
                <a:cs typeface="Times New Roman"/>
              </a:rPr>
              <a:t>3</a:t>
            </a:r>
            <a:r>
              <a:rPr sz="1900" spc="-135" dirty="0">
                <a:latin typeface="Times New Roman"/>
                <a:cs typeface="Times New Roman"/>
              </a:rPr>
              <a:t>,</a:t>
            </a:r>
            <a:r>
              <a:rPr sz="1900" spc="-5" dirty="0">
                <a:latin typeface="Times New Roman"/>
                <a:cs typeface="Times New Roman"/>
              </a:rPr>
              <a:t>4</a:t>
            </a:r>
            <a:r>
              <a:rPr sz="1900" spc="-135" dirty="0">
                <a:latin typeface="Times New Roman"/>
                <a:cs typeface="Times New Roman"/>
              </a:rPr>
              <a:t>,</a:t>
            </a:r>
            <a:r>
              <a:rPr sz="1900" spc="15" dirty="0">
                <a:latin typeface="Times New Roman"/>
                <a:cs typeface="Times New Roman"/>
              </a:rPr>
              <a:t>5</a:t>
            </a:r>
            <a:r>
              <a:rPr sz="1900" spc="-135" dirty="0">
                <a:latin typeface="Times New Roman"/>
                <a:cs typeface="Times New Roman"/>
              </a:rPr>
              <a:t>,</a:t>
            </a:r>
            <a:r>
              <a:rPr sz="1900" spc="-5" dirty="0">
                <a:latin typeface="Times New Roman"/>
                <a:cs typeface="Times New Roman"/>
              </a:rPr>
              <a:t>6</a:t>
            </a:r>
            <a:r>
              <a:rPr sz="1900" spc="-135" dirty="0">
                <a:latin typeface="Times New Roman"/>
                <a:cs typeface="Times New Roman"/>
              </a:rPr>
              <a:t>,</a:t>
            </a:r>
            <a:r>
              <a:rPr sz="1900" spc="15" dirty="0">
                <a:latin typeface="Times New Roman"/>
                <a:cs typeface="Times New Roman"/>
              </a:rPr>
              <a:t>7</a:t>
            </a:r>
            <a:r>
              <a:rPr sz="1900" spc="-135" dirty="0">
                <a:latin typeface="Times New Roman"/>
                <a:cs typeface="Times New Roman"/>
              </a:rPr>
              <a:t>,</a:t>
            </a:r>
            <a:r>
              <a:rPr sz="1900" spc="10" dirty="0">
                <a:latin typeface="Times New Roman"/>
                <a:cs typeface="Times New Roman"/>
              </a:rPr>
              <a:t>8</a:t>
            </a:r>
            <a:r>
              <a:rPr sz="1900" spc="-135" dirty="0">
                <a:latin typeface="Times New Roman"/>
                <a:cs typeface="Times New Roman"/>
              </a:rPr>
              <a:t>,</a:t>
            </a:r>
            <a:r>
              <a:rPr sz="1900" spc="-85" dirty="0">
                <a:latin typeface="Times New Roman"/>
                <a:cs typeface="Times New Roman"/>
              </a:rPr>
              <a:t>}</a:t>
            </a:r>
            <a:r>
              <a:rPr sz="1900" spc="-135" dirty="0">
                <a:latin typeface="Times New Roman"/>
                <a:cs typeface="Times New Roman"/>
              </a:rPr>
              <a:t>.</a:t>
            </a:r>
            <a:r>
              <a:rPr sz="1900" spc="-335" dirty="0">
                <a:latin typeface="Times New Roman"/>
                <a:cs typeface="Times New Roman"/>
              </a:rPr>
              <a:t>R</a:t>
            </a:r>
            <a:r>
              <a:rPr sz="1900" spc="-85" dirty="0">
                <a:latin typeface="Times New Roman"/>
                <a:cs typeface="Times New Roman"/>
              </a:rPr>
              <a:t>e</a:t>
            </a:r>
            <a:r>
              <a:rPr sz="1900" spc="-55" dirty="0">
                <a:latin typeface="Times New Roman"/>
                <a:cs typeface="Times New Roman"/>
              </a:rPr>
              <a:t>d</a:t>
            </a:r>
            <a:r>
              <a:rPr sz="1900" spc="-5" dirty="0">
                <a:latin typeface="Times New Roman"/>
                <a:cs typeface="Times New Roman"/>
              </a:rPr>
              <a:t>u</a:t>
            </a:r>
            <a:r>
              <a:rPr sz="1900" spc="-70" dirty="0">
                <a:latin typeface="Times New Roman"/>
                <a:cs typeface="Times New Roman"/>
              </a:rPr>
              <a:t>c</a:t>
            </a:r>
            <a:r>
              <a:rPr sz="1900" spc="-75" dirty="0">
                <a:latin typeface="Times New Roman"/>
                <a:cs typeface="Times New Roman"/>
              </a:rPr>
              <a:t>e</a:t>
            </a:r>
            <a:r>
              <a:rPr sz="1900" spc="-55" dirty="0">
                <a:latin typeface="Times New Roman"/>
                <a:cs typeface="Times New Roman"/>
              </a:rPr>
              <a:t> </a:t>
            </a:r>
            <a:r>
              <a:rPr sz="1900" spc="-65" dirty="0">
                <a:latin typeface="Times New Roman"/>
                <a:cs typeface="Times New Roman"/>
              </a:rPr>
              <a:t>i</a:t>
            </a:r>
            <a:r>
              <a:rPr sz="1900" spc="-50" dirty="0">
                <a:latin typeface="Times New Roman"/>
                <a:cs typeface="Times New Roman"/>
              </a:rPr>
              <a:t>t</a:t>
            </a:r>
            <a:r>
              <a:rPr sz="1900" spc="-40" dirty="0">
                <a:latin typeface="Times New Roman"/>
                <a:cs typeface="Times New Roman"/>
              </a:rPr>
              <a:t> </a:t>
            </a:r>
            <a:r>
              <a:rPr sz="1900" spc="-35" dirty="0">
                <a:latin typeface="Times New Roman"/>
                <a:cs typeface="Times New Roman"/>
              </a:rPr>
              <a:t>t</a:t>
            </a:r>
            <a:r>
              <a:rPr sz="1900" spc="-85" dirty="0">
                <a:latin typeface="Times New Roman"/>
                <a:cs typeface="Times New Roman"/>
              </a:rPr>
              <a:t>o</a:t>
            </a:r>
            <a:r>
              <a:rPr sz="1900" spc="-60" dirty="0">
                <a:latin typeface="Times New Roman"/>
                <a:cs typeface="Times New Roman"/>
              </a:rPr>
              <a:t> </a:t>
            </a:r>
            <a:r>
              <a:rPr sz="1900" spc="-35" dirty="0">
                <a:latin typeface="Times New Roman"/>
                <a:cs typeface="Times New Roman"/>
              </a:rPr>
              <a:t>t</a:t>
            </a:r>
            <a:r>
              <a:rPr sz="1900" spc="-5" dirty="0">
                <a:latin typeface="Times New Roman"/>
                <a:cs typeface="Times New Roman"/>
              </a:rPr>
              <a:t>h</a:t>
            </a:r>
            <a:r>
              <a:rPr sz="1900" spc="-75" dirty="0">
                <a:latin typeface="Times New Roman"/>
                <a:cs typeface="Times New Roman"/>
              </a:rPr>
              <a:t>e</a:t>
            </a:r>
            <a:r>
              <a:rPr sz="1900" spc="-70" dirty="0">
                <a:latin typeface="Times New Roman"/>
                <a:cs typeface="Times New Roman"/>
              </a:rPr>
              <a:t> </a:t>
            </a:r>
            <a:r>
              <a:rPr sz="1900" spc="-185" dirty="0">
                <a:latin typeface="Times New Roman"/>
                <a:cs typeface="Times New Roman"/>
              </a:rPr>
              <a:t>H</a:t>
            </a:r>
            <a:r>
              <a:rPr sz="1900" spc="-35" dirty="0">
                <a:latin typeface="Times New Roman"/>
                <a:cs typeface="Times New Roman"/>
              </a:rPr>
              <a:t>a</a:t>
            </a:r>
            <a:r>
              <a:rPr sz="1900" spc="-105" dirty="0">
                <a:latin typeface="Times New Roman"/>
                <a:cs typeface="Times New Roman"/>
              </a:rPr>
              <a:t>s</a:t>
            </a:r>
            <a:r>
              <a:rPr sz="1900" spc="-125" dirty="0">
                <a:latin typeface="Times New Roman"/>
                <a:cs typeface="Times New Roman"/>
              </a:rPr>
              <a:t>s</a:t>
            </a:r>
            <a:r>
              <a:rPr sz="1900" spc="-75" dirty="0">
                <a:latin typeface="Times New Roman"/>
                <a:cs typeface="Times New Roman"/>
              </a:rPr>
              <a:t>e</a:t>
            </a:r>
            <a:r>
              <a:rPr sz="1900" spc="-70" dirty="0">
                <a:latin typeface="Times New Roman"/>
                <a:cs typeface="Times New Roman"/>
              </a:rPr>
              <a:t> </a:t>
            </a:r>
            <a:r>
              <a:rPr sz="1900" spc="-55" dirty="0">
                <a:latin typeface="Times New Roman"/>
                <a:cs typeface="Times New Roman"/>
              </a:rPr>
              <a:t>d</a:t>
            </a:r>
            <a:r>
              <a:rPr sz="1900" spc="-65" dirty="0">
                <a:latin typeface="Times New Roman"/>
                <a:cs typeface="Times New Roman"/>
              </a:rPr>
              <a:t>i</a:t>
            </a:r>
            <a:r>
              <a:rPr sz="1900" spc="-35" dirty="0">
                <a:latin typeface="Times New Roman"/>
                <a:cs typeface="Times New Roman"/>
              </a:rPr>
              <a:t>a</a:t>
            </a:r>
            <a:r>
              <a:rPr sz="1900" spc="-85" dirty="0">
                <a:latin typeface="Times New Roman"/>
                <a:cs typeface="Times New Roman"/>
              </a:rPr>
              <a:t>g</a:t>
            </a:r>
            <a:r>
              <a:rPr sz="1900" spc="50" dirty="0">
                <a:latin typeface="Times New Roman"/>
                <a:cs typeface="Times New Roman"/>
              </a:rPr>
              <a:t>r</a:t>
            </a:r>
            <a:r>
              <a:rPr sz="1900" spc="-35" dirty="0">
                <a:latin typeface="Times New Roman"/>
                <a:cs typeface="Times New Roman"/>
              </a:rPr>
              <a:t>a</a:t>
            </a:r>
            <a:r>
              <a:rPr sz="1900" spc="-100" dirty="0">
                <a:latin typeface="Times New Roman"/>
                <a:cs typeface="Times New Roman"/>
              </a:rPr>
              <a:t>m</a:t>
            </a:r>
            <a:r>
              <a:rPr sz="1900" spc="-45" dirty="0">
                <a:latin typeface="Times New Roman"/>
                <a:cs typeface="Times New Roman"/>
              </a:rPr>
              <a:t>.</a:t>
            </a:r>
            <a:endParaRPr sz="1900">
              <a:latin typeface="Times New Roman"/>
              <a:cs typeface="Times New Roman"/>
            </a:endParaRPr>
          </a:p>
        </p:txBody>
      </p:sp>
      <p:sp>
        <p:nvSpPr>
          <p:cNvPr id="4" name="object 4"/>
          <p:cNvSpPr txBox="1"/>
          <p:nvPr/>
        </p:nvSpPr>
        <p:spPr>
          <a:xfrm>
            <a:off x="444500" y="2526243"/>
            <a:ext cx="853440" cy="314325"/>
          </a:xfrm>
          <a:prstGeom prst="rect">
            <a:avLst/>
          </a:prstGeom>
        </p:spPr>
        <p:txBody>
          <a:bodyPr vert="horz" wrap="square" lIns="0" tIns="11430" rIns="0" bIns="0" rtlCol="0">
            <a:spAutoFit/>
          </a:bodyPr>
          <a:lstStyle/>
          <a:p>
            <a:pPr marL="12700">
              <a:lnSpc>
                <a:spcPct val="100000"/>
              </a:lnSpc>
              <a:spcBef>
                <a:spcPts val="90"/>
              </a:spcBef>
            </a:pPr>
            <a:r>
              <a:rPr sz="1900" b="1" spc="-114" dirty="0">
                <a:latin typeface="Times New Roman"/>
                <a:cs typeface="Times New Roman"/>
              </a:rPr>
              <a:t>Digraph:</a:t>
            </a:r>
            <a:endParaRPr sz="1900">
              <a:latin typeface="Times New Roman"/>
              <a:cs typeface="Times New Roman"/>
            </a:endParaRPr>
          </a:p>
        </p:txBody>
      </p:sp>
      <p:grpSp>
        <p:nvGrpSpPr>
          <p:cNvPr id="5" name="object 5"/>
          <p:cNvGrpSpPr/>
          <p:nvPr/>
        </p:nvGrpSpPr>
        <p:grpSpPr>
          <a:xfrm>
            <a:off x="1332333" y="2293587"/>
            <a:ext cx="6159500" cy="3641090"/>
            <a:chOff x="1332333" y="2293587"/>
            <a:chExt cx="6159500" cy="3641090"/>
          </a:xfrm>
        </p:grpSpPr>
        <p:sp>
          <p:nvSpPr>
            <p:cNvPr id="6" name="object 6"/>
            <p:cNvSpPr/>
            <p:nvPr/>
          </p:nvSpPr>
          <p:spPr>
            <a:xfrm>
              <a:off x="1352018" y="3360530"/>
              <a:ext cx="933450" cy="1193165"/>
            </a:xfrm>
            <a:custGeom>
              <a:avLst/>
              <a:gdLst/>
              <a:ahLst/>
              <a:cxnLst/>
              <a:rect l="l" t="t" r="r" b="b"/>
              <a:pathLst>
                <a:path w="933450" h="1193164">
                  <a:moveTo>
                    <a:pt x="0" y="200240"/>
                  </a:moveTo>
                  <a:lnTo>
                    <a:pt x="6210" y="154345"/>
                  </a:lnTo>
                  <a:lnTo>
                    <a:pt x="23902" y="112204"/>
                  </a:lnTo>
                  <a:lnTo>
                    <a:pt x="51663" y="75024"/>
                  </a:lnTo>
                  <a:lnTo>
                    <a:pt x="88081" y="44008"/>
                  </a:lnTo>
                  <a:lnTo>
                    <a:pt x="131745" y="20362"/>
                  </a:lnTo>
                  <a:lnTo>
                    <a:pt x="181243" y="5291"/>
                  </a:lnTo>
                  <a:lnTo>
                    <a:pt x="235164" y="0"/>
                  </a:lnTo>
                  <a:lnTo>
                    <a:pt x="289085" y="5291"/>
                  </a:lnTo>
                  <a:lnTo>
                    <a:pt x="338583" y="20362"/>
                  </a:lnTo>
                  <a:lnTo>
                    <a:pt x="382248" y="44008"/>
                  </a:lnTo>
                  <a:lnTo>
                    <a:pt x="418666" y="75024"/>
                  </a:lnTo>
                  <a:lnTo>
                    <a:pt x="446427" y="112204"/>
                  </a:lnTo>
                  <a:lnTo>
                    <a:pt x="464118" y="154345"/>
                  </a:lnTo>
                  <a:lnTo>
                    <a:pt x="470329" y="200240"/>
                  </a:lnTo>
                  <a:lnTo>
                    <a:pt x="464118" y="246135"/>
                  </a:lnTo>
                  <a:lnTo>
                    <a:pt x="446427" y="288276"/>
                  </a:lnTo>
                  <a:lnTo>
                    <a:pt x="418666" y="325456"/>
                  </a:lnTo>
                  <a:lnTo>
                    <a:pt x="382248" y="356472"/>
                  </a:lnTo>
                  <a:lnTo>
                    <a:pt x="338583" y="380118"/>
                  </a:lnTo>
                  <a:lnTo>
                    <a:pt x="289085" y="395189"/>
                  </a:lnTo>
                  <a:lnTo>
                    <a:pt x="235164" y="400481"/>
                  </a:lnTo>
                  <a:lnTo>
                    <a:pt x="181243" y="395189"/>
                  </a:lnTo>
                  <a:lnTo>
                    <a:pt x="131745" y="380118"/>
                  </a:lnTo>
                  <a:lnTo>
                    <a:pt x="88081" y="356472"/>
                  </a:lnTo>
                  <a:lnTo>
                    <a:pt x="51663" y="325456"/>
                  </a:lnTo>
                  <a:lnTo>
                    <a:pt x="23902" y="288276"/>
                  </a:lnTo>
                  <a:lnTo>
                    <a:pt x="6210" y="246135"/>
                  </a:lnTo>
                  <a:lnTo>
                    <a:pt x="0" y="200240"/>
                  </a:lnTo>
                  <a:close/>
                </a:path>
                <a:path w="933450" h="1193164">
                  <a:moveTo>
                    <a:pt x="462995" y="992852"/>
                  </a:moveTo>
                  <a:lnTo>
                    <a:pt x="469205" y="946935"/>
                  </a:lnTo>
                  <a:lnTo>
                    <a:pt x="486897" y="904778"/>
                  </a:lnTo>
                  <a:lnTo>
                    <a:pt x="514658" y="867587"/>
                  </a:lnTo>
                  <a:lnTo>
                    <a:pt x="551076" y="836565"/>
                  </a:lnTo>
                  <a:lnTo>
                    <a:pt x="594740" y="812916"/>
                  </a:lnTo>
                  <a:lnTo>
                    <a:pt x="644239" y="797843"/>
                  </a:lnTo>
                  <a:lnTo>
                    <a:pt x="698159" y="792552"/>
                  </a:lnTo>
                  <a:lnTo>
                    <a:pt x="752080" y="797843"/>
                  </a:lnTo>
                  <a:lnTo>
                    <a:pt x="801579" y="812916"/>
                  </a:lnTo>
                  <a:lnTo>
                    <a:pt x="845243" y="836565"/>
                  </a:lnTo>
                  <a:lnTo>
                    <a:pt x="881661" y="867587"/>
                  </a:lnTo>
                  <a:lnTo>
                    <a:pt x="909422" y="904778"/>
                  </a:lnTo>
                  <a:lnTo>
                    <a:pt x="927113" y="946935"/>
                  </a:lnTo>
                  <a:lnTo>
                    <a:pt x="933324" y="992852"/>
                  </a:lnTo>
                  <a:lnTo>
                    <a:pt x="927113" y="1038766"/>
                  </a:lnTo>
                  <a:lnTo>
                    <a:pt x="909422" y="1080914"/>
                  </a:lnTo>
                  <a:lnTo>
                    <a:pt x="881661" y="1118094"/>
                  </a:lnTo>
                  <a:lnTo>
                    <a:pt x="845243" y="1149103"/>
                  </a:lnTo>
                  <a:lnTo>
                    <a:pt x="801579" y="1172741"/>
                  </a:lnTo>
                  <a:lnTo>
                    <a:pt x="752080" y="1187804"/>
                  </a:lnTo>
                  <a:lnTo>
                    <a:pt x="698159" y="1193093"/>
                  </a:lnTo>
                  <a:lnTo>
                    <a:pt x="644239" y="1187804"/>
                  </a:lnTo>
                  <a:lnTo>
                    <a:pt x="594740" y="1172741"/>
                  </a:lnTo>
                  <a:lnTo>
                    <a:pt x="551076" y="1149103"/>
                  </a:lnTo>
                  <a:lnTo>
                    <a:pt x="514658" y="1118094"/>
                  </a:lnTo>
                  <a:lnTo>
                    <a:pt x="486897" y="1080914"/>
                  </a:lnTo>
                  <a:lnTo>
                    <a:pt x="469205" y="1038766"/>
                  </a:lnTo>
                  <a:lnTo>
                    <a:pt x="462995" y="992852"/>
                  </a:lnTo>
                  <a:close/>
                </a:path>
              </a:pathLst>
            </a:custGeom>
            <a:ln w="38360">
              <a:solidFill>
                <a:srgbClr val="000000"/>
              </a:solidFill>
            </a:ln>
          </p:spPr>
          <p:txBody>
            <a:bodyPr wrap="square" lIns="0" tIns="0" rIns="0" bIns="0" rtlCol="0"/>
            <a:lstStyle/>
            <a:p>
              <a:endParaRPr/>
            </a:p>
          </p:txBody>
        </p:sp>
        <p:sp>
          <p:nvSpPr>
            <p:cNvPr id="7" name="object 7"/>
            <p:cNvSpPr/>
            <p:nvPr/>
          </p:nvSpPr>
          <p:spPr>
            <a:xfrm>
              <a:off x="1638983" y="3735381"/>
              <a:ext cx="275590" cy="400685"/>
            </a:xfrm>
            <a:custGeom>
              <a:avLst/>
              <a:gdLst/>
              <a:ahLst/>
              <a:cxnLst/>
              <a:rect l="l" t="t" r="r" b="b"/>
              <a:pathLst>
                <a:path w="275589" h="400685">
                  <a:moveTo>
                    <a:pt x="275046" y="400481"/>
                  </a:moveTo>
                  <a:lnTo>
                    <a:pt x="0" y="0"/>
                  </a:lnTo>
                </a:path>
              </a:pathLst>
            </a:custGeom>
            <a:ln w="14157">
              <a:solidFill>
                <a:srgbClr val="497DBA"/>
              </a:solidFill>
            </a:ln>
          </p:spPr>
          <p:txBody>
            <a:bodyPr wrap="square" lIns="0" tIns="0" rIns="0" bIns="0" rtlCol="0"/>
            <a:lstStyle/>
            <a:p>
              <a:endParaRPr/>
            </a:p>
          </p:txBody>
        </p:sp>
        <p:sp>
          <p:nvSpPr>
            <p:cNvPr id="8" name="object 8"/>
            <p:cNvSpPr/>
            <p:nvPr/>
          </p:nvSpPr>
          <p:spPr>
            <a:xfrm>
              <a:off x="2434784" y="2313272"/>
              <a:ext cx="470534" cy="400685"/>
            </a:xfrm>
            <a:custGeom>
              <a:avLst/>
              <a:gdLst/>
              <a:ahLst/>
              <a:cxnLst/>
              <a:rect l="l" t="t" r="r" b="b"/>
              <a:pathLst>
                <a:path w="470535" h="400685">
                  <a:moveTo>
                    <a:pt x="0" y="200240"/>
                  </a:moveTo>
                  <a:lnTo>
                    <a:pt x="6209" y="154345"/>
                  </a:lnTo>
                  <a:lnTo>
                    <a:pt x="23898" y="112204"/>
                  </a:lnTo>
                  <a:lnTo>
                    <a:pt x="51659" y="75024"/>
                  </a:lnTo>
                  <a:lnTo>
                    <a:pt x="88083" y="44008"/>
                  </a:lnTo>
                  <a:lnTo>
                    <a:pt x="131763" y="20362"/>
                  </a:lnTo>
                  <a:lnTo>
                    <a:pt x="181290" y="5291"/>
                  </a:lnTo>
                  <a:lnTo>
                    <a:pt x="235256" y="0"/>
                  </a:lnTo>
                  <a:lnTo>
                    <a:pt x="289154" y="5291"/>
                  </a:lnTo>
                  <a:lnTo>
                    <a:pt x="338633" y="20362"/>
                  </a:lnTo>
                  <a:lnTo>
                    <a:pt x="382280" y="44008"/>
                  </a:lnTo>
                  <a:lnTo>
                    <a:pt x="418685" y="75024"/>
                  </a:lnTo>
                  <a:lnTo>
                    <a:pt x="446435" y="112204"/>
                  </a:lnTo>
                  <a:lnTo>
                    <a:pt x="464120" y="154345"/>
                  </a:lnTo>
                  <a:lnTo>
                    <a:pt x="470329" y="200240"/>
                  </a:lnTo>
                  <a:lnTo>
                    <a:pt x="464120" y="246135"/>
                  </a:lnTo>
                  <a:lnTo>
                    <a:pt x="446435" y="288276"/>
                  </a:lnTo>
                  <a:lnTo>
                    <a:pt x="418685" y="325456"/>
                  </a:lnTo>
                  <a:lnTo>
                    <a:pt x="382280" y="356472"/>
                  </a:lnTo>
                  <a:lnTo>
                    <a:pt x="338633" y="380118"/>
                  </a:lnTo>
                  <a:lnTo>
                    <a:pt x="289154" y="395189"/>
                  </a:lnTo>
                  <a:lnTo>
                    <a:pt x="235256" y="400481"/>
                  </a:lnTo>
                  <a:lnTo>
                    <a:pt x="181290" y="395189"/>
                  </a:lnTo>
                  <a:lnTo>
                    <a:pt x="131763" y="380118"/>
                  </a:lnTo>
                  <a:lnTo>
                    <a:pt x="88083" y="356472"/>
                  </a:lnTo>
                  <a:lnTo>
                    <a:pt x="51659" y="325456"/>
                  </a:lnTo>
                  <a:lnTo>
                    <a:pt x="23898" y="288276"/>
                  </a:lnTo>
                  <a:lnTo>
                    <a:pt x="6209" y="246135"/>
                  </a:lnTo>
                  <a:lnTo>
                    <a:pt x="0" y="200240"/>
                  </a:lnTo>
                  <a:close/>
                </a:path>
              </a:pathLst>
            </a:custGeom>
            <a:ln w="38629">
              <a:solidFill>
                <a:srgbClr val="000000"/>
              </a:solidFill>
            </a:ln>
          </p:spPr>
          <p:txBody>
            <a:bodyPr wrap="square" lIns="0" tIns="0" rIns="0" bIns="0" rtlCol="0"/>
            <a:lstStyle/>
            <a:p>
              <a:endParaRPr/>
            </a:p>
          </p:txBody>
        </p:sp>
        <p:sp>
          <p:nvSpPr>
            <p:cNvPr id="9" name="object 9"/>
            <p:cNvSpPr/>
            <p:nvPr/>
          </p:nvSpPr>
          <p:spPr>
            <a:xfrm>
              <a:off x="1742584" y="2707145"/>
              <a:ext cx="757555" cy="652145"/>
            </a:xfrm>
            <a:custGeom>
              <a:avLst/>
              <a:gdLst/>
              <a:ahLst/>
              <a:cxnLst/>
              <a:rect l="l" t="t" r="r" b="b"/>
              <a:pathLst>
                <a:path w="757555" h="652145">
                  <a:moveTo>
                    <a:pt x="0" y="651782"/>
                  </a:moveTo>
                  <a:lnTo>
                    <a:pt x="757294" y="0"/>
                  </a:lnTo>
                </a:path>
              </a:pathLst>
            </a:custGeom>
            <a:ln w="14479">
              <a:solidFill>
                <a:srgbClr val="497DBA"/>
              </a:solidFill>
            </a:ln>
          </p:spPr>
          <p:txBody>
            <a:bodyPr wrap="square" lIns="0" tIns="0" rIns="0" bIns="0" rtlCol="0"/>
            <a:lstStyle/>
            <a:p>
              <a:endParaRPr/>
            </a:p>
          </p:txBody>
        </p:sp>
        <p:sp>
          <p:nvSpPr>
            <p:cNvPr id="10" name="object 10"/>
            <p:cNvSpPr/>
            <p:nvPr/>
          </p:nvSpPr>
          <p:spPr>
            <a:xfrm>
              <a:off x="5011971" y="5514097"/>
              <a:ext cx="470534" cy="400685"/>
            </a:xfrm>
            <a:custGeom>
              <a:avLst/>
              <a:gdLst/>
              <a:ahLst/>
              <a:cxnLst/>
              <a:rect l="l" t="t" r="r" b="b"/>
              <a:pathLst>
                <a:path w="470535" h="400685">
                  <a:moveTo>
                    <a:pt x="0" y="200240"/>
                  </a:moveTo>
                  <a:lnTo>
                    <a:pt x="6208" y="154326"/>
                  </a:lnTo>
                  <a:lnTo>
                    <a:pt x="23894" y="112178"/>
                  </a:lnTo>
                  <a:lnTo>
                    <a:pt x="51644" y="74999"/>
                  </a:lnTo>
                  <a:lnTo>
                    <a:pt x="88049" y="43989"/>
                  </a:lnTo>
                  <a:lnTo>
                    <a:pt x="131696" y="20352"/>
                  </a:lnTo>
                  <a:lnTo>
                    <a:pt x="181174" y="5288"/>
                  </a:lnTo>
                  <a:lnTo>
                    <a:pt x="235073" y="0"/>
                  </a:lnTo>
                  <a:lnTo>
                    <a:pt x="289039" y="5288"/>
                  </a:lnTo>
                  <a:lnTo>
                    <a:pt x="338566" y="20352"/>
                  </a:lnTo>
                  <a:lnTo>
                    <a:pt x="382246" y="43989"/>
                  </a:lnTo>
                  <a:lnTo>
                    <a:pt x="418670" y="74999"/>
                  </a:lnTo>
                  <a:lnTo>
                    <a:pt x="446431" y="112178"/>
                  </a:lnTo>
                  <a:lnTo>
                    <a:pt x="464120" y="154326"/>
                  </a:lnTo>
                  <a:lnTo>
                    <a:pt x="470329" y="200240"/>
                  </a:lnTo>
                  <a:lnTo>
                    <a:pt x="464120" y="246154"/>
                  </a:lnTo>
                  <a:lnTo>
                    <a:pt x="446431" y="288302"/>
                  </a:lnTo>
                  <a:lnTo>
                    <a:pt x="418670" y="325482"/>
                  </a:lnTo>
                  <a:lnTo>
                    <a:pt x="382246" y="356491"/>
                  </a:lnTo>
                  <a:lnTo>
                    <a:pt x="338566" y="380128"/>
                  </a:lnTo>
                  <a:lnTo>
                    <a:pt x="289039" y="395192"/>
                  </a:lnTo>
                  <a:lnTo>
                    <a:pt x="235073" y="400481"/>
                  </a:lnTo>
                  <a:lnTo>
                    <a:pt x="181174" y="395192"/>
                  </a:lnTo>
                  <a:lnTo>
                    <a:pt x="131696" y="380128"/>
                  </a:lnTo>
                  <a:lnTo>
                    <a:pt x="88049" y="356491"/>
                  </a:lnTo>
                  <a:lnTo>
                    <a:pt x="51644" y="325482"/>
                  </a:lnTo>
                  <a:lnTo>
                    <a:pt x="23894" y="288302"/>
                  </a:lnTo>
                  <a:lnTo>
                    <a:pt x="6208" y="246154"/>
                  </a:lnTo>
                  <a:lnTo>
                    <a:pt x="0" y="200240"/>
                  </a:lnTo>
                  <a:close/>
                </a:path>
              </a:pathLst>
            </a:custGeom>
            <a:ln w="38629">
              <a:solidFill>
                <a:srgbClr val="000000"/>
              </a:solidFill>
            </a:ln>
          </p:spPr>
          <p:txBody>
            <a:bodyPr wrap="square" lIns="0" tIns="0" rIns="0" bIns="0" rtlCol="0"/>
            <a:lstStyle/>
            <a:p>
              <a:endParaRPr/>
            </a:p>
          </p:txBody>
        </p:sp>
        <p:sp>
          <p:nvSpPr>
            <p:cNvPr id="11" name="object 11"/>
            <p:cNvSpPr/>
            <p:nvPr/>
          </p:nvSpPr>
          <p:spPr>
            <a:xfrm>
              <a:off x="2247753" y="4549939"/>
              <a:ext cx="2766060" cy="1166495"/>
            </a:xfrm>
            <a:custGeom>
              <a:avLst/>
              <a:gdLst/>
              <a:ahLst/>
              <a:cxnLst/>
              <a:rect l="l" t="t" r="r" b="b"/>
              <a:pathLst>
                <a:path w="2766060" h="1166495">
                  <a:moveTo>
                    <a:pt x="0" y="0"/>
                  </a:moveTo>
                  <a:lnTo>
                    <a:pt x="2766051" y="1166401"/>
                  </a:lnTo>
                </a:path>
              </a:pathLst>
            </a:custGeom>
            <a:ln w="14826">
              <a:solidFill>
                <a:srgbClr val="497DBA"/>
              </a:solidFill>
            </a:ln>
          </p:spPr>
          <p:txBody>
            <a:bodyPr wrap="square" lIns="0" tIns="0" rIns="0" bIns="0" rtlCol="0"/>
            <a:lstStyle/>
            <a:p>
              <a:endParaRPr/>
            </a:p>
          </p:txBody>
        </p:sp>
        <p:sp>
          <p:nvSpPr>
            <p:cNvPr id="12" name="object 12"/>
            <p:cNvSpPr/>
            <p:nvPr/>
          </p:nvSpPr>
          <p:spPr>
            <a:xfrm>
              <a:off x="4232672" y="2835299"/>
              <a:ext cx="1001394" cy="1626235"/>
            </a:xfrm>
            <a:custGeom>
              <a:avLst/>
              <a:gdLst/>
              <a:ahLst/>
              <a:cxnLst/>
              <a:rect l="l" t="t" r="r" b="b"/>
              <a:pathLst>
                <a:path w="1001395" h="1626235">
                  <a:moveTo>
                    <a:pt x="0" y="1425973"/>
                  </a:moveTo>
                  <a:lnTo>
                    <a:pt x="6208" y="1380055"/>
                  </a:lnTo>
                  <a:lnTo>
                    <a:pt x="23894" y="1337899"/>
                  </a:lnTo>
                  <a:lnTo>
                    <a:pt x="51644" y="1300707"/>
                  </a:lnTo>
                  <a:lnTo>
                    <a:pt x="88049" y="1269685"/>
                  </a:lnTo>
                  <a:lnTo>
                    <a:pt x="131696" y="1246036"/>
                  </a:lnTo>
                  <a:lnTo>
                    <a:pt x="181174" y="1230964"/>
                  </a:lnTo>
                  <a:lnTo>
                    <a:pt x="235073" y="1225672"/>
                  </a:lnTo>
                  <a:lnTo>
                    <a:pt x="289039" y="1230964"/>
                  </a:lnTo>
                  <a:lnTo>
                    <a:pt x="338566" y="1246036"/>
                  </a:lnTo>
                  <a:lnTo>
                    <a:pt x="382246" y="1269685"/>
                  </a:lnTo>
                  <a:lnTo>
                    <a:pt x="418670" y="1300707"/>
                  </a:lnTo>
                  <a:lnTo>
                    <a:pt x="446431" y="1337899"/>
                  </a:lnTo>
                  <a:lnTo>
                    <a:pt x="464120" y="1380055"/>
                  </a:lnTo>
                  <a:lnTo>
                    <a:pt x="470329" y="1425973"/>
                  </a:lnTo>
                  <a:lnTo>
                    <a:pt x="464120" y="1471887"/>
                  </a:lnTo>
                  <a:lnTo>
                    <a:pt x="446431" y="1514035"/>
                  </a:lnTo>
                  <a:lnTo>
                    <a:pt x="418670" y="1551214"/>
                  </a:lnTo>
                  <a:lnTo>
                    <a:pt x="382246" y="1582223"/>
                  </a:lnTo>
                  <a:lnTo>
                    <a:pt x="338566" y="1605861"/>
                  </a:lnTo>
                  <a:lnTo>
                    <a:pt x="289039" y="1620925"/>
                  </a:lnTo>
                  <a:lnTo>
                    <a:pt x="235073" y="1626213"/>
                  </a:lnTo>
                  <a:lnTo>
                    <a:pt x="181174" y="1620925"/>
                  </a:lnTo>
                  <a:lnTo>
                    <a:pt x="131696" y="1605861"/>
                  </a:lnTo>
                  <a:lnTo>
                    <a:pt x="88049" y="1582223"/>
                  </a:lnTo>
                  <a:lnTo>
                    <a:pt x="51644" y="1551214"/>
                  </a:lnTo>
                  <a:lnTo>
                    <a:pt x="23894" y="1514035"/>
                  </a:lnTo>
                  <a:lnTo>
                    <a:pt x="6208" y="1471887"/>
                  </a:lnTo>
                  <a:lnTo>
                    <a:pt x="0" y="1425973"/>
                  </a:lnTo>
                  <a:close/>
                </a:path>
                <a:path w="1001395" h="1626235">
                  <a:moveTo>
                    <a:pt x="530839" y="200240"/>
                  </a:moveTo>
                  <a:lnTo>
                    <a:pt x="537049" y="154282"/>
                  </a:lnTo>
                  <a:lnTo>
                    <a:pt x="554738" y="112117"/>
                  </a:lnTo>
                  <a:lnTo>
                    <a:pt x="582498" y="74940"/>
                  </a:lnTo>
                  <a:lnTo>
                    <a:pt x="618923" y="43945"/>
                  </a:lnTo>
                  <a:lnTo>
                    <a:pt x="662602" y="20327"/>
                  </a:lnTo>
                  <a:lnTo>
                    <a:pt x="712130" y="5280"/>
                  </a:lnTo>
                  <a:lnTo>
                    <a:pt x="766096" y="0"/>
                  </a:lnTo>
                  <a:lnTo>
                    <a:pt x="819994" y="5280"/>
                  </a:lnTo>
                  <a:lnTo>
                    <a:pt x="869473" y="20327"/>
                  </a:lnTo>
                  <a:lnTo>
                    <a:pt x="913120" y="43945"/>
                  </a:lnTo>
                  <a:lnTo>
                    <a:pt x="949524" y="74940"/>
                  </a:lnTo>
                  <a:lnTo>
                    <a:pt x="977275" y="112117"/>
                  </a:lnTo>
                  <a:lnTo>
                    <a:pt x="994960" y="154282"/>
                  </a:lnTo>
                  <a:lnTo>
                    <a:pt x="1001169" y="200240"/>
                  </a:lnTo>
                  <a:lnTo>
                    <a:pt x="994960" y="246135"/>
                  </a:lnTo>
                  <a:lnTo>
                    <a:pt x="977275" y="288276"/>
                  </a:lnTo>
                  <a:lnTo>
                    <a:pt x="949524" y="325456"/>
                  </a:lnTo>
                  <a:lnTo>
                    <a:pt x="913120" y="356472"/>
                  </a:lnTo>
                  <a:lnTo>
                    <a:pt x="869473" y="380118"/>
                  </a:lnTo>
                  <a:lnTo>
                    <a:pt x="819994" y="395189"/>
                  </a:lnTo>
                  <a:lnTo>
                    <a:pt x="766096" y="400481"/>
                  </a:lnTo>
                  <a:lnTo>
                    <a:pt x="712130" y="395189"/>
                  </a:lnTo>
                  <a:lnTo>
                    <a:pt x="662602" y="380118"/>
                  </a:lnTo>
                  <a:lnTo>
                    <a:pt x="618923" y="356472"/>
                  </a:lnTo>
                  <a:lnTo>
                    <a:pt x="582498" y="325456"/>
                  </a:lnTo>
                  <a:lnTo>
                    <a:pt x="554738" y="288276"/>
                  </a:lnTo>
                  <a:lnTo>
                    <a:pt x="537049" y="246135"/>
                  </a:lnTo>
                  <a:lnTo>
                    <a:pt x="530839" y="200240"/>
                  </a:lnTo>
                  <a:close/>
                </a:path>
              </a:pathLst>
            </a:custGeom>
            <a:ln w="38360">
              <a:solidFill>
                <a:srgbClr val="000000"/>
              </a:solidFill>
            </a:ln>
          </p:spPr>
          <p:txBody>
            <a:bodyPr wrap="square" lIns="0" tIns="0" rIns="0" bIns="0" rtlCol="0"/>
            <a:lstStyle/>
            <a:p>
              <a:endParaRPr/>
            </a:p>
          </p:txBody>
        </p:sp>
        <p:sp>
          <p:nvSpPr>
            <p:cNvPr id="13" name="object 13"/>
            <p:cNvSpPr/>
            <p:nvPr/>
          </p:nvSpPr>
          <p:spPr>
            <a:xfrm>
              <a:off x="1822347" y="2707145"/>
              <a:ext cx="3341370" cy="3011805"/>
            </a:xfrm>
            <a:custGeom>
              <a:avLst/>
              <a:gdLst/>
              <a:ahLst/>
              <a:cxnLst/>
              <a:rect l="l" t="t" r="r" b="b"/>
              <a:pathLst>
                <a:path w="3341370" h="3011804">
                  <a:moveTo>
                    <a:pt x="457494" y="1529036"/>
                  </a:moveTo>
                  <a:lnTo>
                    <a:pt x="2938414" y="439728"/>
                  </a:lnTo>
                </a:path>
                <a:path w="3341370" h="3011804">
                  <a:moveTo>
                    <a:pt x="0" y="905087"/>
                  </a:moveTo>
                  <a:lnTo>
                    <a:pt x="3272137" y="3011557"/>
                  </a:lnTo>
                </a:path>
                <a:path w="3341370" h="3011804">
                  <a:moveTo>
                    <a:pt x="930574" y="0"/>
                  </a:moveTo>
                  <a:lnTo>
                    <a:pt x="3273054" y="2932462"/>
                  </a:lnTo>
                </a:path>
                <a:path w="3341370" h="3011804">
                  <a:moveTo>
                    <a:pt x="3009009" y="526832"/>
                  </a:moveTo>
                  <a:lnTo>
                    <a:pt x="2812809" y="1215660"/>
                  </a:lnTo>
                </a:path>
                <a:path w="3341370" h="3011804">
                  <a:moveTo>
                    <a:pt x="2789889" y="1689629"/>
                  </a:moveTo>
                  <a:lnTo>
                    <a:pt x="3317978" y="2893075"/>
                  </a:lnTo>
                </a:path>
                <a:path w="3341370" h="3011804">
                  <a:moveTo>
                    <a:pt x="3111693" y="526832"/>
                  </a:moveTo>
                  <a:lnTo>
                    <a:pt x="3340899" y="2808654"/>
                  </a:lnTo>
                </a:path>
              </a:pathLst>
            </a:custGeom>
            <a:ln w="14385">
              <a:solidFill>
                <a:srgbClr val="497DBA"/>
              </a:solidFill>
            </a:ln>
          </p:spPr>
          <p:txBody>
            <a:bodyPr wrap="square" lIns="0" tIns="0" rIns="0" bIns="0" rtlCol="0"/>
            <a:lstStyle/>
            <a:p>
              <a:endParaRPr/>
            </a:p>
          </p:txBody>
        </p:sp>
        <p:sp>
          <p:nvSpPr>
            <p:cNvPr id="14" name="object 14"/>
            <p:cNvSpPr/>
            <p:nvPr/>
          </p:nvSpPr>
          <p:spPr>
            <a:xfrm>
              <a:off x="5664748" y="3832497"/>
              <a:ext cx="470534" cy="400685"/>
            </a:xfrm>
            <a:custGeom>
              <a:avLst/>
              <a:gdLst/>
              <a:ahLst/>
              <a:cxnLst/>
              <a:rect l="l" t="t" r="r" b="b"/>
              <a:pathLst>
                <a:path w="470535" h="400685">
                  <a:moveTo>
                    <a:pt x="0" y="200240"/>
                  </a:moveTo>
                  <a:lnTo>
                    <a:pt x="6209" y="154282"/>
                  </a:lnTo>
                  <a:lnTo>
                    <a:pt x="23898" y="112117"/>
                  </a:lnTo>
                  <a:lnTo>
                    <a:pt x="51659" y="74940"/>
                  </a:lnTo>
                  <a:lnTo>
                    <a:pt x="88083" y="43945"/>
                  </a:lnTo>
                  <a:lnTo>
                    <a:pt x="131763" y="20327"/>
                  </a:lnTo>
                  <a:lnTo>
                    <a:pt x="181290" y="5280"/>
                  </a:lnTo>
                  <a:lnTo>
                    <a:pt x="235256" y="0"/>
                  </a:lnTo>
                  <a:lnTo>
                    <a:pt x="289154" y="5280"/>
                  </a:lnTo>
                  <a:lnTo>
                    <a:pt x="338633" y="20327"/>
                  </a:lnTo>
                  <a:lnTo>
                    <a:pt x="382280" y="43945"/>
                  </a:lnTo>
                  <a:lnTo>
                    <a:pt x="418685" y="74940"/>
                  </a:lnTo>
                  <a:lnTo>
                    <a:pt x="446435" y="112117"/>
                  </a:lnTo>
                  <a:lnTo>
                    <a:pt x="464120" y="154282"/>
                  </a:lnTo>
                  <a:lnTo>
                    <a:pt x="470329" y="200240"/>
                  </a:lnTo>
                  <a:lnTo>
                    <a:pt x="464120" y="246135"/>
                  </a:lnTo>
                  <a:lnTo>
                    <a:pt x="446435" y="288276"/>
                  </a:lnTo>
                  <a:lnTo>
                    <a:pt x="418685" y="325456"/>
                  </a:lnTo>
                  <a:lnTo>
                    <a:pt x="382280" y="356472"/>
                  </a:lnTo>
                  <a:lnTo>
                    <a:pt x="338633" y="380118"/>
                  </a:lnTo>
                  <a:lnTo>
                    <a:pt x="289154" y="395189"/>
                  </a:lnTo>
                  <a:lnTo>
                    <a:pt x="235256" y="400481"/>
                  </a:lnTo>
                  <a:lnTo>
                    <a:pt x="181290" y="395189"/>
                  </a:lnTo>
                  <a:lnTo>
                    <a:pt x="131763" y="380118"/>
                  </a:lnTo>
                  <a:lnTo>
                    <a:pt x="88083" y="356472"/>
                  </a:lnTo>
                  <a:lnTo>
                    <a:pt x="51659" y="325456"/>
                  </a:lnTo>
                  <a:lnTo>
                    <a:pt x="23898" y="288276"/>
                  </a:lnTo>
                  <a:lnTo>
                    <a:pt x="6209" y="246135"/>
                  </a:lnTo>
                  <a:lnTo>
                    <a:pt x="0" y="200240"/>
                  </a:lnTo>
                  <a:close/>
                </a:path>
              </a:pathLst>
            </a:custGeom>
            <a:ln w="38629">
              <a:solidFill>
                <a:srgbClr val="000000"/>
              </a:solidFill>
            </a:ln>
          </p:spPr>
          <p:txBody>
            <a:bodyPr wrap="square" lIns="0" tIns="0" rIns="0" bIns="0" rtlCol="0"/>
            <a:lstStyle/>
            <a:p>
              <a:endParaRPr/>
            </a:p>
          </p:txBody>
        </p:sp>
        <p:sp>
          <p:nvSpPr>
            <p:cNvPr id="15" name="object 15"/>
            <p:cNvSpPr/>
            <p:nvPr/>
          </p:nvSpPr>
          <p:spPr>
            <a:xfrm>
              <a:off x="5358530" y="4236182"/>
              <a:ext cx="458470" cy="1280160"/>
            </a:xfrm>
            <a:custGeom>
              <a:avLst/>
              <a:gdLst/>
              <a:ahLst/>
              <a:cxnLst/>
              <a:rect l="l" t="t" r="r" b="b"/>
              <a:pathLst>
                <a:path w="458470" h="1280160">
                  <a:moveTo>
                    <a:pt x="458410" y="0"/>
                  </a:moveTo>
                  <a:lnTo>
                    <a:pt x="0" y="1279597"/>
                  </a:lnTo>
                </a:path>
              </a:pathLst>
            </a:custGeom>
            <a:ln w="13896">
              <a:solidFill>
                <a:srgbClr val="497DBA"/>
              </a:solidFill>
            </a:ln>
          </p:spPr>
          <p:txBody>
            <a:bodyPr wrap="square" lIns="0" tIns="0" rIns="0" bIns="0" rtlCol="0"/>
            <a:lstStyle/>
            <a:p>
              <a:endParaRPr/>
            </a:p>
          </p:txBody>
        </p:sp>
        <p:sp>
          <p:nvSpPr>
            <p:cNvPr id="16" name="object 16"/>
            <p:cNvSpPr/>
            <p:nvPr/>
          </p:nvSpPr>
          <p:spPr>
            <a:xfrm>
              <a:off x="7001474" y="3750399"/>
              <a:ext cx="470534" cy="400685"/>
            </a:xfrm>
            <a:custGeom>
              <a:avLst/>
              <a:gdLst/>
              <a:ahLst/>
              <a:cxnLst/>
              <a:rect l="l" t="t" r="r" b="b"/>
              <a:pathLst>
                <a:path w="470534" h="400685">
                  <a:moveTo>
                    <a:pt x="0" y="200240"/>
                  </a:moveTo>
                  <a:lnTo>
                    <a:pt x="6208" y="154282"/>
                  </a:lnTo>
                  <a:lnTo>
                    <a:pt x="23894" y="112117"/>
                  </a:lnTo>
                  <a:lnTo>
                    <a:pt x="51644" y="74940"/>
                  </a:lnTo>
                  <a:lnTo>
                    <a:pt x="88049" y="43945"/>
                  </a:lnTo>
                  <a:lnTo>
                    <a:pt x="131696" y="20327"/>
                  </a:lnTo>
                  <a:lnTo>
                    <a:pt x="181174" y="5280"/>
                  </a:lnTo>
                  <a:lnTo>
                    <a:pt x="235073" y="0"/>
                  </a:lnTo>
                  <a:lnTo>
                    <a:pt x="289039" y="5280"/>
                  </a:lnTo>
                  <a:lnTo>
                    <a:pt x="338566" y="20327"/>
                  </a:lnTo>
                  <a:lnTo>
                    <a:pt x="382246" y="43945"/>
                  </a:lnTo>
                  <a:lnTo>
                    <a:pt x="418670" y="74940"/>
                  </a:lnTo>
                  <a:lnTo>
                    <a:pt x="446431" y="112117"/>
                  </a:lnTo>
                  <a:lnTo>
                    <a:pt x="464120" y="154282"/>
                  </a:lnTo>
                  <a:lnTo>
                    <a:pt x="470329" y="200240"/>
                  </a:lnTo>
                  <a:lnTo>
                    <a:pt x="464120" y="246135"/>
                  </a:lnTo>
                  <a:lnTo>
                    <a:pt x="446431" y="288276"/>
                  </a:lnTo>
                  <a:lnTo>
                    <a:pt x="418670" y="325456"/>
                  </a:lnTo>
                  <a:lnTo>
                    <a:pt x="382246" y="356472"/>
                  </a:lnTo>
                  <a:lnTo>
                    <a:pt x="338566" y="380118"/>
                  </a:lnTo>
                  <a:lnTo>
                    <a:pt x="289039" y="395189"/>
                  </a:lnTo>
                  <a:lnTo>
                    <a:pt x="235073" y="400481"/>
                  </a:lnTo>
                  <a:lnTo>
                    <a:pt x="181174" y="395189"/>
                  </a:lnTo>
                  <a:lnTo>
                    <a:pt x="131696" y="380118"/>
                  </a:lnTo>
                  <a:lnTo>
                    <a:pt x="88049" y="356472"/>
                  </a:lnTo>
                  <a:lnTo>
                    <a:pt x="51644" y="325456"/>
                  </a:lnTo>
                  <a:lnTo>
                    <a:pt x="23894" y="288276"/>
                  </a:lnTo>
                  <a:lnTo>
                    <a:pt x="6208" y="246135"/>
                  </a:lnTo>
                  <a:lnTo>
                    <a:pt x="0" y="200240"/>
                  </a:lnTo>
                  <a:close/>
                </a:path>
              </a:pathLst>
            </a:custGeom>
            <a:ln w="38629">
              <a:solidFill>
                <a:srgbClr val="000000"/>
              </a:solidFill>
            </a:ln>
          </p:spPr>
          <p:txBody>
            <a:bodyPr wrap="square" lIns="0" tIns="0" rIns="0" bIns="0" rtlCol="0"/>
            <a:lstStyle/>
            <a:p>
              <a:endParaRPr/>
            </a:p>
          </p:txBody>
        </p:sp>
        <p:sp>
          <p:nvSpPr>
            <p:cNvPr id="17" name="object 17"/>
            <p:cNvSpPr/>
            <p:nvPr/>
          </p:nvSpPr>
          <p:spPr>
            <a:xfrm>
              <a:off x="2121231" y="2707145"/>
              <a:ext cx="4982210" cy="2933065"/>
            </a:xfrm>
            <a:custGeom>
              <a:avLst/>
              <a:gdLst/>
              <a:ahLst/>
              <a:cxnLst/>
              <a:rect l="l" t="t" r="r" b="b"/>
              <a:pathLst>
                <a:path w="4982209" h="2933065">
                  <a:moveTo>
                    <a:pt x="4982010" y="1428916"/>
                  </a:moveTo>
                  <a:lnTo>
                    <a:pt x="3363819" y="2932783"/>
                  </a:lnTo>
                </a:path>
                <a:path w="4982209" h="2933065">
                  <a:moveTo>
                    <a:pt x="516170" y="0"/>
                  </a:moveTo>
                  <a:lnTo>
                    <a:pt x="0" y="1427715"/>
                  </a:lnTo>
                </a:path>
              </a:pathLst>
            </a:custGeom>
            <a:ln w="14385">
              <a:solidFill>
                <a:srgbClr val="497DBA"/>
              </a:solidFill>
            </a:ln>
          </p:spPr>
          <p:txBody>
            <a:bodyPr wrap="square" lIns="0" tIns="0" rIns="0" bIns="0" rtlCol="0"/>
            <a:lstStyle/>
            <a:p>
              <a:endParaRPr/>
            </a:p>
          </p:txBody>
        </p:sp>
        <p:sp>
          <p:nvSpPr>
            <p:cNvPr id="18" name="object 18"/>
            <p:cNvSpPr/>
            <p:nvPr/>
          </p:nvSpPr>
          <p:spPr>
            <a:xfrm>
              <a:off x="1737131" y="2970669"/>
              <a:ext cx="4690110" cy="2372995"/>
            </a:xfrm>
            <a:custGeom>
              <a:avLst/>
              <a:gdLst/>
              <a:ahLst/>
              <a:cxnLst/>
              <a:rect l="l" t="t" r="r" b="b"/>
              <a:pathLst>
                <a:path w="4690110" h="2372995">
                  <a:moveTo>
                    <a:pt x="276352" y="1258506"/>
                  </a:moveTo>
                  <a:lnTo>
                    <a:pt x="46951" y="976693"/>
                  </a:lnTo>
                  <a:lnTo>
                    <a:pt x="135712" y="1008405"/>
                  </a:lnTo>
                  <a:lnTo>
                    <a:pt x="140525" y="1010208"/>
                  </a:lnTo>
                  <a:lnTo>
                    <a:pt x="145707" y="1007211"/>
                  </a:lnTo>
                  <a:lnTo>
                    <a:pt x="148856" y="996797"/>
                  </a:lnTo>
                  <a:lnTo>
                    <a:pt x="146227" y="991184"/>
                  </a:lnTo>
                  <a:lnTo>
                    <a:pt x="141414" y="989393"/>
                  </a:lnTo>
                  <a:lnTo>
                    <a:pt x="28371" y="948944"/>
                  </a:lnTo>
                  <a:lnTo>
                    <a:pt x="5422" y="940727"/>
                  </a:lnTo>
                  <a:lnTo>
                    <a:pt x="33642" y="1093914"/>
                  </a:lnTo>
                  <a:lnTo>
                    <a:pt x="34632" y="1099515"/>
                  </a:lnTo>
                  <a:lnTo>
                    <a:pt x="39484" y="1102918"/>
                  </a:lnTo>
                  <a:lnTo>
                    <a:pt x="44450" y="1101928"/>
                  </a:lnTo>
                  <a:lnTo>
                    <a:pt x="49403" y="1100721"/>
                  </a:lnTo>
                  <a:lnTo>
                    <a:pt x="52628" y="1095514"/>
                  </a:lnTo>
                  <a:lnTo>
                    <a:pt x="33185" y="990041"/>
                  </a:lnTo>
                  <a:lnTo>
                    <a:pt x="262636" y="1271930"/>
                  </a:lnTo>
                  <a:lnTo>
                    <a:pt x="276352" y="1258506"/>
                  </a:lnTo>
                  <a:close/>
                </a:path>
                <a:path w="4690110" h="2372995">
                  <a:moveTo>
                    <a:pt x="486816" y="0"/>
                  </a:moveTo>
                  <a:lnTo>
                    <a:pt x="339534" y="17614"/>
                  </a:lnTo>
                  <a:lnTo>
                    <a:pt x="335889" y="22428"/>
                  </a:lnTo>
                  <a:lnTo>
                    <a:pt x="336981" y="33439"/>
                  </a:lnTo>
                  <a:lnTo>
                    <a:pt x="341515" y="37439"/>
                  </a:lnTo>
                  <a:lnTo>
                    <a:pt x="439445" y="25831"/>
                  </a:lnTo>
                  <a:lnTo>
                    <a:pt x="0" y="380453"/>
                  </a:lnTo>
                  <a:lnTo>
                    <a:pt x="10896" y="396671"/>
                  </a:lnTo>
                  <a:lnTo>
                    <a:pt x="450392" y="41821"/>
                  </a:lnTo>
                  <a:lnTo>
                    <a:pt x="413435" y="135763"/>
                  </a:lnTo>
                  <a:lnTo>
                    <a:pt x="411416" y="140766"/>
                  </a:lnTo>
                  <a:lnTo>
                    <a:pt x="413575" y="146570"/>
                  </a:lnTo>
                  <a:lnTo>
                    <a:pt x="422871" y="150977"/>
                  </a:lnTo>
                  <a:lnTo>
                    <a:pt x="428269" y="148577"/>
                  </a:lnTo>
                  <a:lnTo>
                    <a:pt x="430263" y="143573"/>
                  </a:lnTo>
                  <a:lnTo>
                    <a:pt x="485317" y="3797"/>
                  </a:lnTo>
                  <a:lnTo>
                    <a:pt x="486816" y="0"/>
                  </a:lnTo>
                  <a:close/>
                </a:path>
                <a:path w="4690110" h="2372995">
                  <a:moveTo>
                    <a:pt x="776859" y="337400"/>
                  </a:moveTo>
                  <a:lnTo>
                    <a:pt x="776490" y="331800"/>
                  </a:lnTo>
                  <a:lnTo>
                    <a:pt x="764794" y="190030"/>
                  </a:lnTo>
                  <a:lnTo>
                    <a:pt x="763663" y="176212"/>
                  </a:lnTo>
                  <a:lnTo>
                    <a:pt x="641718" y="268122"/>
                  </a:lnTo>
                  <a:lnTo>
                    <a:pt x="640626" y="274332"/>
                  </a:lnTo>
                  <a:lnTo>
                    <a:pt x="646493" y="283540"/>
                  </a:lnTo>
                  <a:lnTo>
                    <a:pt x="652170" y="284543"/>
                  </a:lnTo>
                  <a:lnTo>
                    <a:pt x="656386" y="281533"/>
                  </a:lnTo>
                  <a:lnTo>
                    <a:pt x="733361" y="223393"/>
                  </a:lnTo>
                  <a:lnTo>
                    <a:pt x="502310" y="760717"/>
                  </a:lnTo>
                  <a:lnTo>
                    <a:pt x="518922" y="769327"/>
                  </a:lnTo>
                  <a:lnTo>
                    <a:pt x="749820" y="231940"/>
                  </a:lnTo>
                  <a:lnTo>
                    <a:pt x="758151" y="333603"/>
                  </a:lnTo>
                  <a:lnTo>
                    <a:pt x="758520" y="339204"/>
                  </a:lnTo>
                  <a:lnTo>
                    <a:pt x="763104" y="343217"/>
                  </a:lnTo>
                  <a:lnTo>
                    <a:pt x="768057" y="342811"/>
                  </a:lnTo>
                  <a:lnTo>
                    <a:pt x="773188" y="342214"/>
                  </a:lnTo>
                  <a:lnTo>
                    <a:pt x="776859" y="337400"/>
                  </a:lnTo>
                  <a:close/>
                </a:path>
                <a:path w="4690110" h="2372995">
                  <a:moveTo>
                    <a:pt x="1903082" y="1795818"/>
                  </a:moveTo>
                  <a:lnTo>
                    <a:pt x="1578267" y="1598206"/>
                  </a:lnTo>
                  <a:lnTo>
                    <a:pt x="1676819" y="1596059"/>
                  </a:lnTo>
                  <a:lnTo>
                    <a:pt x="1680845" y="1591487"/>
                  </a:lnTo>
                  <a:lnTo>
                    <a:pt x="1680476" y="1580438"/>
                  </a:lnTo>
                  <a:lnTo>
                    <a:pt x="1680235" y="1580172"/>
                  </a:lnTo>
                  <a:lnTo>
                    <a:pt x="1676450" y="1576031"/>
                  </a:lnTo>
                  <a:lnTo>
                    <a:pt x="1528292" y="1579257"/>
                  </a:lnTo>
                  <a:lnTo>
                    <a:pt x="1603654" y="1718487"/>
                  </a:lnTo>
                  <a:lnTo>
                    <a:pt x="1609331" y="1720049"/>
                  </a:lnTo>
                  <a:lnTo>
                    <a:pt x="1618132" y="1714423"/>
                  </a:lnTo>
                  <a:lnTo>
                    <a:pt x="1619415" y="1708277"/>
                  </a:lnTo>
                  <a:lnTo>
                    <a:pt x="1569389" y="1615757"/>
                  </a:lnTo>
                  <a:lnTo>
                    <a:pt x="1894281" y="1813293"/>
                  </a:lnTo>
                  <a:lnTo>
                    <a:pt x="1903082" y="1795818"/>
                  </a:lnTo>
                  <a:close/>
                </a:path>
                <a:path w="4690110" h="2372995">
                  <a:moveTo>
                    <a:pt x="1930768" y="2184146"/>
                  </a:moveTo>
                  <a:lnTo>
                    <a:pt x="1147991" y="1819008"/>
                  </a:lnTo>
                  <a:lnTo>
                    <a:pt x="1245717" y="1805673"/>
                  </a:lnTo>
                  <a:lnTo>
                    <a:pt x="1246555" y="1804466"/>
                  </a:lnTo>
                  <a:lnTo>
                    <a:pt x="1249210" y="1800656"/>
                  </a:lnTo>
                  <a:lnTo>
                    <a:pt x="1248651" y="1795170"/>
                  </a:lnTo>
                  <a:lnTo>
                    <a:pt x="1247927" y="1789684"/>
                  </a:lnTo>
                  <a:lnTo>
                    <a:pt x="1243520" y="1785810"/>
                  </a:lnTo>
                  <a:lnTo>
                    <a:pt x="1096467" y="1805863"/>
                  </a:lnTo>
                  <a:lnTo>
                    <a:pt x="1181735" y="1931276"/>
                  </a:lnTo>
                  <a:lnTo>
                    <a:pt x="1184846" y="1935721"/>
                  </a:lnTo>
                  <a:lnTo>
                    <a:pt x="1190536" y="1936648"/>
                  </a:lnTo>
                  <a:lnTo>
                    <a:pt x="1198600" y="1930057"/>
                  </a:lnTo>
                  <a:lnTo>
                    <a:pt x="1199515" y="1923796"/>
                  </a:lnTo>
                  <a:lnTo>
                    <a:pt x="1196403" y="1919351"/>
                  </a:lnTo>
                  <a:lnTo>
                    <a:pt x="1140688" y="1837423"/>
                  </a:lnTo>
                  <a:lnTo>
                    <a:pt x="1923440" y="2202561"/>
                  </a:lnTo>
                  <a:lnTo>
                    <a:pt x="1930768" y="2184146"/>
                  </a:lnTo>
                  <a:close/>
                </a:path>
                <a:path w="4690110" h="2372995">
                  <a:moveTo>
                    <a:pt x="2503601" y="1608632"/>
                  </a:moveTo>
                  <a:lnTo>
                    <a:pt x="2147163" y="1137932"/>
                  </a:lnTo>
                  <a:lnTo>
                    <a:pt x="2234793" y="1173010"/>
                  </a:lnTo>
                  <a:lnTo>
                    <a:pt x="2239556" y="1174813"/>
                  </a:lnTo>
                  <a:lnTo>
                    <a:pt x="2244877" y="1172210"/>
                  </a:lnTo>
                  <a:lnTo>
                    <a:pt x="2246528" y="1167003"/>
                  </a:lnTo>
                  <a:lnTo>
                    <a:pt x="2248357" y="1161796"/>
                  </a:lnTo>
                  <a:lnTo>
                    <a:pt x="2245791" y="1156182"/>
                  </a:lnTo>
                  <a:lnTo>
                    <a:pt x="2241029" y="1154188"/>
                  </a:lnTo>
                  <a:lnTo>
                    <a:pt x="2129256" y="1109332"/>
                  </a:lnTo>
                  <a:lnTo>
                    <a:pt x="2106803" y="1100315"/>
                  </a:lnTo>
                  <a:lnTo>
                    <a:pt x="2129904" y="1254506"/>
                  </a:lnTo>
                  <a:lnTo>
                    <a:pt x="2130818" y="1259916"/>
                  </a:lnTo>
                  <a:lnTo>
                    <a:pt x="2135594" y="1263713"/>
                  </a:lnTo>
                  <a:lnTo>
                    <a:pt x="2140547" y="1262710"/>
                  </a:lnTo>
                  <a:lnTo>
                    <a:pt x="2145487" y="1261910"/>
                  </a:lnTo>
                  <a:lnTo>
                    <a:pt x="2148789" y="1256703"/>
                  </a:lnTo>
                  <a:lnTo>
                    <a:pt x="2148065" y="1251305"/>
                  </a:lnTo>
                  <a:lnTo>
                    <a:pt x="2132787" y="1150239"/>
                  </a:lnTo>
                  <a:lnTo>
                    <a:pt x="2489301" y="1621383"/>
                  </a:lnTo>
                  <a:lnTo>
                    <a:pt x="2503601" y="1608632"/>
                  </a:lnTo>
                  <a:close/>
                </a:path>
                <a:path w="4690110" h="2372995">
                  <a:moveTo>
                    <a:pt x="2700909" y="301764"/>
                  </a:moveTo>
                  <a:lnTo>
                    <a:pt x="2691536" y="300558"/>
                  </a:lnTo>
                  <a:lnTo>
                    <a:pt x="2553843" y="282943"/>
                  </a:lnTo>
                  <a:lnTo>
                    <a:pt x="2549258" y="286943"/>
                  </a:lnTo>
                  <a:lnTo>
                    <a:pt x="2548712" y="292354"/>
                  </a:lnTo>
                  <a:lnTo>
                    <a:pt x="2547975" y="297954"/>
                  </a:lnTo>
                  <a:lnTo>
                    <a:pt x="2551646" y="302768"/>
                  </a:lnTo>
                  <a:lnTo>
                    <a:pt x="2556776" y="303568"/>
                  </a:lnTo>
                  <a:lnTo>
                    <a:pt x="2649575" y="315328"/>
                  </a:lnTo>
                  <a:lnTo>
                    <a:pt x="1987613" y="630961"/>
                  </a:lnTo>
                  <a:lnTo>
                    <a:pt x="1994954" y="649376"/>
                  </a:lnTo>
                  <a:lnTo>
                    <a:pt x="2656967" y="333540"/>
                  </a:lnTo>
                  <a:lnTo>
                    <a:pt x="2598763" y="420509"/>
                  </a:lnTo>
                  <a:lnTo>
                    <a:pt x="2599690" y="426910"/>
                  </a:lnTo>
                  <a:lnTo>
                    <a:pt x="2607754" y="433324"/>
                  </a:lnTo>
                  <a:lnTo>
                    <a:pt x="2613622" y="432320"/>
                  </a:lnTo>
                  <a:lnTo>
                    <a:pt x="2700909" y="301764"/>
                  </a:lnTo>
                  <a:close/>
                </a:path>
                <a:path w="4690110" h="2372995">
                  <a:moveTo>
                    <a:pt x="3060852" y="658990"/>
                  </a:moveTo>
                  <a:lnTo>
                    <a:pt x="3059747" y="653580"/>
                  </a:lnTo>
                  <a:lnTo>
                    <a:pt x="3029127" y="518223"/>
                  </a:lnTo>
                  <a:lnTo>
                    <a:pt x="3025457" y="502005"/>
                  </a:lnTo>
                  <a:lnTo>
                    <a:pt x="2917634" y="612940"/>
                  </a:lnTo>
                  <a:lnTo>
                    <a:pt x="2917456" y="619340"/>
                  </a:lnTo>
                  <a:lnTo>
                    <a:pt x="2924429" y="627354"/>
                  </a:lnTo>
                  <a:lnTo>
                    <a:pt x="2930296" y="627557"/>
                  </a:lnTo>
                  <a:lnTo>
                    <a:pt x="3001988" y="553580"/>
                  </a:lnTo>
                  <a:lnTo>
                    <a:pt x="2854375" y="1100924"/>
                  </a:lnTo>
                  <a:lnTo>
                    <a:pt x="2871978" y="1106525"/>
                  </a:lnTo>
                  <a:lnTo>
                    <a:pt x="3019514" y="559460"/>
                  </a:lnTo>
                  <a:lnTo>
                    <a:pt x="3041954" y="658393"/>
                  </a:lnTo>
                  <a:lnTo>
                    <a:pt x="3043059" y="663790"/>
                  </a:lnTo>
                  <a:lnTo>
                    <a:pt x="3048012" y="667194"/>
                  </a:lnTo>
                  <a:lnTo>
                    <a:pt x="3057918" y="664400"/>
                  </a:lnTo>
                  <a:lnTo>
                    <a:pt x="3060852" y="658990"/>
                  </a:lnTo>
                  <a:close/>
                </a:path>
                <a:path w="4690110" h="2372995">
                  <a:moveTo>
                    <a:pt x="3284004" y="2363952"/>
                  </a:moveTo>
                  <a:lnTo>
                    <a:pt x="2997479" y="1702600"/>
                  </a:lnTo>
                  <a:lnTo>
                    <a:pt x="3078632" y="1763293"/>
                  </a:lnTo>
                  <a:lnTo>
                    <a:pt x="3084322" y="1762137"/>
                  </a:lnTo>
                  <a:lnTo>
                    <a:pt x="3087255" y="1757565"/>
                  </a:lnTo>
                  <a:lnTo>
                    <a:pt x="3089999" y="1753006"/>
                  </a:lnTo>
                  <a:lnTo>
                    <a:pt x="3088906" y="1746783"/>
                  </a:lnTo>
                  <a:lnTo>
                    <a:pt x="3084868" y="1743659"/>
                  </a:lnTo>
                  <a:lnTo>
                    <a:pt x="2985071" y="1669008"/>
                  </a:lnTo>
                  <a:lnTo>
                    <a:pt x="2966783" y="1655330"/>
                  </a:lnTo>
                  <a:lnTo>
                    <a:pt x="2954490" y="1811020"/>
                  </a:lnTo>
                  <a:lnTo>
                    <a:pt x="2954134" y="1816519"/>
                  </a:lnTo>
                  <a:lnTo>
                    <a:pt x="2957792" y="1821370"/>
                  </a:lnTo>
                  <a:lnTo>
                    <a:pt x="2967875" y="1822323"/>
                  </a:lnTo>
                  <a:lnTo>
                    <a:pt x="2972282" y="1818246"/>
                  </a:lnTo>
                  <a:lnTo>
                    <a:pt x="2972828" y="1812734"/>
                  </a:lnTo>
                  <a:lnTo>
                    <a:pt x="2980766" y="1711096"/>
                  </a:lnTo>
                  <a:lnTo>
                    <a:pt x="3267494" y="2372512"/>
                  </a:lnTo>
                  <a:lnTo>
                    <a:pt x="3284004" y="2363952"/>
                  </a:lnTo>
                  <a:close/>
                </a:path>
                <a:path w="4690110" h="2372995">
                  <a:moveTo>
                    <a:pt x="3359734" y="1163193"/>
                  </a:moveTo>
                  <a:lnTo>
                    <a:pt x="3356610" y="1158989"/>
                  </a:lnTo>
                  <a:lnTo>
                    <a:pt x="3279241" y="1056271"/>
                  </a:lnTo>
                  <a:lnTo>
                    <a:pt x="3265665" y="1038250"/>
                  </a:lnTo>
                  <a:lnTo>
                    <a:pt x="3212300" y="1189228"/>
                  </a:lnTo>
                  <a:lnTo>
                    <a:pt x="3214687" y="1195031"/>
                  </a:lnTo>
                  <a:lnTo>
                    <a:pt x="3224225" y="1199045"/>
                  </a:lnTo>
                  <a:lnTo>
                    <a:pt x="3229546" y="1196441"/>
                  </a:lnTo>
                  <a:lnTo>
                    <a:pt x="3264865" y="1096073"/>
                  </a:lnTo>
                  <a:lnTo>
                    <a:pt x="3336442" y="1578559"/>
                  </a:lnTo>
                  <a:lnTo>
                    <a:pt x="3354413" y="1575346"/>
                  </a:lnTo>
                  <a:lnTo>
                    <a:pt x="3283000" y="1092885"/>
                  </a:lnTo>
                  <a:lnTo>
                    <a:pt x="3345611" y="1176007"/>
                  </a:lnTo>
                  <a:lnTo>
                    <a:pt x="3351479" y="1176616"/>
                  </a:lnTo>
                  <a:lnTo>
                    <a:pt x="3355327" y="1173010"/>
                  </a:lnTo>
                  <a:lnTo>
                    <a:pt x="3359175" y="1169606"/>
                  </a:lnTo>
                  <a:lnTo>
                    <a:pt x="3359734" y="1163193"/>
                  </a:lnTo>
                  <a:close/>
                </a:path>
                <a:path w="4690110" h="2372995">
                  <a:moveTo>
                    <a:pt x="3992156" y="1739531"/>
                  </a:moveTo>
                  <a:lnTo>
                    <a:pt x="3991241" y="1734083"/>
                  </a:lnTo>
                  <a:lnTo>
                    <a:pt x="3968597" y="1595450"/>
                  </a:lnTo>
                  <a:lnTo>
                    <a:pt x="3966121" y="1580235"/>
                  </a:lnTo>
                  <a:lnTo>
                    <a:pt x="3855910" y="1679816"/>
                  </a:lnTo>
                  <a:lnTo>
                    <a:pt x="3851884" y="1683346"/>
                  </a:lnTo>
                  <a:lnTo>
                    <a:pt x="3851325" y="1689646"/>
                  </a:lnTo>
                  <a:lnTo>
                    <a:pt x="3857929" y="1698180"/>
                  </a:lnTo>
                  <a:lnTo>
                    <a:pt x="3863619" y="1698777"/>
                  </a:lnTo>
                  <a:lnTo>
                    <a:pt x="3867467" y="1695259"/>
                  </a:lnTo>
                  <a:lnTo>
                    <a:pt x="3939578" y="1630210"/>
                  </a:lnTo>
                  <a:lnTo>
                    <a:pt x="3751211" y="2190572"/>
                  </a:lnTo>
                  <a:lnTo>
                    <a:pt x="3768445" y="2197481"/>
                  </a:lnTo>
                  <a:lnTo>
                    <a:pt x="3956812" y="1637131"/>
                  </a:lnTo>
                  <a:lnTo>
                    <a:pt x="3973080" y="1737588"/>
                  </a:lnTo>
                  <a:lnTo>
                    <a:pt x="3974007" y="1743036"/>
                  </a:lnTo>
                  <a:lnTo>
                    <a:pt x="3978770" y="1746656"/>
                  </a:lnTo>
                  <a:lnTo>
                    <a:pt x="3988854" y="1744713"/>
                  </a:lnTo>
                  <a:lnTo>
                    <a:pt x="3992156" y="1739531"/>
                  </a:lnTo>
                  <a:close/>
                </a:path>
                <a:path w="4690110" h="2372995">
                  <a:moveTo>
                    <a:pt x="4689487" y="1805851"/>
                  </a:moveTo>
                  <a:lnTo>
                    <a:pt x="4543526" y="1833143"/>
                  </a:lnTo>
                  <a:lnTo>
                    <a:pt x="4540047" y="1838312"/>
                  </a:lnTo>
                  <a:lnTo>
                    <a:pt x="4541875" y="1849196"/>
                  </a:lnTo>
                  <a:lnTo>
                    <a:pt x="4546651" y="1852866"/>
                  </a:lnTo>
                  <a:lnTo>
                    <a:pt x="4643653" y="1834756"/>
                  </a:lnTo>
                  <a:lnTo>
                    <a:pt x="4259135" y="2186686"/>
                  </a:lnTo>
                  <a:lnTo>
                    <a:pt x="4270870" y="2202027"/>
                  </a:lnTo>
                  <a:lnTo>
                    <a:pt x="4655477" y="1850034"/>
                  </a:lnTo>
                  <a:lnTo>
                    <a:pt x="4623841" y="1946122"/>
                  </a:lnTo>
                  <a:lnTo>
                    <a:pt x="4622190" y="1951316"/>
                  </a:lnTo>
                  <a:lnTo>
                    <a:pt x="4624578" y="1957044"/>
                  </a:lnTo>
                  <a:lnTo>
                    <a:pt x="4634115" y="1960791"/>
                  </a:lnTo>
                  <a:lnTo>
                    <a:pt x="4639437" y="1958086"/>
                  </a:lnTo>
                  <a:lnTo>
                    <a:pt x="4641075" y="1952879"/>
                  </a:lnTo>
                  <a:lnTo>
                    <a:pt x="4687811" y="1810931"/>
                  </a:lnTo>
                  <a:lnTo>
                    <a:pt x="4689487" y="1805851"/>
                  </a:lnTo>
                  <a:close/>
                </a:path>
              </a:pathLst>
            </a:custGeom>
            <a:solidFill>
              <a:srgbClr val="497DBA"/>
            </a:solidFill>
          </p:spPr>
          <p:txBody>
            <a:bodyPr wrap="square" lIns="0" tIns="0" rIns="0" bIns="0" rtlCol="0"/>
            <a:lstStyle/>
            <a:p>
              <a:endParaRPr/>
            </a:p>
          </p:txBody>
        </p:sp>
        <p:sp>
          <p:nvSpPr>
            <p:cNvPr id="19" name="object 19"/>
            <p:cNvSpPr/>
            <p:nvPr/>
          </p:nvSpPr>
          <p:spPr>
            <a:xfrm>
              <a:off x="1650902" y="4626050"/>
              <a:ext cx="470534" cy="537845"/>
            </a:xfrm>
            <a:custGeom>
              <a:avLst/>
              <a:gdLst/>
              <a:ahLst/>
              <a:cxnLst/>
              <a:rect l="l" t="t" r="r" b="b"/>
              <a:pathLst>
                <a:path w="470535" h="537845">
                  <a:moveTo>
                    <a:pt x="470329" y="0"/>
                  </a:moveTo>
                  <a:lnTo>
                    <a:pt x="0" y="0"/>
                  </a:lnTo>
                  <a:lnTo>
                    <a:pt x="0" y="537645"/>
                  </a:lnTo>
                  <a:lnTo>
                    <a:pt x="470329" y="537645"/>
                  </a:lnTo>
                  <a:lnTo>
                    <a:pt x="470329" y="0"/>
                  </a:lnTo>
                  <a:close/>
                </a:path>
              </a:pathLst>
            </a:custGeom>
            <a:solidFill>
              <a:srgbClr val="FFFFFF"/>
            </a:solidFill>
          </p:spPr>
          <p:txBody>
            <a:bodyPr wrap="square" lIns="0" tIns="0" rIns="0" bIns="0" rtlCol="0"/>
            <a:lstStyle/>
            <a:p>
              <a:endParaRPr/>
            </a:p>
          </p:txBody>
        </p:sp>
        <p:sp>
          <p:nvSpPr>
            <p:cNvPr id="20" name="object 20"/>
            <p:cNvSpPr/>
            <p:nvPr/>
          </p:nvSpPr>
          <p:spPr>
            <a:xfrm>
              <a:off x="1650902" y="4626050"/>
              <a:ext cx="470534" cy="537845"/>
            </a:xfrm>
            <a:custGeom>
              <a:avLst/>
              <a:gdLst/>
              <a:ahLst/>
              <a:cxnLst/>
              <a:rect l="l" t="t" r="r" b="b"/>
              <a:pathLst>
                <a:path w="470535" h="537845">
                  <a:moveTo>
                    <a:pt x="0" y="537645"/>
                  </a:moveTo>
                  <a:lnTo>
                    <a:pt x="470329" y="537645"/>
                  </a:lnTo>
                  <a:lnTo>
                    <a:pt x="470329" y="0"/>
                  </a:lnTo>
                  <a:lnTo>
                    <a:pt x="0" y="0"/>
                  </a:lnTo>
                  <a:lnTo>
                    <a:pt x="0" y="537645"/>
                  </a:lnTo>
                  <a:close/>
                </a:path>
              </a:pathLst>
            </a:custGeom>
            <a:ln w="14301">
              <a:solidFill>
                <a:srgbClr val="FFFFFF"/>
              </a:solidFill>
            </a:ln>
          </p:spPr>
          <p:txBody>
            <a:bodyPr wrap="square" lIns="0" tIns="0" rIns="0" bIns="0" rtlCol="0"/>
            <a:lstStyle/>
            <a:p>
              <a:endParaRPr/>
            </a:p>
          </p:txBody>
        </p:sp>
      </p:grpSp>
      <p:sp>
        <p:nvSpPr>
          <p:cNvPr id="21" name="object 21"/>
          <p:cNvSpPr txBox="1"/>
          <p:nvPr/>
        </p:nvSpPr>
        <p:spPr>
          <a:xfrm>
            <a:off x="1775725" y="4677307"/>
            <a:ext cx="139065" cy="290830"/>
          </a:xfrm>
          <a:prstGeom prst="rect">
            <a:avLst/>
          </a:prstGeom>
        </p:spPr>
        <p:txBody>
          <a:bodyPr vert="horz" wrap="square" lIns="0" tIns="11430" rIns="0" bIns="0" rtlCol="0">
            <a:spAutoFit/>
          </a:bodyPr>
          <a:lstStyle/>
          <a:p>
            <a:pPr marL="12700">
              <a:lnSpc>
                <a:spcPct val="100000"/>
              </a:lnSpc>
              <a:spcBef>
                <a:spcPts val="90"/>
              </a:spcBef>
            </a:pPr>
            <a:r>
              <a:rPr sz="1750" spc="-90" dirty="0">
                <a:latin typeface="Georgia"/>
                <a:cs typeface="Georgia"/>
              </a:rPr>
              <a:t>2</a:t>
            </a:r>
            <a:endParaRPr sz="1750">
              <a:latin typeface="Georgia"/>
              <a:cs typeface="Georgia"/>
            </a:endParaRPr>
          </a:p>
        </p:txBody>
      </p:sp>
      <p:grpSp>
        <p:nvGrpSpPr>
          <p:cNvPr id="22" name="object 22"/>
          <p:cNvGrpSpPr/>
          <p:nvPr/>
        </p:nvGrpSpPr>
        <p:grpSpPr>
          <a:xfrm>
            <a:off x="4226286" y="3465362"/>
            <a:ext cx="381635" cy="465455"/>
            <a:chOff x="4226286" y="3465362"/>
            <a:chExt cx="381635" cy="465455"/>
          </a:xfrm>
        </p:grpSpPr>
        <p:sp>
          <p:nvSpPr>
            <p:cNvPr id="23" name="object 23"/>
            <p:cNvSpPr/>
            <p:nvPr/>
          </p:nvSpPr>
          <p:spPr>
            <a:xfrm>
              <a:off x="4233589" y="3472665"/>
              <a:ext cx="367030" cy="450850"/>
            </a:xfrm>
            <a:custGeom>
              <a:avLst/>
              <a:gdLst/>
              <a:ahLst/>
              <a:cxnLst/>
              <a:rect l="l" t="t" r="r" b="b"/>
              <a:pathLst>
                <a:path w="367029" h="450850">
                  <a:moveTo>
                    <a:pt x="366728" y="0"/>
                  </a:moveTo>
                  <a:lnTo>
                    <a:pt x="0" y="0"/>
                  </a:lnTo>
                  <a:lnTo>
                    <a:pt x="0" y="450541"/>
                  </a:lnTo>
                  <a:lnTo>
                    <a:pt x="366728" y="450541"/>
                  </a:lnTo>
                  <a:lnTo>
                    <a:pt x="366728" y="0"/>
                  </a:lnTo>
                  <a:close/>
                </a:path>
              </a:pathLst>
            </a:custGeom>
            <a:solidFill>
              <a:srgbClr val="FFFFFF"/>
            </a:solidFill>
          </p:spPr>
          <p:txBody>
            <a:bodyPr wrap="square" lIns="0" tIns="0" rIns="0" bIns="0" rtlCol="0"/>
            <a:lstStyle/>
            <a:p>
              <a:endParaRPr/>
            </a:p>
          </p:txBody>
        </p:sp>
        <p:sp>
          <p:nvSpPr>
            <p:cNvPr id="24" name="object 24"/>
            <p:cNvSpPr/>
            <p:nvPr/>
          </p:nvSpPr>
          <p:spPr>
            <a:xfrm>
              <a:off x="4233589" y="3472665"/>
              <a:ext cx="367030" cy="450850"/>
            </a:xfrm>
            <a:custGeom>
              <a:avLst/>
              <a:gdLst/>
              <a:ahLst/>
              <a:cxnLst/>
              <a:rect l="l" t="t" r="r" b="b"/>
              <a:pathLst>
                <a:path w="367029" h="450850">
                  <a:moveTo>
                    <a:pt x="0" y="450541"/>
                  </a:moveTo>
                  <a:lnTo>
                    <a:pt x="366728" y="450541"/>
                  </a:lnTo>
                  <a:lnTo>
                    <a:pt x="366728" y="0"/>
                  </a:lnTo>
                  <a:lnTo>
                    <a:pt x="0" y="0"/>
                  </a:lnTo>
                  <a:lnTo>
                    <a:pt x="0" y="450541"/>
                  </a:lnTo>
                  <a:close/>
                </a:path>
              </a:pathLst>
            </a:custGeom>
            <a:ln w="14256">
              <a:solidFill>
                <a:srgbClr val="FFFFFF"/>
              </a:solidFill>
            </a:ln>
          </p:spPr>
          <p:txBody>
            <a:bodyPr wrap="square" lIns="0" tIns="0" rIns="0" bIns="0" rtlCol="0"/>
            <a:lstStyle/>
            <a:p>
              <a:endParaRPr/>
            </a:p>
          </p:txBody>
        </p:sp>
      </p:grpSp>
      <p:sp>
        <p:nvSpPr>
          <p:cNvPr id="25" name="object 25"/>
          <p:cNvSpPr txBox="1"/>
          <p:nvPr/>
        </p:nvSpPr>
        <p:spPr>
          <a:xfrm>
            <a:off x="4359329" y="3522961"/>
            <a:ext cx="137795" cy="291465"/>
          </a:xfrm>
          <a:prstGeom prst="rect">
            <a:avLst/>
          </a:prstGeom>
        </p:spPr>
        <p:txBody>
          <a:bodyPr vert="horz" wrap="square" lIns="0" tIns="12065" rIns="0" bIns="0" rtlCol="0">
            <a:spAutoFit/>
          </a:bodyPr>
          <a:lstStyle/>
          <a:p>
            <a:pPr marL="12700">
              <a:lnSpc>
                <a:spcPct val="100000"/>
              </a:lnSpc>
              <a:spcBef>
                <a:spcPts val="95"/>
              </a:spcBef>
            </a:pPr>
            <a:r>
              <a:rPr sz="1750" spc="-85" dirty="0">
                <a:latin typeface="Georgia"/>
                <a:cs typeface="Georgia"/>
              </a:rPr>
              <a:t>3</a:t>
            </a:r>
            <a:endParaRPr sz="1750">
              <a:latin typeface="Georgia"/>
              <a:cs typeface="Georgia"/>
            </a:endParaRPr>
          </a:p>
        </p:txBody>
      </p:sp>
      <p:grpSp>
        <p:nvGrpSpPr>
          <p:cNvPr id="26" name="object 26"/>
          <p:cNvGrpSpPr/>
          <p:nvPr/>
        </p:nvGrpSpPr>
        <p:grpSpPr>
          <a:xfrm>
            <a:off x="4882731" y="2302966"/>
            <a:ext cx="486409" cy="440690"/>
            <a:chOff x="4882731" y="2302966"/>
            <a:chExt cx="486409" cy="440690"/>
          </a:xfrm>
        </p:grpSpPr>
        <p:sp>
          <p:nvSpPr>
            <p:cNvPr id="27" name="object 27"/>
            <p:cNvSpPr/>
            <p:nvPr/>
          </p:nvSpPr>
          <p:spPr>
            <a:xfrm>
              <a:off x="4890033" y="2310269"/>
              <a:ext cx="471805" cy="426084"/>
            </a:xfrm>
            <a:custGeom>
              <a:avLst/>
              <a:gdLst/>
              <a:ahLst/>
              <a:cxnLst/>
              <a:rect l="l" t="t" r="r" b="b"/>
              <a:pathLst>
                <a:path w="471804" h="426085">
                  <a:moveTo>
                    <a:pt x="471246" y="0"/>
                  </a:moveTo>
                  <a:lnTo>
                    <a:pt x="0" y="0"/>
                  </a:lnTo>
                  <a:lnTo>
                    <a:pt x="0" y="425511"/>
                  </a:lnTo>
                  <a:lnTo>
                    <a:pt x="471246" y="425511"/>
                  </a:lnTo>
                  <a:lnTo>
                    <a:pt x="471246" y="0"/>
                  </a:lnTo>
                  <a:close/>
                </a:path>
              </a:pathLst>
            </a:custGeom>
            <a:solidFill>
              <a:srgbClr val="FFFFFF"/>
            </a:solidFill>
          </p:spPr>
          <p:txBody>
            <a:bodyPr wrap="square" lIns="0" tIns="0" rIns="0" bIns="0" rtlCol="0"/>
            <a:lstStyle/>
            <a:p>
              <a:endParaRPr/>
            </a:p>
          </p:txBody>
        </p:sp>
        <p:sp>
          <p:nvSpPr>
            <p:cNvPr id="28" name="object 28"/>
            <p:cNvSpPr/>
            <p:nvPr/>
          </p:nvSpPr>
          <p:spPr>
            <a:xfrm>
              <a:off x="4890033" y="2310269"/>
              <a:ext cx="471805" cy="426084"/>
            </a:xfrm>
            <a:custGeom>
              <a:avLst/>
              <a:gdLst/>
              <a:ahLst/>
              <a:cxnLst/>
              <a:rect l="l" t="t" r="r" b="b"/>
              <a:pathLst>
                <a:path w="471804" h="426085">
                  <a:moveTo>
                    <a:pt x="0" y="425511"/>
                  </a:moveTo>
                  <a:lnTo>
                    <a:pt x="471246" y="425511"/>
                  </a:lnTo>
                  <a:lnTo>
                    <a:pt x="471246" y="0"/>
                  </a:lnTo>
                  <a:lnTo>
                    <a:pt x="0" y="0"/>
                  </a:lnTo>
                  <a:lnTo>
                    <a:pt x="0" y="425511"/>
                  </a:lnTo>
                  <a:close/>
                </a:path>
              </a:pathLst>
            </a:custGeom>
            <a:ln w="14449">
              <a:solidFill>
                <a:srgbClr val="FFFFFF"/>
              </a:solidFill>
            </a:ln>
          </p:spPr>
          <p:txBody>
            <a:bodyPr wrap="square" lIns="0" tIns="0" rIns="0" bIns="0" rtlCol="0"/>
            <a:lstStyle/>
            <a:p>
              <a:endParaRPr/>
            </a:p>
          </p:txBody>
        </p:sp>
      </p:grpSp>
      <p:sp>
        <p:nvSpPr>
          <p:cNvPr id="29" name="object 29"/>
          <p:cNvSpPr txBox="1"/>
          <p:nvPr/>
        </p:nvSpPr>
        <p:spPr>
          <a:xfrm>
            <a:off x="5017791" y="2358041"/>
            <a:ext cx="140335" cy="290830"/>
          </a:xfrm>
          <a:prstGeom prst="rect">
            <a:avLst/>
          </a:prstGeom>
        </p:spPr>
        <p:txBody>
          <a:bodyPr vert="horz" wrap="square" lIns="0" tIns="11430" rIns="0" bIns="0" rtlCol="0">
            <a:spAutoFit/>
          </a:bodyPr>
          <a:lstStyle/>
          <a:p>
            <a:pPr marL="12700">
              <a:lnSpc>
                <a:spcPct val="100000"/>
              </a:lnSpc>
              <a:spcBef>
                <a:spcPts val="90"/>
              </a:spcBef>
            </a:pPr>
            <a:r>
              <a:rPr sz="1750" spc="-90" dirty="0">
                <a:latin typeface="Georgia"/>
                <a:cs typeface="Georgia"/>
              </a:rPr>
              <a:t>6</a:t>
            </a:r>
            <a:endParaRPr sz="1750">
              <a:latin typeface="Georgia"/>
              <a:cs typeface="Georgia"/>
            </a:endParaRPr>
          </a:p>
        </p:txBody>
      </p:sp>
      <p:sp>
        <p:nvSpPr>
          <p:cNvPr id="30" name="object 30"/>
          <p:cNvSpPr txBox="1"/>
          <p:nvPr/>
        </p:nvSpPr>
        <p:spPr>
          <a:xfrm>
            <a:off x="5948548" y="3412909"/>
            <a:ext cx="132715" cy="290830"/>
          </a:xfrm>
          <a:prstGeom prst="rect">
            <a:avLst/>
          </a:prstGeom>
        </p:spPr>
        <p:txBody>
          <a:bodyPr vert="horz" wrap="square" lIns="0" tIns="11430" rIns="0" bIns="0" rtlCol="0">
            <a:spAutoFit/>
          </a:bodyPr>
          <a:lstStyle/>
          <a:p>
            <a:pPr marL="12700">
              <a:lnSpc>
                <a:spcPct val="100000"/>
              </a:lnSpc>
              <a:spcBef>
                <a:spcPts val="90"/>
              </a:spcBef>
            </a:pPr>
            <a:r>
              <a:rPr sz="1750" spc="-85" dirty="0">
                <a:latin typeface="Georgia"/>
                <a:cs typeface="Georgia"/>
              </a:rPr>
              <a:t>5</a:t>
            </a:r>
            <a:endParaRPr sz="1750">
              <a:latin typeface="Georgia"/>
              <a:cs typeface="Georgia"/>
            </a:endParaRPr>
          </a:p>
        </p:txBody>
      </p:sp>
      <p:sp>
        <p:nvSpPr>
          <p:cNvPr id="31" name="object 31"/>
          <p:cNvSpPr txBox="1"/>
          <p:nvPr/>
        </p:nvSpPr>
        <p:spPr>
          <a:xfrm>
            <a:off x="7306178" y="3352836"/>
            <a:ext cx="127635" cy="290830"/>
          </a:xfrm>
          <a:prstGeom prst="rect">
            <a:avLst/>
          </a:prstGeom>
        </p:spPr>
        <p:txBody>
          <a:bodyPr vert="horz" wrap="square" lIns="0" tIns="11430" rIns="0" bIns="0" rtlCol="0">
            <a:spAutoFit/>
          </a:bodyPr>
          <a:lstStyle/>
          <a:p>
            <a:pPr marL="12700">
              <a:lnSpc>
                <a:spcPct val="100000"/>
              </a:lnSpc>
              <a:spcBef>
                <a:spcPts val="90"/>
              </a:spcBef>
            </a:pPr>
            <a:r>
              <a:rPr sz="1750" spc="-80" dirty="0">
                <a:latin typeface="Georgia"/>
                <a:cs typeface="Georgia"/>
              </a:rPr>
              <a:t>7</a:t>
            </a:r>
            <a:endParaRPr sz="1750">
              <a:latin typeface="Georgia"/>
              <a:cs typeface="Georgia"/>
            </a:endParaRPr>
          </a:p>
        </p:txBody>
      </p:sp>
      <p:sp>
        <p:nvSpPr>
          <p:cNvPr id="32" name="object 32"/>
          <p:cNvSpPr/>
          <p:nvPr/>
        </p:nvSpPr>
        <p:spPr>
          <a:xfrm>
            <a:off x="2971125" y="2181113"/>
            <a:ext cx="374650" cy="525780"/>
          </a:xfrm>
          <a:custGeom>
            <a:avLst/>
            <a:gdLst/>
            <a:ahLst/>
            <a:cxnLst/>
            <a:rect l="l" t="t" r="r" b="b"/>
            <a:pathLst>
              <a:path w="374650" h="525780">
                <a:moveTo>
                  <a:pt x="0" y="525631"/>
                </a:moveTo>
                <a:lnTo>
                  <a:pt x="374063" y="525631"/>
                </a:lnTo>
                <a:lnTo>
                  <a:pt x="374063" y="0"/>
                </a:lnTo>
                <a:lnTo>
                  <a:pt x="0" y="0"/>
                </a:lnTo>
                <a:lnTo>
                  <a:pt x="0" y="525631"/>
                </a:lnTo>
                <a:close/>
              </a:path>
            </a:pathLst>
          </a:custGeom>
          <a:ln w="14177">
            <a:solidFill>
              <a:srgbClr val="FFFFFF"/>
            </a:solidFill>
          </a:ln>
        </p:spPr>
        <p:txBody>
          <a:bodyPr wrap="square" lIns="0" tIns="0" rIns="0" bIns="0" rtlCol="0"/>
          <a:lstStyle/>
          <a:p>
            <a:endParaRPr/>
          </a:p>
        </p:txBody>
      </p:sp>
      <p:sp>
        <p:nvSpPr>
          <p:cNvPr id="33" name="object 33"/>
          <p:cNvSpPr txBox="1"/>
          <p:nvPr/>
        </p:nvSpPr>
        <p:spPr>
          <a:xfrm>
            <a:off x="3096315" y="2227404"/>
            <a:ext cx="146685" cy="291465"/>
          </a:xfrm>
          <a:prstGeom prst="rect">
            <a:avLst/>
          </a:prstGeom>
        </p:spPr>
        <p:txBody>
          <a:bodyPr vert="horz" wrap="square" lIns="0" tIns="12065" rIns="0" bIns="0" rtlCol="0">
            <a:spAutoFit/>
          </a:bodyPr>
          <a:lstStyle/>
          <a:p>
            <a:pPr marL="12700">
              <a:lnSpc>
                <a:spcPct val="100000"/>
              </a:lnSpc>
              <a:spcBef>
                <a:spcPts val="95"/>
              </a:spcBef>
            </a:pPr>
            <a:r>
              <a:rPr sz="1750" spc="-95" dirty="0">
                <a:latin typeface="Georgia"/>
                <a:cs typeface="Georgia"/>
              </a:rPr>
              <a:t>8</a:t>
            </a:r>
            <a:endParaRPr sz="1750">
              <a:latin typeface="Georgia"/>
              <a:cs typeface="Georgia"/>
            </a:endParaRPr>
          </a:p>
        </p:txBody>
      </p:sp>
      <p:sp>
        <p:nvSpPr>
          <p:cNvPr id="34" name="object 34"/>
          <p:cNvSpPr txBox="1"/>
          <p:nvPr/>
        </p:nvSpPr>
        <p:spPr>
          <a:xfrm>
            <a:off x="1007795" y="3660806"/>
            <a:ext cx="140335" cy="290830"/>
          </a:xfrm>
          <a:prstGeom prst="rect">
            <a:avLst/>
          </a:prstGeom>
        </p:spPr>
        <p:txBody>
          <a:bodyPr vert="horz" wrap="square" lIns="0" tIns="11430" rIns="0" bIns="0" rtlCol="0">
            <a:spAutoFit/>
          </a:bodyPr>
          <a:lstStyle/>
          <a:p>
            <a:pPr marL="12700">
              <a:lnSpc>
                <a:spcPct val="100000"/>
              </a:lnSpc>
              <a:spcBef>
                <a:spcPts val="90"/>
              </a:spcBef>
            </a:pPr>
            <a:r>
              <a:rPr sz="1750" spc="-90" dirty="0">
                <a:latin typeface="Georgia"/>
                <a:cs typeface="Georgia"/>
              </a:rPr>
              <a:t>4</a:t>
            </a:r>
            <a:endParaRPr sz="1750">
              <a:latin typeface="Georgia"/>
              <a:cs typeface="Georgia"/>
            </a:endParaRPr>
          </a:p>
        </p:txBody>
      </p:sp>
      <p:sp>
        <p:nvSpPr>
          <p:cNvPr id="35" name="object 35"/>
          <p:cNvSpPr txBox="1"/>
          <p:nvPr/>
        </p:nvSpPr>
        <p:spPr>
          <a:xfrm>
            <a:off x="4658579" y="5852798"/>
            <a:ext cx="112395" cy="290830"/>
          </a:xfrm>
          <a:prstGeom prst="rect">
            <a:avLst/>
          </a:prstGeom>
        </p:spPr>
        <p:txBody>
          <a:bodyPr vert="horz" wrap="square" lIns="0" tIns="11430" rIns="0" bIns="0" rtlCol="0">
            <a:spAutoFit/>
          </a:bodyPr>
          <a:lstStyle/>
          <a:p>
            <a:pPr marL="12700">
              <a:lnSpc>
                <a:spcPct val="100000"/>
              </a:lnSpc>
              <a:spcBef>
                <a:spcPts val="90"/>
              </a:spcBef>
            </a:pPr>
            <a:r>
              <a:rPr sz="1750" spc="-70" dirty="0">
                <a:latin typeface="Georgia"/>
                <a:cs typeface="Georgia"/>
              </a:rPr>
              <a:t>1</a:t>
            </a:r>
            <a:endParaRPr sz="1750">
              <a:latin typeface="Georgia"/>
              <a:cs typeface="Georg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833" y="467852"/>
            <a:ext cx="7693025" cy="1066800"/>
          </a:xfrm>
          <a:prstGeom prst="rect">
            <a:avLst/>
          </a:prstGeom>
        </p:spPr>
        <p:txBody>
          <a:bodyPr vert="horz" wrap="square" lIns="0" tIns="12700" rIns="0" bIns="0" rtlCol="0">
            <a:spAutoFit/>
          </a:bodyPr>
          <a:lstStyle/>
          <a:p>
            <a:pPr marL="12700" marR="5080">
              <a:lnSpc>
                <a:spcPct val="130000"/>
              </a:lnSpc>
              <a:spcBef>
                <a:spcPts val="100"/>
              </a:spcBef>
            </a:pPr>
            <a:r>
              <a:rPr sz="1750" b="0" u="none" spc="-45" dirty="0">
                <a:latin typeface="Times New Roman"/>
                <a:cs typeface="Times New Roman"/>
              </a:rPr>
              <a:t>Deleting </a:t>
            </a:r>
            <a:r>
              <a:rPr sz="1750" b="0" u="none" spc="-30" dirty="0">
                <a:latin typeface="Times New Roman"/>
                <a:cs typeface="Times New Roman"/>
              </a:rPr>
              <a:t>all </a:t>
            </a:r>
            <a:r>
              <a:rPr sz="1750" b="0" u="none" spc="-15" dirty="0">
                <a:latin typeface="Times New Roman"/>
                <a:cs typeface="Times New Roman"/>
              </a:rPr>
              <a:t>the </a:t>
            </a:r>
            <a:r>
              <a:rPr sz="1750" b="0" u="none" spc="-50" dirty="0">
                <a:latin typeface="Times New Roman"/>
                <a:cs typeface="Times New Roman"/>
              </a:rPr>
              <a:t>loops </a:t>
            </a:r>
            <a:r>
              <a:rPr sz="1750" b="0" u="none" spc="-15" dirty="0">
                <a:latin typeface="Times New Roman"/>
                <a:cs typeface="Times New Roman"/>
              </a:rPr>
              <a:t>at </a:t>
            </a:r>
            <a:r>
              <a:rPr sz="1750" b="0" u="none" spc="-10" dirty="0">
                <a:latin typeface="Times New Roman"/>
                <a:cs typeface="Times New Roman"/>
              </a:rPr>
              <a:t>the </a:t>
            </a:r>
            <a:r>
              <a:rPr sz="1750" b="0" u="none" spc="-40" dirty="0">
                <a:latin typeface="Times New Roman"/>
                <a:cs typeface="Times New Roman"/>
              </a:rPr>
              <a:t>vertices, </a:t>
            </a:r>
            <a:r>
              <a:rPr sz="1750" b="0" u="none" spc="-35" dirty="0">
                <a:latin typeface="Times New Roman"/>
                <a:cs typeface="Times New Roman"/>
              </a:rPr>
              <a:t>deleting </a:t>
            </a:r>
            <a:r>
              <a:rPr sz="1750" b="0" u="none" spc="-30" dirty="0">
                <a:latin typeface="Times New Roman"/>
                <a:cs typeface="Times New Roman"/>
              </a:rPr>
              <a:t>all </a:t>
            </a:r>
            <a:r>
              <a:rPr sz="1750" b="0" u="none" spc="-10" dirty="0">
                <a:latin typeface="Times New Roman"/>
                <a:cs typeface="Times New Roman"/>
              </a:rPr>
              <a:t>the </a:t>
            </a:r>
            <a:r>
              <a:rPr sz="1750" b="0" u="none" spc="-50" dirty="0">
                <a:latin typeface="Times New Roman"/>
                <a:cs typeface="Times New Roman"/>
              </a:rPr>
              <a:t>edges </a:t>
            </a:r>
            <a:r>
              <a:rPr sz="1750" b="0" u="none" spc="-10" dirty="0">
                <a:latin typeface="Times New Roman"/>
                <a:cs typeface="Times New Roman"/>
              </a:rPr>
              <a:t>occurring </a:t>
            </a:r>
            <a:r>
              <a:rPr sz="1750" b="0" u="none" spc="-20" dirty="0">
                <a:latin typeface="Times New Roman"/>
                <a:cs typeface="Times New Roman"/>
              </a:rPr>
              <a:t>due </a:t>
            </a:r>
            <a:r>
              <a:rPr sz="1750" b="0" u="none" spc="-30" dirty="0">
                <a:latin typeface="Times New Roman"/>
                <a:cs typeface="Times New Roman"/>
              </a:rPr>
              <a:t>to </a:t>
            </a:r>
            <a:r>
              <a:rPr sz="1750" b="0" u="none" spc="-35" dirty="0">
                <a:latin typeface="Times New Roman"/>
                <a:cs typeface="Times New Roman"/>
              </a:rPr>
              <a:t>transitivity, </a:t>
            </a:r>
            <a:r>
              <a:rPr sz="1750" b="0" u="none" spc="-30" dirty="0">
                <a:latin typeface="Times New Roman"/>
                <a:cs typeface="Times New Roman"/>
              </a:rPr>
              <a:t> </a:t>
            </a:r>
            <a:r>
              <a:rPr sz="1750" b="0" u="none" dirty="0">
                <a:latin typeface="Times New Roman"/>
                <a:cs typeface="Times New Roman"/>
              </a:rPr>
              <a:t>arranging</a:t>
            </a:r>
            <a:r>
              <a:rPr sz="1750" b="0" u="none" spc="-40" dirty="0">
                <a:latin typeface="Times New Roman"/>
                <a:cs typeface="Times New Roman"/>
              </a:rPr>
              <a:t> </a:t>
            </a:r>
            <a:r>
              <a:rPr sz="1750" b="0" u="none" spc="-30" dirty="0">
                <a:latin typeface="Times New Roman"/>
                <a:cs typeface="Times New Roman"/>
              </a:rPr>
              <a:t>all</a:t>
            </a:r>
            <a:r>
              <a:rPr sz="1750" b="0" u="none" spc="-55" dirty="0">
                <a:latin typeface="Times New Roman"/>
                <a:cs typeface="Times New Roman"/>
              </a:rPr>
              <a:t> </a:t>
            </a:r>
            <a:r>
              <a:rPr sz="1750" b="0" u="none" spc="-15" dirty="0">
                <a:latin typeface="Times New Roman"/>
                <a:cs typeface="Times New Roman"/>
              </a:rPr>
              <a:t>the</a:t>
            </a:r>
            <a:r>
              <a:rPr sz="1750" b="0" u="none" spc="-40" dirty="0">
                <a:latin typeface="Times New Roman"/>
                <a:cs typeface="Times New Roman"/>
              </a:rPr>
              <a:t> </a:t>
            </a:r>
            <a:r>
              <a:rPr sz="1750" b="0" u="none" spc="-50" dirty="0">
                <a:latin typeface="Times New Roman"/>
                <a:cs typeface="Times New Roman"/>
              </a:rPr>
              <a:t>edges</a:t>
            </a:r>
            <a:r>
              <a:rPr sz="1750" b="0" u="none" spc="-70" dirty="0">
                <a:latin typeface="Times New Roman"/>
                <a:cs typeface="Times New Roman"/>
              </a:rPr>
              <a:t> </a:t>
            </a:r>
            <a:r>
              <a:rPr sz="1750" b="0" u="none" spc="-30" dirty="0">
                <a:latin typeface="Times New Roman"/>
                <a:cs typeface="Times New Roman"/>
              </a:rPr>
              <a:t>to</a:t>
            </a:r>
            <a:r>
              <a:rPr sz="1750" b="0" u="none" spc="-50" dirty="0">
                <a:latin typeface="Times New Roman"/>
                <a:cs typeface="Times New Roman"/>
              </a:rPr>
              <a:t> </a:t>
            </a:r>
            <a:r>
              <a:rPr sz="1750" b="0" u="none" spc="-30" dirty="0">
                <a:latin typeface="Times New Roman"/>
                <a:cs typeface="Times New Roman"/>
              </a:rPr>
              <a:t>point</a:t>
            </a:r>
            <a:r>
              <a:rPr sz="1750" b="0" u="none" spc="-5" dirty="0">
                <a:latin typeface="Times New Roman"/>
                <a:cs typeface="Times New Roman"/>
              </a:rPr>
              <a:t> upward </a:t>
            </a:r>
            <a:r>
              <a:rPr sz="1750" b="0" u="none" spc="-15" dirty="0">
                <a:latin typeface="Times New Roman"/>
                <a:cs typeface="Times New Roman"/>
              </a:rPr>
              <a:t>and</a:t>
            </a:r>
            <a:r>
              <a:rPr sz="1750" b="0" u="none" spc="-10" dirty="0">
                <a:latin typeface="Times New Roman"/>
                <a:cs typeface="Times New Roman"/>
              </a:rPr>
              <a:t> </a:t>
            </a:r>
            <a:r>
              <a:rPr sz="1750" b="0" u="none" spc="-35" dirty="0">
                <a:latin typeface="Times New Roman"/>
                <a:cs typeface="Times New Roman"/>
              </a:rPr>
              <a:t>deleting </a:t>
            </a:r>
            <a:r>
              <a:rPr sz="1750" b="0" u="none" spc="-30" dirty="0">
                <a:latin typeface="Times New Roman"/>
                <a:cs typeface="Times New Roman"/>
              </a:rPr>
              <a:t>all</a:t>
            </a:r>
            <a:r>
              <a:rPr sz="1750" b="0" u="none" spc="-55" dirty="0">
                <a:latin typeface="Times New Roman"/>
                <a:cs typeface="Times New Roman"/>
              </a:rPr>
              <a:t> </a:t>
            </a:r>
            <a:r>
              <a:rPr sz="1750" b="0" u="none" spc="-15" dirty="0">
                <a:latin typeface="Times New Roman"/>
                <a:cs typeface="Times New Roman"/>
              </a:rPr>
              <a:t>arrows,</a:t>
            </a:r>
            <a:r>
              <a:rPr sz="1750" b="0" u="none" spc="-105" dirty="0">
                <a:latin typeface="Times New Roman"/>
                <a:cs typeface="Times New Roman"/>
              </a:rPr>
              <a:t> </a:t>
            </a:r>
            <a:r>
              <a:rPr sz="1750" b="0" u="none" spc="-15" dirty="0">
                <a:latin typeface="Times New Roman"/>
                <a:cs typeface="Times New Roman"/>
              </a:rPr>
              <a:t>we</a:t>
            </a:r>
            <a:r>
              <a:rPr sz="1750" b="0" u="none" spc="-40" dirty="0">
                <a:latin typeface="Times New Roman"/>
                <a:cs typeface="Times New Roman"/>
              </a:rPr>
              <a:t> </a:t>
            </a:r>
            <a:r>
              <a:rPr sz="1750" b="0" u="none" spc="-50" dirty="0">
                <a:latin typeface="Times New Roman"/>
                <a:cs typeface="Times New Roman"/>
              </a:rPr>
              <a:t>get</a:t>
            </a:r>
            <a:r>
              <a:rPr sz="1750" b="0" u="none" spc="-25" dirty="0">
                <a:latin typeface="Times New Roman"/>
                <a:cs typeface="Times New Roman"/>
              </a:rPr>
              <a:t> </a:t>
            </a:r>
            <a:r>
              <a:rPr sz="1750" b="0" u="none" spc="-5" dirty="0">
                <a:latin typeface="Times New Roman"/>
                <a:cs typeface="Times New Roman"/>
              </a:rPr>
              <a:t>the</a:t>
            </a:r>
            <a:r>
              <a:rPr sz="1750" b="0" u="none" spc="-40" dirty="0">
                <a:latin typeface="Times New Roman"/>
                <a:cs typeface="Times New Roman"/>
              </a:rPr>
              <a:t> </a:t>
            </a:r>
            <a:r>
              <a:rPr sz="1750" b="0" u="none" spc="-25" dirty="0">
                <a:latin typeface="Times New Roman"/>
                <a:cs typeface="Times New Roman"/>
              </a:rPr>
              <a:t>corresponding </a:t>
            </a:r>
            <a:r>
              <a:rPr sz="1750" b="0" u="none" spc="-425" dirty="0">
                <a:latin typeface="Times New Roman"/>
                <a:cs typeface="Times New Roman"/>
              </a:rPr>
              <a:t> </a:t>
            </a:r>
            <a:r>
              <a:rPr sz="1750" b="0" u="none" spc="-75" dirty="0">
                <a:latin typeface="Times New Roman"/>
                <a:cs typeface="Times New Roman"/>
              </a:rPr>
              <a:t>Hasse</a:t>
            </a:r>
            <a:r>
              <a:rPr sz="1750" b="0" u="none" spc="-55" dirty="0">
                <a:latin typeface="Times New Roman"/>
                <a:cs typeface="Times New Roman"/>
              </a:rPr>
              <a:t> </a:t>
            </a:r>
            <a:r>
              <a:rPr sz="1750" b="0" u="none" spc="-25" dirty="0">
                <a:latin typeface="Times New Roman"/>
                <a:cs typeface="Times New Roman"/>
              </a:rPr>
              <a:t>diagram</a:t>
            </a:r>
            <a:r>
              <a:rPr sz="1750" b="0" u="none" spc="-10" dirty="0">
                <a:latin typeface="Times New Roman"/>
                <a:cs typeface="Times New Roman"/>
              </a:rPr>
              <a:t> </a:t>
            </a:r>
            <a:r>
              <a:rPr sz="1750" b="0" u="none" spc="-25" dirty="0">
                <a:latin typeface="Times New Roman"/>
                <a:cs typeface="Times New Roman"/>
              </a:rPr>
              <a:t>as</a:t>
            </a:r>
            <a:r>
              <a:rPr sz="1750" b="0" u="none" spc="-75" dirty="0">
                <a:latin typeface="Times New Roman"/>
                <a:cs typeface="Times New Roman"/>
              </a:rPr>
              <a:t> </a:t>
            </a:r>
            <a:r>
              <a:rPr sz="1750" b="0" u="none" spc="-60" dirty="0">
                <a:latin typeface="Times New Roman"/>
                <a:cs typeface="Times New Roman"/>
              </a:rPr>
              <a:t>given</a:t>
            </a:r>
            <a:r>
              <a:rPr sz="1750" b="0" u="none" spc="50" dirty="0">
                <a:latin typeface="Times New Roman"/>
                <a:cs typeface="Times New Roman"/>
              </a:rPr>
              <a:t> </a:t>
            </a:r>
            <a:r>
              <a:rPr sz="1750" b="0" u="none" spc="-50" dirty="0">
                <a:latin typeface="Times New Roman"/>
                <a:cs typeface="Times New Roman"/>
              </a:rPr>
              <a:t>below.</a:t>
            </a:r>
            <a:endParaRPr sz="1750">
              <a:latin typeface="Times New Roman"/>
              <a:cs typeface="Times New Roman"/>
            </a:endParaRPr>
          </a:p>
        </p:txBody>
      </p:sp>
      <p:sp>
        <p:nvSpPr>
          <p:cNvPr id="3" name="object 3"/>
          <p:cNvSpPr txBox="1"/>
          <p:nvPr/>
        </p:nvSpPr>
        <p:spPr>
          <a:xfrm>
            <a:off x="3949609" y="5516510"/>
            <a:ext cx="1323340" cy="701040"/>
          </a:xfrm>
          <a:prstGeom prst="rect">
            <a:avLst/>
          </a:prstGeom>
        </p:spPr>
        <p:txBody>
          <a:bodyPr vert="horz" wrap="square" lIns="0" tIns="85090" rIns="0" bIns="0" rtlCol="0">
            <a:spAutoFit/>
          </a:bodyPr>
          <a:lstStyle/>
          <a:p>
            <a:pPr marR="22225" algn="r">
              <a:lnSpc>
                <a:spcPct val="100000"/>
              </a:lnSpc>
              <a:spcBef>
                <a:spcPts val="670"/>
              </a:spcBef>
            </a:pPr>
            <a:r>
              <a:rPr sz="1650" spc="-60" dirty="0">
                <a:latin typeface="Georgia"/>
                <a:cs typeface="Georgia"/>
              </a:rPr>
              <a:t>1</a:t>
            </a:r>
            <a:endParaRPr sz="1650">
              <a:latin typeface="Georgia"/>
              <a:cs typeface="Georgia"/>
            </a:endParaRPr>
          </a:p>
          <a:p>
            <a:pPr marL="12700">
              <a:lnSpc>
                <a:spcPct val="100000"/>
              </a:lnSpc>
              <a:spcBef>
                <a:spcPts val="660"/>
              </a:spcBef>
            </a:pPr>
            <a:r>
              <a:rPr sz="1750" b="1" spc="-229" dirty="0">
                <a:latin typeface="Times New Roman"/>
                <a:cs typeface="Times New Roman"/>
              </a:rPr>
              <a:t>H</a:t>
            </a:r>
            <a:r>
              <a:rPr sz="1750" b="1" spc="-105" dirty="0">
                <a:latin typeface="Times New Roman"/>
                <a:cs typeface="Times New Roman"/>
              </a:rPr>
              <a:t>a</a:t>
            </a:r>
            <a:r>
              <a:rPr sz="1750" b="1" spc="-80" dirty="0">
                <a:latin typeface="Times New Roman"/>
                <a:cs typeface="Times New Roman"/>
              </a:rPr>
              <a:t>s</a:t>
            </a:r>
            <a:r>
              <a:rPr sz="1750" b="1" spc="-95" dirty="0">
                <a:latin typeface="Times New Roman"/>
                <a:cs typeface="Times New Roman"/>
              </a:rPr>
              <a:t>s</a:t>
            </a:r>
            <a:r>
              <a:rPr sz="1750" b="1" spc="-50" dirty="0">
                <a:latin typeface="Times New Roman"/>
                <a:cs typeface="Times New Roman"/>
              </a:rPr>
              <a:t>e </a:t>
            </a:r>
            <a:r>
              <a:rPr sz="1750" b="1" spc="-100" dirty="0">
                <a:latin typeface="Times New Roman"/>
                <a:cs typeface="Times New Roman"/>
              </a:rPr>
              <a:t>D</a:t>
            </a:r>
            <a:r>
              <a:rPr sz="1750" b="1" spc="-45" dirty="0">
                <a:latin typeface="Times New Roman"/>
                <a:cs typeface="Times New Roman"/>
              </a:rPr>
              <a:t>i</a:t>
            </a:r>
            <a:r>
              <a:rPr sz="1750" b="1" spc="-105" dirty="0">
                <a:latin typeface="Times New Roman"/>
                <a:cs typeface="Times New Roman"/>
              </a:rPr>
              <a:t>a</a:t>
            </a:r>
            <a:r>
              <a:rPr sz="1750" b="1" spc="-55" dirty="0">
                <a:latin typeface="Times New Roman"/>
                <a:cs typeface="Times New Roman"/>
              </a:rPr>
              <a:t>g</a:t>
            </a:r>
            <a:r>
              <a:rPr sz="1750" b="1" spc="-125" dirty="0">
                <a:latin typeface="Times New Roman"/>
                <a:cs typeface="Times New Roman"/>
              </a:rPr>
              <a:t>r</a:t>
            </a:r>
            <a:r>
              <a:rPr sz="1750" b="1" spc="-105" dirty="0">
                <a:latin typeface="Times New Roman"/>
                <a:cs typeface="Times New Roman"/>
              </a:rPr>
              <a:t>a</a:t>
            </a:r>
            <a:r>
              <a:rPr sz="1750" b="1" spc="-90" dirty="0">
                <a:latin typeface="Times New Roman"/>
                <a:cs typeface="Times New Roman"/>
              </a:rPr>
              <a:t>m</a:t>
            </a:r>
            <a:endParaRPr sz="1750">
              <a:latin typeface="Times New Roman"/>
              <a:cs typeface="Times New Roman"/>
            </a:endParaRPr>
          </a:p>
        </p:txBody>
      </p:sp>
      <p:grpSp>
        <p:nvGrpSpPr>
          <p:cNvPr id="4" name="object 4"/>
          <p:cNvGrpSpPr/>
          <p:nvPr/>
        </p:nvGrpSpPr>
        <p:grpSpPr>
          <a:xfrm>
            <a:off x="2396663" y="1914699"/>
            <a:ext cx="4389120" cy="3458210"/>
            <a:chOff x="2396663" y="1914699"/>
            <a:chExt cx="4389120" cy="3458210"/>
          </a:xfrm>
        </p:grpSpPr>
        <p:sp>
          <p:nvSpPr>
            <p:cNvPr id="5" name="object 5"/>
            <p:cNvSpPr/>
            <p:nvPr/>
          </p:nvSpPr>
          <p:spPr>
            <a:xfrm>
              <a:off x="2414817" y="2269001"/>
              <a:ext cx="4331335" cy="3081655"/>
            </a:xfrm>
            <a:custGeom>
              <a:avLst/>
              <a:gdLst/>
              <a:ahLst/>
              <a:cxnLst/>
              <a:rect l="l" t="t" r="r" b="b"/>
              <a:pathLst>
                <a:path w="4331334" h="3081654">
                  <a:moveTo>
                    <a:pt x="849000" y="0"/>
                  </a:moveTo>
                  <a:lnTo>
                    <a:pt x="22593" y="591481"/>
                  </a:lnTo>
                </a:path>
                <a:path w="4331334" h="3081654">
                  <a:moveTo>
                    <a:pt x="0" y="664351"/>
                  </a:moveTo>
                  <a:lnTo>
                    <a:pt x="663037" y="1181069"/>
                  </a:lnTo>
                </a:path>
                <a:path w="4331334" h="3081654">
                  <a:moveTo>
                    <a:pt x="696058" y="1126179"/>
                  </a:moveTo>
                  <a:lnTo>
                    <a:pt x="2589580" y="946"/>
                  </a:lnTo>
                </a:path>
                <a:path w="4331334" h="3081654">
                  <a:moveTo>
                    <a:pt x="696927" y="1185422"/>
                  </a:moveTo>
                  <a:lnTo>
                    <a:pt x="2590449" y="3022401"/>
                  </a:lnTo>
                </a:path>
                <a:path w="4331334" h="3081654">
                  <a:moveTo>
                    <a:pt x="2588711" y="946"/>
                  </a:moveTo>
                  <a:lnTo>
                    <a:pt x="2183764" y="1055202"/>
                  </a:lnTo>
                </a:path>
                <a:path w="4331334" h="3081654">
                  <a:moveTo>
                    <a:pt x="2165515" y="1204350"/>
                  </a:moveTo>
                  <a:lnTo>
                    <a:pt x="2621733" y="3081076"/>
                  </a:lnTo>
                </a:path>
                <a:path w="4331334" h="3081654">
                  <a:moveTo>
                    <a:pt x="3090117" y="1053877"/>
                  </a:moveTo>
                  <a:lnTo>
                    <a:pt x="2590449" y="3021455"/>
                  </a:lnTo>
                </a:path>
                <a:path w="4331334" h="3081654">
                  <a:moveTo>
                    <a:pt x="2590449" y="3022401"/>
                  </a:moveTo>
                  <a:lnTo>
                    <a:pt x="4331030" y="1185422"/>
                  </a:lnTo>
                </a:path>
              </a:pathLst>
            </a:custGeom>
            <a:ln w="13615">
              <a:solidFill>
                <a:srgbClr val="497DBA"/>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396663" y="2855578"/>
              <a:ext cx="98005" cy="103499"/>
            </a:xfrm>
            <a:prstGeom prst="rect">
              <a:avLst/>
            </a:prstGeom>
          </p:spPr>
        </p:pic>
        <p:pic>
          <p:nvPicPr>
            <p:cNvPr id="7" name="object 7"/>
            <p:cNvPicPr/>
            <p:nvPr/>
          </p:nvPicPr>
          <p:blipFill>
            <a:blip r:embed="rId2" cstate="print"/>
            <a:stretch>
              <a:fillRect/>
            </a:stretch>
          </p:blipFill>
          <p:spPr>
            <a:xfrm>
              <a:off x="3083163" y="3370025"/>
              <a:ext cx="98005" cy="103499"/>
            </a:xfrm>
            <a:prstGeom prst="rect">
              <a:avLst/>
            </a:prstGeom>
          </p:spPr>
        </p:pic>
        <p:pic>
          <p:nvPicPr>
            <p:cNvPr id="8" name="object 8"/>
            <p:cNvPicPr/>
            <p:nvPr/>
          </p:nvPicPr>
          <p:blipFill>
            <a:blip r:embed="rId3" cstate="print"/>
            <a:stretch>
              <a:fillRect/>
            </a:stretch>
          </p:blipFill>
          <p:spPr>
            <a:xfrm>
              <a:off x="3248270" y="2195958"/>
              <a:ext cx="98005" cy="103499"/>
            </a:xfrm>
            <a:prstGeom prst="rect">
              <a:avLst/>
            </a:prstGeom>
          </p:spPr>
        </p:pic>
        <p:pic>
          <p:nvPicPr>
            <p:cNvPr id="9" name="object 9"/>
            <p:cNvPicPr/>
            <p:nvPr/>
          </p:nvPicPr>
          <p:blipFill>
            <a:blip r:embed="rId4" cstate="print"/>
            <a:stretch>
              <a:fillRect/>
            </a:stretch>
          </p:blipFill>
          <p:spPr>
            <a:xfrm>
              <a:off x="4518948" y="3340906"/>
              <a:ext cx="97566" cy="125773"/>
            </a:xfrm>
            <a:prstGeom prst="rect">
              <a:avLst/>
            </a:prstGeom>
          </p:spPr>
        </p:pic>
        <p:pic>
          <p:nvPicPr>
            <p:cNvPr id="10" name="object 10"/>
            <p:cNvPicPr/>
            <p:nvPr/>
          </p:nvPicPr>
          <p:blipFill>
            <a:blip r:embed="rId5" cstate="print"/>
            <a:stretch>
              <a:fillRect/>
            </a:stretch>
          </p:blipFill>
          <p:spPr>
            <a:xfrm>
              <a:off x="5443331" y="3259110"/>
              <a:ext cx="98005" cy="103499"/>
            </a:xfrm>
            <a:prstGeom prst="rect">
              <a:avLst/>
            </a:prstGeom>
          </p:spPr>
        </p:pic>
        <p:pic>
          <p:nvPicPr>
            <p:cNvPr id="11" name="object 11"/>
            <p:cNvPicPr/>
            <p:nvPr/>
          </p:nvPicPr>
          <p:blipFill>
            <a:blip r:embed="rId6" cstate="print"/>
            <a:stretch>
              <a:fillRect/>
            </a:stretch>
          </p:blipFill>
          <p:spPr>
            <a:xfrm>
              <a:off x="6687721" y="3393684"/>
              <a:ext cx="98005" cy="103499"/>
            </a:xfrm>
            <a:prstGeom prst="rect">
              <a:avLst/>
            </a:prstGeom>
          </p:spPr>
        </p:pic>
        <p:pic>
          <p:nvPicPr>
            <p:cNvPr id="12" name="object 12"/>
            <p:cNvPicPr/>
            <p:nvPr/>
          </p:nvPicPr>
          <p:blipFill>
            <a:blip r:embed="rId7" cstate="print"/>
            <a:stretch>
              <a:fillRect/>
            </a:stretch>
          </p:blipFill>
          <p:spPr>
            <a:xfrm>
              <a:off x="4964519" y="5269161"/>
              <a:ext cx="98005" cy="103499"/>
            </a:xfrm>
            <a:prstGeom prst="rect">
              <a:avLst/>
            </a:prstGeom>
          </p:spPr>
        </p:pic>
        <p:pic>
          <p:nvPicPr>
            <p:cNvPr id="13" name="object 13"/>
            <p:cNvPicPr/>
            <p:nvPr/>
          </p:nvPicPr>
          <p:blipFill>
            <a:blip r:embed="rId8" cstate="print"/>
            <a:stretch>
              <a:fillRect/>
            </a:stretch>
          </p:blipFill>
          <p:spPr>
            <a:xfrm>
              <a:off x="4955830" y="2225296"/>
              <a:ext cx="98005" cy="103499"/>
            </a:xfrm>
            <a:prstGeom prst="rect">
              <a:avLst/>
            </a:prstGeom>
          </p:spPr>
        </p:pic>
        <p:sp>
          <p:nvSpPr>
            <p:cNvPr id="14" name="object 14"/>
            <p:cNvSpPr/>
            <p:nvPr/>
          </p:nvSpPr>
          <p:spPr>
            <a:xfrm>
              <a:off x="4429128" y="1921684"/>
              <a:ext cx="424180" cy="391160"/>
            </a:xfrm>
            <a:custGeom>
              <a:avLst/>
              <a:gdLst/>
              <a:ahLst/>
              <a:cxnLst/>
              <a:rect l="l" t="t" r="r" b="b"/>
              <a:pathLst>
                <a:path w="424179" h="391160">
                  <a:moveTo>
                    <a:pt x="424065" y="0"/>
                  </a:moveTo>
                  <a:lnTo>
                    <a:pt x="0" y="0"/>
                  </a:lnTo>
                  <a:lnTo>
                    <a:pt x="0" y="390850"/>
                  </a:lnTo>
                  <a:lnTo>
                    <a:pt x="424065" y="390850"/>
                  </a:lnTo>
                  <a:lnTo>
                    <a:pt x="424065" y="0"/>
                  </a:lnTo>
                  <a:close/>
                </a:path>
              </a:pathLst>
            </a:custGeom>
            <a:solidFill>
              <a:srgbClr val="FFFFFF"/>
            </a:solidFill>
          </p:spPr>
          <p:txBody>
            <a:bodyPr wrap="square" lIns="0" tIns="0" rIns="0" bIns="0" rtlCol="0"/>
            <a:lstStyle/>
            <a:p>
              <a:endParaRPr/>
            </a:p>
          </p:txBody>
        </p:sp>
        <p:sp>
          <p:nvSpPr>
            <p:cNvPr id="15" name="object 15"/>
            <p:cNvSpPr/>
            <p:nvPr/>
          </p:nvSpPr>
          <p:spPr>
            <a:xfrm>
              <a:off x="4429128" y="1921684"/>
              <a:ext cx="424180" cy="391160"/>
            </a:xfrm>
            <a:custGeom>
              <a:avLst/>
              <a:gdLst/>
              <a:ahLst/>
              <a:cxnLst/>
              <a:rect l="l" t="t" r="r" b="b"/>
              <a:pathLst>
                <a:path w="424179" h="391160">
                  <a:moveTo>
                    <a:pt x="0" y="390850"/>
                  </a:moveTo>
                  <a:lnTo>
                    <a:pt x="424065" y="390850"/>
                  </a:lnTo>
                  <a:lnTo>
                    <a:pt x="424065" y="0"/>
                  </a:lnTo>
                  <a:lnTo>
                    <a:pt x="0" y="0"/>
                  </a:lnTo>
                  <a:lnTo>
                    <a:pt x="0" y="390850"/>
                  </a:lnTo>
                  <a:close/>
                </a:path>
              </a:pathLst>
            </a:custGeom>
            <a:ln w="13662">
              <a:solidFill>
                <a:srgbClr val="FFFFFF"/>
              </a:solidFill>
            </a:ln>
          </p:spPr>
          <p:txBody>
            <a:bodyPr wrap="square" lIns="0" tIns="0" rIns="0" bIns="0" rtlCol="0"/>
            <a:lstStyle/>
            <a:p>
              <a:endParaRPr/>
            </a:p>
          </p:txBody>
        </p:sp>
      </p:grpSp>
      <p:sp>
        <p:nvSpPr>
          <p:cNvPr id="16" name="object 16"/>
          <p:cNvSpPr txBox="1"/>
          <p:nvPr/>
        </p:nvSpPr>
        <p:spPr>
          <a:xfrm>
            <a:off x="4548167" y="1965312"/>
            <a:ext cx="134620" cy="276860"/>
          </a:xfrm>
          <a:prstGeom prst="rect">
            <a:avLst/>
          </a:prstGeom>
        </p:spPr>
        <p:txBody>
          <a:bodyPr vert="horz" wrap="square" lIns="0" tIns="12065" rIns="0" bIns="0" rtlCol="0">
            <a:spAutoFit/>
          </a:bodyPr>
          <a:lstStyle/>
          <a:p>
            <a:pPr marL="12700">
              <a:lnSpc>
                <a:spcPct val="100000"/>
              </a:lnSpc>
              <a:spcBef>
                <a:spcPts val="95"/>
              </a:spcBef>
            </a:pPr>
            <a:r>
              <a:rPr sz="1650" spc="-80" dirty="0">
                <a:latin typeface="Georgia"/>
                <a:cs typeface="Georgia"/>
              </a:rPr>
              <a:t>6</a:t>
            </a:r>
            <a:endParaRPr sz="1650">
              <a:latin typeface="Georgia"/>
              <a:cs typeface="Georgia"/>
            </a:endParaRPr>
          </a:p>
        </p:txBody>
      </p:sp>
      <p:sp>
        <p:nvSpPr>
          <p:cNvPr id="17" name="object 17"/>
          <p:cNvSpPr txBox="1"/>
          <p:nvPr/>
        </p:nvSpPr>
        <p:spPr>
          <a:xfrm>
            <a:off x="5451740" y="2742925"/>
            <a:ext cx="127000" cy="276225"/>
          </a:xfrm>
          <a:prstGeom prst="rect">
            <a:avLst/>
          </a:prstGeom>
        </p:spPr>
        <p:txBody>
          <a:bodyPr vert="horz" wrap="square" lIns="0" tIns="12065" rIns="0" bIns="0" rtlCol="0">
            <a:spAutoFit/>
          </a:bodyPr>
          <a:lstStyle/>
          <a:p>
            <a:pPr marL="12700">
              <a:lnSpc>
                <a:spcPct val="100000"/>
              </a:lnSpc>
              <a:spcBef>
                <a:spcPts val="95"/>
              </a:spcBef>
            </a:pPr>
            <a:r>
              <a:rPr sz="1650" spc="-75" dirty="0">
                <a:latin typeface="Georgia"/>
                <a:cs typeface="Georgia"/>
              </a:rPr>
              <a:t>5</a:t>
            </a:r>
            <a:endParaRPr sz="1650">
              <a:latin typeface="Georgia"/>
              <a:cs typeface="Georgia"/>
            </a:endParaRPr>
          </a:p>
        </p:txBody>
      </p:sp>
      <p:grpSp>
        <p:nvGrpSpPr>
          <p:cNvPr id="18" name="object 18"/>
          <p:cNvGrpSpPr/>
          <p:nvPr/>
        </p:nvGrpSpPr>
        <p:grpSpPr>
          <a:xfrm>
            <a:off x="4084108" y="2985421"/>
            <a:ext cx="318135" cy="495934"/>
            <a:chOff x="4084108" y="2985421"/>
            <a:chExt cx="318135" cy="495934"/>
          </a:xfrm>
        </p:grpSpPr>
        <p:sp>
          <p:nvSpPr>
            <p:cNvPr id="19" name="object 19"/>
            <p:cNvSpPr/>
            <p:nvPr/>
          </p:nvSpPr>
          <p:spPr>
            <a:xfrm>
              <a:off x="4091093" y="2992406"/>
              <a:ext cx="304165" cy="481965"/>
            </a:xfrm>
            <a:custGeom>
              <a:avLst/>
              <a:gdLst/>
              <a:ahLst/>
              <a:cxnLst/>
              <a:rect l="l" t="t" r="r" b="b"/>
              <a:pathLst>
                <a:path w="304164" h="481964">
                  <a:moveTo>
                    <a:pt x="304145" y="0"/>
                  </a:moveTo>
                  <a:lnTo>
                    <a:pt x="0" y="0"/>
                  </a:lnTo>
                  <a:lnTo>
                    <a:pt x="0" y="481702"/>
                  </a:lnTo>
                  <a:lnTo>
                    <a:pt x="304145" y="481702"/>
                  </a:lnTo>
                  <a:lnTo>
                    <a:pt x="304145" y="0"/>
                  </a:lnTo>
                  <a:close/>
                </a:path>
              </a:pathLst>
            </a:custGeom>
            <a:solidFill>
              <a:srgbClr val="FFFFFF"/>
            </a:solidFill>
          </p:spPr>
          <p:txBody>
            <a:bodyPr wrap="square" lIns="0" tIns="0" rIns="0" bIns="0" rtlCol="0"/>
            <a:lstStyle/>
            <a:p>
              <a:endParaRPr/>
            </a:p>
          </p:txBody>
        </p:sp>
        <p:sp>
          <p:nvSpPr>
            <p:cNvPr id="20" name="object 20"/>
            <p:cNvSpPr/>
            <p:nvPr/>
          </p:nvSpPr>
          <p:spPr>
            <a:xfrm>
              <a:off x="4091093" y="2992406"/>
              <a:ext cx="304165" cy="481965"/>
            </a:xfrm>
            <a:custGeom>
              <a:avLst/>
              <a:gdLst/>
              <a:ahLst/>
              <a:cxnLst/>
              <a:rect l="l" t="t" r="r" b="b"/>
              <a:pathLst>
                <a:path w="304164" h="481964">
                  <a:moveTo>
                    <a:pt x="0" y="481702"/>
                  </a:moveTo>
                  <a:lnTo>
                    <a:pt x="304145" y="481702"/>
                  </a:lnTo>
                  <a:lnTo>
                    <a:pt x="304145" y="0"/>
                  </a:lnTo>
                  <a:lnTo>
                    <a:pt x="0" y="0"/>
                  </a:lnTo>
                  <a:lnTo>
                    <a:pt x="0" y="481702"/>
                  </a:lnTo>
                  <a:close/>
                </a:path>
              </a:pathLst>
            </a:custGeom>
            <a:ln w="13365">
              <a:solidFill>
                <a:srgbClr val="FFFFFF"/>
              </a:solidFill>
            </a:ln>
          </p:spPr>
          <p:txBody>
            <a:bodyPr wrap="square" lIns="0" tIns="0" rIns="0" bIns="0" rtlCol="0"/>
            <a:lstStyle/>
            <a:p>
              <a:endParaRPr/>
            </a:p>
          </p:txBody>
        </p:sp>
      </p:grpSp>
      <p:sp>
        <p:nvSpPr>
          <p:cNvPr id="21" name="object 21"/>
          <p:cNvSpPr txBox="1"/>
          <p:nvPr/>
        </p:nvSpPr>
        <p:spPr>
          <a:xfrm>
            <a:off x="4210305" y="3035921"/>
            <a:ext cx="131445" cy="276225"/>
          </a:xfrm>
          <a:prstGeom prst="rect">
            <a:avLst/>
          </a:prstGeom>
        </p:spPr>
        <p:txBody>
          <a:bodyPr vert="horz" wrap="square" lIns="0" tIns="12065" rIns="0" bIns="0" rtlCol="0">
            <a:spAutoFit/>
          </a:bodyPr>
          <a:lstStyle/>
          <a:p>
            <a:pPr marL="12700">
              <a:lnSpc>
                <a:spcPct val="100000"/>
              </a:lnSpc>
              <a:spcBef>
                <a:spcPts val="95"/>
              </a:spcBef>
            </a:pPr>
            <a:r>
              <a:rPr sz="1650" spc="-80" dirty="0">
                <a:latin typeface="Georgia"/>
                <a:cs typeface="Georgia"/>
              </a:rPr>
              <a:t>3</a:t>
            </a:r>
            <a:endParaRPr sz="1650">
              <a:latin typeface="Georgia"/>
              <a:cs typeface="Georgia"/>
            </a:endParaRPr>
          </a:p>
        </p:txBody>
      </p:sp>
      <p:sp>
        <p:nvSpPr>
          <p:cNvPr id="22" name="object 22"/>
          <p:cNvSpPr txBox="1"/>
          <p:nvPr/>
        </p:nvSpPr>
        <p:spPr>
          <a:xfrm>
            <a:off x="6636342" y="2942798"/>
            <a:ext cx="121920" cy="276225"/>
          </a:xfrm>
          <a:prstGeom prst="rect">
            <a:avLst/>
          </a:prstGeom>
        </p:spPr>
        <p:txBody>
          <a:bodyPr vert="horz" wrap="square" lIns="0" tIns="12065" rIns="0" bIns="0" rtlCol="0">
            <a:spAutoFit/>
          </a:bodyPr>
          <a:lstStyle/>
          <a:p>
            <a:pPr marL="12700">
              <a:lnSpc>
                <a:spcPct val="100000"/>
              </a:lnSpc>
              <a:spcBef>
                <a:spcPts val="95"/>
              </a:spcBef>
            </a:pPr>
            <a:r>
              <a:rPr sz="1650" spc="-70" dirty="0">
                <a:latin typeface="Georgia"/>
                <a:cs typeface="Georgia"/>
              </a:rPr>
              <a:t>7</a:t>
            </a:r>
            <a:endParaRPr sz="1650">
              <a:latin typeface="Georgia"/>
              <a:cs typeface="Georgia"/>
            </a:endParaRPr>
          </a:p>
        </p:txBody>
      </p:sp>
      <p:grpSp>
        <p:nvGrpSpPr>
          <p:cNvPr id="23" name="object 23"/>
          <p:cNvGrpSpPr/>
          <p:nvPr/>
        </p:nvGrpSpPr>
        <p:grpSpPr>
          <a:xfrm>
            <a:off x="2738047" y="3548701"/>
            <a:ext cx="438150" cy="405130"/>
            <a:chOff x="2738047" y="3548701"/>
            <a:chExt cx="438150" cy="405130"/>
          </a:xfrm>
        </p:grpSpPr>
        <p:sp>
          <p:nvSpPr>
            <p:cNvPr id="24" name="object 24"/>
            <p:cNvSpPr/>
            <p:nvPr/>
          </p:nvSpPr>
          <p:spPr>
            <a:xfrm>
              <a:off x="2745032" y="3555686"/>
              <a:ext cx="424180" cy="391160"/>
            </a:xfrm>
            <a:custGeom>
              <a:avLst/>
              <a:gdLst/>
              <a:ahLst/>
              <a:cxnLst/>
              <a:rect l="l" t="t" r="r" b="b"/>
              <a:pathLst>
                <a:path w="424180" h="391160">
                  <a:moveTo>
                    <a:pt x="424065" y="0"/>
                  </a:moveTo>
                  <a:lnTo>
                    <a:pt x="0" y="0"/>
                  </a:lnTo>
                  <a:lnTo>
                    <a:pt x="0" y="390850"/>
                  </a:lnTo>
                  <a:lnTo>
                    <a:pt x="424065" y="390850"/>
                  </a:lnTo>
                  <a:lnTo>
                    <a:pt x="424065" y="0"/>
                  </a:lnTo>
                  <a:close/>
                </a:path>
              </a:pathLst>
            </a:custGeom>
            <a:solidFill>
              <a:srgbClr val="FFFFFF"/>
            </a:solidFill>
          </p:spPr>
          <p:txBody>
            <a:bodyPr wrap="square" lIns="0" tIns="0" rIns="0" bIns="0" rtlCol="0"/>
            <a:lstStyle/>
            <a:p>
              <a:endParaRPr/>
            </a:p>
          </p:txBody>
        </p:sp>
        <p:sp>
          <p:nvSpPr>
            <p:cNvPr id="25" name="object 25"/>
            <p:cNvSpPr/>
            <p:nvPr/>
          </p:nvSpPr>
          <p:spPr>
            <a:xfrm>
              <a:off x="2745032" y="3555686"/>
              <a:ext cx="424180" cy="391160"/>
            </a:xfrm>
            <a:custGeom>
              <a:avLst/>
              <a:gdLst/>
              <a:ahLst/>
              <a:cxnLst/>
              <a:rect l="l" t="t" r="r" b="b"/>
              <a:pathLst>
                <a:path w="424180" h="391160">
                  <a:moveTo>
                    <a:pt x="0" y="390850"/>
                  </a:moveTo>
                  <a:lnTo>
                    <a:pt x="424065" y="390850"/>
                  </a:lnTo>
                  <a:lnTo>
                    <a:pt x="424065" y="0"/>
                  </a:lnTo>
                  <a:lnTo>
                    <a:pt x="0" y="0"/>
                  </a:lnTo>
                  <a:lnTo>
                    <a:pt x="0" y="390850"/>
                  </a:lnTo>
                  <a:close/>
                </a:path>
              </a:pathLst>
            </a:custGeom>
            <a:ln w="13662">
              <a:solidFill>
                <a:srgbClr val="FFFFFF"/>
              </a:solidFill>
            </a:ln>
          </p:spPr>
          <p:txBody>
            <a:bodyPr wrap="square" lIns="0" tIns="0" rIns="0" bIns="0" rtlCol="0"/>
            <a:lstStyle/>
            <a:p>
              <a:endParaRPr/>
            </a:p>
          </p:txBody>
        </p:sp>
      </p:grpSp>
      <p:sp>
        <p:nvSpPr>
          <p:cNvPr id="26" name="object 26"/>
          <p:cNvSpPr txBox="1"/>
          <p:nvPr/>
        </p:nvSpPr>
        <p:spPr>
          <a:xfrm>
            <a:off x="2863027" y="3601850"/>
            <a:ext cx="132715" cy="276225"/>
          </a:xfrm>
          <a:prstGeom prst="rect">
            <a:avLst/>
          </a:prstGeom>
        </p:spPr>
        <p:txBody>
          <a:bodyPr vert="horz" wrap="square" lIns="0" tIns="12065" rIns="0" bIns="0" rtlCol="0">
            <a:spAutoFit/>
          </a:bodyPr>
          <a:lstStyle/>
          <a:p>
            <a:pPr marL="12700">
              <a:lnSpc>
                <a:spcPct val="100000"/>
              </a:lnSpc>
              <a:spcBef>
                <a:spcPts val="95"/>
              </a:spcBef>
            </a:pPr>
            <a:r>
              <a:rPr sz="1650" spc="-80" dirty="0">
                <a:latin typeface="Georgia"/>
                <a:cs typeface="Georgia"/>
              </a:rPr>
              <a:t>2</a:t>
            </a:r>
            <a:endParaRPr sz="1650">
              <a:latin typeface="Georgia"/>
              <a:cs typeface="Georgia"/>
            </a:endParaRPr>
          </a:p>
        </p:txBody>
      </p:sp>
      <p:grpSp>
        <p:nvGrpSpPr>
          <p:cNvPr id="27" name="object 27"/>
          <p:cNvGrpSpPr/>
          <p:nvPr/>
        </p:nvGrpSpPr>
        <p:grpSpPr>
          <a:xfrm>
            <a:off x="2677347" y="1915774"/>
            <a:ext cx="438150" cy="405130"/>
            <a:chOff x="2677347" y="1915774"/>
            <a:chExt cx="438150" cy="405130"/>
          </a:xfrm>
        </p:grpSpPr>
        <p:sp>
          <p:nvSpPr>
            <p:cNvPr id="28" name="object 28"/>
            <p:cNvSpPr/>
            <p:nvPr/>
          </p:nvSpPr>
          <p:spPr>
            <a:xfrm>
              <a:off x="2684203" y="1922630"/>
              <a:ext cx="424180" cy="391160"/>
            </a:xfrm>
            <a:custGeom>
              <a:avLst/>
              <a:gdLst/>
              <a:ahLst/>
              <a:cxnLst/>
              <a:rect l="l" t="t" r="r" b="b"/>
              <a:pathLst>
                <a:path w="424180" h="391160">
                  <a:moveTo>
                    <a:pt x="424065" y="0"/>
                  </a:moveTo>
                  <a:lnTo>
                    <a:pt x="0" y="0"/>
                  </a:lnTo>
                  <a:lnTo>
                    <a:pt x="0" y="390850"/>
                  </a:lnTo>
                  <a:lnTo>
                    <a:pt x="424065" y="390850"/>
                  </a:lnTo>
                  <a:lnTo>
                    <a:pt x="424065" y="0"/>
                  </a:lnTo>
                  <a:close/>
                </a:path>
              </a:pathLst>
            </a:custGeom>
            <a:solidFill>
              <a:srgbClr val="FFFFFF"/>
            </a:solidFill>
          </p:spPr>
          <p:txBody>
            <a:bodyPr wrap="square" lIns="0" tIns="0" rIns="0" bIns="0" rtlCol="0"/>
            <a:lstStyle/>
            <a:p>
              <a:endParaRPr/>
            </a:p>
          </p:txBody>
        </p:sp>
        <p:sp>
          <p:nvSpPr>
            <p:cNvPr id="29" name="object 29"/>
            <p:cNvSpPr/>
            <p:nvPr/>
          </p:nvSpPr>
          <p:spPr>
            <a:xfrm>
              <a:off x="2684203" y="1922630"/>
              <a:ext cx="424180" cy="391160"/>
            </a:xfrm>
            <a:custGeom>
              <a:avLst/>
              <a:gdLst/>
              <a:ahLst/>
              <a:cxnLst/>
              <a:rect l="l" t="t" r="r" b="b"/>
              <a:pathLst>
                <a:path w="424180" h="391160">
                  <a:moveTo>
                    <a:pt x="0" y="390850"/>
                  </a:moveTo>
                  <a:lnTo>
                    <a:pt x="424065" y="390850"/>
                  </a:lnTo>
                  <a:lnTo>
                    <a:pt x="424065" y="0"/>
                  </a:lnTo>
                  <a:lnTo>
                    <a:pt x="0" y="0"/>
                  </a:lnTo>
                  <a:lnTo>
                    <a:pt x="0" y="390850"/>
                  </a:lnTo>
                  <a:close/>
                </a:path>
              </a:pathLst>
            </a:custGeom>
            <a:ln w="13662">
              <a:solidFill>
                <a:srgbClr val="FFFFFF"/>
              </a:solidFill>
            </a:ln>
          </p:spPr>
          <p:txBody>
            <a:bodyPr wrap="square" lIns="0" tIns="0" rIns="0" bIns="0" rtlCol="0"/>
            <a:lstStyle/>
            <a:p>
              <a:endParaRPr/>
            </a:p>
          </p:txBody>
        </p:sp>
      </p:grpSp>
      <p:sp>
        <p:nvSpPr>
          <p:cNvPr id="30" name="object 30"/>
          <p:cNvSpPr txBox="1"/>
          <p:nvPr/>
        </p:nvSpPr>
        <p:spPr>
          <a:xfrm>
            <a:off x="2802546" y="1969854"/>
            <a:ext cx="140335" cy="276860"/>
          </a:xfrm>
          <a:prstGeom prst="rect">
            <a:avLst/>
          </a:prstGeom>
        </p:spPr>
        <p:txBody>
          <a:bodyPr vert="horz" wrap="square" lIns="0" tIns="12065" rIns="0" bIns="0" rtlCol="0">
            <a:spAutoFit/>
          </a:bodyPr>
          <a:lstStyle/>
          <a:p>
            <a:pPr marL="12700">
              <a:lnSpc>
                <a:spcPct val="100000"/>
              </a:lnSpc>
              <a:spcBef>
                <a:spcPts val="95"/>
              </a:spcBef>
            </a:pPr>
            <a:r>
              <a:rPr sz="1650" spc="-85" dirty="0">
                <a:latin typeface="Georgia"/>
                <a:cs typeface="Georgia"/>
              </a:rPr>
              <a:t>8</a:t>
            </a:r>
            <a:endParaRPr sz="1650">
              <a:latin typeface="Georgia"/>
              <a:cs typeface="Georgia"/>
            </a:endParaRPr>
          </a:p>
        </p:txBody>
      </p:sp>
      <p:sp>
        <p:nvSpPr>
          <p:cNvPr id="31" name="object 31"/>
          <p:cNvSpPr txBox="1"/>
          <p:nvPr/>
        </p:nvSpPr>
        <p:spPr>
          <a:xfrm>
            <a:off x="1955875" y="2976867"/>
            <a:ext cx="133985" cy="276225"/>
          </a:xfrm>
          <a:prstGeom prst="rect">
            <a:avLst/>
          </a:prstGeom>
        </p:spPr>
        <p:txBody>
          <a:bodyPr vert="horz" wrap="square" lIns="0" tIns="12065" rIns="0" bIns="0" rtlCol="0">
            <a:spAutoFit/>
          </a:bodyPr>
          <a:lstStyle/>
          <a:p>
            <a:pPr marL="12700">
              <a:lnSpc>
                <a:spcPct val="100000"/>
              </a:lnSpc>
              <a:spcBef>
                <a:spcPts val="95"/>
              </a:spcBef>
            </a:pPr>
            <a:r>
              <a:rPr sz="1650" spc="-80" dirty="0">
                <a:latin typeface="Georgia"/>
                <a:cs typeface="Georgia"/>
              </a:rPr>
              <a:t>4</a:t>
            </a:r>
            <a:endParaRPr sz="1650">
              <a:latin typeface="Georgia"/>
              <a:cs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371600"/>
            <a:ext cx="8534400" cy="5334000"/>
          </a:xfrm>
          <a:custGeom>
            <a:avLst/>
            <a:gdLst/>
            <a:ahLst/>
            <a:cxnLst/>
            <a:rect l="l" t="t" r="r" b="b"/>
            <a:pathLst>
              <a:path w="8534400" h="5334000">
                <a:moveTo>
                  <a:pt x="8534400" y="0"/>
                </a:moveTo>
                <a:lnTo>
                  <a:pt x="0" y="0"/>
                </a:lnTo>
                <a:lnTo>
                  <a:pt x="0" y="5334000"/>
                </a:lnTo>
                <a:lnTo>
                  <a:pt x="8534400" y="5334000"/>
                </a:lnTo>
                <a:lnTo>
                  <a:pt x="8534400" y="0"/>
                </a:lnTo>
                <a:close/>
              </a:path>
            </a:pathLst>
          </a:custGeom>
          <a:solidFill>
            <a:srgbClr val="EDEBE0"/>
          </a:solidFill>
        </p:spPr>
        <p:txBody>
          <a:bodyPr wrap="square" lIns="0" tIns="0" rIns="0" bIns="0" rtlCol="0"/>
          <a:lstStyle/>
          <a:p>
            <a:endParaRPr/>
          </a:p>
        </p:txBody>
      </p:sp>
      <p:sp>
        <p:nvSpPr>
          <p:cNvPr id="3" name="object 3"/>
          <p:cNvSpPr txBox="1"/>
          <p:nvPr/>
        </p:nvSpPr>
        <p:spPr>
          <a:xfrm>
            <a:off x="459740" y="1318005"/>
            <a:ext cx="8376284" cy="4826635"/>
          </a:xfrm>
          <a:prstGeom prst="rect">
            <a:avLst/>
          </a:prstGeom>
        </p:spPr>
        <p:txBody>
          <a:bodyPr vert="horz" wrap="square" lIns="0" tIns="85725" rIns="0" bIns="0" rtlCol="0">
            <a:spAutoFit/>
          </a:bodyPr>
          <a:lstStyle/>
          <a:p>
            <a:pPr marL="12700" marR="5715" algn="just">
              <a:lnSpc>
                <a:spcPts val="2400"/>
              </a:lnSpc>
              <a:spcBef>
                <a:spcPts val="675"/>
              </a:spcBef>
              <a:buFont typeface="Times New Roman"/>
              <a:buAutoNum type="arabicPeriod"/>
              <a:tabLst>
                <a:tab pos="418465" algn="l"/>
              </a:tabLst>
            </a:pPr>
            <a:r>
              <a:rPr sz="2500" spc="-5" dirty="0">
                <a:latin typeface="Times New Roman"/>
                <a:cs typeface="Times New Roman"/>
              </a:rPr>
              <a:t>Draw</a:t>
            </a:r>
            <a:r>
              <a:rPr sz="2500" dirty="0">
                <a:latin typeface="Times New Roman"/>
                <a:cs typeface="Times New Roman"/>
              </a:rPr>
              <a:t> the</a:t>
            </a:r>
            <a:r>
              <a:rPr sz="2500" spc="5" dirty="0">
                <a:latin typeface="Times New Roman"/>
                <a:cs typeface="Times New Roman"/>
              </a:rPr>
              <a:t> </a:t>
            </a:r>
            <a:r>
              <a:rPr sz="2500" spc="-5" dirty="0">
                <a:latin typeface="Times New Roman"/>
                <a:cs typeface="Times New Roman"/>
              </a:rPr>
              <a:t>Hasse</a:t>
            </a:r>
            <a:r>
              <a:rPr sz="2500" dirty="0">
                <a:latin typeface="Times New Roman"/>
                <a:cs typeface="Times New Roman"/>
              </a:rPr>
              <a:t> diagram</a:t>
            </a:r>
            <a:r>
              <a:rPr sz="2500" spc="5" dirty="0">
                <a:latin typeface="Times New Roman"/>
                <a:cs typeface="Times New Roman"/>
              </a:rPr>
              <a:t> </a:t>
            </a:r>
            <a:r>
              <a:rPr sz="2500" dirty="0">
                <a:latin typeface="Times New Roman"/>
                <a:cs typeface="Times New Roman"/>
              </a:rPr>
              <a:t>representing</a:t>
            </a:r>
            <a:r>
              <a:rPr sz="2500" spc="5" dirty="0">
                <a:latin typeface="Times New Roman"/>
                <a:cs typeface="Times New Roman"/>
              </a:rPr>
              <a:t> the</a:t>
            </a:r>
            <a:r>
              <a:rPr sz="2500" spc="10" dirty="0">
                <a:latin typeface="Times New Roman"/>
                <a:cs typeface="Times New Roman"/>
              </a:rPr>
              <a:t> </a:t>
            </a:r>
            <a:r>
              <a:rPr sz="2500" dirty="0">
                <a:latin typeface="Times New Roman"/>
                <a:cs typeface="Times New Roman"/>
              </a:rPr>
              <a:t>Partial</a:t>
            </a:r>
            <a:r>
              <a:rPr sz="2500" spc="5" dirty="0">
                <a:latin typeface="Times New Roman"/>
                <a:cs typeface="Times New Roman"/>
              </a:rPr>
              <a:t> </a:t>
            </a:r>
            <a:r>
              <a:rPr sz="2500" dirty="0">
                <a:latin typeface="Times New Roman"/>
                <a:cs typeface="Times New Roman"/>
              </a:rPr>
              <a:t>ordering </a:t>
            </a:r>
            <a:r>
              <a:rPr sz="2500" spc="-610" dirty="0">
                <a:latin typeface="Times New Roman"/>
                <a:cs typeface="Times New Roman"/>
              </a:rPr>
              <a:t> </a:t>
            </a:r>
            <a:r>
              <a:rPr sz="2500" dirty="0">
                <a:latin typeface="Times New Roman"/>
                <a:cs typeface="Times New Roman"/>
              </a:rPr>
              <a:t>P={(a,b)|a divides </a:t>
            </a:r>
            <a:r>
              <a:rPr sz="2500" spc="-5" dirty="0">
                <a:latin typeface="Times New Roman"/>
                <a:cs typeface="Times New Roman"/>
              </a:rPr>
              <a:t>b} on the </a:t>
            </a:r>
            <a:r>
              <a:rPr sz="2500" dirty="0">
                <a:latin typeface="Times New Roman"/>
                <a:cs typeface="Times New Roman"/>
              </a:rPr>
              <a:t>set </a:t>
            </a:r>
            <a:r>
              <a:rPr sz="2500" spc="-5" dirty="0">
                <a:latin typeface="Times New Roman"/>
                <a:cs typeface="Times New Roman"/>
              </a:rPr>
              <a:t>{1,2,3,4,6,8,12} starting </a:t>
            </a:r>
            <a:r>
              <a:rPr sz="2500" dirty="0">
                <a:latin typeface="Times New Roman"/>
                <a:cs typeface="Times New Roman"/>
              </a:rPr>
              <a:t>form the </a:t>
            </a:r>
            <a:r>
              <a:rPr sz="2500" spc="-610" dirty="0">
                <a:latin typeface="Times New Roman"/>
                <a:cs typeface="Times New Roman"/>
              </a:rPr>
              <a:t> </a:t>
            </a:r>
            <a:r>
              <a:rPr sz="2500" spc="-5" dirty="0">
                <a:latin typeface="Times New Roman"/>
                <a:cs typeface="Times New Roman"/>
              </a:rPr>
              <a:t>digraph</a:t>
            </a:r>
            <a:r>
              <a:rPr sz="2500" spc="30" dirty="0">
                <a:latin typeface="Times New Roman"/>
                <a:cs typeface="Times New Roman"/>
              </a:rPr>
              <a:t> </a:t>
            </a:r>
            <a:r>
              <a:rPr sz="2500" spc="-5" dirty="0">
                <a:latin typeface="Times New Roman"/>
                <a:cs typeface="Times New Roman"/>
              </a:rPr>
              <a:t>of</a:t>
            </a:r>
            <a:r>
              <a:rPr sz="2500" spc="5" dirty="0">
                <a:latin typeface="Times New Roman"/>
                <a:cs typeface="Times New Roman"/>
              </a:rPr>
              <a:t> </a:t>
            </a:r>
            <a:r>
              <a:rPr sz="2500" spc="-5" dirty="0">
                <a:latin typeface="Times New Roman"/>
                <a:cs typeface="Times New Roman"/>
              </a:rPr>
              <a:t>P</a:t>
            </a:r>
            <a:endParaRPr sz="2500">
              <a:latin typeface="Times New Roman"/>
              <a:cs typeface="Times New Roman"/>
            </a:endParaRPr>
          </a:p>
          <a:p>
            <a:pPr>
              <a:lnSpc>
                <a:spcPct val="100000"/>
              </a:lnSpc>
              <a:spcBef>
                <a:spcPts val="30"/>
              </a:spcBef>
              <a:buFont typeface="Times New Roman"/>
              <a:buAutoNum type="arabicPeriod"/>
            </a:pPr>
            <a:endParaRPr sz="2600">
              <a:latin typeface="Times New Roman"/>
              <a:cs typeface="Times New Roman"/>
            </a:endParaRPr>
          </a:p>
          <a:p>
            <a:pPr marL="428625" indent="-416559" algn="just">
              <a:lnSpc>
                <a:spcPts val="2700"/>
              </a:lnSpc>
              <a:spcBef>
                <a:spcPts val="5"/>
              </a:spcBef>
              <a:buFont typeface="Times New Roman"/>
              <a:buAutoNum type="arabicPeriod"/>
              <a:tabLst>
                <a:tab pos="429259" algn="l"/>
              </a:tabLst>
            </a:pPr>
            <a:r>
              <a:rPr sz="2500" spc="-5" dirty="0">
                <a:latin typeface="Times New Roman"/>
                <a:cs typeface="Times New Roman"/>
              </a:rPr>
              <a:t>Draw</a:t>
            </a:r>
            <a:r>
              <a:rPr sz="2500" spc="775" dirty="0">
                <a:latin typeface="Times New Roman"/>
                <a:cs typeface="Times New Roman"/>
              </a:rPr>
              <a:t> </a:t>
            </a:r>
            <a:r>
              <a:rPr sz="2500" dirty="0">
                <a:latin typeface="Times New Roman"/>
                <a:cs typeface="Times New Roman"/>
              </a:rPr>
              <a:t>the</a:t>
            </a:r>
            <a:r>
              <a:rPr sz="2500" spc="775" dirty="0">
                <a:latin typeface="Times New Roman"/>
                <a:cs typeface="Times New Roman"/>
              </a:rPr>
              <a:t> </a:t>
            </a:r>
            <a:r>
              <a:rPr sz="2500" dirty="0">
                <a:latin typeface="Times New Roman"/>
                <a:cs typeface="Times New Roman"/>
              </a:rPr>
              <a:t>Hasse</a:t>
            </a:r>
            <a:r>
              <a:rPr sz="2500" spc="780" dirty="0">
                <a:latin typeface="Times New Roman"/>
                <a:cs typeface="Times New Roman"/>
              </a:rPr>
              <a:t> </a:t>
            </a:r>
            <a:r>
              <a:rPr sz="2500" dirty="0">
                <a:latin typeface="Times New Roman"/>
                <a:cs typeface="Times New Roman"/>
              </a:rPr>
              <a:t>diagram   </a:t>
            </a:r>
            <a:r>
              <a:rPr sz="2500" spc="310" dirty="0">
                <a:latin typeface="Times New Roman"/>
                <a:cs typeface="Times New Roman"/>
              </a:rPr>
              <a:t> </a:t>
            </a:r>
            <a:r>
              <a:rPr sz="2500" dirty="0">
                <a:latin typeface="Times New Roman"/>
                <a:cs typeface="Times New Roman"/>
              </a:rPr>
              <a:t>for</a:t>
            </a:r>
            <a:r>
              <a:rPr sz="2500" spc="790" dirty="0">
                <a:latin typeface="Times New Roman"/>
                <a:cs typeface="Times New Roman"/>
              </a:rPr>
              <a:t> </a:t>
            </a:r>
            <a:r>
              <a:rPr sz="2500" spc="-5" dirty="0">
                <a:latin typeface="Times New Roman"/>
                <a:cs typeface="Times New Roman"/>
              </a:rPr>
              <a:t>the</a:t>
            </a:r>
            <a:r>
              <a:rPr sz="2500" spc="785" dirty="0">
                <a:latin typeface="Times New Roman"/>
                <a:cs typeface="Times New Roman"/>
              </a:rPr>
              <a:t> </a:t>
            </a:r>
            <a:r>
              <a:rPr sz="2500" dirty="0">
                <a:latin typeface="Times New Roman"/>
                <a:cs typeface="Times New Roman"/>
              </a:rPr>
              <a:t>divisibility</a:t>
            </a:r>
            <a:r>
              <a:rPr sz="2500" spc="795" dirty="0">
                <a:latin typeface="Times New Roman"/>
                <a:cs typeface="Times New Roman"/>
              </a:rPr>
              <a:t> </a:t>
            </a:r>
            <a:r>
              <a:rPr sz="2500" dirty="0">
                <a:latin typeface="Times New Roman"/>
                <a:cs typeface="Times New Roman"/>
              </a:rPr>
              <a:t>relation</a:t>
            </a:r>
            <a:r>
              <a:rPr sz="2500" spc="780" dirty="0">
                <a:latin typeface="Times New Roman"/>
                <a:cs typeface="Times New Roman"/>
              </a:rPr>
              <a:t> </a:t>
            </a:r>
            <a:r>
              <a:rPr sz="2500" spc="-5" dirty="0">
                <a:latin typeface="Times New Roman"/>
                <a:cs typeface="Times New Roman"/>
              </a:rPr>
              <a:t>on</a:t>
            </a:r>
            <a:endParaRPr sz="2500">
              <a:latin typeface="Times New Roman"/>
              <a:cs typeface="Times New Roman"/>
            </a:endParaRPr>
          </a:p>
          <a:p>
            <a:pPr marL="12700">
              <a:lnSpc>
                <a:spcPts val="2700"/>
              </a:lnSpc>
            </a:pPr>
            <a:r>
              <a:rPr sz="2500" spc="-5" dirty="0">
                <a:latin typeface="Times New Roman"/>
                <a:cs typeface="Times New Roman"/>
              </a:rPr>
              <a:t>{2,4,5,10,12,20,25}starting</a:t>
            </a:r>
            <a:r>
              <a:rPr sz="2500" spc="80" dirty="0">
                <a:latin typeface="Times New Roman"/>
                <a:cs typeface="Times New Roman"/>
              </a:rPr>
              <a:t> </a:t>
            </a:r>
            <a:r>
              <a:rPr sz="2500" spc="-5" dirty="0">
                <a:latin typeface="Times New Roman"/>
                <a:cs typeface="Times New Roman"/>
              </a:rPr>
              <a:t>from</a:t>
            </a:r>
            <a:r>
              <a:rPr sz="2500" spc="20" dirty="0">
                <a:latin typeface="Times New Roman"/>
                <a:cs typeface="Times New Roman"/>
              </a:rPr>
              <a:t> </a:t>
            </a:r>
            <a:r>
              <a:rPr sz="2500" spc="-5" dirty="0">
                <a:latin typeface="Times New Roman"/>
                <a:cs typeface="Times New Roman"/>
              </a:rPr>
              <a:t>the</a:t>
            </a:r>
            <a:r>
              <a:rPr sz="2500" spc="20" dirty="0">
                <a:latin typeface="Times New Roman"/>
                <a:cs typeface="Times New Roman"/>
              </a:rPr>
              <a:t> </a:t>
            </a:r>
            <a:r>
              <a:rPr sz="2500" spc="-5" dirty="0">
                <a:latin typeface="Times New Roman"/>
                <a:cs typeface="Times New Roman"/>
              </a:rPr>
              <a:t>digraph.</a:t>
            </a:r>
            <a:endParaRPr sz="2500">
              <a:latin typeface="Times New Roman"/>
              <a:cs typeface="Times New Roman"/>
            </a:endParaRPr>
          </a:p>
          <a:p>
            <a:pPr>
              <a:lnSpc>
                <a:spcPct val="100000"/>
              </a:lnSpc>
              <a:spcBef>
                <a:spcPts val="15"/>
              </a:spcBef>
            </a:pPr>
            <a:endParaRPr sz="3100">
              <a:latin typeface="Times New Roman"/>
              <a:cs typeface="Times New Roman"/>
            </a:endParaRPr>
          </a:p>
          <a:p>
            <a:pPr marL="12700" marR="6350" algn="just">
              <a:lnSpc>
                <a:spcPts val="2400"/>
              </a:lnSpc>
              <a:buFont typeface="Times New Roman"/>
              <a:buAutoNum type="arabicPeriod" startAt="3"/>
              <a:tabLst>
                <a:tab pos="355600" algn="l"/>
              </a:tabLst>
            </a:pPr>
            <a:r>
              <a:rPr sz="2500" spc="-5" dirty="0">
                <a:latin typeface="Times New Roman"/>
                <a:cs typeface="Times New Roman"/>
              </a:rPr>
              <a:t>Draw </a:t>
            </a:r>
            <a:r>
              <a:rPr sz="2500" dirty="0">
                <a:latin typeface="Times New Roman"/>
                <a:cs typeface="Times New Roman"/>
              </a:rPr>
              <a:t>the </a:t>
            </a:r>
            <a:r>
              <a:rPr sz="2500" spc="-5" dirty="0">
                <a:latin typeface="Times New Roman"/>
                <a:cs typeface="Times New Roman"/>
              </a:rPr>
              <a:t>Hasse </a:t>
            </a:r>
            <a:r>
              <a:rPr sz="2500" dirty="0">
                <a:latin typeface="Times New Roman"/>
                <a:cs typeface="Times New Roman"/>
              </a:rPr>
              <a:t>diagram for the </a:t>
            </a:r>
            <a:r>
              <a:rPr sz="2500" spc="-5" dirty="0">
                <a:latin typeface="Times New Roman"/>
                <a:cs typeface="Times New Roman"/>
              </a:rPr>
              <a:t>less </a:t>
            </a:r>
            <a:r>
              <a:rPr sz="2500" dirty="0">
                <a:latin typeface="Times New Roman"/>
                <a:cs typeface="Times New Roman"/>
              </a:rPr>
              <a:t>than or equal </a:t>
            </a:r>
            <a:r>
              <a:rPr sz="2500" spc="-5" dirty="0">
                <a:latin typeface="Times New Roman"/>
                <a:cs typeface="Times New Roman"/>
              </a:rPr>
              <a:t>to </a:t>
            </a:r>
            <a:r>
              <a:rPr sz="2500" dirty="0">
                <a:latin typeface="Times New Roman"/>
                <a:cs typeface="Times New Roman"/>
              </a:rPr>
              <a:t>relation </a:t>
            </a:r>
            <a:r>
              <a:rPr sz="2500" spc="5" dirty="0">
                <a:latin typeface="Times New Roman"/>
                <a:cs typeface="Times New Roman"/>
              </a:rPr>
              <a:t> </a:t>
            </a:r>
            <a:r>
              <a:rPr sz="2500" spc="-5" dirty="0">
                <a:latin typeface="Times New Roman"/>
                <a:cs typeface="Times New Roman"/>
              </a:rPr>
              <a:t>on </a:t>
            </a:r>
            <a:r>
              <a:rPr sz="2500" spc="-10" dirty="0">
                <a:latin typeface="Times New Roman"/>
                <a:cs typeface="Times New Roman"/>
              </a:rPr>
              <a:t>{0,2,5,10,11,15}starting</a:t>
            </a:r>
            <a:r>
              <a:rPr sz="2500" spc="65" dirty="0">
                <a:latin typeface="Times New Roman"/>
                <a:cs typeface="Times New Roman"/>
              </a:rPr>
              <a:t> </a:t>
            </a:r>
            <a:r>
              <a:rPr sz="2500" spc="-5" dirty="0">
                <a:latin typeface="Times New Roman"/>
                <a:cs typeface="Times New Roman"/>
              </a:rPr>
              <a:t>from</a:t>
            </a:r>
            <a:r>
              <a:rPr sz="2500" spc="15" dirty="0">
                <a:latin typeface="Times New Roman"/>
                <a:cs typeface="Times New Roman"/>
              </a:rPr>
              <a:t> </a:t>
            </a:r>
            <a:r>
              <a:rPr sz="2500" spc="-5" dirty="0">
                <a:latin typeface="Times New Roman"/>
                <a:cs typeface="Times New Roman"/>
              </a:rPr>
              <a:t>the</a:t>
            </a:r>
            <a:r>
              <a:rPr sz="2500" spc="15" dirty="0">
                <a:latin typeface="Times New Roman"/>
                <a:cs typeface="Times New Roman"/>
              </a:rPr>
              <a:t> </a:t>
            </a:r>
            <a:r>
              <a:rPr sz="2500" spc="-5" dirty="0">
                <a:latin typeface="Times New Roman"/>
                <a:cs typeface="Times New Roman"/>
              </a:rPr>
              <a:t>digraph.</a:t>
            </a:r>
            <a:endParaRPr sz="2500">
              <a:latin typeface="Times New Roman"/>
              <a:cs typeface="Times New Roman"/>
            </a:endParaRPr>
          </a:p>
          <a:p>
            <a:pPr>
              <a:lnSpc>
                <a:spcPct val="100000"/>
              </a:lnSpc>
              <a:spcBef>
                <a:spcPts val="55"/>
              </a:spcBef>
              <a:buFont typeface="Times New Roman"/>
              <a:buAutoNum type="arabicPeriod" startAt="3"/>
            </a:pPr>
            <a:endParaRPr sz="3100">
              <a:latin typeface="Times New Roman"/>
              <a:cs typeface="Times New Roman"/>
            </a:endParaRPr>
          </a:p>
          <a:p>
            <a:pPr marL="12700" marR="5080" algn="just">
              <a:lnSpc>
                <a:spcPct val="80000"/>
              </a:lnSpc>
              <a:buFont typeface="Times New Roman"/>
              <a:buAutoNum type="arabicPeriod" startAt="3"/>
              <a:tabLst>
                <a:tab pos="462280" algn="l"/>
              </a:tabLst>
            </a:pPr>
            <a:r>
              <a:rPr sz="2500" spc="-5" dirty="0">
                <a:latin typeface="Times New Roman"/>
                <a:cs typeface="Times New Roman"/>
              </a:rPr>
              <a:t>For</a:t>
            </a:r>
            <a:r>
              <a:rPr sz="2500" dirty="0">
                <a:latin typeface="Times New Roman"/>
                <a:cs typeface="Times New Roman"/>
              </a:rPr>
              <a:t> the</a:t>
            </a:r>
            <a:r>
              <a:rPr sz="2500" spc="5" dirty="0">
                <a:latin typeface="Times New Roman"/>
                <a:cs typeface="Times New Roman"/>
              </a:rPr>
              <a:t> </a:t>
            </a:r>
            <a:r>
              <a:rPr sz="2500" spc="-5" dirty="0">
                <a:latin typeface="Times New Roman"/>
                <a:cs typeface="Times New Roman"/>
              </a:rPr>
              <a:t>poset[{3,5,9,15,24,45};</a:t>
            </a:r>
            <a:r>
              <a:rPr sz="2500" dirty="0">
                <a:latin typeface="Times New Roman"/>
                <a:cs typeface="Times New Roman"/>
              </a:rPr>
              <a:t> divisor</a:t>
            </a:r>
            <a:r>
              <a:rPr sz="2500" spc="5" dirty="0">
                <a:latin typeface="Times New Roman"/>
                <a:cs typeface="Times New Roman"/>
              </a:rPr>
              <a:t> </a:t>
            </a:r>
            <a:r>
              <a:rPr sz="2500" spc="-5" dirty="0">
                <a:latin typeface="Times New Roman"/>
                <a:cs typeface="Times New Roman"/>
              </a:rPr>
              <a:t>of],</a:t>
            </a:r>
            <a:r>
              <a:rPr sz="2500" dirty="0">
                <a:latin typeface="Times New Roman"/>
                <a:cs typeface="Times New Roman"/>
              </a:rPr>
              <a:t> </a:t>
            </a:r>
            <a:r>
              <a:rPr sz="2500" spc="-5" dirty="0">
                <a:latin typeface="Times New Roman"/>
                <a:cs typeface="Times New Roman"/>
              </a:rPr>
              <a:t>find</a:t>
            </a:r>
            <a:r>
              <a:rPr sz="2500" dirty="0">
                <a:latin typeface="Times New Roman"/>
                <a:cs typeface="Times New Roman"/>
              </a:rPr>
              <a:t> (a)</a:t>
            </a:r>
            <a:r>
              <a:rPr sz="2500" spc="5" dirty="0">
                <a:latin typeface="Times New Roman"/>
                <a:cs typeface="Times New Roman"/>
              </a:rPr>
              <a:t> </a:t>
            </a:r>
            <a:r>
              <a:rPr sz="2500" dirty="0">
                <a:latin typeface="Times New Roman"/>
                <a:cs typeface="Times New Roman"/>
              </a:rPr>
              <a:t>the </a:t>
            </a:r>
            <a:r>
              <a:rPr sz="2500" spc="5" dirty="0">
                <a:latin typeface="Times New Roman"/>
                <a:cs typeface="Times New Roman"/>
              </a:rPr>
              <a:t> </a:t>
            </a:r>
            <a:r>
              <a:rPr sz="2500" spc="-5" dirty="0">
                <a:latin typeface="Times New Roman"/>
                <a:cs typeface="Times New Roman"/>
              </a:rPr>
              <a:t>maximal</a:t>
            </a:r>
            <a:r>
              <a:rPr sz="2500" spc="10"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spc="-5" dirty="0">
                <a:latin typeface="Times New Roman"/>
                <a:cs typeface="Times New Roman"/>
              </a:rPr>
              <a:t>minimal</a:t>
            </a:r>
            <a:r>
              <a:rPr sz="2500" spc="15" dirty="0">
                <a:latin typeface="Times New Roman"/>
                <a:cs typeface="Times New Roman"/>
              </a:rPr>
              <a:t> </a:t>
            </a:r>
            <a:r>
              <a:rPr sz="2500" dirty="0">
                <a:latin typeface="Times New Roman"/>
                <a:cs typeface="Times New Roman"/>
              </a:rPr>
              <a:t>elements</a:t>
            </a:r>
            <a:r>
              <a:rPr sz="2500" spc="615" dirty="0">
                <a:latin typeface="Times New Roman"/>
                <a:cs typeface="Times New Roman"/>
              </a:rPr>
              <a:t> </a:t>
            </a:r>
            <a:r>
              <a:rPr sz="2500" dirty="0">
                <a:latin typeface="Times New Roman"/>
                <a:cs typeface="Times New Roman"/>
              </a:rPr>
              <a:t>(b)</a:t>
            </a:r>
            <a:r>
              <a:rPr sz="2500" spc="600" dirty="0">
                <a:latin typeface="Times New Roman"/>
                <a:cs typeface="Times New Roman"/>
              </a:rPr>
              <a:t> </a:t>
            </a:r>
            <a:r>
              <a:rPr sz="2500" dirty="0">
                <a:latin typeface="Times New Roman"/>
                <a:cs typeface="Times New Roman"/>
              </a:rPr>
              <a:t>the</a:t>
            </a:r>
            <a:r>
              <a:rPr sz="2500" spc="595" dirty="0">
                <a:latin typeface="Times New Roman"/>
                <a:cs typeface="Times New Roman"/>
              </a:rPr>
              <a:t> </a:t>
            </a:r>
            <a:r>
              <a:rPr sz="2500" dirty="0">
                <a:latin typeface="Times New Roman"/>
                <a:cs typeface="Times New Roman"/>
              </a:rPr>
              <a:t>greatest</a:t>
            </a:r>
            <a:r>
              <a:rPr sz="2500" spc="615" dirty="0">
                <a:latin typeface="Times New Roman"/>
                <a:cs typeface="Times New Roman"/>
              </a:rPr>
              <a:t> </a:t>
            </a:r>
            <a:r>
              <a:rPr sz="2500" spc="-5" dirty="0">
                <a:latin typeface="Times New Roman"/>
                <a:cs typeface="Times New Roman"/>
              </a:rPr>
              <a:t>and</a:t>
            </a:r>
            <a:r>
              <a:rPr sz="2500" spc="605" dirty="0">
                <a:latin typeface="Times New Roman"/>
                <a:cs typeface="Times New Roman"/>
              </a:rPr>
              <a:t> </a:t>
            </a:r>
            <a:r>
              <a:rPr sz="2500" dirty="0">
                <a:latin typeface="Times New Roman"/>
                <a:cs typeface="Times New Roman"/>
              </a:rPr>
              <a:t>the</a:t>
            </a:r>
            <a:r>
              <a:rPr sz="2500" spc="600" dirty="0">
                <a:latin typeface="Times New Roman"/>
                <a:cs typeface="Times New Roman"/>
              </a:rPr>
              <a:t> </a:t>
            </a:r>
            <a:r>
              <a:rPr sz="2500" dirty="0">
                <a:latin typeface="Times New Roman"/>
                <a:cs typeface="Times New Roman"/>
              </a:rPr>
              <a:t>least </a:t>
            </a:r>
            <a:r>
              <a:rPr sz="2500" spc="-615" dirty="0">
                <a:latin typeface="Times New Roman"/>
                <a:cs typeface="Times New Roman"/>
              </a:rPr>
              <a:t> </a:t>
            </a:r>
            <a:r>
              <a:rPr sz="2500" spc="-5" dirty="0">
                <a:latin typeface="Times New Roman"/>
                <a:cs typeface="Times New Roman"/>
              </a:rPr>
              <a:t>element</a:t>
            </a:r>
            <a:r>
              <a:rPr sz="2500" dirty="0">
                <a:latin typeface="Times New Roman"/>
                <a:cs typeface="Times New Roman"/>
              </a:rPr>
              <a:t> (c) the upper </a:t>
            </a:r>
            <a:r>
              <a:rPr sz="2500" spc="-5" dirty="0">
                <a:latin typeface="Times New Roman"/>
                <a:cs typeface="Times New Roman"/>
              </a:rPr>
              <a:t>bounds </a:t>
            </a:r>
            <a:r>
              <a:rPr sz="2500" dirty="0">
                <a:latin typeface="Times New Roman"/>
                <a:cs typeface="Times New Roman"/>
              </a:rPr>
              <a:t>and </a:t>
            </a:r>
            <a:r>
              <a:rPr sz="2500" spc="-5" dirty="0">
                <a:latin typeface="Times New Roman"/>
                <a:cs typeface="Times New Roman"/>
              </a:rPr>
              <a:t>LUB of {3,5} </a:t>
            </a:r>
            <a:r>
              <a:rPr sz="2500" dirty="0">
                <a:latin typeface="Times New Roman"/>
                <a:cs typeface="Times New Roman"/>
              </a:rPr>
              <a:t>(d) the lower </a:t>
            </a:r>
            <a:r>
              <a:rPr sz="2500" spc="5" dirty="0">
                <a:latin typeface="Times New Roman"/>
                <a:cs typeface="Times New Roman"/>
              </a:rPr>
              <a:t> </a:t>
            </a:r>
            <a:r>
              <a:rPr sz="2500" spc="-5" dirty="0">
                <a:latin typeface="Times New Roman"/>
                <a:cs typeface="Times New Roman"/>
              </a:rPr>
              <a:t>bounds</a:t>
            </a:r>
            <a:r>
              <a:rPr sz="2500" spc="5" dirty="0">
                <a:latin typeface="Times New Roman"/>
                <a:cs typeface="Times New Roman"/>
              </a:rPr>
              <a:t> </a:t>
            </a:r>
            <a:r>
              <a:rPr sz="2500" spc="-5" dirty="0">
                <a:latin typeface="Times New Roman"/>
                <a:cs typeface="Times New Roman"/>
              </a:rPr>
              <a:t>and</a:t>
            </a:r>
            <a:r>
              <a:rPr sz="2500" spc="5" dirty="0">
                <a:latin typeface="Times New Roman"/>
                <a:cs typeface="Times New Roman"/>
              </a:rPr>
              <a:t> </a:t>
            </a:r>
            <a:r>
              <a:rPr sz="2500" spc="-5" dirty="0">
                <a:latin typeface="Times New Roman"/>
                <a:cs typeface="Times New Roman"/>
              </a:rPr>
              <a:t>GLB of</a:t>
            </a:r>
            <a:r>
              <a:rPr sz="2500" spc="10" dirty="0">
                <a:latin typeface="Times New Roman"/>
                <a:cs typeface="Times New Roman"/>
              </a:rPr>
              <a:t> </a:t>
            </a:r>
            <a:r>
              <a:rPr sz="2500" spc="-5" dirty="0">
                <a:latin typeface="Times New Roman"/>
                <a:cs typeface="Times New Roman"/>
              </a:rPr>
              <a:t>{15,45}.</a:t>
            </a:r>
            <a:endParaRPr sz="2500">
              <a:latin typeface="Times New Roman"/>
              <a:cs typeface="Times New Roman"/>
            </a:endParaRPr>
          </a:p>
        </p:txBody>
      </p:sp>
      <p:sp>
        <p:nvSpPr>
          <p:cNvPr id="4" name="object 4"/>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2702432" y="269240"/>
            <a:ext cx="3738245" cy="57404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50" dirty="0"/>
              <a:t> </a:t>
            </a:r>
            <a:r>
              <a:rPr spc="-5" dirty="0"/>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381000"/>
            <a:ext cx="8763000" cy="6096000"/>
          </a:xfrm>
          <a:custGeom>
            <a:avLst/>
            <a:gdLst/>
            <a:ahLst/>
            <a:cxnLst/>
            <a:rect l="l" t="t" r="r" b="b"/>
            <a:pathLst>
              <a:path w="8763000" h="6096000">
                <a:moveTo>
                  <a:pt x="8763000" y="0"/>
                </a:moveTo>
                <a:lnTo>
                  <a:pt x="0" y="0"/>
                </a:lnTo>
                <a:lnTo>
                  <a:pt x="0" y="6096000"/>
                </a:lnTo>
                <a:lnTo>
                  <a:pt x="8763000" y="6096000"/>
                </a:lnTo>
                <a:lnTo>
                  <a:pt x="87630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231140" y="316484"/>
            <a:ext cx="3258185" cy="452120"/>
          </a:xfrm>
          <a:prstGeom prst="rect">
            <a:avLst/>
          </a:prstGeom>
        </p:spPr>
        <p:txBody>
          <a:bodyPr vert="horz" wrap="square" lIns="0" tIns="12065" rIns="0" bIns="0" rtlCol="0">
            <a:spAutoFit/>
          </a:bodyPr>
          <a:lstStyle/>
          <a:p>
            <a:pPr marL="12700">
              <a:lnSpc>
                <a:spcPct val="100000"/>
              </a:lnSpc>
              <a:spcBef>
                <a:spcPts val="95"/>
              </a:spcBef>
            </a:pPr>
            <a:r>
              <a:rPr sz="2800" spc="-5" dirty="0"/>
              <a:t>Set Builder</a:t>
            </a:r>
            <a:r>
              <a:rPr sz="2800" spc="-65" dirty="0"/>
              <a:t> </a:t>
            </a:r>
            <a:r>
              <a:rPr sz="2800" spc="-5" dirty="0"/>
              <a:t>Notation:</a:t>
            </a:r>
            <a:endParaRPr sz="2800"/>
          </a:p>
        </p:txBody>
      </p:sp>
      <p:sp>
        <p:nvSpPr>
          <p:cNvPr id="4" name="object 4"/>
          <p:cNvSpPr txBox="1"/>
          <p:nvPr/>
        </p:nvSpPr>
        <p:spPr>
          <a:xfrm>
            <a:off x="193039" y="746505"/>
            <a:ext cx="8682990" cy="4848225"/>
          </a:xfrm>
          <a:prstGeom prst="rect">
            <a:avLst/>
          </a:prstGeom>
        </p:spPr>
        <p:txBody>
          <a:bodyPr vert="horz" wrap="square" lIns="0" tIns="78740" rIns="0" bIns="0" rtlCol="0">
            <a:spAutoFit/>
          </a:bodyPr>
          <a:lstStyle/>
          <a:p>
            <a:pPr marL="50800" marR="43180">
              <a:lnSpc>
                <a:spcPct val="80000"/>
              </a:lnSpc>
              <a:spcBef>
                <a:spcPts val="620"/>
              </a:spcBef>
            </a:pPr>
            <a:r>
              <a:rPr sz="2200" spc="-5" dirty="0">
                <a:latin typeface="Times New Roman"/>
                <a:cs typeface="Times New Roman"/>
              </a:rPr>
              <a:t>The</a:t>
            </a:r>
            <a:r>
              <a:rPr sz="2200" spc="160" dirty="0">
                <a:latin typeface="Times New Roman"/>
                <a:cs typeface="Times New Roman"/>
              </a:rPr>
              <a:t> </a:t>
            </a:r>
            <a:r>
              <a:rPr sz="2200" spc="-5" dirty="0">
                <a:latin typeface="Times New Roman"/>
                <a:cs typeface="Times New Roman"/>
              </a:rPr>
              <a:t>set</a:t>
            </a:r>
            <a:r>
              <a:rPr sz="2200" spc="165" dirty="0">
                <a:latin typeface="Times New Roman"/>
                <a:cs typeface="Times New Roman"/>
              </a:rPr>
              <a:t> </a:t>
            </a:r>
            <a:r>
              <a:rPr sz="2200" spc="-5" dirty="0">
                <a:latin typeface="Times New Roman"/>
                <a:cs typeface="Times New Roman"/>
              </a:rPr>
              <a:t>is</a:t>
            </a:r>
            <a:r>
              <a:rPr sz="2200" spc="160" dirty="0">
                <a:latin typeface="Times New Roman"/>
                <a:cs typeface="Times New Roman"/>
              </a:rPr>
              <a:t> </a:t>
            </a:r>
            <a:r>
              <a:rPr sz="2200" spc="-5" dirty="0">
                <a:latin typeface="Times New Roman"/>
                <a:cs typeface="Times New Roman"/>
              </a:rPr>
              <a:t>defined</a:t>
            </a:r>
            <a:r>
              <a:rPr sz="2200" spc="165" dirty="0">
                <a:latin typeface="Times New Roman"/>
                <a:cs typeface="Times New Roman"/>
              </a:rPr>
              <a:t> </a:t>
            </a:r>
            <a:r>
              <a:rPr sz="2200" spc="-10" dirty="0">
                <a:latin typeface="Times New Roman"/>
                <a:cs typeface="Times New Roman"/>
              </a:rPr>
              <a:t>by</a:t>
            </a:r>
            <a:r>
              <a:rPr sz="2200" spc="165" dirty="0">
                <a:latin typeface="Times New Roman"/>
                <a:cs typeface="Times New Roman"/>
              </a:rPr>
              <a:t> </a:t>
            </a:r>
            <a:r>
              <a:rPr sz="2200" spc="-5" dirty="0">
                <a:latin typeface="Times New Roman"/>
                <a:cs typeface="Times New Roman"/>
              </a:rPr>
              <a:t>specifying</a:t>
            </a:r>
            <a:r>
              <a:rPr sz="2200" spc="175" dirty="0">
                <a:latin typeface="Times New Roman"/>
                <a:cs typeface="Times New Roman"/>
              </a:rPr>
              <a:t> </a:t>
            </a:r>
            <a:r>
              <a:rPr sz="2200" spc="-5" dirty="0">
                <a:latin typeface="Times New Roman"/>
                <a:cs typeface="Times New Roman"/>
              </a:rPr>
              <a:t>a</a:t>
            </a:r>
            <a:r>
              <a:rPr sz="2200" spc="160" dirty="0">
                <a:latin typeface="Times New Roman"/>
                <a:cs typeface="Times New Roman"/>
              </a:rPr>
              <a:t> </a:t>
            </a:r>
            <a:r>
              <a:rPr sz="2200" spc="-5" dirty="0">
                <a:latin typeface="Times New Roman"/>
                <a:cs typeface="Times New Roman"/>
              </a:rPr>
              <a:t>property</a:t>
            </a:r>
            <a:r>
              <a:rPr sz="2200" spc="190" dirty="0">
                <a:latin typeface="Times New Roman"/>
                <a:cs typeface="Times New Roman"/>
              </a:rPr>
              <a:t> </a:t>
            </a:r>
            <a:r>
              <a:rPr sz="2200" spc="-5" dirty="0">
                <a:latin typeface="Times New Roman"/>
                <a:cs typeface="Times New Roman"/>
              </a:rPr>
              <a:t>that</a:t>
            </a:r>
            <a:r>
              <a:rPr sz="2200" spc="165" dirty="0">
                <a:latin typeface="Times New Roman"/>
                <a:cs typeface="Times New Roman"/>
              </a:rPr>
              <a:t> </a:t>
            </a:r>
            <a:r>
              <a:rPr sz="2200" spc="-5" dirty="0">
                <a:latin typeface="Times New Roman"/>
                <a:cs typeface="Times New Roman"/>
              </a:rPr>
              <a:t>elements</a:t>
            </a:r>
            <a:r>
              <a:rPr sz="2200" spc="165" dirty="0">
                <a:latin typeface="Times New Roman"/>
                <a:cs typeface="Times New Roman"/>
              </a:rPr>
              <a:t> </a:t>
            </a:r>
            <a:r>
              <a:rPr sz="2200" dirty="0">
                <a:latin typeface="Times New Roman"/>
                <a:cs typeface="Times New Roman"/>
              </a:rPr>
              <a:t>of</a:t>
            </a:r>
            <a:r>
              <a:rPr sz="2200" spc="160" dirty="0">
                <a:latin typeface="Times New Roman"/>
                <a:cs typeface="Times New Roman"/>
              </a:rPr>
              <a:t> </a:t>
            </a:r>
            <a:r>
              <a:rPr sz="2200" spc="-5" dirty="0">
                <a:latin typeface="Times New Roman"/>
                <a:cs typeface="Times New Roman"/>
              </a:rPr>
              <a:t>the</a:t>
            </a:r>
            <a:r>
              <a:rPr sz="2200" spc="170" dirty="0">
                <a:latin typeface="Times New Roman"/>
                <a:cs typeface="Times New Roman"/>
              </a:rPr>
              <a:t> </a:t>
            </a:r>
            <a:r>
              <a:rPr sz="2200" spc="-5" dirty="0">
                <a:latin typeface="Times New Roman"/>
                <a:cs typeface="Times New Roman"/>
              </a:rPr>
              <a:t>set</a:t>
            </a:r>
            <a:r>
              <a:rPr sz="2200" spc="160" dirty="0">
                <a:latin typeface="Times New Roman"/>
                <a:cs typeface="Times New Roman"/>
              </a:rPr>
              <a:t> </a:t>
            </a:r>
            <a:r>
              <a:rPr sz="2200" spc="-5" dirty="0">
                <a:latin typeface="Times New Roman"/>
                <a:cs typeface="Times New Roman"/>
              </a:rPr>
              <a:t>have</a:t>
            </a:r>
            <a:r>
              <a:rPr sz="2200" spc="160" dirty="0">
                <a:latin typeface="Times New Roman"/>
                <a:cs typeface="Times New Roman"/>
              </a:rPr>
              <a:t> </a:t>
            </a:r>
            <a:r>
              <a:rPr sz="2200" spc="-5" dirty="0">
                <a:latin typeface="Times New Roman"/>
                <a:cs typeface="Times New Roman"/>
              </a:rPr>
              <a:t>in </a:t>
            </a:r>
            <a:r>
              <a:rPr sz="2200" spc="-535" dirty="0">
                <a:latin typeface="Times New Roman"/>
                <a:cs typeface="Times New Roman"/>
              </a:rPr>
              <a:t> </a:t>
            </a:r>
            <a:r>
              <a:rPr sz="2200" spc="-5" dirty="0">
                <a:latin typeface="Times New Roman"/>
                <a:cs typeface="Times New Roman"/>
              </a:rPr>
              <a:t>common.</a:t>
            </a:r>
            <a:r>
              <a:rPr sz="2200" spc="-15"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set</a:t>
            </a:r>
            <a:r>
              <a:rPr sz="2200" dirty="0">
                <a:latin typeface="Times New Roman"/>
                <a:cs typeface="Times New Roman"/>
              </a:rPr>
              <a:t> </a:t>
            </a:r>
            <a:r>
              <a:rPr sz="2200" spc="-5" dirty="0">
                <a:latin typeface="Times New Roman"/>
                <a:cs typeface="Times New Roman"/>
              </a:rPr>
              <a:t>is described</a:t>
            </a:r>
            <a:r>
              <a:rPr sz="2200" spc="15" dirty="0">
                <a:latin typeface="Times New Roman"/>
                <a:cs typeface="Times New Roman"/>
              </a:rPr>
              <a:t> </a:t>
            </a:r>
            <a:r>
              <a:rPr sz="2200" spc="-5" dirty="0">
                <a:latin typeface="Times New Roman"/>
                <a:cs typeface="Times New Roman"/>
              </a:rPr>
              <a:t>as </a:t>
            </a:r>
            <a:r>
              <a:rPr sz="2200" i="1" spc="-5" dirty="0">
                <a:latin typeface="Times New Roman"/>
                <a:cs typeface="Times New Roman"/>
              </a:rPr>
              <a:t>A</a:t>
            </a:r>
            <a:r>
              <a:rPr sz="2200" spc="-5" dirty="0">
                <a:latin typeface="Times New Roman"/>
                <a:cs typeface="Times New Roman"/>
              </a:rPr>
              <a:t>={x|p(x)}.</a:t>
            </a:r>
            <a:endParaRPr sz="2200">
              <a:latin typeface="Times New Roman"/>
              <a:cs typeface="Times New Roman"/>
            </a:endParaRPr>
          </a:p>
          <a:p>
            <a:pPr marL="50800">
              <a:lnSpc>
                <a:spcPts val="2870"/>
              </a:lnSpc>
            </a:pPr>
            <a:r>
              <a:rPr sz="2400" b="1" u="heavy" dirty="0">
                <a:uFill>
                  <a:solidFill>
                    <a:srgbClr val="000000"/>
                  </a:solidFill>
                </a:uFill>
                <a:latin typeface="Times New Roman"/>
                <a:cs typeface="Times New Roman"/>
              </a:rPr>
              <a:t>Examples:</a:t>
            </a:r>
            <a:endParaRPr sz="2400">
              <a:latin typeface="Times New Roman"/>
              <a:cs typeface="Times New Roman"/>
            </a:endParaRPr>
          </a:p>
          <a:p>
            <a:pPr marL="393700" marR="43815" indent="-342900">
              <a:lnSpc>
                <a:spcPct val="80000"/>
              </a:lnSpc>
              <a:spcBef>
                <a:spcPts val="540"/>
              </a:spcBef>
              <a:buFont typeface="Wingdings"/>
              <a:buChar char=""/>
              <a:tabLst>
                <a:tab pos="393700" algn="l"/>
                <a:tab pos="1010919" algn="l"/>
                <a:tab pos="1503045" algn="l"/>
                <a:tab pos="2515235" algn="l"/>
                <a:tab pos="2882900" algn="l"/>
                <a:tab pos="3188970" algn="l"/>
                <a:tab pos="4053204" algn="l"/>
                <a:tab pos="4453890" algn="l"/>
                <a:tab pos="5490210" algn="l"/>
                <a:tab pos="6750684" algn="l"/>
                <a:tab pos="7120255" algn="l"/>
                <a:tab pos="7642859" algn="l"/>
                <a:tab pos="8395335" algn="l"/>
              </a:tabLst>
            </a:pPr>
            <a:r>
              <a:rPr sz="2200" spc="-5" dirty="0">
                <a:latin typeface="Times New Roman"/>
                <a:cs typeface="Times New Roman"/>
              </a:rPr>
              <a:t>T</a:t>
            </a:r>
            <a:r>
              <a:rPr sz="2200" dirty="0">
                <a:latin typeface="Times New Roman"/>
                <a:cs typeface="Times New Roman"/>
              </a:rPr>
              <a:t>h</a:t>
            </a:r>
            <a:r>
              <a:rPr sz="2200" spc="-5" dirty="0">
                <a:latin typeface="Times New Roman"/>
                <a:cs typeface="Times New Roman"/>
              </a:rPr>
              <a:t>e</a:t>
            </a:r>
            <a:r>
              <a:rPr sz="2200" dirty="0">
                <a:latin typeface="Times New Roman"/>
                <a:cs typeface="Times New Roman"/>
              </a:rPr>
              <a:t>	</a:t>
            </a:r>
            <a:r>
              <a:rPr sz="2200" spc="-10" dirty="0">
                <a:latin typeface="Times New Roman"/>
                <a:cs typeface="Times New Roman"/>
              </a:rPr>
              <a:t>se</a:t>
            </a:r>
            <a:r>
              <a:rPr sz="2200" spc="-5" dirty="0">
                <a:latin typeface="Times New Roman"/>
                <a:cs typeface="Times New Roman"/>
              </a:rPr>
              <a:t>t</a:t>
            </a:r>
            <a:r>
              <a:rPr sz="2200" dirty="0">
                <a:latin typeface="Times New Roman"/>
                <a:cs typeface="Times New Roman"/>
              </a:rPr>
              <a:t>	</a:t>
            </a:r>
            <a:r>
              <a:rPr sz="2200" i="1" spc="-5" dirty="0">
                <a:latin typeface="Times New Roman"/>
                <a:cs typeface="Times New Roman"/>
              </a:rPr>
              <a:t>V</a:t>
            </a:r>
            <a:r>
              <a:rPr sz="2200" i="1" dirty="0">
                <a:latin typeface="Times New Roman"/>
                <a:cs typeface="Times New Roman"/>
              </a:rPr>
              <a:t>=</a:t>
            </a:r>
            <a:r>
              <a:rPr sz="2200" spc="-5" dirty="0">
                <a:latin typeface="Times New Roman"/>
                <a:cs typeface="Times New Roman"/>
              </a:rPr>
              <a:t>{x|x</a:t>
            </a:r>
            <a:r>
              <a:rPr sz="2200"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a</a:t>
            </a:r>
            <a:r>
              <a:rPr sz="2200" dirty="0">
                <a:latin typeface="Times New Roman"/>
                <a:cs typeface="Times New Roman"/>
              </a:rPr>
              <a:t>	</a:t>
            </a:r>
            <a:r>
              <a:rPr sz="2200" spc="-5" dirty="0">
                <a:latin typeface="Times New Roman"/>
                <a:cs typeface="Times New Roman"/>
              </a:rPr>
              <a:t>vowel</a:t>
            </a:r>
            <a:r>
              <a:rPr sz="2200" dirty="0">
                <a:latin typeface="Times New Roman"/>
                <a:cs typeface="Times New Roman"/>
              </a:rPr>
              <a:t>	</a:t>
            </a:r>
            <a:r>
              <a:rPr sz="2200" spc="-5" dirty="0">
                <a:latin typeface="Times New Roman"/>
                <a:cs typeface="Times New Roman"/>
              </a:rPr>
              <a:t>in</a:t>
            </a:r>
            <a:r>
              <a:rPr sz="2200" dirty="0">
                <a:latin typeface="Times New Roman"/>
                <a:cs typeface="Times New Roman"/>
              </a:rPr>
              <a:t>	</a:t>
            </a:r>
            <a:r>
              <a:rPr sz="2200" spc="-5" dirty="0">
                <a:latin typeface="Times New Roman"/>
                <a:cs typeface="Times New Roman"/>
              </a:rPr>
              <a:t>English</a:t>
            </a:r>
            <a:r>
              <a:rPr sz="2200" dirty="0">
                <a:latin typeface="Times New Roman"/>
                <a:cs typeface="Times New Roman"/>
              </a:rPr>
              <a:t>	</a:t>
            </a:r>
            <a:r>
              <a:rPr sz="2200" spc="-5" dirty="0">
                <a:latin typeface="Times New Roman"/>
                <a:cs typeface="Times New Roman"/>
              </a:rPr>
              <a:t>al</a:t>
            </a:r>
            <a:r>
              <a:rPr sz="2200" spc="-15" dirty="0">
                <a:latin typeface="Times New Roman"/>
                <a:cs typeface="Times New Roman"/>
              </a:rPr>
              <a:t>p</a:t>
            </a:r>
            <a:r>
              <a:rPr sz="2200" spc="-5" dirty="0">
                <a:latin typeface="Times New Roman"/>
                <a:cs typeface="Times New Roman"/>
              </a:rPr>
              <a:t>habet}</a:t>
            </a:r>
            <a:r>
              <a:rPr sz="2200"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20" dirty="0">
                <a:latin typeface="Times New Roman"/>
                <a:cs typeface="Times New Roman"/>
              </a:rPr>
              <a:t>s</a:t>
            </a:r>
            <a:r>
              <a:rPr sz="2200" dirty="0">
                <a:latin typeface="Times New Roman"/>
                <a:cs typeface="Times New Roman"/>
              </a:rPr>
              <a:t>a</a:t>
            </a:r>
            <a:r>
              <a:rPr sz="2200" spc="-25" dirty="0">
                <a:latin typeface="Times New Roman"/>
                <a:cs typeface="Times New Roman"/>
              </a:rPr>
              <a:t>m</a:t>
            </a:r>
            <a:r>
              <a:rPr sz="2200" spc="-5" dirty="0">
                <a:latin typeface="Times New Roman"/>
                <a:cs typeface="Times New Roman"/>
              </a:rPr>
              <a:t>e</a:t>
            </a:r>
            <a:r>
              <a:rPr sz="2200" dirty="0">
                <a:latin typeface="Times New Roman"/>
                <a:cs typeface="Times New Roman"/>
              </a:rPr>
              <a:t>	as  </a:t>
            </a:r>
            <a:r>
              <a:rPr sz="2200" spc="-5" dirty="0">
                <a:latin typeface="Times New Roman"/>
                <a:cs typeface="Times New Roman"/>
              </a:rPr>
              <a:t>V={a,e,i,o,u}.</a:t>
            </a:r>
            <a:endParaRPr sz="2200">
              <a:latin typeface="Times New Roman"/>
              <a:cs typeface="Times New Roman"/>
            </a:endParaRPr>
          </a:p>
          <a:p>
            <a:pPr marL="393700" marR="44450" indent="-342900">
              <a:lnSpc>
                <a:spcPts val="2110"/>
              </a:lnSpc>
              <a:spcBef>
                <a:spcPts val="515"/>
              </a:spcBef>
              <a:buFont typeface="Wingdings"/>
              <a:buChar char=""/>
              <a:tabLst>
                <a:tab pos="393700" algn="l"/>
              </a:tabLst>
            </a:pPr>
            <a:r>
              <a:rPr sz="2200" spc="-5" dirty="0">
                <a:latin typeface="Times New Roman"/>
                <a:cs typeface="Times New Roman"/>
              </a:rPr>
              <a:t>The</a:t>
            </a:r>
            <a:r>
              <a:rPr sz="2200" spc="60" dirty="0">
                <a:latin typeface="Times New Roman"/>
                <a:cs typeface="Times New Roman"/>
              </a:rPr>
              <a:t> </a:t>
            </a:r>
            <a:r>
              <a:rPr sz="2200" spc="-5" dirty="0">
                <a:latin typeface="Times New Roman"/>
                <a:cs typeface="Times New Roman"/>
              </a:rPr>
              <a:t>set</a:t>
            </a:r>
            <a:r>
              <a:rPr sz="2200" spc="65" dirty="0">
                <a:latin typeface="Times New Roman"/>
                <a:cs typeface="Times New Roman"/>
              </a:rPr>
              <a:t> </a:t>
            </a:r>
            <a:r>
              <a:rPr sz="2200" spc="10" dirty="0">
                <a:latin typeface="Times New Roman"/>
                <a:cs typeface="Times New Roman"/>
              </a:rPr>
              <a:t>A={x|x=</a:t>
            </a:r>
            <a:r>
              <a:rPr sz="2200" spc="10" dirty="0">
                <a:latin typeface="Cambria Math"/>
                <a:cs typeface="Cambria Math"/>
              </a:rPr>
              <a:t>𝑛</a:t>
            </a:r>
            <a:r>
              <a:rPr sz="2400" spc="15" baseline="27777" dirty="0">
                <a:latin typeface="Cambria Math"/>
                <a:cs typeface="Cambria Math"/>
              </a:rPr>
              <a:t>2</a:t>
            </a:r>
            <a:r>
              <a:rPr sz="2200" spc="10" dirty="0">
                <a:latin typeface="Times New Roman"/>
                <a:cs typeface="Times New Roman"/>
              </a:rPr>
              <a:t>,</a:t>
            </a:r>
            <a:r>
              <a:rPr sz="2200" spc="65" dirty="0">
                <a:latin typeface="Times New Roman"/>
                <a:cs typeface="Times New Roman"/>
              </a:rPr>
              <a:t> </a:t>
            </a:r>
            <a:r>
              <a:rPr sz="2200" spc="-5" dirty="0">
                <a:latin typeface="Times New Roman"/>
                <a:cs typeface="Times New Roman"/>
              </a:rPr>
              <a:t>where</a:t>
            </a:r>
            <a:r>
              <a:rPr sz="2200" spc="65" dirty="0">
                <a:latin typeface="Times New Roman"/>
                <a:cs typeface="Times New Roman"/>
              </a:rPr>
              <a:t> </a:t>
            </a:r>
            <a:r>
              <a:rPr sz="2200" spc="-5" dirty="0">
                <a:latin typeface="Times New Roman"/>
                <a:cs typeface="Times New Roman"/>
              </a:rPr>
              <a:t>n</a:t>
            </a:r>
            <a:r>
              <a:rPr sz="2200" spc="65" dirty="0">
                <a:latin typeface="Times New Roman"/>
                <a:cs typeface="Times New Roman"/>
              </a:rPr>
              <a:t> </a:t>
            </a:r>
            <a:r>
              <a:rPr sz="2200" spc="-10" dirty="0">
                <a:latin typeface="Times New Roman"/>
                <a:cs typeface="Times New Roman"/>
              </a:rPr>
              <a:t>is</a:t>
            </a:r>
            <a:r>
              <a:rPr sz="2200" spc="65" dirty="0">
                <a:latin typeface="Times New Roman"/>
                <a:cs typeface="Times New Roman"/>
              </a:rPr>
              <a:t> </a:t>
            </a:r>
            <a:r>
              <a:rPr sz="2200" spc="-5" dirty="0">
                <a:latin typeface="Times New Roman"/>
                <a:cs typeface="Times New Roman"/>
              </a:rPr>
              <a:t>a</a:t>
            </a:r>
            <a:r>
              <a:rPr sz="2200" spc="55" dirty="0">
                <a:latin typeface="Times New Roman"/>
                <a:cs typeface="Times New Roman"/>
              </a:rPr>
              <a:t> </a:t>
            </a:r>
            <a:r>
              <a:rPr sz="2200" spc="-5" dirty="0">
                <a:latin typeface="Times New Roman"/>
                <a:cs typeface="Times New Roman"/>
              </a:rPr>
              <a:t>positive</a:t>
            </a:r>
            <a:r>
              <a:rPr sz="2200" spc="65" dirty="0">
                <a:latin typeface="Times New Roman"/>
                <a:cs typeface="Times New Roman"/>
              </a:rPr>
              <a:t> </a:t>
            </a:r>
            <a:r>
              <a:rPr sz="2200" spc="-5" dirty="0">
                <a:latin typeface="Times New Roman"/>
                <a:cs typeface="Times New Roman"/>
              </a:rPr>
              <a:t>integer</a:t>
            </a:r>
            <a:r>
              <a:rPr sz="2200" spc="70" dirty="0">
                <a:latin typeface="Times New Roman"/>
                <a:cs typeface="Times New Roman"/>
              </a:rPr>
              <a:t> </a:t>
            </a:r>
            <a:r>
              <a:rPr sz="2200" spc="-5" dirty="0">
                <a:latin typeface="Times New Roman"/>
                <a:cs typeface="Times New Roman"/>
              </a:rPr>
              <a:t>less</a:t>
            </a:r>
            <a:r>
              <a:rPr sz="2200" spc="55" dirty="0">
                <a:latin typeface="Times New Roman"/>
                <a:cs typeface="Times New Roman"/>
              </a:rPr>
              <a:t> </a:t>
            </a:r>
            <a:r>
              <a:rPr sz="2200" spc="-5" dirty="0">
                <a:latin typeface="Times New Roman"/>
                <a:cs typeface="Times New Roman"/>
              </a:rPr>
              <a:t>than</a:t>
            </a:r>
            <a:r>
              <a:rPr sz="2200" spc="75" dirty="0">
                <a:latin typeface="Times New Roman"/>
                <a:cs typeface="Times New Roman"/>
              </a:rPr>
              <a:t> </a:t>
            </a:r>
            <a:r>
              <a:rPr sz="2200" dirty="0">
                <a:latin typeface="Times New Roman"/>
                <a:cs typeface="Times New Roman"/>
              </a:rPr>
              <a:t>6}</a:t>
            </a:r>
            <a:r>
              <a:rPr sz="2200" spc="50" dirty="0">
                <a:latin typeface="Times New Roman"/>
                <a:cs typeface="Times New Roman"/>
              </a:rPr>
              <a:t> </a:t>
            </a:r>
            <a:r>
              <a:rPr sz="2200" spc="-5" dirty="0">
                <a:latin typeface="Times New Roman"/>
                <a:cs typeface="Times New Roman"/>
              </a:rPr>
              <a:t>is</a:t>
            </a:r>
            <a:r>
              <a:rPr sz="2200" spc="60" dirty="0">
                <a:latin typeface="Times New Roman"/>
                <a:cs typeface="Times New Roman"/>
              </a:rPr>
              <a:t> </a:t>
            </a:r>
            <a:r>
              <a:rPr sz="2200" spc="-10" dirty="0">
                <a:latin typeface="Times New Roman"/>
                <a:cs typeface="Times New Roman"/>
              </a:rPr>
              <a:t>the</a:t>
            </a:r>
            <a:r>
              <a:rPr sz="2200" spc="65" dirty="0">
                <a:latin typeface="Times New Roman"/>
                <a:cs typeface="Times New Roman"/>
              </a:rPr>
              <a:t> </a:t>
            </a:r>
            <a:r>
              <a:rPr sz="2200" spc="-5" dirty="0">
                <a:latin typeface="Times New Roman"/>
                <a:cs typeface="Times New Roman"/>
              </a:rPr>
              <a:t>same </a:t>
            </a:r>
            <a:r>
              <a:rPr sz="2200" spc="-535" dirty="0">
                <a:latin typeface="Times New Roman"/>
                <a:cs typeface="Times New Roman"/>
              </a:rPr>
              <a:t> </a:t>
            </a:r>
            <a:r>
              <a:rPr sz="2200" spc="-5" dirty="0">
                <a:latin typeface="Times New Roman"/>
                <a:cs typeface="Times New Roman"/>
              </a:rPr>
              <a:t>as</a:t>
            </a:r>
            <a:r>
              <a:rPr sz="2200" spc="-130" dirty="0">
                <a:latin typeface="Times New Roman"/>
                <a:cs typeface="Times New Roman"/>
              </a:rPr>
              <a:t> </a:t>
            </a:r>
            <a:r>
              <a:rPr sz="2200" spc="-5" dirty="0">
                <a:latin typeface="Times New Roman"/>
                <a:cs typeface="Times New Roman"/>
              </a:rPr>
              <a:t>A={1,4,9,16,25}.</a:t>
            </a:r>
            <a:endParaRPr sz="2200">
              <a:latin typeface="Times New Roman"/>
              <a:cs typeface="Times New Roman"/>
            </a:endParaRPr>
          </a:p>
          <a:p>
            <a:pPr marL="393700" marR="43180" indent="-342900">
              <a:lnSpc>
                <a:spcPct val="80000"/>
              </a:lnSpc>
              <a:spcBef>
                <a:spcPts val="545"/>
              </a:spcBef>
              <a:buFont typeface="Wingdings"/>
              <a:buChar char=""/>
              <a:tabLst>
                <a:tab pos="393700" algn="l"/>
              </a:tabLst>
            </a:pPr>
            <a:r>
              <a:rPr sz="2200" spc="-5" dirty="0">
                <a:latin typeface="Times New Roman"/>
                <a:cs typeface="Times New Roman"/>
              </a:rPr>
              <a:t>The</a:t>
            </a:r>
            <a:r>
              <a:rPr sz="2200" spc="90" dirty="0">
                <a:latin typeface="Times New Roman"/>
                <a:cs typeface="Times New Roman"/>
              </a:rPr>
              <a:t> </a:t>
            </a:r>
            <a:r>
              <a:rPr sz="2200" spc="-5" dirty="0">
                <a:latin typeface="Times New Roman"/>
                <a:cs typeface="Times New Roman"/>
              </a:rPr>
              <a:t>set</a:t>
            </a:r>
            <a:r>
              <a:rPr sz="2200" spc="90" dirty="0">
                <a:latin typeface="Times New Roman"/>
                <a:cs typeface="Times New Roman"/>
              </a:rPr>
              <a:t> </a:t>
            </a:r>
            <a:r>
              <a:rPr sz="2200" spc="-10" dirty="0">
                <a:latin typeface="Times New Roman"/>
                <a:cs typeface="Times New Roman"/>
              </a:rPr>
              <a:t>B={x|x</a:t>
            </a:r>
            <a:r>
              <a:rPr sz="2200" spc="100" dirty="0">
                <a:latin typeface="Times New Roman"/>
                <a:cs typeface="Times New Roman"/>
              </a:rPr>
              <a:t> </a:t>
            </a:r>
            <a:r>
              <a:rPr sz="2200" spc="-5" dirty="0">
                <a:latin typeface="Times New Roman"/>
                <a:cs typeface="Times New Roman"/>
              </a:rPr>
              <a:t>is</a:t>
            </a:r>
            <a:r>
              <a:rPr sz="2200" spc="85" dirty="0">
                <a:latin typeface="Times New Roman"/>
                <a:cs typeface="Times New Roman"/>
              </a:rPr>
              <a:t> </a:t>
            </a:r>
            <a:r>
              <a:rPr sz="2200" spc="-5" dirty="0">
                <a:latin typeface="Times New Roman"/>
                <a:cs typeface="Times New Roman"/>
              </a:rPr>
              <a:t>an</a:t>
            </a:r>
            <a:r>
              <a:rPr sz="2200" spc="95" dirty="0">
                <a:latin typeface="Times New Roman"/>
                <a:cs typeface="Times New Roman"/>
              </a:rPr>
              <a:t> </a:t>
            </a:r>
            <a:r>
              <a:rPr sz="2200" spc="-10" dirty="0">
                <a:latin typeface="Times New Roman"/>
                <a:cs typeface="Times New Roman"/>
              </a:rPr>
              <a:t>even</a:t>
            </a:r>
            <a:r>
              <a:rPr sz="2200" spc="95" dirty="0">
                <a:latin typeface="Times New Roman"/>
                <a:cs typeface="Times New Roman"/>
              </a:rPr>
              <a:t> </a:t>
            </a:r>
            <a:r>
              <a:rPr sz="2200" spc="-5" dirty="0">
                <a:latin typeface="Times New Roman"/>
                <a:cs typeface="Times New Roman"/>
              </a:rPr>
              <a:t>positive</a:t>
            </a:r>
            <a:r>
              <a:rPr sz="2200" spc="90" dirty="0">
                <a:latin typeface="Times New Roman"/>
                <a:cs typeface="Times New Roman"/>
              </a:rPr>
              <a:t> </a:t>
            </a:r>
            <a:r>
              <a:rPr sz="2200" spc="-10" dirty="0">
                <a:latin typeface="Times New Roman"/>
                <a:cs typeface="Times New Roman"/>
              </a:rPr>
              <a:t>integer</a:t>
            </a:r>
            <a:r>
              <a:rPr sz="2200" spc="90" dirty="0">
                <a:latin typeface="Times New Roman"/>
                <a:cs typeface="Times New Roman"/>
              </a:rPr>
              <a:t> </a:t>
            </a:r>
            <a:r>
              <a:rPr sz="2200" dirty="0">
                <a:latin typeface="Times New Roman"/>
                <a:cs typeface="Times New Roman"/>
              </a:rPr>
              <a:t>not</a:t>
            </a:r>
            <a:r>
              <a:rPr sz="2200" spc="95" dirty="0">
                <a:latin typeface="Times New Roman"/>
                <a:cs typeface="Times New Roman"/>
              </a:rPr>
              <a:t> </a:t>
            </a:r>
            <a:r>
              <a:rPr sz="2200" spc="-5" dirty="0">
                <a:latin typeface="Times New Roman"/>
                <a:cs typeface="Times New Roman"/>
              </a:rPr>
              <a:t>exceeding</a:t>
            </a:r>
            <a:r>
              <a:rPr sz="2200" spc="100" dirty="0">
                <a:latin typeface="Times New Roman"/>
                <a:cs typeface="Times New Roman"/>
              </a:rPr>
              <a:t> </a:t>
            </a:r>
            <a:r>
              <a:rPr sz="2200" spc="-5" dirty="0">
                <a:latin typeface="Times New Roman"/>
                <a:cs typeface="Times New Roman"/>
              </a:rPr>
              <a:t>10}</a:t>
            </a:r>
            <a:r>
              <a:rPr sz="2200" spc="85" dirty="0">
                <a:latin typeface="Times New Roman"/>
                <a:cs typeface="Times New Roman"/>
              </a:rPr>
              <a:t> </a:t>
            </a:r>
            <a:r>
              <a:rPr sz="2200" spc="-5" dirty="0">
                <a:latin typeface="Times New Roman"/>
                <a:cs typeface="Times New Roman"/>
              </a:rPr>
              <a:t>is</a:t>
            </a:r>
            <a:r>
              <a:rPr sz="2200" spc="85" dirty="0">
                <a:latin typeface="Times New Roman"/>
                <a:cs typeface="Times New Roman"/>
              </a:rPr>
              <a:t> </a:t>
            </a:r>
            <a:r>
              <a:rPr sz="2200" spc="-5" dirty="0">
                <a:latin typeface="Times New Roman"/>
                <a:cs typeface="Times New Roman"/>
              </a:rPr>
              <a:t>the</a:t>
            </a:r>
            <a:r>
              <a:rPr sz="2200" spc="75" dirty="0">
                <a:latin typeface="Times New Roman"/>
                <a:cs typeface="Times New Roman"/>
              </a:rPr>
              <a:t> </a:t>
            </a:r>
            <a:r>
              <a:rPr sz="2200" spc="-5" dirty="0">
                <a:latin typeface="Times New Roman"/>
                <a:cs typeface="Times New Roman"/>
              </a:rPr>
              <a:t>same </a:t>
            </a:r>
            <a:r>
              <a:rPr sz="2200" spc="-535" dirty="0">
                <a:latin typeface="Times New Roman"/>
                <a:cs typeface="Times New Roman"/>
              </a:rPr>
              <a:t> </a:t>
            </a:r>
            <a:r>
              <a:rPr sz="2200" spc="-5" dirty="0">
                <a:latin typeface="Times New Roman"/>
                <a:cs typeface="Times New Roman"/>
              </a:rPr>
              <a:t>as</a:t>
            </a:r>
            <a:r>
              <a:rPr sz="2200" spc="-10" dirty="0">
                <a:latin typeface="Times New Roman"/>
                <a:cs typeface="Times New Roman"/>
              </a:rPr>
              <a:t> </a:t>
            </a:r>
            <a:r>
              <a:rPr sz="2200" spc="-5" dirty="0">
                <a:latin typeface="Times New Roman"/>
                <a:cs typeface="Times New Roman"/>
              </a:rPr>
              <a:t>B={2,4,6,8,10}.</a:t>
            </a:r>
            <a:endParaRPr sz="2200">
              <a:latin typeface="Times New Roman"/>
              <a:cs typeface="Times New Roman"/>
            </a:endParaRPr>
          </a:p>
          <a:p>
            <a:pPr>
              <a:lnSpc>
                <a:spcPct val="100000"/>
              </a:lnSpc>
              <a:spcBef>
                <a:spcPts val="50"/>
              </a:spcBef>
            </a:pPr>
            <a:endParaRPr sz="2250">
              <a:latin typeface="Times New Roman"/>
              <a:cs typeface="Times New Roman"/>
            </a:endParaRPr>
          </a:p>
          <a:p>
            <a:pPr marL="50800">
              <a:lnSpc>
                <a:spcPct val="100000"/>
              </a:lnSpc>
            </a:pPr>
            <a:r>
              <a:rPr sz="2300" b="1" u="heavy" dirty="0">
                <a:uFill>
                  <a:solidFill>
                    <a:srgbClr val="000000"/>
                  </a:solidFill>
                </a:uFill>
                <a:latin typeface="Times New Roman"/>
                <a:cs typeface="Times New Roman"/>
              </a:rPr>
              <a:t>The </a:t>
            </a:r>
            <a:r>
              <a:rPr sz="2300" b="1" u="heavy" spc="-5" dirty="0">
                <a:uFill>
                  <a:solidFill>
                    <a:srgbClr val="000000"/>
                  </a:solidFill>
                </a:uFill>
                <a:latin typeface="Times New Roman"/>
                <a:cs typeface="Times New Roman"/>
              </a:rPr>
              <a:t>following</a:t>
            </a:r>
            <a:r>
              <a:rPr sz="2300" b="1" u="heavy" dirty="0">
                <a:uFill>
                  <a:solidFill>
                    <a:srgbClr val="000000"/>
                  </a:solidFill>
                </a:uFill>
                <a:latin typeface="Times New Roman"/>
                <a:cs typeface="Times New Roman"/>
              </a:rPr>
              <a:t> sets play</a:t>
            </a:r>
            <a:r>
              <a:rPr sz="2300" b="1" u="heavy" spc="-10" dirty="0">
                <a:uFill>
                  <a:solidFill>
                    <a:srgbClr val="000000"/>
                  </a:solidFill>
                </a:uFill>
                <a:latin typeface="Times New Roman"/>
                <a:cs typeface="Times New Roman"/>
              </a:rPr>
              <a:t> </a:t>
            </a:r>
            <a:r>
              <a:rPr sz="2300" b="1" u="heavy" dirty="0">
                <a:uFill>
                  <a:solidFill>
                    <a:srgbClr val="000000"/>
                  </a:solidFill>
                </a:uFill>
                <a:latin typeface="Times New Roman"/>
                <a:cs typeface="Times New Roman"/>
              </a:rPr>
              <a:t>an</a:t>
            </a:r>
            <a:r>
              <a:rPr sz="2300" b="1" u="heavy" spc="-10" dirty="0">
                <a:uFill>
                  <a:solidFill>
                    <a:srgbClr val="000000"/>
                  </a:solidFill>
                </a:uFill>
                <a:latin typeface="Times New Roman"/>
                <a:cs typeface="Times New Roman"/>
              </a:rPr>
              <a:t> </a:t>
            </a:r>
            <a:r>
              <a:rPr sz="2300" b="1" u="heavy" dirty="0">
                <a:uFill>
                  <a:solidFill>
                    <a:srgbClr val="000000"/>
                  </a:solidFill>
                </a:uFill>
                <a:latin typeface="Times New Roman"/>
                <a:cs typeface="Times New Roman"/>
              </a:rPr>
              <a:t>important</a:t>
            </a:r>
            <a:r>
              <a:rPr sz="2300" b="1" u="heavy" spc="-35" dirty="0">
                <a:uFill>
                  <a:solidFill>
                    <a:srgbClr val="000000"/>
                  </a:solidFill>
                </a:uFill>
                <a:latin typeface="Times New Roman"/>
                <a:cs typeface="Times New Roman"/>
              </a:rPr>
              <a:t> </a:t>
            </a:r>
            <a:r>
              <a:rPr sz="2300" b="1" u="heavy" spc="-10" dirty="0">
                <a:uFill>
                  <a:solidFill>
                    <a:srgbClr val="000000"/>
                  </a:solidFill>
                </a:uFill>
                <a:latin typeface="Times New Roman"/>
                <a:cs typeface="Times New Roman"/>
              </a:rPr>
              <a:t>role </a:t>
            </a:r>
            <a:r>
              <a:rPr sz="2300" b="1" u="heavy" dirty="0">
                <a:uFill>
                  <a:solidFill>
                    <a:srgbClr val="000000"/>
                  </a:solidFill>
                </a:uFill>
                <a:latin typeface="Times New Roman"/>
                <a:cs typeface="Times New Roman"/>
              </a:rPr>
              <a:t>in</a:t>
            </a:r>
            <a:r>
              <a:rPr sz="2300" b="1" u="heavy" spc="-15" dirty="0">
                <a:uFill>
                  <a:solidFill>
                    <a:srgbClr val="000000"/>
                  </a:solidFill>
                </a:uFill>
                <a:latin typeface="Times New Roman"/>
                <a:cs typeface="Times New Roman"/>
              </a:rPr>
              <a:t> </a:t>
            </a:r>
            <a:r>
              <a:rPr sz="2300" b="1" u="heavy" spc="-5" dirty="0">
                <a:uFill>
                  <a:solidFill>
                    <a:srgbClr val="000000"/>
                  </a:solidFill>
                </a:uFill>
                <a:latin typeface="Times New Roman"/>
                <a:cs typeface="Times New Roman"/>
              </a:rPr>
              <a:t>discrete</a:t>
            </a:r>
            <a:r>
              <a:rPr sz="2300" b="1" u="heavy" dirty="0">
                <a:uFill>
                  <a:solidFill>
                    <a:srgbClr val="000000"/>
                  </a:solidFill>
                </a:uFill>
                <a:latin typeface="Times New Roman"/>
                <a:cs typeface="Times New Roman"/>
              </a:rPr>
              <a:t> Mathematics:</a:t>
            </a:r>
            <a:endParaRPr sz="2300">
              <a:latin typeface="Times New Roman"/>
              <a:cs typeface="Times New Roman"/>
            </a:endParaRPr>
          </a:p>
          <a:p>
            <a:pPr>
              <a:lnSpc>
                <a:spcPct val="100000"/>
              </a:lnSpc>
              <a:spcBef>
                <a:spcPts val="5"/>
              </a:spcBef>
            </a:pPr>
            <a:endParaRPr sz="2400">
              <a:latin typeface="Times New Roman"/>
              <a:cs typeface="Times New Roman"/>
            </a:endParaRPr>
          </a:p>
          <a:p>
            <a:pPr marL="50800">
              <a:lnSpc>
                <a:spcPct val="100000"/>
              </a:lnSpc>
            </a:pPr>
            <a:r>
              <a:rPr sz="2200" i="1" spc="-5" dirty="0">
                <a:latin typeface="Times New Roman"/>
                <a:cs typeface="Times New Roman"/>
              </a:rPr>
              <a:t>N </a:t>
            </a:r>
            <a:r>
              <a:rPr sz="2200" i="1" dirty="0">
                <a:latin typeface="Times New Roman"/>
                <a:cs typeface="Times New Roman"/>
              </a:rPr>
              <a:t>={1,2,3,4,....}</a:t>
            </a:r>
            <a:r>
              <a:rPr sz="2200" dirty="0">
                <a:latin typeface="Times New Roman"/>
                <a:cs typeface="Times New Roman"/>
              </a:rPr>
              <a:t>,</a:t>
            </a:r>
            <a:r>
              <a:rPr sz="2200" spc="-20"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spc="-5" dirty="0">
                <a:latin typeface="Times New Roman"/>
                <a:cs typeface="Times New Roman"/>
              </a:rPr>
              <a:t>set</a:t>
            </a:r>
            <a:r>
              <a:rPr sz="2200" spc="-10" dirty="0">
                <a:latin typeface="Times New Roman"/>
                <a:cs typeface="Times New Roman"/>
              </a:rPr>
              <a:t> </a:t>
            </a:r>
            <a:r>
              <a:rPr sz="2200" spc="-5" dirty="0">
                <a:latin typeface="Times New Roman"/>
                <a:cs typeface="Times New Roman"/>
              </a:rPr>
              <a:t>of</a:t>
            </a:r>
            <a:r>
              <a:rPr sz="2200" spc="5" dirty="0">
                <a:latin typeface="Times New Roman"/>
                <a:cs typeface="Times New Roman"/>
              </a:rPr>
              <a:t> </a:t>
            </a:r>
            <a:r>
              <a:rPr sz="2200" spc="-5" dirty="0">
                <a:latin typeface="Times New Roman"/>
                <a:cs typeface="Times New Roman"/>
              </a:rPr>
              <a:t>all natural</a:t>
            </a:r>
            <a:r>
              <a:rPr sz="2200" spc="20" dirty="0">
                <a:latin typeface="Times New Roman"/>
                <a:cs typeface="Times New Roman"/>
              </a:rPr>
              <a:t> </a:t>
            </a:r>
            <a:r>
              <a:rPr sz="2200" spc="-5" dirty="0">
                <a:latin typeface="Times New Roman"/>
                <a:cs typeface="Times New Roman"/>
              </a:rPr>
              <a:t>numbers.</a:t>
            </a:r>
            <a:endParaRPr sz="2200">
              <a:latin typeface="Times New Roman"/>
              <a:cs typeface="Times New Roman"/>
            </a:endParaRPr>
          </a:p>
          <a:p>
            <a:pPr marL="50800">
              <a:lnSpc>
                <a:spcPct val="100000"/>
              </a:lnSpc>
            </a:pPr>
            <a:r>
              <a:rPr sz="2200" i="1" spc="-5" dirty="0">
                <a:latin typeface="Times New Roman"/>
                <a:cs typeface="Times New Roman"/>
              </a:rPr>
              <a:t>Z</a:t>
            </a:r>
            <a:r>
              <a:rPr sz="2200" i="1" dirty="0">
                <a:latin typeface="Times New Roman"/>
                <a:cs typeface="Times New Roman"/>
              </a:rPr>
              <a:t> </a:t>
            </a:r>
            <a:r>
              <a:rPr sz="2200" spc="-5" dirty="0">
                <a:latin typeface="Times New Roman"/>
                <a:cs typeface="Times New Roman"/>
              </a:rPr>
              <a:t>=</a:t>
            </a:r>
            <a:r>
              <a:rPr sz="2200" spc="-10" dirty="0">
                <a:latin typeface="Times New Roman"/>
                <a:cs typeface="Times New Roman"/>
              </a:rPr>
              <a:t> </a:t>
            </a:r>
            <a:r>
              <a:rPr sz="2200" i="1" dirty="0">
                <a:latin typeface="Times New Roman"/>
                <a:cs typeface="Times New Roman"/>
              </a:rPr>
              <a:t>{.....,−3,−2,−1,0,1,2,3,.....}</a:t>
            </a:r>
            <a:r>
              <a:rPr sz="2200" dirty="0">
                <a:latin typeface="Times New Roman"/>
                <a:cs typeface="Times New Roman"/>
              </a:rPr>
              <a:t>,the</a:t>
            </a:r>
            <a:r>
              <a:rPr sz="2200" spc="-40" dirty="0">
                <a:latin typeface="Times New Roman"/>
                <a:cs typeface="Times New Roman"/>
              </a:rPr>
              <a:t> </a:t>
            </a:r>
            <a:r>
              <a:rPr sz="2200" spc="-5" dirty="0">
                <a:latin typeface="Times New Roman"/>
                <a:cs typeface="Times New Roman"/>
              </a:rPr>
              <a:t>set</a:t>
            </a:r>
            <a:r>
              <a:rPr sz="2200" spc="-10"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5" dirty="0">
                <a:latin typeface="Times New Roman"/>
                <a:cs typeface="Times New Roman"/>
              </a:rPr>
              <a:t>all</a:t>
            </a:r>
            <a:r>
              <a:rPr sz="2200" dirty="0">
                <a:latin typeface="Times New Roman"/>
                <a:cs typeface="Times New Roman"/>
              </a:rPr>
              <a:t> </a:t>
            </a:r>
            <a:r>
              <a:rPr sz="2200" spc="-5" dirty="0">
                <a:latin typeface="Times New Roman"/>
                <a:cs typeface="Times New Roman"/>
              </a:rPr>
              <a:t>integers.</a:t>
            </a:r>
            <a:endParaRPr sz="2200">
              <a:latin typeface="Times New Roman"/>
              <a:cs typeface="Times New Roman"/>
            </a:endParaRPr>
          </a:p>
          <a:p>
            <a:pPr marL="50800">
              <a:lnSpc>
                <a:spcPct val="100000"/>
              </a:lnSpc>
              <a:spcBef>
                <a:spcPts val="5"/>
              </a:spcBef>
              <a:tabLst>
                <a:tab pos="1913889" algn="l"/>
              </a:tabLst>
            </a:pPr>
            <a:r>
              <a:rPr sz="2200" spc="5" dirty="0">
                <a:latin typeface="Cambria Math"/>
                <a:cs typeface="Cambria Math"/>
              </a:rPr>
              <a:t>𝑍</a:t>
            </a:r>
            <a:r>
              <a:rPr sz="2400" spc="7" baseline="27777" dirty="0">
                <a:latin typeface="Cambria Math"/>
                <a:cs typeface="Cambria Math"/>
              </a:rPr>
              <a:t>+</a:t>
            </a:r>
            <a:r>
              <a:rPr sz="2200" i="1" spc="5" dirty="0">
                <a:latin typeface="Times New Roman"/>
                <a:cs typeface="Times New Roman"/>
              </a:rPr>
              <a:t>={1,2,3,....}</a:t>
            </a:r>
            <a:r>
              <a:rPr sz="2200" spc="5" dirty="0">
                <a:latin typeface="Times New Roman"/>
                <a:cs typeface="Times New Roman"/>
              </a:rPr>
              <a:t>,	</a:t>
            </a:r>
            <a:r>
              <a:rPr sz="2200" dirty="0">
                <a:latin typeface="Times New Roman"/>
                <a:cs typeface="Times New Roman"/>
              </a:rPr>
              <a:t>the</a:t>
            </a:r>
            <a:r>
              <a:rPr sz="2200" spc="-15" dirty="0">
                <a:latin typeface="Times New Roman"/>
                <a:cs typeface="Times New Roman"/>
              </a:rPr>
              <a:t> </a:t>
            </a:r>
            <a:r>
              <a:rPr sz="2200" spc="-5" dirty="0">
                <a:latin typeface="Times New Roman"/>
                <a:cs typeface="Times New Roman"/>
              </a:rPr>
              <a:t>set</a:t>
            </a:r>
            <a:r>
              <a:rPr sz="2200" spc="-10" dirty="0">
                <a:latin typeface="Times New Roman"/>
                <a:cs typeface="Times New Roman"/>
              </a:rPr>
              <a:t> </a:t>
            </a:r>
            <a:r>
              <a:rPr sz="2200" dirty="0">
                <a:latin typeface="Times New Roman"/>
                <a:cs typeface="Times New Roman"/>
              </a:rPr>
              <a:t>of</a:t>
            </a:r>
            <a:r>
              <a:rPr sz="2200" spc="-10" dirty="0">
                <a:latin typeface="Times New Roman"/>
                <a:cs typeface="Times New Roman"/>
              </a:rPr>
              <a:t> </a:t>
            </a:r>
            <a:r>
              <a:rPr sz="2200" spc="-5" dirty="0">
                <a:latin typeface="Times New Roman"/>
                <a:cs typeface="Times New Roman"/>
              </a:rPr>
              <a:t>all</a:t>
            </a:r>
            <a:r>
              <a:rPr sz="2200" spc="-15" dirty="0">
                <a:latin typeface="Times New Roman"/>
                <a:cs typeface="Times New Roman"/>
              </a:rPr>
              <a:t> </a:t>
            </a:r>
            <a:r>
              <a:rPr sz="2200" dirty="0">
                <a:latin typeface="Times New Roman"/>
                <a:cs typeface="Times New Roman"/>
              </a:rPr>
              <a:t>positive</a:t>
            </a:r>
            <a:r>
              <a:rPr sz="2200" spc="-10" dirty="0">
                <a:latin typeface="Times New Roman"/>
                <a:cs typeface="Times New Roman"/>
              </a:rPr>
              <a:t> </a:t>
            </a:r>
            <a:r>
              <a:rPr sz="2200" spc="-5" dirty="0">
                <a:latin typeface="Times New Roman"/>
                <a:cs typeface="Times New Roman"/>
              </a:rPr>
              <a:t>integers.</a:t>
            </a:r>
            <a:endParaRPr sz="2200">
              <a:latin typeface="Times New Roman"/>
              <a:cs typeface="Times New Roman"/>
            </a:endParaRPr>
          </a:p>
        </p:txBody>
      </p:sp>
      <p:sp>
        <p:nvSpPr>
          <p:cNvPr id="5" name="object 5"/>
          <p:cNvSpPr txBox="1"/>
          <p:nvPr/>
        </p:nvSpPr>
        <p:spPr>
          <a:xfrm>
            <a:off x="855980" y="5845251"/>
            <a:ext cx="147955" cy="270510"/>
          </a:xfrm>
          <a:prstGeom prst="rect">
            <a:avLst/>
          </a:prstGeom>
        </p:spPr>
        <p:txBody>
          <a:bodyPr vert="horz" wrap="square" lIns="0" tIns="13335" rIns="0" bIns="0" rtlCol="0">
            <a:spAutoFit/>
          </a:bodyPr>
          <a:lstStyle/>
          <a:p>
            <a:pPr marL="12700">
              <a:lnSpc>
                <a:spcPct val="100000"/>
              </a:lnSpc>
              <a:spcBef>
                <a:spcPts val="105"/>
              </a:spcBef>
            </a:pPr>
            <a:r>
              <a:rPr sz="1600" spc="185" dirty="0">
                <a:latin typeface="Cambria Math"/>
                <a:cs typeface="Cambria Math"/>
              </a:rPr>
              <a:t>𝑞</a:t>
            </a:r>
            <a:endParaRPr sz="1600">
              <a:latin typeface="Cambria Math"/>
              <a:cs typeface="Cambria Math"/>
            </a:endParaRPr>
          </a:p>
        </p:txBody>
      </p:sp>
      <p:sp>
        <p:nvSpPr>
          <p:cNvPr id="6" name="object 6"/>
          <p:cNvSpPr/>
          <p:nvPr/>
        </p:nvSpPr>
        <p:spPr>
          <a:xfrm>
            <a:off x="867156" y="5711228"/>
            <a:ext cx="2560955" cy="259715"/>
          </a:xfrm>
          <a:custGeom>
            <a:avLst/>
            <a:gdLst/>
            <a:ahLst/>
            <a:cxnLst/>
            <a:rect l="l" t="t" r="r" b="b"/>
            <a:pathLst>
              <a:path w="2560954" h="259714">
                <a:moveTo>
                  <a:pt x="131064" y="121132"/>
                </a:moveTo>
                <a:lnTo>
                  <a:pt x="0" y="121132"/>
                </a:lnTo>
                <a:lnTo>
                  <a:pt x="0" y="139407"/>
                </a:lnTo>
                <a:lnTo>
                  <a:pt x="131064" y="139407"/>
                </a:lnTo>
                <a:lnTo>
                  <a:pt x="131064" y="121132"/>
                </a:lnTo>
                <a:close/>
              </a:path>
              <a:path w="2560954" h="259714">
                <a:moveTo>
                  <a:pt x="295402" y="3975"/>
                </a:moveTo>
                <a:lnTo>
                  <a:pt x="274421" y="3975"/>
                </a:lnTo>
                <a:lnTo>
                  <a:pt x="274421" y="257403"/>
                </a:lnTo>
                <a:lnTo>
                  <a:pt x="295402" y="257403"/>
                </a:lnTo>
                <a:lnTo>
                  <a:pt x="295402" y="3975"/>
                </a:lnTo>
                <a:close/>
              </a:path>
              <a:path w="2560954" h="259714">
                <a:moveTo>
                  <a:pt x="2560828" y="123786"/>
                </a:moveTo>
                <a:lnTo>
                  <a:pt x="2552192" y="123507"/>
                </a:lnTo>
                <a:lnTo>
                  <a:pt x="2545715" y="121399"/>
                </a:lnTo>
                <a:lnTo>
                  <a:pt x="2537079" y="113499"/>
                </a:lnTo>
                <a:lnTo>
                  <a:pt x="2534920" y="108394"/>
                </a:lnTo>
                <a:lnTo>
                  <a:pt x="2534920" y="98856"/>
                </a:lnTo>
                <a:lnTo>
                  <a:pt x="2535936" y="92417"/>
                </a:lnTo>
                <a:lnTo>
                  <a:pt x="2538095" y="82791"/>
                </a:lnTo>
                <a:lnTo>
                  <a:pt x="2539492" y="75780"/>
                </a:lnTo>
                <a:lnTo>
                  <a:pt x="2540482" y="69151"/>
                </a:lnTo>
                <a:lnTo>
                  <a:pt x="2541066" y="62915"/>
                </a:lnTo>
                <a:lnTo>
                  <a:pt x="2541270" y="57061"/>
                </a:lnTo>
                <a:lnTo>
                  <a:pt x="2540266" y="43789"/>
                </a:lnTo>
                <a:lnTo>
                  <a:pt x="2516467" y="8445"/>
                </a:lnTo>
                <a:lnTo>
                  <a:pt x="2477516" y="0"/>
                </a:lnTo>
                <a:lnTo>
                  <a:pt x="2473960" y="0"/>
                </a:lnTo>
                <a:lnTo>
                  <a:pt x="2473960" y="10350"/>
                </a:lnTo>
                <a:lnTo>
                  <a:pt x="2475992" y="10350"/>
                </a:lnTo>
                <a:lnTo>
                  <a:pt x="2485352" y="10998"/>
                </a:lnTo>
                <a:lnTo>
                  <a:pt x="2517444" y="43599"/>
                </a:lnTo>
                <a:lnTo>
                  <a:pt x="2518156" y="54610"/>
                </a:lnTo>
                <a:lnTo>
                  <a:pt x="2518156" y="60960"/>
                </a:lnTo>
                <a:lnTo>
                  <a:pt x="2517267" y="68808"/>
                </a:lnTo>
                <a:lnTo>
                  <a:pt x="2515362" y="78168"/>
                </a:lnTo>
                <a:lnTo>
                  <a:pt x="2513584" y="87515"/>
                </a:lnTo>
                <a:lnTo>
                  <a:pt x="2512695" y="94183"/>
                </a:lnTo>
                <a:lnTo>
                  <a:pt x="2512695" y="105905"/>
                </a:lnTo>
                <a:lnTo>
                  <a:pt x="2535682" y="128143"/>
                </a:lnTo>
                <a:lnTo>
                  <a:pt x="2535682" y="130594"/>
                </a:lnTo>
                <a:lnTo>
                  <a:pt x="2512695" y="152831"/>
                </a:lnTo>
                <a:lnTo>
                  <a:pt x="2512695" y="164541"/>
                </a:lnTo>
                <a:lnTo>
                  <a:pt x="2513584" y="171221"/>
                </a:lnTo>
                <a:lnTo>
                  <a:pt x="2515362" y="180568"/>
                </a:lnTo>
                <a:lnTo>
                  <a:pt x="2517267" y="189915"/>
                </a:lnTo>
                <a:lnTo>
                  <a:pt x="2518156" y="197777"/>
                </a:lnTo>
                <a:lnTo>
                  <a:pt x="2518156" y="204127"/>
                </a:lnTo>
                <a:lnTo>
                  <a:pt x="2517444" y="215557"/>
                </a:lnTo>
                <a:lnTo>
                  <a:pt x="2493619" y="246773"/>
                </a:lnTo>
                <a:lnTo>
                  <a:pt x="2475992" y="249339"/>
                </a:lnTo>
                <a:lnTo>
                  <a:pt x="2473960" y="249339"/>
                </a:lnTo>
                <a:lnTo>
                  <a:pt x="2473960" y="259689"/>
                </a:lnTo>
                <a:lnTo>
                  <a:pt x="2477516" y="259689"/>
                </a:lnTo>
                <a:lnTo>
                  <a:pt x="2492514" y="258572"/>
                </a:lnTo>
                <a:lnTo>
                  <a:pt x="2532316" y="237058"/>
                </a:lnTo>
                <a:lnTo>
                  <a:pt x="2541270" y="201676"/>
                </a:lnTo>
                <a:lnTo>
                  <a:pt x="2541066" y="195834"/>
                </a:lnTo>
                <a:lnTo>
                  <a:pt x="2540482" y="189598"/>
                </a:lnTo>
                <a:lnTo>
                  <a:pt x="2539492" y="182968"/>
                </a:lnTo>
                <a:lnTo>
                  <a:pt x="2538095" y="175945"/>
                </a:lnTo>
                <a:lnTo>
                  <a:pt x="2535936" y="166319"/>
                </a:lnTo>
                <a:lnTo>
                  <a:pt x="2534920" y="159867"/>
                </a:lnTo>
                <a:lnTo>
                  <a:pt x="2534920" y="150342"/>
                </a:lnTo>
                <a:lnTo>
                  <a:pt x="2537079" y="145237"/>
                </a:lnTo>
                <a:lnTo>
                  <a:pt x="2545715" y="137337"/>
                </a:lnTo>
                <a:lnTo>
                  <a:pt x="2552192" y="135216"/>
                </a:lnTo>
                <a:lnTo>
                  <a:pt x="2560828" y="134950"/>
                </a:lnTo>
                <a:lnTo>
                  <a:pt x="2560828" y="123786"/>
                </a:lnTo>
                <a:close/>
              </a:path>
            </a:pathLst>
          </a:custGeom>
          <a:solidFill>
            <a:srgbClr val="000000"/>
          </a:solidFill>
        </p:spPr>
        <p:txBody>
          <a:bodyPr wrap="square" lIns="0" tIns="0" rIns="0" bIns="0" rtlCol="0"/>
          <a:lstStyle/>
          <a:p>
            <a:endParaRPr/>
          </a:p>
        </p:txBody>
      </p:sp>
      <p:sp>
        <p:nvSpPr>
          <p:cNvPr id="7" name="object 7"/>
          <p:cNvSpPr txBox="1"/>
          <p:nvPr/>
        </p:nvSpPr>
        <p:spPr>
          <a:xfrm>
            <a:off x="193039" y="5630367"/>
            <a:ext cx="6803390" cy="360680"/>
          </a:xfrm>
          <a:prstGeom prst="rect">
            <a:avLst/>
          </a:prstGeom>
        </p:spPr>
        <p:txBody>
          <a:bodyPr vert="horz" wrap="square" lIns="0" tIns="12065" rIns="0" bIns="0" rtlCol="0">
            <a:spAutoFit/>
          </a:bodyPr>
          <a:lstStyle/>
          <a:p>
            <a:pPr marL="50800">
              <a:lnSpc>
                <a:spcPct val="100000"/>
              </a:lnSpc>
              <a:spcBef>
                <a:spcPts val="95"/>
              </a:spcBef>
              <a:tabLst>
                <a:tab pos="1003300" algn="l"/>
              </a:tabLst>
            </a:pPr>
            <a:r>
              <a:rPr sz="2200" i="1" spc="-5" dirty="0">
                <a:latin typeface="Times New Roman"/>
                <a:cs typeface="Times New Roman"/>
              </a:rPr>
              <a:t>Q</a:t>
            </a:r>
            <a:r>
              <a:rPr sz="2200" i="1" dirty="0">
                <a:latin typeface="Times New Roman"/>
                <a:cs typeface="Times New Roman"/>
              </a:rPr>
              <a:t> </a:t>
            </a:r>
            <a:r>
              <a:rPr sz="2200" spc="-5" dirty="0">
                <a:latin typeface="Times New Roman"/>
                <a:cs typeface="Times New Roman"/>
              </a:rPr>
              <a:t>={</a:t>
            </a:r>
            <a:r>
              <a:rPr sz="2200" spc="-70" dirty="0">
                <a:latin typeface="Times New Roman"/>
                <a:cs typeface="Times New Roman"/>
              </a:rPr>
              <a:t> </a:t>
            </a:r>
            <a:r>
              <a:rPr sz="2400" spc="172" baseline="45138" dirty="0">
                <a:latin typeface="Cambria Math"/>
                <a:cs typeface="Cambria Math"/>
              </a:rPr>
              <a:t>𝑝	</a:t>
            </a:r>
            <a:r>
              <a:rPr sz="2200" spc="-5" dirty="0">
                <a:latin typeface="Cambria Math"/>
                <a:cs typeface="Cambria Math"/>
              </a:rPr>
              <a:t>p</a:t>
            </a:r>
            <a:r>
              <a:rPr sz="2200" spc="125" dirty="0">
                <a:latin typeface="Cambria Math"/>
                <a:cs typeface="Cambria Math"/>
              </a:rPr>
              <a:t> </a:t>
            </a:r>
            <a:r>
              <a:rPr sz="2200" spc="-5" dirty="0">
                <a:latin typeface="Cambria Math"/>
                <a:cs typeface="Cambria Math"/>
              </a:rPr>
              <a:t>∈</a:t>
            </a:r>
            <a:r>
              <a:rPr sz="2200" spc="125" dirty="0">
                <a:latin typeface="Cambria Math"/>
                <a:cs typeface="Cambria Math"/>
              </a:rPr>
              <a:t> </a:t>
            </a:r>
            <a:r>
              <a:rPr sz="2200" spc="15" dirty="0">
                <a:latin typeface="Cambria Math"/>
                <a:cs typeface="Cambria Math"/>
              </a:rPr>
              <a:t>𝑧,</a:t>
            </a:r>
            <a:r>
              <a:rPr sz="2200" spc="-114" dirty="0">
                <a:latin typeface="Cambria Math"/>
                <a:cs typeface="Cambria Math"/>
              </a:rPr>
              <a:t> </a:t>
            </a:r>
            <a:r>
              <a:rPr sz="2200" spc="-5" dirty="0">
                <a:latin typeface="Cambria Math"/>
                <a:cs typeface="Cambria Math"/>
              </a:rPr>
              <a:t>𝑞</a:t>
            </a:r>
            <a:r>
              <a:rPr sz="2200" spc="190" dirty="0">
                <a:latin typeface="Cambria Math"/>
                <a:cs typeface="Cambria Math"/>
              </a:rPr>
              <a:t> </a:t>
            </a:r>
            <a:r>
              <a:rPr sz="2200" spc="-5" dirty="0">
                <a:latin typeface="Cambria Math"/>
                <a:cs typeface="Cambria Math"/>
              </a:rPr>
              <a:t>∈</a:t>
            </a:r>
            <a:r>
              <a:rPr sz="2200" spc="135" dirty="0">
                <a:latin typeface="Cambria Math"/>
                <a:cs typeface="Cambria Math"/>
              </a:rPr>
              <a:t> </a:t>
            </a:r>
            <a:r>
              <a:rPr sz="2200" spc="10" dirty="0">
                <a:latin typeface="Cambria Math"/>
                <a:cs typeface="Cambria Math"/>
              </a:rPr>
              <a:t>𝑧,</a:t>
            </a:r>
            <a:r>
              <a:rPr sz="2200" spc="-120" dirty="0">
                <a:latin typeface="Cambria Math"/>
                <a:cs typeface="Cambria Math"/>
              </a:rPr>
              <a:t> </a:t>
            </a:r>
            <a:r>
              <a:rPr sz="2200" spc="-5" dirty="0">
                <a:latin typeface="Cambria Math"/>
                <a:cs typeface="Cambria Math"/>
              </a:rPr>
              <a:t>𝑞</a:t>
            </a:r>
            <a:r>
              <a:rPr sz="2200" spc="200" dirty="0">
                <a:latin typeface="Cambria Math"/>
                <a:cs typeface="Cambria Math"/>
              </a:rPr>
              <a:t> </a:t>
            </a:r>
            <a:r>
              <a:rPr sz="2200" spc="-5" dirty="0">
                <a:latin typeface="Cambria Math"/>
                <a:cs typeface="Cambria Math"/>
              </a:rPr>
              <a:t>≠</a:t>
            </a:r>
            <a:r>
              <a:rPr sz="2200" spc="120" dirty="0">
                <a:latin typeface="Cambria Math"/>
                <a:cs typeface="Cambria Math"/>
              </a:rPr>
              <a:t> </a:t>
            </a:r>
            <a:r>
              <a:rPr sz="2200" spc="-5" dirty="0">
                <a:latin typeface="Cambria Math"/>
                <a:cs typeface="Cambria Math"/>
              </a:rPr>
              <a:t>0</a:t>
            </a:r>
            <a:r>
              <a:rPr sz="2200" spc="365" dirty="0">
                <a:latin typeface="Cambria Math"/>
                <a:cs typeface="Cambria Math"/>
              </a:rPr>
              <a:t> </a:t>
            </a:r>
            <a:r>
              <a:rPr sz="2200" spc="-5" dirty="0">
                <a:latin typeface="Cambria Math"/>
                <a:cs typeface="Cambria Math"/>
              </a:rPr>
              <a:t>,</a:t>
            </a:r>
            <a:r>
              <a:rPr sz="2200" spc="10" dirty="0">
                <a:latin typeface="Cambria Math"/>
                <a:cs typeface="Cambria Math"/>
              </a:rPr>
              <a:t> </a:t>
            </a:r>
            <a:r>
              <a:rPr sz="2200" spc="-5" dirty="0">
                <a:latin typeface="Times New Roman"/>
                <a:cs typeface="Times New Roman"/>
              </a:rPr>
              <a:t>the set</a:t>
            </a:r>
            <a:r>
              <a:rPr sz="2200" spc="-15"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5" dirty="0">
                <a:latin typeface="Times New Roman"/>
                <a:cs typeface="Times New Roman"/>
              </a:rPr>
              <a:t>all</a:t>
            </a:r>
            <a:r>
              <a:rPr sz="2200" spc="10" dirty="0">
                <a:latin typeface="Times New Roman"/>
                <a:cs typeface="Times New Roman"/>
              </a:rPr>
              <a:t> </a:t>
            </a:r>
            <a:r>
              <a:rPr sz="2200" spc="-5" dirty="0">
                <a:latin typeface="Times New Roman"/>
                <a:cs typeface="Times New Roman"/>
              </a:rPr>
              <a:t>rational</a:t>
            </a:r>
            <a:r>
              <a:rPr sz="2200" spc="20" dirty="0">
                <a:latin typeface="Times New Roman"/>
                <a:cs typeface="Times New Roman"/>
              </a:rPr>
              <a:t> </a:t>
            </a:r>
            <a:r>
              <a:rPr sz="2200" spc="-5" dirty="0">
                <a:latin typeface="Times New Roman"/>
                <a:cs typeface="Times New Roman"/>
              </a:rPr>
              <a:t>numbers.</a:t>
            </a:r>
            <a:endParaRPr sz="2200">
              <a:latin typeface="Times New Roman"/>
              <a:cs typeface="Times New Roman"/>
            </a:endParaRPr>
          </a:p>
        </p:txBody>
      </p:sp>
      <p:sp>
        <p:nvSpPr>
          <p:cNvPr id="8" name="object 8"/>
          <p:cNvSpPr txBox="1"/>
          <p:nvPr/>
        </p:nvSpPr>
        <p:spPr>
          <a:xfrm>
            <a:off x="231140" y="6055563"/>
            <a:ext cx="3455035" cy="360680"/>
          </a:xfrm>
          <a:prstGeom prst="rect">
            <a:avLst/>
          </a:prstGeom>
        </p:spPr>
        <p:txBody>
          <a:bodyPr vert="horz" wrap="square" lIns="0" tIns="12065" rIns="0" bIns="0" rtlCol="0">
            <a:spAutoFit/>
          </a:bodyPr>
          <a:lstStyle/>
          <a:p>
            <a:pPr marL="12700">
              <a:lnSpc>
                <a:spcPct val="100000"/>
              </a:lnSpc>
              <a:spcBef>
                <a:spcPts val="95"/>
              </a:spcBef>
            </a:pPr>
            <a:r>
              <a:rPr sz="2200" i="1" spc="-5" dirty="0">
                <a:latin typeface="Times New Roman"/>
                <a:cs typeface="Times New Roman"/>
              </a:rPr>
              <a:t>R</a:t>
            </a:r>
            <a:r>
              <a:rPr sz="2200" i="1" spc="-10" dirty="0">
                <a:latin typeface="Times New Roman"/>
                <a:cs typeface="Times New Roman"/>
              </a:rPr>
              <a:t> </a:t>
            </a:r>
            <a:r>
              <a:rPr sz="2200" spc="-5" dirty="0">
                <a:latin typeface="Times New Roman"/>
                <a:cs typeface="Times New Roman"/>
              </a:rPr>
              <a:t>=</a:t>
            </a:r>
            <a:r>
              <a:rPr sz="2200" spc="-10" dirty="0">
                <a:latin typeface="Times New Roman"/>
                <a:cs typeface="Times New Roman"/>
              </a:rPr>
              <a:t> </a:t>
            </a:r>
            <a:r>
              <a:rPr sz="2200" dirty="0">
                <a:latin typeface="Times New Roman"/>
                <a:cs typeface="Times New Roman"/>
              </a:rPr>
              <a:t>the</a:t>
            </a:r>
            <a:r>
              <a:rPr sz="2200" spc="-10" dirty="0">
                <a:latin typeface="Times New Roman"/>
                <a:cs typeface="Times New Roman"/>
              </a:rPr>
              <a:t> </a:t>
            </a:r>
            <a:r>
              <a:rPr sz="2200" spc="-5" dirty="0">
                <a:latin typeface="Times New Roman"/>
                <a:cs typeface="Times New Roman"/>
              </a:rPr>
              <a:t>set</a:t>
            </a:r>
            <a:r>
              <a:rPr sz="2200" spc="-10"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5" dirty="0">
                <a:latin typeface="Times New Roman"/>
                <a:cs typeface="Times New Roman"/>
              </a:rPr>
              <a:t>all</a:t>
            </a:r>
            <a:r>
              <a:rPr sz="2200" spc="-10" dirty="0">
                <a:latin typeface="Times New Roman"/>
                <a:cs typeface="Times New Roman"/>
              </a:rPr>
              <a:t> </a:t>
            </a:r>
            <a:r>
              <a:rPr sz="2200" spc="-5" dirty="0">
                <a:latin typeface="Times New Roman"/>
                <a:cs typeface="Times New Roman"/>
              </a:rPr>
              <a:t>real</a:t>
            </a:r>
            <a:r>
              <a:rPr sz="2200" spc="10" dirty="0">
                <a:latin typeface="Times New Roman"/>
                <a:cs typeface="Times New Roman"/>
              </a:rPr>
              <a:t> </a:t>
            </a:r>
            <a:r>
              <a:rPr sz="2200" spc="-5" dirty="0">
                <a:latin typeface="Times New Roman"/>
                <a:cs typeface="Times New Roman"/>
              </a:rPr>
              <a:t>numbers.</a:t>
            </a:r>
            <a:endParaRPr sz="22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3" name="object 3"/>
          <p:cNvSpPr txBox="1">
            <a:spLocks noGrp="1"/>
          </p:cNvSpPr>
          <p:nvPr>
            <p:ph type="title"/>
          </p:nvPr>
        </p:nvSpPr>
        <p:spPr>
          <a:xfrm>
            <a:off x="2493645" y="269240"/>
            <a:ext cx="4156710" cy="574040"/>
          </a:xfrm>
          <a:prstGeom prst="rect">
            <a:avLst/>
          </a:prstGeom>
        </p:spPr>
        <p:txBody>
          <a:bodyPr vert="horz" wrap="square" lIns="0" tIns="12700" rIns="0" bIns="0" rtlCol="0">
            <a:spAutoFit/>
          </a:bodyPr>
          <a:lstStyle/>
          <a:p>
            <a:pPr marL="12700">
              <a:lnSpc>
                <a:spcPct val="100000"/>
              </a:lnSpc>
              <a:spcBef>
                <a:spcPts val="100"/>
              </a:spcBef>
            </a:pPr>
            <a:r>
              <a:rPr spc="-10" dirty="0"/>
              <a:t>Closures</a:t>
            </a:r>
            <a:r>
              <a:rPr spc="-35" dirty="0"/>
              <a:t> </a:t>
            </a:r>
            <a:r>
              <a:rPr dirty="0"/>
              <a:t>of</a:t>
            </a:r>
            <a:r>
              <a:rPr spc="-20" dirty="0"/>
              <a:t> </a:t>
            </a:r>
            <a:r>
              <a:rPr spc="-5" dirty="0"/>
              <a:t>Relations</a:t>
            </a:r>
          </a:p>
        </p:txBody>
      </p:sp>
      <p:sp>
        <p:nvSpPr>
          <p:cNvPr id="4" name="object 4"/>
          <p:cNvSpPr txBox="1"/>
          <p:nvPr/>
        </p:nvSpPr>
        <p:spPr>
          <a:xfrm>
            <a:off x="558800" y="1334993"/>
            <a:ext cx="8060690" cy="2889250"/>
          </a:xfrm>
          <a:prstGeom prst="rect">
            <a:avLst/>
          </a:prstGeom>
        </p:spPr>
        <p:txBody>
          <a:bodyPr vert="horz" wrap="square" lIns="0" tIns="105410" rIns="0" bIns="0" rtlCol="0">
            <a:spAutoFit/>
          </a:bodyPr>
          <a:lstStyle/>
          <a:p>
            <a:pPr marL="50800">
              <a:lnSpc>
                <a:spcPct val="100000"/>
              </a:lnSpc>
              <a:spcBef>
                <a:spcPts val="830"/>
              </a:spcBef>
            </a:pPr>
            <a:r>
              <a:rPr sz="2000" b="1" spc="-225" dirty="0">
                <a:latin typeface="Times New Roman"/>
                <a:cs typeface="Times New Roman"/>
              </a:rPr>
              <a:t>C</a:t>
            </a:r>
            <a:r>
              <a:rPr sz="2000" b="1" spc="-15" dirty="0">
                <a:latin typeface="Times New Roman"/>
                <a:cs typeface="Times New Roman"/>
              </a:rPr>
              <a:t>l</a:t>
            </a:r>
            <a:r>
              <a:rPr sz="2000" b="1" spc="-35" dirty="0">
                <a:latin typeface="Times New Roman"/>
                <a:cs typeface="Times New Roman"/>
              </a:rPr>
              <a:t>o</a:t>
            </a:r>
            <a:r>
              <a:rPr sz="2000" b="1" spc="-50" dirty="0">
                <a:latin typeface="Times New Roman"/>
                <a:cs typeface="Times New Roman"/>
              </a:rPr>
              <a:t>s</a:t>
            </a:r>
            <a:r>
              <a:rPr sz="2000" b="1" spc="-5" dirty="0">
                <a:latin typeface="Times New Roman"/>
                <a:cs typeface="Times New Roman"/>
              </a:rPr>
              <a:t>u</a:t>
            </a:r>
            <a:r>
              <a:rPr sz="2000" b="1" spc="-110" dirty="0">
                <a:latin typeface="Times New Roman"/>
                <a:cs typeface="Times New Roman"/>
              </a:rPr>
              <a:t>r</a:t>
            </a:r>
            <a:r>
              <a:rPr sz="2000" b="1" spc="-25" dirty="0">
                <a:latin typeface="Times New Roman"/>
                <a:cs typeface="Times New Roman"/>
              </a:rPr>
              <a:t>e</a:t>
            </a:r>
            <a:r>
              <a:rPr sz="2000" b="1" spc="-5" dirty="0">
                <a:latin typeface="Times New Roman"/>
                <a:cs typeface="Times New Roman"/>
              </a:rPr>
              <a:t>s</a:t>
            </a:r>
            <a:r>
              <a:rPr sz="2000" b="1" spc="-65" dirty="0">
                <a:latin typeface="Times New Roman"/>
                <a:cs typeface="Times New Roman"/>
              </a:rPr>
              <a:t> </a:t>
            </a:r>
            <a:r>
              <a:rPr sz="2000" b="1" spc="-35" dirty="0">
                <a:latin typeface="Times New Roman"/>
                <a:cs typeface="Times New Roman"/>
              </a:rPr>
              <a:t>o</a:t>
            </a:r>
            <a:r>
              <a:rPr sz="2000" b="1" spc="-5" dirty="0">
                <a:latin typeface="Times New Roman"/>
                <a:cs typeface="Times New Roman"/>
              </a:rPr>
              <a:t>f</a:t>
            </a:r>
            <a:r>
              <a:rPr sz="2000" b="1" dirty="0">
                <a:latin typeface="Times New Roman"/>
                <a:cs typeface="Times New Roman"/>
              </a:rPr>
              <a:t> </a:t>
            </a:r>
            <a:r>
              <a:rPr sz="2000" b="1" spc="-60" dirty="0">
                <a:latin typeface="Times New Roman"/>
                <a:cs typeface="Times New Roman"/>
              </a:rPr>
              <a:t> </a:t>
            </a:r>
            <a:r>
              <a:rPr sz="2000" b="1" spc="-380" dirty="0">
                <a:latin typeface="Times New Roman"/>
                <a:cs typeface="Times New Roman"/>
              </a:rPr>
              <a:t>R</a:t>
            </a:r>
            <a:r>
              <a:rPr sz="2000" b="1" spc="-25" dirty="0">
                <a:latin typeface="Times New Roman"/>
                <a:cs typeface="Times New Roman"/>
              </a:rPr>
              <a:t>e</a:t>
            </a:r>
            <a:r>
              <a:rPr sz="2000" b="1" spc="-15" dirty="0">
                <a:latin typeface="Times New Roman"/>
                <a:cs typeface="Times New Roman"/>
              </a:rPr>
              <a:t>l</a:t>
            </a:r>
            <a:r>
              <a:rPr sz="2000" b="1" spc="-65" dirty="0">
                <a:latin typeface="Times New Roman"/>
                <a:cs typeface="Times New Roman"/>
              </a:rPr>
              <a:t>a</a:t>
            </a:r>
            <a:r>
              <a:rPr sz="2000" b="1" spc="-90" dirty="0">
                <a:latin typeface="Times New Roman"/>
                <a:cs typeface="Times New Roman"/>
              </a:rPr>
              <a:t>t</a:t>
            </a:r>
            <a:r>
              <a:rPr sz="2000" b="1" spc="-15" dirty="0">
                <a:latin typeface="Times New Roman"/>
                <a:cs typeface="Times New Roman"/>
              </a:rPr>
              <a:t>i</a:t>
            </a:r>
            <a:r>
              <a:rPr sz="2000" b="1" spc="-50" dirty="0">
                <a:latin typeface="Times New Roman"/>
                <a:cs typeface="Times New Roman"/>
              </a:rPr>
              <a:t>o</a:t>
            </a:r>
            <a:r>
              <a:rPr sz="2000" b="1" spc="-5" dirty="0">
                <a:latin typeface="Times New Roman"/>
                <a:cs typeface="Times New Roman"/>
              </a:rPr>
              <a:t>ns</a:t>
            </a:r>
            <a:endParaRPr sz="2000">
              <a:latin typeface="Times New Roman"/>
              <a:cs typeface="Times New Roman"/>
            </a:endParaRPr>
          </a:p>
          <a:p>
            <a:pPr marL="102235">
              <a:lnSpc>
                <a:spcPct val="100000"/>
              </a:lnSpc>
              <a:spcBef>
                <a:spcPts val="635"/>
              </a:spcBef>
            </a:pPr>
            <a:r>
              <a:rPr sz="1700" b="1" spc="-20" dirty="0">
                <a:latin typeface="Times New Roman"/>
                <a:cs typeface="Times New Roman"/>
              </a:rPr>
              <a:t>Definition:</a:t>
            </a:r>
            <a:endParaRPr sz="1700">
              <a:latin typeface="Times New Roman"/>
              <a:cs typeface="Times New Roman"/>
            </a:endParaRPr>
          </a:p>
          <a:p>
            <a:pPr marL="50800" marR="43180" indent="631190">
              <a:lnSpc>
                <a:spcPct val="128699"/>
              </a:lnSpc>
              <a:spcBef>
                <a:spcPts val="10"/>
              </a:spcBef>
            </a:pPr>
            <a:r>
              <a:rPr sz="1700" spc="-30" dirty="0">
                <a:latin typeface="Times New Roman"/>
                <a:cs typeface="Times New Roman"/>
              </a:rPr>
              <a:t>If </a:t>
            </a:r>
            <a:r>
              <a:rPr sz="1700" dirty="0">
                <a:latin typeface="Times New Roman"/>
                <a:cs typeface="Times New Roman"/>
              </a:rPr>
              <a:t>R </a:t>
            </a:r>
            <a:r>
              <a:rPr sz="1700" spc="-10" dirty="0">
                <a:latin typeface="Times New Roman"/>
                <a:cs typeface="Times New Roman"/>
              </a:rPr>
              <a:t>is </a:t>
            </a:r>
            <a:r>
              <a:rPr sz="1700" dirty="0">
                <a:latin typeface="Times New Roman"/>
                <a:cs typeface="Times New Roman"/>
              </a:rPr>
              <a:t>a </a:t>
            </a:r>
            <a:r>
              <a:rPr sz="1700" spc="10" dirty="0">
                <a:latin typeface="Times New Roman"/>
                <a:cs typeface="Times New Roman"/>
              </a:rPr>
              <a:t>relation </a:t>
            </a:r>
            <a:r>
              <a:rPr sz="1700" dirty="0">
                <a:latin typeface="Times New Roman"/>
                <a:cs typeface="Times New Roman"/>
              </a:rPr>
              <a:t>on a </a:t>
            </a:r>
            <a:r>
              <a:rPr sz="1700" spc="-20" dirty="0">
                <a:latin typeface="Times New Roman"/>
                <a:cs typeface="Times New Roman"/>
              </a:rPr>
              <a:t>set </a:t>
            </a:r>
            <a:r>
              <a:rPr sz="1700" spc="-105" dirty="0">
                <a:latin typeface="Times New Roman"/>
                <a:cs typeface="Times New Roman"/>
              </a:rPr>
              <a:t>A. </a:t>
            </a:r>
            <a:r>
              <a:rPr sz="1700" spc="-20" dirty="0">
                <a:latin typeface="Times New Roman"/>
                <a:cs typeface="Times New Roman"/>
              </a:rPr>
              <a:t>If </a:t>
            </a:r>
            <a:r>
              <a:rPr sz="1700" dirty="0">
                <a:latin typeface="Times New Roman"/>
                <a:cs typeface="Times New Roman"/>
              </a:rPr>
              <a:t>R does </a:t>
            </a:r>
            <a:r>
              <a:rPr sz="1700" spc="20" dirty="0">
                <a:latin typeface="Times New Roman"/>
                <a:cs typeface="Times New Roman"/>
              </a:rPr>
              <a:t>not </a:t>
            </a:r>
            <a:r>
              <a:rPr sz="1700" spc="-15" dirty="0">
                <a:latin typeface="Times New Roman"/>
                <a:cs typeface="Times New Roman"/>
              </a:rPr>
              <a:t>possess </a:t>
            </a:r>
            <a:r>
              <a:rPr sz="1700" dirty="0">
                <a:latin typeface="Times New Roman"/>
                <a:cs typeface="Times New Roman"/>
              </a:rPr>
              <a:t>a </a:t>
            </a:r>
            <a:r>
              <a:rPr sz="1700" spc="30" dirty="0">
                <a:latin typeface="Times New Roman"/>
                <a:cs typeface="Times New Roman"/>
              </a:rPr>
              <a:t>particular </a:t>
            </a:r>
            <a:r>
              <a:rPr sz="1700" spc="25" dirty="0">
                <a:latin typeface="Times New Roman"/>
                <a:cs typeface="Times New Roman"/>
              </a:rPr>
              <a:t>property, </a:t>
            </a:r>
            <a:r>
              <a:rPr sz="1700" spc="20" dirty="0">
                <a:latin typeface="Times New Roman"/>
                <a:cs typeface="Times New Roman"/>
              </a:rPr>
              <a:t>we </a:t>
            </a:r>
            <a:r>
              <a:rPr sz="1700" spc="15" dirty="0">
                <a:latin typeface="Times New Roman"/>
                <a:cs typeface="Times New Roman"/>
              </a:rPr>
              <a:t>can </a:t>
            </a:r>
            <a:r>
              <a:rPr sz="1700" spc="10" dirty="0">
                <a:latin typeface="Times New Roman"/>
                <a:cs typeface="Times New Roman"/>
              </a:rPr>
              <a:t>find </a:t>
            </a:r>
            <a:r>
              <a:rPr sz="1700" spc="15" dirty="0">
                <a:latin typeface="Times New Roman"/>
                <a:cs typeface="Times New Roman"/>
              </a:rPr>
              <a:t> </a:t>
            </a:r>
            <a:r>
              <a:rPr sz="1700" spc="30" dirty="0">
                <a:latin typeface="Times New Roman"/>
                <a:cs typeface="Times New Roman"/>
              </a:rPr>
              <a:t>the </a:t>
            </a:r>
            <a:r>
              <a:rPr sz="1700" spc="-10" dirty="0">
                <a:latin typeface="Times New Roman"/>
                <a:cs typeface="Times New Roman"/>
              </a:rPr>
              <a:t>smallest </a:t>
            </a:r>
            <a:r>
              <a:rPr sz="1700" spc="10" dirty="0">
                <a:latin typeface="Times New Roman"/>
                <a:cs typeface="Times New Roman"/>
              </a:rPr>
              <a:t>relation </a:t>
            </a:r>
            <a:r>
              <a:rPr sz="1700" spc="-100" dirty="0">
                <a:latin typeface="Times New Roman"/>
                <a:cs typeface="Times New Roman"/>
              </a:rPr>
              <a:t>R</a:t>
            </a:r>
            <a:r>
              <a:rPr sz="1725" spc="-150" baseline="-12077" dirty="0">
                <a:latin typeface="Times New Roman"/>
                <a:cs typeface="Times New Roman"/>
              </a:rPr>
              <a:t>1</a:t>
            </a:r>
            <a:r>
              <a:rPr sz="1725" spc="-142" baseline="-12077" dirty="0">
                <a:latin typeface="Times New Roman"/>
                <a:cs typeface="Times New Roman"/>
              </a:rPr>
              <a:t> </a:t>
            </a:r>
            <a:r>
              <a:rPr sz="1700" dirty="0">
                <a:latin typeface="Times New Roman"/>
                <a:cs typeface="Times New Roman"/>
              </a:rPr>
              <a:t>on A </a:t>
            </a:r>
            <a:r>
              <a:rPr sz="1700" spc="-25" dirty="0">
                <a:latin typeface="Times New Roman"/>
                <a:cs typeface="Times New Roman"/>
              </a:rPr>
              <a:t>so </a:t>
            </a:r>
            <a:r>
              <a:rPr sz="1700" spc="35" dirty="0">
                <a:latin typeface="Times New Roman"/>
                <a:cs typeface="Times New Roman"/>
              </a:rPr>
              <a:t>that </a:t>
            </a:r>
            <a:r>
              <a:rPr sz="1700" spc="-110" dirty="0">
                <a:latin typeface="Times New Roman"/>
                <a:cs typeface="Times New Roman"/>
              </a:rPr>
              <a:t>R</a:t>
            </a:r>
            <a:r>
              <a:rPr sz="1725" spc="-165" baseline="-12077" dirty="0">
                <a:latin typeface="Times New Roman"/>
                <a:cs typeface="Times New Roman"/>
              </a:rPr>
              <a:t>1</a:t>
            </a:r>
            <a:r>
              <a:rPr sz="1725" spc="-157" baseline="-12077" dirty="0">
                <a:latin typeface="Times New Roman"/>
                <a:cs typeface="Times New Roman"/>
              </a:rPr>
              <a:t> </a:t>
            </a:r>
            <a:r>
              <a:rPr sz="1700" spc="-20" dirty="0">
                <a:latin typeface="Times New Roman"/>
                <a:cs typeface="Times New Roman"/>
              </a:rPr>
              <a:t>possess </a:t>
            </a:r>
            <a:r>
              <a:rPr sz="1700" spc="30" dirty="0">
                <a:latin typeface="Times New Roman"/>
                <a:cs typeface="Times New Roman"/>
              </a:rPr>
              <a:t>the </a:t>
            </a:r>
            <a:r>
              <a:rPr sz="1700" spc="5" dirty="0">
                <a:latin typeface="Times New Roman"/>
                <a:cs typeface="Times New Roman"/>
              </a:rPr>
              <a:t>desired </a:t>
            </a:r>
            <a:r>
              <a:rPr sz="1700" spc="35" dirty="0">
                <a:latin typeface="Times New Roman"/>
                <a:cs typeface="Times New Roman"/>
              </a:rPr>
              <a:t>property </a:t>
            </a:r>
            <a:r>
              <a:rPr sz="1700" spc="40" dirty="0">
                <a:latin typeface="Times New Roman"/>
                <a:cs typeface="Times New Roman"/>
              </a:rPr>
              <a:t>and </a:t>
            </a:r>
            <a:r>
              <a:rPr sz="1700" spc="25" dirty="0">
                <a:latin typeface="Times New Roman"/>
                <a:cs typeface="Times New Roman"/>
              </a:rPr>
              <a:t>contains </a:t>
            </a:r>
            <a:r>
              <a:rPr sz="1700" spc="-110" dirty="0">
                <a:latin typeface="Times New Roman"/>
                <a:cs typeface="Times New Roman"/>
              </a:rPr>
              <a:t>R. </a:t>
            </a:r>
            <a:r>
              <a:rPr sz="1700" spc="-20" dirty="0">
                <a:latin typeface="Times New Roman"/>
                <a:cs typeface="Times New Roman"/>
              </a:rPr>
              <a:t>This </a:t>
            </a:r>
            <a:r>
              <a:rPr sz="1700" spc="-90" dirty="0">
                <a:latin typeface="Times New Roman"/>
                <a:cs typeface="Times New Roman"/>
              </a:rPr>
              <a:t>R</a:t>
            </a:r>
            <a:r>
              <a:rPr sz="1725" spc="-135" baseline="-12077" dirty="0">
                <a:latin typeface="Times New Roman"/>
                <a:cs typeface="Times New Roman"/>
              </a:rPr>
              <a:t>1 </a:t>
            </a:r>
            <a:r>
              <a:rPr sz="1725" spc="-412" baseline="-12077" dirty="0">
                <a:latin typeface="Times New Roman"/>
                <a:cs typeface="Times New Roman"/>
              </a:rPr>
              <a:t> </a:t>
            </a:r>
            <a:r>
              <a:rPr sz="1700" spc="-10" dirty="0">
                <a:latin typeface="Times New Roman"/>
                <a:cs typeface="Times New Roman"/>
              </a:rPr>
              <a:t>is</a:t>
            </a:r>
            <a:r>
              <a:rPr sz="1700" spc="-75" dirty="0">
                <a:latin typeface="Times New Roman"/>
                <a:cs typeface="Times New Roman"/>
              </a:rPr>
              <a:t> </a:t>
            </a:r>
            <a:r>
              <a:rPr sz="1700" dirty="0">
                <a:latin typeface="Times New Roman"/>
                <a:cs typeface="Times New Roman"/>
              </a:rPr>
              <a:t>called</a:t>
            </a:r>
            <a:r>
              <a:rPr sz="1700" spc="15" dirty="0">
                <a:latin typeface="Times New Roman"/>
                <a:cs typeface="Times New Roman"/>
              </a:rPr>
              <a:t> </a:t>
            </a:r>
            <a:r>
              <a:rPr sz="1700" spc="35" dirty="0">
                <a:latin typeface="Times New Roman"/>
                <a:cs typeface="Times New Roman"/>
              </a:rPr>
              <a:t>the</a:t>
            </a:r>
            <a:r>
              <a:rPr sz="1700" spc="-15" dirty="0">
                <a:latin typeface="Times New Roman"/>
                <a:cs typeface="Times New Roman"/>
              </a:rPr>
              <a:t> </a:t>
            </a:r>
            <a:r>
              <a:rPr sz="1700" b="1" spc="-50" dirty="0">
                <a:latin typeface="Times New Roman"/>
                <a:cs typeface="Times New Roman"/>
              </a:rPr>
              <a:t>Closure</a:t>
            </a:r>
            <a:r>
              <a:rPr sz="1700" b="1" spc="-5" dirty="0">
                <a:latin typeface="Times New Roman"/>
                <a:cs typeface="Times New Roman"/>
              </a:rPr>
              <a:t> </a:t>
            </a:r>
            <a:r>
              <a:rPr sz="1700" spc="-10" dirty="0">
                <a:latin typeface="Times New Roman"/>
                <a:cs typeface="Times New Roman"/>
              </a:rPr>
              <a:t>of</a:t>
            </a:r>
            <a:r>
              <a:rPr sz="1700" spc="-60" dirty="0">
                <a:latin typeface="Times New Roman"/>
                <a:cs typeface="Times New Roman"/>
              </a:rPr>
              <a:t> </a:t>
            </a:r>
            <a:r>
              <a:rPr sz="1700" spc="-110" dirty="0">
                <a:latin typeface="Times New Roman"/>
                <a:cs typeface="Times New Roman"/>
              </a:rPr>
              <a:t>R.</a:t>
            </a:r>
            <a:endParaRPr sz="1700">
              <a:latin typeface="Times New Roman"/>
              <a:cs typeface="Times New Roman"/>
            </a:endParaRPr>
          </a:p>
          <a:p>
            <a:pPr>
              <a:lnSpc>
                <a:spcPct val="100000"/>
              </a:lnSpc>
            </a:pPr>
            <a:endParaRPr sz="1900">
              <a:latin typeface="Times New Roman"/>
              <a:cs typeface="Times New Roman"/>
            </a:endParaRPr>
          </a:p>
          <a:p>
            <a:pPr>
              <a:lnSpc>
                <a:spcPct val="100000"/>
              </a:lnSpc>
              <a:spcBef>
                <a:spcPts val="40"/>
              </a:spcBef>
            </a:pPr>
            <a:endParaRPr sz="1600">
              <a:latin typeface="Times New Roman"/>
              <a:cs typeface="Times New Roman"/>
            </a:endParaRPr>
          </a:p>
          <a:p>
            <a:pPr marL="1021080" marR="358775" indent="-648970">
              <a:lnSpc>
                <a:spcPct val="100000"/>
              </a:lnSpc>
              <a:tabLst>
                <a:tab pos="1021080" algn="l"/>
              </a:tabLst>
            </a:pPr>
            <a:r>
              <a:rPr sz="1700" spc="-15" dirty="0">
                <a:latin typeface="Times New Roman"/>
                <a:cs typeface="Times New Roman"/>
              </a:rPr>
              <a:t>(i)	</a:t>
            </a:r>
            <a:r>
              <a:rPr sz="1700" b="1" spc="-45" dirty="0">
                <a:latin typeface="Times New Roman"/>
                <a:cs typeface="Times New Roman"/>
              </a:rPr>
              <a:t>Reflexive</a:t>
            </a:r>
            <a:r>
              <a:rPr sz="1700" b="1" spc="-20" dirty="0">
                <a:latin typeface="Times New Roman"/>
                <a:cs typeface="Times New Roman"/>
              </a:rPr>
              <a:t> </a:t>
            </a:r>
            <a:r>
              <a:rPr sz="1700" b="1" spc="-45" dirty="0">
                <a:latin typeface="Times New Roman"/>
                <a:cs typeface="Times New Roman"/>
              </a:rPr>
              <a:t>Closure</a:t>
            </a:r>
            <a:r>
              <a:rPr sz="1700" spc="-45" dirty="0">
                <a:latin typeface="Times New Roman"/>
                <a:cs typeface="Times New Roman"/>
              </a:rPr>
              <a:t>:</a:t>
            </a:r>
            <a:r>
              <a:rPr sz="1700" spc="270" dirty="0">
                <a:latin typeface="Times New Roman"/>
                <a:cs typeface="Times New Roman"/>
              </a:rPr>
              <a:t> </a:t>
            </a:r>
            <a:r>
              <a:rPr sz="1700" spc="-25" dirty="0">
                <a:latin typeface="Times New Roman"/>
                <a:cs typeface="Times New Roman"/>
              </a:rPr>
              <a:t>The</a:t>
            </a:r>
            <a:r>
              <a:rPr sz="1700" spc="-15" dirty="0">
                <a:latin typeface="Times New Roman"/>
                <a:cs typeface="Times New Roman"/>
              </a:rPr>
              <a:t> </a:t>
            </a:r>
            <a:r>
              <a:rPr sz="1700" spc="10" dirty="0">
                <a:latin typeface="Times New Roman"/>
                <a:cs typeface="Times New Roman"/>
              </a:rPr>
              <a:t>relation</a:t>
            </a:r>
            <a:r>
              <a:rPr sz="1700" spc="420" dirty="0">
                <a:latin typeface="Times New Roman"/>
                <a:cs typeface="Times New Roman"/>
              </a:rPr>
              <a:t> </a:t>
            </a:r>
            <a:r>
              <a:rPr sz="2550" i="1" spc="-82" baseline="1633" dirty="0">
                <a:latin typeface="Times New Roman"/>
                <a:cs typeface="Times New Roman"/>
              </a:rPr>
              <a:t>R</a:t>
            </a:r>
            <a:r>
              <a:rPr sz="1500" spc="-82" baseline="-22222" dirty="0">
                <a:latin typeface="Times New Roman"/>
                <a:cs typeface="Times New Roman"/>
              </a:rPr>
              <a:t>1</a:t>
            </a:r>
            <a:r>
              <a:rPr sz="1500" spc="-52" baseline="-22222" dirty="0">
                <a:latin typeface="Times New Roman"/>
                <a:cs typeface="Times New Roman"/>
              </a:rPr>
              <a:t> </a:t>
            </a:r>
            <a:r>
              <a:rPr sz="2550" spc="-15" baseline="1633" dirty="0">
                <a:latin typeface="Symbol"/>
                <a:cs typeface="Symbol"/>
              </a:rPr>
              <a:t></a:t>
            </a:r>
            <a:r>
              <a:rPr sz="2550" spc="120" baseline="1633" dirty="0">
                <a:latin typeface="Times New Roman"/>
                <a:cs typeface="Times New Roman"/>
              </a:rPr>
              <a:t> </a:t>
            </a:r>
            <a:r>
              <a:rPr sz="2550" i="1" spc="-22" baseline="1633" dirty="0">
                <a:latin typeface="Times New Roman"/>
                <a:cs typeface="Times New Roman"/>
              </a:rPr>
              <a:t>R</a:t>
            </a:r>
            <a:r>
              <a:rPr sz="2550" i="1" spc="-120" baseline="1633" dirty="0">
                <a:latin typeface="Times New Roman"/>
                <a:cs typeface="Times New Roman"/>
              </a:rPr>
              <a:t> </a:t>
            </a:r>
            <a:r>
              <a:rPr sz="2550" spc="-22" baseline="1633" dirty="0">
                <a:latin typeface="Symbol"/>
                <a:cs typeface="Symbol"/>
              </a:rPr>
              <a:t></a:t>
            </a:r>
            <a:r>
              <a:rPr sz="2550" spc="-157" baseline="1633" dirty="0">
                <a:latin typeface="Times New Roman"/>
                <a:cs typeface="Times New Roman"/>
              </a:rPr>
              <a:t> </a:t>
            </a:r>
            <a:r>
              <a:rPr sz="2550" spc="-22" baseline="1633" dirty="0">
                <a:latin typeface="Symbol"/>
                <a:cs typeface="Symbol"/>
              </a:rPr>
              <a:t></a:t>
            </a:r>
            <a:r>
              <a:rPr sz="2550" spc="15" baseline="1633" dirty="0">
                <a:latin typeface="Times New Roman"/>
                <a:cs typeface="Times New Roman"/>
              </a:rPr>
              <a:t> </a:t>
            </a:r>
            <a:r>
              <a:rPr sz="1700" spc="-10" dirty="0">
                <a:latin typeface="Times New Roman"/>
                <a:cs typeface="Times New Roman"/>
              </a:rPr>
              <a:t>is</a:t>
            </a:r>
            <a:r>
              <a:rPr sz="1700" spc="-65" dirty="0">
                <a:latin typeface="Times New Roman"/>
                <a:cs typeface="Times New Roman"/>
              </a:rPr>
              <a:t> </a:t>
            </a:r>
            <a:r>
              <a:rPr sz="1700" spc="30" dirty="0">
                <a:latin typeface="Times New Roman"/>
                <a:cs typeface="Times New Roman"/>
              </a:rPr>
              <a:t>the</a:t>
            </a:r>
            <a:r>
              <a:rPr sz="1700" dirty="0">
                <a:latin typeface="Times New Roman"/>
                <a:cs typeface="Times New Roman"/>
              </a:rPr>
              <a:t> </a:t>
            </a:r>
            <a:r>
              <a:rPr sz="1700" spc="-10" dirty="0">
                <a:latin typeface="Times New Roman"/>
                <a:cs typeface="Times New Roman"/>
              </a:rPr>
              <a:t>smallest</a:t>
            </a:r>
            <a:r>
              <a:rPr sz="1700" spc="25" dirty="0">
                <a:latin typeface="Times New Roman"/>
                <a:cs typeface="Times New Roman"/>
              </a:rPr>
              <a:t> </a:t>
            </a:r>
            <a:r>
              <a:rPr sz="1700" dirty="0">
                <a:latin typeface="Times New Roman"/>
                <a:cs typeface="Times New Roman"/>
              </a:rPr>
              <a:t>reflexive</a:t>
            </a:r>
            <a:r>
              <a:rPr sz="1700" spc="-20" dirty="0">
                <a:latin typeface="Times New Roman"/>
                <a:cs typeface="Times New Roman"/>
              </a:rPr>
              <a:t> </a:t>
            </a:r>
            <a:r>
              <a:rPr sz="1700" spc="10" dirty="0">
                <a:latin typeface="Times New Roman"/>
                <a:cs typeface="Times New Roman"/>
              </a:rPr>
              <a:t>relation </a:t>
            </a:r>
            <a:r>
              <a:rPr sz="1700" spc="-409" dirty="0">
                <a:latin typeface="Times New Roman"/>
                <a:cs typeface="Times New Roman"/>
              </a:rPr>
              <a:t> </a:t>
            </a:r>
            <a:r>
              <a:rPr sz="1700" spc="5" dirty="0">
                <a:latin typeface="Times New Roman"/>
                <a:cs typeface="Times New Roman"/>
              </a:rPr>
              <a:t>c</a:t>
            </a:r>
            <a:r>
              <a:rPr sz="1700" spc="-20" dirty="0">
                <a:latin typeface="Times New Roman"/>
                <a:cs typeface="Times New Roman"/>
              </a:rPr>
              <a:t>o</a:t>
            </a:r>
            <a:r>
              <a:rPr sz="1700" spc="80" dirty="0">
                <a:latin typeface="Times New Roman"/>
                <a:cs typeface="Times New Roman"/>
              </a:rPr>
              <a:t>n</a:t>
            </a:r>
            <a:r>
              <a:rPr sz="1700" spc="15" dirty="0">
                <a:latin typeface="Times New Roman"/>
                <a:cs typeface="Times New Roman"/>
              </a:rPr>
              <a:t>t</a:t>
            </a:r>
            <a:r>
              <a:rPr sz="1700" spc="40" dirty="0">
                <a:latin typeface="Times New Roman"/>
                <a:cs typeface="Times New Roman"/>
              </a:rPr>
              <a:t>a</a:t>
            </a:r>
            <a:r>
              <a:rPr sz="1700" spc="-15" dirty="0">
                <a:latin typeface="Times New Roman"/>
                <a:cs typeface="Times New Roman"/>
              </a:rPr>
              <a:t>i</a:t>
            </a:r>
            <a:r>
              <a:rPr sz="1700" spc="80" dirty="0">
                <a:latin typeface="Times New Roman"/>
                <a:cs typeface="Times New Roman"/>
              </a:rPr>
              <a:t>n</a:t>
            </a:r>
            <a:r>
              <a:rPr sz="1700" spc="-15" dirty="0">
                <a:latin typeface="Times New Roman"/>
                <a:cs typeface="Times New Roman"/>
              </a:rPr>
              <a:t>i</a:t>
            </a:r>
            <a:r>
              <a:rPr sz="1700" spc="80" dirty="0">
                <a:latin typeface="Times New Roman"/>
                <a:cs typeface="Times New Roman"/>
              </a:rPr>
              <a:t>n</a:t>
            </a:r>
            <a:r>
              <a:rPr sz="1700" dirty="0">
                <a:latin typeface="Times New Roman"/>
                <a:cs typeface="Times New Roman"/>
              </a:rPr>
              <a:t>g</a:t>
            </a:r>
            <a:r>
              <a:rPr sz="1700" spc="-20" dirty="0">
                <a:latin typeface="Times New Roman"/>
                <a:cs typeface="Times New Roman"/>
              </a:rPr>
              <a:t> </a:t>
            </a:r>
            <a:r>
              <a:rPr sz="1700" spc="-190" dirty="0">
                <a:latin typeface="Times New Roman"/>
                <a:cs typeface="Times New Roman"/>
              </a:rPr>
              <a:t>R</a:t>
            </a:r>
            <a:r>
              <a:rPr sz="1700" dirty="0">
                <a:latin typeface="Times New Roman"/>
                <a:cs typeface="Times New Roman"/>
              </a:rPr>
              <a:t>,</a:t>
            </a:r>
            <a:r>
              <a:rPr sz="1700" spc="-105" dirty="0">
                <a:latin typeface="Times New Roman"/>
                <a:cs typeface="Times New Roman"/>
              </a:rPr>
              <a:t> </a:t>
            </a:r>
            <a:r>
              <a:rPr sz="1700" spc="45" dirty="0">
                <a:latin typeface="Times New Roman"/>
                <a:cs typeface="Times New Roman"/>
              </a:rPr>
              <a:t>w</a:t>
            </a:r>
            <a:r>
              <a:rPr sz="1700" spc="80" dirty="0">
                <a:latin typeface="Times New Roman"/>
                <a:cs typeface="Times New Roman"/>
              </a:rPr>
              <a:t>h</a:t>
            </a:r>
            <a:r>
              <a:rPr sz="1700" spc="-10" dirty="0">
                <a:latin typeface="Times New Roman"/>
                <a:cs typeface="Times New Roman"/>
              </a:rPr>
              <a:t>e</a:t>
            </a:r>
            <a:r>
              <a:rPr sz="1700" spc="110" dirty="0">
                <a:latin typeface="Times New Roman"/>
                <a:cs typeface="Times New Roman"/>
              </a:rPr>
              <a:t>r</a:t>
            </a:r>
            <a:r>
              <a:rPr sz="1700" dirty="0">
                <a:latin typeface="Times New Roman"/>
                <a:cs typeface="Times New Roman"/>
              </a:rPr>
              <a:t>e </a:t>
            </a:r>
            <a:r>
              <a:rPr sz="1700" spc="-160" dirty="0">
                <a:latin typeface="Times New Roman"/>
                <a:cs typeface="Times New Roman"/>
              </a:rPr>
              <a:t> </a:t>
            </a:r>
            <a:r>
              <a:rPr sz="2550" baseline="1633" dirty="0">
                <a:latin typeface="Symbol"/>
                <a:cs typeface="Symbol"/>
              </a:rPr>
              <a:t></a:t>
            </a:r>
            <a:r>
              <a:rPr sz="2550" spc="67" baseline="1633" dirty="0">
                <a:latin typeface="Times New Roman"/>
                <a:cs typeface="Times New Roman"/>
              </a:rPr>
              <a:t> </a:t>
            </a:r>
            <a:r>
              <a:rPr sz="2550" baseline="1633" dirty="0">
                <a:latin typeface="Symbol"/>
                <a:cs typeface="Symbol"/>
              </a:rPr>
              <a:t></a:t>
            </a:r>
            <a:r>
              <a:rPr sz="2550" spc="-104" baseline="1633" dirty="0">
                <a:latin typeface="Times New Roman"/>
                <a:cs typeface="Times New Roman"/>
              </a:rPr>
              <a:t> </a:t>
            </a:r>
            <a:r>
              <a:rPr sz="3450" spc="-787" baseline="1207" dirty="0">
                <a:latin typeface="Symbol"/>
                <a:cs typeface="Symbol"/>
              </a:rPr>
              <a:t></a:t>
            </a:r>
            <a:r>
              <a:rPr sz="3450" spc="-345" baseline="1207" dirty="0">
                <a:latin typeface="Symbol"/>
                <a:cs typeface="Symbol"/>
              </a:rPr>
              <a:t></a:t>
            </a:r>
            <a:r>
              <a:rPr sz="2550" i="1" spc="30" baseline="1633" dirty="0">
                <a:latin typeface="Times New Roman"/>
                <a:cs typeface="Times New Roman"/>
              </a:rPr>
              <a:t>a</a:t>
            </a:r>
            <a:r>
              <a:rPr sz="2550" baseline="1633" dirty="0">
                <a:latin typeface="Times New Roman"/>
                <a:cs typeface="Times New Roman"/>
              </a:rPr>
              <a:t>,</a:t>
            </a:r>
            <a:r>
              <a:rPr sz="2550" spc="-270" baseline="1633" dirty="0">
                <a:latin typeface="Times New Roman"/>
                <a:cs typeface="Times New Roman"/>
              </a:rPr>
              <a:t> </a:t>
            </a:r>
            <a:r>
              <a:rPr sz="2550" i="1" spc="150" baseline="1633" dirty="0">
                <a:latin typeface="Times New Roman"/>
                <a:cs typeface="Times New Roman"/>
              </a:rPr>
              <a:t>a</a:t>
            </a:r>
            <a:r>
              <a:rPr sz="3450" spc="-67" baseline="1207" dirty="0">
                <a:latin typeface="Symbol"/>
                <a:cs typeface="Symbol"/>
              </a:rPr>
              <a:t></a:t>
            </a:r>
            <a:r>
              <a:rPr sz="2550" baseline="1633" dirty="0">
                <a:latin typeface="Times New Roman"/>
                <a:cs typeface="Times New Roman"/>
              </a:rPr>
              <a:t>/</a:t>
            </a:r>
            <a:r>
              <a:rPr sz="2550" spc="-135" baseline="1633" dirty="0">
                <a:latin typeface="Times New Roman"/>
                <a:cs typeface="Times New Roman"/>
              </a:rPr>
              <a:t> </a:t>
            </a:r>
            <a:r>
              <a:rPr sz="2550" i="1" baseline="1633" dirty="0">
                <a:latin typeface="Times New Roman"/>
                <a:cs typeface="Times New Roman"/>
              </a:rPr>
              <a:t>a</a:t>
            </a:r>
            <a:r>
              <a:rPr sz="2550" i="1" spc="-209" baseline="1633" dirty="0">
                <a:latin typeface="Times New Roman"/>
                <a:cs typeface="Times New Roman"/>
              </a:rPr>
              <a:t> </a:t>
            </a:r>
            <a:r>
              <a:rPr sz="2550" spc="7" baseline="1633" dirty="0">
                <a:latin typeface="Symbol"/>
                <a:cs typeface="Symbol"/>
              </a:rPr>
              <a:t></a:t>
            </a:r>
            <a:r>
              <a:rPr sz="2550" spc="-30" baseline="1633" dirty="0">
                <a:latin typeface="Times New Roman"/>
                <a:cs typeface="Times New Roman"/>
              </a:rPr>
              <a:t> </a:t>
            </a:r>
            <a:r>
              <a:rPr sz="2550" i="1" spc="-150" baseline="1633" dirty="0">
                <a:latin typeface="Times New Roman"/>
                <a:cs typeface="Times New Roman"/>
              </a:rPr>
              <a:t>A</a:t>
            </a:r>
            <a:r>
              <a:rPr sz="3450" spc="-300" baseline="1207" dirty="0">
                <a:latin typeface="Symbol"/>
                <a:cs typeface="Symbol"/>
              </a:rPr>
              <a:t></a:t>
            </a:r>
            <a:r>
              <a:rPr sz="1700" dirty="0">
                <a:latin typeface="Times New Roman"/>
                <a:cs typeface="Times New Roman"/>
              </a:rPr>
              <a:t>.</a:t>
            </a:r>
            <a:r>
              <a:rPr sz="1700" spc="-105" dirty="0">
                <a:latin typeface="Times New Roman"/>
                <a:cs typeface="Times New Roman"/>
              </a:rPr>
              <a:t> </a:t>
            </a:r>
            <a:r>
              <a:rPr sz="1700" spc="-185" dirty="0">
                <a:latin typeface="Times New Roman"/>
                <a:cs typeface="Times New Roman"/>
              </a:rPr>
              <a:t>S</a:t>
            </a:r>
            <a:r>
              <a:rPr sz="1700" dirty="0">
                <a:latin typeface="Times New Roman"/>
                <a:cs typeface="Times New Roman"/>
              </a:rPr>
              <a:t>o</a:t>
            </a:r>
            <a:r>
              <a:rPr sz="1700" spc="-20" dirty="0">
                <a:latin typeface="Times New Roman"/>
                <a:cs typeface="Times New Roman"/>
              </a:rPr>
              <a:t> </a:t>
            </a:r>
            <a:r>
              <a:rPr sz="1700" spc="-220" dirty="0">
                <a:latin typeface="Times New Roman"/>
                <a:cs typeface="Times New Roman"/>
              </a:rPr>
              <a:t>R</a:t>
            </a:r>
            <a:r>
              <a:rPr sz="1700" spc="-10" dirty="0">
                <a:latin typeface="Times New Roman"/>
                <a:cs typeface="Times New Roman"/>
              </a:rPr>
              <a:t>e</a:t>
            </a:r>
            <a:r>
              <a:rPr sz="1700" spc="-40" dirty="0">
                <a:latin typeface="Times New Roman"/>
                <a:cs typeface="Times New Roman"/>
              </a:rPr>
              <a:t>f</a:t>
            </a:r>
            <a:r>
              <a:rPr sz="1700" spc="-15" dirty="0">
                <a:latin typeface="Times New Roman"/>
                <a:cs typeface="Times New Roman"/>
              </a:rPr>
              <a:t>l</a:t>
            </a:r>
            <a:r>
              <a:rPr sz="1700" spc="-10" dirty="0">
                <a:latin typeface="Times New Roman"/>
                <a:cs typeface="Times New Roman"/>
              </a:rPr>
              <a:t>e</a:t>
            </a:r>
            <a:r>
              <a:rPr sz="1700" spc="30" dirty="0">
                <a:latin typeface="Times New Roman"/>
                <a:cs typeface="Times New Roman"/>
              </a:rPr>
              <a:t>x</a:t>
            </a:r>
            <a:r>
              <a:rPr sz="1700" spc="-15" dirty="0">
                <a:latin typeface="Times New Roman"/>
                <a:cs typeface="Times New Roman"/>
              </a:rPr>
              <a:t>i</a:t>
            </a:r>
            <a:r>
              <a:rPr sz="1700" spc="-35" dirty="0">
                <a:latin typeface="Times New Roman"/>
                <a:cs typeface="Times New Roman"/>
              </a:rPr>
              <a:t>v</a:t>
            </a:r>
            <a:r>
              <a:rPr sz="1700" dirty="0">
                <a:latin typeface="Times New Roman"/>
                <a:cs typeface="Times New Roman"/>
              </a:rPr>
              <a:t>e</a:t>
            </a:r>
            <a:r>
              <a:rPr sz="1700" spc="-25" dirty="0">
                <a:latin typeface="Times New Roman"/>
                <a:cs typeface="Times New Roman"/>
              </a:rPr>
              <a:t> </a:t>
            </a:r>
            <a:r>
              <a:rPr sz="1700" spc="5" dirty="0">
                <a:latin typeface="Times New Roman"/>
                <a:cs typeface="Times New Roman"/>
              </a:rPr>
              <a:t>c</a:t>
            </a:r>
            <a:r>
              <a:rPr sz="1700" spc="-15" dirty="0">
                <a:latin typeface="Times New Roman"/>
                <a:cs typeface="Times New Roman"/>
              </a:rPr>
              <a:t>l</a:t>
            </a:r>
            <a:r>
              <a:rPr sz="1700" spc="-20" dirty="0">
                <a:latin typeface="Times New Roman"/>
                <a:cs typeface="Times New Roman"/>
              </a:rPr>
              <a:t>o</a:t>
            </a:r>
            <a:r>
              <a:rPr sz="1700" spc="-50" dirty="0">
                <a:latin typeface="Times New Roman"/>
                <a:cs typeface="Times New Roman"/>
              </a:rPr>
              <a:t>s</a:t>
            </a:r>
            <a:r>
              <a:rPr sz="1700" spc="80" dirty="0">
                <a:latin typeface="Times New Roman"/>
                <a:cs typeface="Times New Roman"/>
              </a:rPr>
              <a:t>u</a:t>
            </a:r>
            <a:r>
              <a:rPr sz="1700" spc="110" dirty="0">
                <a:latin typeface="Times New Roman"/>
                <a:cs typeface="Times New Roman"/>
              </a:rPr>
              <a:t>r</a:t>
            </a:r>
            <a:r>
              <a:rPr sz="1700" dirty="0">
                <a:latin typeface="Times New Roman"/>
                <a:cs typeface="Times New Roman"/>
              </a:rPr>
              <a:t>e</a:t>
            </a:r>
            <a:r>
              <a:rPr sz="1700" spc="-25" dirty="0">
                <a:latin typeface="Times New Roman"/>
                <a:cs typeface="Times New Roman"/>
              </a:rPr>
              <a:t> </a:t>
            </a:r>
            <a:r>
              <a:rPr sz="1700" spc="-20" dirty="0">
                <a:latin typeface="Times New Roman"/>
                <a:cs typeface="Times New Roman"/>
              </a:rPr>
              <a:t>o</a:t>
            </a:r>
            <a:r>
              <a:rPr sz="1700" dirty="0">
                <a:latin typeface="Times New Roman"/>
                <a:cs typeface="Times New Roman"/>
              </a:rPr>
              <a:t>f </a:t>
            </a:r>
            <a:r>
              <a:rPr sz="1700" spc="-150" dirty="0">
                <a:latin typeface="Times New Roman"/>
                <a:cs typeface="Times New Roman"/>
              </a:rPr>
              <a:t> </a:t>
            </a:r>
            <a:r>
              <a:rPr sz="1600" i="1" spc="75" dirty="0">
                <a:latin typeface="Times New Roman"/>
                <a:cs typeface="Times New Roman"/>
              </a:rPr>
              <a:t>R</a:t>
            </a:r>
            <a:r>
              <a:rPr sz="1600" i="1" spc="55" dirty="0">
                <a:latin typeface="Times New Roman"/>
                <a:cs typeface="Times New Roman"/>
              </a:rPr>
              <a:t> </a:t>
            </a:r>
            <a:r>
              <a:rPr sz="1600" spc="65" dirty="0">
                <a:latin typeface="Symbol"/>
                <a:cs typeface="Symbol"/>
              </a:rPr>
              <a:t></a:t>
            </a:r>
            <a:r>
              <a:rPr sz="1600" spc="80" dirty="0">
                <a:latin typeface="Times New Roman"/>
                <a:cs typeface="Times New Roman"/>
              </a:rPr>
              <a:t> </a:t>
            </a:r>
            <a:r>
              <a:rPr sz="1600" i="1" spc="75" dirty="0">
                <a:latin typeface="Times New Roman"/>
                <a:cs typeface="Times New Roman"/>
              </a:rPr>
              <a:t>R</a:t>
            </a:r>
            <a:r>
              <a:rPr sz="1600" i="1" spc="-75" dirty="0">
                <a:latin typeface="Times New Roman"/>
                <a:cs typeface="Times New Roman"/>
              </a:rPr>
              <a:t> </a:t>
            </a:r>
            <a:r>
              <a:rPr sz="1600" spc="95" dirty="0">
                <a:latin typeface="Symbol"/>
                <a:cs typeface="Symbol"/>
              </a:rPr>
              <a:t></a:t>
            </a:r>
            <a:r>
              <a:rPr sz="1600" spc="-114" dirty="0">
                <a:latin typeface="Times New Roman"/>
                <a:cs typeface="Times New Roman"/>
              </a:rPr>
              <a:t> </a:t>
            </a:r>
            <a:r>
              <a:rPr sz="1600" spc="75" dirty="0">
                <a:latin typeface="Symbol"/>
                <a:cs typeface="Symbol"/>
              </a:rPr>
              <a:t></a:t>
            </a:r>
            <a:endParaRPr sz="1600">
              <a:latin typeface="Symbol"/>
              <a:cs typeface="Symbol"/>
            </a:endParaRPr>
          </a:p>
        </p:txBody>
      </p:sp>
      <p:sp>
        <p:nvSpPr>
          <p:cNvPr id="5" name="object 5"/>
          <p:cNvSpPr txBox="1"/>
          <p:nvPr/>
        </p:nvSpPr>
        <p:spPr>
          <a:xfrm>
            <a:off x="919053" y="4256574"/>
            <a:ext cx="283845" cy="287655"/>
          </a:xfrm>
          <a:prstGeom prst="rect">
            <a:avLst/>
          </a:prstGeom>
        </p:spPr>
        <p:txBody>
          <a:bodyPr vert="horz" wrap="square" lIns="0" tIns="15240" rIns="0" bIns="0" rtlCol="0">
            <a:spAutoFit/>
          </a:bodyPr>
          <a:lstStyle/>
          <a:p>
            <a:pPr marL="12700">
              <a:lnSpc>
                <a:spcPct val="100000"/>
              </a:lnSpc>
              <a:spcBef>
                <a:spcPts val="120"/>
              </a:spcBef>
            </a:pPr>
            <a:r>
              <a:rPr sz="1700" spc="-25" dirty="0">
                <a:latin typeface="Times New Roman"/>
                <a:cs typeface="Times New Roman"/>
              </a:rPr>
              <a:t>(</a:t>
            </a:r>
            <a:r>
              <a:rPr sz="1700" spc="-15" dirty="0">
                <a:latin typeface="Times New Roman"/>
                <a:cs typeface="Times New Roman"/>
              </a:rPr>
              <a:t>ii</a:t>
            </a:r>
            <a:r>
              <a:rPr sz="1700" dirty="0">
                <a:latin typeface="Times New Roman"/>
                <a:cs typeface="Times New Roman"/>
              </a:rPr>
              <a:t>)</a:t>
            </a:r>
            <a:endParaRPr sz="1700">
              <a:latin typeface="Times New Roman"/>
              <a:cs typeface="Times New Roman"/>
            </a:endParaRPr>
          </a:p>
        </p:txBody>
      </p:sp>
      <p:sp>
        <p:nvSpPr>
          <p:cNvPr id="6" name="object 6"/>
          <p:cNvSpPr txBox="1"/>
          <p:nvPr/>
        </p:nvSpPr>
        <p:spPr>
          <a:xfrm>
            <a:off x="4670866" y="4401380"/>
            <a:ext cx="90170" cy="179705"/>
          </a:xfrm>
          <a:prstGeom prst="rect">
            <a:avLst/>
          </a:prstGeom>
        </p:spPr>
        <p:txBody>
          <a:bodyPr vert="horz" wrap="square" lIns="0" tIns="13970" rIns="0" bIns="0" rtlCol="0">
            <a:spAutoFit/>
          </a:bodyPr>
          <a:lstStyle/>
          <a:p>
            <a:pPr marL="12700">
              <a:lnSpc>
                <a:spcPct val="100000"/>
              </a:lnSpc>
              <a:spcBef>
                <a:spcPts val="110"/>
              </a:spcBef>
            </a:pPr>
            <a:r>
              <a:rPr sz="1000" spc="5" dirty="0">
                <a:latin typeface="Times New Roman"/>
                <a:cs typeface="Times New Roman"/>
              </a:rPr>
              <a:t>1</a:t>
            </a:r>
            <a:endParaRPr sz="1000">
              <a:latin typeface="Times New Roman"/>
              <a:cs typeface="Times New Roman"/>
            </a:endParaRPr>
          </a:p>
        </p:txBody>
      </p:sp>
      <p:sp>
        <p:nvSpPr>
          <p:cNvPr id="7" name="object 7"/>
          <p:cNvSpPr txBox="1"/>
          <p:nvPr/>
        </p:nvSpPr>
        <p:spPr>
          <a:xfrm>
            <a:off x="1542284" y="4255400"/>
            <a:ext cx="7140575" cy="288925"/>
          </a:xfrm>
          <a:prstGeom prst="rect">
            <a:avLst/>
          </a:prstGeom>
        </p:spPr>
        <p:txBody>
          <a:bodyPr vert="horz" wrap="square" lIns="0" tIns="15875" rIns="0" bIns="0" rtlCol="0">
            <a:spAutoFit/>
          </a:bodyPr>
          <a:lstStyle/>
          <a:p>
            <a:pPr marL="38100">
              <a:lnSpc>
                <a:spcPct val="100000"/>
              </a:lnSpc>
              <a:spcBef>
                <a:spcPts val="125"/>
              </a:spcBef>
            </a:pPr>
            <a:r>
              <a:rPr sz="1700" b="1" spc="-60" dirty="0">
                <a:latin typeface="Times New Roman"/>
                <a:cs typeface="Times New Roman"/>
              </a:rPr>
              <a:t>Symmetric</a:t>
            </a:r>
            <a:r>
              <a:rPr sz="1700" b="1" spc="10" dirty="0">
                <a:latin typeface="Times New Roman"/>
                <a:cs typeface="Times New Roman"/>
              </a:rPr>
              <a:t> </a:t>
            </a:r>
            <a:r>
              <a:rPr sz="1700" b="1" spc="-45" dirty="0">
                <a:latin typeface="Times New Roman"/>
                <a:cs typeface="Times New Roman"/>
              </a:rPr>
              <a:t>Closure</a:t>
            </a:r>
            <a:r>
              <a:rPr sz="1700" spc="-45" dirty="0">
                <a:latin typeface="Times New Roman"/>
                <a:cs typeface="Times New Roman"/>
              </a:rPr>
              <a:t>:</a:t>
            </a:r>
            <a:r>
              <a:rPr sz="1700" spc="265" dirty="0">
                <a:latin typeface="Times New Roman"/>
                <a:cs typeface="Times New Roman"/>
              </a:rPr>
              <a:t> </a:t>
            </a:r>
            <a:r>
              <a:rPr sz="1700" spc="-25" dirty="0">
                <a:latin typeface="Times New Roman"/>
                <a:cs typeface="Times New Roman"/>
              </a:rPr>
              <a:t>The</a:t>
            </a:r>
            <a:r>
              <a:rPr sz="1700" spc="-15" dirty="0">
                <a:latin typeface="Times New Roman"/>
                <a:cs typeface="Times New Roman"/>
              </a:rPr>
              <a:t> </a:t>
            </a:r>
            <a:r>
              <a:rPr sz="1700" spc="10" dirty="0">
                <a:latin typeface="Times New Roman"/>
                <a:cs typeface="Times New Roman"/>
              </a:rPr>
              <a:t>relation</a:t>
            </a:r>
            <a:r>
              <a:rPr sz="1700" spc="405" dirty="0">
                <a:latin typeface="Times New Roman"/>
                <a:cs typeface="Times New Roman"/>
              </a:rPr>
              <a:t> </a:t>
            </a:r>
            <a:r>
              <a:rPr sz="1700" i="1" spc="15" dirty="0">
                <a:latin typeface="Times New Roman"/>
                <a:cs typeface="Times New Roman"/>
              </a:rPr>
              <a:t>R </a:t>
            </a:r>
            <a:r>
              <a:rPr sz="1700" i="1" spc="120" dirty="0">
                <a:latin typeface="Times New Roman"/>
                <a:cs typeface="Times New Roman"/>
              </a:rPr>
              <a:t> </a:t>
            </a:r>
            <a:r>
              <a:rPr sz="1700" spc="15" dirty="0">
                <a:latin typeface="Symbol"/>
                <a:cs typeface="Symbol"/>
              </a:rPr>
              <a:t></a:t>
            </a:r>
            <a:r>
              <a:rPr sz="1700" spc="65" dirty="0">
                <a:latin typeface="Times New Roman"/>
                <a:cs typeface="Times New Roman"/>
              </a:rPr>
              <a:t> </a:t>
            </a:r>
            <a:r>
              <a:rPr sz="1700" i="1" spc="15" dirty="0">
                <a:latin typeface="Times New Roman"/>
                <a:cs typeface="Times New Roman"/>
              </a:rPr>
              <a:t>R</a:t>
            </a:r>
            <a:r>
              <a:rPr sz="1700" i="1" spc="-105" dirty="0">
                <a:latin typeface="Times New Roman"/>
                <a:cs typeface="Times New Roman"/>
              </a:rPr>
              <a:t> </a:t>
            </a:r>
            <a:r>
              <a:rPr sz="1700" spc="20" dirty="0">
                <a:latin typeface="Symbol"/>
                <a:cs typeface="Symbol"/>
              </a:rPr>
              <a:t></a:t>
            </a:r>
            <a:r>
              <a:rPr sz="1700" spc="-85" dirty="0">
                <a:latin typeface="Times New Roman"/>
                <a:cs typeface="Times New Roman"/>
              </a:rPr>
              <a:t> </a:t>
            </a:r>
            <a:r>
              <a:rPr sz="1700" i="1" spc="50" dirty="0">
                <a:latin typeface="Times New Roman"/>
                <a:cs typeface="Times New Roman"/>
              </a:rPr>
              <a:t>R</a:t>
            </a:r>
            <a:r>
              <a:rPr sz="1500" spc="75" baseline="44444" dirty="0">
                <a:latin typeface="Symbol"/>
                <a:cs typeface="Symbol"/>
              </a:rPr>
              <a:t></a:t>
            </a:r>
            <a:r>
              <a:rPr sz="1500" spc="75" baseline="44444" dirty="0">
                <a:latin typeface="Times New Roman"/>
                <a:cs typeface="Times New Roman"/>
              </a:rPr>
              <a:t>1</a:t>
            </a:r>
            <a:r>
              <a:rPr sz="1500" spc="22" baseline="44444" dirty="0">
                <a:latin typeface="Times New Roman"/>
                <a:cs typeface="Times New Roman"/>
              </a:rPr>
              <a:t> </a:t>
            </a:r>
            <a:r>
              <a:rPr sz="1700" spc="-10" dirty="0">
                <a:latin typeface="Times New Roman"/>
                <a:cs typeface="Times New Roman"/>
              </a:rPr>
              <a:t>is</a:t>
            </a:r>
            <a:r>
              <a:rPr sz="1700" spc="-60" dirty="0">
                <a:latin typeface="Times New Roman"/>
                <a:cs typeface="Times New Roman"/>
              </a:rPr>
              <a:t> </a:t>
            </a:r>
            <a:r>
              <a:rPr sz="1700" spc="35" dirty="0">
                <a:latin typeface="Times New Roman"/>
                <a:cs typeface="Times New Roman"/>
              </a:rPr>
              <a:t>the</a:t>
            </a:r>
            <a:r>
              <a:rPr sz="1700" spc="-20" dirty="0">
                <a:latin typeface="Times New Roman"/>
                <a:cs typeface="Times New Roman"/>
              </a:rPr>
              <a:t> </a:t>
            </a:r>
            <a:r>
              <a:rPr sz="1700" spc="-10" dirty="0">
                <a:latin typeface="Times New Roman"/>
                <a:cs typeface="Times New Roman"/>
              </a:rPr>
              <a:t>smallest</a:t>
            </a:r>
            <a:r>
              <a:rPr sz="1700" spc="25" dirty="0">
                <a:latin typeface="Times New Roman"/>
                <a:cs typeface="Times New Roman"/>
              </a:rPr>
              <a:t> </a:t>
            </a:r>
            <a:r>
              <a:rPr sz="1700" spc="10" dirty="0">
                <a:latin typeface="Times New Roman"/>
                <a:cs typeface="Times New Roman"/>
              </a:rPr>
              <a:t>symmetric</a:t>
            </a:r>
            <a:r>
              <a:rPr sz="1700" spc="-5" dirty="0">
                <a:latin typeface="Times New Roman"/>
                <a:cs typeface="Times New Roman"/>
              </a:rPr>
              <a:t> </a:t>
            </a:r>
            <a:r>
              <a:rPr sz="1700" spc="10" dirty="0">
                <a:latin typeface="Times New Roman"/>
                <a:cs typeface="Times New Roman"/>
              </a:rPr>
              <a:t>relation</a:t>
            </a:r>
            <a:endParaRPr sz="1700">
              <a:latin typeface="Times New Roman"/>
              <a:cs typeface="Times New Roman"/>
            </a:endParaRPr>
          </a:p>
        </p:txBody>
      </p:sp>
      <p:sp>
        <p:nvSpPr>
          <p:cNvPr id="8" name="object 8"/>
          <p:cNvSpPr txBox="1"/>
          <p:nvPr/>
        </p:nvSpPr>
        <p:spPr>
          <a:xfrm>
            <a:off x="1554984" y="4365552"/>
            <a:ext cx="6367780" cy="1177925"/>
          </a:xfrm>
          <a:prstGeom prst="rect">
            <a:avLst/>
          </a:prstGeom>
        </p:spPr>
        <p:txBody>
          <a:bodyPr vert="horz" wrap="square" lIns="0" tIns="168275" rIns="0" bIns="0" rtlCol="0">
            <a:spAutoFit/>
          </a:bodyPr>
          <a:lstStyle/>
          <a:p>
            <a:pPr marL="25400">
              <a:lnSpc>
                <a:spcPct val="100000"/>
              </a:lnSpc>
              <a:spcBef>
                <a:spcPts val="1325"/>
              </a:spcBef>
            </a:pPr>
            <a:r>
              <a:rPr sz="1700" spc="5" dirty="0">
                <a:latin typeface="Times New Roman"/>
                <a:cs typeface="Times New Roman"/>
              </a:rPr>
              <a:t>c</a:t>
            </a:r>
            <a:r>
              <a:rPr sz="1700" spc="-20" dirty="0">
                <a:latin typeface="Times New Roman"/>
                <a:cs typeface="Times New Roman"/>
              </a:rPr>
              <a:t>o</a:t>
            </a:r>
            <a:r>
              <a:rPr sz="1700" spc="80" dirty="0">
                <a:latin typeface="Times New Roman"/>
                <a:cs typeface="Times New Roman"/>
              </a:rPr>
              <a:t>n</a:t>
            </a:r>
            <a:r>
              <a:rPr sz="1700" spc="15" dirty="0">
                <a:latin typeface="Times New Roman"/>
                <a:cs typeface="Times New Roman"/>
              </a:rPr>
              <a:t>t</a:t>
            </a:r>
            <a:r>
              <a:rPr sz="1700" spc="40" dirty="0">
                <a:latin typeface="Times New Roman"/>
                <a:cs typeface="Times New Roman"/>
              </a:rPr>
              <a:t>a</a:t>
            </a:r>
            <a:r>
              <a:rPr sz="1700" spc="-15" dirty="0">
                <a:latin typeface="Times New Roman"/>
                <a:cs typeface="Times New Roman"/>
              </a:rPr>
              <a:t>i</a:t>
            </a:r>
            <a:r>
              <a:rPr sz="1700" spc="80" dirty="0">
                <a:latin typeface="Times New Roman"/>
                <a:cs typeface="Times New Roman"/>
              </a:rPr>
              <a:t>n</a:t>
            </a:r>
            <a:r>
              <a:rPr sz="1700" spc="-15" dirty="0">
                <a:latin typeface="Times New Roman"/>
                <a:cs typeface="Times New Roman"/>
              </a:rPr>
              <a:t>i</a:t>
            </a:r>
            <a:r>
              <a:rPr sz="1700" spc="80" dirty="0">
                <a:latin typeface="Times New Roman"/>
                <a:cs typeface="Times New Roman"/>
              </a:rPr>
              <a:t>n</a:t>
            </a:r>
            <a:r>
              <a:rPr sz="1700" dirty="0">
                <a:latin typeface="Times New Roman"/>
                <a:cs typeface="Times New Roman"/>
              </a:rPr>
              <a:t>g</a:t>
            </a:r>
            <a:r>
              <a:rPr sz="1700" spc="-20" dirty="0">
                <a:latin typeface="Times New Roman"/>
                <a:cs typeface="Times New Roman"/>
              </a:rPr>
              <a:t> </a:t>
            </a:r>
            <a:r>
              <a:rPr sz="1700" spc="-200" dirty="0">
                <a:latin typeface="Times New Roman"/>
                <a:cs typeface="Times New Roman"/>
              </a:rPr>
              <a:t>R</a:t>
            </a:r>
            <a:r>
              <a:rPr sz="1700" dirty="0">
                <a:latin typeface="Times New Roman"/>
                <a:cs typeface="Times New Roman"/>
              </a:rPr>
              <a:t>,</a:t>
            </a:r>
            <a:r>
              <a:rPr sz="1700" spc="-105" dirty="0">
                <a:latin typeface="Times New Roman"/>
                <a:cs typeface="Times New Roman"/>
              </a:rPr>
              <a:t> </a:t>
            </a:r>
            <a:r>
              <a:rPr sz="1700" spc="45" dirty="0">
                <a:latin typeface="Times New Roman"/>
                <a:cs typeface="Times New Roman"/>
              </a:rPr>
              <a:t>w</a:t>
            </a:r>
            <a:r>
              <a:rPr sz="1700" spc="80" dirty="0">
                <a:latin typeface="Times New Roman"/>
                <a:cs typeface="Times New Roman"/>
              </a:rPr>
              <a:t>h</a:t>
            </a:r>
            <a:r>
              <a:rPr sz="1700" spc="-10" dirty="0">
                <a:latin typeface="Times New Roman"/>
                <a:cs typeface="Times New Roman"/>
              </a:rPr>
              <a:t>e</a:t>
            </a:r>
            <a:r>
              <a:rPr sz="1700" spc="110" dirty="0">
                <a:latin typeface="Times New Roman"/>
                <a:cs typeface="Times New Roman"/>
              </a:rPr>
              <a:t>r</a:t>
            </a:r>
            <a:r>
              <a:rPr sz="1700" dirty="0">
                <a:latin typeface="Times New Roman"/>
                <a:cs typeface="Times New Roman"/>
              </a:rPr>
              <a:t>e</a:t>
            </a:r>
            <a:r>
              <a:rPr sz="1700" spc="-95" dirty="0">
                <a:latin typeface="Times New Roman"/>
                <a:cs typeface="Times New Roman"/>
              </a:rPr>
              <a:t> </a:t>
            </a:r>
            <a:r>
              <a:rPr sz="1700" i="1" spc="175" dirty="0">
                <a:latin typeface="Times New Roman"/>
                <a:cs typeface="Times New Roman"/>
              </a:rPr>
              <a:t>R</a:t>
            </a:r>
            <a:r>
              <a:rPr sz="1500" spc="-22" baseline="44444" dirty="0">
                <a:latin typeface="Symbol"/>
                <a:cs typeface="Symbol"/>
              </a:rPr>
              <a:t></a:t>
            </a:r>
            <a:r>
              <a:rPr sz="1500" spc="15" baseline="44444" dirty="0">
                <a:latin typeface="Times New Roman"/>
                <a:cs typeface="Times New Roman"/>
              </a:rPr>
              <a:t>1</a:t>
            </a:r>
            <a:r>
              <a:rPr sz="1500" baseline="44444" dirty="0">
                <a:latin typeface="Times New Roman"/>
                <a:cs typeface="Times New Roman"/>
              </a:rPr>
              <a:t> </a:t>
            </a:r>
            <a:r>
              <a:rPr sz="1500" spc="127" baseline="44444" dirty="0">
                <a:latin typeface="Times New Roman"/>
                <a:cs typeface="Times New Roman"/>
              </a:rPr>
              <a:t> </a:t>
            </a:r>
            <a:r>
              <a:rPr sz="1700" spc="25" dirty="0">
                <a:latin typeface="Symbol"/>
                <a:cs typeface="Symbol"/>
              </a:rPr>
              <a:t></a:t>
            </a:r>
            <a:r>
              <a:rPr sz="1700" spc="-95" dirty="0">
                <a:latin typeface="Times New Roman"/>
                <a:cs typeface="Times New Roman"/>
              </a:rPr>
              <a:t> </a:t>
            </a:r>
            <a:r>
              <a:rPr sz="2250" spc="-500" dirty="0">
                <a:latin typeface="Symbol"/>
                <a:cs typeface="Symbol"/>
              </a:rPr>
              <a:t></a:t>
            </a:r>
            <a:r>
              <a:rPr sz="2250" spc="-60" dirty="0">
                <a:latin typeface="Symbol"/>
                <a:cs typeface="Symbol"/>
              </a:rPr>
              <a:t></a:t>
            </a:r>
            <a:r>
              <a:rPr sz="1700" i="1" spc="45" dirty="0">
                <a:latin typeface="Times New Roman"/>
                <a:cs typeface="Times New Roman"/>
              </a:rPr>
              <a:t>y</a:t>
            </a:r>
            <a:r>
              <a:rPr sz="1700" spc="10" dirty="0">
                <a:latin typeface="Times New Roman"/>
                <a:cs typeface="Times New Roman"/>
              </a:rPr>
              <a:t>,</a:t>
            </a:r>
            <a:r>
              <a:rPr sz="1700" spc="-145" dirty="0">
                <a:latin typeface="Times New Roman"/>
                <a:cs typeface="Times New Roman"/>
              </a:rPr>
              <a:t> </a:t>
            </a:r>
            <a:r>
              <a:rPr sz="1700" i="1" spc="95" dirty="0">
                <a:latin typeface="Times New Roman"/>
                <a:cs typeface="Times New Roman"/>
              </a:rPr>
              <a:t>x</a:t>
            </a:r>
            <a:r>
              <a:rPr sz="2250" spc="-65" dirty="0">
                <a:latin typeface="Symbol"/>
                <a:cs typeface="Symbol"/>
              </a:rPr>
              <a:t></a:t>
            </a:r>
            <a:r>
              <a:rPr sz="1700" spc="75" dirty="0">
                <a:latin typeface="Times New Roman"/>
                <a:cs typeface="Times New Roman"/>
              </a:rPr>
              <a:t>/</a:t>
            </a:r>
            <a:r>
              <a:rPr sz="2250" spc="-140" dirty="0">
                <a:latin typeface="Symbol"/>
                <a:cs typeface="Symbol"/>
              </a:rPr>
              <a:t></a:t>
            </a:r>
            <a:r>
              <a:rPr sz="1700" i="1" spc="15" dirty="0">
                <a:latin typeface="Times New Roman"/>
                <a:cs typeface="Times New Roman"/>
              </a:rPr>
              <a:t>x</a:t>
            </a:r>
            <a:r>
              <a:rPr sz="1700" spc="10" dirty="0">
                <a:latin typeface="Times New Roman"/>
                <a:cs typeface="Times New Roman"/>
              </a:rPr>
              <a:t>,</a:t>
            </a:r>
            <a:r>
              <a:rPr sz="1700" spc="-60" dirty="0">
                <a:latin typeface="Times New Roman"/>
                <a:cs typeface="Times New Roman"/>
              </a:rPr>
              <a:t> </a:t>
            </a:r>
            <a:r>
              <a:rPr sz="1700" i="1" spc="120" dirty="0">
                <a:latin typeface="Times New Roman"/>
                <a:cs typeface="Times New Roman"/>
              </a:rPr>
              <a:t>y</a:t>
            </a:r>
            <a:r>
              <a:rPr sz="2250" spc="-65" dirty="0">
                <a:latin typeface="Symbol"/>
                <a:cs typeface="Symbol"/>
              </a:rPr>
              <a:t></a:t>
            </a:r>
            <a:r>
              <a:rPr sz="1700" spc="35" dirty="0">
                <a:latin typeface="Symbol"/>
                <a:cs typeface="Symbol"/>
              </a:rPr>
              <a:t></a:t>
            </a:r>
            <a:r>
              <a:rPr sz="1700" spc="-125" dirty="0">
                <a:latin typeface="Times New Roman"/>
                <a:cs typeface="Times New Roman"/>
              </a:rPr>
              <a:t> </a:t>
            </a:r>
            <a:r>
              <a:rPr sz="1700" i="1" spc="-15" dirty="0">
                <a:latin typeface="Times New Roman"/>
                <a:cs typeface="Times New Roman"/>
              </a:rPr>
              <a:t>R</a:t>
            </a:r>
            <a:r>
              <a:rPr sz="2250" spc="-260" dirty="0">
                <a:latin typeface="Symbol"/>
                <a:cs typeface="Symbol"/>
              </a:rPr>
              <a:t></a:t>
            </a:r>
            <a:r>
              <a:rPr sz="1700" dirty="0">
                <a:latin typeface="Times New Roman"/>
                <a:cs typeface="Times New Roman"/>
              </a:rPr>
              <a:t>.</a:t>
            </a:r>
            <a:r>
              <a:rPr sz="1700" spc="-105" dirty="0">
                <a:latin typeface="Times New Roman"/>
                <a:cs typeface="Times New Roman"/>
              </a:rPr>
              <a:t> </a:t>
            </a:r>
            <a:r>
              <a:rPr sz="1700" spc="-185" dirty="0">
                <a:latin typeface="Times New Roman"/>
                <a:cs typeface="Times New Roman"/>
              </a:rPr>
              <a:t>S</a:t>
            </a:r>
            <a:r>
              <a:rPr sz="1700" dirty="0">
                <a:latin typeface="Times New Roman"/>
                <a:cs typeface="Times New Roman"/>
              </a:rPr>
              <a:t>o</a:t>
            </a:r>
            <a:r>
              <a:rPr sz="1700" spc="-20" dirty="0">
                <a:latin typeface="Times New Roman"/>
                <a:cs typeface="Times New Roman"/>
              </a:rPr>
              <a:t> </a:t>
            </a:r>
            <a:r>
              <a:rPr sz="1700" spc="-35" dirty="0">
                <a:latin typeface="Times New Roman"/>
                <a:cs typeface="Times New Roman"/>
              </a:rPr>
              <a:t>s</a:t>
            </a:r>
            <a:r>
              <a:rPr sz="1700" spc="-55" dirty="0">
                <a:latin typeface="Times New Roman"/>
                <a:cs typeface="Times New Roman"/>
              </a:rPr>
              <a:t>y</a:t>
            </a:r>
            <a:r>
              <a:rPr sz="1700" spc="35" dirty="0">
                <a:latin typeface="Times New Roman"/>
                <a:cs typeface="Times New Roman"/>
              </a:rPr>
              <a:t>mm</a:t>
            </a:r>
            <a:r>
              <a:rPr sz="1700" spc="-10" dirty="0">
                <a:latin typeface="Times New Roman"/>
                <a:cs typeface="Times New Roman"/>
              </a:rPr>
              <a:t>e</a:t>
            </a:r>
            <a:r>
              <a:rPr sz="1700" spc="15" dirty="0">
                <a:latin typeface="Times New Roman"/>
                <a:cs typeface="Times New Roman"/>
              </a:rPr>
              <a:t>t</a:t>
            </a:r>
            <a:r>
              <a:rPr sz="1700" spc="110" dirty="0">
                <a:latin typeface="Times New Roman"/>
                <a:cs typeface="Times New Roman"/>
              </a:rPr>
              <a:t>r</a:t>
            </a:r>
            <a:r>
              <a:rPr sz="1700" spc="-15" dirty="0">
                <a:latin typeface="Times New Roman"/>
                <a:cs typeface="Times New Roman"/>
              </a:rPr>
              <a:t>i</a:t>
            </a:r>
            <a:r>
              <a:rPr sz="1700" dirty="0">
                <a:latin typeface="Times New Roman"/>
                <a:cs typeface="Times New Roman"/>
              </a:rPr>
              <a:t>c </a:t>
            </a:r>
            <a:r>
              <a:rPr sz="1700" spc="5" dirty="0">
                <a:latin typeface="Times New Roman"/>
                <a:cs typeface="Times New Roman"/>
              </a:rPr>
              <a:t>c</a:t>
            </a:r>
            <a:r>
              <a:rPr sz="1700" spc="-15" dirty="0">
                <a:latin typeface="Times New Roman"/>
                <a:cs typeface="Times New Roman"/>
              </a:rPr>
              <a:t>l</a:t>
            </a:r>
            <a:r>
              <a:rPr sz="1700" spc="-20" dirty="0">
                <a:latin typeface="Times New Roman"/>
                <a:cs typeface="Times New Roman"/>
              </a:rPr>
              <a:t>o</a:t>
            </a:r>
            <a:r>
              <a:rPr sz="1700" spc="-50" dirty="0">
                <a:latin typeface="Times New Roman"/>
                <a:cs typeface="Times New Roman"/>
              </a:rPr>
              <a:t>s</a:t>
            </a:r>
            <a:r>
              <a:rPr sz="1700" spc="85" dirty="0">
                <a:latin typeface="Times New Roman"/>
                <a:cs typeface="Times New Roman"/>
              </a:rPr>
              <a:t>u</a:t>
            </a:r>
            <a:r>
              <a:rPr sz="1700" spc="110" dirty="0">
                <a:latin typeface="Times New Roman"/>
                <a:cs typeface="Times New Roman"/>
              </a:rPr>
              <a:t>r</a:t>
            </a:r>
            <a:r>
              <a:rPr sz="1700" dirty="0">
                <a:latin typeface="Times New Roman"/>
                <a:cs typeface="Times New Roman"/>
              </a:rPr>
              <a:t>e</a:t>
            </a:r>
            <a:r>
              <a:rPr sz="1700" spc="-25" dirty="0">
                <a:latin typeface="Times New Roman"/>
                <a:cs typeface="Times New Roman"/>
              </a:rPr>
              <a:t> </a:t>
            </a:r>
            <a:r>
              <a:rPr sz="1700" spc="-20" dirty="0">
                <a:latin typeface="Times New Roman"/>
                <a:cs typeface="Times New Roman"/>
              </a:rPr>
              <a:t>o</a:t>
            </a:r>
            <a:r>
              <a:rPr sz="1700" dirty="0">
                <a:latin typeface="Times New Roman"/>
                <a:cs typeface="Times New Roman"/>
              </a:rPr>
              <a:t>f</a:t>
            </a:r>
            <a:endParaRPr sz="1700">
              <a:latin typeface="Times New Roman"/>
              <a:cs typeface="Times New Roman"/>
            </a:endParaRPr>
          </a:p>
          <a:p>
            <a:pPr marL="66040">
              <a:lnSpc>
                <a:spcPct val="100000"/>
              </a:lnSpc>
              <a:spcBef>
                <a:spcPts val="885"/>
              </a:spcBef>
            </a:pPr>
            <a:r>
              <a:rPr sz="1700" i="1" spc="-5" dirty="0">
                <a:latin typeface="Times New Roman"/>
                <a:cs typeface="Times New Roman"/>
              </a:rPr>
              <a:t>R</a:t>
            </a:r>
            <a:r>
              <a:rPr sz="1700" i="1" spc="55" dirty="0">
                <a:latin typeface="Times New Roman"/>
                <a:cs typeface="Times New Roman"/>
              </a:rPr>
              <a:t> </a:t>
            </a:r>
            <a:r>
              <a:rPr sz="1700" spc="-5" dirty="0">
                <a:latin typeface="Symbol"/>
                <a:cs typeface="Symbol"/>
              </a:rPr>
              <a:t></a:t>
            </a:r>
            <a:r>
              <a:rPr sz="1700" spc="80" dirty="0">
                <a:latin typeface="Times New Roman"/>
                <a:cs typeface="Times New Roman"/>
              </a:rPr>
              <a:t> </a:t>
            </a:r>
            <a:r>
              <a:rPr sz="1700" i="1" spc="-5" dirty="0">
                <a:latin typeface="Times New Roman"/>
                <a:cs typeface="Times New Roman"/>
              </a:rPr>
              <a:t>R</a:t>
            </a:r>
            <a:r>
              <a:rPr sz="1700" i="1" spc="-80" dirty="0">
                <a:latin typeface="Times New Roman"/>
                <a:cs typeface="Times New Roman"/>
              </a:rPr>
              <a:t> </a:t>
            </a:r>
            <a:r>
              <a:rPr sz="1700" spc="-5" dirty="0">
                <a:latin typeface="Symbol"/>
                <a:cs typeface="Symbol"/>
              </a:rPr>
              <a:t></a:t>
            </a:r>
            <a:r>
              <a:rPr sz="1700" spc="-50" dirty="0">
                <a:latin typeface="Times New Roman"/>
                <a:cs typeface="Times New Roman"/>
              </a:rPr>
              <a:t> </a:t>
            </a:r>
            <a:r>
              <a:rPr sz="1700" i="1" spc="-5" dirty="0">
                <a:latin typeface="Times New Roman"/>
                <a:cs typeface="Times New Roman"/>
              </a:rPr>
              <a:t>R</a:t>
            </a:r>
            <a:r>
              <a:rPr sz="1700" i="1" spc="-254" dirty="0">
                <a:latin typeface="Times New Roman"/>
                <a:cs typeface="Times New Roman"/>
              </a:rPr>
              <a:t> </a:t>
            </a:r>
            <a:r>
              <a:rPr sz="1425" spc="30" baseline="43859" dirty="0">
                <a:latin typeface="Symbol"/>
                <a:cs typeface="Symbol"/>
              </a:rPr>
              <a:t></a:t>
            </a:r>
            <a:r>
              <a:rPr sz="1425" spc="30" baseline="43859" dirty="0">
                <a:latin typeface="Times New Roman"/>
                <a:cs typeface="Times New Roman"/>
              </a:rPr>
              <a:t>1</a:t>
            </a:r>
            <a:endParaRPr sz="1425" baseline="43859">
              <a:latin typeface="Times New Roman"/>
              <a:cs typeface="Times New Roman"/>
            </a:endParaRPr>
          </a:p>
          <a:p>
            <a:pPr marL="25400">
              <a:lnSpc>
                <a:spcPct val="100000"/>
              </a:lnSpc>
              <a:spcBef>
                <a:spcPts val="120"/>
              </a:spcBef>
            </a:pPr>
            <a:r>
              <a:rPr sz="1700" b="1" spc="-60" dirty="0">
                <a:latin typeface="Times New Roman"/>
                <a:cs typeface="Times New Roman"/>
              </a:rPr>
              <a:t>Transitive</a:t>
            </a:r>
            <a:r>
              <a:rPr sz="1700" b="1" spc="-10" dirty="0">
                <a:latin typeface="Times New Roman"/>
                <a:cs typeface="Times New Roman"/>
              </a:rPr>
              <a:t> </a:t>
            </a:r>
            <a:r>
              <a:rPr sz="1700" b="1" spc="-45" dirty="0">
                <a:latin typeface="Times New Roman"/>
                <a:cs typeface="Times New Roman"/>
              </a:rPr>
              <a:t>Closure:</a:t>
            </a:r>
            <a:r>
              <a:rPr sz="1700" b="1" spc="185" dirty="0">
                <a:latin typeface="Times New Roman"/>
                <a:cs typeface="Times New Roman"/>
              </a:rPr>
              <a:t> </a:t>
            </a:r>
            <a:r>
              <a:rPr sz="1700" spc="-30" dirty="0">
                <a:latin typeface="Times New Roman"/>
                <a:cs typeface="Times New Roman"/>
              </a:rPr>
              <a:t>If</a:t>
            </a:r>
            <a:r>
              <a:rPr sz="1700" spc="245" dirty="0">
                <a:latin typeface="Times New Roman"/>
                <a:cs typeface="Times New Roman"/>
              </a:rPr>
              <a:t> </a:t>
            </a:r>
            <a:r>
              <a:rPr sz="2625" i="1" spc="-112" baseline="1587" dirty="0">
                <a:latin typeface="Times New Roman"/>
                <a:cs typeface="Times New Roman"/>
              </a:rPr>
              <a:t>M</a:t>
            </a:r>
            <a:r>
              <a:rPr sz="2625" i="1" spc="-127" baseline="1587" dirty="0">
                <a:latin typeface="Times New Roman"/>
                <a:cs typeface="Times New Roman"/>
              </a:rPr>
              <a:t> </a:t>
            </a:r>
            <a:r>
              <a:rPr sz="1500" i="1" spc="-30" baseline="-22222" dirty="0">
                <a:latin typeface="Times New Roman"/>
                <a:cs typeface="Times New Roman"/>
              </a:rPr>
              <a:t>R</a:t>
            </a:r>
            <a:r>
              <a:rPr sz="1500" i="1" spc="195" baseline="-22222" dirty="0">
                <a:latin typeface="Times New Roman"/>
                <a:cs typeface="Times New Roman"/>
              </a:rPr>
              <a:t> </a:t>
            </a:r>
            <a:r>
              <a:rPr sz="1700" spc="-10" dirty="0">
                <a:latin typeface="Times New Roman"/>
                <a:cs typeface="Times New Roman"/>
              </a:rPr>
              <a:t>is</a:t>
            </a:r>
            <a:r>
              <a:rPr sz="1700" spc="-65" dirty="0">
                <a:latin typeface="Times New Roman"/>
                <a:cs typeface="Times New Roman"/>
              </a:rPr>
              <a:t> </a:t>
            </a:r>
            <a:r>
              <a:rPr sz="1700" spc="35" dirty="0">
                <a:latin typeface="Times New Roman"/>
                <a:cs typeface="Times New Roman"/>
              </a:rPr>
              <a:t>the</a:t>
            </a:r>
            <a:r>
              <a:rPr sz="1700" spc="-25" dirty="0">
                <a:latin typeface="Times New Roman"/>
                <a:cs typeface="Times New Roman"/>
              </a:rPr>
              <a:t> </a:t>
            </a:r>
            <a:r>
              <a:rPr sz="1700" spc="30" dirty="0">
                <a:latin typeface="Times New Roman"/>
                <a:cs typeface="Times New Roman"/>
              </a:rPr>
              <a:t>matrix</a:t>
            </a:r>
            <a:r>
              <a:rPr sz="1700" spc="15" dirty="0">
                <a:latin typeface="Times New Roman"/>
                <a:cs typeface="Times New Roman"/>
              </a:rPr>
              <a:t> </a:t>
            </a:r>
            <a:r>
              <a:rPr sz="1700" spc="-10" dirty="0">
                <a:latin typeface="Times New Roman"/>
                <a:cs typeface="Times New Roman"/>
              </a:rPr>
              <a:t>of</a:t>
            </a:r>
            <a:r>
              <a:rPr sz="1700" spc="-35" dirty="0">
                <a:latin typeface="Times New Roman"/>
                <a:cs typeface="Times New Roman"/>
              </a:rPr>
              <a:t> </a:t>
            </a:r>
            <a:r>
              <a:rPr sz="1700" dirty="0">
                <a:latin typeface="Times New Roman"/>
                <a:cs typeface="Times New Roman"/>
              </a:rPr>
              <a:t>R</a:t>
            </a:r>
            <a:r>
              <a:rPr sz="1700" spc="-235" dirty="0">
                <a:latin typeface="Times New Roman"/>
                <a:cs typeface="Times New Roman"/>
              </a:rPr>
              <a:t> </a:t>
            </a:r>
            <a:r>
              <a:rPr sz="1700" spc="-10" dirty="0">
                <a:latin typeface="Times New Roman"/>
                <a:cs typeface="Times New Roman"/>
              </a:rPr>
              <a:t>on</a:t>
            </a:r>
            <a:r>
              <a:rPr sz="1700" spc="80" dirty="0">
                <a:latin typeface="Times New Roman"/>
                <a:cs typeface="Times New Roman"/>
              </a:rPr>
              <a:t> </a:t>
            </a:r>
            <a:r>
              <a:rPr sz="1700" spc="-105" dirty="0">
                <a:latin typeface="Times New Roman"/>
                <a:cs typeface="Times New Roman"/>
              </a:rPr>
              <a:t>A,</a:t>
            </a:r>
            <a:r>
              <a:rPr sz="1700" spc="-80" dirty="0">
                <a:latin typeface="Times New Roman"/>
                <a:cs typeface="Times New Roman"/>
              </a:rPr>
              <a:t> </a:t>
            </a:r>
            <a:r>
              <a:rPr sz="1700" spc="20" dirty="0">
                <a:latin typeface="Times New Roman"/>
                <a:cs typeface="Times New Roman"/>
              </a:rPr>
              <a:t>then</a:t>
            </a:r>
            <a:r>
              <a:rPr sz="1700" spc="80" dirty="0">
                <a:latin typeface="Times New Roman"/>
                <a:cs typeface="Times New Roman"/>
              </a:rPr>
              <a:t> </a:t>
            </a:r>
            <a:r>
              <a:rPr sz="1700" spc="30" dirty="0">
                <a:latin typeface="Times New Roman"/>
                <a:cs typeface="Times New Roman"/>
              </a:rPr>
              <a:t>the</a:t>
            </a:r>
            <a:r>
              <a:rPr sz="1700" spc="-25" dirty="0">
                <a:latin typeface="Times New Roman"/>
                <a:cs typeface="Times New Roman"/>
              </a:rPr>
              <a:t> </a:t>
            </a:r>
            <a:r>
              <a:rPr sz="1700" spc="30" dirty="0">
                <a:latin typeface="Times New Roman"/>
                <a:cs typeface="Times New Roman"/>
              </a:rPr>
              <a:t>matrix</a:t>
            </a:r>
            <a:r>
              <a:rPr sz="1700" spc="20" dirty="0">
                <a:latin typeface="Times New Roman"/>
                <a:cs typeface="Times New Roman"/>
              </a:rPr>
              <a:t> </a:t>
            </a:r>
            <a:r>
              <a:rPr sz="1700" dirty="0">
                <a:latin typeface="Times New Roman"/>
                <a:cs typeface="Times New Roman"/>
              </a:rPr>
              <a:t>of</a:t>
            </a:r>
            <a:r>
              <a:rPr sz="1700" spc="-60" dirty="0">
                <a:latin typeface="Times New Roman"/>
                <a:cs typeface="Times New Roman"/>
              </a:rPr>
              <a:t> </a:t>
            </a:r>
            <a:r>
              <a:rPr sz="1700" spc="30" dirty="0">
                <a:latin typeface="Times New Roman"/>
                <a:cs typeface="Times New Roman"/>
              </a:rPr>
              <a:t>the</a:t>
            </a:r>
            <a:endParaRPr sz="1700">
              <a:latin typeface="Times New Roman"/>
              <a:cs typeface="Times New Roman"/>
            </a:endParaRPr>
          </a:p>
        </p:txBody>
      </p:sp>
      <p:sp>
        <p:nvSpPr>
          <p:cNvPr id="9" name="object 9"/>
          <p:cNvSpPr txBox="1"/>
          <p:nvPr/>
        </p:nvSpPr>
        <p:spPr>
          <a:xfrm>
            <a:off x="919053" y="5255038"/>
            <a:ext cx="342265" cy="287655"/>
          </a:xfrm>
          <a:prstGeom prst="rect">
            <a:avLst/>
          </a:prstGeom>
        </p:spPr>
        <p:txBody>
          <a:bodyPr vert="horz" wrap="square" lIns="0" tIns="15240" rIns="0" bIns="0" rtlCol="0">
            <a:spAutoFit/>
          </a:bodyPr>
          <a:lstStyle/>
          <a:p>
            <a:pPr marL="12700">
              <a:lnSpc>
                <a:spcPct val="100000"/>
              </a:lnSpc>
              <a:spcBef>
                <a:spcPts val="120"/>
              </a:spcBef>
            </a:pPr>
            <a:r>
              <a:rPr sz="1700" spc="-25" dirty="0">
                <a:latin typeface="Times New Roman"/>
                <a:cs typeface="Times New Roman"/>
              </a:rPr>
              <a:t>(</a:t>
            </a:r>
            <a:r>
              <a:rPr sz="1700" spc="-15" dirty="0">
                <a:latin typeface="Times New Roman"/>
                <a:cs typeface="Times New Roman"/>
              </a:rPr>
              <a:t>iii</a:t>
            </a:r>
            <a:r>
              <a:rPr sz="1700" dirty="0">
                <a:latin typeface="Times New Roman"/>
                <a:cs typeface="Times New Roman"/>
              </a:rPr>
              <a:t>)</a:t>
            </a:r>
            <a:endParaRPr sz="1700">
              <a:latin typeface="Times New Roman"/>
              <a:cs typeface="Times New Roman"/>
            </a:endParaRPr>
          </a:p>
        </p:txBody>
      </p:sp>
      <p:sp>
        <p:nvSpPr>
          <p:cNvPr id="10" name="object 10"/>
          <p:cNvSpPr txBox="1"/>
          <p:nvPr/>
        </p:nvSpPr>
        <p:spPr>
          <a:xfrm>
            <a:off x="5007690" y="5617136"/>
            <a:ext cx="11557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Symbol"/>
                <a:cs typeface="Symbol"/>
              </a:rPr>
              <a:t></a:t>
            </a:r>
            <a:endParaRPr sz="1000">
              <a:latin typeface="Symbol"/>
              <a:cs typeface="Symbol"/>
            </a:endParaRPr>
          </a:p>
        </p:txBody>
      </p:sp>
      <p:sp>
        <p:nvSpPr>
          <p:cNvPr id="11" name="object 11"/>
          <p:cNvSpPr txBox="1"/>
          <p:nvPr/>
        </p:nvSpPr>
        <p:spPr>
          <a:xfrm>
            <a:off x="4995176" y="5770494"/>
            <a:ext cx="102870" cy="179070"/>
          </a:xfrm>
          <a:prstGeom prst="rect">
            <a:avLst/>
          </a:prstGeom>
        </p:spPr>
        <p:txBody>
          <a:bodyPr vert="horz" wrap="square" lIns="0" tIns="13335" rIns="0" bIns="0" rtlCol="0">
            <a:spAutoFit/>
          </a:bodyPr>
          <a:lstStyle/>
          <a:p>
            <a:pPr marL="12700">
              <a:lnSpc>
                <a:spcPct val="100000"/>
              </a:lnSpc>
              <a:spcBef>
                <a:spcPts val="105"/>
              </a:spcBef>
            </a:pPr>
            <a:r>
              <a:rPr sz="1000" i="1" spc="-5" dirty="0">
                <a:latin typeface="Times New Roman"/>
                <a:cs typeface="Times New Roman"/>
              </a:rPr>
              <a:t>R</a:t>
            </a:r>
            <a:endParaRPr sz="1000">
              <a:latin typeface="Times New Roman"/>
              <a:cs typeface="Times New Roman"/>
            </a:endParaRPr>
          </a:p>
        </p:txBody>
      </p:sp>
      <p:sp>
        <p:nvSpPr>
          <p:cNvPr id="12" name="object 12"/>
          <p:cNvSpPr txBox="1"/>
          <p:nvPr/>
        </p:nvSpPr>
        <p:spPr>
          <a:xfrm>
            <a:off x="1567684" y="5625756"/>
            <a:ext cx="3776345" cy="288290"/>
          </a:xfrm>
          <a:prstGeom prst="rect">
            <a:avLst/>
          </a:prstGeom>
        </p:spPr>
        <p:txBody>
          <a:bodyPr vert="horz" wrap="square" lIns="0" tIns="15875" rIns="0" bIns="0" rtlCol="0">
            <a:spAutoFit/>
          </a:bodyPr>
          <a:lstStyle/>
          <a:p>
            <a:pPr marL="12700">
              <a:lnSpc>
                <a:spcPct val="100000"/>
              </a:lnSpc>
              <a:spcBef>
                <a:spcPts val="125"/>
              </a:spcBef>
              <a:tabLst>
                <a:tab pos="3585210" algn="l"/>
              </a:tabLst>
            </a:pPr>
            <a:r>
              <a:rPr sz="1700" spc="15" dirty="0">
                <a:latin typeface="Times New Roman"/>
                <a:cs typeface="Times New Roman"/>
              </a:rPr>
              <a:t>t</a:t>
            </a:r>
            <a:r>
              <a:rPr sz="1700" spc="110" dirty="0">
                <a:latin typeface="Times New Roman"/>
                <a:cs typeface="Times New Roman"/>
              </a:rPr>
              <a:t>r</a:t>
            </a:r>
            <a:r>
              <a:rPr sz="1700" spc="40" dirty="0">
                <a:latin typeface="Times New Roman"/>
                <a:cs typeface="Times New Roman"/>
              </a:rPr>
              <a:t>a</a:t>
            </a:r>
            <a:r>
              <a:rPr sz="1700" spc="80" dirty="0">
                <a:latin typeface="Times New Roman"/>
                <a:cs typeface="Times New Roman"/>
              </a:rPr>
              <a:t>n</a:t>
            </a:r>
            <a:r>
              <a:rPr sz="1700" spc="-50" dirty="0">
                <a:latin typeface="Times New Roman"/>
                <a:cs typeface="Times New Roman"/>
              </a:rPr>
              <a:t>s</a:t>
            </a:r>
            <a:r>
              <a:rPr sz="1700" spc="-15" dirty="0">
                <a:latin typeface="Times New Roman"/>
                <a:cs typeface="Times New Roman"/>
              </a:rPr>
              <a:t>i</a:t>
            </a:r>
            <a:r>
              <a:rPr sz="1700" spc="15" dirty="0">
                <a:latin typeface="Times New Roman"/>
                <a:cs typeface="Times New Roman"/>
              </a:rPr>
              <a:t>t</a:t>
            </a:r>
            <a:r>
              <a:rPr sz="1700" spc="-15" dirty="0">
                <a:latin typeface="Times New Roman"/>
                <a:cs typeface="Times New Roman"/>
              </a:rPr>
              <a:t>i</a:t>
            </a:r>
            <a:r>
              <a:rPr sz="1700" spc="-35" dirty="0">
                <a:latin typeface="Times New Roman"/>
                <a:cs typeface="Times New Roman"/>
              </a:rPr>
              <a:t>v</a:t>
            </a:r>
            <a:r>
              <a:rPr sz="1700" dirty="0">
                <a:latin typeface="Times New Roman"/>
                <a:cs typeface="Times New Roman"/>
              </a:rPr>
              <a:t>e</a:t>
            </a:r>
            <a:r>
              <a:rPr sz="1700" spc="-25" dirty="0">
                <a:latin typeface="Times New Roman"/>
                <a:cs typeface="Times New Roman"/>
              </a:rPr>
              <a:t> </a:t>
            </a:r>
            <a:r>
              <a:rPr sz="1700" spc="5" dirty="0">
                <a:latin typeface="Times New Roman"/>
                <a:cs typeface="Times New Roman"/>
              </a:rPr>
              <a:t>c</a:t>
            </a:r>
            <a:r>
              <a:rPr sz="1700" spc="-15" dirty="0">
                <a:latin typeface="Times New Roman"/>
                <a:cs typeface="Times New Roman"/>
              </a:rPr>
              <a:t>l</a:t>
            </a:r>
            <a:r>
              <a:rPr sz="1700" spc="-20" dirty="0">
                <a:latin typeface="Times New Roman"/>
                <a:cs typeface="Times New Roman"/>
              </a:rPr>
              <a:t>o</a:t>
            </a:r>
            <a:r>
              <a:rPr sz="1700" spc="-50" dirty="0">
                <a:latin typeface="Times New Roman"/>
                <a:cs typeface="Times New Roman"/>
              </a:rPr>
              <a:t>s</a:t>
            </a:r>
            <a:r>
              <a:rPr sz="1700" spc="80" dirty="0">
                <a:latin typeface="Times New Roman"/>
                <a:cs typeface="Times New Roman"/>
              </a:rPr>
              <a:t>u</a:t>
            </a:r>
            <a:r>
              <a:rPr sz="1700" spc="110" dirty="0">
                <a:latin typeface="Times New Roman"/>
                <a:cs typeface="Times New Roman"/>
              </a:rPr>
              <a:t>r</a:t>
            </a:r>
            <a:r>
              <a:rPr sz="1700" dirty="0">
                <a:latin typeface="Times New Roman"/>
                <a:cs typeface="Times New Roman"/>
              </a:rPr>
              <a:t>e</a:t>
            </a:r>
            <a:r>
              <a:rPr sz="1700" spc="-25" dirty="0">
                <a:latin typeface="Times New Roman"/>
                <a:cs typeface="Times New Roman"/>
              </a:rPr>
              <a:t> </a:t>
            </a:r>
            <a:r>
              <a:rPr sz="1700" spc="-20" dirty="0">
                <a:latin typeface="Times New Roman"/>
                <a:cs typeface="Times New Roman"/>
              </a:rPr>
              <a:t>o</a:t>
            </a:r>
            <a:r>
              <a:rPr sz="1700" dirty="0">
                <a:latin typeface="Times New Roman"/>
                <a:cs typeface="Times New Roman"/>
              </a:rPr>
              <a:t>f</a:t>
            </a:r>
            <a:r>
              <a:rPr sz="1700" spc="-40" dirty="0">
                <a:latin typeface="Times New Roman"/>
                <a:cs typeface="Times New Roman"/>
              </a:rPr>
              <a:t> </a:t>
            </a:r>
            <a:r>
              <a:rPr sz="1700" dirty="0">
                <a:latin typeface="Times New Roman"/>
                <a:cs typeface="Times New Roman"/>
              </a:rPr>
              <a:t>R</a:t>
            </a:r>
            <a:r>
              <a:rPr sz="1700" spc="-235" dirty="0">
                <a:latin typeface="Times New Roman"/>
                <a:cs typeface="Times New Roman"/>
              </a:rPr>
              <a:t> </a:t>
            </a:r>
            <a:r>
              <a:rPr sz="1700" dirty="0">
                <a:latin typeface="Times New Roman"/>
                <a:cs typeface="Times New Roman"/>
              </a:rPr>
              <a:t>is</a:t>
            </a:r>
            <a:r>
              <a:rPr sz="1700" spc="-50" dirty="0">
                <a:latin typeface="Times New Roman"/>
                <a:cs typeface="Times New Roman"/>
              </a:rPr>
              <a:t> </a:t>
            </a:r>
            <a:r>
              <a:rPr sz="1700" spc="30" dirty="0">
                <a:latin typeface="Times New Roman"/>
                <a:cs typeface="Times New Roman"/>
              </a:rPr>
              <a:t>d</a:t>
            </a:r>
            <a:r>
              <a:rPr sz="1700" spc="-10" dirty="0">
                <a:latin typeface="Times New Roman"/>
                <a:cs typeface="Times New Roman"/>
              </a:rPr>
              <a:t>e</a:t>
            </a:r>
            <a:r>
              <a:rPr sz="1700" spc="80" dirty="0">
                <a:latin typeface="Times New Roman"/>
                <a:cs typeface="Times New Roman"/>
              </a:rPr>
              <a:t>n</a:t>
            </a:r>
            <a:r>
              <a:rPr sz="1700" spc="-20" dirty="0">
                <a:latin typeface="Times New Roman"/>
                <a:cs typeface="Times New Roman"/>
              </a:rPr>
              <a:t>o</a:t>
            </a:r>
            <a:r>
              <a:rPr sz="1700" spc="15" dirty="0">
                <a:latin typeface="Times New Roman"/>
                <a:cs typeface="Times New Roman"/>
              </a:rPr>
              <a:t>t</a:t>
            </a:r>
            <a:r>
              <a:rPr sz="1700" spc="-10" dirty="0">
                <a:latin typeface="Times New Roman"/>
                <a:cs typeface="Times New Roman"/>
              </a:rPr>
              <a:t>e</a:t>
            </a:r>
            <a:r>
              <a:rPr sz="1700" dirty="0">
                <a:latin typeface="Times New Roman"/>
                <a:cs typeface="Times New Roman"/>
              </a:rPr>
              <a:t>d</a:t>
            </a:r>
            <a:r>
              <a:rPr sz="1700" spc="15" dirty="0">
                <a:latin typeface="Times New Roman"/>
                <a:cs typeface="Times New Roman"/>
              </a:rPr>
              <a:t> b</a:t>
            </a:r>
            <a:r>
              <a:rPr sz="1700" dirty="0">
                <a:latin typeface="Times New Roman"/>
                <a:cs typeface="Times New Roman"/>
              </a:rPr>
              <a:t>y </a:t>
            </a:r>
            <a:r>
              <a:rPr sz="1700" spc="-165" dirty="0">
                <a:latin typeface="Times New Roman"/>
                <a:cs typeface="Times New Roman"/>
              </a:rPr>
              <a:t> </a:t>
            </a:r>
            <a:r>
              <a:rPr sz="1700" i="1" spc="5" dirty="0">
                <a:latin typeface="Times New Roman"/>
                <a:cs typeface="Times New Roman"/>
              </a:rPr>
              <a:t>M</a:t>
            </a:r>
            <a:r>
              <a:rPr sz="1700" i="1" dirty="0">
                <a:latin typeface="Times New Roman"/>
                <a:cs typeface="Times New Roman"/>
              </a:rPr>
              <a:t>	</a:t>
            </a:r>
            <a:r>
              <a:rPr sz="1700" spc="-20" dirty="0">
                <a:latin typeface="Times New Roman"/>
                <a:cs typeface="Times New Roman"/>
              </a:rPr>
              <a:t>o</a:t>
            </a:r>
            <a:r>
              <a:rPr sz="1700" dirty="0">
                <a:latin typeface="Times New Roman"/>
                <a:cs typeface="Times New Roman"/>
              </a:rPr>
              <a:t>r</a:t>
            </a:r>
            <a:endParaRPr sz="1700">
              <a:latin typeface="Times New Roman"/>
              <a:cs typeface="Times New Roman"/>
            </a:endParaRPr>
          </a:p>
        </p:txBody>
      </p:sp>
      <p:sp>
        <p:nvSpPr>
          <p:cNvPr id="13" name="object 13"/>
          <p:cNvSpPr txBox="1"/>
          <p:nvPr/>
        </p:nvSpPr>
        <p:spPr>
          <a:xfrm>
            <a:off x="7918739" y="5717223"/>
            <a:ext cx="220979" cy="194310"/>
          </a:xfrm>
          <a:prstGeom prst="rect">
            <a:avLst/>
          </a:prstGeom>
        </p:spPr>
        <p:txBody>
          <a:bodyPr vert="horz" wrap="square" lIns="0" tIns="13335" rIns="0" bIns="0" rtlCol="0">
            <a:spAutoFit/>
          </a:bodyPr>
          <a:lstStyle/>
          <a:p>
            <a:pPr marL="38100">
              <a:lnSpc>
                <a:spcPct val="100000"/>
              </a:lnSpc>
              <a:spcBef>
                <a:spcPts val="105"/>
              </a:spcBef>
            </a:pPr>
            <a:r>
              <a:rPr sz="1650" i="1" spc="44" baseline="-25252" dirty="0">
                <a:latin typeface="Times New Roman"/>
                <a:cs typeface="Times New Roman"/>
              </a:rPr>
              <a:t>R</a:t>
            </a:r>
            <a:r>
              <a:rPr sz="800" i="1" spc="30" dirty="0">
                <a:latin typeface="Times New Roman"/>
                <a:cs typeface="Times New Roman"/>
              </a:rPr>
              <a:t>n</a:t>
            </a:r>
            <a:endParaRPr sz="800">
              <a:latin typeface="Times New Roman"/>
              <a:cs typeface="Times New Roman"/>
            </a:endParaRPr>
          </a:p>
        </p:txBody>
      </p:sp>
      <p:sp>
        <p:nvSpPr>
          <p:cNvPr id="14" name="object 14"/>
          <p:cNvSpPr txBox="1"/>
          <p:nvPr/>
        </p:nvSpPr>
        <p:spPr>
          <a:xfrm>
            <a:off x="5658891" y="5747817"/>
            <a:ext cx="730885" cy="194310"/>
          </a:xfrm>
          <a:prstGeom prst="rect">
            <a:avLst/>
          </a:prstGeom>
        </p:spPr>
        <p:txBody>
          <a:bodyPr vert="horz" wrap="square" lIns="0" tIns="13335" rIns="0" bIns="0" rtlCol="0">
            <a:spAutoFit/>
          </a:bodyPr>
          <a:lstStyle/>
          <a:p>
            <a:pPr marL="12700">
              <a:lnSpc>
                <a:spcPct val="100000"/>
              </a:lnSpc>
              <a:spcBef>
                <a:spcPts val="105"/>
              </a:spcBef>
              <a:tabLst>
                <a:tab pos="630555" algn="l"/>
              </a:tabLst>
            </a:pPr>
            <a:r>
              <a:rPr sz="1100" i="1" spc="5" dirty="0">
                <a:latin typeface="Times New Roman"/>
                <a:cs typeface="Times New Roman"/>
              </a:rPr>
              <a:t>R	R</a:t>
            </a:r>
            <a:endParaRPr sz="1100">
              <a:latin typeface="Times New Roman"/>
              <a:cs typeface="Times New Roman"/>
            </a:endParaRPr>
          </a:p>
        </p:txBody>
      </p:sp>
      <p:sp>
        <p:nvSpPr>
          <p:cNvPr id="15" name="object 15"/>
          <p:cNvSpPr txBox="1"/>
          <p:nvPr/>
        </p:nvSpPr>
        <p:spPr>
          <a:xfrm>
            <a:off x="7109045" y="5587236"/>
            <a:ext cx="82867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Symbol"/>
                <a:cs typeface="Symbol"/>
              </a:rPr>
              <a:t></a:t>
            </a:r>
            <a:r>
              <a:rPr sz="1900" spc="-165" dirty="0">
                <a:latin typeface="Times New Roman"/>
                <a:cs typeface="Times New Roman"/>
              </a:rPr>
              <a:t> </a:t>
            </a:r>
            <a:r>
              <a:rPr sz="1900" spc="20" dirty="0">
                <a:latin typeface="Times New Roman"/>
                <a:cs typeface="Times New Roman"/>
              </a:rPr>
              <a:t>..</a:t>
            </a:r>
            <a:r>
              <a:rPr sz="1900" dirty="0">
                <a:latin typeface="Times New Roman"/>
                <a:cs typeface="Times New Roman"/>
              </a:rPr>
              <a:t>.</a:t>
            </a:r>
            <a:r>
              <a:rPr sz="1900" spc="-290" dirty="0">
                <a:latin typeface="Times New Roman"/>
                <a:cs typeface="Times New Roman"/>
              </a:rPr>
              <a:t> </a:t>
            </a:r>
            <a:r>
              <a:rPr sz="1900" spc="5" dirty="0">
                <a:latin typeface="Symbol"/>
                <a:cs typeface="Symbol"/>
              </a:rPr>
              <a:t></a:t>
            </a:r>
            <a:r>
              <a:rPr sz="1900" spc="-25" dirty="0">
                <a:latin typeface="Times New Roman"/>
                <a:cs typeface="Times New Roman"/>
              </a:rPr>
              <a:t> </a:t>
            </a:r>
            <a:r>
              <a:rPr sz="1900" i="1" spc="5" dirty="0">
                <a:latin typeface="Times New Roman"/>
                <a:cs typeface="Times New Roman"/>
              </a:rPr>
              <a:t>M</a:t>
            </a:r>
            <a:endParaRPr sz="1900">
              <a:latin typeface="Times New Roman"/>
              <a:cs typeface="Times New Roman"/>
            </a:endParaRPr>
          </a:p>
        </p:txBody>
      </p:sp>
      <p:sp>
        <p:nvSpPr>
          <p:cNvPr id="16" name="object 16"/>
          <p:cNvSpPr txBox="1"/>
          <p:nvPr/>
        </p:nvSpPr>
        <p:spPr>
          <a:xfrm>
            <a:off x="5425238" y="5587236"/>
            <a:ext cx="1446530" cy="314960"/>
          </a:xfrm>
          <a:prstGeom prst="rect">
            <a:avLst/>
          </a:prstGeom>
        </p:spPr>
        <p:txBody>
          <a:bodyPr vert="horz" wrap="square" lIns="0" tIns="12065" rIns="0" bIns="0" rtlCol="0">
            <a:spAutoFit/>
          </a:bodyPr>
          <a:lstStyle/>
          <a:p>
            <a:pPr marL="12700">
              <a:lnSpc>
                <a:spcPct val="100000"/>
              </a:lnSpc>
              <a:spcBef>
                <a:spcPts val="95"/>
              </a:spcBef>
              <a:tabLst>
                <a:tab pos="433070" algn="l"/>
                <a:tab pos="1026794" algn="l"/>
              </a:tabLst>
            </a:pPr>
            <a:r>
              <a:rPr sz="1900" i="1" spc="5" dirty="0">
                <a:latin typeface="Times New Roman"/>
                <a:cs typeface="Times New Roman"/>
              </a:rPr>
              <a:t>M	</a:t>
            </a:r>
            <a:r>
              <a:rPr sz="1900" dirty="0">
                <a:latin typeface="Symbol"/>
                <a:cs typeface="Symbol"/>
              </a:rPr>
              <a:t></a:t>
            </a:r>
            <a:r>
              <a:rPr sz="1900" spc="35" dirty="0">
                <a:latin typeface="Times New Roman"/>
                <a:cs typeface="Times New Roman"/>
              </a:rPr>
              <a:t> </a:t>
            </a:r>
            <a:r>
              <a:rPr sz="1900" i="1" spc="5" dirty="0">
                <a:latin typeface="Times New Roman"/>
                <a:cs typeface="Times New Roman"/>
              </a:rPr>
              <a:t>M	</a:t>
            </a:r>
            <a:r>
              <a:rPr sz="1900" spc="5" dirty="0">
                <a:latin typeface="Symbol"/>
                <a:cs typeface="Symbol"/>
              </a:rPr>
              <a:t></a:t>
            </a:r>
            <a:r>
              <a:rPr sz="1900" spc="-100" dirty="0">
                <a:latin typeface="Times New Roman"/>
                <a:cs typeface="Times New Roman"/>
              </a:rPr>
              <a:t> </a:t>
            </a:r>
            <a:r>
              <a:rPr sz="1900" i="1" spc="5" dirty="0">
                <a:latin typeface="Times New Roman"/>
                <a:cs typeface="Times New Roman"/>
              </a:rPr>
              <a:t>M</a:t>
            </a:r>
            <a:endParaRPr sz="1900">
              <a:latin typeface="Times New Roman"/>
              <a:cs typeface="Times New Roman"/>
            </a:endParaRPr>
          </a:p>
        </p:txBody>
      </p:sp>
      <p:sp>
        <p:nvSpPr>
          <p:cNvPr id="17" name="object 17"/>
          <p:cNvSpPr txBox="1"/>
          <p:nvPr/>
        </p:nvSpPr>
        <p:spPr>
          <a:xfrm>
            <a:off x="5688660" y="5579299"/>
            <a:ext cx="78105" cy="194310"/>
          </a:xfrm>
          <a:prstGeom prst="rect">
            <a:avLst/>
          </a:prstGeom>
        </p:spPr>
        <p:txBody>
          <a:bodyPr vert="horz" wrap="square" lIns="0" tIns="13335" rIns="0" bIns="0" rtlCol="0">
            <a:spAutoFit/>
          </a:bodyPr>
          <a:lstStyle/>
          <a:p>
            <a:pPr>
              <a:lnSpc>
                <a:spcPct val="100000"/>
              </a:lnSpc>
              <a:spcBef>
                <a:spcPts val="105"/>
              </a:spcBef>
            </a:pPr>
            <a:r>
              <a:rPr sz="1100" spc="5" dirty="0">
                <a:latin typeface="Symbol"/>
                <a:cs typeface="Symbol"/>
              </a:rPr>
              <a:t></a:t>
            </a:r>
            <a:endParaRPr sz="1100">
              <a:latin typeface="Symbol"/>
              <a:cs typeface="Symbol"/>
            </a:endParaRPr>
          </a:p>
        </p:txBody>
      </p:sp>
      <p:sp>
        <p:nvSpPr>
          <p:cNvPr id="18" name="object 18"/>
          <p:cNvSpPr txBox="1"/>
          <p:nvPr/>
        </p:nvSpPr>
        <p:spPr>
          <a:xfrm>
            <a:off x="6852914" y="5717223"/>
            <a:ext cx="220345" cy="194310"/>
          </a:xfrm>
          <a:prstGeom prst="rect">
            <a:avLst/>
          </a:prstGeom>
        </p:spPr>
        <p:txBody>
          <a:bodyPr vert="horz" wrap="square" lIns="0" tIns="13335" rIns="0" bIns="0" rtlCol="0">
            <a:spAutoFit/>
          </a:bodyPr>
          <a:lstStyle/>
          <a:p>
            <a:pPr marL="38100">
              <a:lnSpc>
                <a:spcPct val="100000"/>
              </a:lnSpc>
              <a:spcBef>
                <a:spcPts val="105"/>
              </a:spcBef>
            </a:pPr>
            <a:r>
              <a:rPr sz="1650" i="1" spc="44" baseline="-25252" dirty="0">
                <a:latin typeface="Times New Roman"/>
                <a:cs typeface="Times New Roman"/>
              </a:rPr>
              <a:t>R</a:t>
            </a:r>
            <a:r>
              <a:rPr sz="800" spc="30" dirty="0">
                <a:latin typeface="Times New Roman"/>
                <a:cs typeface="Times New Roman"/>
              </a:rPr>
              <a:t>2</a:t>
            </a:r>
            <a:endParaRPr sz="800">
              <a:latin typeface="Times New Roman"/>
              <a:cs typeface="Times New Roman"/>
            </a:endParaRPr>
          </a:p>
        </p:txBody>
      </p:sp>
      <p:sp>
        <p:nvSpPr>
          <p:cNvPr id="19" name="object 19"/>
          <p:cNvSpPr/>
          <p:nvPr/>
        </p:nvSpPr>
        <p:spPr>
          <a:xfrm>
            <a:off x="2177166" y="6036352"/>
            <a:ext cx="0" cy="260985"/>
          </a:xfrm>
          <a:custGeom>
            <a:avLst/>
            <a:gdLst/>
            <a:ahLst/>
            <a:cxnLst/>
            <a:rect l="l" t="t" r="r" b="b"/>
            <a:pathLst>
              <a:path h="260985">
                <a:moveTo>
                  <a:pt x="0" y="0"/>
                </a:moveTo>
                <a:lnTo>
                  <a:pt x="0" y="260962"/>
                </a:lnTo>
              </a:path>
            </a:pathLst>
          </a:custGeom>
          <a:ln w="9122">
            <a:solidFill>
              <a:srgbClr val="000000"/>
            </a:solidFill>
          </a:ln>
        </p:spPr>
        <p:txBody>
          <a:bodyPr wrap="square" lIns="0" tIns="0" rIns="0" bIns="0" rtlCol="0"/>
          <a:lstStyle/>
          <a:p>
            <a:endParaRPr/>
          </a:p>
        </p:txBody>
      </p:sp>
      <p:sp>
        <p:nvSpPr>
          <p:cNvPr id="20" name="object 20"/>
          <p:cNvSpPr/>
          <p:nvPr/>
        </p:nvSpPr>
        <p:spPr>
          <a:xfrm>
            <a:off x="2355709" y="6036352"/>
            <a:ext cx="0" cy="260985"/>
          </a:xfrm>
          <a:custGeom>
            <a:avLst/>
            <a:gdLst/>
            <a:ahLst/>
            <a:cxnLst/>
            <a:rect l="l" t="t" r="r" b="b"/>
            <a:pathLst>
              <a:path h="260985">
                <a:moveTo>
                  <a:pt x="0" y="0"/>
                </a:moveTo>
                <a:lnTo>
                  <a:pt x="0" y="260962"/>
                </a:lnTo>
              </a:path>
            </a:pathLst>
          </a:custGeom>
          <a:ln w="9122">
            <a:solidFill>
              <a:srgbClr val="000000"/>
            </a:solidFill>
          </a:ln>
        </p:spPr>
        <p:txBody>
          <a:bodyPr wrap="square" lIns="0" tIns="0" rIns="0" bIns="0" rtlCol="0"/>
          <a:lstStyle/>
          <a:p>
            <a:endParaRPr/>
          </a:p>
        </p:txBody>
      </p:sp>
      <p:sp>
        <p:nvSpPr>
          <p:cNvPr id="21" name="object 21"/>
          <p:cNvSpPr txBox="1"/>
          <p:nvPr/>
        </p:nvSpPr>
        <p:spPr>
          <a:xfrm>
            <a:off x="1567684" y="5993689"/>
            <a:ext cx="1245235" cy="287655"/>
          </a:xfrm>
          <a:prstGeom prst="rect">
            <a:avLst/>
          </a:prstGeom>
        </p:spPr>
        <p:txBody>
          <a:bodyPr vert="horz" wrap="square" lIns="0" tIns="15240" rIns="0" bIns="0" rtlCol="0">
            <a:spAutoFit/>
          </a:bodyPr>
          <a:lstStyle/>
          <a:p>
            <a:pPr marL="12700">
              <a:lnSpc>
                <a:spcPct val="100000"/>
              </a:lnSpc>
              <a:spcBef>
                <a:spcPts val="120"/>
              </a:spcBef>
            </a:pPr>
            <a:r>
              <a:rPr sz="1700" spc="45" dirty="0">
                <a:latin typeface="Times New Roman"/>
                <a:cs typeface="Times New Roman"/>
              </a:rPr>
              <a:t>w</a:t>
            </a:r>
            <a:r>
              <a:rPr sz="1700" spc="80" dirty="0">
                <a:latin typeface="Times New Roman"/>
                <a:cs typeface="Times New Roman"/>
              </a:rPr>
              <a:t>h</a:t>
            </a:r>
            <a:r>
              <a:rPr sz="1700" spc="-10" dirty="0">
                <a:latin typeface="Times New Roman"/>
                <a:cs typeface="Times New Roman"/>
              </a:rPr>
              <a:t>e</a:t>
            </a:r>
            <a:r>
              <a:rPr sz="1700" spc="110" dirty="0">
                <a:latin typeface="Times New Roman"/>
                <a:cs typeface="Times New Roman"/>
              </a:rPr>
              <a:t>r</a:t>
            </a:r>
            <a:r>
              <a:rPr sz="1700" dirty="0">
                <a:latin typeface="Times New Roman"/>
                <a:cs typeface="Times New Roman"/>
              </a:rPr>
              <a:t>e</a:t>
            </a:r>
            <a:r>
              <a:rPr sz="1700" spc="185" dirty="0">
                <a:latin typeface="Times New Roman"/>
                <a:cs typeface="Times New Roman"/>
              </a:rPr>
              <a:t> </a:t>
            </a:r>
            <a:r>
              <a:rPr sz="2550" i="1" baseline="1633" dirty="0">
                <a:latin typeface="Times New Roman"/>
                <a:cs typeface="Times New Roman"/>
              </a:rPr>
              <a:t>A</a:t>
            </a:r>
            <a:r>
              <a:rPr sz="2550" i="1" spc="307" baseline="1633" dirty="0">
                <a:latin typeface="Times New Roman"/>
                <a:cs typeface="Times New Roman"/>
              </a:rPr>
              <a:t> </a:t>
            </a:r>
            <a:r>
              <a:rPr sz="2550" baseline="1633" dirty="0">
                <a:latin typeface="Symbol"/>
                <a:cs typeface="Symbol"/>
              </a:rPr>
              <a:t></a:t>
            </a:r>
            <a:r>
              <a:rPr sz="2550" spc="22" baseline="1633" dirty="0">
                <a:latin typeface="Times New Roman"/>
                <a:cs typeface="Times New Roman"/>
              </a:rPr>
              <a:t> </a:t>
            </a:r>
            <a:r>
              <a:rPr sz="2550" i="1" baseline="1633" dirty="0">
                <a:latin typeface="Times New Roman"/>
                <a:cs typeface="Times New Roman"/>
              </a:rPr>
              <a:t>n</a:t>
            </a:r>
            <a:r>
              <a:rPr sz="2550" i="1" spc="-232" baseline="1633"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755" y="623336"/>
            <a:ext cx="7588884" cy="3219450"/>
          </a:xfrm>
          <a:prstGeom prst="rect">
            <a:avLst/>
          </a:prstGeom>
        </p:spPr>
        <p:txBody>
          <a:bodyPr vert="horz" wrap="square" lIns="0" tIns="15875" rIns="0" bIns="0" rtlCol="0">
            <a:spAutoFit/>
          </a:bodyPr>
          <a:lstStyle/>
          <a:p>
            <a:pPr marL="63500">
              <a:lnSpc>
                <a:spcPct val="100000"/>
              </a:lnSpc>
              <a:spcBef>
                <a:spcPts val="125"/>
              </a:spcBef>
            </a:pPr>
            <a:r>
              <a:rPr sz="2050" b="1" spc="-425" dirty="0">
                <a:latin typeface="Times New Roman"/>
                <a:cs typeface="Times New Roman"/>
              </a:rPr>
              <a:t>P</a:t>
            </a:r>
            <a:r>
              <a:rPr sz="2050" b="1" spc="-225" dirty="0">
                <a:latin typeface="Times New Roman"/>
                <a:cs typeface="Times New Roman"/>
              </a:rPr>
              <a:t>r</a:t>
            </a:r>
            <a:r>
              <a:rPr sz="2050" b="1" spc="-180" dirty="0">
                <a:latin typeface="Times New Roman"/>
                <a:cs typeface="Times New Roman"/>
              </a:rPr>
              <a:t>o</a:t>
            </a:r>
            <a:r>
              <a:rPr sz="2050" b="1" spc="-260" dirty="0">
                <a:latin typeface="Times New Roman"/>
                <a:cs typeface="Times New Roman"/>
              </a:rPr>
              <a:t>b</a:t>
            </a:r>
            <a:r>
              <a:rPr sz="2050" b="1" spc="-105" dirty="0">
                <a:latin typeface="Times New Roman"/>
                <a:cs typeface="Times New Roman"/>
              </a:rPr>
              <a:t>l</a:t>
            </a:r>
            <a:r>
              <a:rPr sz="2050" b="1" spc="-155" dirty="0">
                <a:latin typeface="Times New Roman"/>
                <a:cs typeface="Times New Roman"/>
              </a:rPr>
              <a:t>e</a:t>
            </a:r>
            <a:r>
              <a:rPr sz="2050" b="1" spc="-265" dirty="0">
                <a:latin typeface="Times New Roman"/>
                <a:cs typeface="Times New Roman"/>
              </a:rPr>
              <a:t>m</a:t>
            </a:r>
            <a:r>
              <a:rPr sz="2050" b="1" spc="-140" dirty="0">
                <a:latin typeface="Times New Roman"/>
                <a:cs typeface="Times New Roman"/>
              </a:rPr>
              <a:t> </a:t>
            </a:r>
            <a:r>
              <a:rPr sz="2050" b="1" spc="-60" dirty="0">
                <a:latin typeface="Times New Roman"/>
                <a:cs typeface="Times New Roman"/>
              </a:rPr>
              <a:t>1</a:t>
            </a:r>
            <a:r>
              <a:rPr sz="2050" spc="-90" dirty="0">
                <a:latin typeface="Times New Roman"/>
                <a:cs typeface="Times New Roman"/>
              </a:rPr>
              <a:t>:</a:t>
            </a:r>
            <a:endParaRPr sz="2050">
              <a:latin typeface="Times New Roman"/>
              <a:cs typeface="Times New Roman"/>
            </a:endParaRPr>
          </a:p>
          <a:p>
            <a:pPr marL="63500" marR="55880" indent="52705">
              <a:lnSpc>
                <a:spcPct val="128899"/>
              </a:lnSpc>
              <a:spcBef>
                <a:spcPts val="1055"/>
              </a:spcBef>
            </a:pPr>
            <a:r>
              <a:rPr sz="2050" spc="-229" dirty="0">
                <a:latin typeface="Times New Roman"/>
                <a:cs typeface="Times New Roman"/>
              </a:rPr>
              <a:t>Let</a:t>
            </a:r>
            <a:r>
              <a:rPr sz="2050" spc="-225" dirty="0">
                <a:latin typeface="Times New Roman"/>
                <a:cs typeface="Times New Roman"/>
              </a:rPr>
              <a:t> </a:t>
            </a:r>
            <a:r>
              <a:rPr sz="2050" spc="-175" dirty="0">
                <a:latin typeface="Times New Roman"/>
                <a:cs typeface="Times New Roman"/>
              </a:rPr>
              <a:t>A={1,2,3,4} </a:t>
            </a:r>
            <a:r>
              <a:rPr sz="2050" spc="-114" dirty="0">
                <a:latin typeface="Times New Roman"/>
                <a:cs typeface="Times New Roman"/>
              </a:rPr>
              <a:t>and </a:t>
            </a:r>
            <a:r>
              <a:rPr sz="2050" spc="-270" dirty="0">
                <a:latin typeface="Times New Roman"/>
                <a:cs typeface="Times New Roman"/>
              </a:rPr>
              <a:t>R</a:t>
            </a:r>
            <a:r>
              <a:rPr sz="2100" spc="-405" baseline="-9920" dirty="0">
                <a:latin typeface="Times New Roman"/>
                <a:cs typeface="Times New Roman"/>
              </a:rPr>
              <a:t>1</a:t>
            </a:r>
            <a:r>
              <a:rPr sz="2100" spc="-397" baseline="-9920" dirty="0">
                <a:latin typeface="Times New Roman"/>
                <a:cs typeface="Times New Roman"/>
              </a:rPr>
              <a:t> </a:t>
            </a:r>
            <a:r>
              <a:rPr sz="2050" spc="-110" dirty="0">
                <a:latin typeface="Times New Roman"/>
                <a:cs typeface="Times New Roman"/>
              </a:rPr>
              <a:t>and </a:t>
            </a:r>
            <a:r>
              <a:rPr sz="2050" spc="-275" dirty="0">
                <a:latin typeface="Times New Roman"/>
                <a:cs typeface="Times New Roman"/>
              </a:rPr>
              <a:t>R</a:t>
            </a:r>
            <a:r>
              <a:rPr sz="2100" spc="-412" baseline="-9920" dirty="0">
                <a:latin typeface="Times New Roman"/>
                <a:cs typeface="Times New Roman"/>
              </a:rPr>
              <a:t>2</a:t>
            </a:r>
            <a:r>
              <a:rPr sz="2100" spc="-405" baseline="-9920" dirty="0">
                <a:latin typeface="Times New Roman"/>
                <a:cs typeface="Times New Roman"/>
              </a:rPr>
              <a:t> </a:t>
            </a:r>
            <a:r>
              <a:rPr sz="2050" spc="-145" dirty="0">
                <a:latin typeface="Times New Roman"/>
                <a:cs typeface="Times New Roman"/>
              </a:rPr>
              <a:t>be </a:t>
            </a:r>
            <a:r>
              <a:rPr sz="2050" spc="-140" dirty="0">
                <a:latin typeface="Times New Roman"/>
                <a:cs typeface="Times New Roman"/>
              </a:rPr>
              <a:t>two </a:t>
            </a:r>
            <a:r>
              <a:rPr sz="2050" spc="-105" dirty="0">
                <a:latin typeface="Times New Roman"/>
                <a:cs typeface="Times New Roman"/>
              </a:rPr>
              <a:t>relations </a:t>
            </a:r>
            <a:r>
              <a:rPr sz="2050" spc="-160" dirty="0">
                <a:latin typeface="Times New Roman"/>
                <a:cs typeface="Times New Roman"/>
              </a:rPr>
              <a:t>on</a:t>
            </a:r>
            <a:r>
              <a:rPr sz="2050" spc="-155" dirty="0">
                <a:latin typeface="Times New Roman"/>
                <a:cs typeface="Times New Roman"/>
              </a:rPr>
              <a:t> </a:t>
            </a:r>
            <a:r>
              <a:rPr sz="2050" spc="-229" dirty="0">
                <a:latin typeface="Times New Roman"/>
                <a:cs typeface="Times New Roman"/>
              </a:rPr>
              <a:t>A </a:t>
            </a:r>
            <a:r>
              <a:rPr sz="2050" spc="-150" dirty="0">
                <a:latin typeface="Times New Roman"/>
                <a:cs typeface="Times New Roman"/>
              </a:rPr>
              <a:t>given</a:t>
            </a:r>
            <a:r>
              <a:rPr sz="2050" spc="-145" dirty="0">
                <a:latin typeface="Times New Roman"/>
                <a:cs typeface="Times New Roman"/>
              </a:rPr>
              <a:t> </a:t>
            </a:r>
            <a:r>
              <a:rPr sz="2050" spc="-155" dirty="0">
                <a:latin typeface="Times New Roman"/>
                <a:cs typeface="Times New Roman"/>
              </a:rPr>
              <a:t>by </a:t>
            </a:r>
            <a:r>
              <a:rPr sz="2050" spc="-165" dirty="0">
                <a:latin typeface="Times New Roman"/>
                <a:cs typeface="Times New Roman"/>
              </a:rPr>
              <a:t>R</a:t>
            </a:r>
            <a:r>
              <a:rPr sz="2100" spc="-247" baseline="-9920" dirty="0">
                <a:latin typeface="Times New Roman"/>
                <a:cs typeface="Times New Roman"/>
              </a:rPr>
              <a:t>1</a:t>
            </a:r>
            <a:r>
              <a:rPr sz="2050" spc="-165" dirty="0">
                <a:latin typeface="Times New Roman"/>
                <a:cs typeface="Times New Roman"/>
              </a:rPr>
              <a:t>={(1,1), </a:t>
            </a:r>
            <a:r>
              <a:rPr sz="2050" spc="-110" dirty="0">
                <a:latin typeface="Times New Roman"/>
                <a:cs typeface="Times New Roman"/>
              </a:rPr>
              <a:t>(1,2), </a:t>
            </a:r>
            <a:r>
              <a:rPr sz="2050" spc="-105" dirty="0">
                <a:latin typeface="Times New Roman"/>
                <a:cs typeface="Times New Roman"/>
              </a:rPr>
              <a:t> </a:t>
            </a:r>
            <a:r>
              <a:rPr sz="2050" spc="-125" dirty="0">
                <a:latin typeface="Times New Roman"/>
                <a:cs typeface="Times New Roman"/>
              </a:rPr>
              <a:t>(2,3),(3,4)} </a:t>
            </a:r>
            <a:r>
              <a:rPr sz="2050" spc="-114" dirty="0">
                <a:latin typeface="Times New Roman"/>
                <a:cs typeface="Times New Roman"/>
              </a:rPr>
              <a:t>and </a:t>
            </a:r>
            <a:r>
              <a:rPr sz="2050" spc="-220" dirty="0">
                <a:latin typeface="Times New Roman"/>
                <a:cs typeface="Times New Roman"/>
              </a:rPr>
              <a:t>R</a:t>
            </a:r>
            <a:r>
              <a:rPr sz="2100" spc="-330" baseline="-9920" dirty="0">
                <a:latin typeface="Times New Roman"/>
                <a:cs typeface="Times New Roman"/>
              </a:rPr>
              <a:t>2</a:t>
            </a:r>
            <a:r>
              <a:rPr sz="2050" spc="-220" dirty="0">
                <a:latin typeface="Times New Roman"/>
                <a:cs typeface="Times New Roman"/>
              </a:rPr>
              <a:t>= </a:t>
            </a:r>
            <a:r>
              <a:rPr sz="2050" spc="-114" dirty="0">
                <a:latin typeface="Times New Roman"/>
                <a:cs typeface="Times New Roman"/>
              </a:rPr>
              <a:t>{(1,2), </a:t>
            </a:r>
            <a:r>
              <a:rPr sz="2050" spc="-110" dirty="0">
                <a:latin typeface="Times New Roman"/>
                <a:cs typeface="Times New Roman"/>
              </a:rPr>
              <a:t>(2,2), (2,3), (3,2), </a:t>
            </a:r>
            <a:r>
              <a:rPr sz="2050" spc="-105" dirty="0">
                <a:latin typeface="Times New Roman"/>
                <a:cs typeface="Times New Roman"/>
              </a:rPr>
              <a:t>(4,1), </a:t>
            </a:r>
            <a:r>
              <a:rPr sz="2050" spc="-120" dirty="0">
                <a:latin typeface="Times New Roman"/>
                <a:cs typeface="Times New Roman"/>
              </a:rPr>
              <a:t>(4,4)}. </a:t>
            </a:r>
            <a:r>
              <a:rPr sz="2050" spc="-185" dirty="0">
                <a:latin typeface="Times New Roman"/>
                <a:cs typeface="Times New Roman"/>
              </a:rPr>
              <a:t>Find </a:t>
            </a:r>
            <a:r>
              <a:rPr sz="2050" spc="-95" dirty="0">
                <a:latin typeface="Times New Roman"/>
                <a:cs typeface="Times New Roman"/>
              </a:rPr>
              <a:t>the </a:t>
            </a:r>
            <a:r>
              <a:rPr sz="2050" spc="-125" dirty="0">
                <a:latin typeface="Times New Roman"/>
                <a:cs typeface="Times New Roman"/>
              </a:rPr>
              <a:t>reflexive </a:t>
            </a:r>
            <a:r>
              <a:rPr sz="2050" spc="-114" dirty="0">
                <a:latin typeface="Times New Roman"/>
                <a:cs typeface="Times New Roman"/>
              </a:rPr>
              <a:t>and </a:t>
            </a:r>
            <a:r>
              <a:rPr sz="2050" spc="-100" dirty="0">
                <a:latin typeface="Times New Roman"/>
                <a:cs typeface="Times New Roman"/>
              </a:rPr>
              <a:t>the </a:t>
            </a:r>
            <a:r>
              <a:rPr sz="2050" spc="-500" dirty="0">
                <a:latin typeface="Times New Roman"/>
                <a:cs typeface="Times New Roman"/>
              </a:rPr>
              <a:t> </a:t>
            </a:r>
            <a:r>
              <a:rPr sz="2050" spc="-180" dirty="0">
                <a:latin typeface="Times New Roman"/>
                <a:cs typeface="Times New Roman"/>
              </a:rPr>
              <a:t>s</a:t>
            </a:r>
            <a:r>
              <a:rPr sz="2050" spc="-215" dirty="0">
                <a:latin typeface="Times New Roman"/>
                <a:cs typeface="Times New Roman"/>
              </a:rPr>
              <a:t>ymm</a:t>
            </a:r>
            <a:r>
              <a:rPr sz="2050" spc="-155" dirty="0">
                <a:latin typeface="Times New Roman"/>
                <a:cs typeface="Times New Roman"/>
              </a:rPr>
              <a:t>e</a:t>
            </a:r>
            <a:r>
              <a:rPr sz="2050" spc="-75" dirty="0">
                <a:latin typeface="Times New Roman"/>
                <a:cs typeface="Times New Roman"/>
              </a:rPr>
              <a:t>t</a:t>
            </a:r>
            <a:r>
              <a:rPr sz="2050" dirty="0">
                <a:latin typeface="Times New Roman"/>
                <a:cs typeface="Times New Roman"/>
              </a:rPr>
              <a:t>r</a:t>
            </a:r>
            <a:r>
              <a:rPr sz="2050" spc="-105" dirty="0">
                <a:latin typeface="Times New Roman"/>
                <a:cs typeface="Times New Roman"/>
              </a:rPr>
              <a:t>i</a:t>
            </a:r>
            <a:r>
              <a:rPr sz="2050" spc="-145" dirty="0">
                <a:latin typeface="Times New Roman"/>
                <a:cs typeface="Times New Roman"/>
              </a:rPr>
              <a:t>c</a:t>
            </a:r>
            <a:r>
              <a:rPr sz="2050" spc="-90" dirty="0">
                <a:latin typeface="Times New Roman"/>
                <a:cs typeface="Times New Roman"/>
              </a:rPr>
              <a:t> </a:t>
            </a:r>
            <a:r>
              <a:rPr sz="2050" spc="-140" dirty="0">
                <a:latin typeface="Times New Roman"/>
                <a:cs typeface="Times New Roman"/>
              </a:rPr>
              <a:t>c</a:t>
            </a:r>
            <a:r>
              <a:rPr sz="2050" spc="-105" dirty="0">
                <a:latin typeface="Times New Roman"/>
                <a:cs typeface="Times New Roman"/>
              </a:rPr>
              <a:t>l</a:t>
            </a:r>
            <a:r>
              <a:rPr sz="2050" spc="-180" dirty="0">
                <a:latin typeface="Times New Roman"/>
                <a:cs typeface="Times New Roman"/>
              </a:rPr>
              <a:t>os</a:t>
            </a:r>
            <a:r>
              <a:rPr sz="2050" spc="-80" dirty="0">
                <a:latin typeface="Times New Roman"/>
                <a:cs typeface="Times New Roman"/>
              </a:rPr>
              <a:t>u</a:t>
            </a:r>
            <a:r>
              <a:rPr sz="2050" dirty="0">
                <a:latin typeface="Times New Roman"/>
                <a:cs typeface="Times New Roman"/>
              </a:rPr>
              <a:t>r</a:t>
            </a:r>
            <a:r>
              <a:rPr sz="2050" spc="-155" dirty="0">
                <a:latin typeface="Times New Roman"/>
                <a:cs typeface="Times New Roman"/>
              </a:rPr>
              <a:t>e</a:t>
            </a:r>
            <a:r>
              <a:rPr sz="2050" spc="-125" dirty="0">
                <a:latin typeface="Times New Roman"/>
                <a:cs typeface="Times New Roman"/>
              </a:rPr>
              <a:t>s</a:t>
            </a:r>
            <a:r>
              <a:rPr sz="2050" spc="-150" dirty="0">
                <a:latin typeface="Times New Roman"/>
                <a:cs typeface="Times New Roman"/>
              </a:rPr>
              <a:t> </a:t>
            </a:r>
            <a:r>
              <a:rPr sz="2050" spc="-135" dirty="0">
                <a:latin typeface="Times New Roman"/>
                <a:cs typeface="Times New Roman"/>
              </a:rPr>
              <a:t>of</a:t>
            </a:r>
            <a:r>
              <a:rPr sz="2050" spc="-140" dirty="0">
                <a:latin typeface="Times New Roman"/>
                <a:cs typeface="Times New Roman"/>
              </a:rPr>
              <a:t> </a:t>
            </a:r>
            <a:r>
              <a:rPr sz="2050" spc="-420" dirty="0">
                <a:latin typeface="Times New Roman"/>
                <a:cs typeface="Times New Roman"/>
              </a:rPr>
              <a:t>R</a:t>
            </a:r>
            <a:r>
              <a:rPr sz="2100" spc="-179" baseline="-9920" dirty="0">
                <a:latin typeface="Times New Roman"/>
                <a:cs typeface="Times New Roman"/>
              </a:rPr>
              <a:t>1</a:t>
            </a:r>
            <a:r>
              <a:rPr sz="2100" spc="209" baseline="-9920" dirty="0">
                <a:latin typeface="Times New Roman"/>
                <a:cs typeface="Times New Roman"/>
              </a:rPr>
              <a:t> </a:t>
            </a:r>
            <a:r>
              <a:rPr sz="2050" spc="-105" dirty="0">
                <a:latin typeface="Times New Roman"/>
                <a:cs typeface="Times New Roman"/>
              </a:rPr>
              <a:t>a</a:t>
            </a:r>
            <a:r>
              <a:rPr sz="2050" spc="-80" dirty="0">
                <a:latin typeface="Times New Roman"/>
                <a:cs typeface="Times New Roman"/>
              </a:rPr>
              <a:t>n</a:t>
            </a:r>
            <a:r>
              <a:rPr sz="2050" spc="-160" dirty="0">
                <a:latin typeface="Times New Roman"/>
                <a:cs typeface="Times New Roman"/>
              </a:rPr>
              <a:t>d</a:t>
            </a:r>
            <a:r>
              <a:rPr sz="2050" spc="-65" dirty="0">
                <a:latin typeface="Times New Roman"/>
                <a:cs typeface="Times New Roman"/>
              </a:rPr>
              <a:t> </a:t>
            </a:r>
            <a:r>
              <a:rPr sz="2050" spc="-430" dirty="0">
                <a:latin typeface="Times New Roman"/>
                <a:cs typeface="Times New Roman"/>
              </a:rPr>
              <a:t>R</a:t>
            </a:r>
            <a:r>
              <a:rPr sz="2100" spc="-89" baseline="-9920" dirty="0">
                <a:latin typeface="Times New Roman"/>
                <a:cs typeface="Times New Roman"/>
              </a:rPr>
              <a:t>2</a:t>
            </a:r>
            <a:r>
              <a:rPr sz="2050" spc="-80" dirty="0">
                <a:latin typeface="Times New Roman"/>
                <a:cs typeface="Times New Roman"/>
              </a:rPr>
              <a:t>.</a:t>
            </a:r>
            <a:endParaRPr sz="2050">
              <a:latin typeface="Times New Roman"/>
              <a:cs typeface="Times New Roman"/>
            </a:endParaRPr>
          </a:p>
          <a:p>
            <a:pPr marL="63500">
              <a:lnSpc>
                <a:spcPct val="100000"/>
              </a:lnSpc>
              <a:spcBef>
                <a:spcPts val="1710"/>
              </a:spcBef>
              <a:tabLst>
                <a:tab pos="723265" algn="l"/>
              </a:tabLst>
            </a:pPr>
            <a:r>
              <a:rPr sz="2050" spc="-135" dirty="0">
                <a:latin typeface="Times New Roman"/>
                <a:cs typeface="Times New Roman"/>
              </a:rPr>
              <a:t>(</a:t>
            </a:r>
            <a:r>
              <a:rPr sz="2050" spc="-105" dirty="0">
                <a:latin typeface="Times New Roman"/>
                <a:cs typeface="Times New Roman"/>
              </a:rPr>
              <a:t>i</a:t>
            </a:r>
            <a:r>
              <a:rPr sz="2050" spc="-110" dirty="0">
                <a:latin typeface="Times New Roman"/>
                <a:cs typeface="Times New Roman"/>
              </a:rPr>
              <a:t>)</a:t>
            </a:r>
            <a:r>
              <a:rPr sz="2050" dirty="0">
                <a:latin typeface="Times New Roman"/>
                <a:cs typeface="Times New Roman"/>
              </a:rPr>
              <a:t>	</a:t>
            </a:r>
            <a:r>
              <a:rPr sz="2050" spc="-434" dirty="0">
                <a:latin typeface="Times New Roman"/>
                <a:cs typeface="Times New Roman"/>
              </a:rPr>
              <a:t>R</a:t>
            </a:r>
            <a:r>
              <a:rPr sz="2050" spc="-155" dirty="0">
                <a:latin typeface="Times New Roman"/>
                <a:cs typeface="Times New Roman"/>
              </a:rPr>
              <a:t>e</a:t>
            </a:r>
            <a:r>
              <a:rPr sz="2050" spc="-150" dirty="0">
                <a:latin typeface="Times New Roman"/>
                <a:cs typeface="Times New Roman"/>
              </a:rPr>
              <a:t>f</a:t>
            </a:r>
            <a:r>
              <a:rPr sz="2050" spc="-105" dirty="0">
                <a:latin typeface="Times New Roman"/>
                <a:cs typeface="Times New Roman"/>
              </a:rPr>
              <a:t>l</a:t>
            </a:r>
            <a:r>
              <a:rPr sz="2050" spc="-155" dirty="0">
                <a:latin typeface="Times New Roman"/>
                <a:cs typeface="Times New Roman"/>
              </a:rPr>
              <a:t>e</a:t>
            </a:r>
            <a:r>
              <a:rPr sz="2050" spc="-130" dirty="0">
                <a:latin typeface="Times New Roman"/>
                <a:cs typeface="Times New Roman"/>
              </a:rPr>
              <a:t>x</a:t>
            </a:r>
            <a:r>
              <a:rPr sz="2050" spc="-105" dirty="0">
                <a:latin typeface="Times New Roman"/>
                <a:cs typeface="Times New Roman"/>
              </a:rPr>
              <a:t>i</a:t>
            </a:r>
            <a:r>
              <a:rPr sz="2050" spc="-195" dirty="0">
                <a:latin typeface="Times New Roman"/>
                <a:cs typeface="Times New Roman"/>
              </a:rPr>
              <a:t>v</a:t>
            </a:r>
            <a:r>
              <a:rPr sz="2050" spc="-145" dirty="0">
                <a:latin typeface="Times New Roman"/>
                <a:cs typeface="Times New Roman"/>
              </a:rPr>
              <a:t>e</a:t>
            </a:r>
            <a:r>
              <a:rPr sz="2050" spc="-105" dirty="0">
                <a:latin typeface="Times New Roman"/>
                <a:cs typeface="Times New Roman"/>
              </a:rPr>
              <a:t> </a:t>
            </a:r>
            <a:r>
              <a:rPr sz="2050" spc="-140" dirty="0">
                <a:latin typeface="Times New Roman"/>
                <a:cs typeface="Times New Roman"/>
              </a:rPr>
              <a:t>c</a:t>
            </a:r>
            <a:r>
              <a:rPr sz="2050" spc="-105" dirty="0">
                <a:latin typeface="Times New Roman"/>
                <a:cs typeface="Times New Roman"/>
              </a:rPr>
              <a:t>l</a:t>
            </a:r>
            <a:r>
              <a:rPr sz="2050" spc="-180" dirty="0">
                <a:latin typeface="Times New Roman"/>
                <a:cs typeface="Times New Roman"/>
              </a:rPr>
              <a:t>os</a:t>
            </a:r>
            <a:r>
              <a:rPr sz="2050" spc="-80" dirty="0">
                <a:latin typeface="Times New Roman"/>
                <a:cs typeface="Times New Roman"/>
              </a:rPr>
              <a:t>u</a:t>
            </a:r>
            <a:r>
              <a:rPr sz="2050" dirty="0">
                <a:latin typeface="Times New Roman"/>
                <a:cs typeface="Times New Roman"/>
              </a:rPr>
              <a:t>r</a:t>
            </a:r>
            <a:r>
              <a:rPr sz="2050" spc="-145" dirty="0">
                <a:latin typeface="Times New Roman"/>
                <a:cs typeface="Times New Roman"/>
              </a:rPr>
              <a:t>e</a:t>
            </a:r>
            <a:r>
              <a:rPr sz="2050" spc="-105" dirty="0">
                <a:latin typeface="Times New Roman"/>
                <a:cs typeface="Times New Roman"/>
              </a:rPr>
              <a:t> </a:t>
            </a:r>
            <a:r>
              <a:rPr sz="2050" spc="-180" dirty="0">
                <a:latin typeface="Times New Roman"/>
                <a:cs typeface="Times New Roman"/>
              </a:rPr>
              <a:t>o</a:t>
            </a:r>
            <a:r>
              <a:rPr sz="2050" spc="-110" dirty="0">
                <a:latin typeface="Times New Roman"/>
                <a:cs typeface="Times New Roman"/>
              </a:rPr>
              <a:t>f</a:t>
            </a:r>
            <a:r>
              <a:rPr sz="2050" spc="210" dirty="0">
                <a:latin typeface="Times New Roman"/>
                <a:cs typeface="Times New Roman"/>
              </a:rPr>
              <a:t> </a:t>
            </a:r>
            <a:r>
              <a:rPr sz="3150" i="1" spc="-555" baseline="1322" dirty="0">
                <a:latin typeface="Times New Roman"/>
                <a:cs typeface="Times New Roman"/>
              </a:rPr>
              <a:t>R</a:t>
            </a:r>
            <a:r>
              <a:rPr sz="1800" spc="-150" baseline="-20833" dirty="0">
                <a:latin typeface="Times New Roman"/>
                <a:cs typeface="Times New Roman"/>
              </a:rPr>
              <a:t>1</a:t>
            </a:r>
            <a:r>
              <a:rPr sz="1800" baseline="-20833" dirty="0">
                <a:latin typeface="Times New Roman"/>
                <a:cs typeface="Times New Roman"/>
              </a:rPr>
              <a:t> </a:t>
            </a:r>
            <a:r>
              <a:rPr sz="1800" spc="-52" baseline="-20833" dirty="0">
                <a:latin typeface="Times New Roman"/>
                <a:cs typeface="Times New Roman"/>
              </a:rPr>
              <a:t> </a:t>
            </a:r>
            <a:r>
              <a:rPr sz="3150" spc="-315" baseline="1322" dirty="0">
                <a:latin typeface="Symbol"/>
                <a:cs typeface="Symbol"/>
              </a:rPr>
              <a:t></a:t>
            </a:r>
            <a:r>
              <a:rPr sz="3150" spc="-37" baseline="1322" dirty="0">
                <a:latin typeface="Times New Roman"/>
                <a:cs typeface="Times New Roman"/>
              </a:rPr>
              <a:t> </a:t>
            </a:r>
            <a:r>
              <a:rPr sz="3150" i="1" spc="-547" baseline="1322" dirty="0">
                <a:latin typeface="Times New Roman"/>
                <a:cs typeface="Times New Roman"/>
              </a:rPr>
              <a:t>R</a:t>
            </a:r>
            <a:r>
              <a:rPr sz="1800" spc="-150" baseline="-20833" dirty="0">
                <a:latin typeface="Times New Roman"/>
                <a:cs typeface="Times New Roman"/>
              </a:rPr>
              <a:t>1</a:t>
            </a:r>
            <a:r>
              <a:rPr sz="1800" spc="217" baseline="-20833" dirty="0">
                <a:latin typeface="Times New Roman"/>
                <a:cs typeface="Times New Roman"/>
              </a:rPr>
              <a:t> </a:t>
            </a:r>
            <a:r>
              <a:rPr sz="3150" spc="-434" baseline="1322" dirty="0">
                <a:latin typeface="Symbol"/>
                <a:cs typeface="Symbol"/>
              </a:rPr>
              <a:t></a:t>
            </a:r>
            <a:r>
              <a:rPr sz="3150" spc="-292" baseline="1322" dirty="0">
                <a:latin typeface="Times New Roman"/>
                <a:cs typeface="Times New Roman"/>
              </a:rPr>
              <a:t> </a:t>
            </a:r>
            <a:r>
              <a:rPr sz="3150" spc="-352" baseline="1322" dirty="0">
                <a:latin typeface="Symbol"/>
                <a:cs typeface="Symbol"/>
              </a:rPr>
              <a:t></a:t>
            </a:r>
            <a:endParaRPr sz="3150" baseline="1322">
              <a:latin typeface="Symbol"/>
              <a:cs typeface="Symbol"/>
            </a:endParaRPr>
          </a:p>
          <a:p>
            <a:pPr marL="2875915">
              <a:lnSpc>
                <a:spcPct val="100000"/>
              </a:lnSpc>
              <a:spcBef>
                <a:spcPts val="475"/>
              </a:spcBef>
            </a:pPr>
            <a:r>
              <a:rPr sz="2050" spc="-180" dirty="0">
                <a:latin typeface="Times New Roman"/>
                <a:cs typeface="Times New Roman"/>
              </a:rPr>
              <a:t>=</a:t>
            </a:r>
            <a:r>
              <a:rPr sz="2050" spc="60" dirty="0">
                <a:latin typeface="Times New Roman"/>
                <a:cs typeface="Times New Roman"/>
              </a:rPr>
              <a:t> </a:t>
            </a:r>
            <a:r>
              <a:rPr sz="3150" i="1" spc="-465" baseline="1322" dirty="0">
                <a:latin typeface="Times New Roman"/>
                <a:cs typeface="Times New Roman"/>
              </a:rPr>
              <a:t>R</a:t>
            </a:r>
            <a:r>
              <a:rPr sz="1800" spc="-150" baseline="-20833" dirty="0">
                <a:latin typeface="Times New Roman"/>
                <a:cs typeface="Times New Roman"/>
              </a:rPr>
              <a:t>1</a:t>
            </a:r>
            <a:r>
              <a:rPr sz="1800" baseline="-20833" dirty="0">
                <a:latin typeface="Times New Roman"/>
                <a:cs typeface="Times New Roman"/>
              </a:rPr>
              <a:t> </a:t>
            </a:r>
            <a:r>
              <a:rPr sz="1800" spc="-195" baseline="-20833" dirty="0">
                <a:latin typeface="Times New Roman"/>
                <a:cs typeface="Times New Roman"/>
              </a:rPr>
              <a:t> </a:t>
            </a:r>
            <a:r>
              <a:rPr sz="3150" spc="-434" baseline="1322" dirty="0">
                <a:latin typeface="Symbol"/>
                <a:cs typeface="Symbol"/>
              </a:rPr>
              <a:t></a:t>
            </a:r>
            <a:r>
              <a:rPr sz="3150" spc="-434" baseline="1322" dirty="0">
                <a:latin typeface="Times New Roman"/>
                <a:cs typeface="Times New Roman"/>
              </a:rPr>
              <a:t> </a:t>
            </a:r>
            <a:r>
              <a:rPr sz="4125" spc="-607" baseline="1010" dirty="0">
                <a:latin typeface="Symbol"/>
                <a:cs typeface="Symbol"/>
              </a:rPr>
              <a:t></a:t>
            </a:r>
            <a:r>
              <a:rPr sz="3150" spc="-405" baseline="1322" dirty="0">
                <a:latin typeface="Times New Roman"/>
                <a:cs typeface="Times New Roman"/>
              </a:rPr>
              <a:t>(</a:t>
            </a:r>
            <a:r>
              <a:rPr sz="3150" spc="-525" baseline="1322" dirty="0">
                <a:latin typeface="Times New Roman"/>
                <a:cs typeface="Times New Roman"/>
              </a:rPr>
              <a:t>1</a:t>
            </a:r>
            <a:r>
              <a:rPr sz="3150" spc="-390" baseline="1322" dirty="0">
                <a:latin typeface="Times New Roman"/>
                <a:cs typeface="Times New Roman"/>
              </a:rPr>
              <a:t>,</a:t>
            </a:r>
            <a:r>
              <a:rPr sz="3150" spc="-480" baseline="1322" dirty="0">
                <a:latin typeface="Times New Roman"/>
                <a:cs typeface="Times New Roman"/>
              </a:rPr>
              <a:t>1</a:t>
            </a:r>
            <a:r>
              <a:rPr sz="3150" spc="-225" baseline="1322" dirty="0">
                <a:latin typeface="Times New Roman"/>
                <a:cs typeface="Times New Roman"/>
              </a:rPr>
              <a:t>)</a:t>
            </a:r>
            <a:r>
              <a:rPr sz="3150" spc="-142" baseline="1322" dirty="0">
                <a:latin typeface="Times New Roman"/>
                <a:cs typeface="Times New Roman"/>
              </a:rPr>
              <a:t>,</a:t>
            </a:r>
            <a:r>
              <a:rPr sz="3150" spc="-480" baseline="1322" dirty="0">
                <a:latin typeface="Times New Roman"/>
                <a:cs typeface="Times New Roman"/>
              </a:rPr>
              <a:t> </a:t>
            </a:r>
            <a:r>
              <a:rPr sz="3150" spc="-127" baseline="1322" dirty="0">
                <a:latin typeface="Times New Roman"/>
                <a:cs typeface="Times New Roman"/>
              </a:rPr>
              <a:t>(</a:t>
            </a:r>
            <a:r>
              <a:rPr sz="3150" spc="-315" baseline="1322" dirty="0">
                <a:latin typeface="Times New Roman"/>
                <a:cs typeface="Times New Roman"/>
              </a:rPr>
              <a:t>2</a:t>
            </a:r>
            <a:r>
              <a:rPr sz="3150" spc="-104" baseline="1322" dirty="0">
                <a:latin typeface="Times New Roman"/>
                <a:cs typeface="Times New Roman"/>
              </a:rPr>
              <a:t>,</a:t>
            </a:r>
            <a:r>
              <a:rPr sz="3150" spc="-277" baseline="1322" dirty="0">
                <a:latin typeface="Times New Roman"/>
                <a:cs typeface="Times New Roman"/>
              </a:rPr>
              <a:t>2</a:t>
            </a:r>
            <a:r>
              <a:rPr sz="3150" spc="-225" baseline="1322" dirty="0">
                <a:latin typeface="Times New Roman"/>
                <a:cs typeface="Times New Roman"/>
              </a:rPr>
              <a:t>)</a:t>
            </a:r>
            <a:r>
              <a:rPr sz="3150" spc="-142" baseline="1322" dirty="0">
                <a:latin typeface="Times New Roman"/>
                <a:cs typeface="Times New Roman"/>
              </a:rPr>
              <a:t>,</a:t>
            </a:r>
            <a:r>
              <a:rPr sz="3150" spc="-480" baseline="1322" dirty="0">
                <a:latin typeface="Times New Roman"/>
                <a:cs typeface="Times New Roman"/>
              </a:rPr>
              <a:t> </a:t>
            </a:r>
            <a:r>
              <a:rPr sz="3150" spc="-209" baseline="1322" dirty="0">
                <a:latin typeface="Times New Roman"/>
                <a:cs typeface="Times New Roman"/>
              </a:rPr>
              <a:t>(</a:t>
            </a:r>
            <a:r>
              <a:rPr sz="3150" spc="-397" baseline="1322" dirty="0">
                <a:latin typeface="Times New Roman"/>
                <a:cs typeface="Times New Roman"/>
              </a:rPr>
              <a:t>3</a:t>
            </a:r>
            <a:r>
              <a:rPr sz="3150" spc="-187" baseline="1322" dirty="0">
                <a:latin typeface="Times New Roman"/>
                <a:cs typeface="Times New Roman"/>
              </a:rPr>
              <a:t>,</a:t>
            </a:r>
            <a:r>
              <a:rPr sz="3150" spc="-359" baseline="1322" dirty="0">
                <a:latin typeface="Times New Roman"/>
                <a:cs typeface="Times New Roman"/>
              </a:rPr>
              <a:t>3</a:t>
            </a:r>
            <a:r>
              <a:rPr sz="3150" spc="-225" baseline="1322" dirty="0">
                <a:latin typeface="Times New Roman"/>
                <a:cs typeface="Times New Roman"/>
              </a:rPr>
              <a:t>)</a:t>
            </a:r>
            <a:r>
              <a:rPr sz="3150" spc="-142" baseline="1322" dirty="0">
                <a:latin typeface="Times New Roman"/>
                <a:cs typeface="Times New Roman"/>
              </a:rPr>
              <a:t>,</a:t>
            </a:r>
            <a:r>
              <a:rPr sz="3150" spc="-480" baseline="1322" dirty="0">
                <a:latin typeface="Times New Roman"/>
                <a:cs typeface="Times New Roman"/>
              </a:rPr>
              <a:t> </a:t>
            </a:r>
            <a:r>
              <a:rPr sz="3150" spc="-127" baseline="1322" dirty="0">
                <a:latin typeface="Times New Roman"/>
                <a:cs typeface="Times New Roman"/>
              </a:rPr>
              <a:t>(</a:t>
            </a:r>
            <a:r>
              <a:rPr sz="3150" spc="-315" baseline="1322" dirty="0">
                <a:latin typeface="Times New Roman"/>
                <a:cs typeface="Times New Roman"/>
              </a:rPr>
              <a:t>4</a:t>
            </a:r>
            <a:r>
              <a:rPr sz="3150" spc="-104" baseline="1322" dirty="0">
                <a:latin typeface="Times New Roman"/>
                <a:cs typeface="Times New Roman"/>
              </a:rPr>
              <a:t>,</a:t>
            </a:r>
            <a:r>
              <a:rPr sz="3150" spc="-277" baseline="1322" dirty="0">
                <a:latin typeface="Times New Roman"/>
                <a:cs typeface="Times New Roman"/>
              </a:rPr>
              <a:t>4</a:t>
            </a:r>
            <a:r>
              <a:rPr sz="3150" spc="-270" baseline="1322" dirty="0">
                <a:latin typeface="Times New Roman"/>
                <a:cs typeface="Times New Roman"/>
              </a:rPr>
              <a:t>)</a:t>
            </a:r>
            <a:r>
              <a:rPr sz="4125" spc="-757" baseline="1010" dirty="0">
                <a:latin typeface="Symbol"/>
                <a:cs typeface="Symbol"/>
              </a:rPr>
              <a:t></a:t>
            </a:r>
            <a:endParaRPr sz="4125" baseline="1010">
              <a:latin typeface="Symbol"/>
              <a:cs typeface="Symbol"/>
            </a:endParaRPr>
          </a:p>
          <a:p>
            <a:pPr marL="2875915">
              <a:lnSpc>
                <a:spcPct val="100000"/>
              </a:lnSpc>
              <a:spcBef>
                <a:spcPts val="1620"/>
              </a:spcBef>
            </a:pPr>
            <a:r>
              <a:rPr sz="2050" spc="-260" dirty="0">
                <a:latin typeface="Times New Roman"/>
                <a:cs typeface="Times New Roman"/>
              </a:rPr>
              <a:t>={</a:t>
            </a:r>
            <a:r>
              <a:rPr sz="2050" spc="-100" dirty="0">
                <a:latin typeface="Times New Roman"/>
                <a:cs typeface="Times New Roman"/>
              </a:rPr>
              <a:t> </a:t>
            </a:r>
            <a:r>
              <a:rPr sz="2050" spc="-110" dirty="0">
                <a:latin typeface="Times New Roman"/>
                <a:cs typeface="Times New Roman"/>
              </a:rPr>
              <a:t>(1,1),</a:t>
            </a:r>
            <a:r>
              <a:rPr sz="2050" spc="-180" dirty="0">
                <a:latin typeface="Times New Roman"/>
                <a:cs typeface="Times New Roman"/>
              </a:rPr>
              <a:t> </a:t>
            </a:r>
            <a:r>
              <a:rPr sz="2050" spc="-110" dirty="0">
                <a:latin typeface="Times New Roman"/>
                <a:cs typeface="Times New Roman"/>
              </a:rPr>
              <a:t>(1,2),</a:t>
            </a:r>
            <a:r>
              <a:rPr sz="2050" spc="-170" dirty="0">
                <a:latin typeface="Times New Roman"/>
                <a:cs typeface="Times New Roman"/>
              </a:rPr>
              <a:t> </a:t>
            </a:r>
            <a:r>
              <a:rPr sz="2050" spc="-120" dirty="0">
                <a:latin typeface="Times New Roman"/>
                <a:cs typeface="Times New Roman"/>
              </a:rPr>
              <a:t>(2,3),(3,4),</a:t>
            </a:r>
            <a:r>
              <a:rPr sz="2050" spc="-180" dirty="0">
                <a:latin typeface="Times New Roman"/>
                <a:cs typeface="Times New Roman"/>
              </a:rPr>
              <a:t> </a:t>
            </a:r>
            <a:r>
              <a:rPr sz="2050" spc="-125" dirty="0">
                <a:latin typeface="Times New Roman"/>
                <a:cs typeface="Times New Roman"/>
              </a:rPr>
              <a:t>(2,2),(3,3),(4,4)}</a:t>
            </a:r>
            <a:endParaRPr sz="2050">
              <a:latin typeface="Times New Roman"/>
              <a:cs typeface="Times New Roman"/>
            </a:endParaRPr>
          </a:p>
        </p:txBody>
      </p:sp>
      <p:sp>
        <p:nvSpPr>
          <p:cNvPr id="3" name="object 3"/>
          <p:cNvSpPr txBox="1"/>
          <p:nvPr/>
        </p:nvSpPr>
        <p:spPr>
          <a:xfrm>
            <a:off x="774555" y="4044557"/>
            <a:ext cx="288290" cy="342265"/>
          </a:xfrm>
          <a:prstGeom prst="rect">
            <a:avLst/>
          </a:prstGeom>
        </p:spPr>
        <p:txBody>
          <a:bodyPr vert="horz" wrap="square" lIns="0" tIns="15875" rIns="0" bIns="0" rtlCol="0">
            <a:spAutoFit/>
          </a:bodyPr>
          <a:lstStyle/>
          <a:p>
            <a:pPr marL="12700">
              <a:lnSpc>
                <a:spcPct val="100000"/>
              </a:lnSpc>
              <a:spcBef>
                <a:spcPts val="125"/>
              </a:spcBef>
            </a:pPr>
            <a:r>
              <a:rPr sz="2050" spc="-135" dirty="0">
                <a:latin typeface="Times New Roman"/>
                <a:cs typeface="Times New Roman"/>
              </a:rPr>
              <a:t>(</a:t>
            </a:r>
            <a:r>
              <a:rPr sz="2050" spc="-105" dirty="0">
                <a:latin typeface="Times New Roman"/>
                <a:cs typeface="Times New Roman"/>
              </a:rPr>
              <a:t>ii</a:t>
            </a:r>
            <a:r>
              <a:rPr sz="2050" spc="-110" dirty="0">
                <a:latin typeface="Times New Roman"/>
                <a:cs typeface="Times New Roman"/>
              </a:rPr>
              <a:t>)</a:t>
            </a:r>
            <a:endParaRPr sz="2050">
              <a:latin typeface="Times New Roman"/>
              <a:cs typeface="Times New Roman"/>
            </a:endParaRPr>
          </a:p>
        </p:txBody>
      </p:sp>
      <p:sp>
        <p:nvSpPr>
          <p:cNvPr id="4" name="object 4"/>
          <p:cNvSpPr txBox="1"/>
          <p:nvPr/>
        </p:nvSpPr>
        <p:spPr>
          <a:xfrm>
            <a:off x="4532589" y="4021371"/>
            <a:ext cx="163195" cy="211454"/>
          </a:xfrm>
          <a:prstGeom prst="rect">
            <a:avLst/>
          </a:prstGeom>
        </p:spPr>
        <p:txBody>
          <a:bodyPr vert="horz" wrap="square" lIns="0" tIns="14604" rIns="0" bIns="0" rtlCol="0">
            <a:spAutoFit/>
          </a:bodyPr>
          <a:lstStyle/>
          <a:p>
            <a:pPr marL="12700">
              <a:lnSpc>
                <a:spcPct val="100000"/>
              </a:lnSpc>
              <a:spcBef>
                <a:spcPts val="114"/>
              </a:spcBef>
            </a:pPr>
            <a:r>
              <a:rPr sz="1200" spc="-114" dirty="0">
                <a:latin typeface="Symbol"/>
                <a:cs typeface="Symbol"/>
              </a:rPr>
              <a:t></a:t>
            </a:r>
            <a:r>
              <a:rPr sz="1200" spc="-70" dirty="0">
                <a:latin typeface="Times New Roman"/>
                <a:cs typeface="Times New Roman"/>
              </a:rPr>
              <a:t>1</a:t>
            </a:r>
            <a:endParaRPr sz="1200">
              <a:latin typeface="Times New Roman"/>
              <a:cs typeface="Times New Roman"/>
            </a:endParaRPr>
          </a:p>
        </p:txBody>
      </p:sp>
      <p:sp>
        <p:nvSpPr>
          <p:cNvPr id="5" name="object 5"/>
          <p:cNvSpPr txBox="1"/>
          <p:nvPr/>
        </p:nvSpPr>
        <p:spPr>
          <a:xfrm>
            <a:off x="1409267" y="4048814"/>
            <a:ext cx="3168650" cy="343535"/>
          </a:xfrm>
          <a:prstGeom prst="rect">
            <a:avLst/>
          </a:prstGeom>
        </p:spPr>
        <p:txBody>
          <a:bodyPr vert="horz" wrap="square" lIns="0" tIns="17145" rIns="0" bIns="0" rtlCol="0">
            <a:spAutoFit/>
          </a:bodyPr>
          <a:lstStyle/>
          <a:p>
            <a:pPr marL="38100">
              <a:lnSpc>
                <a:spcPct val="100000"/>
              </a:lnSpc>
              <a:spcBef>
                <a:spcPts val="135"/>
              </a:spcBef>
            </a:pPr>
            <a:r>
              <a:rPr sz="3075" spc="-547" baseline="1355" dirty="0">
                <a:latin typeface="Times New Roman"/>
                <a:cs typeface="Times New Roman"/>
              </a:rPr>
              <a:t>S</a:t>
            </a:r>
            <a:r>
              <a:rPr sz="3075" spc="-322" baseline="1355" dirty="0">
                <a:latin typeface="Times New Roman"/>
                <a:cs typeface="Times New Roman"/>
              </a:rPr>
              <a:t>ymm</a:t>
            </a:r>
            <a:r>
              <a:rPr sz="3075" spc="-232" baseline="1355" dirty="0">
                <a:latin typeface="Times New Roman"/>
                <a:cs typeface="Times New Roman"/>
              </a:rPr>
              <a:t>e</a:t>
            </a:r>
            <a:r>
              <a:rPr sz="3075" spc="-112" baseline="1355" dirty="0">
                <a:latin typeface="Times New Roman"/>
                <a:cs typeface="Times New Roman"/>
              </a:rPr>
              <a:t>t</a:t>
            </a:r>
            <a:r>
              <a:rPr sz="3075" baseline="1355" dirty="0">
                <a:latin typeface="Times New Roman"/>
                <a:cs typeface="Times New Roman"/>
              </a:rPr>
              <a:t>r</a:t>
            </a:r>
            <a:r>
              <a:rPr sz="3075" spc="-157" baseline="1355" dirty="0">
                <a:latin typeface="Times New Roman"/>
                <a:cs typeface="Times New Roman"/>
              </a:rPr>
              <a:t>i</a:t>
            </a:r>
            <a:r>
              <a:rPr sz="3075" spc="-217" baseline="1355" dirty="0">
                <a:latin typeface="Times New Roman"/>
                <a:cs typeface="Times New Roman"/>
              </a:rPr>
              <a:t>c</a:t>
            </a:r>
            <a:r>
              <a:rPr sz="3075" spc="-135" baseline="1355" dirty="0">
                <a:latin typeface="Times New Roman"/>
                <a:cs typeface="Times New Roman"/>
              </a:rPr>
              <a:t> </a:t>
            </a:r>
            <a:r>
              <a:rPr sz="3075" spc="-209" baseline="1355" dirty="0">
                <a:latin typeface="Times New Roman"/>
                <a:cs typeface="Times New Roman"/>
              </a:rPr>
              <a:t>c</a:t>
            </a:r>
            <a:r>
              <a:rPr sz="3075" spc="-157" baseline="1355" dirty="0">
                <a:latin typeface="Times New Roman"/>
                <a:cs typeface="Times New Roman"/>
              </a:rPr>
              <a:t>l</a:t>
            </a:r>
            <a:r>
              <a:rPr sz="3075" spc="-270" baseline="1355" dirty="0">
                <a:latin typeface="Times New Roman"/>
                <a:cs typeface="Times New Roman"/>
              </a:rPr>
              <a:t>os</a:t>
            </a:r>
            <a:r>
              <a:rPr sz="3075" spc="-120" baseline="1355" dirty="0">
                <a:latin typeface="Times New Roman"/>
                <a:cs typeface="Times New Roman"/>
              </a:rPr>
              <a:t>u</a:t>
            </a:r>
            <a:r>
              <a:rPr sz="3075" baseline="1355" dirty="0">
                <a:latin typeface="Times New Roman"/>
                <a:cs typeface="Times New Roman"/>
              </a:rPr>
              <a:t>r</a:t>
            </a:r>
            <a:r>
              <a:rPr sz="3075" spc="-217" baseline="1355" dirty="0">
                <a:latin typeface="Times New Roman"/>
                <a:cs typeface="Times New Roman"/>
              </a:rPr>
              <a:t>e</a:t>
            </a:r>
            <a:r>
              <a:rPr sz="3075" spc="-157" baseline="1355" dirty="0">
                <a:latin typeface="Times New Roman"/>
                <a:cs typeface="Times New Roman"/>
              </a:rPr>
              <a:t> </a:t>
            </a:r>
            <a:r>
              <a:rPr sz="3075" spc="-270" baseline="1355" dirty="0">
                <a:latin typeface="Times New Roman"/>
                <a:cs typeface="Times New Roman"/>
              </a:rPr>
              <a:t>o</a:t>
            </a:r>
            <a:r>
              <a:rPr sz="3075" spc="-165" baseline="1355" dirty="0">
                <a:latin typeface="Times New Roman"/>
                <a:cs typeface="Times New Roman"/>
              </a:rPr>
              <a:t>f</a:t>
            </a:r>
            <a:r>
              <a:rPr sz="3075" spc="322" baseline="1355" dirty="0">
                <a:latin typeface="Times New Roman"/>
                <a:cs typeface="Times New Roman"/>
              </a:rPr>
              <a:t> </a:t>
            </a:r>
            <a:r>
              <a:rPr sz="2050" i="1" spc="-290" dirty="0">
                <a:latin typeface="Times New Roman"/>
                <a:cs typeface="Times New Roman"/>
              </a:rPr>
              <a:t>R</a:t>
            </a:r>
            <a:r>
              <a:rPr sz="1800" spc="-104" baseline="-25462" dirty="0">
                <a:latin typeface="Times New Roman"/>
                <a:cs typeface="Times New Roman"/>
              </a:rPr>
              <a:t>1</a:t>
            </a:r>
            <a:r>
              <a:rPr sz="1800" baseline="-25462" dirty="0">
                <a:latin typeface="Times New Roman"/>
                <a:cs typeface="Times New Roman"/>
              </a:rPr>
              <a:t> </a:t>
            </a:r>
            <a:r>
              <a:rPr sz="1800" spc="-37" baseline="-25462" dirty="0">
                <a:latin typeface="Times New Roman"/>
                <a:cs typeface="Times New Roman"/>
              </a:rPr>
              <a:t> </a:t>
            </a:r>
            <a:r>
              <a:rPr sz="2050" spc="-125" dirty="0">
                <a:latin typeface="Symbol"/>
                <a:cs typeface="Symbol"/>
              </a:rPr>
              <a:t></a:t>
            </a:r>
            <a:r>
              <a:rPr sz="2050" spc="-60" dirty="0">
                <a:latin typeface="Times New Roman"/>
                <a:cs typeface="Times New Roman"/>
              </a:rPr>
              <a:t> </a:t>
            </a:r>
            <a:r>
              <a:rPr sz="2050" i="1" spc="-290" dirty="0">
                <a:latin typeface="Times New Roman"/>
                <a:cs typeface="Times New Roman"/>
              </a:rPr>
              <a:t>R</a:t>
            </a:r>
            <a:r>
              <a:rPr sz="1800" spc="-104" baseline="-25462" dirty="0">
                <a:latin typeface="Times New Roman"/>
                <a:cs typeface="Times New Roman"/>
              </a:rPr>
              <a:t>1</a:t>
            </a:r>
            <a:r>
              <a:rPr sz="1800" spc="209" baseline="-25462" dirty="0">
                <a:latin typeface="Times New Roman"/>
                <a:cs typeface="Times New Roman"/>
              </a:rPr>
              <a:t> </a:t>
            </a:r>
            <a:r>
              <a:rPr sz="2050" spc="-175" dirty="0">
                <a:latin typeface="Symbol"/>
                <a:cs typeface="Symbol"/>
              </a:rPr>
              <a:t></a:t>
            </a:r>
            <a:r>
              <a:rPr sz="2050" spc="-220" dirty="0">
                <a:latin typeface="Times New Roman"/>
                <a:cs typeface="Times New Roman"/>
              </a:rPr>
              <a:t> </a:t>
            </a:r>
            <a:r>
              <a:rPr sz="2050" i="1" spc="-290" dirty="0">
                <a:latin typeface="Times New Roman"/>
                <a:cs typeface="Times New Roman"/>
              </a:rPr>
              <a:t>R</a:t>
            </a:r>
            <a:r>
              <a:rPr sz="1800" spc="-104" baseline="-25462" dirty="0">
                <a:latin typeface="Times New Roman"/>
                <a:cs typeface="Times New Roman"/>
              </a:rPr>
              <a:t>1</a:t>
            </a:r>
            <a:endParaRPr sz="1800" baseline="-25462">
              <a:latin typeface="Times New Roman"/>
              <a:cs typeface="Times New Roman"/>
            </a:endParaRPr>
          </a:p>
        </p:txBody>
      </p:sp>
      <p:sp>
        <p:nvSpPr>
          <p:cNvPr id="6" name="object 6"/>
          <p:cNvSpPr txBox="1"/>
          <p:nvPr/>
        </p:nvSpPr>
        <p:spPr>
          <a:xfrm>
            <a:off x="1224938" y="4421141"/>
            <a:ext cx="6266815" cy="1503045"/>
          </a:xfrm>
          <a:prstGeom prst="rect">
            <a:avLst/>
          </a:prstGeom>
        </p:spPr>
        <p:txBody>
          <a:bodyPr vert="horz" wrap="square" lIns="0" tIns="15240" rIns="0" bIns="0" rtlCol="0">
            <a:spAutoFit/>
          </a:bodyPr>
          <a:lstStyle/>
          <a:p>
            <a:pPr marL="2534920">
              <a:lnSpc>
                <a:spcPct val="100000"/>
              </a:lnSpc>
              <a:spcBef>
                <a:spcPts val="120"/>
              </a:spcBef>
            </a:pPr>
            <a:r>
              <a:rPr sz="2050" spc="-25" dirty="0">
                <a:latin typeface="Times New Roman"/>
                <a:cs typeface="Times New Roman"/>
              </a:rPr>
              <a:t>=</a:t>
            </a:r>
            <a:r>
              <a:rPr sz="3150" i="1" spc="-472" baseline="1322" dirty="0">
                <a:latin typeface="Times New Roman"/>
                <a:cs typeface="Times New Roman"/>
              </a:rPr>
              <a:t>R</a:t>
            </a:r>
            <a:r>
              <a:rPr sz="1800" spc="-150" baseline="-20833" dirty="0">
                <a:latin typeface="Times New Roman"/>
                <a:cs typeface="Times New Roman"/>
              </a:rPr>
              <a:t>1</a:t>
            </a:r>
            <a:r>
              <a:rPr sz="1800" baseline="-20833" dirty="0">
                <a:latin typeface="Times New Roman"/>
                <a:cs typeface="Times New Roman"/>
              </a:rPr>
              <a:t> </a:t>
            </a:r>
            <a:r>
              <a:rPr sz="1800" spc="-195" baseline="-20833" dirty="0">
                <a:latin typeface="Times New Roman"/>
                <a:cs typeface="Times New Roman"/>
              </a:rPr>
              <a:t> </a:t>
            </a:r>
            <a:r>
              <a:rPr sz="3150" spc="-434" baseline="1322" dirty="0">
                <a:latin typeface="Symbol"/>
                <a:cs typeface="Symbol"/>
              </a:rPr>
              <a:t></a:t>
            </a:r>
            <a:r>
              <a:rPr sz="3150" spc="-450" baseline="1322" dirty="0">
                <a:latin typeface="Times New Roman"/>
                <a:cs typeface="Times New Roman"/>
              </a:rPr>
              <a:t> </a:t>
            </a:r>
            <a:r>
              <a:rPr sz="4125" spc="-607" baseline="1010" dirty="0">
                <a:latin typeface="Symbol"/>
                <a:cs typeface="Symbol"/>
              </a:rPr>
              <a:t></a:t>
            </a:r>
            <a:r>
              <a:rPr sz="3150" spc="-405" baseline="1322" dirty="0">
                <a:latin typeface="Times New Roman"/>
                <a:cs typeface="Times New Roman"/>
              </a:rPr>
              <a:t>(</a:t>
            </a:r>
            <a:r>
              <a:rPr sz="3150" spc="-525" baseline="1322" dirty="0">
                <a:latin typeface="Times New Roman"/>
                <a:cs typeface="Times New Roman"/>
              </a:rPr>
              <a:t>1</a:t>
            </a:r>
            <a:r>
              <a:rPr sz="3150" spc="-390" baseline="1322" dirty="0">
                <a:latin typeface="Times New Roman"/>
                <a:cs typeface="Times New Roman"/>
              </a:rPr>
              <a:t>,</a:t>
            </a:r>
            <a:r>
              <a:rPr sz="3150" spc="-480" baseline="1322" dirty="0">
                <a:latin typeface="Times New Roman"/>
                <a:cs typeface="Times New Roman"/>
              </a:rPr>
              <a:t>1</a:t>
            </a:r>
            <a:r>
              <a:rPr sz="3150" spc="-217" baseline="1322" dirty="0">
                <a:latin typeface="Times New Roman"/>
                <a:cs typeface="Times New Roman"/>
              </a:rPr>
              <a:t>)</a:t>
            </a:r>
            <a:r>
              <a:rPr sz="3150" spc="-142" baseline="1322" dirty="0">
                <a:latin typeface="Times New Roman"/>
                <a:cs typeface="Times New Roman"/>
              </a:rPr>
              <a:t>,</a:t>
            </a:r>
            <a:r>
              <a:rPr sz="3150" spc="-487" baseline="1322" dirty="0">
                <a:latin typeface="Times New Roman"/>
                <a:cs typeface="Times New Roman"/>
              </a:rPr>
              <a:t> </a:t>
            </a:r>
            <a:r>
              <a:rPr sz="3150" spc="-120" baseline="1322" dirty="0">
                <a:latin typeface="Times New Roman"/>
                <a:cs typeface="Times New Roman"/>
              </a:rPr>
              <a:t>(</a:t>
            </a:r>
            <a:r>
              <a:rPr sz="3150" spc="-322" baseline="1322" dirty="0">
                <a:latin typeface="Times New Roman"/>
                <a:cs typeface="Times New Roman"/>
              </a:rPr>
              <a:t>2</a:t>
            </a:r>
            <a:r>
              <a:rPr sz="3150" spc="-390" baseline="1322" dirty="0">
                <a:latin typeface="Times New Roman"/>
                <a:cs typeface="Times New Roman"/>
              </a:rPr>
              <a:t>,</a:t>
            </a:r>
            <a:r>
              <a:rPr sz="3150" spc="-487" baseline="1322" dirty="0">
                <a:latin typeface="Times New Roman"/>
                <a:cs typeface="Times New Roman"/>
              </a:rPr>
              <a:t>1</a:t>
            </a:r>
            <a:r>
              <a:rPr sz="3150" spc="-217" baseline="1322" dirty="0">
                <a:latin typeface="Times New Roman"/>
                <a:cs typeface="Times New Roman"/>
              </a:rPr>
              <a:t>)</a:t>
            </a:r>
            <a:r>
              <a:rPr sz="3150" spc="-142" baseline="1322" dirty="0">
                <a:latin typeface="Times New Roman"/>
                <a:cs typeface="Times New Roman"/>
              </a:rPr>
              <a:t>,</a:t>
            </a:r>
            <a:r>
              <a:rPr sz="3150" spc="-487" baseline="1322" dirty="0">
                <a:latin typeface="Times New Roman"/>
                <a:cs typeface="Times New Roman"/>
              </a:rPr>
              <a:t> </a:t>
            </a:r>
            <a:r>
              <a:rPr sz="3150" spc="-195" baseline="1322" dirty="0">
                <a:latin typeface="Times New Roman"/>
                <a:cs typeface="Times New Roman"/>
              </a:rPr>
              <a:t>(</a:t>
            </a:r>
            <a:r>
              <a:rPr sz="3150" spc="-405" baseline="1322" dirty="0">
                <a:latin typeface="Times New Roman"/>
                <a:cs typeface="Times New Roman"/>
              </a:rPr>
              <a:t>3</a:t>
            </a:r>
            <a:r>
              <a:rPr sz="3150" spc="-104" baseline="1322" dirty="0">
                <a:latin typeface="Times New Roman"/>
                <a:cs typeface="Times New Roman"/>
              </a:rPr>
              <a:t>,</a:t>
            </a:r>
            <a:r>
              <a:rPr sz="3150" spc="-284" baseline="1322" dirty="0">
                <a:latin typeface="Times New Roman"/>
                <a:cs typeface="Times New Roman"/>
              </a:rPr>
              <a:t>2</a:t>
            </a:r>
            <a:r>
              <a:rPr sz="3150" spc="-217" baseline="1322" dirty="0">
                <a:latin typeface="Times New Roman"/>
                <a:cs typeface="Times New Roman"/>
              </a:rPr>
              <a:t>)</a:t>
            </a:r>
            <a:r>
              <a:rPr sz="3150" spc="-142" baseline="1322" dirty="0">
                <a:latin typeface="Times New Roman"/>
                <a:cs typeface="Times New Roman"/>
              </a:rPr>
              <a:t>,</a:t>
            </a:r>
            <a:r>
              <a:rPr sz="3150" spc="-487" baseline="1322" dirty="0">
                <a:latin typeface="Times New Roman"/>
                <a:cs typeface="Times New Roman"/>
              </a:rPr>
              <a:t> </a:t>
            </a:r>
            <a:r>
              <a:rPr sz="3150" spc="-112" baseline="1322" dirty="0">
                <a:latin typeface="Times New Roman"/>
                <a:cs typeface="Times New Roman"/>
              </a:rPr>
              <a:t>(</a:t>
            </a:r>
            <a:r>
              <a:rPr sz="3150" spc="-322" baseline="1322" dirty="0">
                <a:latin typeface="Times New Roman"/>
                <a:cs typeface="Times New Roman"/>
              </a:rPr>
              <a:t>4</a:t>
            </a:r>
            <a:r>
              <a:rPr sz="3150" spc="-187" baseline="1322" dirty="0">
                <a:latin typeface="Times New Roman"/>
                <a:cs typeface="Times New Roman"/>
              </a:rPr>
              <a:t>,</a:t>
            </a:r>
            <a:r>
              <a:rPr sz="3150" spc="-367" baseline="1322" dirty="0">
                <a:latin typeface="Times New Roman"/>
                <a:cs typeface="Times New Roman"/>
              </a:rPr>
              <a:t>3</a:t>
            </a:r>
            <a:r>
              <a:rPr sz="3150" spc="-262" baseline="1322" dirty="0">
                <a:latin typeface="Times New Roman"/>
                <a:cs typeface="Times New Roman"/>
              </a:rPr>
              <a:t>)</a:t>
            </a:r>
            <a:r>
              <a:rPr sz="4125" spc="-757" baseline="1010" dirty="0">
                <a:latin typeface="Symbol"/>
                <a:cs typeface="Symbol"/>
              </a:rPr>
              <a:t></a:t>
            </a:r>
            <a:endParaRPr sz="4125" baseline="1010">
              <a:latin typeface="Symbol"/>
              <a:cs typeface="Symbol"/>
            </a:endParaRPr>
          </a:p>
          <a:p>
            <a:pPr marL="2534920">
              <a:lnSpc>
                <a:spcPct val="100000"/>
              </a:lnSpc>
              <a:spcBef>
                <a:spcPts val="1625"/>
              </a:spcBef>
            </a:pPr>
            <a:r>
              <a:rPr sz="2050" spc="-180" dirty="0">
                <a:latin typeface="Times New Roman"/>
                <a:cs typeface="Times New Roman"/>
              </a:rPr>
              <a:t>=</a:t>
            </a:r>
            <a:r>
              <a:rPr sz="2050" spc="-260" dirty="0">
                <a:latin typeface="Times New Roman"/>
                <a:cs typeface="Times New Roman"/>
              </a:rPr>
              <a:t> </a:t>
            </a:r>
            <a:r>
              <a:rPr sz="2050" spc="-155" dirty="0">
                <a:latin typeface="Times New Roman"/>
                <a:cs typeface="Times New Roman"/>
              </a:rPr>
              <a:t>{</a:t>
            </a:r>
            <a:r>
              <a:rPr sz="2050" spc="-100" dirty="0">
                <a:latin typeface="Times New Roman"/>
                <a:cs typeface="Times New Roman"/>
              </a:rPr>
              <a:t> </a:t>
            </a:r>
            <a:r>
              <a:rPr sz="2050" spc="-135" dirty="0">
                <a:latin typeface="Times New Roman"/>
                <a:cs typeface="Times New Roman"/>
              </a:rPr>
              <a:t>(</a:t>
            </a:r>
            <a:r>
              <a:rPr sz="2050" spc="-80" dirty="0">
                <a:latin typeface="Times New Roman"/>
                <a:cs typeface="Times New Roman"/>
              </a:rPr>
              <a:t>1</a:t>
            </a:r>
            <a:r>
              <a:rPr sz="2050" spc="-170" dirty="0">
                <a:latin typeface="Times New Roman"/>
                <a:cs typeface="Times New Roman"/>
              </a:rPr>
              <a:t>,</a:t>
            </a:r>
            <a:r>
              <a:rPr sz="2050" spc="-80" dirty="0">
                <a:latin typeface="Times New Roman"/>
                <a:cs typeface="Times New Roman"/>
              </a:rPr>
              <a:t>1</a:t>
            </a:r>
            <a:r>
              <a:rPr sz="2050" spc="-110" dirty="0">
                <a:latin typeface="Times New Roman"/>
                <a:cs typeface="Times New Roman"/>
              </a:rPr>
              <a:t>)</a:t>
            </a:r>
            <a:r>
              <a:rPr sz="2050" spc="-175" dirty="0">
                <a:latin typeface="Times New Roman"/>
                <a:cs typeface="Times New Roman"/>
              </a:rPr>
              <a:t>,</a:t>
            </a:r>
            <a:r>
              <a:rPr sz="2050" spc="-135" dirty="0">
                <a:latin typeface="Times New Roman"/>
                <a:cs typeface="Times New Roman"/>
              </a:rPr>
              <a:t>(</a:t>
            </a:r>
            <a:r>
              <a:rPr sz="2050" spc="-80" dirty="0">
                <a:latin typeface="Times New Roman"/>
                <a:cs typeface="Times New Roman"/>
              </a:rPr>
              <a:t>1</a:t>
            </a:r>
            <a:r>
              <a:rPr sz="2050" spc="-170" dirty="0">
                <a:latin typeface="Times New Roman"/>
                <a:cs typeface="Times New Roman"/>
              </a:rPr>
              <a:t>,</a:t>
            </a:r>
            <a:r>
              <a:rPr sz="2050" spc="-80" dirty="0">
                <a:latin typeface="Times New Roman"/>
                <a:cs typeface="Times New Roman"/>
              </a:rPr>
              <a:t>2</a:t>
            </a:r>
            <a:r>
              <a:rPr sz="2050" spc="-135" dirty="0">
                <a:latin typeface="Times New Roman"/>
                <a:cs typeface="Times New Roman"/>
              </a:rPr>
              <a:t>)</a:t>
            </a:r>
            <a:r>
              <a:rPr sz="2050" spc="-170" dirty="0">
                <a:latin typeface="Times New Roman"/>
                <a:cs typeface="Times New Roman"/>
              </a:rPr>
              <a:t>,</a:t>
            </a:r>
            <a:r>
              <a:rPr sz="2050" spc="-135" dirty="0">
                <a:latin typeface="Times New Roman"/>
                <a:cs typeface="Times New Roman"/>
              </a:rPr>
              <a:t>(</a:t>
            </a:r>
            <a:r>
              <a:rPr sz="2050" spc="-60" dirty="0">
                <a:latin typeface="Times New Roman"/>
                <a:cs typeface="Times New Roman"/>
              </a:rPr>
              <a:t>2</a:t>
            </a:r>
            <a:r>
              <a:rPr sz="2050" spc="-170" dirty="0">
                <a:latin typeface="Times New Roman"/>
                <a:cs typeface="Times New Roman"/>
              </a:rPr>
              <a:t>,</a:t>
            </a:r>
            <a:r>
              <a:rPr sz="2050" spc="-80" dirty="0">
                <a:latin typeface="Times New Roman"/>
                <a:cs typeface="Times New Roman"/>
              </a:rPr>
              <a:t>1</a:t>
            </a:r>
            <a:r>
              <a:rPr sz="2050" spc="-135" dirty="0">
                <a:latin typeface="Times New Roman"/>
                <a:cs typeface="Times New Roman"/>
              </a:rPr>
              <a:t>)</a:t>
            </a:r>
            <a:r>
              <a:rPr sz="2050" spc="-170" dirty="0">
                <a:latin typeface="Times New Roman"/>
                <a:cs typeface="Times New Roman"/>
              </a:rPr>
              <a:t>,</a:t>
            </a:r>
            <a:r>
              <a:rPr sz="2050" spc="-110" dirty="0">
                <a:latin typeface="Times New Roman"/>
                <a:cs typeface="Times New Roman"/>
              </a:rPr>
              <a:t>(</a:t>
            </a:r>
            <a:r>
              <a:rPr sz="2050" spc="-85" dirty="0">
                <a:latin typeface="Times New Roman"/>
                <a:cs typeface="Times New Roman"/>
              </a:rPr>
              <a:t>2</a:t>
            </a:r>
            <a:r>
              <a:rPr sz="2050" spc="-170" dirty="0">
                <a:latin typeface="Times New Roman"/>
                <a:cs typeface="Times New Roman"/>
              </a:rPr>
              <a:t>,</a:t>
            </a:r>
            <a:r>
              <a:rPr sz="2050" spc="-80" dirty="0">
                <a:latin typeface="Times New Roman"/>
                <a:cs typeface="Times New Roman"/>
              </a:rPr>
              <a:t>3</a:t>
            </a:r>
            <a:r>
              <a:rPr sz="2050" spc="-135" dirty="0">
                <a:latin typeface="Times New Roman"/>
                <a:cs typeface="Times New Roman"/>
              </a:rPr>
              <a:t>)</a:t>
            </a:r>
            <a:r>
              <a:rPr sz="2050" spc="-170" dirty="0">
                <a:latin typeface="Times New Roman"/>
                <a:cs typeface="Times New Roman"/>
              </a:rPr>
              <a:t>,</a:t>
            </a:r>
            <a:r>
              <a:rPr sz="2050" spc="-135" dirty="0">
                <a:latin typeface="Times New Roman"/>
                <a:cs typeface="Times New Roman"/>
              </a:rPr>
              <a:t>(</a:t>
            </a:r>
            <a:r>
              <a:rPr sz="2050" spc="-80" dirty="0">
                <a:latin typeface="Times New Roman"/>
                <a:cs typeface="Times New Roman"/>
              </a:rPr>
              <a:t>3</a:t>
            </a:r>
            <a:r>
              <a:rPr sz="2050" spc="-170" dirty="0">
                <a:latin typeface="Times New Roman"/>
                <a:cs typeface="Times New Roman"/>
              </a:rPr>
              <a:t>,</a:t>
            </a:r>
            <a:r>
              <a:rPr sz="2050" spc="-80" dirty="0">
                <a:latin typeface="Times New Roman"/>
                <a:cs typeface="Times New Roman"/>
              </a:rPr>
              <a:t>2</a:t>
            </a:r>
            <a:r>
              <a:rPr sz="2050" spc="-110" dirty="0">
                <a:latin typeface="Times New Roman"/>
                <a:cs typeface="Times New Roman"/>
              </a:rPr>
              <a:t>)</a:t>
            </a:r>
            <a:r>
              <a:rPr sz="2050" spc="-175" dirty="0">
                <a:latin typeface="Times New Roman"/>
                <a:cs typeface="Times New Roman"/>
              </a:rPr>
              <a:t>,</a:t>
            </a:r>
            <a:r>
              <a:rPr sz="2050" spc="-135" dirty="0">
                <a:latin typeface="Times New Roman"/>
                <a:cs typeface="Times New Roman"/>
              </a:rPr>
              <a:t>(</a:t>
            </a:r>
            <a:r>
              <a:rPr sz="2050" spc="-80" dirty="0">
                <a:latin typeface="Times New Roman"/>
                <a:cs typeface="Times New Roman"/>
              </a:rPr>
              <a:t>3</a:t>
            </a:r>
            <a:r>
              <a:rPr sz="2050" spc="-170" dirty="0">
                <a:latin typeface="Times New Roman"/>
                <a:cs typeface="Times New Roman"/>
              </a:rPr>
              <a:t>,</a:t>
            </a:r>
            <a:r>
              <a:rPr sz="2050" spc="-80" dirty="0">
                <a:latin typeface="Times New Roman"/>
                <a:cs typeface="Times New Roman"/>
              </a:rPr>
              <a:t>4</a:t>
            </a:r>
            <a:r>
              <a:rPr sz="2050" spc="-135" dirty="0">
                <a:latin typeface="Times New Roman"/>
                <a:cs typeface="Times New Roman"/>
              </a:rPr>
              <a:t>)</a:t>
            </a:r>
            <a:r>
              <a:rPr sz="2050" spc="-170" dirty="0">
                <a:latin typeface="Times New Roman"/>
                <a:cs typeface="Times New Roman"/>
              </a:rPr>
              <a:t>,</a:t>
            </a:r>
            <a:r>
              <a:rPr sz="2050" spc="-110" dirty="0">
                <a:latin typeface="Times New Roman"/>
                <a:cs typeface="Times New Roman"/>
              </a:rPr>
              <a:t>(</a:t>
            </a:r>
            <a:r>
              <a:rPr sz="2050" spc="-85" dirty="0">
                <a:latin typeface="Times New Roman"/>
                <a:cs typeface="Times New Roman"/>
              </a:rPr>
              <a:t>4</a:t>
            </a:r>
            <a:r>
              <a:rPr sz="2050" spc="-170" dirty="0">
                <a:latin typeface="Times New Roman"/>
                <a:cs typeface="Times New Roman"/>
              </a:rPr>
              <a:t>,</a:t>
            </a:r>
            <a:r>
              <a:rPr sz="2050" spc="-80" dirty="0">
                <a:latin typeface="Times New Roman"/>
                <a:cs typeface="Times New Roman"/>
              </a:rPr>
              <a:t>3</a:t>
            </a:r>
            <a:r>
              <a:rPr sz="2050" spc="-135" dirty="0">
                <a:latin typeface="Times New Roman"/>
                <a:cs typeface="Times New Roman"/>
              </a:rPr>
              <a:t>)</a:t>
            </a:r>
            <a:r>
              <a:rPr sz="2050" spc="-155" dirty="0">
                <a:latin typeface="Times New Roman"/>
                <a:cs typeface="Times New Roman"/>
              </a:rPr>
              <a:t>}</a:t>
            </a:r>
            <a:endParaRPr sz="2050">
              <a:latin typeface="Times New Roman"/>
              <a:cs typeface="Times New Roman"/>
            </a:endParaRPr>
          </a:p>
          <a:p>
            <a:pPr marL="50800">
              <a:lnSpc>
                <a:spcPct val="100000"/>
              </a:lnSpc>
              <a:spcBef>
                <a:spcPts val="1760"/>
              </a:spcBef>
            </a:pPr>
            <a:r>
              <a:rPr sz="2050" spc="-365" dirty="0">
                <a:latin typeface="Times New Roman"/>
                <a:cs typeface="Times New Roman"/>
              </a:rPr>
              <a:t>S</a:t>
            </a:r>
            <a:r>
              <a:rPr sz="2050" spc="-105" dirty="0">
                <a:latin typeface="Times New Roman"/>
                <a:cs typeface="Times New Roman"/>
              </a:rPr>
              <a:t>i</a:t>
            </a:r>
            <a:r>
              <a:rPr sz="2050" spc="-215" dirty="0">
                <a:latin typeface="Times New Roman"/>
                <a:cs typeface="Times New Roman"/>
              </a:rPr>
              <a:t>m</a:t>
            </a:r>
            <a:r>
              <a:rPr sz="2050" spc="-90" dirty="0">
                <a:latin typeface="Times New Roman"/>
                <a:cs typeface="Times New Roman"/>
              </a:rPr>
              <a:t>i</a:t>
            </a:r>
            <a:r>
              <a:rPr sz="2050" spc="-105" dirty="0">
                <a:latin typeface="Times New Roman"/>
                <a:cs typeface="Times New Roman"/>
              </a:rPr>
              <a:t>la</a:t>
            </a:r>
            <a:r>
              <a:rPr sz="2050" dirty="0">
                <a:latin typeface="Times New Roman"/>
                <a:cs typeface="Times New Roman"/>
              </a:rPr>
              <a:t>r</a:t>
            </a:r>
            <a:r>
              <a:rPr sz="2050" spc="-105" dirty="0">
                <a:latin typeface="Times New Roman"/>
                <a:cs typeface="Times New Roman"/>
              </a:rPr>
              <a:t>l</a:t>
            </a:r>
            <a:r>
              <a:rPr sz="2050" spc="-160" dirty="0">
                <a:latin typeface="Times New Roman"/>
                <a:cs typeface="Times New Roman"/>
              </a:rPr>
              <a:t>y</a:t>
            </a:r>
            <a:r>
              <a:rPr sz="2050" spc="-150" dirty="0">
                <a:latin typeface="Times New Roman"/>
                <a:cs typeface="Times New Roman"/>
              </a:rPr>
              <a:t> </a:t>
            </a:r>
            <a:r>
              <a:rPr sz="2050" spc="-75" dirty="0">
                <a:latin typeface="Times New Roman"/>
                <a:cs typeface="Times New Roman"/>
              </a:rPr>
              <a:t>t</a:t>
            </a:r>
            <a:r>
              <a:rPr sz="2050" dirty="0">
                <a:latin typeface="Times New Roman"/>
                <a:cs typeface="Times New Roman"/>
              </a:rPr>
              <a:t>r</a:t>
            </a:r>
            <a:r>
              <a:rPr sz="2050" spc="-160" dirty="0">
                <a:latin typeface="Times New Roman"/>
                <a:cs typeface="Times New Roman"/>
              </a:rPr>
              <a:t>y</a:t>
            </a:r>
            <a:r>
              <a:rPr sz="2050" spc="-150" dirty="0">
                <a:latin typeface="Times New Roman"/>
                <a:cs typeface="Times New Roman"/>
              </a:rPr>
              <a:t> f</a:t>
            </a:r>
            <a:r>
              <a:rPr sz="2050" spc="-180" dirty="0">
                <a:latin typeface="Times New Roman"/>
                <a:cs typeface="Times New Roman"/>
              </a:rPr>
              <a:t>o</a:t>
            </a:r>
            <a:r>
              <a:rPr sz="2050" spc="-110" dirty="0">
                <a:latin typeface="Times New Roman"/>
                <a:cs typeface="Times New Roman"/>
              </a:rPr>
              <a:t>r</a:t>
            </a:r>
            <a:r>
              <a:rPr sz="2050" spc="15" dirty="0">
                <a:latin typeface="Times New Roman"/>
                <a:cs typeface="Times New Roman"/>
              </a:rPr>
              <a:t> </a:t>
            </a:r>
            <a:r>
              <a:rPr sz="2050" spc="-425" dirty="0">
                <a:latin typeface="Times New Roman"/>
                <a:cs typeface="Times New Roman"/>
              </a:rPr>
              <a:t>R</a:t>
            </a:r>
            <a:r>
              <a:rPr sz="2100" spc="-89" baseline="-9920" dirty="0">
                <a:latin typeface="Times New Roman"/>
                <a:cs typeface="Times New Roman"/>
              </a:rPr>
              <a:t>2</a:t>
            </a:r>
            <a:r>
              <a:rPr sz="2050" spc="-80" dirty="0">
                <a:latin typeface="Times New Roman"/>
                <a:cs typeface="Times New Roman"/>
              </a:rPr>
              <a:t>.</a:t>
            </a:r>
            <a:endParaRPr sz="20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289" y="1295463"/>
            <a:ext cx="8839200" cy="5053330"/>
          </a:xfrm>
          <a:custGeom>
            <a:avLst/>
            <a:gdLst/>
            <a:ahLst/>
            <a:cxnLst/>
            <a:rect l="l" t="t" r="r" b="b"/>
            <a:pathLst>
              <a:path w="8839200" h="5053330">
                <a:moveTo>
                  <a:pt x="8839200" y="0"/>
                </a:moveTo>
                <a:lnTo>
                  <a:pt x="0" y="0"/>
                </a:lnTo>
                <a:lnTo>
                  <a:pt x="0" y="5052949"/>
                </a:lnTo>
                <a:lnTo>
                  <a:pt x="8839200" y="5052949"/>
                </a:lnTo>
                <a:lnTo>
                  <a:pt x="8839200" y="0"/>
                </a:lnTo>
                <a:close/>
              </a:path>
            </a:pathLst>
          </a:custGeom>
          <a:solidFill>
            <a:srgbClr val="F1F1F1"/>
          </a:solidFill>
        </p:spPr>
        <p:txBody>
          <a:bodyPr wrap="square" lIns="0" tIns="0" rIns="0" bIns="0" rtlCol="0"/>
          <a:lstStyle/>
          <a:p>
            <a:endParaRPr/>
          </a:p>
        </p:txBody>
      </p:sp>
      <p:sp>
        <p:nvSpPr>
          <p:cNvPr id="3" name="object 3"/>
          <p:cNvSpPr txBox="1"/>
          <p:nvPr/>
        </p:nvSpPr>
        <p:spPr>
          <a:xfrm>
            <a:off x="218033" y="1190226"/>
            <a:ext cx="8392795" cy="983615"/>
          </a:xfrm>
          <a:prstGeom prst="rect">
            <a:avLst/>
          </a:prstGeom>
        </p:spPr>
        <p:txBody>
          <a:bodyPr vert="horz" wrap="square" lIns="0" tIns="167005" rIns="0" bIns="0" rtlCol="0">
            <a:spAutoFit/>
          </a:bodyPr>
          <a:lstStyle/>
          <a:p>
            <a:pPr marL="12700">
              <a:lnSpc>
                <a:spcPct val="100000"/>
              </a:lnSpc>
              <a:spcBef>
                <a:spcPts val="1315"/>
              </a:spcBef>
            </a:pPr>
            <a:r>
              <a:rPr sz="2200" spc="-35" dirty="0">
                <a:latin typeface="Times New Roman"/>
                <a:cs typeface="Times New Roman"/>
              </a:rPr>
              <a:t>Warshall’s</a:t>
            </a:r>
            <a:r>
              <a:rPr sz="2200" spc="5" dirty="0">
                <a:latin typeface="Times New Roman"/>
                <a:cs typeface="Times New Roman"/>
              </a:rPr>
              <a:t> </a:t>
            </a:r>
            <a:r>
              <a:rPr sz="2200" spc="-5" dirty="0">
                <a:latin typeface="Times New Roman"/>
                <a:cs typeface="Times New Roman"/>
              </a:rPr>
              <a:t>algorithm</a:t>
            </a:r>
            <a:r>
              <a:rPr sz="2200" dirty="0">
                <a:latin typeface="Times New Roman"/>
                <a:cs typeface="Times New Roman"/>
              </a:rPr>
              <a:t> </a:t>
            </a:r>
            <a:r>
              <a:rPr sz="2200" spc="-5" dirty="0">
                <a:latin typeface="Times New Roman"/>
                <a:cs typeface="Times New Roman"/>
              </a:rPr>
              <a:t>is</a:t>
            </a:r>
            <a:r>
              <a:rPr sz="2200" spc="10" dirty="0">
                <a:latin typeface="Times New Roman"/>
                <a:cs typeface="Times New Roman"/>
              </a:rPr>
              <a:t> </a:t>
            </a:r>
            <a:r>
              <a:rPr sz="2200" spc="-5" dirty="0">
                <a:latin typeface="Times New Roman"/>
                <a:cs typeface="Times New Roman"/>
              </a:rPr>
              <a:t>used</a:t>
            </a:r>
            <a:r>
              <a:rPr sz="2200" dirty="0">
                <a:latin typeface="Times New Roman"/>
                <a:cs typeface="Times New Roman"/>
              </a:rPr>
              <a:t> </a:t>
            </a:r>
            <a:r>
              <a:rPr sz="2200" spc="-5" dirty="0">
                <a:latin typeface="Times New Roman"/>
                <a:cs typeface="Times New Roman"/>
              </a:rPr>
              <a:t>to</a:t>
            </a:r>
            <a:r>
              <a:rPr sz="2200" spc="15" dirty="0">
                <a:latin typeface="Times New Roman"/>
                <a:cs typeface="Times New Roman"/>
              </a:rPr>
              <a:t> </a:t>
            </a:r>
            <a:r>
              <a:rPr sz="2200" spc="-5" dirty="0">
                <a:latin typeface="Times New Roman"/>
                <a:cs typeface="Times New Roman"/>
              </a:rPr>
              <a:t>compute</a:t>
            </a:r>
            <a:r>
              <a:rPr sz="2200" spc="2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transitive</a:t>
            </a:r>
            <a:r>
              <a:rPr sz="2200" spc="5" dirty="0">
                <a:latin typeface="Times New Roman"/>
                <a:cs typeface="Times New Roman"/>
              </a:rPr>
              <a:t> </a:t>
            </a:r>
            <a:r>
              <a:rPr sz="2200" spc="-5" dirty="0">
                <a:latin typeface="Times New Roman"/>
                <a:cs typeface="Times New Roman"/>
              </a:rPr>
              <a:t>closure</a:t>
            </a:r>
            <a:r>
              <a:rPr sz="2200" spc="1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spc="-5" dirty="0">
                <a:latin typeface="Times New Roman"/>
                <a:cs typeface="Times New Roman"/>
              </a:rPr>
              <a:t>a</a:t>
            </a:r>
            <a:r>
              <a:rPr sz="2200" spc="10" dirty="0">
                <a:latin typeface="Times New Roman"/>
                <a:cs typeface="Times New Roman"/>
              </a:rPr>
              <a:t> </a:t>
            </a:r>
            <a:r>
              <a:rPr sz="2200" spc="-5" dirty="0">
                <a:latin typeface="Times New Roman"/>
                <a:cs typeface="Times New Roman"/>
              </a:rPr>
              <a:t>relation.</a:t>
            </a:r>
            <a:endParaRPr sz="2200">
              <a:latin typeface="Times New Roman"/>
              <a:cs typeface="Times New Roman"/>
            </a:endParaRPr>
          </a:p>
          <a:p>
            <a:pPr marL="13970">
              <a:lnSpc>
                <a:spcPct val="100000"/>
              </a:lnSpc>
              <a:spcBef>
                <a:spcPts val="1165"/>
              </a:spcBef>
            </a:pPr>
            <a:r>
              <a:rPr sz="2100" b="1" u="heavy" spc="-120" dirty="0">
                <a:uFill>
                  <a:solidFill>
                    <a:srgbClr val="000000"/>
                  </a:solidFill>
                </a:uFill>
                <a:latin typeface="Times New Roman"/>
                <a:cs typeface="Times New Roman"/>
              </a:rPr>
              <a:t>W</a:t>
            </a:r>
            <a:r>
              <a:rPr sz="2100" b="1" u="heavy" dirty="0">
                <a:uFill>
                  <a:solidFill>
                    <a:srgbClr val="000000"/>
                  </a:solidFill>
                </a:uFill>
                <a:latin typeface="Times New Roman"/>
                <a:cs typeface="Times New Roman"/>
              </a:rPr>
              <a:t>a</a:t>
            </a:r>
            <a:r>
              <a:rPr sz="2100" b="1" u="heavy" spc="5" dirty="0">
                <a:uFill>
                  <a:solidFill>
                    <a:srgbClr val="000000"/>
                  </a:solidFill>
                </a:uFill>
                <a:latin typeface="Times New Roman"/>
                <a:cs typeface="Times New Roman"/>
              </a:rPr>
              <a:t>r</a:t>
            </a:r>
            <a:r>
              <a:rPr sz="2100" b="1" u="heavy" spc="-5" dirty="0">
                <a:uFill>
                  <a:solidFill>
                    <a:srgbClr val="000000"/>
                  </a:solidFill>
                </a:uFill>
                <a:latin typeface="Times New Roman"/>
                <a:cs typeface="Times New Roman"/>
              </a:rPr>
              <a:t>shal</a:t>
            </a:r>
            <a:r>
              <a:rPr sz="2100" b="1" u="heavy" spc="5" dirty="0">
                <a:uFill>
                  <a:solidFill>
                    <a:srgbClr val="000000"/>
                  </a:solidFill>
                </a:uFill>
                <a:latin typeface="Times New Roman"/>
                <a:cs typeface="Times New Roman"/>
              </a:rPr>
              <a:t>l</a:t>
            </a:r>
            <a:r>
              <a:rPr sz="2100" b="1" u="heavy" spc="-80" dirty="0">
                <a:uFill>
                  <a:solidFill>
                    <a:srgbClr val="000000"/>
                  </a:solidFill>
                </a:uFill>
                <a:latin typeface="Times New Roman"/>
                <a:cs typeface="Times New Roman"/>
              </a:rPr>
              <a:t>’</a:t>
            </a:r>
            <a:r>
              <a:rPr sz="2100" b="1" u="heavy" dirty="0">
                <a:uFill>
                  <a:solidFill>
                    <a:srgbClr val="000000"/>
                  </a:solidFill>
                </a:uFill>
                <a:latin typeface="Times New Roman"/>
                <a:cs typeface="Times New Roman"/>
              </a:rPr>
              <a:t>s</a:t>
            </a:r>
            <a:r>
              <a:rPr sz="2100" b="1" u="heavy" spc="-125" dirty="0">
                <a:uFill>
                  <a:solidFill>
                    <a:srgbClr val="000000"/>
                  </a:solidFill>
                </a:uFill>
                <a:latin typeface="Times New Roman"/>
                <a:cs typeface="Times New Roman"/>
              </a:rPr>
              <a:t> </a:t>
            </a:r>
            <a:r>
              <a:rPr sz="2100" b="1" u="heavy" dirty="0">
                <a:uFill>
                  <a:solidFill>
                    <a:srgbClr val="000000"/>
                  </a:solidFill>
                </a:uFill>
                <a:latin typeface="Times New Roman"/>
                <a:cs typeface="Times New Roman"/>
              </a:rPr>
              <a:t>Alg</a:t>
            </a:r>
            <a:r>
              <a:rPr sz="2100" b="1" u="heavy" spc="10" dirty="0">
                <a:uFill>
                  <a:solidFill>
                    <a:srgbClr val="000000"/>
                  </a:solidFill>
                </a:uFill>
                <a:latin typeface="Times New Roman"/>
                <a:cs typeface="Times New Roman"/>
              </a:rPr>
              <a:t>o</a:t>
            </a:r>
            <a:r>
              <a:rPr sz="2100" b="1" u="heavy" dirty="0">
                <a:uFill>
                  <a:solidFill>
                    <a:srgbClr val="000000"/>
                  </a:solidFill>
                </a:uFill>
                <a:latin typeface="Times New Roman"/>
                <a:cs typeface="Times New Roman"/>
              </a:rPr>
              <a:t>r</a:t>
            </a:r>
            <a:r>
              <a:rPr sz="2100" b="1" u="heavy" spc="5" dirty="0">
                <a:uFill>
                  <a:solidFill>
                    <a:srgbClr val="000000"/>
                  </a:solidFill>
                </a:uFill>
                <a:latin typeface="Times New Roman"/>
                <a:cs typeface="Times New Roman"/>
              </a:rPr>
              <a:t>i</a:t>
            </a:r>
            <a:r>
              <a:rPr sz="2100" b="1" u="heavy" spc="-5" dirty="0">
                <a:uFill>
                  <a:solidFill>
                    <a:srgbClr val="000000"/>
                  </a:solidFill>
                </a:uFill>
                <a:latin typeface="Times New Roman"/>
                <a:cs typeface="Times New Roman"/>
              </a:rPr>
              <a:t>t</a:t>
            </a:r>
            <a:r>
              <a:rPr sz="2100" b="1" u="heavy" spc="-15" dirty="0">
                <a:uFill>
                  <a:solidFill>
                    <a:srgbClr val="000000"/>
                  </a:solidFill>
                </a:uFill>
                <a:latin typeface="Times New Roman"/>
                <a:cs typeface="Times New Roman"/>
              </a:rPr>
              <a:t>h</a:t>
            </a:r>
            <a:r>
              <a:rPr sz="2100" b="1" u="heavy" dirty="0">
                <a:uFill>
                  <a:solidFill>
                    <a:srgbClr val="000000"/>
                  </a:solidFill>
                </a:uFill>
                <a:latin typeface="Times New Roman"/>
                <a:cs typeface="Times New Roman"/>
              </a:rPr>
              <a:t>m</a:t>
            </a:r>
            <a:endParaRPr sz="2100">
              <a:latin typeface="Times New Roman"/>
              <a:cs typeface="Times New Roman"/>
            </a:endParaRPr>
          </a:p>
        </p:txBody>
      </p:sp>
      <p:sp>
        <p:nvSpPr>
          <p:cNvPr id="4" name="object 4"/>
          <p:cNvSpPr txBox="1"/>
          <p:nvPr/>
        </p:nvSpPr>
        <p:spPr>
          <a:xfrm>
            <a:off x="250647" y="2310510"/>
            <a:ext cx="1760220"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Arial MT"/>
                <a:cs typeface="Arial MT"/>
              </a:rPr>
              <a:t>Let</a:t>
            </a:r>
            <a:r>
              <a:rPr sz="2100" spc="-25" dirty="0">
                <a:latin typeface="Arial MT"/>
                <a:cs typeface="Arial MT"/>
              </a:rPr>
              <a:t> </a:t>
            </a:r>
            <a:r>
              <a:rPr sz="2100" spc="-5" dirty="0">
                <a:latin typeface="Arial MT"/>
                <a:cs typeface="Arial MT"/>
              </a:rPr>
              <a:t>us</a:t>
            </a:r>
            <a:r>
              <a:rPr sz="2100" spc="-25" dirty="0">
                <a:latin typeface="Arial MT"/>
                <a:cs typeface="Arial MT"/>
              </a:rPr>
              <a:t> </a:t>
            </a:r>
            <a:r>
              <a:rPr sz="2100" spc="-5" dirty="0">
                <a:latin typeface="Arial MT"/>
                <a:cs typeface="Arial MT"/>
              </a:rPr>
              <a:t>assume</a:t>
            </a:r>
            <a:endParaRPr sz="2100">
              <a:latin typeface="Arial MT"/>
              <a:cs typeface="Arial MT"/>
            </a:endParaRPr>
          </a:p>
        </p:txBody>
      </p:sp>
      <p:sp>
        <p:nvSpPr>
          <p:cNvPr id="5" name="object 5"/>
          <p:cNvSpPr txBox="1"/>
          <p:nvPr/>
        </p:nvSpPr>
        <p:spPr>
          <a:xfrm>
            <a:off x="3251961" y="2355037"/>
            <a:ext cx="939800" cy="346075"/>
          </a:xfrm>
          <a:prstGeom prst="rect">
            <a:avLst/>
          </a:prstGeom>
        </p:spPr>
        <p:txBody>
          <a:bodyPr vert="horz" wrap="square" lIns="0" tIns="12700" rIns="0" bIns="0" rtlCol="0">
            <a:spAutoFit/>
          </a:bodyPr>
          <a:lstStyle/>
          <a:p>
            <a:pPr marL="38100">
              <a:lnSpc>
                <a:spcPct val="100000"/>
              </a:lnSpc>
              <a:spcBef>
                <a:spcPts val="100"/>
              </a:spcBef>
            </a:pPr>
            <a:r>
              <a:rPr sz="2100" spc="-45" dirty="0">
                <a:latin typeface="Cambria Math"/>
                <a:cs typeface="Cambria Math"/>
              </a:rPr>
              <a:t>𝑊</a:t>
            </a:r>
            <a:r>
              <a:rPr sz="2250" spc="-67" baseline="-16666" dirty="0">
                <a:latin typeface="Cambria Math"/>
                <a:cs typeface="Cambria Math"/>
              </a:rPr>
              <a:t>0</a:t>
            </a:r>
            <a:r>
              <a:rPr sz="2100" i="1" spc="-45" dirty="0">
                <a:latin typeface="Times New Roman"/>
                <a:cs typeface="Times New Roman"/>
              </a:rPr>
              <a:t>=</a:t>
            </a:r>
            <a:r>
              <a:rPr sz="2100" spc="-45" dirty="0">
                <a:latin typeface="Cambria Math"/>
                <a:cs typeface="Cambria Math"/>
              </a:rPr>
              <a:t>𝑀</a:t>
            </a:r>
            <a:r>
              <a:rPr sz="2250" spc="-67" baseline="-16666" dirty="0">
                <a:latin typeface="Cambria Math"/>
                <a:cs typeface="Cambria Math"/>
              </a:rPr>
              <a:t>𝑅</a:t>
            </a:r>
            <a:endParaRPr sz="2250" baseline="-16666">
              <a:latin typeface="Cambria Math"/>
              <a:cs typeface="Cambria Math"/>
            </a:endParaRPr>
          </a:p>
        </p:txBody>
      </p:sp>
      <p:sp>
        <p:nvSpPr>
          <p:cNvPr id="6" name="object 6"/>
          <p:cNvSpPr txBox="1"/>
          <p:nvPr/>
        </p:nvSpPr>
        <p:spPr>
          <a:xfrm>
            <a:off x="101600" y="2956940"/>
            <a:ext cx="8926195" cy="3227705"/>
          </a:xfrm>
          <a:prstGeom prst="rect">
            <a:avLst/>
          </a:prstGeom>
        </p:spPr>
        <p:txBody>
          <a:bodyPr vert="horz" wrap="square" lIns="0" tIns="12700" rIns="0" bIns="0" rtlCol="0">
            <a:spAutoFit/>
          </a:bodyPr>
          <a:lstStyle/>
          <a:p>
            <a:pPr marL="163195">
              <a:lnSpc>
                <a:spcPct val="100000"/>
              </a:lnSpc>
              <a:spcBef>
                <a:spcPts val="100"/>
              </a:spcBef>
            </a:pPr>
            <a:r>
              <a:rPr sz="2100" b="1" spc="-5" dirty="0">
                <a:latin typeface="Arial"/>
                <a:cs typeface="Arial"/>
              </a:rPr>
              <a:t>Step 1:</a:t>
            </a:r>
            <a:r>
              <a:rPr sz="2100" b="1" spc="155" dirty="0">
                <a:latin typeface="Arial"/>
                <a:cs typeface="Arial"/>
              </a:rPr>
              <a:t> </a:t>
            </a:r>
            <a:r>
              <a:rPr sz="2100" dirty="0">
                <a:latin typeface="Arial MT"/>
                <a:cs typeface="Arial MT"/>
              </a:rPr>
              <a:t>First </a:t>
            </a:r>
            <a:r>
              <a:rPr sz="2100" spc="-5" dirty="0">
                <a:latin typeface="Arial MT"/>
                <a:cs typeface="Arial MT"/>
              </a:rPr>
              <a:t>transfer</a:t>
            </a:r>
            <a:r>
              <a:rPr sz="2100" spc="-15" dirty="0">
                <a:latin typeface="Arial MT"/>
                <a:cs typeface="Arial MT"/>
              </a:rPr>
              <a:t> </a:t>
            </a:r>
            <a:r>
              <a:rPr sz="2100" dirty="0">
                <a:latin typeface="Arial MT"/>
                <a:cs typeface="Arial MT"/>
              </a:rPr>
              <a:t>to</a:t>
            </a:r>
            <a:r>
              <a:rPr sz="2100" spc="10" dirty="0">
                <a:latin typeface="Arial MT"/>
                <a:cs typeface="Arial MT"/>
              </a:rPr>
              <a:t> </a:t>
            </a:r>
            <a:r>
              <a:rPr sz="2100" spc="-90" dirty="0">
                <a:latin typeface="Cambria Math"/>
                <a:cs typeface="Cambria Math"/>
              </a:rPr>
              <a:t>𝑊</a:t>
            </a:r>
            <a:r>
              <a:rPr sz="2250" spc="-135" baseline="-16666" dirty="0">
                <a:latin typeface="Cambria Math"/>
                <a:cs typeface="Cambria Math"/>
              </a:rPr>
              <a:t>𝑘</a:t>
            </a:r>
            <a:r>
              <a:rPr sz="2250" spc="52" baseline="-16666" dirty="0">
                <a:latin typeface="Cambria Math"/>
                <a:cs typeface="Cambria Math"/>
              </a:rPr>
              <a:t> </a:t>
            </a:r>
            <a:r>
              <a:rPr sz="2100" spc="-5" dirty="0">
                <a:latin typeface="Cambria Math"/>
                <a:cs typeface="Cambria Math"/>
              </a:rPr>
              <a:t>all</a:t>
            </a:r>
            <a:r>
              <a:rPr sz="2100" spc="5" dirty="0">
                <a:latin typeface="Cambria Math"/>
                <a:cs typeface="Cambria Math"/>
              </a:rPr>
              <a:t> </a:t>
            </a:r>
            <a:r>
              <a:rPr sz="2100" spc="80" dirty="0">
                <a:latin typeface="Cambria Math"/>
                <a:cs typeface="Cambria Math"/>
              </a:rPr>
              <a:t>1</a:t>
            </a:r>
            <a:r>
              <a:rPr sz="2250" spc="120" baseline="27777" dirty="0">
                <a:latin typeface="Cambria Math"/>
                <a:cs typeface="Cambria Math"/>
              </a:rPr>
              <a:t>′</a:t>
            </a:r>
            <a:r>
              <a:rPr sz="2100" spc="80" dirty="0">
                <a:latin typeface="Cambria Math"/>
                <a:cs typeface="Cambria Math"/>
              </a:rPr>
              <a:t>s</a:t>
            </a:r>
            <a:r>
              <a:rPr sz="2100" spc="-10" dirty="0">
                <a:latin typeface="Cambria Math"/>
                <a:cs typeface="Cambria Math"/>
              </a:rPr>
              <a:t> </a:t>
            </a:r>
            <a:r>
              <a:rPr sz="2100" dirty="0">
                <a:latin typeface="Cambria Math"/>
                <a:cs typeface="Cambria Math"/>
              </a:rPr>
              <a:t>in</a:t>
            </a:r>
            <a:r>
              <a:rPr sz="2100" spc="5" dirty="0">
                <a:latin typeface="Cambria Math"/>
                <a:cs typeface="Cambria Math"/>
              </a:rPr>
              <a:t> </a:t>
            </a:r>
            <a:r>
              <a:rPr sz="2100" spc="-5" dirty="0">
                <a:latin typeface="Cambria Math"/>
                <a:cs typeface="Cambria Math"/>
              </a:rPr>
              <a:t>𝑊</a:t>
            </a:r>
            <a:r>
              <a:rPr sz="2250" spc="-7" baseline="-16666" dirty="0">
                <a:latin typeface="Cambria Math"/>
                <a:cs typeface="Cambria Math"/>
              </a:rPr>
              <a:t>𝑘−1</a:t>
            </a:r>
            <a:r>
              <a:rPr sz="2100" spc="-5" dirty="0">
                <a:latin typeface="Cambria Math"/>
                <a:cs typeface="Cambria Math"/>
              </a:rPr>
              <a:t>.</a:t>
            </a:r>
            <a:endParaRPr sz="2100">
              <a:latin typeface="Cambria Math"/>
              <a:cs typeface="Cambria Math"/>
            </a:endParaRPr>
          </a:p>
          <a:p>
            <a:pPr marL="130175" marR="68580" indent="52069">
              <a:lnSpc>
                <a:spcPct val="143400"/>
              </a:lnSpc>
              <a:spcBef>
                <a:spcPts val="610"/>
              </a:spcBef>
              <a:tabLst>
                <a:tab pos="1215390" algn="l"/>
                <a:tab pos="7013575" algn="l"/>
              </a:tabLst>
            </a:pPr>
            <a:r>
              <a:rPr sz="3150" b="1" spc="-7" baseline="1322" dirty="0">
                <a:latin typeface="Arial"/>
                <a:cs typeface="Arial"/>
              </a:rPr>
              <a:t>Step</a:t>
            </a:r>
            <a:r>
              <a:rPr sz="3150" b="1" spc="15" baseline="1322" dirty="0">
                <a:latin typeface="Arial"/>
                <a:cs typeface="Arial"/>
              </a:rPr>
              <a:t> </a:t>
            </a:r>
            <a:r>
              <a:rPr sz="3150" b="1" spc="-7" baseline="1322" dirty="0">
                <a:latin typeface="Arial"/>
                <a:cs typeface="Arial"/>
              </a:rPr>
              <a:t>2:	</a:t>
            </a:r>
            <a:r>
              <a:rPr sz="2100" dirty="0">
                <a:latin typeface="Arial MT"/>
                <a:cs typeface="Arial MT"/>
              </a:rPr>
              <a:t>List</a:t>
            </a:r>
            <a:r>
              <a:rPr sz="2100" spc="5" dirty="0">
                <a:latin typeface="Arial MT"/>
                <a:cs typeface="Arial MT"/>
              </a:rPr>
              <a:t> </a:t>
            </a:r>
            <a:r>
              <a:rPr sz="2100" dirty="0">
                <a:latin typeface="Arial MT"/>
                <a:cs typeface="Arial MT"/>
              </a:rPr>
              <a:t>the</a:t>
            </a:r>
            <a:r>
              <a:rPr sz="2100" spc="-10" dirty="0">
                <a:latin typeface="Arial MT"/>
                <a:cs typeface="Arial MT"/>
              </a:rPr>
              <a:t> </a:t>
            </a:r>
            <a:r>
              <a:rPr sz="2100" dirty="0">
                <a:latin typeface="Arial MT"/>
                <a:cs typeface="Arial MT"/>
              </a:rPr>
              <a:t>locations</a:t>
            </a:r>
            <a:r>
              <a:rPr sz="2100" spc="-15" dirty="0">
                <a:latin typeface="Arial MT"/>
                <a:cs typeface="Arial MT"/>
              </a:rPr>
              <a:t> </a:t>
            </a:r>
            <a:r>
              <a:rPr sz="2100" spc="10" dirty="0">
                <a:latin typeface="Cambria Math"/>
                <a:cs typeface="Cambria Math"/>
              </a:rPr>
              <a:t>𝑝</a:t>
            </a:r>
            <a:r>
              <a:rPr sz="2250" spc="15" baseline="-16666" dirty="0">
                <a:latin typeface="Cambria Math"/>
                <a:cs typeface="Cambria Math"/>
              </a:rPr>
              <a:t>1</a:t>
            </a:r>
            <a:r>
              <a:rPr sz="2100" spc="10" dirty="0">
                <a:latin typeface="Cambria Math"/>
                <a:cs typeface="Cambria Math"/>
              </a:rPr>
              <a:t>,</a:t>
            </a:r>
            <a:r>
              <a:rPr sz="2100" spc="-125" dirty="0">
                <a:latin typeface="Cambria Math"/>
                <a:cs typeface="Cambria Math"/>
              </a:rPr>
              <a:t> </a:t>
            </a:r>
            <a:r>
              <a:rPr sz="2100" spc="25" dirty="0">
                <a:latin typeface="Cambria Math"/>
                <a:cs typeface="Cambria Math"/>
              </a:rPr>
              <a:t>𝑝</a:t>
            </a:r>
            <a:r>
              <a:rPr sz="2250" spc="37" baseline="-16666" dirty="0">
                <a:latin typeface="Cambria Math"/>
                <a:cs typeface="Cambria Math"/>
              </a:rPr>
              <a:t>2</a:t>
            </a:r>
            <a:r>
              <a:rPr sz="2100" spc="25" dirty="0">
                <a:latin typeface="Cambria Math"/>
                <a:cs typeface="Cambria Math"/>
              </a:rPr>
              <a:t>,</a:t>
            </a:r>
            <a:r>
              <a:rPr sz="2100" spc="-125" dirty="0">
                <a:latin typeface="Cambria Math"/>
                <a:cs typeface="Cambria Math"/>
              </a:rPr>
              <a:t> </a:t>
            </a:r>
            <a:r>
              <a:rPr sz="2100" spc="10" dirty="0">
                <a:latin typeface="Cambria Math"/>
                <a:cs typeface="Cambria Math"/>
              </a:rPr>
              <a:t>𝑝</a:t>
            </a:r>
            <a:r>
              <a:rPr sz="2250" spc="15" baseline="-16666" dirty="0">
                <a:latin typeface="Cambria Math"/>
                <a:cs typeface="Cambria Math"/>
              </a:rPr>
              <a:t>3,……… </a:t>
            </a:r>
            <a:r>
              <a:rPr sz="2250" spc="390" baseline="-16666" dirty="0">
                <a:latin typeface="Cambria Math"/>
                <a:cs typeface="Cambria Math"/>
              </a:rPr>
              <a:t> </a:t>
            </a:r>
            <a:r>
              <a:rPr sz="1800" dirty="0">
                <a:latin typeface="Cambria Math"/>
                <a:cs typeface="Cambria Math"/>
              </a:rPr>
              <a:t>in</a:t>
            </a:r>
            <a:r>
              <a:rPr sz="1800" spc="5" dirty="0">
                <a:latin typeface="Cambria Math"/>
                <a:cs typeface="Cambria Math"/>
              </a:rPr>
              <a:t> </a:t>
            </a:r>
            <a:r>
              <a:rPr sz="1800" spc="-5" dirty="0">
                <a:latin typeface="Cambria Math"/>
                <a:cs typeface="Cambria Math"/>
              </a:rPr>
              <a:t>cloumn</a:t>
            </a:r>
            <a:r>
              <a:rPr sz="1800" spc="5" dirty="0">
                <a:latin typeface="Cambria Math"/>
                <a:cs typeface="Cambria Math"/>
              </a:rPr>
              <a:t> </a:t>
            </a:r>
            <a:r>
              <a:rPr sz="1800" dirty="0">
                <a:latin typeface="Cambria Math"/>
                <a:cs typeface="Cambria Math"/>
              </a:rPr>
              <a:t>𝐾</a:t>
            </a:r>
            <a:r>
              <a:rPr sz="1800" spc="55" dirty="0">
                <a:latin typeface="Cambria Math"/>
                <a:cs typeface="Cambria Math"/>
              </a:rPr>
              <a:t> </a:t>
            </a:r>
            <a:r>
              <a:rPr sz="1800" spc="-10" dirty="0">
                <a:latin typeface="Cambria Math"/>
                <a:cs typeface="Cambria Math"/>
              </a:rPr>
              <a:t>𝑜𝑓𝑊</a:t>
            </a:r>
            <a:r>
              <a:rPr sz="1950" spc="-15" baseline="-14957" dirty="0">
                <a:latin typeface="Cambria Math"/>
                <a:cs typeface="Cambria Math"/>
              </a:rPr>
              <a:t>𝑘−1	</a:t>
            </a:r>
            <a:r>
              <a:rPr sz="3150" spc="-7" baseline="1322" dirty="0">
                <a:latin typeface="Arial MT"/>
                <a:cs typeface="Arial MT"/>
              </a:rPr>
              <a:t>where</a:t>
            </a:r>
            <a:r>
              <a:rPr sz="3150" spc="-67" baseline="1322" dirty="0">
                <a:latin typeface="Arial MT"/>
                <a:cs typeface="Arial MT"/>
              </a:rPr>
              <a:t> </a:t>
            </a:r>
            <a:r>
              <a:rPr sz="3150" baseline="1322" dirty="0">
                <a:latin typeface="Arial MT"/>
                <a:cs typeface="Arial MT"/>
              </a:rPr>
              <a:t>the</a:t>
            </a:r>
            <a:r>
              <a:rPr sz="3150" spc="-75" baseline="1322" dirty="0">
                <a:latin typeface="Arial MT"/>
                <a:cs typeface="Arial MT"/>
              </a:rPr>
              <a:t> </a:t>
            </a:r>
            <a:r>
              <a:rPr sz="3150" baseline="1322" dirty="0">
                <a:latin typeface="Arial MT"/>
                <a:cs typeface="Arial MT"/>
              </a:rPr>
              <a:t>entry </a:t>
            </a:r>
            <a:r>
              <a:rPr sz="3150" spc="-855" baseline="1322" dirty="0">
                <a:latin typeface="Arial MT"/>
                <a:cs typeface="Arial MT"/>
              </a:rPr>
              <a:t> </a:t>
            </a:r>
            <a:r>
              <a:rPr sz="2100" spc="-5" dirty="0">
                <a:latin typeface="Arial MT"/>
                <a:cs typeface="Arial MT"/>
              </a:rPr>
              <a:t>is 1</a:t>
            </a:r>
            <a:r>
              <a:rPr sz="2100" spc="5" dirty="0">
                <a:latin typeface="Arial MT"/>
                <a:cs typeface="Arial MT"/>
              </a:rPr>
              <a:t> </a:t>
            </a:r>
            <a:r>
              <a:rPr sz="2100" spc="-5" dirty="0">
                <a:latin typeface="Arial MT"/>
                <a:cs typeface="Arial MT"/>
              </a:rPr>
              <a:t>and</a:t>
            </a:r>
            <a:r>
              <a:rPr sz="2100" spc="-15" dirty="0">
                <a:latin typeface="Arial MT"/>
                <a:cs typeface="Arial MT"/>
              </a:rPr>
              <a:t> </a:t>
            </a:r>
            <a:r>
              <a:rPr sz="2100" dirty="0">
                <a:latin typeface="Arial MT"/>
                <a:cs typeface="Arial MT"/>
              </a:rPr>
              <a:t>the</a:t>
            </a:r>
            <a:r>
              <a:rPr sz="2100" spc="5" dirty="0">
                <a:latin typeface="Arial MT"/>
                <a:cs typeface="Arial MT"/>
              </a:rPr>
              <a:t> </a:t>
            </a:r>
            <a:r>
              <a:rPr sz="2100" spc="-5" dirty="0">
                <a:latin typeface="Arial MT"/>
                <a:cs typeface="Arial MT"/>
              </a:rPr>
              <a:t>locations</a:t>
            </a:r>
            <a:r>
              <a:rPr sz="2100" spc="-15" dirty="0">
                <a:latin typeface="Arial MT"/>
                <a:cs typeface="Arial MT"/>
              </a:rPr>
              <a:t> </a:t>
            </a:r>
            <a:r>
              <a:rPr sz="2100" dirty="0">
                <a:latin typeface="Arial MT"/>
                <a:cs typeface="Arial MT"/>
              </a:rPr>
              <a:t>of </a:t>
            </a:r>
            <a:r>
              <a:rPr sz="1800" spc="15" dirty="0">
                <a:latin typeface="Cambria Math"/>
                <a:cs typeface="Cambria Math"/>
              </a:rPr>
              <a:t>𝑞</a:t>
            </a:r>
            <a:r>
              <a:rPr sz="1950" spc="22" baseline="-14957" dirty="0">
                <a:latin typeface="Cambria Math"/>
                <a:cs typeface="Cambria Math"/>
              </a:rPr>
              <a:t>1</a:t>
            </a:r>
            <a:r>
              <a:rPr sz="1800" spc="15" dirty="0">
                <a:latin typeface="Cambria Math"/>
                <a:cs typeface="Cambria Math"/>
              </a:rPr>
              <a:t>,</a:t>
            </a:r>
            <a:r>
              <a:rPr sz="1800" spc="-95" dirty="0">
                <a:latin typeface="Cambria Math"/>
                <a:cs typeface="Cambria Math"/>
              </a:rPr>
              <a:t> </a:t>
            </a:r>
            <a:r>
              <a:rPr sz="1800" spc="25" dirty="0">
                <a:latin typeface="Cambria Math"/>
                <a:cs typeface="Cambria Math"/>
              </a:rPr>
              <a:t>𝑞</a:t>
            </a:r>
            <a:r>
              <a:rPr sz="1950" spc="37" baseline="-14957" dirty="0">
                <a:latin typeface="Cambria Math"/>
                <a:cs typeface="Cambria Math"/>
              </a:rPr>
              <a:t>2</a:t>
            </a:r>
            <a:r>
              <a:rPr sz="1800" spc="25" dirty="0">
                <a:latin typeface="Cambria Math"/>
                <a:cs typeface="Cambria Math"/>
              </a:rPr>
              <a:t>,</a:t>
            </a:r>
            <a:r>
              <a:rPr sz="1800" spc="-85" dirty="0">
                <a:latin typeface="Cambria Math"/>
                <a:cs typeface="Cambria Math"/>
              </a:rPr>
              <a:t> </a:t>
            </a:r>
            <a:r>
              <a:rPr sz="1800" spc="5" dirty="0">
                <a:latin typeface="Cambria Math"/>
                <a:cs typeface="Cambria Math"/>
              </a:rPr>
              <a:t>𝑞</a:t>
            </a:r>
            <a:r>
              <a:rPr sz="1950" spc="7" baseline="-14957" dirty="0">
                <a:latin typeface="Cambria Math"/>
                <a:cs typeface="Cambria Math"/>
              </a:rPr>
              <a:t>3,………</a:t>
            </a:r>
            <a:r>
              <a:rPr sz="1950" spc="82" baseline="-14957" dirty="0">
                <a:latin typeface="Cambria Math"/>
                <a:cs typeface="Cambria Math"/>
              </a:rPr>
              <a:t> </a:t>
            </a:r>
            <a:r>
              <a:rPr sz="1800" spc="-5" dirty="0">
                <a:latin typeface="Arial MT"/>
                <a:cs typeface="Arial MT"/>
              </a:rPr>
              <a:t>in</a:t>
            </a:r>
            <a:r>
              <a:rPr sz="1800" spc="5" dirty="0">
                <a:latin typeface="Arial MT"/>
                <a:cs typeface="Arial MT"/>
              </a:rPr>
              <a:t> </a:t>
            </a:r>
            <a:r>
              <a:rPr sz="1800" spc="-5" dirty="0">
                <a:latin typeface="Arial MT"/>
                <a:cs typeface="Arial MT"/>
              </a:rPr>
              <a:t>row</a:t>
            </a:r>
            <a:r>
              <a:rPr sz="1800" spc="-10" dirty="0">
                <a:latin typeface="Arial MT"/>
                <a:cs typeface="Arial MT"/>
              </a:rPr>
              <a:t> </a:t>
            </a:r>
            <a:r>
              <a:rPr sz="1800" dirty="0">
                <a:latin typeface="Arial MT"/>
                <a:cs typeface="Arial MT"/>
              </a:rPr>
              <a:t>K</a:t>
            </a:r>
            <a:r>
              <a:rPr sz="1800" spc="5" dirty="0">
                <a:latin typeface="Arial MT"/>
                <a:cs typeface="Arial MT"/>
              </a:rPr>
              <a:t> </a:t>
            </a:r>
            <a:r>
              <a:rPr sz="1800" dirty="0">
                <a:latin typeface="Arial MT"/>
                <a:cs typeface="Arial MT"/>
              </a:rPr>
              <a:t>of</a:t>
            </a:r>
            <a:r>
              <a:rPr sz="1800" spc="-5" dirty="0">
                <a:latin typeface="Arial MT"/>
                <a:cs typeface="Arial MT"/>
              </a:rPr>
              <a:t> </a:t>
            </a:r>
            <a:r>
              <a:rPr sz="1800" spc="-25" dirty="0">
                <a:latin typeface="Cambria Math"/>
                <a:cs typeface="Cambria Math"/>
              </a:rPr>
              <a:t>𝑊</a:t>
            </a:r>
            <a:r>
              <a:rPr sz="1950" spc="-37" baseline="-14957" dirty="0">
                <a:latin typeface="Cambria Math"/>
                <a:cs typeface="Cambria Math"/>
              </a:rPr>
              <a:t>𝑘−1</a:t>
            </a:r>
            <a:r>
              <a:rPr sz="1950" spc="44" baseline="-14957" dirty="0">
                <a:latin typeface="Cambria Math"/>
                <a:cs typeface="Cambria Math"/>
              </a:rPr>
              <a:t> </a:t>
            </a:r>
            <a:r>
              <a:rPr sz="1800" spc="-15" dirty="0">
                <a:latin typeface="Arial MT"/>
                <a:cs typeface="Arial MT"/>
              </a:rPr>
              <a:t>where</a:t>
            </a:r>
            <a:r>
              <a:rPr sz="1800" spc="50" dirty="0">
                <a:latin typeface="Arial MT"/>
                <a:cs typeface="Arial MT"/>
              </a:rPr>
              <a:t> </a:t>
            </a:r>
            <a:r>
              <a:rPr sz="1800" dirty="0">
                <a:latin typeface="Arial MT"/>
                <a:cs typeface="Arial MT"/>
              </a:rPr>
              <a:t>the</a:t>
            </a:r>
            <a:r>
              <a:rPr sz="1800" spc="-10" dirty="0">
                <a:latin typeface="Arial MT"/>
                <a:cs typeface="Arial MT"/>
              </a:rPr>
              <a:t> </a:t>
            </a:r>
            <a:r>
              <a:rPr sz="1800" spc="-5" dirty="0">
                <a:latin typeface="Arial MT"/>
                <a:cs typeface="Arial MT"/>
              </a:rPr>
              <a:t>entry</a:t>
            </a:r>
            <a:r>
              <a:rPr sz="1800" spc="10" dirty="0">
                <a:latin typeface="Arial MT"/>
                <a:cs typeface="Arial MT"/>
              </a:rPr>
              <a:t> </a:t>
            </a:r>
            <a:r>
              <a:rPr sz="1800" spc="-5" dirty="0">
                <a:latin typeface="Arial MT"/>
                <a:cs typeface="Arial MT"/>
              </a:rPr>
              <a:t>is</a:t>
            </a:r>
            <a:r>
              <a:rPr sz="1800" dirty="0">
                <a:latin typeface="Arial MT"/>
                <a:cs typeface="Arial MT"/>
              </a:rPr>
              <a:t> 1.</a:t>
            </a:r>
            <a:endParaRPr sz="1800">
              <a:latin typeface="Arial MT"/>
              <a:cs typeface="Arial MT"/>
            </a:endParaRPr>
          </a:p>
          <a:p>
            <a:pPr marL="148590">
              <a:lnSpc>
                <a:spcPct val="100000"/>
              </a:lnSpc>
              <a:spcBef>
                <a:spcPts val="855"/>
              </a:spcBef>
              <a:tabLst>
                <a:tab pos="1191260" algn="l"/>
                <a:tab pos="4003675" algn="l"/>
              </a:tabLst>
            </a:pPr>
            <a:r>
              <a:rPr sz="3150" b="1" spc="-7" baseline="-3968" dirty="0">
                <a:latin typeface="Arial"/>
                <a:cs typeface="Arial"/>
              </a:rPr>
              <a:t>Step 3:	</a:t>
            </a:r>
            <a:r>
              <a:rPr sz="2100" spc="-5" dirty="0">
                <a:latin typeface="Arial MT"/>
                <a:cs typeface="Arial MT"/>
              </a:rPr>
              <a:t>Put 1</a:t>
            </a:r>
            <a:r>
              <a:rPr sz="2100" spc="-10" dirty="0">
                <a:latin typeface="Arial MT"/>
                <a:cs typeface="Arial MT"/>
              </a:rPr>
              <a:t> </a:t>
            </a:r>
            <a:r>
              <a:rPr sz="2100" spc="-5" dirty="0">
                <a:latin typeface="Arial MT"/>
                <a:cs typeface="Arial MT"/>
              </a:rPr>
              <a:t>in</a:t>
            </a:r>
            <a:r>
              <a:rPr sz="2100" dirty="0">
                <a:latin typeface="Arial MT"/>
                <a:cs typeface="Arial MT"/>
              </a:rPr>
              <a:t> </a:t>
            </a:r>
            <a:r>
              <a:rPr sz="2100" spc="-5" dirty="0">
                <a:latin typeface="Arial MT"/>
                <a:cs typeface="Arial MT"/>
              </a:rPr>
              <a:t>all</a:t>
            </a:r>
            <a:r>
              <a:rPr sz="2100" spc="-10" dirty="0">
                <a:latin typeface="Arial MT"/>
                <a:cs typeface="Arial MT"/>
              </a:rPr>
              <a:t> </a:t>
            </a:r>
            <a:r>
              <a:rPr sz="2100" spc="-5" dirty="0">
                <a:latin typeface="Arial MT"/>
                <a:cs typeface="Arial MT"/>
              </a:rPr>
              <a:t>p</a:t>
            </a:r>
            <a:r>
              <a:rPr sz="2100" spc="-15" dirty="0">
                <a:latin typeface="Arial MT"/>
                <a:cs typeface="Arial MT"/>
              </a:rPr>
              <a:t>o</a:t>
            </a:r>
            <a:r>
              <a:rPr sz="2100" spc="-5" dirty="0">
                <a:latin typeface="Arial MT"/>
                <a:cs typeface="Arial MT"/>
              </a:rPr>
              <a:t>s</a:t>
            </a:r>
            <a:r>
              <a:rPr sz="2100" dirty="0">
                <a:latin typeface="Arial MT"/>
                <a:cs typeface="Arial MT"/>
              </a:rPr>
              <a:t>i</a:t>
            </a:r>
            <a:r>
              <a:rPr sz="2100" spc="-5" dirty="0">
                <a:latin typeface="Arial MT"/>
                <a:cs typeface="Arial MT"/>
              </a:rPr>
              <a:t>tions</a:t>
            </a:r>
            <a:r>
              <a:rPr sz="2100" spc="-30" dirty="0">
                <a:latin typeface="Arial MT"/>
                <a:cs typeface="Arial MT"/>
              </a:rPr>
              <a:t> </a:t>
            </a:r>
            <a:r>
              <a:rPr sz="2100" dirty="0">
                <a:latin typeface="Arial MT"/>
                <a:cs typeface="Arial MT"/>
              </a:rPr>
              <a:t>of	</a:t>
            </a:r>
            <a:r>
              <a:rPr sz="2100" spc="5" dirty="0">
                <a:latin typeface="Arial MT"/>
                <a:cs typeface="Arial MT"/>
              </a:rPr>
              <a:t>(</a:t>
            </a:r>
            <a:r>
              <a:rPr sz="1800" spc="-60" dirty="0">
                <a:latin typeface="Cambria Math"/>
                <a:cs typeface="Cambria Math"/>
              </a:rPr>
              <a:t>𝑝</a:t>
            </a:r>
            <a:r>
              <a:rPr sz="1950" spc="427" baseline="-14957" dirty="0">
                <a:latin typeface="Cambria Math"/>
                <a:cs typeface="Cambria Math"/>
              </a:rPr>
              <a:t>𝑖</a:t>
            </a:r>
            <a:r>
              <a:rPr sz="1800" dirty="0">
                <a:latin typeface="Cambria Math"/>
                <a:cs typeface="Cambria Math"/>
              </a:rPr>
              <a:t>,</a:t>
            </a:r>
            <a:r>
              <a:rPr sz="1800" spc="-95" dirty="0">
                <a:latin typeface="Cambria Math"/>
                <a:cs typeface="Cambria Math"/>
              </a:rPr>
              <a:t> </a:t>
            </a:r>
            <a:r>
              <a:rPr sz="1800" spc="-35" dirty="0">
                <a:latin typeface="Cambria Math"/>
                <a:cs typeface="Cambria Math"/>
              </a:rPr>
              <a:t>𝑞</a:t>
            </a:r>
            <a:r>
              <a:rPr sz="1950" spc="427" baseline="-14957" dirty="0">
                <a:latin typeface="Cambria Math"/>
                <a:cs typeface="Cambria Math"/>
              </a:rPr>
              <a:t>𝑖</a:t>
            </a:r>
            <a:r>
              <a:rPr sz="1800" dirty="0">
                <a:latin typeface="Cambria Math"/>
                <a:cs typeface="Cambria Math"/>
              </a:rPr>
              <a:t>)</a:t>
            </a:r>
            <a:r>
              <a:rPr sz="1800" spc="100" dirty="0">
                <a:latin typeface="Cambria Math"/>
                <a:cs typeface="Cambria Math"/>
              </a:rPr>
              <a:t> </a:t>
            </a:r>
            <a:r>
              <a:rPr sz="1800" dirty="0">
                <a:latin typeface="Arial MT"/>
                <a:cs typeface="Arial MT"/>
              </a:rPr>
              <a:t>of </a:t>
            </a:r>
            <a:r>
              <a:rPr sz="1800" spc="-250" dirty="0">
                <a:latin typeface="Cambria Math"/>
                <a:cs typeface="Cambria Math"/>
              </a:rPr>
              <a:t>𝑊</a:t>
            </a:r>
            <a:r>
              <a:rPr sz="1950" spc="405" baseline="-14957" dirty="0">
                <a:latin typeface="Cambria Math"/>
                <a:cs typeface="Cambria Math"/>
              </a:rPr>
              <a:t>𝑘</a:t>
            </a:r>
            <a:r>
              <a:rPr sz="1800" dirty="0">
                <a:latin typeface="Arial MT"/>
                <a:cs typeface="Arial MT"/>
              </a:rPr>
              <a:t>.</a:t>
            </a:r>
            <a:endParaRPr sz="1800">
              <a:latin typeface="Arial MT"/>
              <a:cs typeface="Arial MT"/>
            </a:endParaRPr>
          </a:p>
          <a:p>
            <a:pPr marL="144780">
              <a:lnSpc>
                <a:spcPct val="100000"/>
              </a:lnSpc>
              <a:spcBef>
                <a:spcPts val="1220"/>
              </a:spcBef>
            </a:pPr>
            <a:r>
              <a:rPr sz="2100" dirty="0">
                <a:latin typeface="Arial MT"/>
                <a:cs typeface="Arial MT"/>
              </a:rPr>
              <a:t>If</a:t>
            </a:r>
            <a:r>
              <a:rPr sz="2100" spc="-5" dirty="0">
                <a:latin typeface="Arial MT"/>
                <a:cs typeface="Arial MT"/>
              </a:rPr>
              <a:t> </a:t>
            </a:r>
            <a:r>
              <a:rPr sz="2100" spc="-5" dirty="0">
                <a:latin typeface="Cambria Math"/>
                <a:cs typeface="Cambria Math"/>
              </a:rPr>
              <a:t>⃓</a:t>
            </a:r>
            <a:r>
              <a:rPr sz="2100" spc="-5" dirty="0">
                <a:latin typeface="Times New Roman"/>
                <a:cs typeface="Times New Roman"/>
              </a:rPr>
              <a:t>A</a:t>
            </a:r>
            <a:r>
              <a:rPr sz="2100" spc="-5" dirty="0">
                <a:latin typeface="Cambria Math"/>
                <a:cs typeface="Cambria Math"/>
              </a:rPr>
              <a:t>⃓</a:t>
            </a:r>
            <a:r>
              <a:rPr sz="2100" spc="35" dirty="0">
                <a:latin typeface="Cambria Math"/>
                <a:cs typeface="Cambria Math"/>
              </a:rPr>
              <a:t> </a:t>
            </a:r>
            <a:r>
              <a:rPr sz="1800" spc="-5" dirty="0">
                <a:latin typeface="Arial MT"/>
                <a:cs typeface="Arial MT"/>
              </a:rPr>
              <a:t>=n</a:t>
            </a:r>
            <a:r>
              <a:rPr sz="1800" spc="-15" dirty="0">
                <a:latin typeface="Arial MT"/>
                <a:cs typeface="Arial MT"/>
              </a:rPr>
              <a:t> </a:t>
            </a:r>
            <a:r>
              <a:rPr sz="1800" spc="-5" dirty="0">
                <a:latin typeface="Arial MT"/>
                <a:cs typeface="Arial MT"/>
              </a:rPr>
              <a:t>compute</a:t>
            </a:r>
            <a:r>
              <a:rPr sz="1800" dirty="0">
                <a:latin typeface="Arial MT"/>
                <a:cs typeface="Arial MT"/>
              </a:rPr>
              <a:t> </a:t>
            </a:r>
            <a:r>
              <a:rPr sz="1800" spc="-5" dirty="0">
                <a:latin typeface="Arial MT"/>
                <a:cs typeface="Arial MT"/>
              </a:rPr>
              <a:t>till</a:t>
            </a:r>
            <a:r>
              <a:rPr sz="1800" spc="-10" dirty="0">
                <a:latin typeface="Arial MT"/>
                <a:cs typeface="Arial MT"/>
              </a:rPr>
              <a:t> </a:t>
            </a:r>
            <a:r>
              <a:rPr sz="1800" spc="-140" dirty="0">
                <a:latin typeface="Cambria Math"/>
                <a:cs typeface="Cambria Math"/>
              </a:rPr>
              <a:t>𝑊</a:t>
            </a:r>
            <a:r>
              <a:rPr sz="1950" spc="-209" baseline="-14957" dirty="0">
                <a:latin typeface="Cambria Math"/>
                <a:cs typeface="Cambria Math"/>
              </a:rPr>
              <a:t>𝑛</a:t>
            </a:r>
            <a:endParaRPr sz="1950" baseline="-14957">
              <a:latin typeface="Cambria Math"/>
              <a:cs typeface="Cambria Math"/>
            </a:endParaRPr>
          </a:p>
          <a:p>
            <a:pPr marL="50800">
              <a:lnSpc>
                <a:spcPct val="100000"/>
              </a:lnSpc>
              <a:spcBef>
                <a:spcPts val="940"/>
              </a:spcBef>
              <a:tabLst>
                <a:tab pos="1763395" algn="l"/>
              </a:tabLst>
            </a:pPr>
            <a:r>
              <a:rPr sz="2100" b="1" u="heavy" dirty="0">
                <a:uFill>
                  <a:solidFill>
                    <a:srgbClr val="000000"/>
                  </a:solidFill>
                </a:uFill>
                <a:latin typeface="Arial"/>
                <a:cs typeface="Arial"/>
              </a:rPr>
              <a:t>Problem:</a:t>
            </a:r>
            <a:r>
              <a:rPr sz="2100" b="1" spc="-5" dirty="0">
                <a:latin typeface="Arial"/>
                <a:cs typeface="Arial"/>
              </a:rPr>
              <a:t> </a:t>
            </a:r>
            <a:r>
              <a:rPr sz="2100" b="1" spc="-15" dirty="0">
                <a:latin typeface="Arial"/>
                <a:cs typeface="Arial"/>
              </a:rPr>
              <a:t>1	</a:t>
            </a:r>
            <a:r>
              <a:rPr sz="2100" spc="-5" dirty="0">
                <a:latin typeface="Arial MT"/>
                <a:cs typeface="Arial MT"/>
              </a:rPr>
              <a:t>Let</a:t>
            </a:r>
            <a:r>
              <a:rPr sz="2100" spc="-105" dirty="0">
                <a:latin typeface="Arial MT"/>
                <a:cs typeface="Arial MT"/>
              </a:rPr>
              <a:t> </a:t>
            </a:r>
            <a:r>
              <a:rPr sz="2100" spc="-5" dirty="0">
                <a:latin typeface="Arial MT"/>
                <a:cs typeface="Arial MT"/>
              </a:rPr>
              <a:t>A={1,2,3,4}</a:t>
            </a:r>
            <a:r>
              <a:rPr sz="2100" spc="15" dirty="0">
                <a:latin typeface="Arial MT"/>
                <a:cs typeface="Arial MT"/>
              </a:rPr>
              <a:t> </a:t>
            </a:r>
            <a:r>
              <a:rPr sz="2100" spc="-5" dirty="0">
                <a:latin typeface="Arial MT"/>
                <a:cs typeface="Arial MT"/>
              </a:rPr>
              <a:t>and R=</a:t>
            </a:r>
            <a:r>
              <a:rPr sz="2100" spc="5" dirty="0">
                <a:latin typeface="Arial MT"/>
                <a:cs typeface="Arial MT"/>
              </a:rPr>
              <a:t> </a:t>
            </a:r>
            <a:r>
              <a:rPr sz="2100" spc="-5" dirty="0">
                <a:latin typeface="Arial MT"/>
                <a:cs typeface="Arial MT"/>
              </a:rPr>
              <a:t>{(1,2),(2,3),(3,4),(2,1)}.</a:t>
            </a:r>
            <a:r>
              <a:rPr sz="2100" spc="35" dirty="0">
                <a:latin typeface="Arial MT"/>
                <a:cs typeface="Arial MT"/>
              </a:rPr>
              <a:t> </a:t>
            </a:r>
            <a:r>
              <a:rPr sz="2100" spc="-5" dirty="0">
                <a:latin typeface="Arial MT"/>
                <a:cs typeface="Arial MT"/>
              </a:rPr>
              <a:t>Using</a:t>
            </a:r>
            <a:endParaRPr sz="2100">
              <a:latin typeface="Arial MT"/>
              <a:cs typeface="Arial MT"/>
            </a:endParaRPr>
          </a:p>
          <a:p>
            <a:pPr marL="125730">
              <a:lnSpc>
                <a:spcPct val="100000"/>
              </a:lnSpc>
              <a:spcBef>
                <a:spcPts val="1760"/>
              </a:spcBef>
            </a:pPr>
            <a:r>
              <a:rPr sz="2100" spc="-15" dirty="0">
                <a:latin typeface="Arial MT"/>
                <a:cs typeface="Arial MT"/>
              </a:rPr>
              <a:t>Warshall’s</a:t>
            </a:r>
            <a:r>
              <a:rPr sz="2100" spc="-30" dirty="0">
                <a:latin typeface="Arial MT"/>
                <a:cs typeface="Arial MT"/>
              </a:rPr>
              <a:t> </a:t>
            </a:r>
            <a:r>
              <a:rPr sz="2100" spc="-5" dirty="0">
                <a:latin typeface="Arial MT"/>
                <a:cs typeface="Arial MT"/>
              </a:rPr>
              <a:t>algorithm find </a:t>
            </a:r>
            <a:r>
              <a:rPr sz="2100" dirty="0">
                <a:latin typeface="Arial MT"/>
                <a:cs typeface="Arial MT"/>
              </a:rPr>
              <a:t>the </a:t>
            </a:r>
            <a:r>
              <a:rPr sz="2100" spc="-5" dirty="0">
                <a:latin typeface="Arial MT"/>
                <a:cs typeface="Arial MT"/>
              </a:rPr>
              <a:t>transitive</a:t>
            </a:r>
            <a:r>
              <a:rPr sz="2100" spc="-15" dirty="0">
                <a:latin typeface="Arial MT"/>
                <a:cs typeface="Arial MT"/>
              </a:rPr>
              <a:t> </a:t>
            </a:r>
            <a:r>
              <a:rPr sz="2100" dirty="0">
                <a:latin typeface="Arial MT"/>
                <a:cs typeface="Arial MT"/>
              </a:rPr>
              <a:t>closure</a:t>
            </a:r>
            <a:r>
              <a:rPr sz="2100" spc="-25" dirty="0">
                <a:latin typeface="Arial MT"/>
                <a:cs typeface="Arial MT"/>
              </a:rPr>
              <a:t> </a:t>
            </a:r>
            <a:r>
              <a:rPr sz="2100" dirty="0">
                <a:latin typeface="Arial MT"/>
                <a:cs typeface="Arial MT"/>
              </a:rPr>
              <a:t>of</a:t>
            </a:r>
            <a:r>
              <a:rPr sz="2100" spc="5" dirty="0">
                <a:latin typeface="Arial MT"/>
                <a:cs typeface="Arial MT"/>
              </a:rPr>
              <a:t> </a:t>
            </a:r>
            <a:r>
              <a:rPr sz="2100" dirty="0">
                <a:latin typeface="Arial MT"/>
                <a:cs typeface="Arial MT"/>
              </a:rPr>
              <a:t>R.</a:t>
            </a:r>
            <a:endParaRPr sz="2100">
              <a:latin typeface="Arial MT"/>
              <a:cs typeface="Arial MT"/>
            </a:endParaRPr>
          </a:p>
        </p:txBody>
      </p:sp>
      <p:sp>
        <p:nvSpPr>
          <p:cNvPr id="7" name="object 7"/>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8" name="object 8"/>
          <p:cNvSpPr txBox="1">
            <a:spLocks noGrp="1"/>
          </p:cNvSpPr>
          <p:nvPr>
            <p:ph type="title"/>
          </p:nvPr>
        </p:nvSpPr>
        <p:spPr>
          <a:xfrm>
            <a:off x="172313" y="269240"/>
            <a:ext cx="8799195" cy="574040"/>
          </a:xfrm>
          <a:prstGeom prst="rect">
            <a:avLst/>
          </a:prstGeom>
        </p:spPr>
        <p:txBody>
          <a:bodyPr vert="horz" wrap="square" lIns="0" tIns="12700" rIns="0" bIns="0" rtlCol="0">
            <a:spAutoFit/>
          </a:bodyPr>
          <a:lstStyle/>
          <a:p>
            <a:pPr marL="12700">
              <a:lnSpc>
                <a:spcPct val="100000"/>
              </a:lnSpc>
              <a:spcBef>
                <a:spcPts val="100"/>
              </a:spcBef>
            </a:pPr>
            <a:r>
              <a:rPr spc="-270" dirty="0"/>
              <a:t>T</a:t>
            </a:r>
            <a:r>
              <a:rPr dirty="0"/>
              <a:t>ransitive </a:t>
            </a:r>
            <a:r>
              <a:rPr spc="-5" dirty="0"/>
              <a:t>Closu</a:t>
            </a:r>
            <a:r>
              <a:rPr spc="-70" dirty="0"/>
              <a:t>r</a:t>
            </a:r>
            <a:r>
              <a:rPr dirty="0"/>
              <a:t>e </a:t>
            </a:r>
            <a:r>
              <a:rPr spc="-5" dirty="0"/>
              <a:t>and</a:t>
            </a:r>
            <a:r>
              <a:rPr spc="-65" dirty="0"/>
              <a:t> </a:t>
            </a:r>
            <a:r>
              <a:rPr spc="-210" dirty="0"/>
              <a:t>W</a:t>
            </a:r>
            <a:r>
              <a:rPr dirty="0"/>
              <a:t>arshall</a:t>
            </a:r>
            <a:r>
              <a:rPr spc="-140" dirty="0"/>
              <a:t>’</a:t>
            </a:r>
            <a:r>
              <a:rPr dirty="0"/>
              <a:t>s</a:t>
            </a:r>
            <a:r>
              <a:rPr spc="-190" dirty="0"/>
              <a:t> </a:t>
            </a:r>
            <a:r>
              <a:rPr dirty="0"/>
              <a:t>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6696" y="463356"/>
            <a:ext cx="3134360" cy="257175"/>
          </a:xfrm>
          <a:prstGeom prst="rect">
            <a:avLst/>
          </a:prstGeom>
        </p:spPr>
        <p:txBody>
          <a:bodyPr vert="horz" wrap="square" lIns="0" tIns="15240" rIns="0" bIns="0" rtlCol="0">
            <a:spAutoFit/>
          </a:bodyPr>
          <a:lstStyle/>
          <a:p>
            <a:pPr marL="38100">
              <a:lnSpc>
                <a:spcPct val="100000"/>
              </a:lnSpc>
              <a:spcBef>
                <a:spcPts val="120"/>
              </a:spcBef>
            </a:pPr>
            <a:r>
              <a:rPr sz="1500" b="1" spc="75" dirty="0">
                <a:latin typeface="Times New Roman"/>
                <a:cs typeface="Times New Roman"/>
              </a:rPr>
              <a:t>Solution:</a:t>
            </a:r>
            <a:r>
              <a:rPr sz="1500" b="1" spc="245" dirty="0">
                <a:latin typeface="Times New Roman"/>
                <a:cs typeface="Times New Roman"/>
              </a:rPr>
              <a:t> </a:t>
            </a:r>
            <a:r>
              <a:rPr sz="1500" spc="30" dirty="0">
                <a:latin typeface="Times New Roman"/>
                <a:cs typeface="Times New Roman"/>
              </a:rPr>
              <a:t>Let</a:t>
            </a:r>
            <a:r>
              <a:rPr sz="1500" spc="55" dirty="0">
                <a:latin typeface="Times New Roman"/>
                <a:cs typeface="Times New Roman"/>
              </a:rPr>
              <a:t> </a:t>
            </a:r>
            <a:r>
              <a:rPr sz="1500" spc="155" dirty="0">
                <a:latin typeface="Times New Roman"/>
                <a:cs typeface="Times New Roman"/>
              </a:rPr>
              <a:t>us</a:t>
            </a:r>
            <a:r>
              <a:rPr sz="1500" spc="-10" dirty="0">
                <a:latin typeface="Times New Roman"/>
                <a:cs typeface="Times New Roman"/>
              </a:rPr>
              <a:t> </a:t>
            </a:r>
            <a:r>
              <a:rPr sz="1500" spc="140" dirty="0">
                <a:latin typeface="Times New Roman"/>
                <a:cs typeface="Times New Roman"/>
              </a:rPr>
              <a:t>assume</a:t>
            </a:r>
            <a:r>
              <a:rPr sz="1500" spc="165" dirty="0">
                <a:latin typeface="Times New Roman"/>
                <a:cs typeface="Times New Roman"/>
              </a:rPr>
              <a:t> </a:t>
            </a:r>
            <a:r>
              <a:rPr sz="1500" i="1" spc="150" dirty="0">
                <a:latin typeface="Times New Roman"/>
                <a:cs typeface="Times New Roman"/>
              </a:rPr>
              <a:t>W</a:t>
            </a:r>
            <a:r>
              <a:rPr sz="1275" spc="225" baseline="-26143" dirty="0">
                <a:latin typeface="Times New Roman"/>
                <a:cs typeface="Times New Roman"/>
              </a:rPr>
              <a:t>0</a:t>
            </a:r>
            <a:r>
              <a:rPr sz="1275" spc="675" baseline="-26143" dirty="0">
                <a:latin typeface="Times New Roman"/>
                <a:cs typeface="Times New Roman"/>
              </a:rPr>
              <a:t> </a:t>
            </a:r>
            <a:r>
              <a:rPr sz="1500" spc="160" dirty="0">
                <a:latin typeface="Symbol"/>
                <a:cs typeface="Symbol"/>
              </a:rPr>
              <a:t></a:t>
            </a:r>
            <a:r>
              <a:rPr sz="1500" spc="80" dirty="0">
                <a:latin typeface="Times New Roman"/>
                <a:cs typeface="Times New Roman"/>
              </a:rPr>
              <a:t> </a:t>
            </a:r>
            <a:r>
              <a:rPr sz="1500" i="1" spc="310" dirty="0">
                <a:latin typeface="Times New Roman"/>
                <a:cs typeface="Times New Roman"/>
              </a:rPr>
              <a:t>M</a:t>
            </a:r>
            <a:r>
              <a:rPr sz="1275" i="1" spc="465" baseline="-26143" dirty="0">
                <a:latin typeface="Times New Roman"/>
                <a:cs typeface="Times New Roman"/>
              </a:rPr>
              <a:t>R</a:t>
            </a:r>
            <a:endParaRPr sz="1275" baseline="-26143">
              <a:latin typeface="Times New Roman"/>
              <a:cs typeface="Times New Roman"/>
            </a:endParaRPr>
          </a:p>
        </p:txBody>
      </p:sp>
      <p:sp>
        <p:nvSpPr>
          <p:cNvPr id="3" name="object 3"/>
          <p:cNvSpPr txBox="1"/>
          <p:nvPr/>
        </p:nvSpPr>
        <p:spPr>
          <a:xfrm>
            <a:off x="892220" y="1667787"/>
            <a:ext cx="1269365" cy="255904"/>
          </a:xfrm>
          <a:prstGeom prst="rect">
            <a:avLst/>
          </a:prstGeom>
        </p:spPr>
        <p:txBody>
          <a:bodyPr vert="horz" wrap="square" lIns="0" tIns="13970" rIns="0" bIns="0" rtlCol="0">
            <a:spAutoFit/>
          </a:bodyPr>
          <a:lstStyle/>
          <a:p>
            <a:pPr marL="12700">
              <a:lnSpc>
                <a:spcPct val="100000"/>
              </a:lnSpc>
              <a:spcBef>
                <a:spcPts val="110"/>
              </a:spcBef>
              <a:tabLst>
                <a:tab pos="1170305" algn="l"/>
              </a:tabLst>
            </a:pPr>
            <a:r>
              <a:rPr sz="1500" spc="100" dirty="0">
                <a:latin typeface="Symbol"/>
                <a:cs typeface="Symbol"/>
              </a:rPr>
              <a:t></a:t>
            </a:r>
            <a:r>
              <a:rPr sz="1500" spc="100" dirty="0">
                <a:latin typeface="Times New Roman"/>
                <a:cs typeface="Times New Roman"/>
              </a:rPr>
              <a:t>	</a:t>
            </a:r>
            <a:r>
              <a:rPr sz="1500" spc="100" dirty="0">
                <a:latin typeface="Symbol"/>
                <a:cs typeface="Symbol"/>
              </a:rPr>
              <a:t></a:t>
            </a:r>
            <a:endParaRPr sz="1500">
              <a:latin typeface="Symbol"/>
              <a:cs typeface="Symbol"/>
            </a:endParaRPr>
          </a:p>
        </p:txBody>
      </p:sp>
      <p:sp>
        <p:nvSpPr>
          <p:cNvPr id="4" name="object 4"/>
          <p:cNvSpPr txBox="1"/>
          <p:nvPr/>
        </p:nvSpPr>
        <p:spPr>
          <a:xfrm>
            <a:off x="681451" y="1139174"/>
            <a:ext cx="347980" cy="255904"/>
          </a:xfrm>
          <a:prstGeom prst="rect">
            <a:avLst/>
          </a:prstGeom>
        </p:spPr>
        <p:txBody>
          <a:bodyPr vert="horz" wrap="square" lIns="0" tIns="13970" rIns="0" bIns="0" rtlCol="0">
            <a:spAutoFit/>
          </a:bodyPr>
          <a:lstStyle/>
          <a:p>
            <a:pPr marL="38100">
              <a:lnSpc>
                <a:spcPct val="100000"/>
              </a:lnSpc>
              <a:spcBef>
                <a:spcPts val="110"/>
              </a:spcBef>
            </a:pPr>
            <a:r>
              <a:rPr sz="2250" spc="209" baseline="-12962" dirty="0">
                <a:latin typeface="Symbol"/>
                <a:cs typeface="Symbol"/>
              </a:rPr>
              <a:t></a:t>
            </a:r>
            <a:r>
              <a:rPr sz="2250" spc="82" baseline="-12962" dirty="0">
                <a:latin typeface="Times New Roman"/>
                <a:cs typeface="Times New Roman"/>
              </a:rPr>
              <a:t> </a:t>
            </a:r>
            <a:r>
              <a:rPr sz="1500" spc="100" dirty="0">
                <a:latin typeface="Symbol"/>
                <a:cs typeface="Symbol"/>
              </a:rPr>
              <a:t></a:t>
            </a:r>
            <a:endParaRPr sz="1500">
              <a:latin typeface="Symbol"/>
              <a:cs typeface="Symbol"/>
            </a:endParaRPr>
          </a:p>
        </p:txBody>
      </p:sp>
      <p:sp>
        <p:nvSpPr>
          <p:cNvPr id="5" name="object 5"/>
          <p:cNvSpPr txBox="1"/>
          <p:nvPr/>
        </p:nvSpPr>
        <p:spPr>
          <a:xfrm>
            <a:off x="1909492" y="1507836"/>
            <a:ext cx="277495" cy="255904"/>
          </a:xfrm>
          <a:prstGeom prst="rect">
            <a:avLst/>
          </a:prstGeom>
        </p:spPr>
        <p:txBody>
          <a:bodyPr vert="horz" wrap="square" lIns="0" tIns="13970" rIns="0" bIns="0" rtlCol="0">
            <a:spAutoFit/>
          </a:bodyPr>
          <a:lstStyle/>
          <a:p>
            <a:pPr marL="38100">
              <a:lnSpc>
                <a:spcPct val="100000"/>
              </a:lnSpc>
              <a:spcBef>
                <a:spcPts val="110"/>
              </a:spcBef>
            </a:pPr>
            <a:r>
              <a:rPr sz="2250" spc="187" baseline="-33333" dirty="0">
                <a:latin typeface="Times New Roman"/>
                <a:cs typeface="Times New Roman"/>
              </a:rPr>
              <a:t>0</a:t>
            </a:r>
            <a:r>
              <a:rPr sz="1500" spc="125" dirty="0">
                <a:latin typeface="Symbol"/>
                <a:cs typeface="Symbol"/>
              </a:rPr>
              <a:t></a:t>
            </a:r>
            <a:endParaRPr sz="1500">
              <a:latin typeface="Symbol"/>
              <a:cs typeface="Symbol"/>
            </a:endParaRPr>
          </a:p>
        </p:txBody>
      </p:sp>
      <p:sp>
        <p:nvSpPr>
          <p:cNvPr id="6" name="object 6"/>
          <p:cNvSpPr txBox="1"/>
          <p:nvPr/>
        </p:nvSpPr>
        <p:spPr>
          <a:xfrm>
            <a:off x="1909492" y="954843"/>
            <a:ext cx="277495" cy="255904"/>
          </a:xfrm>
          <a:prstGeom prst="rect">
            <a:avLst/>
          </a:prstGeom>
        </p:spPr>
        <p:txBody>
          <a:bodyPr vert="horz" wrap="square" lIns="0" tIns="13970" rIns="0" bIns="0" rtlCol="0">
            <a:spAutoFit/>
          </a:bodyPr>
          <a:lstStyle/>
          <a:p>
            <a:pPr marL="38100">
              <a:lnSpc>
                <a:spcPct val="100000"/>
              </a:lnSpc>
              <a:spcBef>
                <a:spcPts val="110"/>
              </a:spcBef>
            </a:pPr>
            <a:r>
              <a:rPr sz="2250" spc="187" baseline="-25925" dirty="0">
                <a:latin typeface="Times New Roman"/>
                <a:cs typeface="Times New Roman"/>
              </a:rPr>
              <a:t>0</a:t>
            </a:r>
            <a:r>
              <a:rPr sz="1500" spc="125" dirty="0">
                <a:latin typeface="Symbol"/>
                <a:cs typeface="Symbol"/>
              </a:rPr>
              <a:t></a:t>
            </a:r>
            <a:endParaRPr sz="1500">
              <a:latin typeface="Symbol"/>
              <a:cs typeface="Symbol"/>
            </a:endParaRPr>
          </a:p>
        </p:txBody>
      </p:sp>
      <p:sp>
        <p:nvSpPr>
          <p:cNvPr id="7" name="object 7"/>
          <p:cNvSpPr txBox="1"/>
          <p:nvPr/>
        </p:nvSpPr>
        <p:spPr>
          <a:xfrm>
            <a:off x="866820" y="954843"/>
            <a:ext cx="274320" cy="255904"/>
          </a:xfrm>
          <a:prstGeom prst="rect">
            <a:avLst/>
          </a:prstGeom>
        </p:spPr>
        <p:txBody>
          <a:bodyPr vert="horz" wrap="square" lIns="0" tIns="13970" rIns="0" bIns="0" rtlCol="0">
            <a:spAutoFit/>
          </a:bodyPr>
          <a:lstStyle/>
          <a:p>
            <a:pPr marL="38100">
              <a:lnSpc>
                <a:spcPct val="100000"/>
              </a:lnSpc>
              <a:spcBef>
                <a:spcPts val="110"/>
              </a:spcBef>
            </a:pPr>
            <a:r>
              <a:rPr sz="1500" spc="110" dirty="0">
                <a:latin typeface="Symbol"/>
                <a:cs typeface="Symbol"/>
              </a:rPr>
              <a:t></a:t>
            </a:r>
            <a:r>
              <a:rPr sz="2250" spc="165" baseline="-25925" dirty="0">
                <a:latin typeface="Times New Roman"/>
                <a:cs typeface="Times New Roman"/>
              </a:rPr>
              <a:t>1</a:t>
            </a:r>
            <a:endParaRPr sz="2250" baseline="-25925">
              <a:latin typeface="Times New Roman"/>
              <a:cs typeface="Times New Roman"/>
            </a:endParaRPr>
          </a:p>
        </p:txBody>
      </p:sp>
      <p:sp>
        <p:nvSpPr>
          <p:cNvPr id="8" name="object 8"/>
          <p:cNvSpPr txBox="1"/>
          <p:nvPr/>
        </p:nvSpPr>
        <p:spPr>
          <a:xfrm>
            <a:off x="854120" y="698561"/>
            <a:ext cx="1345565" cy="1179195"/>
          </a:xfrm>
          <a:prstGeom prst="rect">
            <a:avLst/>
          </a:prstGeom>
        </p:spPr>
        <p:txBody>
          <a:bodyPr vert="horz" wrap="square" lIns="0" tIns="72390" rIns="0" bIns="0" rtlCol="0">
            <a:spAutoFit/>
          </a:bodyPr>
          <a:lstStyle/>
          <a:p>
            <a:pPr marL="50800">
              <a:lnSpc>
                <a:spcPct val="100000"/>
              </a:lnSpc>
              <a:spcBef>
                <a:spcPts val="570"/>
              </a:spcBef>
              <a:tabLst>
                <a:tab pos="454659" algn="l"/>
                <a:tab pos="774700" algn="l"/>
                <a:tab pos="1092835" algn="l"/>
              </a:tabLst>
            </a:pPr>
            <a:r>
              <a:rPr sz="2250" spc="179" baseline="-3703" dirty="0">
                <a:latin typeface="Symbol"/>
                <a:cs typeface="Symbol"/>
              </a:rPr>
              <a:t></a:t>
            </a:r>
            <a:r>
              <a:rPr sz="1500" spc="120" dirty="0">
                <a:latin typeface="Times New Roman"/>
                <a:cs typeface="Times New Roman"/>
              </a:rPr>
              <a:t>0	</a:t>
            </a:r>
            <a:r>
              <a:rPr sz="1500" spc="130" dirty="0">
                <a:latin typeface="Times New Roman"/>
                <a:cs typeface="Times New Roman"/>
              </a:rPr>
              <a:t>1	0	</a:t>
            </a:r>
            <a:r>
              <a:rPr sz="1500" spc="125" dirty="0">
                <a:latin typeface="Times New Roman"/>
                <a:cs typeface="Times New Roman"/>
              </a:rPr>
              <a:t>0</a:t>
            </a:r>
            <a:r>
              <a:rPr sz="2250" spc="187" baseline="-3703" dirty="0">
                <a:latin typeface="Symbol"/>
                <a:cs typeface="Symbol"/>
              </a:rPr>
              <a:t></a:t>
            </a:r>
            <a:endParaRPr sz="2250" baseline="-3703">
              <a:latin typeface="Symbol"/>
              <a:cs typeface="Symbol"/>
            </a:endParaRPr>
          </a:p>
          <a:p>
            <a:pPr marL="456565">
              <a:lnSpc>
                <a:spcPct val="100000"/>
              </a:lnSpc>
              <a:spcBef>
                <a:spcPts val="470"/>
              </a:spcBef>
              <a:tabLst>
                <a:tab pos="772795" algn="l"/>
                <a:tab pos="1208405" algn="l"/>
              </a:tabLst>
            </a:pPr>
            <a:r>
              <a:rPr sz="1500" spc="130" dirty="0">
                <a:latin typeface="Times New Roman"/>
                <a:cs typeface="Times New Roman"/>
              </a:rPr>
              <a:t>0	1	</a:t>
            </a:r>
            <a:r>
              <a:rPr sz="2250" spc="150" baseline="-27777" dirty="0">
                <a:latin typeface="Symbol"/>
                <a:cs typeface="Symbol"/>
              </a:rPr>
              <a:t></a:t>
            </a:r>
            <a:endParaRPr sz="2250" baseline="-27777">
              <a:latin typeface="Symbol"/>
              <a:cs typeface="Symbol"/>
            </a:endParaRPr>
          </a:p>
          <a:p>
            <a:pPr marL="50800">
              <a:lnSpc>
                <a:spcPct val="100000"/>
              </a:lnSpc>
              <a:spcBef>
                <a:spcPts val="470"/>
              </a:spcBef>
              <a:tabLst>
                <a:tab pos="456565" algn="l"/>
                <a:tab pos="774700" algn="l"/>
                <a:tab pos="1091565" algn="l"/>
              </a:tabLst>
            </a:pPr>
            <a:r>
              <a:rPr sz="2250" spc="179" baseline="3703" dirty="0">
                <a:latin typeface="Symbol"/>
                <a:cs typeface="Symbol"/>
              </a:rPr>
              <a:t></a:t>
            </a:r>
            <a:r>
              <a:rPr sz="1500" spc="120" dirty="0">
                <a:latin typeface="Times New Roman"/>
                <a:cs typeface="Times New Roman"/>
              </a:rPr>
              <a:t>0	</a:t>
            </a:r>
            <a:r>
              <a:rPr sz="1500" spc="130" dirty="0">
                <a:latin typeface="Times New Roman"/>
                <a:cs typeface="Times New Roman"/>
              </a:rPr>
              <a:t>0	0	</a:t>
            </a:r>
            <a:r>
              <a:rPr sz="1500" spc="135" dirty="0">
                <a:latin typeface="Times New Roman"/>
                <a:cs typeface="Times New Roman"/>
              </a:rPr>
              <a:t>1</a:t>
            </a:r>
            <a:r>
              <a:rPr sz="2250" spc="202" baseline="3703" dirty="0">
                <a:latin typeface="Symbol"/>
                <a:cs typeface="Symbol"/>
              </a:rPr>
              <a:t></a:t>
            </a:r>
            <a:endParaRPr sz="2250" baseline="3703">
              <a:latin typeface="Symbol"/>
              <a:cs typeface="Symbol"/>
            </a:endParaRPr>
          </a:p>
          <a:p>
            <a:pPr marL="50800">
              <a:lnSpc>
                <a:spcPct val="100000"/>
              </a:lnSpc>
              <a:spcBef>
                <a:spcPts val="470"/>
              </a:spcBef>
              <a:tabLst>
                <a:tab pos="456565" algn="l"/>
                <a:tab pos="774700" algn="l"/>
              </a:tabLst>
            </a:pPr>
            <a:r>
              <a:rPr sz="2250" spc="179" baseline="33333" dirty="0">
                <a:latin typeface="Symbol"/>
                <a:cs typeface="Symbol"/>
              </a:rPr>
              <a:t></a:t>
            </a:r>
            <a:r>
              <a:rPr sz="1500" spc="120" dirty="0">
                <a:latin typeface="Times New Roman"/>
                <a:cs typeface="Times New Roman"/>
              </a:rPr>
              <a:t>0	</a:t>
            </a:r>
            <a:r>
              <a:rPr sz="1500" spc="130" dirty="0">
                <a:latin typeface="Times New Roman"/>
                <a:cs typeface="Times New Roman"/>
              </a:rPr>
              <a:t>0	0</a:t>
            </a:r>
            <a:endParaRPr sz="1500">
              <a:latin typeface="Times New Roman"/>
              <a:cs typeface="Times New Roman"/>
            </a:endParaRPr>
          </a:p>
        </p:txBody>
      </p:sp>
      <p:sp>
        <p:nvSpPr>
          <p:cNvPr id="9" name="object 9"/>
          <p:cNvSpPr txBox="1"/>
          <p:nvPr/>
        </p:nvSpPr>
        <p:spPr>
          <a:xfrm>
            <a:off x="534752" y="1314343"/>
            <a:ext cx="105410" cy="160020"/>
          </a:xfrm>
          <a:prstGeom prst="rect">
            <a:avLst/>
          </a:prstGeom>
        </p:spPr>
        <p:txBody>
          <a:bodyPr vert="horz" wrap="square" lIns="0" tIns="16510" rIns="0" bIns="0" rtlCol="0">
            <a:spAutoFit/>
          </a:bodyPr>
          <a:lstStyle/>
          <a:p>
            <a:pPr marL="12700">
              <a:lnSpc>
                <a:spcPct val="100000"/>
              </a:lnSpc>
              <a:spcBef>
                <a:spcPts val="130"/>
              </a:spcBef>
            </a:pPr>
            <a:r>
              <a:rPr sz="850" i="1" spc="105" dirty="0">
                <a:latin typeface="Times New Roman"/>
                <a:cs typeface="Times New Roman"/>
              </a:rPr>
              <a:t>R</a:t>
            </a:r>
            <a:endParaRPr sz="850">
              <a:latin typeface="Times New Roman"/>
              <a:cs typeface="Times New Roman"/>
            </a:endParaRPr>
          </a:p>
        </p:txBody>
      </p:sp>
      <p:sp>
        <p:nvSpPr>
          <p:cNvPr id="10" name="object 10"/>
          <p:cNvSpPr txBox="1"/>
          <p:nvPr/>
        </p:nvSpPr>
        <p:spPr>
          <a:xfrm>
            <a:off x="310934" y="1186334"/>
            <a:ext cx="212090" cy="255904"/>
          </a:xfrm>
          <a:prstGeom prst="rect">
            <a:avLst/>
          </a:prstGeom>
        </p:spPr>
        <p:txBody>
          <a:bodyPr vert="horz" wrap="square" lIns="0" tIns="13970" rIns="0" bIns="0" rtlCol="0">
            <a:spAutoFit/>
          </a:bodyPr>
          <a:lstStyle/>
          <a:p>
            <a:pPr marL="12700">
              <a:lnSpc>
                <a:spcPct val="100000"/>
              </a:lnSpc>
              <a:spcBef>
                <a:spcPts val="110"/>
              </a:spcBef>
            </a:pPr>
            <a:r>
              <a:rPr sz="1500" i="1" spc="215" dirty="0">
                <a:latin typeface="Times New Roman"/>
                <a:cs typeface="Times New Roman"/>
              </a:rPr>
              <a:t>M</a:t>
            </a:r>
            <a:endParaRPr sz="1500">
              <a:latin typeface="Times New Roman"/>
              <a:cs typeface="Times New Roman"/>
            </a:endParaRPr>
          </a:p>
        </p:txBody>
      </p:sp>
      <p:sp>
        <p:nvSpPr>
          <p:cNvPr id="11" name="object 11"/>
          <p:cNvSpPr/>
          <p:nvPr/>
        </p:nvSpPr>
        <p:spPr>
          <a:xfrm>
            <a:off x="598629" y="1967548"/>
            <a:ext cx="0" cy="230504"/>
          </a:xfrm>
          <a:custGeom>
            <a:avLst/>
            <a:gdLst/>
            <a:ahLst/>
            <a:cxnLst/>
            <a:rect l="l" t="t" r="r" b="b"/>
            <a:pathLst>
              <a:path h="230505">
                <a:moveTo>
                  <a:pt x="0" y="0"/>
                </a:moveTo>
                <a:lnTo>
                  <a:pt x="0" y="229946"/>
                </a:lnTo>
              </a:path>
            </a:pathLst>
          </a:custGeom>
          <a:ln w="9451">
            <a:solidFill>
              <a:srgbClr val="000000"/>
            </a:solidFill>
          </a:ln>
        </p:spPr>
        <p:txBody>
          <a:bodyPr wrap="square" lIns="0" tIns="0" rIns="0" bIns="0" rtlCol="0"/>
          <a:lstStyle/>
          <a:p>
            <a:endParaRPr/>
          </a:p>
        </p:txBody>
      </p:sp>
      <p:sp>
        <p:nvSpPr>
          <p:cNvPr id="12" name="object 12"/>
          <p:cNvSpPr/>
          <p:nvPr/>
        </p:nvSpPr>
        <p:spPr>
          <a:xfrm>
            <a:off x="783607" y="1967548"/>
            <a:ext cx="0" cy="230504"/>
          </a:xfrm>
          <a:custGeom>
            <a:avLst/>
            <a:gdLst/>
            <a:ahLst/>
            <a:cxnLst/>
            <a:rect l="l" t="t" r="r" b="b"/>
            <a:pathLst>
              <a:path h="230505">
                <a:moveTo>
                  <a:pt x="0" y="0"/>
                </a:moveTo>
                <a:lnTo>
                  <a:pt x="0" y="229946"/>
                </a:lnTo>
              </a:path>
            </a:pathLst>
          </a:custGeom>
          <a:ln w="9451">
            <a:solidFill>
              <a:srgbClr val="000000"/>
            </a:solidFill>
          </a:ln>
        </p:spPr>
        <p:txBody>
          <a:bodyPr wrap="square" lIns="0" tIns="0" rIns="0" bIns="0" rtlCol="0"/>
          <a:lstStyle/>
          <a:p>
            <a:endParaRPr/>
          </a:p>
        </p:txBody>
      </p:sp>
      <p:sp>
        <p:nvSpPr>
          <p:cNvPr id="13" name="object 13"/>
          <p:cNvSpPr txBox="1"/>
          <p:nvPr/>
        </p:nvSpPr>
        <p:spPr>
          <a:xfrm>
            <a:off x="246696" y="1926621"/>
            <a:ext cx="8053705" cy="256540"/>
          </a:xfrm>
          <a:prstGeom prst="rect">
            <a:avLst/>
          </a:prstGeom>
        </p:spPr>
        <p:txBody>
          <a:bodyPr vert="horz" wrap="square" lIns="0" tIns="14604" rIns="0" bIns="0" rtlCol="0">
            <a:spAutoFit/>
          </a:bodyPr>
          <a:lstStyle/>
          <a:p>
            <a:pPr marL="38100">
              <a:lnSpc>
                <a:spcPct val="100000"/>
              </a:lnSpc>
              <a:spcBef>
                <a:spcPts val="114"/>
              </a:spcBef>
              <a:tabLst>
                <a:tab pos="391795" algn="l"/>
              </a:tabLst>
            </a:pPr>
            <a:r>
              <a:rPr sz="1500" spc="35" dirty="0">
                <a:latin typeface="Times New Roman"/>
                <a:cs typeface="Times New Roman"/>
              </a:rPr>
              <a:t>As	</a:t>
            </a:r>
            <a:r>
              <a:rPr sz="1500" i="1" spc="155" dirty="0">
                <a:latin typeface="Times New Roman"/>
                <a:cs typeface="Times New Roman"/>
              </a:rPr>
              <a:t>A</a:t>
            </a:r>
            <a:r>
              <a:rPr sz="1500" i="1" spc="280" dirty="0">
                <a:latin typeface="Times New Roman"/>
                <a:cs typeface="Times New Roman"/>
              </a:rPr>
              <a:t> </a:t>
            </a:r>
            <a:r>
              <a:rPr sz="1500" spc="140" dirty="0">
                <a:latin typeface="Symbol"/>
                <a:cs typeface="Symbol"/>
              </a:rPr>
              <a:t></a:t>
            </a:r>
            <a:r>
              <a:rPr sz="1500" spc="85" dirty="0">
                <a:latin typeface="Times New Roman"/>
                <a:cs typeface="Times New Roman"/>
              </a:rPr>
              <a:t> </a:t>
            </a:r>
            <a:r>
              <a:rPr sz="1500" spc="130" dirty="0">
                <a:latin typeface="Times New Roman"/>
                <a:cs typeface="Times New Roman"/>
              </a:rPr>
              <a:t>4</a:t>
            </a:r>
            <a:r>
              <a:rPr sz="1500" spc="-95" dirty="0">
                <a:latin typeface="Times New Roman"/>
                <a:cs typeface="Times New Roman"/>
              </a:rPr>
              <a:t> </a:t>
            </a:r>
            <a:r>
              <a:rPr sz="1500" spc="65" dirty="0">
                <a:latin typeface="Times New Roman"/>
                <a:cs typeface="Times New Roman"/>
              </a:rPr>
              <a:t>,</a:t>
            </a:r>
            <a:r>
              <a:rPr sz="1500" spc="-40" dirty="0">
                <a:latin typeface="Times New Roman"/>
                <a:cs typeface="Times New Roman"/>
              </a:rPr>
              <a:t> </a:t>
            </a:r>
            <a:r>
              <a:rPr sz="1500" spc="175" dirty="0">
                <a:latin typeface="Times New Roman"/>
                <a:cs typeface="Times New Roman"/>
              </a:rPr>
              <a:t>we</a:t>
            </a:r>
            <a:r>
              <a:rPr sz="1500" spc="45" dirty="0">
                <a:latin typeface="Times New Roman"/>
                <a:cs typeface="Times New Roman"/>
              </a:rPr>
              <a:t> </a:t>
            </a:r>
            <a:r>
              <a:rPr sz="1500" spc="145" dirty="0">
                <a:latin typeface="Times New Roman"/>
                <a:cs typeface="Times New Roman"/>
              </a:rPr>
              <a:t>have</a:t>
            </a:r>
            <a:r>
              <a:rPr sz="1500" spc="40" dirty="0">
                <a:latin typeface="Times New Roman"/>
                <a:cs typeface="Times New Roman"/>
              </a:rPr>
              <a:t> </a:t>
            </a:r>
            <a:r>
              <a:rPr sz="1500" spc="110" dirty="0">
                <a:latin typeface="Times New Roman"/>
                <a:cs typeface="Times New Roman"/>
              </a:rPr>
              <a:t>to</a:t>
            </a:r>
            <a:r>
              <a:rPr sz="1500" spc="45" dirty="0">
                <a:latin typeface="Times New Roman"/>
                <a:cs typeface="Times New Roman"/>
              </a:rPr>
              <a:t> </a:t>
            </a:r>
            <a:r>
              <a:rPr sz="1500" spc="150" dirty="0">
                <a:latin typeface="Times New Roman"/>
                <a:cs typeface="Times New Roman"/>
              </a:rPr>
              <a:t>compute</a:t>
            </a:r>
            <a:r>
              <a:rPr sz="1500" spc="75" dirty="0">
                <a:latin typeface="Times New Roman"/>
                <a:cs typeface="Times New Roman"/>
              </a:rPr>
              <a:t> </a:t>
            </a:r>
            <a:r>
              <a:rPr sz="1500" spc="175" dirty="0">
                <a:latin typeface="Times New Roman"/>
                <a:cs typeface="Times New Roman"/>
              </a:rPr>
              <a:t>W</a:t>
            </a:r>
            <a:r>
              <a:rPr sz="1500" spc="262" baseline="-11111" dirty="0">
                <a:latin typeface="Times New Roman"/>
                <a:cs typeface="Times New Roman"/>
              </a:rPr>
              <a:t>1</a:t>
            </a:r>
            <a:r>
              <a:rPr sz="1500" spc="175" dirty="0">
                <a:latin typeface="Times New Roman"/>
                <a:cs typeface="Times New Roman"/>
              </a:rPr>
              <a:t>,</a:t>
            </a:r>
            <a:r>
              <a:rPr sz="1500" spc="-40" dirty="0">
                <a:latin typeface="Times New Roman"/>
                <a:cs typeface="Times New Roman"/>
              </a:rPr>
              <a:t> </a:t>
            </a:r>
            <a:r>
              <a:rPr sz="1500" spc="170" dirty="0">
                <a:latin typeface="Times New Roman"/>
                <a:cs typeface="Times New Roman"/>
              </a:rPr>
              <a:t>W</a:t>
            </a:r>
            <a:r>
              <a:rPr sz="1500" spc="254" baseline="-11111" dirty="0">
                <a:latin typeface="Times New Roman"/>
                <a:cs typeface="Times New Roman"/>
              </a:rPr>
              <a:t>2</a:t>
            </a:r>
            <a:r>
              <a:rPr sz="1500" spc="170" dirty="0">
                <a:latin typeface="Times New Roman"/>
                <a:cs typeface="Times New Roman"/>
              </a:rPr>
              <a:t>,</a:t>
            </a:r>
            <a:r>
              <a:rPr sz="1500" spc="-40" dirty="0">
                <a:latin typeface="Times New Roman"/>
                <a:cs typeface="Times New Roman"/>
              </a:rPr>
              <a:t> </a:t>
            </a:r>
            <a:r>
              <a:rPr sz="1500" spc="170" dirty="0">
                <a:latin typeface="Times New Roman"/>
                <a:cs typeface="Times New Roman"/>
              </a:rPr>
              <a:t>W</a:t>
            </a:r>
            <a:r>
              <a:rPr sz="1500" spc="254" baseline="-11111" dirty="0">
                <a:latin typeface="Times New Roman"/>
                <a:cs typeface="Times New Roman"/>
              </a:rPr>
              <a:t>3</a:t>
            </a:r>
            <a:r>
              <a:rPr sz="1500" spc="170" dirty="0">
                <a:latin typeface="Times New Roman"/>
                <a:cs typeface="Times New Roman"/>
              </a:rPr>
              <a:t>,</a:t>
            </a:r>
            <a:r>
              <a:rPr sz="1500" spc="-35" dirty="0">
                <a:latin typeface="Times New Roman"/>
                <a:cs typeface="Times New Roman"/>
              </a:rPr>
              <a:t> </a:t>
            </a:r>
            <a:r>
              <a:rPr sz="1500" spc="175" dirty="0">
                <a:latin typeface="Times New Roman"/>
                <a:cs typeface="Times New Roman"/>
              </a:rPr>
              <a:t>W</a:t>
            </a:r>
            <a:r>
              <a:rPr sz="1500" spc="262" baseline="-11111" dirty="0">
                <a:latin typeface="Times New Roman"/>
                <a:cs typeface="Times New Roman"/>
              </a:rPr>
              <a:t>4</a:t>
            </a:r>
            <a:r>
              <a:rPr sz="1500" spc="175" dirty="0">
                <a:latin typeface="Times New Roman"/>
                <a:cs typeface="Times New Roman"/>
              </a:rPr>
              <a:t>(W</a:t>
            </a:r>
            <a:r>
              <a:rPr sz="1500" spc="262" baseline="-11111" dirty="0">
                <a:latin typeface="Times New Roman"/>
                <a:cs typeface="Times New Roman"/>
              </a:rPr>
              <a:t>4</a:t>
            </a:r>
            <a:r>
              <a:rPr sz="1500" spc="352" baseline="-11111" dirty="0">
                <a:latin typeface="Times New Roman"/>
                <a:cs typeface="Times New Roman"/>
              </a:rPr>
              <a:t> </a:t>
            </a:r>
            <a:r>
              <a:rPr sz="1500" spc="80" dirty="0">
                <a:latin typeface="Times New Roman"/>
                <a:cs typeface="Times New Roman"/>
              </a:rPr>
              <a:t>is</a:t>
            </a:r>
            <a:r>
              <a:rPr sz="1500" spc="15" dirty="0">
                <a:latin typeface="Times New Roman"/>
                <a:cs typeface="Times New Roman"/>
              </a:rPr>
              <a:t> </a:t>
            </a:r>
            <a:r>
              <a:rPr sz="1500" spc="145" dirty="0">
                <a:latin typeface="Times New Roman"/>
                <a:cs typeface="Times New Roman"/>
              </a:rPr>
              <a:t>the</a:t>
            </a:r>
            <a:r>
              <a:rPr sz="1500" spc="40" dirty="0">
                <a:latin typeface="Times New Roman"/>
                <a:cs typeface="Times New Roman"/>
              </a:rPr>
              <a:t> </a:t>
            </a:r>
            <a:r>
              <a:rPr sz="1500" spc="145" dirty="0">
                <a:latin typeface="Times New Roman"/>
                <a:cs typeface="Times New Roman"/>
              </a:rPr>
              <a:t>matrix</a:t>
            </a:r>
            <a:r>
              <a:rPr sz="1500" spc="85" dirty="0">
                <a:latin typeface="Times New Roman"/>
                <a:cs typeface="Times New Roman"/>
              </a:rPr>
              <a:t> </a:t>
            </a:r>
            <a:r>
              <a:rPr sz="1500" spc="95" dirty="0">
                <a:latin typeface="Times New Roman"/>
                <a:cs typeface="Times New Roman"/>
              </a:rPr>
              <a:t>of</a:t>
            </a:r>
            <a:r>
              <a:rPr sz="1500" spc="25" dirty="0">
                <a:latin typeface="Times New Roman"/>
                <a:cs typeface="Times New Roman"/>
              </a:rPr>
              <a:t> </a:t>
            </a:r>
            <a:r>
              <a:rPr sz="1500" spc="110" dirty="0">
                <a:latin typeface="Times New Roman"/>
                <a:cs typeface="Times New Roman"/>
              </a:rPr>
              <a:t>transitive</a:t>
            </a:r>
            <a:r>
              <a:rPr sz="1500" spc="40" dirty="0">
                <a:latin typeface="Times New Roman"/>
                <a:cs typeface="Times New Roman"/>
              </a:rPr>
              <a:t> </a:t>
            </a:r>
            <a:r>
              <a:rPr sz="1500" spc="114" dirty="0">
                <a:latin typeface="Times New Roman"/>
                <a:cs typeface="Times New Roman"/>
              </a:rPr>
              <a:t>closure).</a:t>
            </a:r>
            <a:endParaRPr sz="1500">
              <a:latin typeface="Times New Roman"/>
              <a:cs typeface="Times New Roman"/>
            </a:endParaRPr>
          </a:p>
        </p:txBody>
      </p:sp>
      <p:graphicFrame>
        <p:nvGraphicFramePr>
          <p:cNvPr id="14" name="object 14"/>
          <p:cNvGraphicFramePr>
            <a:graphicFrameLocks noGrp="1"/>
          </p:cNvGraphicFramePr>
          <p:nvPr/>
        </p:nvGraphicFramePr>
        <p:xfrm>
          <a:off x="179514" y="2540242"/>
          <a:ext cx="8641715" cy="3811270"/>
        </p:xfrm>
        <a:graphic>
          <a:graphicData uri="http://schemas.openxmlformats.org/drawingml/2006/table">
            <a:tbl>
              <a:tblPr firstRow="1" bandRow="1">
                <a:tableStyleId>{2D5ABB26-0587-4C30-8999-92F81FD0307C}</a:tableStyleId>
              </a:tblPr>
              <a:tblGrid>
                <a:gridCol w="761365">
                  <a:extLst>
                    <a:ext uri="{9D8B030D-6E8A-4147-A177-3AD203B41FA5}">
                      <a16:colId xmlns:a16="http://schemas.microsoft.com/office/drawing/2014/main" val="20000"/>
                    </a:ext>
                  </a:extLst>
                </a:gridCol>
                <a:gridCol w="1323974">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3044825">
                  <a:extLst>
                    <a:ext uri="{9D8B030D-6E8A-4147-A177-3AD203B41FA5}">
                      <a16:colId xmlns:a16="http://schemas.microsoft.com/office/drawing/2014/main" val="20003"/>
                    </a:ext>
                  </a:extLst>
                </a:gridCol>
                <a:gridCol w="2036445">
                  <a:extLst>
                    <a:ext uri="{9D8B030D-6E8A-4147-A177-3AD203B41FA5}">
                      <a16:colId xmlns:a16="http://schemas.microsoft.com/office/drawing/2014/main" val="20004"/>
                    </a:ext>
                  </a:extLst>
                </a:gridCol>
              </a:tblGrid>
              <a:tr h="1476401">
                <a:tc>
                  <a:txBody>
                    <a:bodyPr/>
                    <a:lstStyle/>
                    <a:p>
                      <a:pPr marL="31750" algn="ctr">
                        <a:lnSpc>
                          <a:spcPct val="100000"/>
                        </a:lnSpc>
                        <a:spcBef>
                          <a:spcPts val="195"/>
                        </a:spcBef>
                      </a:pPr>
                      <a:r>
                        <a:rPr sz="1500" dirty="0">
                          <a:latin typeface="Times New Roman"/>
                          <a:cs typeface="Times New Roman"/>
                        </a:rPr>
                        <a:t>K</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195"/>
                        </a:spcBef>
                      </a:pPr>
                      <a:r>
                        <a:rPr sz="1500" spc="-60" dirty="0">
                          <a:latin typeface="Times New Roman"/>
                          <a:cs typeface="Times New Roman"/>
                        </a:rPr>
                        <a:t>I</a:t>
                      </a:r>
                      <a:r>
                        <a:rPr sz="1500" dirty="0">
                          <a:latin typeface="Times New Roman"/>
                          <a:cs typeface="Times New Roman"/>
                        </a:rPr>
                        <a:t>n</a:t>
                      </a:r>
                      <a:r>
                        <a:rPr sz="1500" spc="130" dirty="0">
                          <a:latin typeface="Times New Roman"/>
                          <a:cs typeface="Times New Roman"/>
                        </a:rPr>
                        <a:t> </a:t>
                      </a:r>
                      <a:r>
                        <a:rPr sz="1500" spc="45" dirty="0">
                          <a:latin typeface="Times New Roman"/>
                          <a:cs typeface="Times New Roman"/>
                        </a:rPr>
                        <a:t>W</a:t>
                      </a:r>
                      <a:r>
                        <a:rPr sz="1500" spc="7" baseline="-11111" dirty="0">
                          <a:latin typeface="Times New Roman"/>
                          <a:cs typeface="Times New Roman"/>
                        </a:rPr>
                        <a:t>k</a:t>
                      </a:r>
                      <a:r>
                        <a:rPr sz="1500" baseline="-11111" dirty="0">
                          <a:latin typeface="Times New Roman"/>
                          <a:cs typeface="Times New Roman"/>
                        </a:rPr>
                        <a:t>-</a:t>
                      </a:r>
                      <a:r>
                        <a:rPr sz="1500" spc="-150" baseline="-11111" dirty="0">
                          <a:latin typeface="Times New Roman"/>
                          <a:cs typeface="Times New Roman"/>
                        </a:rPr>
                        <a:t> </a:t>
                      </a:r>
                      <a:r>
                        <a:rPr sz="1500" baseline="-11111" dirty="0">
                          <a:latin typeface="Times New Roman"/>
                          <a:cs typeface="Times New Roman"/>
                        </a:rPr>
                        <a:t>1</a:t>
                      </a:r>
                      <a:endParaRPr sz="1500" baseline="-11111">
                        <a:latin typeface="Times New Roman"/>
                        <a:cs typeface="Times New Roman"/>
                      </a:endParaRPr>
                    </a:p>
                    <a:p>
                      <a:pPr>
                        <a:lnSpc>
                          <a:spcPct val="100000"/>
                        </a:lnSpc>
                      </a:pPr>
                      <a:endParaRPr sz="2000">
                        <a:latin typeface="Times New Roman"/>
                        <a:cs typeface="Times New Roman"/>
                      </a:endParaRPr>
                    </a:p>
                    <a:p>
                      <a:pPr marL="100330" marR="140335">
                        <a:lnSpc>
                          <a:spcPct val="128899"/>
                        </a:lnSpc>
                      </a:pPr>
                      <a:r>
                        <a:rPr sz="1500" spc="75" dirty="0">
                          <a:latin typeface="Times New Roman"/>
                          <a:cs typeface="Times New Roman"/>
                        </a:rPr>
                        <a:t>Position</a:t>
                      </a:r>
                      <a:r>
                        <a:rPr sz="1500" spc="105" dirty="0">
                          <a:latin typeface="Times New Roman"/>
                          <a:cs typeface="Times New Roman"/>
                        </a:rPr>
                        <a:t> of </a:t>
                      </a:r>
                      <a:r>
                        <a:rPr sz="1500" spc="110" dirty="0">
                          <a:latin typeface="Times New Roman"/>
                          <a:cs typeface="Times New Roman"/>
                        </a:rPr>
                        <a:t> </a:t>
                      </a:r>
                      <a:r>
                        <a:rPr sz="1500" spc="80" dirty="0">
                          <a:latin typeface="Times New Roman"/>
                          <a:cs typeface="Times New Roman"/>
                        </a:rPr>
                        <a:t>1’s</a:t>
                      </a:r>
                      <a:r>
                        <a:rPr sz="1500" spc="-35" dirty="0">
                          <a:latin typeface="Times New Roman"/>
                          <a:cs typeface="Times New Roman"/>
                        </a:rPr>
                        <a:t> </a:t>
                      </a:r>
                      <a:r>
                        <a:rPr sz="1500" spc="95" dirty="0">
                          <a:latin typeface="Times New Roman"/>
                          <a:cs typeface="Times New Roman"/>
                        </a:rPr>
                        <a:t>in</a:t>
                      </a:r>
                      <a:r>
                        <a:rPr sz="1500" spc="114" dirty="0">
                          <a:latin typeface="Times New Roman"/>
                          <a:cs typeface="Times New Roman"/>
                        </a:rPr>
                        <a:t> </a:t>
                      </a:r>
                      <a:r>
                        <a:rPr sz="1500" spc="85" dirty="0">
                          <a:latin typeface="Times New Roman"/>
                          <a:cs typeface="Times New Roman"/>
                        </a:rPr>
                        <a:t>Col</a:t>
                      </a:r>
                      <a:r>
                        <a:rPr sz="1500" spc="20" dirty="0">
                          <a:latin typeface="Times New Roman"/>
                          <a:cs typeface="Times New Roman"/>
                        </a:rPr>
                        <a:t> </a:t>
                      </a:r>
                      <a:r>
                        <a:rPr sz="1500" spc="190" dirty="0">
                          <a:latin typeface="Times New Roman"/>
                          <a:cs typeface="Times New Roman"/>
                        </a:rPr>
                        <a:t>K </a:t>
                      </a:r>
                      <a:r>
                        <a:rPr sz="1500" spc="-360" dirty="0">
                          <a:latin typeface="Times New Roman"/>
                          <a:cs typeface="Times New Roman"/>
                        </a:rPr>
                        <a:t> </a:t>
                      </a:r>
                      <a:r>
                        <a:rPr sz="1500" spc="90" dirty="0">
                          <a:latin typeface="Times New Roman"/>
                          <a:cs typeface="Times New Roman"/>
                        </a:rPr>
                        <a:t>(p</a:t>
                      </a:r>
                      <a:r>
                        <a:rPr sz="1500" spc="135" baseline="-11111" dirty="0">
                          <a:latin typeface="Times New Roman"/>
                          <a:cs typeface="Times New Roman"/>
                        </a:rPr>
                        <a:t>i</a:t>
                      </a:r>
                      <a:r>
                        <a:rPr sz="1500" spc="90" dirty="0">
                          <a:latin typeface="Times New Roman"/>
                          <a:cs typeface="Times New Roman"/>
                        </a:rPr>
                        <a:t>)</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195"/>
                        </a:spcBef>
                      </a:pPr>
                      <a:r>
                        <a:rPr sz="1500" spc="-60" dirty="0">
                          <a:latin typeface="Times New Roman"/>
                          <a:cs typeface="Times New Roman"/>
                        </a:rPr>
                        <a:t>I</a:t>
                      </a:r>
                      <a:r>
                        <a:rPr sz="1500" dirty="0">
                          <a:latin typeface="Times New Roman"/>
                          <a:cs typeface="Times New Roman"/>
                        </a:rPr>
                        <a:t>n</a:t>
                      </a:r>
                      <a:r>
                        <a:rPr sz="1500" spc="130" dirty="0">
                          <a:latin typeface="Times New Roman"/>
                          <a:cs typeface="Times New Roman"/>
                        </a:rPr>
                        <a:t> </a:t>
                      </a:r>
                      <a:r>
                        <a:rPr sz="1500" spc="45" dirty="0">
                          <a:latin typeface="Times New Roman"/>
                          <a:cs typeface="Times New Roman"/>
                        </a:rPr>
                        <a:t>W</a:t>
                      </a:r>
                      <a:r>
                        <a:rPr sz="1500" spc="7" baseline="-11111" dirty="0">
                          <a:latin typeface="Times New Roman"/>
                          <a:cs typeface="Times New Roman"/>
                        </a:rPr>
                        <a:t>k</a:t>
                      </a:r>
                      <a:r>
                        <a:rPr sz="1500" baseline="-11111" dirty="0">
                          <a:latin typeface="Times New Roman"/>
                          <a:cs typeface="Times New Roman"/>
                        </a:rPr>
                        <a:t>-</a:t>
                      </a:r>
                      <a:r>
                        <a:rPr sz="1500" spc="-150" baseline="-11111" dirty="0">
                          <a:latin typeface="Times New Roman"/>
                          <a:cs typeface="Times New Roman"/>
                        </a:rPr>
                        <a:t> </a:t>
                      </a:r>
                      <a:r>
                        <a:rPr sz="1500" baseline="-11111" dirty="0">
                          <a:latin typeface="Times New Roman"/>
                          <a:cs typeface="Times New Roman"/>
                        </a:rPr>
                        <a:t>1</a:t>
                      </a:r>
                      <a:endParaRPr sz="1500" baseline="-11111">
                        <a:latin typeface="Times New Roman"/>
                        <a:cs typeface="Times New Roman"/>
                      </a:endParaRPr>
                    </a:p>
                    <a:p>
                      <a:pPr>
                        <a:lnSpc>
                          <a:spcPct val="100000"/>
                        </a:lnSpc>
                      </a:pPr>
                      <a:endParaRPr sz="2000">
                        <a:latin typeface="Times New Roman"/>
                        <a:cs typeface="Times New Roman"/>
                      </a:endParaRPr>
                    </a:p>
                    <a:p>
                      <a:pPr marL="100330" marR="184785">
                        <a:lnSpc>
                          <a:spcPct val="128899"/>
                        </a:lnSpc>
                      </a:pPr>
                      <a:r>
                        <a:rPr sz="1500" spc="75" dirty="0">
                          <a:latin typeface="Times New Roman"/>
                          <a:cs typeface="Times New Roman"/>
                        </a:rPr>
                        <a:t>Position</a:t>
                      </a:r>
                      <a:r>
                        <a:rPr sz="1500" spc="110" dirty="0">
                          <a:latin typeface="Times New Roman"/>
                          <a:cs typeface="Times New Roman"/>
                        </a:rPr>
                        <a:t> </a:t>
                      </a:r>
                      <a:r>
                        <a:rPr sz="1500" spc="105" dirty="0">
                          <a:latin typeface="Times New Roman"/>
                          <a:cs typeface="Times New Roman"/>
                        </a:rPr>
                        <a:t>of </a:t>
                      </a:r>
                      <a:r>
                        <a:rPr sz="1500" spc="110" dirty="0">
                          <a:latin typeface="Times New Roman"/>
                          <a:cs typeface="Times New Roman"/>
                        </a:rPr>
                        <a:t> </a:t>
                      </a:r>
                      <a:r>
                        <a:rPr sz="1500" spc="80" dirty="0">
                          <a:latin typeface="Times New Roman"/>
                          <a:cs typeface="Times New Roman"/>
                        </a:rPr>
                        <a:t>1’s</a:t>
                      </a:r>
                      <a:r>
                        <a:rPr sz="1500" spc="-30" dirty="0">
                          <a:latin typeface="Times New Roman"/>
                          <a:cs typeface="Times New Roman"/>
                        </a:rPr>
                        <a:t> </a:t>
                      </a:r>
                      <a:r>
                        <a:rPr sz="1500" spc="95" dirty="0">
                          <a:latin typeface="Times New Roman"/>
                          <a:cs typeface="Times New Roman"/>
                        </a:rPr>
                        <a:t>in</a:t>
                      </a:r>
                      <a:r>
                        <a:rPr sz="1500" spc="120" dirty="0">
                          <a:latin typeface="Times New Roman"/>
                          <a:cs typeface="Times New Roman"/>
                        </a:rPr>
                        <a:t> </a:t>
                      </a:r>
                      <a:r>
                        <a:rPr sz="1500" spc="80" dirty="0">
                          <a:latin typeface="Times New Roman"/>
                          <a:cs typeface="Times New Roman"/>
                        </a:rPr>
                        <a:t>Row </a:t>
                      </a:r>
                      <a:r>
                        <a:rPr sz="1500" spc="190" dirty="0">
                          <a:latin typeface="Times New Roman"/>
                          <a:cs typeface="Times New Roman"/>
                        </a:rPr>
                        <a:t>K </a:t>
                      </a:r>
                      <a:r>
                        <a:rPr sz="1500" spc="-360" dirty="0">
                          <a:latin typeface="Times New Roman"/>
                          <a:cs typeface="Times New Roman"/>
                        </a:rPr>
                        <a:t> </a:t>
                      </a:r>
                      <a:r>
                        <a:rPr sz="1500" spc="80" dirty="0">
                          <a:latin typeface="Times New Roman"/>
                          <a:cs typeface="Times New Roman"/>
                        </a:rPr>
                        <a:t>(q</a:t>
                      </a:r>
                      <a:r>
                        <a:rPr sz="1500" spc="120" baseline="-11111" dirty="0">
                          <a:latin typeface="Times New Roman"/>
                          <a:cs typeface="Times New Roman"/>
                        </a:rPr>
                        <a:t>j</a:t>
                      </a:r>
                      <a:r>
                        <a:rPr sz="1500" spc="80" dirty="0">
                          <a:latin typeface="Times New Roman"/>
                          <a:cs typeface="Times New Roman"/>
                        </a:rPr>
                        <a:t>)</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195"/>
                        </a:spcBef>
                      </a:pPr>
                      <a:r>
                        <a:rPr sz="1500" spc="210" dirty="0">
                          <a:latin typeface="Times New Roman"/>
                          <a:cs typeface="Times New Roman"/>
                        </a:rPr>
                        <a:t>W</a:t>
                      </a:r>
                      <a:r>
                        <a:rPr sz="1500" spc="315" baseline="-11111" dirty="0">
                          <a:latin typeface="Times New Roman"/>
                          <a:cs typeface="Times New Roman"/>
                        </a:rPr>
                        <a:t>K</a:t>
                      </a:r>
                      <a:r>
                        <a:rPr sz="1500" spc="-15" baseline="-11111" dirty="0">
                          <a:latin typeface="Times New Roman"/>
                          <a:cs typeface="Times New Roman"/>
                        </a:rPr>
                        <a:t> </a:t>
                      </a:r>
                      <a:r>
                        <a:rPr sz="1500" spc="155" dirty="0">
                          <a:latin typeface="Times New Roman"/>
                          <a:cs typeface="Times New Roman"/>
                        </a:rPr>
                        <a:t>has</a:t>
                      </a:r>
                      <a:r>
                        <a:rPr sz="1500" spc="-25" dirty="0">
                          <a:latin typeface="Times New Roman"/>
                          <a:cs typeface="Times New Roman"/>
                        </a:rPr>
                        <a:t> </a:t>
                      </a:r>
                      <a:r>
                        <a:rPr sz="1500" spc="85" dirty="0">
                          <a:latin typeface="Times New Roman"/>
                          <a:cs typeface="Times New Roman"/>
                        </a:rPr>
                        <a:t>1’s</a:t>
                      </a:r>
                      <a:r>
                        <a:rPr sz="1500" spc="-25" dirty="0">
                          <a:latin typeface="Times New Roman"/>
                          <a:cs typeface="Times New Roman"/>
                        </a:rPr>
                        <a:t> </a:t>
                      </a:r>
                      <a:r>
                        <a:rPr sz="1500" spc="100" dirty="0">
                          <a:latin typeface="Times New Roman"/>
                          <a:cs typeface="Times New Roman"/>
                        </a:rPr>
                        <a:t>in</a:t>
                      </a:r>
                      <a:endParaRPr sz="1500">
                        <a:latin typeface="Times New Roman"/>
                        <a:cs typeface="Times New Roman"/>
                      </a:endParaRPr>
                    </a:p>
                    <a:p>
                      <a:pPr marL="100330">
                        <a:lnSpc>
                          <a:spcPct val="100000"/>
                        </a:lnSpc>
                        <a:spcBef>
                          <a:spcPts val="520"/>
                        </a:spcBef>
                      </a:pPr>
                      <a:r>
                        <a:rPr sz="1500" spc="85" dirty="0">
                          <a:latin typeface="Times New Roman"/>
                          <a:cs typeface="Times New Roman"/>
                        </a:rPr>
                        <a:t>(p</a:t>
                      </a:r>
                      <a:r>
                        <a:rPr sz="1500" spc="127" baseline="-11111" dirty="0">
                          <a:latin typeface="Times New Roman"/>
                          <a:cs typeface="Times New Roman"/>
                        </a:rPr>
                        <a:t>i</a:t>
                      </a:r>
                      <a:r>
                        <a:rPr sz="1500" spc="85" dirty="0">
                          <a:latin typeface="Times New Roman"/>
                          <a:cs typeface="Times New Roman"/>
                        </a:rPr>
                        <a:t>,</a:t>
                      </a:r>
                      <a:r>
                        <a:rPr sz="1500" spc="-80" dirty="0">
                          <a:latin typeface="Times New Roman"/>
                          <a:cs typeface="Times New Roman"/>
                        </a:rPr>
                        <a:t> </a:t>
                      </a:r>
                      <a:r>
                        <a:rPr sz="1500" spc="90" dirty="0">
                          <a:latin typeface="Times New Roman"/>
                          <a:cs typeface="Times New Roman"/>
                        </a:rPr>
                        <a:t>q</a:t>
                      </a:r>
                      <a:r>
                        <a:rPr sz="1500" spc="135" baseline="-11111" dirty="0">
                          <a:latin typeface="Times New Roman"/>
                          <a:cs typeface="Times New Roman"/>
                        </a:rPr>
                        <a:t>j</a:t>
                      </a:r>
                      <a:r>
                        <a:rPr sz="1500" spc="90" dirty="0">
                          <a:latin typeface="Times New Roman"/>
                          <a:cs typeface="Times New Roman"/>
                        </a:rPr>
                        <a:t>)</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7780" algn="ctr">
                        <a:lnSpc>
                          <a:spcPct val="100000"/>
                        </a:lnSpc>
                        <a:spcBef>
                          <a:spcPts val="195"/>
                        </a:spcBef>
                      </a:pPr>
                      <a:r>
                        <a:rPr sz="1500" spc="210" dirty="0">
                          <a:latin typeface="Times New Roman"/>
                          <a:cs typeface="Times New Roman"/>
                        </a:rPr>
                        <a:t>W</a:t>
                      </a:r>
                      <a:r>
                        <a:rPr sz="1500" spc="315" baseline="-11111" dirty="0">
                          <a:latin typeface="Times New Roman"/>
                          <a:cs typeface="Times New Roman"/>
                        </a:rPr>
                        <a:t>K</a:t>
                      </a:r>
                      <a:endParaRPr sz="1500" baseline="-11111">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162806">
                <a:tc>
                  <a:txBody>
                    <a:bodyPr/>
                    <a:lstStyle/>
                    <a:p>
                      <a:pPr marL="100330">
                        <a:lnSpc>
                          <a:spcPct val="100000"/>
                        </a:lnSpc>
                        <a:spcBef>
                          <a:spcPts val="195"/>
                        </a:spcBef>
                      </a:pPr>
                      <a:r>
                        <a:rPr sz="1500" spc="180" dirty="0">
                          <a:latin typeface="Times New Roman"/>
                          <a:cs typeface="Times New Roman"/>
                        </a:rPr>
                        <a:t>1.</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195"/>
                        </a:spcBef>
                      </a:pPr>
                      <a:r>
                        <a:rPr sz="1500" dirty="0">
                          <a:latin typeface="Times New Roman"/>
                          <a:cs typeface="Times New Roman"/>
                        </a:rPr>
                        <a:t>2</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195"/>
                        </a:spcBef>
                      </a:pPr>
                      <a:r>
                        <a:rPr sz="1500" dirty="0">
                          <a:latin typeface="Times New Roman"/>
                          <a:cs typeface="Times New Roman"/>
                        </a:rPr>
                        <a:t>2</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195"/>
                        </a:spcBef>
                      </a:pPr>
                      <a:r>
                        <a:rPr sz="1500" spc="110" dirty="0">
                          <a:latin typeface="Times New Roman"/>
                          <a:cs typeface="Times New Roman"/>
                        </a:rPr>
                        <a:t>(2,2)</a:t>
                      </a:r>
                      <a:endParaRPr sz="1500">
                        <a:latin typeface="Times New Roman"/>
                        <a:cs typeface="Times New Roman"/>
                      </a:endParaRPr>
                    </a:p>
                  </a:txBody>
                  <a:tcPr marL="0" marR="0" marT="247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16585">
                        <a:lnSpc>
                          <a:spcPct val="100000"/>
                        </a:lnSpc>
                        <a:spcBef>
                          <a:spcPts val="65"/>
                        </a:spcBef>
                        <a:tabLst>
                          <a:tab pos="1020444" algn="l"/>
                          <a:tab pos="1340485" algn="l"/>
                          <a:tab pos="1658620" algn="l"/>
                        </a:tabLst>
                      </a:pPr>
                      <a:r>
                        <a:rPr sz="2250" spc="179" baseline="-3703" dirty="0">
                          <a:latin typeface="Symbol"/>
                          <a:cs typeface="Symbol"/>
                        </a:rPr>
                        <a:t></a:t>
                      </a:r>
                      <a:r>
                        <a:rPr sz="1500" spc="120" dirty="0">
                          <a:latin typeface="Times New Roman"/>
                          <a:cs typeface="Times New Roman"/>
                        </a:rPr>
                        <a:t>0	</a:t>
                      </a:r>
                      <a:r>
                        <a:rPr sz="1500" spc="130" dirty="0">
                          <a:latin typeface="Times New Roman"/>
                          <a:cs typeface="Times New Roman"/>
                        </a:rPr>
                        <a:t>1	0	</a:t>
                      </a:r>
                      <a:r>
                        <a:rPr sz="1500" spc="125" dirty="0">
                          <a:latin typeface="Times New Roman"/>
                          <a:cs typeface="Times New Roman"/>
                        </a:rPr>
                        <a:t>0</a:t>
                      </a:r>
                      <a:r>
                        <a:rPr sz="2250" spc="187" baseline="-3703" dirty="0">
                          <a:latin typeface="Symbol"/>
                          <a:cs typeface="Symbol"/>
                        </a:rPr>
                        <a:t></a:t>
                      </a:r>
                      <a:endParaRPr sz="2250" baseline="-3703">
                        <a:latin typeface="Symbol"/>
                        <a:cs typeface="Symbol"/>
                      </a:endParaRPr>
                    </a:p>
                    <a:p>
                      <a:pPr marL="616585">
                        <a:lnSpc>
                          <a:spcPts val="1270"/>
                        </a:lnSpc>
                        <a:spcBef>
                          <a:spcPts val="470"/>
                        </a:spcBef>
                        <a:tabLst>
                          <a:tab pos="1020444" algn="l"/>
                          <a:tab pos="1338580" algn="l"/>
                          <a:tab pos="1658620" algn="l"/>
                        </a:tabLst>
                      </a:pPr>
                      <a:r>
                        <a:rPr sz="2250" spc="165" baseline="25925" dirty="0">
                          <a:latin typeface="Symbol"/>
                          <a:cs typeface="Symbol"/>
                        </a:rPr>
                        <a:t></a:t>
                      </a:r>
                      <a:r>
                        <a:rPr sz="1500" spc="110" dirty="0">
                          <a:latin typeface="Times New Roman"/>
                          <a:cs typeface="Times New Roman"/>
                        </a:rPr>
                        <a:t>1	</a:t>
                      </a:r>
                      <a:r>
                        <a:rPr sz="1500" spc="130" dirty="0">
                          <a:latin typeface="Times New Roman"/>
                          <a:cs typeface="Times New Roman"/>
                        </a:rPr>
                        <a:t>1	1	</a:t>
                      </a:r>
                      <a:r>
                        <a:rPr sz="1500" spc="125" dirty="0">
                          <a:latin typeface="Times New Roman"/>
                          <a:cs typeface="Times New Roman"/>
                        </a:rPr>
                        <a:t>0</a:t>
                      </a:r>
                      <a:r>
                        <a:rPr sz="2250" spc="187" baseline="25925" dirty="0">
                          <a:latin typeface="Symbol"/>
                          <a:cs typeface="Symbol"/>
                        </a:rPr>
                        <a:t></a:t>
                      </a:r>
                      <a:endParaRPr sz="2250" baseline="25925">
                        <a:latin typeface="Symbol"/>
                        <a:cs typeface="Symbol"/>
                      </a:endParaRPr>
                    </a:p>
                    <a:p>
                      <a:pPr marL="113664">
                        <a:lnSpc>
                          <a:spcPts val="1135"/>
                        </a:lnSpc>
                        <a:tabLst>
                          <a:tab pos="431800" algn="l"/>
                          <a:tab pos="1774189" algn="l"/>
                        </a:tabLst>
                      </a:pPr>
                      <a:r>
                        <a:rPr sz="2250" i="1" spc="330" baseline="-12962" dirty="0">
                          <a:latin typeface="Times New Roman"/>
                          <a:cs typeface="Times New Roman"/>
                        </a:rPr>
                        <a:t>W	</a:t>
                      </a:r>
                      <a:r>
                        <a:rPr sz="2250" spc="217" baseline="-12962" dirty="0">
                          <a:latin typeface="Symbol"/>
                          <a:cs typeface="Symbol"/>
                        </a:rPr>
                        <a:t></a:t>
                      </a:r>
                      <a:r>
                        <a:rPr sz="2250" spc="165" baseline="-12962" dirty="0">
                          <a:latin typeface="Times New Roman"/>
                          <a:cs typeface="Times New Roman"/>
                        </a:rPr>
                        <a:t> </a:t>
                      </a:r>
                      <a:r>
                        <a:rPr sz="1500" spc="100" dirty="0">
                          <a:latin typeface="Symbol"/>
                          <a:cs typeface="Symbol"/>
                        </a:rPr>
                        <a:t></a:t>
                      </a:r>
                      <a:r>
                        <a:rPr sz="1500" spc="100" dirty="0">
                          <a:latin typeface="Times New Roman"/>
                          <a:cs typeface="Times New Roman"/>
                        </a:rPr>
                        <a:t>	</a:t>
                      </a:r>
                      <a:r>
                        <a:rPr sz="1500" spc="100" dirty="0">
                          <a:latin typeface="Symbol"/>
                          <a:cs typeface="Symbol"/>
                        </a:rPr>
                        <a:t></a:t>
                      </a:r>
                      <a:endParaRPr sz="1500">
                        <a:latin typeface="Symbol"/>
                        <a:cs typeface="Symbol"/>
                      </a:endParaRPr>
                    </a:p>
                    <a:p>
                      <a:pPr marL="288290">
                        <a:lnSpc>
                          <a:spcPts val="1664"/>
                        </a:lnSpc>
                        <a:tabLst>
                          <a:tab pos="616585" algn="l"/>
                          <a:tab pos="1022350" algn="l"/>
                          <a:tab pos="1340485" algn="l"/>
                          <a:tab pos="1656714" algn="l"/>
                        </a:tabLst>
                      </a:pPr>
                      <a:r>
                        <a:rPr sz="1275" spc="127" baseline="52287" dirty="0">
                          <a:latin typeface="Times New Roman"/>
                          <a:cs typeface="Times New Roman"/>
                        </a:rPr>
                        <a:t>1	</a:t>
                      </a:r>
                      <a:r>
                        <a:rPr sz="2250" spc="179" baseline="3703" dirty="0">
                          <a:latin typeface="Symbol"/>
                          <a:cs typeface="Symbol"/>
                        </a:rPr>
                        <a:t></a:t>
                      </a:r>
                      <a:r>
                        <a:rPr sz="1500" spc="120" dirty="0">
                          <a:latin typeface="Times New Roman"/>
                          <a:cs typeface="Times New Roman"/>
                        </a:rPr>
                        <a:t>0	</a:t>
                      </a:r>
                      <a:r>
                        <a:rPr sz="1500" spc="130" dirty="0">
                          <a:latin typeface="Times New Roman"/>
                          <a:cs typeface="Times New Roman"/>
                        </a:rPr>
                        <a:t>0	0	</a:t>
                      </a:r>
                      <a:r>
                        <a:rPr sz="1500" spc="135" dirty="0">
                          <a:latin typeface="Times New Roman"/>
                          <a:cs typeface="Times New Roman"/>
                        </a:rPr>
                        <a:t>1</a:t>
                      </a:r>
                      <a:r>
                        <a:rPr sz="2250" spc="202" baseline="3703" dirty="0">
                          <a:latin typeface="Symbol"/>
                          <a:cs typeface="Symbol"/>
                        </a:rPr>
                        <a:t></a:t>
                      </a:r>
                      <a:endParaRPr sz="2250" baseline="3703">
                        <a:latin typeface="Symbol"/>
                        <a:cs typeface="Symbol"/>
                      </a:endParaRPr>
                    </a:p>
                    <a:p>
                      <a:pPr marL="616585">
                        <a:lnSpc>
                          <a:spcPts val="1080"/>
                        </a:lnSpc>
                        <a:spcBef>
                          <a:spcPts val="470"/>
                        </a:spcBef>
                        <a:tabLst>
                          <a:tab pos="1022350" algn="l"/>
                          <a:tab pos="1340485" algn="l"/>
                          <a:tab pos="1658620" algn="l"/>
                        </a:tabLst>
                      </a:pPr>
                      <a:r>
                        <a:rPr sz="2250" spc="179" baseline="33333" dirty="0">
                          <a:latin typeface="Symbol"/>
                          <a:cs typeface="Symbol"/>
                        </a:rPr>
                        <a:t></a:t>
                      </a:r>
                      <a:r>
                        <a:rPr sz="1500" spc="120" dirty="0">
                          <a:latin typeface="Times New Roman"/>
                          <a:cs typeface="Times New Roman"/>
                        </a:rPr>
                        <a:t>0	</a:t>
                      </a:r>
                      <a:r>
                        <a:rPr sz="1500" spc="130" dirty="0">
                          <a:latin typeface="Times New Roman"/>
                          <a:cs typeface="Times New Roman"/>
                        </a:rPr>
                        <a:t>0	0	</a:t>
                      </a:r>
                      <a:r>
                        <a:rPr sz="1500" spc="125" dirty="0">
                          <a:latin typeface="Times New Roman"/>
                          <a:cs typeface="Times New Roman"/>
                        </a:rPr>
                        <a:t>0</a:t>
                      </a:r>
                      <a:r>
                        <a:rPr sz="2250" spc="187" baseline="33333" dirty="0">
                          <a:latin typeface="Symbol"/>
                          <a:cs typeface="Symbol"/>
                        </a:rPr>
                        <a:t></a:t>
                      </a:r>
                      <a:endParaRPr sz="2250" baseline="33333">
                        <a:latin typeface="Symbol"/>
                        <a:cs typeface="Symbol"/>
                      </a:endParaRPr>
                    </a:p>
                    <a:p>
                      <a:pPr marL="616585">
                        <a:lnSpc>
                          <a:spcPts val="1080"/>
                        </a:lnSpc>
                        <a:tabLst>
                          <a:tab pos="1774189" algn="l"/>
                        </a:tabLst>
                      </a:pPr>
                      <a:r>
                        <a:rPr sz="1500" spc="100" dirty="0">
                          <a:latin typeface="Symbol"/>
                          <a:cs typeface="Symbol"/>
                        </a:rPr>
                        <a:t></a:t>
                      </a:r>
                      <a:r>
                        <a:rPr sz="1500" spc="100" dirty="0">
                          <a:latin typeface="Times New Roman"/>
                          <a:cs typeface="Times New Roman"/>
                        </a:rPr>
                        <a:t>	</a:t>
                      </a:r>
                      <a:r>
                        <a:rPr sz="1500" spc="100" dirty="0">
                          <a:latin typeface="Symbol"/>
                          <a:cs typeface="Symbol"/>
                        </a:rPr>
                        <a:t></a:t>
                      </a:r>
                      <a:endParaRPr sz="1500">
                        <a:latin typeface="Symbol"/>
                        <a:cs typeface="Symbol"/>
                      </a:endParaRPr>
                    </a:p>
                  </a:txBody>
                  <a:tcPr marL="0" marR="0" marT="825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164314">
                <a:tc>
                  <a:txBody>
                    <a:bodyPr/>
                    <a:lstStyle/>
                    <a:p>
                      <a:pPr marL="100330">
                        <a:lnSpc>
                          <a:spcPct val="100000"/>
                        </a:lnSpc>
                        <a:spcBef>
                          <a:spcPts val="210"/>
                        </a:spcBef>
                      </a:pPr>
                      <a:r>
                        <a:rPr sz="1500" spc="140" dirty="0">
                          <a:latin typeface="Times New Roman"/>
                          <a:cs typeface="Times New Roman"/>
                        </a:rPr>
                        <a:t>2.</a:t>
                      </a:r>
                      <a:endParaRPr sz="1500">
                        <a:latin typeface="Times New Roman"/>
                        <a:cs typeface="Times New Roman"/>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210"/>
                        </a:spcBef>
                      </a:pPr>
                      <a:r>
                        <a:rPr sz="1500" spc="105" dirty="0">
                          <a:latin typeface="Times New Roman"/>
                          <a:cs typeface="Times New Roman"/>
                        </a:rPr>
                        <a:t>1,2</a:t>
                      </a:r>
                      <a:endParaRPr sz="1500">
                        <a:latin typeface="Times New Roman"/>
                        <a:cs typeface="Times New Roman"/>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210"/>
                        </a:spcBef>
                      </a:pPr>
                      <a:r>
                        <a:rPr sz="1500" spc="100" dirty="0">
                          <a:latin typeface="Times New Roman"/>
                          <a:cs typeface="Times New Roman"/>
                        </a:rPr>
                        <a:t>1,2,3</a:t>
                      </a:r>
                      <a:endParaRPr sz="1500">
                        <a:latin typeface="Times New Roman"/>
                        <a:cs typeface="Times New Roman"/>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00330">
                        <a:lnSpc>
                          <a:spcPct val="100000"/>
                        </a:lnSpc>
                        <a:spcBef>
                          <a:spcPts val="210"/>
                        </a:spcBef>
                      </a:pPr>
                      <a:r>
                        <a:rPr sz="1500" spc="90" dirty="0">
                          <a:latin typeface="Times New Roman"/>
                          <a:cs typeface="Times New Roman"/>
                        </a:rPr>
                        <a:t>(1,1),(1,2),(1,3),(2,1),(2,2),(2,3)</a:t>
                      </a:r>
                      <a:endParaRPr sz="1500">
                        <a:latin typeface="Times New Roman"/>
                        <a:cs typeface="Times New Roman"/>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643890">
                        <a:lnSpc>
                          <a:spcPct val="100000"/>
                        </a:lnSpc>
                        <a:spcBef>
                          <a:spcPts val="75"/>
                        </a:spcBef>
                        <a:tabLst>
                          <a:tab pos="1049655" algn="l"/>
                          <a:tab pos="1369060" algn="l"/>
                          <a:tab pos="1690370" algn="l"/>
                        </a:tabLst>
                      </a:pPr>
                      <a:r>
                        <a:rPr sz="2250" spc="172" baseline="-3703" dirty="0">
                          <a:latin typeface="Symbol"/>
                          <a:cs typeface="Symbol"/>
                        </a:rPr>
                        <a:t></a:t>
                      </a:r>
                      <a:r>
                        <a:rPr sz="1500" spc="114" dirty="0">
                          <a:latin typeface="Times New Roman"/>
                          <a:cs typeface="Times New Roman"/>
                        </a:rPr>
                        <a:t>1	</a:t>
                      </a:r>
                      <a:r>
                        <a:rPr sz="1500" spc="130" dirty="0">
                          <a:latin typeface="Times New Roman"/>
                          <a:cs typeface="Times New Roman"/>
                        </a:rPr>
                        <a:t>1	1	0</a:t>
                      </a:r>
                      <a:r>
                        <a:rPr sz="2250" spc="195" baseline="-3703" dirty="0">
                          <a:latin typeface="Symbol"/>
                          <a:cs typeface="Symbol"/>
                        </a:rPr>
                        <a:t></a:t>
                      </a:r>
                      <a:endParaRPr sz="2250" baseline="-3703">
                        <a:latin typeface="Symbol"/>
                        <a:cs typeface="Symbol"/>
                      </a:endParaRPr>
                    </a:p>
                    <a:p>
                      <a:pPr marL="643890">
                        <a:lnSpc>
                          <a:spcPts val="1270"/>
                        </a:lnSpc>
                        <a:spcBef>
                          <a:spcPts val="475"/>
                        </a:spcBef>
                        <a:tabLst>
                          <a:tab pos="1049655" algn="l"/>
                          <a:tab pos="1369060" algn="l"/>
                          <a:tab pos="1690370" algn="l"/>
                        </a:tabLst>
                      </a:pPr>
                      <a:r>
                        <a:rPr sz="2250" spc="172" baseline="25925" dirty="0">
                          <a:latin typeface="Symbol"/>
                          <a:cs typeface="Symbol"/>
                        </a:rPr>
                        <a:t></a:t>
                      </a:r>
                      <a:r>
                        <a:rPr sz="1500" spc="114" dirty="0">
                          <a:latin typeface="Times New Roman"/>
                          <a:cs typeface="Times New Roman"/>
                        </a:rPr>
                        <a:t>1	</a:t>
                      </a:r>
                      <a:r>
                        <a:rPr sz="1500" spc="130" dirty="0">
                          <a:latin typeface="Times New Roman"/>
                          <a:cs typeface="Times New Roman"/>
                        </a:rPr>
                        <a:t>1	1	0</a:t>
                      </a:r>
                      <a:r>
                        <a:rPr sz="2250" spc="195" baseline="25925" dirty="0">
                          <a:latin typeface="Symbol"/>
                          <a:cs typeface="Symbol"/>
                        </a:rPr>
                        <a:t></a:t>
                      </a:r>
                      <a:endParaRPr sz="2250" baseline="25925">
                        <a:latin typeface="Symbol"/>
                        <a:cs typeface="Symbol"/>
                      </a:endParaRPr>
                    </a:p>
                    <a:p>
                      <a:pPr marL="113664">
                        <a:lnSpc>
                          <a:spcPts val="1135"/>
                        </a:lnSpc>
                        <a:tabLst>
                          <a:tab pos="457200" algn="l"/>
                          <a:tab pos="1806575" algn="l"/>
                        </a:tabLst>
                      </a:pPr>
                      <a:r>
                        <a:rPr sz="2250" i="1" spc="322" baseline="-12962" dirty="0">
                          <a:latin typeface="Times New Roman"/>
                          <a:cs typeface="Times New Roman"/>
                        </a:rPr>
                        <a:t>W	</a:t>
                      </a:r>
                      <a:r>
                        <a:rPr sz="2250" spc="209" baseline="-12962" dirty="0">
                          <a:latin typeface="Symbol"/>
                          <a:cs typeface="Symbol"/>
                        </a:rPr>
                        <a:t></a:t>
                      </a:r>
                      <a:r>
                        <a:rPr sz="2250" spc="187" baseline="-12962" dirty="0">
                          <a:latin typeface="Times New Roman"/>
                          <a:cs typeface="Times New Roman"/>
                        </a:rPr>
                        <a:t> </a:t>
                      </a:r>
                      <a:r>
                        <a:rPr sz="1500" spc="100" dirty="0">
                          <a:latin typeface="Symbol"/>
                          <a:cs typeface="Symbol"/>
                        </a:rPr>
                        <a:t></a:t>
                      </a:r>
                      <a:r>
                        <a:rPr sz="1500" spc="100" dirty="0">
                          <a:latin typeface="Times New Roman"/>
                          <a:cs typeface="Times New Roman"/>
                        </a:rPr>
                        <a:t>	</a:t>
                      </a:r>
                      <a:r>
                        <a:rPr sz="1500" spc="100" dirty="0">
                          <a:latin typeface="Symbol"/>
                          <a:cs typeface="Symbol"/>
                        </a:rPr>
                        <a:t></a:t>
                      </a:r>
                      <a:endParaRPr sz="1500">
                        <a:latin typeface="Symbol"/>
                        <a:cs typeface="Symbol"/>
                      </a:endParaRPr>
                    </a:p>
                    <a:p>
                      <a:pPr marL="303530">
                        <a:lnSpc>
                          <a:spcPts val="1664"/>
                        </a:lnSpc>
                        <a:tabLst>
                          <a:tab pos="643890" algn="l"/>
                          <a:tab pos="1051560" algn="l"/>
                          <a:tab pos="1370965" algn="l"/>
                          <a:tab pos="1689100" algn="l"/>
                        </a:tabLst>
                      </a:pPr>
                      <a:r>
                        <a:rPr sz="1275" spc="127" baseline="52287" dirty="0">
                          <a:latin typeface="Times New Roman"/>
                          <a:cs typeface="Times New Roman"/>
                        </a:rPr>
                        <a:t>2	</a:t>
                      </a:r>
                      <a:r>
                        <a:rPr sz="2250" spc="179" baseline="3703" dirty="0">
                          <a:latin typeface="Symbol"/>
                          <a:cs typeface="Symbol"/>
                        </a:rPr>
                        <a:t></a:t>
                      </a:r>
                      <a:r>
                        <a:rPr sz="1500" spc="120" dirty="0">
                          <a:latin typeface="Times New Roman"/>
                          <a:cs typeface="Times New Roman"/>
                        </a:rPr>
                        <a:t>0	</a:t>
                      </a:r>
                      <a:r>
                        <a:rPr sz="1500" spc="130" dirty="0">
                          <a:latin typeface="Times New Roman"/>
                          <a:cs typeface="Times New Roman"/>
                        </a:rPr>
                        <a:t>0	0	</a:t>
                      </a:r>
                      <a:r>
                        <a:rPr sz="1500" spc="135" dirty="0">
                          <a:latin typeface="Times New Roman"/>
                          <a:cs typeface="Times New Roman"/>
                        </a:rPr>
                        <a:t>1</a:t>
                      </a:r>
                      <a:r>
                        <a:rPr sz="2250" spc="202" baseline="3703" dirty="0">
                          <a:latin typeface="Symbol"/>
                          <a:cs typeface="Symbol"/>
                        </a:rPr>
                        <a:t></a:t>
                      </a:r>
                      <a:endParaRPr sz="2250" baseline="3703">
                        <a:latin typeface="Symbol"/>
                        <a:cs typeface="Symbol"/>
                      </a:endParaRPr>
                    </a:p>
                    <a:p>
                      <a:pPr marL="643890">
                        <a:lnSpc>
                          <a:spcPts val="1080"/>
                        </a:lnSpc>
                        <a:spcBef>
                          <a:spcPts val="470"/>
                        </a:spcBef>
                        <a:tabLst>
                          <a:tab pos="1051560" algn="l"/>
                          <a:tab pos="1370965" algn="l"/>
                          <a:tab pos="1690370" algn="l"/>
                        </a:tabLst>
                      </a:pPr>
                      <a:r>
                        <a:rPr sz="2250" spc="179" baseline="33333" dirty="0">
                          <a:latin typeface="Symbol"/>
                          <a:cs typeface="Symbol"/>
                        </a:rPr>
                        <a:t></a:t>
                      </a:r>
                      <a:r>
                        <a:rPr sz="1500" spc="120" dirty="0">
                          <a:latin typeface="Times New Roman"/>
                          <a:cs typeface="Times New Roman"/>
                        </a:rPr>
                        <a:t>0	</a:t>
                      </a:r>
                      <a:r>
                        <a:rPr sz="1500" spc="130" dirty="0">
                          <a:latin typeface="Times New Roman"/>
                          <a:cs typeface="Times New Roman"/>
                        </a:rPr>
                        <a:t>0	0	0</a:t>
                      </a:r>
                      <a:r>
                        <a:rPr sz="2250" spc="195" baseline="33333" dirty="0">
                          <a:latin typeface="Symbol"/>
                          <a:cs typeface="Symbol"/>
                        </a:rPr>
                        <a:t></a:t>
                      </a:r>
                      <a:endParaRPr sz="2250" baseline="33333">
                        <a:latin typeface="Symbol"/>
                        <a:cs typeface="Symbol"/>
                      </a:endParaRPr>
                    </a:p>
                    <a:p>
                      <a:pPr marL="643890">
                        <a:lnSpc>
                          <a:spcPts val="1080"/>
                        </a:lnSpc>
                        <a:tabLst>
                          <a:tab pos="1806575" algn="l"/>
                        </a:tabLst>
                      </a:pPr>
                      <a:r>
                        <a:rPr sz="1500" spc="100" dirty="0">
                          <a:latin typeface="Symbol"/>
                          <a:cs typeface="Symbol"/>
                        </a:rPr>
                        <a:t></a:t>
                      </a:r>
                      <a:r>
                        <a:rPr sz="1500" spc="100" dirty="0">
                          <a:latin typeface="Times New Roman"/>
                          <a:cs typeface="Times New Roman"/>
                        </a:rPr>
                        <a:t>	</a:t>
                      </a:r>
                      <a:r>
                        <a:rPr sz="1500" spc="100" dirty="0">
                          <a:latin typeface="Symbol"/>
                          <a:cs typeface="Symbol"/>
                        </a:rPr>
                        <a:t></a:t>
                      </a:r>
                      <a:endParaRPr sz="1500">
                        <a:latin typeface="Symbol"/>
                        <a:cs typeface="Symbol"/>
                      </a:endParaRPr>
                    </a:p>
                  </a:txBody>
                  <a:tcPr marL="0" marR="0" marT="95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9514" y="533364"/>
          <a:ext cx="8785225" cy="3053080"/>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1346199">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3094989">
                  <a:extLst>
                    <a:ext uri="{9D8B030D-6E8A-4147-A177-3AD203B41FA5}">
                      <a16:colId xmlns:a16="http://schemas.microsoft.com/office/drawing/2014/main" val="20003"/>
                    </a:ext>
                  </a:extLst>
                </a:gridCol>
                <a:gridCol w="958215">
                  <a:extLst>
                    <a:ext uri="{9D8B030D-6E8A-4147-A177-3AD203B41FA5}">
                      <a16:colId xmlns:a16="http://schemas.microsoft.com/office/drawing/2014/main" val="20004"/>
                    </a:ext>
                  </a:extLst>
                </a:gridCol>
                <a:gridCol w="324484">
                  <a:extLst>
                    <a:ext uri="{9D8B030D-6E8A-4147-A177-3AD203B41FA5}">
                      <a16:colId xmlns:a16="http://schemas.microsoft.com/office/drawing/2014/main" val="20005"/>
                    </a:ext>
                  </a:extLst>
                </a:gridCol>
                <a:gridCol w="324484">
                  <a:extLst>
                    <a:ext uri="{9D8B030D-6E8A-4147-A177-3AD203B41FA5}">
                      <a16:colId xmlns:a16="http://schemas.microsoft.com/office/drawing/2014/main" val="20006"/>
                    </a:ext>
                  </a:extLst>
                </a:gridCol>
                <a:gridCol w="461009">
                  <a:extLst>
                    <a:ext uri="{9D8B030D-6E8A-4147-A177-3AD203B41FA5}">
                      <a16:colId xmlns:a16="http://schemas.microsoft.com/office/drawing/2014/main" val="20007"/>
                    </a:ext>
                  </a:extLst>
                </a:gridCol>
              </a:tblGrid>
              <a:tr h="375822">
                <a:tc>
                  <a:txBody>
                    <a:bodyPr/>
                    <a:lstStyle/>
                    <a:p>
                      <a:pPr marL="102235">
                        <a:lnSpc>
                          <a:spcPct val="100000"/>
                        </a:lnSpc>
                        <a:spcBef>
                          <a:spcPts val="265"/>
                        </a:spcBef>
                      </a:pPr>
                      <a:r>
                        <a:rPr sz="1950" spc="-20" dirty="0">
                          <a:latin typeface="Times New Roman"/>
                          <a:cs typeface="Times New Roman"/>
                        </a:rPr>
                        <a:t>3.</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102235">
                        <a:lnSpc>
                          <a:spcPct val="100000"/>
                        </a:lnSpc>
                        <a:spcBef>
                          <a:spcPts val="265"/>
                        </a:spcBef>
                      </a:pPr>
                      <a:r>
                        <a:rPr sz="1950" spc="-70" dirty="0">
                          <a:latin typeface="Times New Roman"/>
                          <a:cs typeface="Times New Roman"/>
                        </a:rPr>
                        <a:t>1,2</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102235">
                        <a:lnSpc>
                          <a:spcPct val="100000"/>
                        </a:lnSpc>
                        <a:spcBef>
                          <a:spcPts val="265"/>
                        </a:spcBef>
                      </a:pPr>
                      <a:r>
                        <a:rPr sz="1950" dirty="0">
                          <a:latin typeface="Times New Roman"/>
                          <a:cs typeface="Times New Roman"/>
                        </a:rPr>
                        <a:t>4</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102235">
                        <a:lnSpc>
                          <a:spcPct val="100000"/>
                        </a:lnSpc>
                        <a:spcBef>
                          <a:spcPts val="265"/>
                        </a:spcBef>
                      </a:pPr>
                      <a:r>
                        <a:rPr sz="1950" spc="-60" dirty="0">
                          <a:latin typeface="Times New Roman"/>
                          <a:cs typeface="Times New Roman"/>
                        </a:rPr>
                        <a:t>(1,4),(2,4)</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rowSpan="4">
                  <a:txBody>
                    <a:bodyPr/>
                    <a:lstStyle/>
                    <a:p>
                      <a:pPr marL="646430">
                        <a:lnSpc>
                          <a:spcPts val="2190"/>
                        </a:lnSpc>
                        <a:spcBef>
                          <a:spcPts val="110"/>
                        </a:spcBef>
                      </a:pPr>
                      <a:r>
                        <a:rPr sz="2925" spc="-104" baseline="-4273" dirty="0">
                          <a:latin typeface="Symbol"/>
                          <a:cs typeface="Symbol"/>
                        </a:rPr>
                        <a:t></a:t>
                      </a:r>
                      <a:r>
                        <a:rPr sz="1950" spc="-70" dirty="0">
                          <a:latin typeface="Times New Roman"/>
                          <a:cs typeface="Times New Roman"/>
                        </a:rPr>
                        <a:t>1</a:t>
                      </a:r>
                      <a:endParaRPr sz="1950">
                        <a:latin typeface="Times New Roman"/>
                        <a:cs typeface="Times New Roman"/>
                      </a:endParaRPr>
                    </a:p>
                    <a:p>
                      <a:pPr marL="646430">
                        <a:lnSpc>
                          <a:spcPts val="2190"/>
                        </a:lnSpc>
                      </a:pPr>
                      <a:r>
                        <a:rPr sz="1950" spc="-70" dirty="0">
                          <a:latin typeface="Symbol"/>
                          <a:cs typeface="Symbol"/>
                        </a:rPr>
                        <a:t></a:t>
                      </a:r>
                      <a:r>
                        <a:rPr sz="2925" spc="-104" baseline="-27065" dirty="0">
                          <a:latin typeface="Times New Roman"/>
                          <a:cs typeface="Times New Roman"/>
                        </a:rPr>
                        <a:t>1</a:t>
                      </a:r>
                      <a:endParaRPr sz="2925" baseline="-27065">
                        <a:latin typeface="Times New Roman"/>
                        <a:cs typeface="Times New Roman"/>
                      </a:endParaRPr>
                    </a:p>
                    <a:p>
                      <a:pPr marL="115570">
                        <a:lnSpc>
                          <a:spcPts val="1415"/>
                        </a:lnSpc>
                        <a:spcBef>
                          <a:spcPts val="45"/>
                        </a:spcBef>
                        <a:tabLst>
                          <a:tab pos="457200" algn="l"/>
                        </a:tabLst>
                      </a:pPr>
                      <a:r>
                        <a:rPr sz="1950" i="1" spc="-135" dirty="0">
                          <a:latin typeface="Times New Roman"/>
                          <a:cs typeface="Times New Roman"/>
                        </a:rPr>
                        <a:t>W	</a:t>
                      </a:r>
                      <a:r>
                        <a:rPr sz="1950" spc="-90" dirty="0">
                          <a:latin typeface="Symbol"/>
                          <a:cs typeface="Symbol"/>
                        </a:rPr>
                        <a:t></a:t>
                      </a:r>
                      <a:r>
                        <a:rPr sz="1950" spc="-25" dirty="0">
                          <a:latin typeface="Times New Roman"/>
                          <a:cs typeface="Times New Roman"/>
                        </a:rPr>
                        <a:t> </a:t>
                      </a:r>
                      <a:r>
                        <a:rPr sz="2925" spc="-97" baseline="14245" dirty="0">
                          <a:latin typeface="Symbol"/>
                          <a:cs typeface="Symbol"/>
                        </a:rPr>
                        <a:t></a:t>
                      </a:r>
                      <a:endParaRPr sz="2925" baseline="14245">
                        <a:latin typeface="Symbol"/>
                        <a:cs typeface="Symbol"/>
                      </a:endParaRPr>
                    </a:p>
                    <a:p>
                      <a:pPr marL="304165">
                        <a:lnSpc>
                          <a:spcPts val="1415"/>
                        </a:lnSpc>
                        <a:tabLst>
                          <a:tab pos="646430" algn="l"/>
                        </a:tabLst>
                      </a:pPr>
                      <a:r>
                        <a:rPr sz="1150" spc="-55" dirty="0">
                          <a:latin typeface="Times New Roman"/>
                          <a:cs typeface="Times New Roman"/>
                        </a:rPr>
                        <a:t>3	</a:t>
                      </a:r>
                      <a:r>
                        <a:rPr sz="2925" spc="-97" baseline="-25641" dirty="0">
                          <a:latin typeface="Symbol"/>
                          <a:cs typeface="Symbol"/>
                        </a:rPr>
                        <a:t></a:t>
                      </a:r>
                      <a:r>
                        <a:rPr sz="2925" spc="-97" baseline="-28490" dirty="0">
                          <a:latin typeface="Times New Roman"/>
                          <a:cs typeface="Times New Roman"/>
                        </a:rPr>
                        <a:t>0</a:t>
                      </a:r>
                      <a:endParaRPr sz="2925" baseline="-28490">
                        <a:latin typeface="Times New Roman"/>
                        <a:cs typeface="Times New Roman"/>
                      </a:endParaRPr>
                    </a:p>
                    <a:p>
                      <a:pPr marL="646430">
                        <a:lnSpc>
                          <a:spcPts val="1995"/>
                        </a:lnSpc>
                        <a:spcBef>
                          <a:spcPts val="475"/>
                        </a:spcBef>
                      </a:pPr>
                      <a:r>
                        <a:rPr sz="1950" spc="-65" dirty="0">
                          <a:latin typeface="Symbol"/>
                          <a:cs typeface="Symbol"/>
                        </a:rPr>
                        <a:t></a:t>
                      </a:r>
                      <a:r>
                        <a:rPr sz="2925" spc="-97" baseline="-32763" dirty="0">
                          <a:latin typeface="Times New Roman"/>
                          <a:cs typeface="Times New Roman"/>
                        </a:rPr>
                        <a:t>0</a:t>
                      </a:r>
                      <a:endParaRPr sz="2925" baseline="-32763">
                        <a:latin typeface="Times New Roman"/>
                        <a:cs typeface="Times New Roman"/>
                      </a:endParaRPr>
                    </a:p>
                    <a:p>
                      <a:pPr marL="646430">
                        <a:lnSpc>
                          <a:spcPts val="1995"/>
                        </a:lnSpc>
                      </a:pPr>
                      <a:r>
                        <a:rPr sz="1950" dirty="0">
                          <a:latin typeface="Symbol"/>
                          <a:cs typeface="Symbol"/>
                        </a:rPr>
                        <a:t></a:t>
                      </a:r>
                      <a:endParaRPr sz="1950">
                        <a:latin typeface="Symbol"/>
                        <a:cs typeface="Symbol"/>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R="2540" algn="ctr">
                        <a:lnSpc>
                          <a:spcPct val="100000"/>
                        </a:lnSpc>
                        <a:spcBef>
                          <a:spcPts val="110"/>
                        </a:spcBef>
                      </a:pPr>
                      <a:r>
                        <a:rPr sz="1950" dirty="0">
                          <a:latin typeface="Times New Roman"/>
                          <a:cs typeface="Times New Roman"/>
                        </a:rPr>
                        <a:t>1</a:t>
                      </a:r>
                      <a:endParaRPr sz="1950">
                        <a:latin typeface="Times New Roman"/>
                        <a:cs typeface="Times New Roman"/>
                      </a:endParaRPr>
                    </a:p>
                  </a:txBody>
                  <a:tcPr marL="0" marR="0" marT="13970" marB="0">
                    <a:lnT w="12700">
                      <a:solidFill>
                        <a:srgbClr val="000000"/>
                      </a:solidFill>
                      <a:prstDash val="solid"/>
                    </a:lnT>
                  </a:tcPr>
                </a:tc>
                <a:tc>
                  <a:txBody>
                    <a:bodyPr/>
                    <a:lstStyle/>
                    <a:p>
                      <a:pPr marR="2540" algn="ctr">
                        <a:lnSpc>
                          <a:spcPct val="100000"/>
                        </a:lnSpc>
                        <a:spcBef>
                          <a:spcPts val="110"/>
                        </a:spcBef>
                      </a:pPr>
                      <a:r>
                        <a:rPr sz="1950" dirty="0">
                          <a:latin typeface="Times New Roman"/>
                          <a:cs typeface="Times New Roman"/>
                        </a:rPr>
                        <a:t>1</a:t>
                      </a:r>
                      <a:endParaRPr sz="1950">
                        <a:latin typeface="Times New Roman"/>
                        <a:cs typeface="Times New Roman"/>
                      </a:endParaRPr>
                    </a:p>
                  </a:txBody>
                  <a:tcPr marL="0" marR="0" marT="13970" marB="0">
                    <a:lnT w="12700">
                      <a:solidFill>
                        <a:srgbClr val="000000"/>
                      </a:solidFill>
                      <a:prstDash val="solid"/>
                    </a:lnT>
                  </a:tcPr>
                </a:tc>
                <a:tc rowSpan="4">
                  <a:txBody>
                    <a:bodyPr/>
                    <a:lstStyle/>
                    <a:p>
                      <a:pPr marL="100330">
                        <a:lnSpc>
                          <a:spcPts val="2190"/>
                        </a:lnSpc>
                        <a:spcBef>
                          <a:spcPts val="110"/>
                        </a:spcBef>
                      </a:pPr>
                      <a:r>
                        <a:rPr sz="1950" spc="-50" dirty="0">
                          <a:latin typeface="Times New Roman"/>
                          <a:cs typeface="Times New Roman"/>
                        </a:rPr>
                        <a:t>1</a:t>
                      </a:r>
                      <a:r>
                        <a:rPr sz="2925" spc="-75" baseline="-4273" dirty="0">
                          <a:latin typeface="Symbol"/>
                          <a:cs typeface="Symbol"/>
                        </a:rPr>
                        <a:t></a:t>
                      </a:r>
                      <a:endParaRPr sz="2925" baseline="-4273">
                        <a:latin typeface="Symbol"/>
                        <a:cs typeface="Symbol"/>
                      </a:endParaRPr>
                    </a:p>
                    <a:p>
                      <a:pPr marL="100330">
                        <a:lnSpc>
                          <a:spcPts val="1970"/>
                        </a:lnSpc>
                      </a:pPr>
                      <a:r>
                        <a:rPr sz="2925" spc="-75" baseline="-27065" dirty="0">
                          <a:latin typeface="Times New Roman"/>
                          <a:cs typeface="Times New Roman"/>
                        </a:rPr>
                        <a:t>1</a:t>
                      </a:r>
                      <a:r>
                        <a:rPr sz="1950" spc="-50" dirty="0">
                          <a:latin typeface="Symbol"/>
                          <a:cs typeface="Symbol"/>
                        </a:rPr>
                        <a:t></a:t>
                      </a:r>
                      <a:endParaRPr sz="1950">
                        <a:latin typeface="Symbol"/>
                        <a:cs typeface="Symbol"/>
                      </a:endParaRPr>
                    </a:p>
                    <a:p>
                      <a:pPr marL="219710">
                        <a:lnSpc>
                          <a:spcPts val="1895"/>
                        </a:lnSpc>
                      </a:pPr>
                      <a:r>
                        <a:rPr sz="1950" dirty="0">
                          <a:latin typeface="Symbol"/>
                          <a:cs typeface="Symbol"/>
                        </a:rPr>
                        <a:t></a:t>
                      </a:r>
                      <a:endParaRPr sz="1950">
                        <a:latin typeface="Symbol"/>
                        <a:cs typeface="Symbol"/>
                      </a:endParaRPr>
                    </a:p>
                    <a:p>
                      <a:pPr marL="100330">
                        <a:lnSpc>
                          <a:spcPts val="1895"/>
                        </a:lnSpc>
                      </a:pPr>
                      <a:r>
                        <a:rPr sz="2925" spc="-75" baseline="-2849" dirty="0">
                          <a:latin typeface="Times New Roman"/>
                          <a:cs typeface="Times New Roman"/>
                        </a:rPr>
                        <a:t>1</a:t>
                      </a:r>
                      <a:r>
                        <a:rPr sz="1950" spc="-50" dirty="0">
                          <a:latin typeface="Symbol"/>
                          <a:cs typeface="Symbol"/>
                        </a:rPr>
                        <a:t></a:t>
                      </a:r>
                      <a:endParaRPr sz="1950">
                        <a:latin typeface="Symbol"/>
                        <a:cs typeface="Symbol"/>
                      </a:endParaRPr>
                    </a:p>
                    <a:p>
                      <a:pPr marL="102235">
                        <a:lnSpc>
                          <a:spcPts val="1770"/>
                        </a:lnSpc>
                      </a:pPr>
                      <a:r>
                        <a:rPr sz="2925" spc="-82" baseline="-32763" dirty="0">
                          <a:latin typeface="Times New Roman"/>
                          <a:cs typeface="Times New Roman"/>
                        </a:rPr>
                        <a:t>0</a:t>
                      </a:r>
                      <a:r>
                        <a:rPr sz="1950" spc="-55" dirty="0">
                          <a:latin typeface="Symbol"/>
                          <a:cs typeface="Symbol"/>
                        </a:rPr>
                        <a:t></a:t>
                      </a:r>
                      <a:endParaRPr sz="1950">
                        <a:latin typeface="Symbol"/>
                        <a:cs typeface="Symbol"/>
                      </a:endParaRPr>
                    </a:p>
                    <a:p>
                      <a:pPr marL="219710">
                        <a:lnSpc>
                          <a:spcPts val="1995"/>
                        </a:lnSpc>
                      </a:pPr>
                      <a:r>
                        <a:rPr sz="1950" dirty="0">
                          <a:latin typeface="Symbol"/>
                          <a:cs typeface="Symbol"/>
                        </a:rPr>
                        <a:t></a:t>
                      </a:r>
                      <a:endParaRPr sz="1950">
                        <a:latin typeface="Symbol"/>
                        <a:cs typeface="Symbol"/>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6835">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R="2540" algn="ctr">
                        <a:lnSpc>
                          <a:spcPct val="100000"/>
                        </a:lnSpc>
                        <a:spcBef>
                          <a:spcPts val="120"/>
                        </a:spcBef>
                      </a:pPr>
                      <a:r>
                        <a:rPr sz="1950" dirty="0">
                          <a:latin typeface="Times New Roman"/>
                          <a:cs typeface="Times New Roman"/>
                        </a:rPr>
                        <a:t>1</a:t>
                      </a:r>
                      <a:endParaRPr sz="1950">
                        <a:latin typeface="Times New Roman"/>
                        <a:cs typeface="Times New Roman"/>
                      </a:endParaRPr>
                    </a:p>
                  </a:txBody>
                  <a:tcPr marL="0" marR="0" marT="15240" marB="0"/>
                </a:tc>
                <a:tc>
                  <a:txBody>
                    <a:bodyPr/>
                    <a:lstStyle/>
                    <a:p>
                      <a:pPr marR="2540" algn="ctr">
                        <a:lnSpc>
                          <a:spcPct val="100000"/>
                        </a:lnSpc>
                        <a:spcBef>
                          <a:spcPts val="120"/>
                        </a:spcBef>
                      </a:pPr>
                      <a:r>
                        <a:rPr sz="1950" dirty="0">
                          <a:latin typeface="Times New Roman"/>
                          <a:cs typeface="Times New Roman"/>
                        </a:rPr>
                        <a:t>1</a:t>
                      </a:r>
                      <a:endParaRPr sz="1950">
                        <a:latin typeface="Times New Roman"/>
                        <a:cs typeface="Times New Roman"/>
                      </a:endParaRPr>
                    </a:p>
                  </a:txBody>
                  <a:tcPr marL="0" marR="0" marT="15240" marB="0"/>
                </a:tc>
                <a:tc vMerge="1">
                  <a:txBody>
                    <a:bodyPr/>
                    <a:lstStyle/>
                    <a:p>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6779">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algn="ctr">
                        <a:lnSpc>
                          <a:spcPct val="100000"/>
                        </a:lnSpc>
                        <a:spcBef>
                          <a:spcPts val="195"/>
                        </a:spcBef>
                      </a:pPr>
                      <a:r>
                        <a:rPr sz="1950" dirty="0">
                          <a:latin typeface="Times New Roman"/>
                          <a:cs typeface="Times New Roman"/>
                        </a:rPr>
                        <a:t>0</a:t>
                      </a:r>
                      <a:endParaRPr sz="1950">
                        <a:latin typeface="Times New Roman"/>
                        <a:cs typeface="Times New Roman"/>
                      </a:endParaRPr>
                    </a:p>
                  </a:txBody>
                  <a:tcPr marL="0" marR="0" marT="24765" marB="0"/>
                </a:tc>
                <a:tc>
                  <a:txBody>
                    <a:bodyPr/>
                    <a:lstStyle/>
                    <a:p>
                      <a:pPr algn="ctr">
                        <a:lnSpc>
                          <a:spcPct val="100000"/>
                        </a:lnSpc>
                        <a:spcBef>
                          <a:spcPts val="195"/>
                        </a:spcBef>
                      </a:pPr>
                      <a:r>
                        <a:rPr sz="1950" dirty="0">
                          <a:latin typeface="Times New Roman"/>
                          <a:cs typeface="Times New Roman"/>
                        </a:rPr>
                        <a:t>0</a:t>
                      </a:r>
                      <a:endParaRPr sz="1950">
                        <a:latin typeface="Times New Roman"/>
                        <a:cs typeface="Times New Roman"/>
                      </a:endParaRPr>
                    </a:p>
                  </a:txBody>
                  <a:tcPr marL="0" marR="0" marT="24765" marB="0"/>
                </a:tc>
                <a:tc vMerge="1">
                  <a:txBody>
                    <a:bodyPr/>
                    <a:lstStyle/>
                    <a:p>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0818">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vMerge="1">
                  <a:txBody>
                    <a:bodyPr/>
                    <a:lstStyle/>
                    <a:p>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algn="ctr">
                        <a:lnSpc>
                          <a:spcPct val="100000"/>
                        </a:lnSpc>
                        <a:spcBef>
                          <a:spcPts val="200"/>
                        </a:spcBef>
                      </a:pPr>
                      <a:r>
                        <a:rPr sz="1950" dirty="0">
                          <a:latin typeface="Times New Roman"/>
                          <a:cs typeface="Times New Roman"/>
                        </a:rPr>
                        <a:t>0</a:t>
                      </a:r>
                      <a:endParaRPr sz="1950">
                        <a:latin typeface="Times New Roman"/>
                        <a:cs typeface="Times New Roman"/>
                      </a:endParaRPr>
                    </a:p>
                  </a:txBody>
                  <a:tcPr marL="0" marR="0" marT="25400" marB="0">
                    <a:lnB w="12700">
                      <a:solidFill>
                        <a:srgbClr val="000000"/>
                      </a:solidFill>
                      <a:prstDash val="solid"/>
                    </a:lnB>
                  </a:tcPr>
                </a:tc>
                <a:tc>
                  <a:txBody>
                    <a:bodyPr/>
                    <a:lstStyle/>
                    <a:p>
                      <a:pPr algn="ctr">
                        <a:lnSpc>
                          <a:spcPct val="100000"/>
                        </a:lnSpc>
                        <a:spcBef>
                          <a:spcPts val="200"/>
                        </a:spcBef>
                      </a:pPr>
                      <a:r>
                        <a:rPr sz="1950" dirty="0">
                          <a:latin typeface="Times New Roman"/>
                          <a:cs typeface="Times New Roman"/>
                        </a:rPr>
                        <a:t>0</a:t>
                      </a:r>
                      <a:endParaRPr sz="1950">
                        <a:latin typeface="Times New Roman"/>
                        <a:cs typeface="Times New Roman"/>
                      </a:endParaRPr>
                    </a:p>
                  </a:txBody>
                  <a:tcPr marL="0" marR="0" marT="25400" marB="0">
                    <a:lnB w="12700">
                      <a:solidFill>
                        <a:srgbClr val="000000"/>
                      </a:solidFill>
                      <a:prstDash val="solid"/>
                    </a:lnB>
                  </a:tcPr>
                </a:tc>
                <a:tc vMerge="1">
                  <a:txBody>
                    <a:bodyPr/>
                    <a:lstStyle/>
                    <a:p>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4984">
                <a:tc>
                  <a:txBody>
                    <a:bodyPr/>
                    <a:lstStyle/>
                    <a:p>
                      <a:pPr marL="102235">
                        <a:lnSpc>
                          <a:spcPct val="100000"/>
                        </a:lnSpc>
                        <a:spcBef>
                          <a:spcPts val="265"/>
                        </a:spcBef>
                      </a:pPr>
                      <a:r>
                        <a:rPr sz="1950" spc="25" dirty="0">
                          <a:latin typeface="Times New Roman"/>
                          <a:cs typeface="Times New Roman"/>
                        </a:rPr>
                        <a:t>4.</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102235">
                        <a:lnSpc>
                          <a:spcPct val="100000"/>
                        </a:lnSpc>
                        <a:spcBef>
                          <a:spcPts val="265"/>
                        </a:spcBef>
                      </a:pPr>
                      <a:r>
                        <a:rPr sz="1950" spc="-65" dirty="0">
                          <a:latin typeface="Times New Roman"/>
                          <a:cs typeface="Times New Roman"/>
                        </a:rPr>
                        <a:t>1,2,3</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102235">
                        <a:lnSpc>
                          <a:spcPct val="100000"/>
                        </a:lnSpc>
                        <a:spcBef>
                          <a:spcPts val="265"/>
                        </a:spcBef>
                      </a:pPr>
                      <a:r>
                        <a:rPr sz="1950" dirty="0">
                          <a:latin typeface="Times New Roman"/>
                          <a:cs typeface="Times New Roman"/>
                        </a:rPr>
                        <a:t>-</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102235">
                        <a:lnSpc>
                          <a:spcPct val="100000"/>
                        </a:lnSpc>
                        <a:spcBef>
                          <a:spcPts val="265"/>
                        </a:spcBef>
                      </a:pPr>
                      <a:r>
                        <a:rPr sz="1950" dirty="0">
                          <a:latin typeface="Times New Roman"/>
                          <a:cs typeface="Times New Roman"/>
                        </a:rPr>
                        <a:t>-</a:t>
                      </a:r>
                      <a:endParaRPr sz="1950">
                        <a:latin typeface="Times New Roman"/>
                        <a:cs typeface="Times New Roman"/>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tcPr>
                </a:tc>
                <a:tc rowSpan="4">
                  <a:txBody>
                    <a:bodyPr/>
                    <a:lstStyle/>
                    <a:p>
                      <a:pPr marL="654685">
                        <a:lnSpc>
                          <a:spcPts val="2190"/>
                        </a:lnSpc>
                        <a:spcBef>
                          <a:spcPts val="100"/>
                        </a:spcBef>
                      </a:pPr>
                      <a:r>
                        <a:rPr sz="2925" spc="-104" baseline="-4273" dirty="0">
                          <a:latin typeface="Symbol"/>
                          <a:cs typeface="Symbol"/>
                        </a:rPr>
                        <a:t></a:t>
                      </a:r>
                      <a:r>
                        <a:rPr sz="1950" spc="-70" dirty="0">
                          <a:latin typeface="Times New Roman"/>
                          <a:cs typeface="Times New Roman"/>
                        </a:rPr>
                        <a:t>1</a:t>
                      </a:r>
                      <a:endParaRPr sz="1950">
                        <a:latin typeface="Times New Roman"/>
                        <a:cs typeface="Times New Roman"/>
                      </a:endParaRPr>
                    </a:p>
                    <a:p>
                      <a:pPr marL="654685">
                        <a:lnSpc>
                          <a:spcPts val="2190"/>
                        </a:lnSpc>
                      </a:pPr>
                      <a:r>
                        <a:rPr sz="1950" spc="-70" dirty="0">
                          <a:latin typeface="Symbol"/>
                          <a:cs typeface="Symbol"/>
                        </a:rPr>
                        <a:t></a:t>
                      </a:r>
                      <a:r>
                        <a:rPr sz="2925" spc="-104" baseline="-27065" dirty="0">
                          <a:latin typeface="Times New Roman"/>
                          <a:cs typeface="Times New Roman"/>
                        </a:rPr>
                        <a:t>1</a:t>
                      </a:r>
                      <a:endParaRPr sz="2925" baseline="-27065">
                        <a:latin typeface="Times New Roman"/>
                        <a:cs typeface="Times New Roman"/>
                      </a:endParaRPr>
                    </a:p>
                    <a:p>
                      <a:pPr marL="115570">
                        <a:lnSpc>
                          <a:spcPts val="1415"/>
                        </a:lnSpc>
                        <a:spcBef>
                          <a:spcPts val="40"/>
                        </a:spcBef>
                        <a:tabLst>
                          <a:tab pos="464820" algn="l"/>
                        </a:tabLst>
                      </a:pPr>
                      <a:r>
                        <a:rPr sz="1950" i="1" spc="-135" dirty="0">
                          <a:latin typeface="Times New Roman"/>
                          <a:cs typeface="Times New Roman"/>
                        </a:rPr>
                        <a:t>W	</a:t>
                      </a:r>
                      <a:r>
                        <a:rPr sz="1950" spc="-90" dirty="0">
                          <a:latin typeface="Symbol"/>
                          <a:cs typeface="Symbol"/>
                        </a:rPr>
                        <a:t></a:t>
                      </a:r>
                      <a:r>
                        <a:rPr sz="1950" spc="-20" dirty="0">
                          <a:latin typeface="Times New Roman"/>
                          <a:cs typeface="Times New Roman"/>
                        </a:rPr>
                        <a:t> </a:t>
                      </a:r>
                      <a:r>
                        <a:rPr sz="2925" spc="-97" baseline="14245" dirty="0">
                          <a:latin typeface="Symbol"/>
                          <a:cs typeface="Symbol"/>
                        </a:rPr>
                        <a:t></a:t>
                      </a:r>
                      <a:endParaRPr sz="2925" baseline="14245">
                        <a:latin typeface="Symbol"/>
                        <a:cs typeface="Symbol"/>
                      </a:endParaRPr>
                    </a:p>
                    <a:p>
                      <a:pPr marL="308610">
                        <a:lnSpc>
                          <a:spcPts val="1415"/>
                        </a:lnSpc>
                        <a:tabLst>
                          <a:tab pos="654685" algn="l"/>
                        </a:tabLst>
                      </a:pPr>
                      <a:r>
                        <a:rPr sz="1150" spc="-55" dirty="0">
                          <a:latin typeface="Times New Roman"/>
                          <a:cs typeface="Times New Roman"/>
                        </a:rPr>
                        <a:t>4	</a:t>
                      </a:r>
                      <a:r>
                        <a:rPr sz="2925" spc="-97" baseline="-25641" dirty="0">
                          <a:latin typeface="Symbol"/>
                          <a:cs typeface="Symbol"/>
                        </a:rPr>
                        <a:t></a:t>
                      </a:r>
                      <a:r>
                        <a:rPr sz="2925" spc="-97" baseline="-28490" dirty="0">
                          <a:latin typeface="Times New Roman"/>
                          <a:cs typeface="Times New Roman"/>
                        </a:rPr>
                        <a:t>0</a:t>
                      </a:r>
                      <a:endParaRPr sz="2925" baseline="-28490">
                        <a:latin typeface="Times New Roman"/>
                        <a:cs typeface="Times New Roman"/>
                      </a:endParaRPr>
                    </a:p>
                    <a:p>
                      <a:pPr marL="654685">
                        <a:lnSpc>
                          <a:spcPts val="1995"/>
                        </a:lnSpc>
                        <a:spcBef>
                          <a:spcPts val="475"/>
                        </a:spcBef>
                      </a:pPr>
                      <a:r>
                        <a:rPr sz="1950" spc="-65" dirty="0">
                          <a:latin typeface="Symbol"/>
                          <a:cs typeface="Symbol"/>
                        </a:rPr>
                        <a:t></a:t>
                      </a:r>
                      <a:r>
                        <a:rPr sz="2925" spc="-97" baseline="-32763" dirty="0">
                          <a:latin typeface="Times New Roman"/>
                          <a:cs typeface="Times New Roman"/>
                        </a:rPr>
                        <a:t>0</a:t>
                      </a:r>
                      <a:endParaRPr sz="2925" baseline="-32763">
                        <a:latin typeface="Times New Roman"/>
                        <a:cs typeface="Times New Roman"/>
                      </a:endParaRPr>
                    </a:p>
                    <a:p>
                      <a:pPr marL="654685">
                        <a:lnSpc>
                          <a:spcPts val="1995"/>
                        </a:lnSpc>
                      </a:pPr>
                      <a:r>
                        <a:rPr sz="1950" dirty="0">
                          <a:latin typeface="Symbol"/>
                          <a:cs typeface="Symbol"/>
                        </a:rPr>
                        <a:t></a:t>
                      </a:r>
                      <a:endParaRPr sz="1950">
                        <a:latin typeface="Symbol"/>
                        <a:cs typeface="Symbol"/>
                      </a:endParaRPr>
                    </a:p>
                  </a:txBody>
                  <a:tcPr marL="0" marR="0" marT="1270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0" algn="ctr">
                        <a:lnSpc>
                          <a:spcPct val="100000"/>
                        </a:lnSpc>
                        <a:spcBef>
                          <a:spcPts val="100"/>
                        </a:spcBef>
                      </a:pPr>
                      <a:r>
                        <a:rPr sz="1950" dirty="0">
                          <a:latin typeface="Times New Roman"/>
                          <a:cs typeface="Times New Roman"/>
                        </a:rPr>
                        <a:t>1</a:t>
                      </a:r>
                      <a:endParaRPr sz="1950">
                        <a:latin typeface="Times New Roman"/>
                        <a:cs typeface="Times New Roman"/>
                      </a:endParaRPr>
                    </a:p>
                  </a:txBody>
                  <a:tcPr marL="0" marR="0" marT="12700" marB="0">
                    <a:lnT w="12700">
                      <a:solidFill>
                        <a:srgbClr val="000000"/>
                      </a:solidFill>
                      <a:prstDash val="solid"/>
                    </a:lnT>
                  </a:tcPr>
                </a:tc>
                <a:tc>
                  <a:txBody>
                    <a:bodyPr/>
                    <a:lstStyle/>
                    <a:p>
                      <a:pPr marL="6350" algn="ctr">
                        <a:lnSpc>
                          <a:spcPct val="100000"/>
                        </a:lnSpc>
                        <a:spcBef>
                          <a:spcPts val="100"/>
                        </a:spcBef>
                      </a:pPr>
                      <a:r>
                        <a:rPr sz="1950" dirty="0">
                          <a:latin typeface="Times New Roman"/>
                          <a:cs typeface="Times New Roman"/>
                        </a:rPr>
                        <a:t>1</a:t>
                      </a:r>
                      <a:endParaRPr sz="1950">
                        <a:latin typeface="Times New Roman"/>
                        <a:cs typeface="Times New Roman"/>
                      </a:endParaRPr>
                    </a:p>
                  </a:txBody>
                  <a:tcPr marL="0" marR="0" marT="12700" marB="0">
                    <a:lnT w="12700">
                      <a:solidFill>
                        <a:srgbClr val="000000"/>
                      </a:solidFill>
                      <a:prstDash val="solid"/>
                    </a:lnT>
                  </a:tcPr>
                </a:tc>
                <a:tc rowSpan="4">
                  <a:txBody>
                    <a:bodyPr/>
                    <a:lstStyle/>
                    <a:p>
                      <a:pPr marL="108585">
                        <a:lnSpc>
                          <a:spcPts val="2190"/>
                        </a:lnSpc>
                        <a:spcBef>
                          <a:spcPts val="100"/>
                        </a:spcBef>
                      </a:pPr>
                      <a:r>
                        <a:rPr sz="1950" spc="-50" dirty="0">
                          <a:latin typeface="Times New Roman"/>
                          <a:cs typeface="Times New Roman"/>
                        </a:rPr>
                        <a:t>1</a:t>
                      </a:r>
                      <a:r>
                        <a:rPr sz="2925" spc="-75" baseline="-4273" dirty="0">
                          <a:latin typeface="Symbol"/>
                          <a:cs typeface="Symbol"/>
                        </a:rPr>
                        <a:t></a:t>
                      </a:r>
                      <a:endParaRPr sz="2925" baseline="-4273">
                        <a:latin typeface="Symbol"/>
                        <a:cs typeface="Symbol"/>
                      </a:endParaRPr>
                    </a:p>
                    <a:p>
                      <a:pPr marL="108585">
                        <a:lnSpc>
                          <a:spcPts val="1970"/>
                        </a:lnSpc>
                      </a:pPr>
                      <a:r>
                        <a:rPr sz="2925" spc="-75" baseline="-27065" dirty="0">
                          <a:latin typeface="Times New Roman"/>
                          <a:cs typeface="Times New Roman"/>
                        </a:rPr>
                        <a:t>1</a:t>
                      </a:r>
                      <a:r>
                        <a:rPr sz="1950" spc="-50" dirty="0">
                          <a:latin typeface="Symbol"/>
                          <a:cs typeface="Symbol"/>
                        </a:rPr>
                        <a:t></a:t>
                      </a:r>
                      <a:endParaRPr sz="1950">
                        <a:latin typeface="Symbol"/>
                        <a:cs typeface="Symbol"/>
                      </a:endParaRPr>
                    </a:p>
                    <a:p>
                      <a:pPr marL="227965">
                        <a:lnSpc>
                          <a:spcPts val="1895"/>
                        </a:lnSpc>
                      </a:pPr>
                      <a:r>
                        <a:rPr sz="1950" dirty="0">
                          <a:latin typeface="Symbol"/>
                          <a:cs typeface="Symbol"/>
                        </a:rPr>
                        <a:t></a:t>
                      </a:r>
                      <a:endParaRPr sz="1950">
                        <a:latin typeface="Symbol"/>
                        <a:cs typeface="Symbol"/>
                      </a:endParaRPr>
                    </a:p>
                    <a:p>
                      <a:pPr marL="108585">
                        <a:lnSpc>
                          <a:spcPts val="1895"/>
                        </a:lnSpc>
                      </a:pPr>
                      <a:r>
                        <a:rPr sz="2925" spc="-75" baseline="-2849" dirty="0">
                          <a:latin typeface="Times New Roman"/>
                          <a:cs typeface="Times New Roman"/>
                        </a:rPr>
                        <a:t>1</a:t>
                      </a:r>
                      <a:r>
                        <a:rPr sz="1950" spc="-50" dirty="0">
                          <a:latin typeface="Symbol"/>
                          <a:cs typeface="Symbol"/>
                        </a:rPr>
                        <a:t></a:t>
                      </a:r>
                      <a:endParaRPr sz="1950">
                        <a:latin typeface="Symbol"/>
                        <a:cs typeface="Symbol"/>
                      </a:endParaRPr>
                    </a:p>
                    <a:p>
                      <a:pPr marL="109855">
                        <a:lnSpc>
                          <a:spcPts val="1770"/>
                        </a:lnSpc>
                      </a:pPr>
                      <a:r>
                        <a:rPr sz="2925" spc="-82" baseline="-32763" dirty="0">
                          <a:latin typeface="Times New Roman"/>
                          <a:cs typeface="Times New Roman"/>
                        </a:rPr>
                        <a:t>0</a:t>
                      </a:r>
                      <a:r>
                        <a:rPr sz="1950" spc="-55" dirty="0">
                          <a:latin typeface="Symbol"/>
                          <a:cs typeface="Symbol"/>
                        </a:rPr>
                        <a:t></a:t>
                      </a:r>
                      <a:endParaRPr sz="1950">
                        <a:latin typeface="Symbol"/>
                        <a:cs typeface="Symbol"/>
                      </a:endParaRPr>
                    </a:p>
                    <a:p>
                      <a:pPr marL="227965">
                        <a:lnSpc>
                          <a:spcPts val="1995"/>
                        </a:lnSpc>
                      </a:pPr>
                      <a:r>
                        <a:rPr sz="1950" dirty="0">
                          <a:latin typeface="Symbol"/>
                          <a:cs typeface="Symbol"/>
                        </a:rPr>
                        <a:t></a:t>
                      </a:r>
                      <a:endParaRPr sz="1950">
                        <a:latin typeface="Symbol"/>
                        <a:cs typeface="Symbol"/>
                      </a:endParaRPr>
                    </a:p>
                  </a:txBody>
                  <a:tcPr marL="0" marR="0" marT="1270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65997">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270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0" algn="ctr">
                        <a:lnSpc>
                          <a:spcPct val="100000"/>
                        </a:lnSpc>
                        <a:spcBef>
                          <a:spcPts val="114"/>
                        </a:spcBef>
                      </a:pPr>
                      <a:r>
                        <a:rPr sz="1950" dirty="0">
                          <a:latin typeface="Times New Roman"/>
                          <a:cs typeface="Times New Roman"/>
                        </a:rPr>
                        <a:t>1</a:t>
                      </a:r>
                      <a:endParaRPr sz="1950">
                        <a:latin typeface="Times New Roman"/>
                        <a:cs typeface="Times New Roman"/>
                      </a:endParaRPr>
                    </a:p>
                  </a:txBody>
                  <a:tcPr marL="0" marR="0" marT="14604" marB="0"/>
                </a:tc>
                <a:tc>
                  <a:txBody>
                    <a:bodyPr/>
                    <a:lstStyle/>
                    <a:p>
                      <a:pPr marL="6350" algn="ctr">
                        <a:lnSpc>
                          <a:spcPct val="100000"/>
                        </a:lnSpc>
                        <a:spcBef>
                          <a:spcPts val="114"/>
                        </a:spcBef>
                      </a:pPr>
                      <a:r>
                        <a:rPr sz="1950" dirty="0">
                          <a:latin typeface="Times New Roman"/>
                          <a:cs typeface="Times New Roman"/>
                        </a:rPr>
                        <a:t>1</a:t>
                      </a:r>
                      <a:endParaRPr sz="1950">
                        <a:latin typeface="Times New Roman"/>
                        <a:cs typeface="Times New Roman"/>
                      </a:endParaRPr>
                    </a:p>
                  </a:txBody>
                  <a:tcPr marL="0" marR="0" marT="14604" marB="0"/>
                </a:tc>
                <a:tc vMerge="1">
                  <a:txBody>
                    <a:bodyPr/>
                    <a:lstStyle/>
                    <a:p>
                      <a:endParaRPr/>
                    </a:p>
                  </a:txBody>
                  <a:tcPr marL="0" marR="0" marT="1270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6779">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270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10160" algn="ctr">
                        <a:lnSpc>
                          <a:spcPct val="100000"/>
                        </a:lnSpc>
                        <a:spcBef>
                          <a:spcPts val="195"/>
                        </a:spcBef>
                      </a:pPr>
                      <a:r>
                        <a:rPr sz="1950" dirty="0">
                          <a:latin typeface="Times New Roman"/>
                          <a:cs typeface="Times New Roman"/>
                        </a:rPr>
                        <a:t>0</a:t>
                      </a:r>
                      <a:endParaRPr sz="1950">
                        <a:latin typeface="Times New Roman"/>
                        <a:cs typeface="Times New Roman"/>
                      </a:endParaRPr>
                    </a:p>
                  </a:txBody>
                  <a:tcPr marL="0" marR="0" marT="24765" marB="0"/>
                </a:tc>
                <a:tc>
                  <a:txBody>
                    <a:bodyPr/>
                    <a:lstStyle/>
                    <a:p>
                      <a:pPr marL="10160" algn="ctr">
                        <a:lnSpc>
                          <a:spcPct val="100000"/>
                        </a:lnSpc>
                        <a:spcBef>
                          <a:spcPts val="195"/>
                        </a:spcBef>
                      </a:pPr>
                      <a:r>
                        <a:rPr sz="1950" dirty="0">
                          <a:latin typeface="Times New Roman"/>
                          <a:cs typeface="Times New Roman"/>
                        </a:rPr>
                        <a:t>0</a:t>
                      </a:r>
                      <a:endParaRPr sz="1950">
                        <a:latin typeface="Times New Roman"/>
                        <a:cs typeface="Times New Roman"/>
                      </a:endParaRPr>
                    </a:p>
                  </a:txBody>
                  <a:tcPr marL="0" marR="0" marT="24765" marB="0"/>
                </a:tc>
                <a:tc vMerge="1">
                  <a:txBody>
                    <a:bodyPr/>
                    <a:lstStyle/>
                    <a:p>
                      <a:endParaRPr/>
                    </a:p>
                  </a:txBody>
                  <a:tcPr marL="0" marR="0" marT="1270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04381">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vMerge="1">
                  <a:txBody>
                    <a:bodyPr/>
                    <a:lstStyle/>
                    <a:p>
                      <a:endParaRPr/>
                    </a:p>
                  </a:txBody>
                  <a:tcPr marL="0" marR="0" marT="1270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10160" algn="ctr">
                        <a:lnSpc>
                          <a:spcPct val="100000"/>
                        </a:lnSpc>
                        <a:spcBef>
                          <a:spcPts val="200"/>
                        </a:spcBef>
                      </a:pPr>
                      <a:r>
                        <a:rPr sz="1950" dirty="0">
                          <a:latin typeface="Times New Roman"/>
                          <a:cs typeface="Times New Roman"/>
                        </a:rPr>
                        <a:t>0</a:t>
                      </a:r>
                      <a:endParaRPr sz="1950">
                        <a:latin typeface="Times New Roman"/>
                        <a:cs typeface="Times New Roman"/>
                      </a:endParaRPr>
                    </a:p>
                  </a:txBody>
                  <a:tcPr marL="0" marR="0" marT="25400" marB="0">
                    <a:lnB w="12700">
                      <a:solidFill>
                        <a:srgbClr val="000000"/>
                      </a:solidFill>
                      <a:prstDash val="solid"/>
                    </a:lnB>
                  </a:tcPr>
                </a:tc>
                <a:tc>
                  <a:txBody>
                    <a:bodyPr/>
                    <a:lstStyle/>
                    <a:p>
                      <a:pPr marL="10160" algn="ctr">
                        <a:lnSpc>
                          <a:spcPct val="100000"/>
                        </a:lnSpc>
                        <a:spcBef>
                          <a:spcPts val="200"/>
                        </a:spcBef>
                      </a:pPr>
                      <a:r>
                        <a:rPr sz="1950" dirty="0">
                          <a:latin typeface="Times New Roman"/>
                          <a:cs typeface="Times New Roman"/>
                        </a:rPr>
                        <a:t>0</a:t>
                      </a:r>
                      <a:endParaRPr sz="1950">
                        <a:latin typeface="Times New Roman"/>
                        <a:cs typeface="Times New Roman"/>
                      </a:endParaRPr>
                    </a:p>
                  </a:txBody>
                  <a:tcPr marL="0" marR="0" marT="25400" marB="0">
                    <a:lnB w="12700">
                      <a:solidFill>
                        <a:srgbClr val="000000"/>
                      </a:solidFill>
                      <a:prstDash val="solid"/>
                    </a:lnB>
                  </a:tcPr>
                </a:tc>
                <a:tc vMerge="1">
                  <a:txBody>
                    <a:bodyPr/>
                    <a:lstStyle/>
                    <a:p>
                      <a:endParaRPr/>
                    </a:p>
                  </a:txBody>
                  <a:tcPr marL="0" marR="0" marT="1270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3" name="object 3"/>
          <p:cNvSpPr txBox="1"/>
          <p:nvPr/>
        </p:nvSpPr>
        <p:spPr>
          <a:xfrm>
            <a:off x="291334" y="3598906"/>
            <a:ext cx="5154295" cy="726440"/>
          </a:xfrm>
          <a:prstGeom prst="rect">
            <a:avLst/>
          </a:prstGeom>
        </p:spPr>
        <p:txBody>
          <a:bodyPr vert="horz" wrap="square" lIns="0" tIns="16510" rIns="0" bIns="0" rtlCol="0">
            <a:spAutoFit/>
          </a:bodyPr>
          <a:lstStyle/>
          <a:p>
            <a:pPr marL="49530">
              <a:lnSpc>
                <a:spcPct val="100000"/>
              </a:lnSpc>
              <a:spcBef>
                <a:spcPts val="130"/>
              </a:spcBef>
            </a:pPr>
            <a:r>
              <a:rPr sz="1950" spc="-285" dirty="0">
                <a:latin typeface="Times New Roman"/>
                <a:cs typeface="Times New Roman"/>
              </a:rPr>
              <a:t>S</a:t>
            </a:r>
            <a:r>
              <a:rPr sz="1950" spc="-80" dirty="0">
                <a:latin typeface="Times New Roman"/>
                <a:cs typeface="Times New Roman"/>
              </a:rPr>
              <a:t>o </a:t>
            </a:r>
            <a:r>
              <a:rPr sz="1950" spc="-30" dirty="0">
                <a:latin typeface="Times New Roman"/>
                <a:cs typeface="Times New Roman"/>
              </a:rPr>
              <a:t>t</a:t>
            </a:r>
            <a:r>
              <a:rPr sz="1950" spc="5" dirty="0">
                <a:latin typeface="Times New Roman"/>
                <a:cs typeface="Times New Roman"/>
              </a:rPr>
              <a:t>h</a:t>
            </a:r>
            <a:r>
              <a:rPr sz="1950" spc="-70" dirty="0">
                <a:latin typeface="Times New Roman"/>
                <a:cs typeface="Times New Roman"/>
              </a:rPr>
              <a:t>e</a:t>
            </a:r>
            <a:r>
              <a:rPr sz="1950" spc="-65" dirty="0">
                <a:latin typeface="Times New Roman"/>
                <a:cs typeface="Times New Roman"/>
              </a:rPr>
              <a:t> </a:t>
            </a:r>
            <a:r>
              <a:rPr sz="1950" spc="-265" dirty="0">
                <a:latin typeface="Times New Roman"/>
                <a:cs typeface="Times New Roman"/>
              </a:rPr>
              <a:t>T</a:t>
            </a:r>
            <a:r>
              <a:rPr sz="1950" spc="60" dirty="0">
                <a:latin typeface="Times New Roman"/>
                <a:cs typeface="Times New Roman"/>
              </a:rPr>
              <a:t>r</a:t>
            </a:r>
            <a:r>
              <a:rPr sz="1950" spc="-25" dirty="0">
                <a:latin typeface="Times New Roman"/>
                <a:cs typeface="Times New Roman"/>
              </a:rPr>
              <a:t>a</a:t>
            </a:r>
            <a:r>
              <a:rPr sz="1950" spc="5" dirty="0">
                <a:latin typeface="Times New Roman"/>
                <a:cs typeface="Times New Roman"/>
              </a:rPr>
              <a:t>n</a:t>
            </a:r>
            <a:r>
              <a:rPr sz="1950" spc="-100" dirty="0">
                <a:latin typeface="Times New Roman"/>
                <a:cs typeface="Times New Roman"/>
              </a:rPr>
              <a:t>s</a:t>
            </a:r>
            <a:r>
              <a:rPr sz="1950" spc="-60" dirty="0">
                <a:latin typeface="Times New Roman"/>
                <a:cs typeface="Times New Roman"/>
              </a:rPr>
              <a:t>i</a:t>
            </a:r>
            <a:r>
              <a:rPr sz="1950" spc="-30" dirty="0">
                <a:latin typeface="Times New Roman"/>
                <a:cs typeface="Times New Roman"/>
              </a:rPr>
              <a:t>t</a:t>
            </a:r>
            <a:r>
              <a:rPr sz="1950" spc="-60" dirty="0">
                <a:latin typeface="Times New Roman"/>
                <a:cs typeface="Times New Roman"/>
              </a:rPr>
              <a:t>i</a:t>
            </a:r>
            <a:r>
              <a:rPr sz="1950" spc="-120" dirty="0">
                <a:latin typeface="Times New Roman"/>
                <a:cs typeface="Times New Roman"/>
              </a:rPr>
              <a:t>v</a:t>
            </a:r>
            <a:r>
              <a:rPr sz="1950" spc="-70" dirty="0">
                <a:latin typeface="Times New Roman"/>
                <a:cs typeface="Times New Roman"/>
              </a:rPr>
              <a:t>e</a:t>
            </a:r>
            <a:r>
              <a:rPr sz="1950" spc="-65" dirty="0">
                <a:latin typeface="Times New Roman"/>
                <a:cs typeface="Times New Roman"/>
              </a:rPr>
              <a:t> c</a:t>
            </a:r>
            <a:r>
              <a:rPr sz="1950" spc="-60" dirty="0">
                <a:latin typeface="Times New Roman"/>
                <a:cs typeface="Times New Roman"/>
              </a:rPr>
              <a:t>l</a:t>
            </a:r>
            <a:r>
              <a:rPr sz="1950" spc="-100" dirty="0">
                <a:latin typeface="Times New Roman"/>
                <a:cs typeface="Times New Roman"/>
              </a:rPr>
              <a:t>o</a:t>
            </a:r>
            <a:r>
              <a:rPr sz="1950" spc="-120" dirty="0">
                <a:latin typeface="Times New Roman"/>
                <a:cs typeface="Times New Roman"/>
              </a:rPr>
              <a:t>s</a:t>
            </a:r>
            <a:r>
              <a:rPr sz="1950" spc="5" dirty="0">
                <a:latin typeface="Times New Roman"/>
                <a:cs typeface="Times New Roman"/>
              </a:rPr>
              <a:t>u</a:t>
            </a:r>
            <a:r>
              <a:rPr sz="1950" spc="60" dirty="0">
                <a:latin typeface="Times New Roman"/>
                <a:cs typeface="Times New Roman"/>
              </a:rPr>
              <a:t>r</a:t>
            </a:r>
            <a:r>
              <a:rPr sz="1950" spc="-70" dirty="0">
                <a:latin typeface="Times New Roman"/>
                <a:cs typeface="Times New Roman"/>
              </a:rPr>
              <a:t>e</a:t>
            </a:r>
            <a:r>
              <a:rPr sz="1950" spc="-50" dirty="0">
                <a:latin typeface="Times New Roman"/>
                <a:cs typeface="Times New Roman"/>
              </a:rPr>
              <a:t> </a:t>
            </a:r>
            <a:r>
              <a:rPr sz="1950" spc="-100" dirty="0">
                <a:latin typeface="Times New Roman"/>
                <a:cs typeface="Times New Roman"/>
              </a:rPr>
              <a:t>o</a:t>
            </a:r>
            <a:r>
              <a:rPr sz="1950" spc="-55" dirty="0">
                <a:latin typeface="Times New Roman"/>
                <a:cs typeface="Times New Roman"/>
              </a:rPr>
              <a:t>f</a:t>
            </a:r>
            <a:r>
              <a:rPr sz="1950" spc="-100" dirty="0">
                <a:latin typeface="Times New Roman"/>
                <a:cs typeface="Times New Roman"/>
              </a:rPr>
              <a:t> </a:t>
            </a:r>
            <a:r>
              <a:rPr sz="1950" spc="-105" dirty="0">
                <a:latin typeface="Times New Roman"/>
                <a:cs typeface="Times New Roman"/>
              </a:rPr>
              <a:t>R</a:t>
            </a:r>
            <a:r>
              <a:rPr sz="1950" spc="-270" dirty="0">
                <a:latin typeface="Times New Roman"/>
                <a:cs typeface="Times New Roman"/>
              </a:rPr>
              <a:t> </a:t>
            </a:r>
            <a:r>
              <a:rPr sz="1950" spc="-60" dirty="0">
                <a:latin typeface="Times New Roman"/>
                <a:cs typeface="Times New Roman"/>
              </a:rPr>
              <a:t>i</a:t>
            </a:r>
            <a:r>
              <a:rPr sz="1950" spc="-65" dirty="0">
                <a:latin typeface="Times New Roman"/>
                <a:cs typeface="Times New Roman"/>
              </a:rPr>
              <a:t>s</a:t>
            </a:r>
            <a:r>
              <a:rPr sz="1950" spc="-95" dirty="0">
                <a:latin typeface="Times New Roman"/>
                <a:cs typeface="Times New Roman"/>
              </a:rPr>
              <a:t> </a:t>
            </a:r>
            <a:r>
              <a:rPr sz="1950" spc="-80" dirty="0">
                <a:latin typeface="Times New Roman"/>
                <a:cs typeface="Times New Roman"/>
              </a:rPr>
              <a:t>g</a:t>
            </a:r>
            <a:r>
              <a:rPr sz="1950" spc="-60" dirty="0">
                <a:latin typeface="Times New Roman"/>
                <a:cs typeface="Times New Roman"/>
              </a:rPr>
              <a:t>i</a:t>
            </a:r>
            <a:r>
              <a:rPr sz="1950" spc="-120" dirty="0">
                <a:latin typeface="Times New Roman"/>
                <a:cs typeface="Times New Roman"/>
              </a:rPr>
              <a:t>v</a:t>
            </a:r>
            <a:r>
              <a:rPr sz="1950" spc="-80" dirty="0">
                <a:latin typeface="Times New Roman"/>
                <a:cs typeface="Times New Roman"/>
              </a:rPr>
              <a:t>en</a:t>
            </a:r>
            <a:r>
              <a:rPr sz="1950" spc="30" dirty="0">
                <a:latin typeface="Times New Roman"/>
                <a:cs typeface="Times New Roman"/>
              </a:rPr>
              <a:t> </a:t>
            </a:r>
            <a:r>
              <a:rPr sz="1950" spc="-65" dirty="0">
                <a:latin typeface="Times New Roman"/>
                <a:cs typeface="Times New Roman"/>
              </a:rPr>
              <a:t>b</a:t>
            </a:r>
            <a:r>
              <a:rPr sz="1950" spc="-80" dirty="0">
                <a:latin typeface="Times New Roman"/>
                <a:cs typeface="Times New Roman"/>
              </a:rPr>
              <a:t>y</a:t>
            </a:r>
            <a:endParaRPr sz="1950">
              <a:latin typeface="Times New Roman"/>
              <a:cs typeface="Times New Roman"/>
            </a:endParaRPr>
          </a:p>
          <a:p>
            <a:pPr marL="38100">
              <a:lnSpc>
                <a:spcPct val="100000"/>
              </a:lnSpc>
              <a:spcBef>
                <a:spcPts val="20"/>
              </a:spcBef>
            </a:pPr>
            <a:r>
              <a:rPr sz="2000" i="1" spc="-15" dirty="0">
                <a:latin typeface="Times New Roman"/>
                <a:cs typeface="Times New Roman"/>
              </a:rPr>
              <a:t>R</a:t>
            </a:r>
            <a:r>
              <a:rPr sz="1725" spc="-22" baseline="43478" dirty="0">
                <a:latin typeface="Symbol"/>
                <a:cs typeface="Symbol"/>
              </a:rPr>
              <a:t></a:t>
            </a:r>
            <a:r>
              <a:rPr sz="1725" spc="232" baseline="43478" dirty="0">
                <a:latin typeface="Times New Roman"/>
                <a:cs typeface="Times New Roman"/>
              </a:rPr>
              <a:t> </a:t>
            </a:r>
            <a:r>
              <a:rPr sz="2000" spc="-85" dirty="0">
                <a:latin typeface="Symbol"/>
                <a:cs typeface="Symbol"/>
              </a:rPr>
              <a:t></a:t>
            </a:r>
            <a:r>
              <a:rPr sz="2000" spc="-160" dirty="0">
                <a:latin typeface="Times New Roman"/>
                <a:cs typeface="Times New Roman"/>
              </a:rPr>
              <a:t> </a:t>
            </a:r>
            <a:r>
              <a:rPr sz="2600" spc="-250" dirty="0">
                <a:latin typeface="Symbol"/>
                <a:cs typeface="Symbol"/>
              </a:rPr>
              <a:t></a:t>
            </a:r>
            <a:r>
              <a:rPr sz="2000" spc="-250" dirty="0">
                <a:latin typeface="Times New Roman"/>
                <a:cs typeface="Times New Roman"/>
              </a:rPr>
              <a:t>(1,1),</a:t>
            </a:r>
            <a:r>
              <a:rPr sz="2000" spc="-305" dirty="0">
                <a:latin typeface="Times New Roman"/>
                <a:cs typeface="Times New Roman"/>
              </a:rPr>
              <a:t> </a:t>
            </a:r>
            <a:r>
              <a:rPr sz="2000" spc="-130" dirty="0">
                <a:latin typeface="Times New Roman"/>
                <a:cs typeface="Times New Roman"/>
              </a:rPr>
              <a:t>(1,2),</a:t>
            </a:r>
            <a:r>
              <a:rPr sz="2000" spc="-305" dirty="0">
                <a:latin typeface="Times New Roman"/>
                <a:cs typeface="Times New Roman"/>
              </a:rPr>
              <a:t> </a:t>
            </a:r>
            <a:r>
              <a:rPr sz="2000" spc="-150" dirty="0">
                <a:latin typeface="Times New Roman"/>
                <a:cs typeface="Times New Roman"/>
              </a:rPr>
              <a:t>(1,3),</a:t>
            </a:r>
            <a:r>
              <a:rPr sz="2000" spc="-305" dirty="0">
                <a:latin typeface="Times New Roman"/>
                <a:cs typeface="Times New Roman"/>
              </a:rPr>
              <a:t> </a:t>
            </a:r>
            <a:r>
              <a:rPr sz="2000" spc="-130" dirty="0">
                <a:latin typeface="Times New Roman"/>
                <a:cs typeface="Times New Roman"/>
              </a:rPr>
              <a:t>(1,4),</a:t>
            </a:r>
            <a:r>
              <a:rPr sz="2000" spc="-300" dirty="0">
                <a:latin typeface="Times New Roman"/>
                <a:cs typeface="Times New Roman"/>
              </a:rPr>
              <a:t> </a:t>
            </a:r>
            <a:r>
              <a:rPr sz="2000" spc="-130" dirty="0">
                <a:latin typeface="Times New Roman"/>
                <a:cs typeface="Times New Roman"/>
              </a:rPr>
              <a:t>(2,1),</a:t>
            </a:r>
            <a:r>
              <a:rPr sz="2000" spc="-310" dirty="0">
                <a:latin typeface="Times New Roman"/>
                <a:cs typeface="Times New Roman"/>
              </a:rPr>
              <a:t> </a:t>
            </a:r>
            <a:r>
              <a:rPr sz="2000" spc="-75" dirty="0">
                <a:latin typeface="Times New Roman"/>
                <a:cs typeface="Times New Roman"/>
              </a:rPr>
              <a:t>(2,2),</a:t>
            </a:r>
            <a:r>
              <a:rPr sz="2000" spc="-300" dirty="0">
                <a:latin typeface="Times New Roman"/>
                <a:cs typeface="Times New Roman"/>
              </a:rPr>
              <a:t> </a:t>
            </a:r>
            <a:r>
              <a:rPr sz="2000" spc="-90" dirty="0">
                <a:latin typeface="Times New Roman"/>
                <a:cs typeface="Times New Roman"/>
              </a:rPr>
              <a:t>(2,3),</a:t>
            </a:r>
            <a:r>
              <a:rPr sz="2000" spc="-310" dirty="0">
                <a:latin typeface="Times New Roman"/>
                <a:cs typeface="Times New Roman"/>
              </a:rPr>
              <a:t> </a:t>
            </a:r>
            <a:r>
              <a:rPr sz="2000" spc="-75" dirty="0">
                <a:latin typeface="Times New Roman"/>
                <a:cs typeface="Times New Roman"/>
              </a:rPr>
              <a:t>(2,4),</a:t>
            </a:r>
            <a:r>
              <a:rPr sz="2000" spc="-300" dirty="0">
                <a:latin typeface="Times New Roman"/>
                <a:cs typeface="Times New Roman"/>
              </a:rPr>
              <a:t> </a:t>
            </a:r>
            <a:r>
              <a:rPr sz="2000" spc="-140" dirty="0">
                <a:latin typeface="Times New Roman"/>
                <a:cs typeface="Times New Roman"/>
              </a:rPr>
              <a:t>(3,4)</a:t>
            </a:r>
            <a:r>
              <a:rPr sz="2600" spc="-140" dirty="0">
                <a:latin typeface="Symbol"/>
                <a:cs typeface="Symbol"/>
              </a:rPr>
              <a:t></a:t>
            </a:r>
            <a:r>
              <a:rPr sz="1950" spc="-140" dirty="0">
                <a:latin typeface="Times New Roman"/>
                <a:cs typeface="Times New Roman"/>
              </a:rPr>
              <a:t>.</a:t>
            </a:r>
            <a:endParaRPr sz="1950">
              <a:latin typeface="Times New Roman"/>
              <a:cs typeface="Times New Roman"/>
            </a:endParaRPr>
          </a:p>
        </p:txBody>
      </p:sp>
      <p:sp>
        <p:nvSpPr>
          <p:cNvPr id="4" name="object 4"/>
          <p:cNvSpPr txBox="1"/>
          <p:nvPr/>
        </p:nvSpPr>
        <p:spPr>
          <a:xfrm>
            <a:off x="248450" y="5290094"/>
            <a:ext cx="4178300" cy="327660"/>
          </a:xfrm>
          <a:prstGeom prst="rect">
            <a:avLst/>
          </a:prstGeom>
        </p:spPr>
        <p:txBody>
          <a:bodyPr vert="horz" wrap="square" lIns="0" tIns="16510" rIns="0" bIns="0" rtlCol="0">
            <a:spAutoFit/>
          </a:bodyPr>
          <a:lstStyle/>
          <a:p>
            <a:pPr marL="38100">
              <a:lnSpc>
                <a:spcPct val="100000"/>
              </a:lnSpc>
              <a:spcBef>
                <a:spcPts val="130"/>
              </a:spcBef>
            </a:pPr>
            <a:r>
              <a:rPr sz="1950" b="1" spc="-150" dirty="0">
                <a:latin typeface="Times New Roman"/>
                <a:cs typeface="Times New Roman"/>
              </a:rPr>
              <a:t>Problem</a:t>
            </a:r>
            <a:r>
              <a:rPr sz="1950" b="1" spc="-100" dirty="0">
                <a:latin typeface="Times New Roman"/>
                <a:cs typeface="Times New Roman"/>
              </a:rPr>
              <a:t> </a:t>
            </a:r>
            <a:r>
              <a:rPr sz="1950" b="1" spc="-25" dirty="0">
                <a:latin typeface="Times New Roman"/>
                <a:cs typeface="Times New Roman"/>
              </a:rPr>
              <a:t>2:</a:t>
            </a:r>
            <a:r>
              <a:rPr sz="1950" b="1" spc="-280" dirty="0">
                <a:latin typeface="Times New Roman"/>
                <a:cs typeface="Times New Roman"/>
              </a:rPr>
              <a:t> </a:t>
            </a:r>
            <a:r>
              <a:rPr sz="1950" spc="-114" dirty="0">
                <a:latin typeface="Times New Roman"/>
                <a:cs typeface="Times New Roman"/>
              </a:rPr>
              <a:t>Find</a:t>
            </a:r>
            <a:r>
              <a:rPr sz="1950" spc="-25" dirty="0">
                <a:latin typeface="Times New Roman"/>
                <a:cs typeface="Times New Roman"/>
              </a:rPr>
              <a:t> </a:t>
            </a:r>
            <a:r>
              <a:rPr sz="1950" spc="-35" dirty="0">
                <a:latin typeface="Times New Roman"/>
                <a:cs typeface="Times New Roman"/>
              </a:rPr>
              <a:t>the</a:t>
            </a:r>
            <a:r>
              <a:rPr sz="1950" spc="-65" dirty="0">
                <a:latin typeface="Times New Roman"/>
                <a:cs typeface="Times New Roman"/>
              </a:rPr>
              <a:t> </a:t>
            </a:r>
            <a:r>
              <a:rPr sz="1950" spc="-45" dirty="0">
                <a:latin typeface="Times New Roman"/>
                <a:cs typeface="Times New Roman"/>
              </a:rPr>
              <a:t>transitive</a:t>
            </a:r>
            <a:r>
              <a:rPr sz="1950" spc="-65" dirty="0">
                <a:latin typeface="Times New Roman"/>
                <a:cs typeface="Times New Roman"/>
              </a:rPr>
              <a:t> </a:t>
            </a:r>
            <a:r>
              <a:rPr sz="1950" spc="-50" dirty="0">
                <a:latin typeface="Times New Roman"/>
                <a:cs typeface="Times New Roman"/>
              </a:rPr>
              <a:t>closure</a:t>
            </a:r>
            <a:r>
              <a:rPr sz="1950" spc="-65" dirty="0">
                <a:latin typeface="Times New Roman"/>
                <a:cs typeface="Times New Roman"/>
              </a:rPr>
              <a:t> </a:t>
            </a:r>
            <a:r>
              <a:rPr sz="1950" spc="-80" dirty="0">
                <a:latin typeface="Times New Roman"/>
                <a:cs typeface="Times New Roman"/>
              </a:rPr>
              <a:t>of</a:t>
            </a:r>
            <a:r>
              <a:rPr sz="1950" spc="260" dirty="0">
                <a:latin typeface="Times New Roman"/>
                <a:cs typeface="Times New Roman"/>
              </a:rPr>
              <a:t> </a:t>
            </a:r>
            <a:r>
              <a:rPr sz="1950" i="1" spc="-140" dirty="0">
                <a:latin typeface="Times New Roman"/>
                <a:cs typeface="Times New Roman"/>
              </a:rPr>
              <a:t>M</a:t>
            </a:r>
            <a:r>
              <a:rPr sz="1950" i="1" spc="-190" dirty="0">
                <a:latin typeface="Times New Roman"/>
                <a:cs typeface="Times New Roman"/>
              </a:rPr>
              <a:t> </a:t>
            </a:r>
            <a:r>
              <a:rPr sz="1725" i="1" spc="-104" baseline="-21739" dirty="0">
                <a:latin typeface="Times New Roman"/>
                <a:cs typeface="Times New Roman"/>
              </a:rPr>
              <a:t>R</a:t>
            </a:r>
            <a:endParaRPr sz="1725" baseline="-21739">
              <a:latin typeface="Times New Roman"/>
              <a:cs typeface="Times New Roman"/>
            </a:endParaRPr>
          </a:p>
        </p:txBody>
      </p:sp>
      <p:sp>
        <p:nvSpPr>
          <p:cNvPr id="5" name="object 5"/>
          <p:cNvSpPr txBox="1"/>
          <p:nvPr/>
        </p:nvSpPr>
        <p:spPr>
          <a:xfrm>
            <a:off x="4443093" y="5226684"/>
            <a:ext cx="351155" cy="326390"/>
          </a:xfrm>
          <a:prstGeom prst="rect">
            <a:avLst/>
          </a:prstGeom>
        </p:spPr>
        <p:txBody>
          <a:bodyPr vert="horz" wrap="square" lIns="0" tIns="15875" rIns="0" bIns="0" rtlCol="0">
            <a:spAutoFit/>
          </a:bodyPr>
          <a:lstStyle/>
          <a:p>
            <a:pPr marL="38100">
              <a:lnSpc>
                <a:spcPct val="100000"/>
              </a:lnSpc>
              <a:spcBef>
                <a:spcPts val="125"/>
              </a:spcBef>
            </a:pPr>
            <a:r>
              <a:rPr sz="2925" spc="-142" baseline="-14245" dirty="0">
                <a:latin typeface="Symbol"/>
                <a:cs typeface="Symbol"/>
              </a:rPr>
              <a:t></a:t>
            </a:r>
            <a:r>
              <a:rPr sz="2925" spc="15" baseline="-14245" dirty="0">
                <a:latin typeface="Times New Roman"/>
                <a:cs typeface="Times New Roman"/>
              </a:rPr>
              <a:t> </a:t>
            </a:r>
            <a:r>
              <a:rPr sz="1950" spc="-65" dirty="0">
                <a:latin typeface="Symbol"/>
                <a:cs typeface="Symbol"/>
              </a:rPr>
              <a:t></a:t>
            </a:r>
            <a:endParaRPr sz="1950">
              <a:latin typeface="Symbol"/>
              <a:cs typeface="Symbol"/>
            </a:endParaRPr>
          </a:p>
        </p:txBody>
      </p:sp>
      <p:sp>
        <p:nvSpPr>
          <p:cNvPr id="6" name="object 6"/>
          <p:cNvSpPr txBox="1"/>
          <p:nvPr/>
        </p:nvSpPr>
        <p:spPr>
          <a:xfrm>
            <a:off x="5691878" y="5226684"/>
            <a:ext cx="211454" cy="808355"/>
          </a:xfrm>
          <a:prstGeom prst="rect">
            <a:avLst/>
          </a:prstGeom>
        </p:spPr>
        <p:txBody>
          <a:bodyPr vert="horz" wrap="square" lIns="0" tIns="15875" rIns="0" bIns="0" rtlCol="0">
            <a:spAutoFit/>
          </a:bodyPr>
          <a:lstStyle/>
          <a:p>
            <a:pPr marL="111760">
              <a:lnSpc>
                <a:spcPts val="2120"/>
              </a:lnSpc>
              <a:spcBef>
                <a:spcPts val="125"/>
              </a:spcBef>
            </a:pPr>
            <a:r>
              <a:rPr sz="1950" spc="-65" dirty="0">
                <a:latin typeface="Symbol"/>
                <a:cs typeface="Symbol"/>
              </a:rPr>
              <a:t></a:t>
            </a:r>
            <a:endParaRPr sz="1950">
              <a:latin typeface="Symbol"/>
              <a:cs typeface="Symbol"/>
            </a:endParaRPr>
          </a:p>
          <a:p>
            <a:pPr marL="12700">
              <a:lnSpc>
                <a:spcPts val="1895"/>
              </a:lnSpc>
            </a:pPr>
            <a:r>
              <a:rPr sz="2925" spc="-300" baseline="-2849" dirty="0">
                <a:latin typeface="Times New Roman"/>
                <a:cs typeface="Times New Roman"/>
              </a:rPr>
              <a:t>1</a:t>
            </a:r>
            <a:r>
              <a:rPr sz="1950" spc="-65" dirty="0">
                <a:latin typeface="Symbol"/>
                <a:cs typeface="Symbol"/>
              </a:rPr>
              <a:t></a:t>
            </a:r>
            <a:endParaRPr sz="1950">
              <a:latin typeface="Symbol"/>
              <a:cs typeface="Symbol"/>
            </a:endParaRPr>
          </a:p>
          <a:p>
            <a:pPr marL="111760">
              <a:lnSpc>
                <a:spcPts val="2120"/>
              </a:lnSpc>
            </a:pPr>
            <a:r>
              <a:rPr sz="1950" spc="-65" dirty="0">
                <a:latin typeface="Symbol"/>
                <a:cs typeface="Symbol"/>
              </a:rPr>
              <a:t></a:t>
            </a:r>
            <a:endParaRPr sz="1950">
              <a:latin typeface="Symbol"/>
              <a:cs typeface="Symbol"/>
            </a:endParaRPr>
          </a:p>
        </p:txBody>
      </p:sp>
      <p:sp>
        <p:nvSpPr>
          <p:cNvPr id="7" name="object 7"/>
          <p:cNvSpPr txBox="1"/>
          <p:nvPr/>
        </p:nvSpPr>
        <p:spPr>
          <a:xfrm>
            <a:off x="4656494" y="5467599"/>
            <a:ext cx="227329" cy="567690"/>
          </a:xfrm>
          <a:prstGeom prst="rect">
            <a:avLst/>
          </a:prstGeom>
        </p:spPr>
        <p:txBody>
          <a:bodyPr vert="horz" wrap="square" lIns="0" tIns="15875" rIns="0" bIns="0" rtlCol="0">
            <a:spAutoFit/>
          </a:bodyPr>
          <a:lstStyle/>
          <a:p>
            <a:pPr marL="12700">
              <a:lnSpc>
                <a:spcPts val="2120"/>
              </a:lnSpc>
              <a:spcBef>
                <a:spcPts val="125"/>
              </a:spcBef>
            </a:pPr>
            <a:r>
              <a:rPr sz="1950" spc="-55" dirty="0">
                <a:latin typeface="Symbol"/>
                <a:cs typeface="Symbol"/>
              </a:rPr>
              <a:t></a:t>
            </a:r>
            <a:r>
              <a:rPr sz="2925" spc="-127" baseline="-2849" dirty="0">
                <a:latin typeface="Times New Roman"/>
                <a:cs typeface="Times New Roman"/>
              </a:rPr>
              <a:t>0</a:t>
            </a:r>
            <a:endParaRPr sz="2925" baseline="-2849">
              <a:latin typeface="Times New Roman"/>
              <a:cs typeface="Times New Roman"/>
            </a:endParaRPr>
          </a:p>
          <a:p>
            <a:pPr marL="12700">
              <a:lnSpc>
                <a:spcPts val="2120"/>
              </a:lnSpc>
            </a:pPr>
            <a:r>
              <a:rPr sz="1950" spc="-65" dirty="0">
                <a:latin typeface="Symbol"/>
                <a:cs typeface="Symbol"/>
              </a:rPr>
              <a:t></a:t>
            </a:r>
            <a:endParaRPr sz="1950">
              <a:latin typeface="Symbol"/>
              <a:cs typeface="Symbol"/>
            </a:endParaRPr>
          </a:p>
        </p:txBody>
      </p:sp>
      <p:sp>
        <p:nvSpPr>
          <p:cNvPr id="8" name="object 8"/>
          <p:cNvSpPr txBox="1"/>
          <p:nvPr/>
        </p:nvSpPr>
        <p:spPr>
          <a:xfrm>
            <a:off x="5666478" y="4985770"/>
            <a:ext cx="262255" cy="326390"/>
          </a:xfrm>
          <a:prstGeom prst="rect">
            <a:avLst/>
          </a:prstGeom>
        </p:spPr>
        <p:txBody>
          <a:bodyPr vert="horz" wrap="square" lIns="0" tIns="15875" rIns="0" bIns="0" rtlCol="0">
            <a:spAutoFit/>
          </a:bodyPr>
          <a:lstStyle/>
          <a:p>
            <a:pPr marL="38100">
              <a:lnSpc>
                <a:spcPct val="100000"/>
              </a:lnSpc>
              <a:spcBef>
                <a:spcPts val="125"/>
              </a:spcBef>
            </a:pPr>
            <a:r>
              <a:rPr sz="2925" spc="-202" baseline="-27065" dirty="0">
                <a:latin typeface="Times New Roman"/>
                <a:cs typeface="Times New Roman"/>
              </a:rPr>
              <a:t>1</a:t>
            </a:r>
            <a:r>
              <a:rPr sz="1950" spc="-135" dirty="0">
                <a:latin typeface="Symbol"/>
                <a:cs typeface="Symbol"/>
              </a:rPr>
              <a:t></a:t>
            </a:r>
            <a:endParaRPr sz="1950">
              <a:latin typeface="Symbol"/>
              <a:cs typeface="Symbol"/>
            </a:endParaRPr>
          </a:p>
        </p:txBody>
      </p:sp>
      <p:sp>
        <p:nvSpPr>
          <p:cNvPr id="9" name="object 9"/>
          <p:cNvSpPr txBox="1"/>
          <p:nvPr/>
        </p:nvSpPr>
        <p:spPr>
          <a:xfrm>
            <a:off x="4592994" y="4650818"/>
            <a:ext cx="1361440" cy="1533525"/>
          </a:xfrm>
          <a:prstGeom prst="rect">
            <a:avLst/>
          </a:prstGeom>
        </p:spPr>
        <p:txBody>
          <a:bodyPr vert="horz" wrap="square" lIns="0" tIns="91440" rIns="0" bIns="0" rtlCol="0">
            <a:spAutoFit/>
          </a:bodyPr>
          <a:lstStyle/>
          <a:p>
            <a:pPr marL="12700" algn="ctr">
              <a:lnSpc>
                <a:spcPct val="100000"/>
              </a:lnSpc>
              <a:spcBef>
                <a:spcPts val="720"/>
              </a:spcBef>
              <a:tabLst>
                <a:tab pos="423545" algn="l"/>
                <a:tab pos="746125" algn="l"/>
                <a:tab pos="1047750" algn="l"/>
              </a:tabLst>
            </a:pPr>
            <a:r>
              <a:rPr sz="2925" spc="-120" baseline="-4273" dirty="0">
                <a:latin typeface="Symbol"/>
                <a:cs typeface="Symbol"/>
              </a:rPr>
              <a:t></a:t>
            </a:r>
            <a:r>
              <a:rPr sz="1950" spc="-80" dirty="0">
                <a:latin typeface="Times New Roman"/>
                <a:cs typeface="Times New Roman"/>
              </a:rPr>
              <a:t>1	</a:t>
            </a:r>
            <a:r>
              <a:rPr sz="1950" spc="-85" dirty="0">
                <a:latin typeface="Times New Roman"/>
                <a:cs typeface="Times New Roman"/>
              </a:rPr>
              <a:t>0	0	</a:t>
            </a:r>
            <a:r>
              <a:rPr sz="1950" spc="-135" dirty="0">
                <a:latin typeface="Times New Roman"/>
                <a:cs typeface="Times New Roman"/>
              </a:rPr>
              <a:t>1</a:t>
            </a:r>
            <a:r>
              <a:rPr sz="2925" spc="-202" baseline="-4273" dirty="0">
                <a:latin typeface="Symbol"/>
                <a:cs typeface="Symbol"/>
              </a:rPr>
              <a:t></a:t>
            </a:r>
            <a:endParaRPr sz="2925" baseline="-4273">
              <a:latin typeface="Symbol"/>
              <a:cs typeface="Symbol"/>
            </a:endParaRPr>
          </a:p>
          <a:p>
            <a:pPr marL="76200">
              <a:lnSpc>
                <a:spcPct val="100000"/>
              </a:lnSpc>
              <a:spcBef>
                <a:spcPts val="630"/>
              </a:spcBef>
              <a:tabLst>
                <a:tab pos="485140" algn="l"/>
                <a:tab pos="809625" algn="l"/>
              </a:tabLst>
            </a:pPr>
            <a:r>
              <a:rPr sz="2925" spc="-104" baseline="27065" dirty="0">
                <a:latin typeface="Symbol"/>
                <a:cs typeface="Symbol"/>
              </a:rPr>
              <a:t></a:t>
            </a:r>
            <a:r>
              <a:rPr sz="1950" spc="-70" dirty="0">
                <a:latin typeface="Times New Roman"/>
                <a:cs typeface="Times New Roman"/>
              </a:rPr>
              <a:t>0	</a:t>
            </a:r>
            <a:r>
              <a:rPr sz="1950" spc="-85" dirty="0">
                <a:latin typeface="Times New Roman"/>
                <a:cs typeface="Times New Roman"/>
              </a:rPr>
              <a:t>1	0</a:t>
            </a:r>
            <a:endParaRPr sz="1950">
              <a:latin typeface="Times New Roman"/>
              <a:cs typeface="Times New Roman"/>
            </a:endParaRPr>
          </a:p>
          <a:p>
            <a:pPr marL="49530" algn="ctr">
              <a:lnSpc>
                <a:spcPct val="100000"/>
              </a:lnSpc>
              <a:spcBef>
                <a:spcPts val="625"/>
              </a:spcBef>
              <a:tabLst>
                <a:tab pos="372110" algn="l"/>
              </a:tabLst>
            </a:pPr>
            <a:r>
              <a:rPr sz="1950" spc="-85" dirty="0">
                <a:latin typeface="Times New Roman"/>
                <a:cs typeface="Times New Roman"/>
              </a:rPr>
              <a:t>0	0</a:t>
            </a:r>
            <a:endParaRPr sz="1950">
              <a:latin typeface="Times New Roman"/>
              <a:cs typeface="Times New Roman"/>
            </a:endParaRPr>
          </a:p>
          <a:p>
            <a:pPr marL="76200">
              <a:lnSpc>
                <a:spcPct val="100000"/>
              </a:lnSpc>
              <a:spcBef>
                <a:spcPts val="630"/>
              </a:spcBef>
              <a:tabLst>
                <a:tab pos="487045" algn="l"/>
                <a:tab pos="809625" algn="l"/>
                <a:tab pos="1111250" algn="l"/>
              </a:tabLst>
            </a:pPr>
            <a:r>
              <a:rPr sz="2925" spc="-104" baseline="-12820" dirty="0">
                <a:latin typeface="Symbol"/>
                <a:cs typeface="Symbol"/>
              </a:rPr>
              <a:t></a:t>
            </a:r>
            <a:r>
              <a:rPr sz="1950" spc="-70" dirty="0">
                <a:latin typeface="Times New Roman"/>
                <a:cs typeface="Times New Roman"/>
              </a:rPr>
              <a:t>0	</a:t>
            </a:r>
            <a:r>
              <a:rPr sz="1950" spc="-85" dirty="0">
                <a:latin typeface="Times New Roman"/>
                <a:cs typeface="Times New Roman"/>
              </a:rPr>
              <a:t>0	0	</a:t>
            </a:r>
            <a:r>
              <a:rPr sz="1950" spc="-135" dirty="0">
                <a:latin typeface="Times New Roman"/>
                <a:cs typeface="Times New Roman"/>
              </a:rPr>
              <a:t>1</a:t>
            </a:r>
            <a:r>
              <a:rPr sz="2925" spc="-202" baseline="-12820" dirty="0">
                <a:latin typeface="Symbol"/>
                <a:cs typeface="Symbol"/>
              </a:rPr>
              <a:t></a:t>
            </a:r>
            <a:endParaRPr sz="2925" baseline="-12820">
              <a:latin typeface="Symbol"/>
              <a:cs typeface="Symbo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0152" y="884020"/>
            <a:ext cx="0" cy="325120"/>
          </a:xfrm>
          <a:custGeom>
            <a:avLst/>
            <a:gdLst/>
            <a:ahLst/>
            <a:cxnLst/>
            <a:rect l="l" t="t" r="r" b="b"/>
            <a:pathLst>
              <a:path h="325119">
                <a:moveTo>
                  <a:pt x="0" y="0"/>
                </a:moveTo>
                <a:lnTo>
                  <a:pt x="0" y="325119"/>
                </a:lnTo>
              </a:path>
            </a:pathLst>
          </a:custGeom>
          <a:ln w="9043">
            <a:solidFill>
              <a:srgbClr val="000000"/>
            </a:solidFill>
          </a:ln>
        </p:spPr>
        <p:txBody>
          <a:bodyPr wrap="square" lIns="0" tIns="0" rIns="0" bIns="0" rtlCol="0"/>
          <a:lstStyle/>
          <a:p>
            <a:endParaRPr/>
          </a:p>
        </p:txBody>
      </p:sp>
      <p:sp>
        <p:nvSpPr>
          <p:cNvPr id="3" name="object 3"/>
          <p:cNvSpPr/>
          <p:nvPr/>
        </p:nvSpPr>
        <p:spPr>
          <a:xfrm>
            <a:off x="1067158" y="884020"/>
            <a:ext cx="0" cy="325120"/>
          </a:xfrm>
          <a:custGeom>
            <a:avLst/>
            <a:gdLst/>
            <a:ahLst/>
            <a:cxnLst/>
            <a:rect l="l" t="t" r="r" b="b"/>
            <a:pathLst>
              <a:path h="325119">
                <a:moveTo>
                  <a:pt x="0" y="0"/>
                </a:moveTo>
                <a:lnTo>
                  <a:pt x="0" y="325119"/>
                </a:lnTo>
              </a:path>
            </a:pathLst>
          </a:custGeom>
          <a:ln w="9043">
            <a:solidFill>
              <a:srgbClr val="000000"/>
            </a:solidFill>
          </a:ln>
        </p:spPr>
        <p:txBody>
          <a:bodyPr wrap="square" lIns="0" tIns="0" rIns="0" bIns="0" rtlCol="0"/>
          <a:lstStyle/>
          <a:p>
            <a:endParaRPr/>
          </a:p>
        </p:txBody>
      </p:sp>
      <p:sp>
        <p:nvSpPr>
          <p:cNvPr id="4" name="object 4"/>
          <p:cNvSpPr txBox="1"/>
          <p:nvPr/>
        </p:nvSpPr>
        <p:spPr>
          <a:xfrm>
            <a:off x="602340" y="285927"/>
            <a:ext cx="7706995" cy="897890"/>
          </a:xfrm>
          <a:prstGeom prst="rect">
            <a:avLst/>
          </a:prstGeom>
        </p:spPr>
        <p:txBody>
          <a:bodyPr vert="horz" wrap="square" lIns="0" tIns="121285" rIns="0" bIns="0" rtlCol="0">
            <a:spAutoFit/>
          </a:bodyPr>
          <a:lstStyle/>
          <a:p>
            <a:pPr marL="38100">
              <a:lnSpc>
                <a:spcPct val="100000"/>
              </a:lnSpc>
              <a:spcBef>
                <a:spcPts val="955"/>
              </a:spcBef>
            </a:pPr>
            <a:r>
              <a:rPr sz="2150" b="1" spc="-440" dirty="0">
                <a:latin typeface="Times New Roman"/>
                <a:cs typeface="Times New Roman"/>
              </a:rPr>
              <a:t>S</a:t>
            </a:r>
            <a:r>
              <a:rPr sz="2150" b="1" spc="-250" dirty="0">
                <a:latin typeface="Times New Roman"/>
                <a:cs typeface="Times New Roman"/>
              </a:rPr>
              <a:t>o</a:t>
            </a:r>
            <a:r>
              <a:rPr sz="2150" b="1" spc="-145" dirty="0">
                <a:latin typeface="Times New Roman"/>
                <a:cs typeface="Times New Roman"/>
              </a:rPr>
              <a:t>l</a:t>
            </a:r>
            <a:r>
              <a:rPr sz="2150" b="1" spc="-275" dirty="0">
                <a:latin typeface="Times New Roman"/>
                <a:cs typeface="Times New Roman"/>
              </a:rPr>
              <a:t>u</a:t>
            </a:r>
            <a:r>
              <a:rPr sz="2150" b="1" spc="-215" dirty="0">
                <a:latin typeface="Times New Roman"/>
                <a:cs typeface="Times New Roman"/>
              </a:rPr>
              <a:t>t</a:t>
            </a:r>
            <a:r>
              <a:rPr sz="2150" b="1" spc="-145" dirty="0">
                <a:latin typeface="Times New Roman"/>
                <a:cs typeface="Times New Roman"/>
              </a:rPr>
              <a:t>i</a:t>
            </a:r>
            <a:r>
              <a:rPr sz="2150" b="1" spc="-250" dirty="0">
                <a:latin typeface="Times New Roman"/>
                <a:cs typeface="Times New Roman"/>
              </a:rPr>
              <a:t>o</a:t>
            </a:r>
            <a:r>
              <a:rPr sz="2150" b="1" spc="-254" dirty="0">
                <a:latin typeface="Times New Roman"/>
                <a:cs typeface="Times New Roman"/>
              </a:rPr>
              <a:t>n</a:t>
            </a:r>
            <a:r>
              <a:rPr sz="2150" spc="-130" dirty="0">
                <a:latin typeface="Times New Roman"/>
                <a:cs typeface="Times New Roman"/>
              </a:rPr>
              <a:t>:</a:t>
            </a:r>
            <a:r>
              <a:rPr sz="2150" spc="-265" dirty="0">
                <a:latin typeface="Times New Roman"/>
                <a:cs typeface="Times New Roman"/>
              </a:rPr>
              <a:t> </a:t>
            </a:r>
            <a:r>
              <a:rPr sz="2150" spc="-525" dirty="0">
                <a:latin typeface="Times New Roman"/>
                <a:cs typeface="Times New Roman"/>
              </a:rPr>
              <a:t>L</a:t>
            </a:r>
            <a:r>
              <a:rPr sz="2150" spc="-215" dirty="0">
                <a:latin typeface="Times New Roman"/>
                <a:cs typeface="Times New Roman"/>
              </a:rPr>
              <a:t>e</a:t>
            </a:r>
            <a:r>
              <a:rPr sz="2150" spc="-130" dirty="0">
                <a:latin typeface="Times New Roman"/>
                <a:cs typeface="Times New Roman"/>
              </a:rPr>
              <a:t>t</a:t>
            </a:r>
            <a:r>
              <a:rPr sz="2150" spc="-114" dirty="0">
                <a:latin typeface="Times New Roman"/>
                <a:cs typeface="Times New Roman"/>
              </a:rPr>
              <a:t> </a:t>
            </a:r>
            <a:r>
              <a:rPr sz="2150" spc="-150" dirty="0">
                <a:latin typeface="Times New Roman"/>
                <a:cs typeface="Times New Roman"/>
              </a:rPr>
              <a:t>u</a:t>
            </a:r>
            <a:r>
              <a:rPr sz="2150" spc="-180" dirty="0">
                <a:latin typeface="Times New Roman"/>
                <a:cs typeface="Times New Roman"/>
              </a:rPr>
              <a:t>s</a:t>
            </a:r>
            <a:r>
              <a:rPr sz="2150" spc="-185" dirty="0">
                <a:latin typeface="Times New Roman"/>
                <a:cs typeface="Times New Roman"/>
              </a:rPr>
              <a:t> </a:t>
            </a:r>
            <a:r>
              <a:rPr sz="2150" spc="-165" dirty="0">
                <a:latin typeface="Times New Roman"/>
                <a:cs typeface="Times New Roman"/>
              </a:rPr>
              <a:t>a</a:t>
            </a:r>
            <a:r>
              <a:rPr sz="2150" spc="-215" dirty="0">
                <a:latin typeface="Times New Roman"/>
                <a:cs typeface="Times New Roman"/>
              </a:rPr>
              <a:t>s</a:t>
            </a:r>
            <a:r>
              <a:rPr sz="2150" spc="-229" dirty="0">
                <a:latin typeface="Times New Roman"/>
                <a:cs typeface="Times New Roman"/>
              </a:rPr>
              <a:t>s</a:t>
            </a:r>
            <a:r>
              <a:rPr sz="2150" spc="-150" dirty="0">
                <a:latin typeface="Times New Roman"/>
                <a:cs typeface="Times New Roman"/>
              </a:rPr>
              <a:t>u</a:t>
            </a:r>
            <a:r>
              <a:rPr sz="2150" spc="-325" dirty="0">
                <a:latin typeface="Times New Roman"/>
                <a:cs typeface="Times New Roman"/>
              </a:rPr>
              <a:t>m</a:t>
            </a:r>
            <a:r>
              <a:rPr sz="2150" spc="-85" dirty="0">
                <a:latin typeface="Times New Roman"/>
                <a:cs typeface="Times New Roman"/>
              </a:rPr>
              <a:t>e</a:t>
            </a:r>
            <a:r>
              <a:rPr sz="2150" i="1" spc="-390" dirty="0">
                <a:latin typeface="Times New Roman"/>
                <a:cs typeface="Times New Roman"/>
              </a:rPr>
              <a:t>W</a:t>
            </a:r>
            <a:r>
              <a:rPr sz="1875" spc="-187" baseline="-24444" dirty="0">
                <a:latin typeface="Times New Roman"/>
                <a:cs typeface="Times New Roman"/>
              </a:rPr>
              <a:t>0</a:t>
            </a:r>
            <a:r>
              <a:rPr sz="1875" baseline="-24444" dirty="0">
                <a:latin typeface="Times New Roman"/>
                <a:cs typeface="Times New Roman"/>
              </a:rPr>
              <a:t> </a:t>
            </a:r>
            <a:r>
              <a:rPr sz="1875" spc="30" baseline="-24444" dirty="0">
                <a:latin typeface="Times New Roman"/>
                <a:cs typeface="Times New Roman"/>
              </a:rPr>
              <a:t> </a:t>
            </a:r>
            <a:r>
              <a:rPr sz="2150" spc="-235" dirty="0">
                <a:latin typeface="Symbol"/>
                <a:cs typeface="Symbol"/>
              </a:rPr>
              <a:t></a:t>
            </a:r>
            <a:r>
              <a:rPr sz="2150" spc="-95" dirty="0">
                <a:latin typeface="Times New Roman"/>
                <a:cs typeface="Times New Roman"/>
              </a:rPr>
              <a:t> </a:t>
            </a:r>
            <a:r>
              <a:rPr sz="2150" i="1" spc="-355" dirty="0">
                <a:latin typeface="Times New Roman"/>
                <a:cs typeface="Times New Roman"/>
              </a:rPr>
              <a:t>M</a:t>
            </a:r>
            <a:r>
              <a:rPr sz="2150" i="1" spc="-295" dirty="0">
                <a:latin typeface="Times New Roman"/>
                <a:cs typeface="Times New Roman"/>
              </a:rPr>
              <a:t> </a:t>
            </a:r>
            <a:r>
              <a:rPr sz="1875" i="1" spc="-225" baseline="-24444" dirty="0">
                <a:latin typeface="Times New Roman"/>
                <a:cs typeface="Times New Roman"/>
              </a:rPr>
              <a:t>R</a:t>
            </a:r>
            <a:r>
              <a:rPr sz="1875" i="1" spc="-75" baseline="-24444" dirty="0">
                <a:latin typeface="Times New Roman"/>
                <a:cs typeface="Times New Roman"/>
              </a:rPr>
              <a:t> </a:t>
            </a:r>
            <a:r>
              <a:rPr sz="2150" spc="-114" dirty="0">
                <a:latin typeface="Times New Roman"/>
                <a:cs typeface="Times New Roman"/>
              </a:rPr>
              <a:t>.</a:t>
            </a:r>
            <a:endParaRPr sz="2150">
              <a:latin typeface="Times New Roman"/>
              <a:cs typeface="Times New Roman"/>
            </a:endParaRPr>
          </a:p>
          <a:p>
            <a:pPr marL="38100">
              <a:lnSpc>
                <a:spcPct val="100000"/>
              </a:lnSpc>
              <a:spcBef>
                <a:spcPts val="850"/>
              </a:spcBef>
            </a:pPr>
            <a:r>
              <a:rPr sz="2150" spc="-365" dirty="0">
                <a:latin typeface="Times New Roman"/>
                <a:cs typeface="Times New Roman"/>
              </a:rPr>
              <a:t>As</a:t>
            </a:r>
            <a:r>
              <a:rPr sz="2150" spc="65" dirty="0">
                <a:latin typeface="Times New Roman"/>
                <a:cs typeface="Times New Roman"/>
              </a:rPr>
              <a:t> </a:t>
            </a:r>
            <a:r>
              <a:rPr sz="2100" i="1" spc="-254" dirty="0">
                <a:latin typeface="Times New Roman"/>
                <a:cs typeface="Times New Roman"/>
              </a:rPr>
              <a:t>A</a:t>
            </a:r>
            <a:r>
              <a:rPr sz="2100" i="1" spc="105" dirty="0">
                <a:latin typeface="Times New Roman"/>
                <a:cs typeface="Times New Roman"/>
              </a:rPr>
              <a:t> </a:t>
            </a:r>
            <a:r>
              <a:rPr sz="2100" spc="-229" dirty="0">
                <a:latin typeface="Symbol"/>
                <a:cs typeface="Symbol"/>
              </a:rPr>
              <a:t></a:t>
            </a:r>
            <a:r>
              <a:rPr sz="2100" spc="-85" dirty="0">
                <a:latin typeface="Times New Roman"/>
                <a:cs typeface="Times New Roman"/>
              </a:rPr>
              <a:t> </a:t>
            </a:r>
            <a:r>
              <a:rPr sz="2100" spc="-210" dirty="0">
                <a:latin typeface="Times New Roman"/>
                <a:cs typeface="Times New Roman"/>
              </a:rPr>
              <a:t>4</a:t>
            </a:r>
            <a:r>
              <a:rPr sz="2100" spc="-250" dirty="0">
                <a:latin typeface="Times New Roman"/>
                <a:cs typeface="Times New Roman"/>
              </a:rPr>
              <a:t> </a:t>
            </a:r>
            <a:r>
              <a:rPr sz="2150" spc="-114" dirty="0">
                <a:latin typeface="Times New Roman"/>
                <a:cs typeface="Times New Roman"/>
              </a:rPr>
              <a:t>,</a:t>
            </a:r>
            <a:r>
              <a:rPr sz="2150" spc="-220" dirty="0">
                <a:latin typeface="Times New Roman"/>
                <a:cs typeface="Times New Roman"/>
              </a:rPr>
              <a:t> </a:t>
            </a:r>
            <a:r>
              <a:rPr sz="2150" spc="-250" dirty="0">
                <a:latin typeface="Times New Roman"/>
                <a:cs typeface="Times New Roman"/>
              </a:rPr>
              <a:t>we</a:t>
            </a:r>
            <a:r>
              <a:rPr sz="2150" spc="-135" dirty="0">
                <a:latin typeface="Times New Roman"/>
                <a:cs typeface="Times New Roman"/>
              </a:rPr>
              <a:t> </a:t>
            </a:r>
            <a:r>
              <a:rPr sz="2150" spc="-200" dirty="0">
                <a:latin typeface="Times New Roman"/>
                <a:cs typeface="Times New Roman"/>
              </a:rPr>
              <a:t>have</a:t>
            </a:r>
            <a:r>
              <a:rPr sz="2150" spc="-135" dirty="0">
                <a:latin typeface="Times New Roman"/>
                <a:cs typeface="Times New Roman"/>
              </a:rPr>
              <a:t> </a:t>
            </a:r>
            <a:r>
              <a:rPr sz="2150" spc="-175" dirty="0">
                <a:latin typeface="Times New Roman"/>
                <a:cs typeface="Times New Roman"/>
              </a:rPr>
              <a:t>to</a:t>
            </a:r>
            <a:r>
              <a:rPr sz="2150" spc="-145" dirty="0">
                <a:latin typeface="Times New Roman"/>
                <a:cs typeface="Times New Roman"/>
              </a:rPr>
              <a:t> </a:t>
            </a:r>
            <a:r>
              <a:rPr sz="2150" spc="-204" dirty="0">
                <a:latin typeface="Times New Roman"/>
                <a:cs typeface="Times New Roman"/>
              </a:rPr>
              <a:t>compute</a:t>
            </a:r>
            <a:r>
              <a:rPr sz="2150" spc="-120" dirty="0">
                <a:latin typeface="Times New Roman"/>
                <a:cs typeface="Times New Roman"/>
              </a:rPr>
              <a:t> </a:t>
            </a:r>
            <a:r>
              <a:rPr sz="2150" spc="-190" dirty="0">
                <a:latin typeface="Times New Roman"/>
                <a:cs typeface="Times New Roman"/>
              </a:rPr>
              <a:t>W</a:t>
            </a:r>
            <a:r>
              <a:rPr sz="2100" spc="-284" baseline="-11904" dirty="0">
                <a:latin typeface="Times New Roman"/>
                <a:cs typeface="Times New Roman"/>
              </a:rPr>
              <a:t>1</a:t>
            </a:r>
            <a:r>
              <a:rPr sz="2150" spc="-190" dirty="0">
                <a:latin typeface="Times New Roman"/>
                <a:cs typeface="Times New Roman"/>
              </a:rPr>
              <a:t>,</a:t>
            </a:r>
            <a:r>
              <a:rPr sz="2150" spc="-220" dirty="0">
                <a:latin typeface="Times New Roman"/>
                <a:cs typeface="Times New Roman"/>
              </a:rPr>
              <a:t> </a:t>
            </a:r>
            <a:r>
              <a:rPr sz="2150" spc="-200" dirty="0">
                <a:latin typeface="Times New Roman"/>
                <a:cs typeface="Times New Roman"/>
              </a:rPr>
              <a:t>W</a:t>
            </a:r>
            <a:r>
              <a:rPr sz="2100" spc="-300" baseline="-11904" dirty="0">
                <a:latin typeface="Times New Roman"/>
                <a:cs typeface="Times New Roman"/>
              </a:rPr>
              <a:t>2</a:t>
            </a:r>
            <a:r>
              <a:rPr sz="2150" spc="-200" dirty="0">
                <a:latin typeface="Times New Roman"/>
                <a:cs typeface="Times New Roman"/>
              </a:rPr>
              <a:t>,</a:t>
            </a:r>
            <a:r>
              <a:rPr sz="2150" spc="-215" dirty="0">
                <a:latin typeface="Times New Roman"/>
                <a:cs typeface="Times New Roman"/>
              </a:rPr>
              <a:t> </a:t>
            </a:r>
            <a:r>
              <a:rPr sz="2150" spc="-200" dirty="0">
                <a:latin typeface="Times New Roman"/>
                <a:cs typeface="Times New Roman"/>
              </a:rPr>
              <a:t>W</a:t>
            </a:r>
            <a:r>
              <a:rPr sz="2100" spc="-300" baseline="-11904" dirty="0">
                <a:latin typeface="Times New Roman"/>
                <a:cs typeface="Times New Roman"/>
              </a:rPr>
              <a:t>3</a:t>
            </a:r>
            <a:r>
              <a:rPr sz="2150" spc="-200" dirty="0">
                <a:latin typeface="Times New Roman"/>
                <a:cs typeface="Times New Roman"/>
              </a:rPr>
              <a:t>,</a:t>
            </a:r>
            <a:r>
              <a:rPr sz="2150" spc="-215" dirty="0">
                <a:latin typeface="Times New Roman"/>
                <a:cs typeface="Times New Roman"/>
              </a:rPr>
              <a:t> </a:t>
            </a:r>
            <a:r>
              <a:rPr sz="2150" spc="-265" dirty="0">
                <a:latin typeface="Times New Roman"/>
                <a:cs typeface="Times New Roman"/>
              </a:rPr>
              <a:t>W</a:t>
            </a:r>
            <a:r>
              <a:rPr sz="2100" spc="-397" baseline="-11904" dirty="0">
                <a:latin typeface="Times New Roman"/>
                <a:cs typeface="Times New Roman"/>
              </a:rPr>
              <a:t>4</a:t>
            </a:r>
            <a:r>
              <a:rPr sz="2100" spc="-75" baseline="-11904" dirty="0">
                <a:latin typeface="Times New Roman"/>
                <a:cs typeface="Times New Roman"/>
              </a:rPr>
              <a:t> </a:t>
            </a:r>
            <a:r>
              <a:rPr sz="2150" spc="-240" dirty="0">
                <a:latin typeface="Times New Roman"/>
                <a:cs typeface="Times New Roman"/>
              </a:rPr>
              <a:t>(W</a:t>
            </a:r>
            <a:r>
              <a:rPr sz="2100" spc="-359" baseline="-11904" dirty="0">
                <a:latin typeface="Times New Roman"/>
                <a:cs typeface="Times New Roman"/>
              </a:rPr>
              <a:t>4</a:t>
            </a:r>
            <a:r>
              <a:rPr sz="2100" spc="7" baseline="-11904" dirty="0">
                <a:latin typeface="Times New Roman"/>
                <a:cs typeface="Times New Roman"/>
              </a:rPr>
              <a:t> </a:t>
            </a:r>
            <a:r>
              <a:rPr sz="2150" spc="-155" dirty="0">
                <a:latin typeface="Times New Roman"/>
                <a:cs typeface="Times New Roman"/>
              </a:rPr>
              <a:t>is</a:t>
            </a:r>
            <a:r>
              <a:rPr sz="2150" spc="-180" dirty="0">
                <a:latin typeface="Times New Roman"/>
                <a:cs typeface="Times New Roman"/>
              </a:rPr>
              <a:t> </a:t>
            </a:r>
            <a:r>
              <a:rPr sz="2150" spc="-150" dirty="0">
                <a:latin typeface="Times New Roman"/>
                <a:cs typeface="Times New Roman"/>
              </a:rPr>
              <a:t>the</a:t>
            </a:r>
            <a:r>
              <a:rPr sz="2150" spc="-135" dirty="0">
                <a:latin typeface="Times New Roman"/>
                <a:cs typeface="Times New Roman"/>
              </a:rPr>
              <a:t> </a:t>
            </a:r>
            <a:r>
              <a:rPr sz="2150" spc="-170" dirty="0">
                <a:latin typeface="Times New Roman"/>
                <a:cs typeface="Times New Roman"/>
              </a:rPr>
              <a:t>matrix</a:t>
            </a:r>
            <a:r>
              <a:rPr sz="2150" spc="-95" dirty="0">
                <a:latin typeface="Times New Roman"/>
                <a:cs typeface="Times New Roman"/>
              </a:rPr>
              <a:t> </a:t>
            </a:r>
            <a:r>
              <a:rPr sz="2150" spc="-204" dirty="0">
                <a:latin typeface="Times New Roman"/>
                <a:cs typeface="Times New Roman"/>
              </a:rPr>
              <a:t>of</a:t>
            </a:r>
            <a:r>
              <a:rPr sz="2150" spc="-150" dirty="0">
                <a:latin typeface="Times New Roman"/>
                <a:cs typeface="Times New Roman"/>
              </a:rPr>
              <a:t> </a:t>
            </a:r>
            <a:r>
              <a:rPr sz="2150" spc="-160" dirty="0">
                <a:latin typeface="Times New Roman"/>
                <a:cs typeface="Times New Roman"/>
              </a:rPr>
              <a:t>transitive</a:t>
            </a:r>
            <a:r>
              <a:rPr sz="2150" spc="-135" dirty="0">
                <a:latin typeface="Times New Roman"/>
                <a:cs typeface="Times New Roman"/>
              </a:rPr>
              <a:t> </a:t>
            </a:r>
            <a:r>
              <a:rPr sz="2150" spc="-165" dirty="0">
                <a:latin typeface="Times New Roman"/>
                <a:cs typeface="Times New Roman"/>
              </a:rPr>
              <a:t>closure).</a:t>
            </a:r>
            <a:endParaRPr sz="2150">
              <a:latin typeface="Times New Roman"/>
              <a:cs typeface="Times New Roman"/>
            </a:endParaRPr>
          </a:p>
        </p:txBody>
      </p:sp>
      <p:graphicFrame>
        <p:nvGraphicFramePr>
          <p:cNvPr id="5" name="object 5"/>
          <p:cNvGraphicFramePr>
            <a:graphicFrameLocks noGrp="1"/>
          </p:cNvGraphicFramePr>
          <p:nvPr/>
        </p:nvGraphicFramePr>
        <p:xfrm>
          <a:off x="539546" y="1276751"/>
          <a:ext cx="8281034" cy="4975860"/>
        </p:xfrm>
        <a:graphic>
          <a:graphicData uri="http://schemas.openxmlformats.org/drawingml/2006/table">
            <a:tbl>
              <a:tblPr firstRow="1" bandRow="1">
                <a:tableStyleId>{2D5ABB26-0587-4C30-8999-92F81FD0307C}</a:tableStyleId>
              </a:tblPr>
              <a:tblGrid>
                <a:gridCol w="1111885">
                  <a:extLst>
                    <a:ext uri="{9D8B030D-6E8A-4147-A177-3AD203B41FA5}">
                      <a16:colId xmlns:a16="http://schemas.microsoft.com/office/drawing/2014/main" val="20000"/>
                    </a:ext>
                  </a:extLst>
                </a:gridCol>
                <a:gridCol w="1753869">
                  <a:extLst>
                    <a:ext uri="{9D8B030D-6E8A-4147-A177-3AD203B41FA5}">
                      <a16:colId xmlns:a16="http://schemas.microsoft.com/office/drawing/2014/main" val="20001"/>
                    </a:ext>
                  </a:extLst>
                </a:gridCol>
                <a:gridCol w="1497964">
                  <a:extLst>
                    <a:ext uri="{9D8B030D-6E8A-4147-A177-3AD203B41FA5}">
                      <a16:colId xmlns:a16="http://schemas.microsoft.com/office/drawing/2014/main" val="20002"/>
                    </a:ext>
                  </a:extLst>
                </a:gridCol>
                <a:gridCol w="1994535">
                  <a:extLst>
                    <a:ext uri="{9D8B030D-6E8A-4147-A177-3AD203B41FA5}">
                      <a16:colId xmlns:a16="http://schemas.microsoft.com/office/drawing/2014/main" val="20003"/>
                    </a:ext>
                  </a:extLst>
                </a:gridCol>
                <a:gridCol w="1908175">
                  <a:extLst>
                    <a:ext uri="{9D8B030D-6E8A-4147-A177-3AD203B41FA5}">
                      <a16:colId xmlns:a16="http://schemas.microsoft.com/office/drawing/2014/main" val="20004"/>
                    </a:ext>
                  </a:extLst>
                </a:gridCol>
              </a:tblGrid>
              <a:tr h="1674100">
                <a:tc>
                  <a:txBody>
                    <a:bodyPr/>
                    <a:lstStyle/>
                    <a:p>
                      <a:pPr marL="30480" algn="ctr">
                        <a:lnSpc>
                          <a:spcPct val="100000"/>
                        </a:lnSpc>
                        <a:spcBef>
                          <a:spcPts val="250"/>
                        </a:spcBef>
                      </a:pPr>
                      <a:r>
                        <a:rPr sz="2150" dirty="0">
                          <a:latin typeface="Times New Roman"/>
                          <a:cs typeface="Times New Roman"/>
                        </a:rPr>
                        <a:t>K</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250"/>
                        </a:spcBef>
                      </a:pPr>
                      <a:r>
                        <a:rPr sz="2150" spc="-60" dirty="0">
                          <a:latin typeface="Times New Roman"/>
                          <a:cs typeface="Times New Roman"/>
                        </a:rPr>
                        <a:t>I</a:t>
                      </a:r>
                      <a:r>
                        <a:rPr sz="2150" dirty="0">
                          <a:latin typeface="Times New Roman"/>
                          <a:cs typeface="Times New Roman"/>
                        </a:rPr>
                        <a:t>n</a:t>
                      </a:r>
                      <a:r>
                        <a:rPr sz="2150" spc="-50" dirty="0">
                          <a:latin typeface="Times New Roman"/>
                          <a:cs typeface="Times New Roman"/>
                        </a:rPr>
                        <a:t> </a:t>
                      </a:r>
                      <a:r>
                        <a:rPr sz="2150" spc="45" dirty="0">
                          <a:latin typeface="Times New Roman"/>
                          <a:cs typeface="Times New Roman"/>
                        </a:rPr>
                        <a:t>W</a:t>
                      </a:r>
                      <a:r>
                        <a:rPr sz="2100" spc="7" baseline="-11904" dirty="0">
                          <a:latin typeface="Times New Roman"/>
                          <a:cs typeface="Times New Roman"/>
                        </a:rPr>
                        <a:t>k</a:t>
                      </a:r>
                      <a:r>
                        <a:rPr sz="2100" baseline="-11904" dirty="0">
                          <a:latin typeface="Times New Roman"/>
                          <a:cs typeface="Times New Roman"/>
                        </a:rPr>
                        <a:t>-</a:t>
                      </a:r>
                      <a:r>
                        <a:rPr sz="2100" spc="-307" baseline="-11904" dirty="0">
                          <a:latin typeface="Times New Roman"/>
                          <a:cs typeface="Times New Roman"/>
                        </a:rPr>
                        <a:t> </a:t>
                      </a:r>
                      <a:r>
                        <a:rPr sz="2100" baseline="-11904" dirty="0">
                          <a:latin typeface="Times New Roman"/>
                          <a:cs typeface="Times New Roman"/>
                        </a:rPr>
                        <a:t>1</a:t>
                      </a:r>
                      <a:endParaRPr sz="2100" baseline="-11904">
                        <a:latin typeface="Times New Roman"/>
                        <a:cs typeface="Times New Roman"/>
                      </a:endParaRPr>
                    </a:p>
                    <a:p>
                      <a:pPr>
                        <a:lnSpc>
                          <a:spcPct val="100000"/>
                        </a:lnSpc>
                        <a:spcBef>
                          <a:spcPts val="25"/>
                        </a:spcBef>
                      </a:pPr>
                      <a:endParaRPr sz="2850">
                        <a:latin typeface="Times New Roman"/>
                        <a:cs typeface="Times New Roman"/>
                      </a:endParaRPr>
                    </a:p>
                    <a:p>
                      <a:pPr marL="93980" marR="222885">
                        <a:lnSpc>
                          <a:spcPct val="126200"/>
                        </a:lnSpc>
                      </a:pPr>
                      <a:r>
                        <a:rPr sz="2150" spc="-130" dirty="0">
                          <a:latin typeface="Times New Roman"/>
                          <a:cs typeface="Times New Roman"/>
                        </a:rPr>
                        <a:t>P</a:t>
                      </a:r>
                      <a:r>
                        <a:rPr sz="2150" spc="-20" dirty="0">
                          <a:latin typeface="Times New Roman"/>
                          <a:cs typeface="Times New Roman"/>
                        </a:rPr>
                        <a:t>o</a:t>
                      </a:r>
                      <a:r>
                        <a:rPr sz="2150" spc="-50" dirty="0">
                          <a:latin typeface="Times New Roman"/>
                          <a:cs typeface="Times New Roman"/>
                        </a:rPr>
                        <a:t>s</a:t>
                      </a:r>
                      <a:r>
                        <a:rPr sz="2150" spc="-15" dirty="0">
                          <a:latin typeface="Times New Roman"/>
                          <a:cs typeface="Times New Roman"/>
                        </a:rPr>
                        <a:t>i</a:t>
                      </a:r>
                      <a:r>
                        <a:rPr sz="2150" spc="15" dirty="0">
                          <a:latin typeface="Times New Roman"/>
                          <a:cs typeface="Times New Roman"/>
                        </a:rPr>
                        <a:t>t</a:t>
                      </a:r>
                      <a:r>
                        <a:rPr sz="2150" spc="-15" dirty="0">
                          <a:latin typeface="Times New Roman"/>
                          <a:cs typeface="Times New Roman"/>
                        </a:rPr>
                        <a:t>i</a:t>
                      </a:r>
                      <a:r>
                        <a:rPr sz="2150" spc="-20" dirty="0">
                          <a:latin typeface="Times New Roman"/>
                          <a:cs typeface="Times New Roman"/>
                        </a:rPr>
                        <a:t>o</a:t>
                      </a:r>
                      <a:r>
                        <a:rPr sz="2150" dirty="0">
                          <a:latin typeface="Times New Roman"/>
                          <a:cs typeface="Times New Roman"/>
                        </a:rPr>
                        <a:t>n</a:t>
                      </a:r>
                      <a:r>
                        <a:rPr sz="2150" spc="-50" dirty="0">
                          <a:latin typeface="Times New Roman"/>
                          <a:cs typeface="Times New Roman"/>
                        </a:rPr>
                        <a:t> </a:t>
                      </a:r>
                      <a:r>
                        <a:rPr sz="2150" dirty="0">
                          <a:latin typeface="Times New Roman"/>
                          <a:cs typeface="Times New Roman"/>
                        </a:rPr>
                        <a:t>of</a:t>
                      </a:r>
                      <a:r>
                        <a:rPr sz="2150" spc="-175" dirty="0">
                          <a:latin typeface="Times New Roman"/>
                          <a:cs typeface="Times New Roman"/>
                        </a:rPr>
                        <a:t> </a:t>
                      </a:r>
                      <a:r>
                        <a:rPr sz="2150" spc="80" dirty="0">
                          <a:latin typeface="Times New Roman"/>
                          <a:cs typeface="Times New Roman"/>
                        </a:rPr>
                        <a:t>1</a:t>
                      </a:r>
                      <a:r>
                        <a:rPr sz="2150" spc="-145" dirty="0">
                          <a:latin typeface="Times New Roman"/>
                          <a:cs typeface="Times New Roman"/>
                        </a:rPr>
                        <a:t>’</a:t>
                      </a:r>
                      <a:r>
                        <a:rPr sz="2150" dirty="0">
                          <a:latin typeface="Times New Roman"/>
                          <a:cs typeface="Times New Roman"/>
                        </a:rPr>
                        <a:t>s</a:t>
                      </a:r>
                      <a:r>
                        <a:rPr sz="2150" spc="-185" dirty="0">
                          <a:latin typeface="Times New Roman"/>
                          <a:cs typeface="Times New Roman"/>
                        </a:rPr>
                        <a:t> </a:t>
                      </a:r>
                      <a:r>
                        <a:rPr sz="2150" spc="-15" dirty="0">
                          <a:latin typeface="Times New Roman"/>
                          <a:cs typeface="Times New Roman"/>
                        </a:rPr>
                        <a:t>i</a:t>
                      </a:r>
                      <a:r>
                        <a:rPr sz="2150" dirty="0">
                          <a:latin typeface="Times New Roman"/>
                          <a:cs typeface="Times New Roman"/>
                        </a:rPr>
                        <a:t>n  </a:t>
                      </a:r>
                      <a:r>
                        <a:rPr sz="2150" spc="-100" dirty="0">
                          <a:latin typeface="Times New Roman"/>
                          <a:cs typeface="Times New Roman"/>
                        </a:rPr>
                        <a:t>C</a:t>
                      </a:r>
                      <a:r>
                        <a:rPr sz="2150" spc="-20" dirty="0">
                          <a:latin typeface="Times New Roman"/>
                          <a:cs typeface="Times New Roman"/>
                        </a:rPr>
                        <a:t>o</a:t>
                      </a:r>
                      <a:r>
                        <a:rPr sz="2150" dirty="0">
                          <a:latin typeface="Times New Roman"/>
                          <a:cs typeface="Times New Roman"/>
                        </a:rPr>
                        <a:t>l</a:t>
                      </a:r>
                      <a:r>
                        <a:rPr sz="2150" spc="-150" dirty="0">
                          <a:latin typeface="Times New Roman"/>
                          <a:cs typeface="Times New Roman"/>
                        </a:rPr>
                        <a:t> </a:t>
                      </a:r>
                      <a:r>
                        <a:rPr sz="2150" dirty="0">
                          <a:latin typeface="Times New Roman"/>
                          <a:cs typeface="Times New Roman"/>
                        </a:rPr>
                        <a:t>K</a:t>
                      </a:r>
                      <a:r>
                        <a:rPr sz="2150" spc="-355" dirty="0">
                          <a:latin typeface="Times New Roman"/>
                          <a:cs typeface="Times New Roman"/>
                        </a:rPr>
                        <a:t> </a:t>
                      </a:r>
                      <a:r>
                        <a:rPr sz="2150" spc="-25" dirty="0">
                          <a:latin typeface="Times New Roman"/>
                          <a:cs typeface="Times New Roman"/>
                        </a:rPr>
                        <a:t>(</a:t>
                      </a:r>
                      <a:r>
                        <a:rPr sz="2150" spc="50" dirty="0">
                          <a:latin typeface="Times New Roman"/>
                          <a:cs typeface="Times New Roman"/>
                        </a:rPr>
                        <a:t>p</a:t>
                      </a:r>
                      <a:r>
                        <a:rPr sz="2100" spc="-22" baseline="-11904" dirty="0">
                          <a:latin typeface="Times New Roman"/>
                          <a:cs typeface="Times New Roman"/>
                        </a:rPr>
                        <a:t>i</a:t>
                      </a:r>
                      <a:r>
                        <a:rPr sz="2150" dirty="0">
                          <a:latin typeface="Times New Roman"/>
                          <a:cs typeface="Times New Roman"/>
                        </a:rPr>
                        <a:t>)</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ct val="100000"/>
                        </a:lnSpc>
                        <a:spcBef>
                          <a:spcPts val="250"/>
                        </a:spcBef>
                      </a:pPr>
                      <a:r>
                        <a:rPr sz="2150" spc="-60" dirty="0">
                          <a:latin typeface="Times New Roman"/>
                          <a:cs typeface="Times New Roman"/>
                        </a:rPr>
                        <a:t>I</a:t>
                      </a:r>
                      <a:r>
                        <a:rPr sz="2150" dirty="0">
                          <a:latin typeface="Times New Roman"/>
                          <a:cs typeface="Times New Roman"/>
                        </a:rPr>
                        <a:t>n</a:t>
                      </a:r>
                      <a:r>
                        <a:rPr sz="2150" spc="-50" dirty="0">
                          <a:latin typeface="Times New Roman"/>
                          <a:cs typeface="Times New Roman"/>
                        </a:rPr>
                        <a:t> </a:t>
                      </a:r>
                      <a:r>
                        <a:rPr sz="2150" spc="45" dirty="0">
                          <a:latin typeface="Times New Roman"/>
                          <a:cs typeface="Times New Roman"/>
                        </a:rPr>
                        <a:t>W</a:t>
                      </a:r>
                      <a:r>
                        <a:rPr sz="2100" spc="7" baseline="-11904" dirty="0">
                          <a:latin typeface="Times New Roman"/>
                          <a:cs typeface="Times New Roman"/>
                        </a:rPr>
                        <a:t>k</a:t>
                      </a:r>
                      <a:r>
                        <a:rPr sz="2100" baseline="-11904" dirty="0">
                          <a:latin typeface="Times New Roman"/>
                          <a:cs typeface="Times New Roman"/>
                        </a:rPr>
                        <a:t>-</a:t>
                      </a:r>
                      <a:r>
                        <a:rPr sz="2100" spc="-307" baseline="-11904" dirty="0">
                          <a:latin typeface="Times New Roman"/>
                          <a:cs typeface="Times New Roman"/>
                        </a:rPr>
                        <a:t> </a:t>
                      </a:r>
                      <a:r>
                        <a:rPr sz="2100" baseline="-11904" dirty="0">
                          <a:latin typeface="Times New Roman"/>
                          <a:cs typeface="Times New Roman"/>
                        </a:rPr>
                        <a:t>1</a:t>
                      </a:r>
                      <a:endParaRPr sz="2100" baseline="-11904">
                        <a:latin typeface="Times New Roman"/>
                        <a:cs typeface="Times New Roman"/>
                      </a:endParaRPr>
                    </a:p>
                    <a:p>
                      <a:pPr>
                        <a:lnSpc>
                          <a:spcPct val="100000"/>
                        </a:lnSpc>
                        <a:spcBef>
                          <a:spcPts val="25"/>
                        </a:spcBef>
                      </a:pPr>
                      <a:endParaRPr sz="2850">
                        <a:latin typeface="Times New Roman"/>
                        <a:cs typeface="Times New Roman"/>
                      </a:endParaRPr>
                    </a:p>
                    <a:p>
                      <a:pPr marL="96520" marR="175260">
                        <a:lnSpc>
                          <a:spcPct val="126200"/>
                        </a:lnSpc>
                      </a:pPr>
                      <a:r>
                        <a:rPr sz="2150" spc="-130" dirty="0">
                          <a:latin typeface="Times New Roman"/>
                          <a:cs typeface="Times New Roman"/>
                        </a:rPr>
                        <a:t>P</a:t>
                      </a:r>
                      <a:r>
                        <a:rPr sz="2150" spc="-20" dirty="0">
                          <a:latin typeface="Times New Roman"/>
                          <a:cs typeface="Times New Roman"/>
                        </a:rPr>
                        <a:t>o</a:t>
                      </a:r>
                      <a:r>
                        <a:rPr sz="2150" spc="-50" dirty="0">
                          <a:latin typeface="Times New Roman"/>
                          <a:cs typeface="Times New Roman"/>
                        </a:rPr>
                        <a:t>s</a:t>
                      </a:r>
                      <a:r>
                        <a:rPr sz="2150" spc="-15" dirty="0">
                          <a:latin typeface="Times New Roman"/>
                          <a:cs typeface="Times New Roman"/>
                        </a:rPr>
                        <a:t>i</a:t>
                      </a:r>
                      <a:r>
                        <a:rPr sz="2150" spc="15" dirty="0">
                          <a:latin typeface="Times New Roman"/>
                          <a:cs typeface="Times New Roman"/>
                        </a:rPr>
                        <a:t>t</a:t>
                      </a:r>
                      <a:r>
                        <a:rPr sz="2150" spc="-15" dirty="0">
                          <a:latin typeface="Times New Roman"/>
                          <a:cs typeface="Times New Roman"/>
                        </a:rPr>
                        <a:t>i</a:t>
                      </a:r>
                      <a:r>
                        <a:rPr sz="2150" spc="-20" dirty="0">
                          <a:latin typeface="Times New Roman"/>
                          <a:cs typeface="Times New Roman"/>
                        </a:rPr>
                        <a:t>o</a:t>
                      </a:r>
                      <a:r>
                        <a:rPr sz="2150" dirty="0">
                          <a:latin typeface="Times New Roman"/>
                          <a:cs typeface="Times New Roman"/>
                        </a:rPr>
                        <a:t>n</a:t>
                      </a:r>
                      <a:r>
                        <a:rPr sz="2150" spc="-50" dirty="0">
                          <a:latin typeface="Times New Roman"/>
                          <a:cs typeface="Times New Roman"/>
                        </a:rPr>
                        <a:t> </a:t>
                      </a:r>
                      <a:r>
                        <a:rPr sz="2150" dirty="0">
                          <a:latin typeface="Times New Roman"/>
                          <a:cs typeface="Times New Roman"/>
                        </a:rPr>
                        <a:t>of</a:t>
                      </a:r>
                      <a:r>
                        <a:rPr sz="2150" spc="-175" dirty="0">
                          <a:latin typeface="Times New Roman"/>
                          <a:cs typeface="Times New Roman"/>
                        </a:rPr>
                        <a:t> </a:t>
                      </a:r>
                      <a:r>
                        <a:rPr sz="2150" spc="80" dirty="0">
                          <a:latin typeface="Times New Roman"/>
                          <a:cs typeface="Times New Roman"/>
                        </a:rPr>
                        <a:t>1</a:t>
                      </a:r>
                      <a:r>
                        <a:rPr sz="2150" spc="-145" dirty="0">
                          <a:latin typeface="Times New Roman"/>
                          <a:cs typeface="Times New Roman"/>
                        </a:rPr>
                        <a:t>’</a:t>
                      </a:r>
                      <a:r>
                        <a:rPr sz="2150" dirty="0">
                          <a:latin typeface="Times New Roman"/>
                          <a:cs typeface="Times New Roman"/>
                        </a:rPr>
                        <a:t>s  </a:t>
                      </a:r>
                      <a:r>
                        <a:rPr sz="2150" spc="-15" dirty="0">
                          <a:latin typeface="Times New Roman"/>
                          <a:cs typeface="Times New Roman"/>
                        </a:rPr>
                        <a:t>i</a:t>
                      </a:r>
                      <a:r>
                        <a:rPr sz="2150" dirty="0">
                          <a:latin typeface="Times New Roman"/>
                          <a:cs typeface="Times New Roman"/>
                        </a:rPr>
                        <a:t>n</a:t>
                      </a:r>
                      <a:r>
                        <a:rPr sz="2150" spc="-50" dirty="0">
                          <a:latin typeface="Times New Roman"/>
                          <a:cs typeface="Times New Roman"/>
                        </a:rPr>
                        <a:t> </a:t>
                      </a:r>
                      <a:r>
                        <a:rPr sz="2150" spc="-215" dirty="0">
                          <a:latin typeface="Times New Roman"/>
                          <a:cs typeface="Times New Roman"/>
                        </a:rPr>
                        <a:t>R</a:t>
                      </a:r>
                      <a:r>
                        <a:rPr sz="2150" spc="-20" dirty="0">
                          <a:latin typeface="Times New Roman"/>
                          <a:cs typeface="Times New Roman"/>
                        </a:rPr>
                        <a:t>o</a:t>
                      </a:r>
                      <a:r>
                        <a:rPr sz="2150" dirty="0">
                          <a:latin typeface="Times New Roman"/>
                          <a:cs typeface="Times New Roman"/>
                        </a:rPr>
                        <a:t>w</a:t>
                      </a:r>
                      <a:r>
                        <a:rPr sz="2150" spc="-70" dirty="0">
                          <a:latin typeface="Times New Roman"/>
                          <a:cs typeface="Times New Roman"/>
                        </a:rPr>
                        <a:t> </a:t>
                      </a:r>
                      <a:r>
                        <a:rPr sz="2150" dirty="0">
                          <a:latin typeface="Times New Roman"/>
                          <a:cs typeface="Times New Roman"/>
                        </a:rPr>
                        <a:t>K</a:t>
                      </a:r>
                      <a:r>
                        <a:rPr sz="2150" spc="-375" dirty="0">
                          <a:latin typeface="Times New Roman"/>
                          <a:cs typeface="Times New Roman"/>
                        </a:rPr>
                        <a:t> </a:t>
                      </a:r>
                      <a:r>
                        <a:rPr sz="2150" spc="-25" dirty="0">
                          <a:latin typeface="Times New Roman"/>
                          <a:cs typeface="Times New Roman"/>
                        </a:rPr>
                        <a:t>(</a:t>
                      </a:r>
                      <a:r>
                        <a:rPr sz="2150" spc="35" dirty="0">
                          <a:latin typeface="Times New Roman"/>
                          <a:cs typeface="Times New Roman"/>
                        </a:rPr>
                        <a:t>q</a:t>
                      </a:r>
                      <a:r>
                        <a:rPr sz="2100" spc="-44" baseline="-11904" dirty="0">
                          <a:latin typeface="Times New Roman"/>
                          <a:cs typeface="Times New Roman"/>
                        </a:rPr>
                        <a:t>j</a:t>
                      </a:r>
                      <a:r>
                        <a:rPr sz="2150" dirty="0">
                          <a:latin typeface="Times New Roman"/>
                          <a:cs typeface="Times New Roman"/>
                        </a:rPr>
                        <a:t>)</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ct val="100000"/>
                        </a:lnSpc>
                        <a:spcBef>
                          <a:spcPts val="250"/>
                        </a:spcBef>
                      </a:pPr>
                      <a:r>
                        <a:rPr sz="2150" spc="40" dirty="0">
                          <a:latin typeface="Times New Roman"/>
                          <a:cs typeface="Times New Roman"/>
                        </a:rPr>
                        <a:t>W</a:t>
                      </a:r>
                      <a:r>
                        <a:rPr sz="2100" baseline="-11904" dirty="0">
                          <a:latin typeface="Times New Roman"/>
                          <a:cs typeface="Times New Roman"/>
                        </a:rPr>
                        <a:t>K</a:t>
                      </a:r>
                      <a:r>
                        <a:rPr sz="2100" spc="-150" baseline="-11904" dirty="0">
                          <a:latin typeface="Times New Roman"/>
                          <a:cs typeface="Times New Roman"/>
                        </a:rPr>
                        <a:t> </a:t>
                      </a:r>
                      <a:r>
                        <a:rPr sz="2150" spc="80" dirty="0">
                          <a:latin typeface="Times New Roman"/>
                          <a:cs typeface="Times New Roman"/>
                        </a:rPr>
                        <a:t>h</a:t>
                      </a:r>
                      <a:r>
                        <a:rPr sz="2150" spc="40" dirty="0">
                          <a:latin typeface="Times New Roman"/>
                          <a:cs typeface="Times New Roman"/>
                        </a:rPr>
                        <a:t>a</a:t>
                      </a:r>
                      <a:r>
                        <a:rPr sz="2150" dirty="0">
                          <a:latin typeface="Times New Roman"/>
                          <a:cs typeface="Times New Roman"/>
                        </a:rPr>
                        <a:t>s</a:t>
                      </a:r>
                      <a:r>
                        <a:rPr sz="2150" spc="-185" dirty="0">
                          <a:latin typeface="Times New Roman"/>
                          <a:cs typeface="Times New Roman"/>
                        </a:rPr>
                        <a:t> </a:t>
                      </a:r>
                      <a:r>
                        <a:rPr sz="2150" spc="80" dirty="0">
                          <a:latin typeface="Times New Roman"/>
                          <a:cs typeface="Times New Roman"/>
                        </a:rPr>
                        <a:t>1</a:t>
                      </a:r>
                      <a:r>
                        <a:rPr sz="2150" spc="-145" dirty="0">
                          <a:latin typeface="Times New Roman"/>
                          <a:cs typeface="Times New Roman"/>
                        </a:rPr>
                        <a:t>’</a:t>
                      </a:r>
                      <a:r>
                        <a:rPr sz="2150" dirty="0">
                          <a:latin typeface="Times New Roman"/>
                          <a:cs typeface="Times New Roman"/>
                        </a:rPr>
                        <a:t>s</a:t>
                      </a:r>
                      <a:r>
                        <a:rPr sz="2150" spc="-185" dirty="0">
                          <a:latin typeface="Times New Roman"/>
                          <a:cs typeface="Times New Roman"/>
                        </a:rPr>
                        <a:t> </a:t>
                      </a:r>
                      <a:r>
                        <a:rPr sz="2150" dirty="0">
                          <a:latin typeface="Times New Roman"/>
                          <a:cs typeface="Times New Roman"/>
                        </a:rPr>
                        <a:t>in</a:t>
                      </a:r>
                      <a:endParaRPr sz="2150">
                        <a:latin typeface="Times New Roman"/>
                        <a:cs typeface="Times New Roman"/>
                      </a:endParaRPr>
                    </a:p>
                    <a:p>
                      <a:pPr marL="96520">
                        <a:lnSpc>
                          <a:spcPct val="100000"/>
                        </a:lnSpc>
                        <a:spcBef>
                          <a:spcPts val="695"/>
                        </a:spcBef>
                      </a:pPr>
                      <a:r>
                        <a:rPr sz="2150" spc="-25" dirty="0">
                          <a:latin typeface="Times New Roman"/>
                          <a:cs typeface="Times New Roman"/>
                        </a:rPr>
                        <a:t>(</a:t>
                      </a:r>
                      <a:r>
                        <a:rPr sz="2150" spc="50" dirty="0">
                          <a:latin typeface="Times New Roman"/>
                          <a:cs typeface="Times New Roman"/>
                        </a:rPr>
                        <a:t>p</a:t>
                      </a:r>
                      <a:r>
                        <a:rPr sz="2100" spc="-22" baseline="-11904" dirty="0">
                          <a:latin typeface="Times New Roman"/>
                          <a:cs typeface="Times New Roman"/>
                        </a:rPr>
                        <a:t>i</a:t>
                      </a:r>
                      <a:r>
                        <a:rPr sz="2150" dirty="0">
                          <a:latin typeface="Times New Roman"/>
                          <a:cs typeface="Times New Roman"/>
                        </a:rPr>
                        <a:t>,</a:t>
                      </a:r>
                      <a:r>
                        <a:rPr sz="2150" spc="-220" dirty="0">
                          <a:latin typeface="Times New Roman"/>
                          <a:cs typeface="Times New Roman"/>
                        </a:rPr>
                        <a:t> </a:t>
                      </a:r>
                      <a:r>
                        <a:rPr sz="2150" spc="35" dirty="0">
                          <a:latin typeface="Times New Roman"/>
                          <a:cs typeface="Times New Roman"/>
                        </a:rPr>
                        <a:t>q</a:t>
                      </a:r>
                      <a:r>
                        <a:rPr sz="2100" spc="-44" baseline="-11904" dirty="0">
                          <a:latin typeface="Times New Roman"/>
                          <a:cs typeface="Times New Roman"/>
                        </a:rPr>
                        <a:t>j</a:t>
                      </a:r>
                      <a:r>
                        <a:rPr sz="2150" dirty="0">
                          <a:latin typeface="Times New Roman"/>
                          <a:cs typeface="Times New Roman"/>
                        </a:rPr>
                        <a:t>)</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7145" algn="ctr">
                        <a:lnSpc>
                          <a:spcPct val="100000"/>
                        </a:lnSpc>
                        <a:spcBef>
                          <a:spcPts val="250"/>
                        </a:spcBef>
                      </a:pPr>
                      <a:r>
                        <a:rPr sz="2150" spc="-295" dirty="0">
                          <a:latin typeface="Times New Roman"/>
                          <a:cs typeface="Times New Roman"/>
                        </a:rPr>
                        <a:t>W</a:t>
                      </a:r>
                      <a:r>
                        <a:rPr sz="2100" spc="-442" baseline="-11904" dirty="0">
                          <a:latin typeface="Times New Roman"/>
                          <a:cs typeface="Times New Roman"/>
                        </a:rPr>
                        <a:t>K</a:t>
                      </a:r>
                      <a:endParaRPr sz="2100" baseline="-11904">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644010">
                <a:tc>
                  <a:txBody>
                    <a:bodyPr/>
                    <a:lstStyle/>
                    <a:p>
                      <a:pPr marL="96520">
                        <a:lnSpc>
                          <a:spcPct val="100000"/>
                        </a:lnSpc>
                        <a:spcBef>
                          <a:spcPts val="250"/>
                        </a:spcBef>
                      </a:pPr>
                      <a:r>
                        <a:rPr sz="2150" spc="-95" dirty="0">
                          <a:latin typeface="Times New Roman"/>
                          <a:cs typeface="Times New Roman"/>
                        </a:rPr>
                        <a:t>1.</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250"/>
                        </a:spcBef>
                      </a:pPr>
                      <a:r>
                        <a:rPr sz="2150" dirty="0">
                          <a:latin typeface="Times New Roman"/>
                          <a:cs typeface="Times New Roman"/>
                        </a:rPr>
                        <a:t>1</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ct val="100000"/>
                        </a:lnSpc>
                        <a:spcBef>
                          <a:spcPts val="250"/>
                        </a:spcBef>
                      </a:pPr>
                      <a:r>
                        <a:rPr sz="2150" spc="-195" dirty="0">
                          <a:latin typeface="Times New Roman"/>
                          <a:cs typeface="Times New Roman"/>
                        </a:rPr>
                        <a:t>1,4</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ct val="100000"/>
                        </a:lnSpc>
                        <a:spcBef>
                          <a:spcPts val="250"/>
                        </a:spcBef>
                      </a:pPr>
                      <a:r>
                        <a:rPr sz="2150" spc="-175" dirty="0">
                          <a:latin typeface="Times New Roman"/>
                          <a:cs typeface="Times New Roman"/>
                        </a:rPr>
                        <a:t>(1,1),(1,4)</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591820">
                        <a:lnSpc>
                          <a:spcPct val="100000"/>
                        </a:lnSpc>
                        <a:spcBef>
                          <a:spcPts val="114"/>
                        </a:spcBef>
                        <a:tabLst>
                          <a:tab pos="981075" algn="l"/>
                          <a:tab pos="1286510" algn="l"/>
                          <a:tab pos="1571625" algn="l"/>
                        </a:tabLst>
                      </a:pPr>
                      <a:r>
                        <a:rPr sz="3150" spc="-277" baseline="-3968" dirty="0">
                          <a:latin typeface="Symbol"/>
                          <a:cs typeface="Symbol"/>
                        </a:rPr>
                        <a:t></a:t>
                      </a:r>
                      <a:r>
                        <a:rPr sz="2100" spc="-185" dirty="0">
                          <a:latin typeface="Times New Roman"/>
                          <a:cs typeface="Times New Roman"/>
                        </a:rPr>
                        <a:t>1	</a:t>
                      </a:r>
                      <a:r>
                        <a:rPr sz="2100" spc="-204" dirty="0">
                          <a:latin typeface="Times New Roman"/>
                          <a:cs typeface="Times New Roman"/>
                        </a:rPr>
                        <a:t>0	0	</a:t>
                      </a:r>
                      <a:r>
                        <a:rPr sz="2100" spc="-240" dirty="0">
                          <a:latin typeface="Times New Roman"/>
                          <a:cs typeface="Times New Roman"/>
                        </a:rPr>
                        <a:t>1</a:t>
                      </a:r>
                      <a:r>
                        <a:rPr sz="3150" spc="-359" baseline="-3968" dirty="0">
                          <a:latin typeface="Symbol"/>
                          <a:cs typeface="Symbol"/>
                        </a:rPr>
                        <a:t></a:t>
                      </a:r>
                      <a:endParaRPr sz="3150" baseline="-3968">
                        <a:latin typeface="Symbol"/>
                        <a:cs typeface="Symbol"/>
                      </a:endParaRPr>
                    </a:p>
                    <a:p>
                      <a:pPr marL="591820">
                        <a:lnSpc>
                          <a:spcPts val="1785"/>
                        </a:lnSpc>
                        <a:spcBef>
                          <a:spcPts val="695"/>
                        </a:spcBef>
                        <a:tabLst>
                          <a:tab pos="979169" algn="l"/>
                          <a:tab pos="1286510" algn="l"/>
                          <a:tab pos="1571625" algn="l"/>
                        </a:tabLst>
                      </a:pPr>
                      <a:r>
                        <a:rPr sz="3150" spc="-270" baseline="26455" dirty="0">
                          <a:latin typeface="Symbol"/>
                          <a:cs typeface="Symbol"/>
                        </a:rPr>
                        <a:t></a:t>
                      </a:r>
                      <a:r>
                        <a:rPr sz="2100" spc="-180" dirty="0">
                          <a:latin typeface="Times New Roman"/>
                          <a:cs typeface="Times New Roman"/>
                        </a:rPr>
                        <a:t>0	</a:t>
                      </a:r>
                      <a:r>
                        <a:rPr sz="2100" spc="-204" dirty="0">
                          <a:latin typeface="Times New Roman"/>
                          <a:cs typeface="Times New Roman"/>
                        </a:rPr>
                        <a:t>1	0	</a:t>
                      </a:r>
                      <a:r>
                        <a:rPr sz="2100" spc="-240" dirty="0">
                          <a:latin typeface="Times New Roman"/>
                          <a:cs typeface="Times New Roman"/>
                        </a:rPr>
                        <a:t>1</a:t>
                      </a:r>
                      <a:r>
                        <a:rPr sz="3150" spc="-359" baseline="26455" dirty="0">
                          <a:latin typeface="Symbol"/>
                          <a:cs typeface="Symbol"/>
                        </a:rPr>
                        <a:t></a:t>
                      </a:r>
                      <a:endParaRPr sz="3150" baseline="26455">
                        <a:latin typeface="Symbol"/>
                        <a:cs typeface="Symbol"/>
                      </a:endParaRPr>
                    </a:p>
                    <a:p>
                      <a:pPr marL="109220">
                        <a:lnSpc>
                          <a:spcPts val="1605"/>
                        </a:lnSpc>
                        <a:tabLst>
                          <a:tab pos="1665605" algn="l"/>
                        </a:tabLst>
                      </a:pPr>
                      <a:r>
                        <a:rPr sz="3150" i="1" spc="-517" baseline="-14550" dirty="0">
                          <a:latin typeface="Times New Roman"/>
                          <a:cs typeface="Times New Roman"/>
                        </a:rPr>
                        <a:t>W</a:t>
                      </a:r>
                      <a:r>
                        <a:rPr sz="3150" i="1" spc="697" baseline="-14550" dirty="0">
                          <a:latin typeface="Times New Roman"/>
                          <a:cs typeface="Times New Roman"/>
                        </a:rPr>
                        <a:t> </a:t>
                      </a:r>
                      <a:r>
                        <a:rPr sz="3150" spc="-337" baseline="-14550" dirty="0">
                          <a:latin typeface="Symbol"/>
                          <a:cs typeface="Symbol"/>
                        </a:rPr>
                        <a:t></a:t>
                      </a:r>
                      <a:r>
                        <a:rPr sz="3150" spc="-82" baseline="-14550" dirty="0">
                          <a:latin typeface="Times New Roman"/>
                          <a:cs typeface="Times New Roman"/>
                        </a:rPr>
                        <a:t> </a:t>
                      </a:r>
                      <a:r>
                        <a:rPr sz="2100" spc="-160" dirty="0">
                          <a:latin typeface="Symbol"/>
                          <a:cs typeface="Symbol"/>
                        </a:rPr>
                        <a:t></a:t>
                      </a:r>
                      <a:r>
                        <a:rPr sz="2100" spc="-160" dirty="0">
                          <a:latin typeface="Times New Roman"/>
                          <a:cs typeface="Times New Roman"/>
                        </a:rPr>
                        <a:t>	</a:t>
                      </a:r>
                      <a:r>
                        <a:rPr sz="2100" spc="-160" dirty="0">
                          <a:latin typeface="Symbol"/>
                          <a:cs typeface="Symbol"/>
                        </a:rPr>
                        <a:t></a:t>
                      </a:r>
                      <a:endParaRPr sz="2100">
                        <a:latin typeface="Symbol"/>
                        <a:cs typeface="Symbol"/>
                      </a:endParaRPr>
                    </a:p>
                    <a:p>
                      <a:pPr marR="152400" algn="r">
                        <a:lnSpc>
                          <a:spcPts val="2050"/>
                        </a:lnSpc>
                        <a:tabLst>
                          <a:tab pos="314960" algn="l"/>
                          <a:tab pos="704215" algn="l"/>
                          <a:tab pos="1009650" algn="l"/>
                          <a:tab pos="1294765" algn="l"/>
                        </a:tabLst>
                      </a:pPr>
                      <a:r>
                        <a:rPr sz="1875" spc="-202" baseline="48888" dirty="0">
                          <a:latin typeface="Times New Roman"/>
                          <a:cs typeface="Times New Roman"/>
                        </a:rPr>
                        <a:t>1	</a:t>
                      </a:r>
                      <a:r>
                        <a:rPr sz="3150" spc="-270" baseline="2645" dirty="0">
                          <a:latin typeface="Symbol"/>
                          <a:cs typeface="Symbol"/>
                        </a:rPr>
                        <a:t></a:t>
                      </a:r>
                      <a:r>
                        <a:rPr sz="2100" spc="-180" dirty="0">
                          <a:latin typeface="Times New Roman"/>
                          <a:cs typeface="Times New Roman"/>
                        </a:rPr>
                        <a:t>0	</a:t>
                      </a:r>
                      <a:r>
                        <a:rPr sz="2100" spc="-204" dirty="0">
                          <a:latin typeface="Times New Roman"/>
                          <a:cs typeface="Times New Roman"/>
                        </a:rPr>
                        <a:t>0	0	</a:t>
                      </a:r>
                      <a:r>
                        <a:rPr sz="2100" spc="-240" dirty="0">
                          <a:latin typeface="Times New Roman"/>
                          <a:cs typeface="Times New Roman"/>
                        </a:rPr>
                        <a:t>1</a:t>
                      </a:r>
                      <a:r>
                        <a:rPr sz="3150" spc="-359" baseline="2645" dirty="0">
                          <a:latin typeface="Symbol"/>
                          <a:cs typeface="Symbol"/>
                        </a:rPr>
                        <a:t></a:t>
                      </a:r>
                      <a:endParaRPr sz="3150" baseline="2645">
                        <a:latin typeface="Symbol"/>
                        <a:cs typeface="Symbol"/>
                      </a:endParaRPr>
                    </a:p>
                    <a:p>
                      <a:pPr marL="591820">
                        <a:lnSpc>
                          <a:spcPts val="1605"/>
                        </a:lnSpc>
                        <a:tabLst>
                          <a:tab pos="1665605" algn="l"/>
                        </a:tabLst>
                      </a:pPr>
                      <a:r>
                        <a:rPr sz="2100" spc="-160" dirty="0">
                          <a:latin typeface="Symbol"/>
                          <a:cs typeface="Symbol"/>
                        </a:rPr>
                        <a:t></a:t>
                      </a:r>
                      <a:r>
                        <a:rPr sz="2100" spc="-160" dirty="0">
                          <a:latin typeface="Times New Roman"/>
                          <a:cs typeface="Times New Roman"/>
                        </a:rPr>
                        <a:t>	</a:t>
                      </a:r>
                      <a:r>
                        <a:rPr sz="2100" spc="-160" dirty="0">
                          <a:latin typeface="Symbol"/>
                          <a:cs typeface="Symbol"/>
                        </a:rPr>
                        <a:t></a:t>
                      </a:r>
                      <a:endParaRPr sz="2100">
                        <a:latin typeface="Symbol"/>
                        <a:cs typeface="Symbol"/>
                      </a:endParaRPr>
                    </a:p>
                    <a:p>
                      <a:pPr marR="152400" algn="r">
                        <a:lnSpc>
                          <a:spcPts val="1895"/>
                        </a:lnSpc>
                        <a:tabLst>
                          <a:tab pos="388620" algn="l"/>
                          <a:tab pos="694055" algn="l"/>
                          <a:tab pos="979169" algn="l"/>
                        </a:tabLst>
                      </a:pPr>
                      <a:r>
                        <a:rPr sz="3150" spc="-270" baseline="-13227" dirty="0">
                          <a:latin typeface="Symbol"/>
                          <a:cs typeface="Symbol"/>
                        </a:rPr>
                        <a:t></a:t>
                      </a:r>
                      <a:r>
                        <a:rPr sz="2100" spc="-180" dirty="0">
                          <a:latin typeface="Times New Roman"/>
                          <a:cs typeface="Times New Roman"/>
                        </a:rPr>
                        <a:t>0	</a:t>
                      </a:r>
                      <a:r>
                        <a:rPr sz="2100" spc="-204" dirty="0">
                          <a:latin typeface="Times New Roman"/>
                          <a:cs typeface="Times New Roman"/>
                        </a:rPr>
                        <a:t>0	0	</a:t>
                      </a:r>
                      <a:r>
                        <a:rPr sz="2100" spc="-240" dirty="0">
                          <a:latin typeface="Times New Roman"/>
                          <a:cs typeface="Times New Roman"/>
                        </a:rPr>
                        <a:t>1</a:t>
                      </a:r>
                      <a:r>
                        <a:rPr sz="3150" spc="-359" baseline="-13227" dirty="0">
                          <a:latin typeface="Symbol"/>
                          <a:cs typeface="Symbol"/>
                        </a:rPr>
                        <a:t></a:t>
                      </a:r>
                      <a:endParaRPr sz="3150" baseline="-13227">
                        <a:latin typeface="Symbol"/>
                        <a:cs typeface="Symbol"/>
                      </a:endParaRPr>
                    </a:p>
                  </a:txBody>
                  <a:tcPr marL="0" marR="0" marT="14604"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646753">
                <a:tc>
                  <a:txBody>
                    <a:bodyPr/>
                    <a:lstStyle/>
                    <a:p>
                      <a:pPr marL="96520">
                        <a:lnSpc>
                          <a:spcPct val="100000"/>
                        </a:lnSpc>
                        <a:spcBef>
                          <a:spcPts val="250"/>
                        </a:spcBef>
                      </a:pPr>
                      <a:r>
                        <a:rPr sz="2150" spc="-135" dirty="0">
                          <a:latin typeface="Times New Roman"/>
                          <a:cs typeface="Times New Roman"/>
                        </a:rPr>
                        <a:t>2.</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250"/>
                        </a:spcBef>
                      </a:pPr>
                      <a:r>
                        <a:rPr sz="2150" dirty="0">
                          <a:latin typeface="Times New Roman"/>
                          <a:cs typeface="Times New Roman"/>
                        </a:rPr>
                        <a:t>2</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ct val="100000"/>
                        </a:lnSpc>
                        <a:spcBef>
                          <a:spcPts val="250"/>
                        </a:spcBef>
                      </a:pPr>
                      <a:r>
                        <a:rPr sz="2150" spc="-195" dirty="0">
                          <a:latin typeface="Times New Roman"/>
                          <a:cs typeface="Times New Roman"/>
                        </a:rPr>
                        <a:t>2,4</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96520">
                        <a:lnSpc>
                          <a:spcPct val="100000"/>
                        </a:lnSpc>
                        <a:spcBef>
                          <a:spcPts val="250"/>
                        </a:spcBef>
                      </a:pPr>
                      <a:r>
                        <a:rPr sz="2150" spc="-175" dirty="0">
                          <a:latin typeface="Times New Roman"/>
                          <a:cs typeface="Times New Roman"/>
                        </a:rPr>
                        <a:t>(2,2),(2,4)</a:t>
                      </a:r>
                      <a:endParaRPr sz="2150">
                        <a:latin typeface="Times New Roman"/>
                        <a:cs typeface="Times New Roman"/>
                      </a:endParaRPr>
                    </a:p>
                  </a:txBody>
                  <a:tcPr marL="0" marR="0" marT="3175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14680">
                        <a:lnSpc>
                          <a:spcPct val="100000"/>
                        </a:lnSpc>
                        <a:spcBef>
                          <a:spcPts val="114"/>
                        </a:spcBef>
                        <a:tabLst>
                          <a:tab pos="1002665" algn="l"/>
                          <a:tab pos="1307465" algn="l"/>
                          <a:tab pos="1591945" algn="l"/>
                        </a:tabLst>
                      </a:pPr>
                      <a:r>
                        <a:rPr sz="3150" spc="-284" baseline="-3968" dirty="0">
                          <a:latin typeface="Symbol"/>
                          <a:cs typeface="Symbol"/>
                        </a:rPr>
                        <a:t></a:t>
                      </a:r>
                      <a:r>
                        <a:rPr sz="2100" spc="-190" dirty="0">
                          <a:latin typeface="Times New Roman"/>
                          <a:cs typeface="Times New Roman"/>
                        </a:rPr>
                        <a:t>1	</a:t>
                      </a:r>
                      <a:r>
                        <a:rPr sz="2100" spc="-210" dirty="0">
                          <a:latin typeface="Times New Roman"/>
                          <a:cs typeface="Times New Roman"/>
                        </a:rPr>
                        <a:t>0	0	</a:t>
                      </a:r>
                      <a:r>
                        <a:rPr sz="2100" spc="-240" dirty="0">
                          <a:latin typeface="Times New Roman"/>
                          <a:cs typeface="Times New Roman"/>
                        </a:rPr>
                        <a:t>1</a:t>
                      </a:r>
                      <a:r>
                        <a:rPr sz="3150" spc="-359" baseline="-3968" dirty="0">
                          <a:latin typeface="Symbol"/>
                          <a:cs typeface="Symbol"/>
                        </a:rPr>
                        <a:t></a:t>
                      </a:r>
                      <a:endParaRPr sz="3150" baseline="-3968">
                        <a:latin typeface="Symbol"/>
                        <a:cs typeface="Symbol"/>
                      </a:endParaRPr>
                    </a:p>
                    <a:p>
                      <a:pPr marL="614680">
                        <a:lnSpc>
                          <a:spcPts val="1785"/>
                        </a:lnSpc>
                        <a:spcBef>
                          <a:spcPts val="690"/>
                        </a:spcBef>
                        <a:tabLst>
                          <a:tab pos="1000760" algn="l"/>
                          <a:tab pos="1307465" algn="l"/>
                          <a:tab pos="1591945" algn="l"/>
                        </a:tabLst>
                      </a:pPr>
                      <a:r>
                        <a:rPr sz="3150" spc="-277" baseline="26455" dirty="0">
                          <a:latin typeface="Symbol"/>
                          <a:cs typeface="Symbol"/>
                        </a:rPr>
                        <a:t></a:t>
                      </a:r>
                      <a:r>
                        <a:rPr sz="2100" spc="-185" dirty="0">
                          <a:latin typeface="Times New Roman"/>
                          <a:cs typeface="Times New Roman"/>
                        </a:rPr>
                        <a:t>0	</a:t>
                      </a:r>
                      <a:r>
                        <a:rPr sz="2100" spc="-210" dirty="0">
                          <a:latin typeface="Times New Roman"/>
                          <a:cs typeface="Times New Roman"/>
                        </a:rPr>
                        <a:t>1	0	</a:t>
                      </a:r>
                      <a:r>
                        <a:rPr sz="2100" spc="-240" dirty="0">
                          <a:latin typeface="Times New Roman"/>
                          <a:cs typeface="Times New Roman"/>
                        </a:rPr>
                        <a:t>1</a:t>
                      </a:r>
                      <a:r>
                        <a:rPr sz="3150" spc="-359" baseline="26455" dirty="0">
                          <a:latin typeface="Symbol"/>
                          <a:cs typeface="Symbol"/>
                        </a:rPr>
                        <a:t></a:t>
                      </a:r>
                      <a:endParaRPr sz="3150" baseline="26455">
                        <a:latin typeface="Symbol"/>
                        <a:cs typeface="Symbol"/>
                      </a:endParaRPr>
                    </a:p>
                    <a:p>
                      <a:pPr marL="109220">
                        <a:lnSpc>
                          <a:spcPts val="1605"/>
                        </a:lnSpc>
                        <a:tabLst>
                          <a:tab pos="437515" algn="l"/>
                          <a:tab pos="1685925" algn="l"/>
                        </a:tabLst>
                      </a:pPr>
                      <a:r>
                        <a:rPr sz="3150" i="1" spc="-525" baseline="-14550" dirty="0">
                          <a:latin typeface="Times New Roman"/>
                          <a:cs typeface="Times New Roman"/>
                        </a:rPr>
                        <a:t>W	</a:t>
                      </a:r>
                      <a:r>
                        <a:rPr sz="3150" spc="-352" baseline="-14550" dirty="0">
                          <a:latin typeface="Symbol"/>
                          <a:cs typeface="Symbol"/>
                        </a:rPr>
                        <a:t></a:t>
                      </a:r>
                      <a:r>
                        <a:rPr sz="3150" spc="-82" baseline="-14550" dirty="0">
                          <a:latin typeface="Times New Roman"/>
                          <a:cs typeface="Times New Roman"/>
                        </a:rPr>
                        <a:t> </a:t>
                      </a:r>
                      <a:r>
                        <a:rPr sz="2100" spc="-165" dirty="0">
                          <a:latin typeface="Symbol"/>
                          <a:cs typeface="Symbol"/>
                        </a:rPr>
                        <a:t></a:t>
                      </a:r>
                      <a:r>
                        <a:rPr sz="2100" spc="-165" dirty="0">
                          <a:latin typeface="Times New Roman"/>
                          <a:cs typeface="Times New Roman"/>
                        </a:rPr>
                        <a:t>	</a:t>
                      </a:r>
                      <a:r>
                        <a:rPr sz="2100" spc="-165" dirty="0">
                          <a:latin typeface="Symbol"/>
                          <a:cs typeface="Symbol"/>
                        </a:rPr>
                        <a:t></a:t>
                      </a:r>
                      <a:endParaRPr sz="2100">
                        <a:latin typeface="Symbol"/>
                        <a:cs typeface="Symbol"/>
                      </a:endParaRPr>
                    </a:p>
                    <a:p>
                      <a:pPr marR="132715" algn="r">
                        <a:lnSpc>
                          <a:spcPts val="2050"/>
                        </a:lnSpc>
                        <a:tabLst>
                          <a:tab pos="323850" algn="l"/>
                          <a:tab pos="711835" algn="l"/>
                          <a:tab pos="1016635" algn="l"/>
                          <a:tab pos="1301115" algn="l"/>
                        </a:tabLst>
                      </a:pPr>
                      <a:r>
                        <a:rPr sz="1875" spc="-209" baseline="48888" dirty="0">
                          <a:latin typeface="Times New Roman"/>
                          <a:cs typeface="Times New Roman"/>
                        </a:rPr>
                        <a:t>2	</a:t>
                      </a:r>
                      <a:r>
                        <a:rPr sz="3150" spc="-277" baseline="2645" dirty="0">
                          <a:latin typeface="Symbol"/>
                          <a:cs typeface="Symbol"/>
                        </a:rPr>
                        <a:t></a:t>
                      </a:r>
                      <a:r>
                        <a:rPr sz="2100" spc="-185" dirty="0">
                          <a:latin typeface="Times New Roman"/>
                          <a:cs typeface="Times New Roman"/>
                        </a:rPr>
                        <a:t>0	</a:t>
                      </a:r>
                      <a:r>
                        <a:rPr sz="2100" spc="-210" dirty="0">
                          <a:latin typeface="Times New Roman"/>
                          <a:cs typeface="Times New Roman"/>
                        </a:rPr>
                        <a:t>0	0	</a:t>
                      </a:r>
                      <a:r>
                        <a:rPr sz="2100" spc="-240" dirty="0">
                          <a:latin typeface="Times New Roman"/>
                          <a:cs typeface="Times New Roman"/>
                        </a:rPr>
                        <a:t>1</a:t>
                      </a:r>
                      <a:r>
                        <a:rPr sz="3150" spc="-359" baseline="2645" dirty="0">
                          <a:latin typeface="Symbol"/>
                          <a:cs typeface="Symbol"/>
                        </a:rPr>
                        <a:t></a:t>
                      </a:r>
                      <a:endParaRPr sz="3150" baseline="2645">
                        <a:latin typeface="Symbol"/>
                        <a:cs typeface="Symbol"/>
                      </a:endParaRPr>
                    </a:p>
                    <a:p>
                      <a:pPr marL="614680">
                        <a:lnSpc>
                          <a:spcPts val="1605"/>
                        </a:lnSpc>
                        <a:tabLst>
                          <a:tab pos="1685925" algn="l"/>
                        </a:tabLst>
                      </a:pPr>
                      <a:r>
                        <a:rPr sz="2100" spc="-165" dirty="0">
                          <a:latin typeface="Symbol"/>
                          <a:cs typeface="Symbol"/>
                        </a:rPr>
                        <a:t></a:t>
                      </a:r>
                      <a:r>
                        <a:rPr sz="2100" spc="-165" dirty="0">
                          <a:latin typeface="Times New Roman"/>
                          <a:cs typeface="Times New Roman"/>
                        </a:rPr>
                        <a:t>	</a:t>
                      </a:r>
                      <a:r>
                        <a:rPr sz="2100" spc="-165" dirty="0">
                          <a:latin typeface="Symbol"/>
                          <a:cs typeface="Symbol"/>
                        </a:rPr>
                        <a:t></a:t>
                      </a:r>
                      <a:endParaRPr sz="2100">
                        <a:latin typeface="Symbol"/>
                        <a:cs typeface="Symbol"/>
                      </a:endParaRPr>
                    </a:p>
                    <a:p>
                      <a:pPr marR="132715" algn="r">
                        <a:lnSpc>
                          <a:spcPts val="1895"/>
                        </a:lnSpc>
                        <a:tabLst>
                          <a:tab pos="387985" algn="l"/>
                          <a:tab pos="692785" algn="l"/>
                          <a:tab pos="977265" algn="l"/>
                        </a:tabLst>
                      </a:pPr>
                      <a:r>
                        <a:rPr sz="3150" spc="-277" baseline="-13227" dirty="0">
                          <a:latin typeface="Symbol"/>
                          <a:cs typeface="Symbol"/>
                        </a:rPr>
                        <a:t></a:t>
                      </a:r>
                      <a:r>
                        <a:rPr sz="2100" spc="-185" dirty="0">
                          <a:latin typeface="Times New Roman"/>
                          <a:cs typeface="Times New Roman"/>
                        </a:rPr>
                        <a:t>0	</a:t>
                      </a:r>
                      <a:r>
                        <a:rPr sz="2100" spc="-210" dirty="0">
                          <a:latin typeface="Times New Roman"/>
                          <a:cs typeface="Times New Roman"/>
                        </a:rPr>
                        <a:t>0	0	</a:t>
                      </a:r>
                      <a:r>
                        <a:rPr sz="2100" spc="-240" dirty="0">
                          <a:latin typeface="Times New Roman"/>
                          <a:cs typeface="Times New Roman"/>
                        </a:rPr>
                        <a:t>1</a:t>
                      </a:r>
                      <a:r>
                        <a:rPr sz="3150" spc="-359" baseline="-13227" dirty="0">
                          <a:latin typeface="Symbol"/>
                          <a:cs typeface="Symbol"/>
                        </a:rPr>
                        <a:t></a:t>
                      </a:r>
                      <a:endParaRPr sz="3150" baseline="-13227">
                        <a:latin typeface="Symbol"/>
                        <a:cs typeface="Symbol"/>
                      </a:endParaRPr>
                    </a:p>
                  </a:txBody>
                  <a:tcPr marL="0" marR="0" marT="14604"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09600" y="685661"/>
          <a:ext cx="7993380" cy="3438525"/>
        </p:xfrm>
        <a:graphic>
          <a:graphicData uri="http://schemas.openxmlformats.org/drawingml/2006/table">
            <a:tbl>
              <a:tblPr firstRow="1" bandRow="1">
                <a:tableStyleId>{2D5ABB26-0587-4C30-8999-92F81FD0307C}</a:tableStyleId>
              </a:tblPr>
              <a:tblGrid>
                <a:gridCol w="107315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gridCol w="1445894">
                  <a:extLst>
                    <a:ext uri="{9D8B030D-6E8A-4147-A177-3AD203B41FA5}">
                      <a16:colId xmlns:a16="http://schemas.microsoft.com/office/drawing/2014/main" val="20002"/>
                    </a:ext>
                  </a:extLst>
                </a:gridCol>
                <a:gridCol w="1925320">
                  <a:extLst>
                    <a:ext uri="{9D8B030D-6E8A-4147-A177-3AD203B41FA5}">
                      <a16:colId xmlns:a16="http://schemas.microsoft.com/office/drawing/2014/main" val="20003"/>
                    </a:ext>
                  </a:extLst>
                </a:gridCol>
                <a:gridCol w="864870">
                  <a:extLst>
                    <a:ext uri="{9D8B030D-6E8A-4147-A177-3AD203B41FA5}">
                      <a16:colId xmlns:a16="http://schemas.microsoft.com/office/drawing/2014/main" val="20004"/>
                    </a:ext>
                  </a:extLst>
                </a:gridCol>
                <a:gridCol w="295275">
                  <a:extLst>
                    <a:ext uri="{9D8B030D-6E8A-4147-A177-3AD203B41FA5}">
                      <a16:colId xmlns:a16="http://schemas.microsoft.com/office/drawing/2014/main" val="20005"/>
                    </a:ext>
                  </a:extLst>
                </a:gridCol>
                <a:gridCol w="284479">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tblGrid>
              <a:tr h="423296">
                <a:tc>
                  <a:txBody>
                    <a:bodyPr/>
                    <a:lstStyle/>
                    <a:p>
                      <a:pPr marL="92710">
                        <a:lnSpc>
                          <a:spcPct val="100000"/>
                        </a:lnSpc>
                        <a:spcBef>
                          <a:spcPts val="295"/>
                        </a:spcBef>
                      </a:pPr>
                      <a:r>
                        <a:rPr sz="2200" spc="-180" dirty="0">
                          <a:latin typeface="Times New Roman"/>
                          <a:cs typeface="Times New Roman"/>
                        </a:rPr>
                        <a:t>3.</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90805">
                        <a:lnSpc>
                          <a:spcPct val="100000"/>
                        </a:lnSpc>
                        <a:spcBef>
                          <a:spcPts val="295"/>
                        </a:spcBef>
                      </a:pPr>
                      <a:r>
                        <a:rPr sz="2200" dirty="0">
                          <a:latin typeface="Times New Roman"/>
                          <a:cs typeface="Times New Roman"/>
                        </a:rPr>
                        <a:t>-</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92710">
                        <a:lnSpc>
                          <a:spcPct val="100000"/>
                        </a:lnSpc>
                        <a:spcBef>
                          <a:spcPts val="295"/>
                        </a:spcBef>
                      </a:pPr>
                      <a:r>
                        <a:rPr sz="2200" dirty="0">
                          <a:latin typeface="Times New Roman"/>
                          <a:cs typeface="Times New Roman"/>
                        </a:rPr>
                        <a:t>-</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92710">
                        <a:lnSpc>
                          <a:spcPct val="100000"/>
                        </a:lnSpc>
                        <a:spcBef>
                          <a:spcPts val="295"/>
                        </a:spcBef>
                      </a:pPr>
                      <a:r>
                        <a:rPr sz="2200" dirty="0">
                          <a:latin typeface="Times New Roman"/>
                          <a:cs typeface="Times New Roman"/>
                        </a:rPr>
                        <a:t>-</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rowSpan="4">
                  <a:txBody>
                    <a:bodyPr/>
                    <a:lstStyle/>
                    <a:p>
                      <a:pPr marL="585470">
                        <a:lnSpc>
                          <a:spcPts val="2470"/>
                        </a:lnSpc>
                        <a:spcBef>
                          <a:spcPts val="120"/>
                        </a:spcBef>
                      </a:pPr>
                      <a:r>
                        <a:rPr sz="3300" spc="-390" baseline="-3787" dirty="0">
                          <a:latin typeface="Symbol"/>
                          <a:cs typeface="Symbol"/>
                        </a:rPr>
                        <a:t></a:t>
                      </a:r>
                      <a:r>
                        <a:rPr sz="2200" spc="-260" dirty="0">
                          <a:latin typeface="Times New Roman"/>
                          <a:cs typeface="Times New Roman"/>
                        </a:rPr>
                        <a:t>1</a:t>
                      </a:r>
                      <a:endParaRPr sz="2200">
                        <a:latin typeface="Times New Roman"/>
                        <a:cs typeface="Times New Roman"/>
                      </a:endParaRPr>
                    </a:p>
                    <a:p>
                      <a:pPr marL="585470">
                        <a:lnSpc>
                          <a:spcPts val="2470"/>
                        </a:lnSpc>
                      </a:pPr>
                      <a:r>
                        <a:rPr sz="2200" spc="-254" dirty="0">
                          <a:latin typeface="Symbol"/>
                          <a:cs typeface="Symbol"/>
                        </a:rPr>
                        <a:t></a:t>
                      </a:r>
                      <a:r>
                        <a:rPr sz="3300" spc="-382" baseline="-26515" dirty="0">
                          <a:latin typeface="Times New Roman"/>
                          <a:cs typeface="Times New Roman"/>
                        </a:rPr>
                        <a:t>0</a:t>
                      </a:r>
                      <a:endParaRPr sz="3300" baseline="-26515">
                        <a:latin typeface="Times New Roman"/>
                        <a:cs typeface="Times New Roman"/>
                      </a:endParaRPr>
                    </a:p>
                    <a:p>
                      <a:pPr marL="105410">
                        <a:lnSpc>
                          <a:spcPts val="1600"/>
                        </a:lnSpc>
                        <a:spcBef>
                          <a:spcPts val="45"/>
                        </a:spcBef>
                        <a:tabLst>
                          <a:tab pos="414020" algn="l"/>
                        </a:tabLst>
                      </a:pPr>
                      <a:r>
                        <a:rPr sz="2200" i="1" dirty="0">
                          <a:latin typeface="Times New Roman"/>
                          <a:cs typeface="Times New Roman"/>
                        </a:rPr>
                        <a:t>W	</a:t>
                      </a:r>
                      <a:r>
                        <a:rPr sz="2200" dirty="0">
                          <a:latin typeface="Symbol"/>
                          <a:cs typeface="Symbol"/>
                        </a:rPr>
                        <a:t></a:t>
                      </a:r>
                      <a:r>
                        <a:rPr sz="2200" spc="-95" dirty="0">
                          <a:latin typeface="Times New Roman"/>
                          <a:cs typeface="Times New Roman"/>
                        </a:rPr>
                        <a:t> </a:t>
                      </a:r>
                      <a:r>
                        <a:rPr sz="3300" baseline="13888" dirty="0">
                          <a:latin typeface="Symbol"/>
                          <a:cs typeface="Symbol"/>
                        </a:rPr>
                        <a:t></a:t>
                      </a:r>
                      <a:endParaRPr sz="3300" baseline="13888">
                        <a:latin typeface="Symbol"/>
                        <a:cs typeface="Symbol"/>
                      </a:endParaRPr>
                    </a:p>
                    <a:p>
                      <a:pPr marL="276225">
                        <a:lnSpc>
                          <a:spcPts val="1600"/>
                        </a:lnSpc>
                        <a:tabLst>
                          <a:tab pos="585470" algn="l"/>
                        </a:tabLst>
                      </a:pPr>
                      <a:r>
                        <a:rPr sz="1300" spc="-180" dirty="0">
                          <a:latin typeface="Times New Roman"/>
                          <a:cs typeface="Times New Roman"/>
                        </a:rPr>
                        <a:t>3	</a:t>
                      </a:r>
                      <a:r>
                        <a:rPr sz="3300" spc="-382" baseline="-26515" dirty="0">
                          <a:latin typeface="Symbol"/>
                          <a:cs typeface="Symbol"/>
                        </a:rPr>
                        <a:t></a:t>
                      </a:r>
                      <a:r>
                        <a:rPr sz="3300" spc="-382" baseline="-29040" dirty="0">
                          <a:latin typeface="Times New Roman"/>
                          <a:cs typeface="Times New Roman"/>
                        </a:rPr>
                        <a:t>0</a:t>
                      </a:r>
                      <a:endParaRPr sz="3300" baseline="-29040">
                        <a:latin typeface="Times New Roman"/>
                        <a:cs typeface="Times New Roman"/>
                      </a:endParaRPr>
                    </a:p>
                    <a:p>
                      <a:pPr marL="585470">
                        <a:lnSpc>
                          <a:spcPts val="1980"/>
                        </a:lnSpc>
                        <a:spcBef>
                          <a:spcPts val="530"/>
                        </a:spcBef>
                      </a:pPr>
                      <a:r>
                        <a:rPr sz="2200" dirty="0">
                          <a:latin typeface="Symbol"/>
                          <a:cs typeface="Symbol"/>
                        </a:rPr>
                        <a:t></a:t>
                      </a:r>
                      <a:endParaRPr sz="2200">
                        <a:latin typeface="Symbol"/>
                        <a:cs typeface="Symbol"/>
                      </a:endParaRPr>
                    </a:p>
                    <a:p>
                      <a:pPr marL="585470">
                        <a:lnSpc>
                          <a:spcPts val="1980"/>
                        </a:lnSpc>
                      </a:pPr>
                      <a:r>
                        <a:rPr sz="3300" spc="-382" baseline="-13888" dirty="0">
                          <a:latin typeface="Symbol"/>
                          <a:cs typeface="Symbol"/>
                        </a:rPr>
                        <a:t></a:t>
                      </a:r>
                      <a:r>
                        <a:rPr sz="2200" spc="-254" dirty="0">
                          <a:latin typeface="Times New Roman"/>
                          <a:cs typeface="Times New Roman"/>
                        </a:rPr>
                        <a:t>0</a:t>
                      </a:r>
                      <a:endParaRPr sz="2200">
                        <a:latin typeface="Times New Roman"/>
                        <a:cs typeface="Times New Roman"/>
                      </a:endParaRPr>
                    </a:p>
                  </a:txBody>
                  <a:tcPr marL="0" marR="0" marT="1524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 algn="ctr">
                        <a:lnSpc>
                          <a:spcPct val="100000"/>
                        </a:lnSpc>
                        <a:spcBef>
                          <a:spcPts val="120"/>
                        </a:spcBef>
                      </a:pPr>
                      <a:r>
                        <a:rPr sz="2200" dirty="0">
                          <a:latin typeface="Times New Roman"/>
                          <a:cs typeface="Times New Roman"/>
                        </a:rPr>
                        <a:t>0</a:t>
                      </a:r>
                      <a:endParaRPr sz="2200">
                        <a:latin typeface="Times New Roman"/>
                        <a:cs typeface="Times New Roman"/>
                      </a:endParaRPr>
                    </a:p>
                  </a:txBody>
                  <a:tcPr marL="0" marR="0" marT="15240" marB="0">
                    <a:lnT w="12700">
                      <a:solidFill>
                        <a:srgbClr val="000000"/>
                      </a:solidFill>
                      <a:prstDash val="solid"/>
                    </a:lnT>
                  </a:tcPr>
                </a:tc>
                <a:tc>
                  <a:txBody>
                    <a:bodyPr/>
                    <a:lstStyle/>
                    <a:p>
                      <a:pPr marR="78105" algn="r">
                        <a:lnSpc>
                          <a:spcPct val="100000"/>
                        </a:lnSpc>
                        <a:spcBef>
                          <a:spcPts val="120"/>
                        </a:spcBef>
                      </a:pPr>
                      <a:r>
                        <a:rPr sz="2200" dirty="0">
                          <a:latin typeface="Times New Roman"/>
                          <a:cs typeface="Times New Roman"/>
                        </a:rPr>
                        <a:t>0</a:t>
                      </a:r>
                      <a:endParaRPr sz="2200">
                        <a:latin typeface="Times New Roman"/>
                        <a:cs typeface="Times New Roman"/>
                      </a:endParaRPr>
                    </a:p>
                  </a:txBody>
                  <a:tcPr marL="0" marR="0" marT="15240" marB="0">
                    <a:lnT w="12700">
                      <a:solidFill>
                        <a:srgbClr val="000000"/>
                      </a:solidFill>
                      <a:prstDash val="solid"/>
                    </a:lnT>
                  </a:tcPr>
                </a:tc>
                <a:tc rowSpan="4">
                  <a:txBody>
                    <a:bodyPr/>
                    <a:lstStyle/>
                    <a:p>
                      <a:pPr marL="85725">
                        <a:lnSpc>
                          <a:spcPts val="2470"/>
                        </a:lnSpc>
                        <a:spcBef>
                          <a:spcPts val="120"/>
                        </a:spcBef>
                      </a:pPr>
                      <a:r>
                        <a:rPr sz="2200" spc="-310" dirty="0">
                          <a:latin typeface="Times New Roman"/>
                          <a:cs typeface="Times New Roman"/>
                        </a:rPr>
                        <a:t>1</a:t>
                      </a:r>
                      <a:r>
                        <a:rPr sz="3300" spc="-465" baseline="-3787" dirty="0">
                          <a:latin typeface="Symbol"/>
                          <a:cs typeface="Symbol"/>
                        </a:rPr>
                        <a:t></a:t>
                      </a:r>
                      <a:endParaRPr sz="3300" baseline="-3787">
                        <a:latin typeface="Symbol"/>
                        <a:cs typeface="Symbol"/>
                      </a:endParaRPr>
                    </a:p>
                    <a:p>
                      <a:pPr marL="85725">
                        <a:lnSpc>
                          <a:spcPts val="2215"/>
                        </a:lnSpc>
                      </a:pPr>
                      <a:r>
                        <a:rPr sz="3300" spc="-465" baseline="-26515" dirty="0">
                          <a:latin typeface="Times New Roman"/>
                          <a:cs typeface="Times New Roman"/>
                        </a:rPr>
                        <a:t>1</a:t>
                      </a:r>
                      <a:r>
                        <a:rPr sz="2200" spc="-310" dirty="0">
                          <a:latin typeface="Symbol"/>
                          <a:cs typeface="Symbol"/>
                        </a:rPr>
                        <a:t></a:t>
                      </a:r>
                      <a:endParaRPr sz="2200">
                        <a:latin typeface="Symbol"/>
                        <a:cs typeface="Symbol"/>
                      </a:endParaRPr>
                    </a:p>
                    <a:p>
                      <a:pPr marL="176530">
                        <a:lnSpc>
                          <a:spcPts val="2135"/>
                        </a:lnSpc>
                      </a:pPr>
                      <a:r>
                        <a:rPr sz="2200" dirty="0">
                          <a:latin typeface="Symbol"/>
                          <a:cs typeface="Symbol"/>
                        </a:rPr>
                        <a:t></a:t>
                      </a:r>
                      <a:endParaRPr sz="2200">
                        <a:latin typeface="Symbol"/>
                        <a:cs typeface="Symbol"/>
                      </a:endParaRPr>
                    </a:p>
                    <a:p>
                      <a:pPr marL="85725">
                        <a:lnSpc>
                          <a:spcPts val="2135"/>
                        </a:lnSpc>
                      </a:pPr>
                      <a:r>
                        <a:rPr sz="3300" spc="-465" baseline="-2525" dirty="0">
                          <a:latin typeface="Times New Roman"/>
                          <a:cs typeface="Times New Roman"/>
                        </a:rPr>
                        <a:t>1</a:t>
                      </a:r>
                      <a:r>
                        <a:rPr sz="2200" spc="-310" dirty="0">
                          <a:latin typeface="Symbol"/>
                          <a:cs typeface="Symbol"/>
                        </a:rPr>
                        <a:t></a:t>
                      </a:r>
                      <a:endParaRPr sz="2200">
                        <a:latin typeface="Symbol"/>
                        <a:cs typeface="Symbol"/>
                      </a:endParaRPr>
                    </a:p>
                    <a:p>
                      <a:pPr marL="176530">
                        <a:lnSpc>
                          <a:spcPts val="1730"/>
                        </a:lnSpc>
                      </a:pPr>
                      <a:r>
                        <a:rPr sz="2200" dirty="0">
                          <a:latin typeface="Symbol"/>
                          <a:cs typeface="Symbol"/>
                        </a:rPr>
                        <a:t></a:t>
                      </a:r>
                      <a:endParaRPr sz="2200">
                        <a:latin typeface="Symbol"/>
                        <a:cs typeface="Symbol"/>
                      </a:endParaRPr>
                    </a:p>
                    <a:p>
                      <a:pPr marL="85725">
                        <a:lnSpc>
                          <a:spcPts val="1980"/>
                        </a:lnSpc>
                      </a:pPr>
                      <a:r>
                        <a:rPr sz="2200" spc="-310" dirty="0">
                          <a:latin typeface="Times New Roman"/>
                          <a:cs typeface="Times New Roman"/>
                        </a:rPr>
                        <a:t>1</a:t>
                      </a:r>
                      <a:r>
                        <a:rPr sz="3300" spc="-465" baseline="-13888" dirty="0">
                          <a:latin typeface="Symbol"/>
                          <a:cs typeface="Symbol"/>
                        </a:rPr>
                        <a:t></a:t>
                      </a:r>
                      <a:endParaRPr sz="3300" baseline="-13888">
                        <a:latin typeface="Symbol"/>
                        <a:cs typeface="Symbol"/>
                      </a:endParaRPr>
                    </a:p>
                  </a:txBody>
                  <a:tcPr marL="0" marR="0" marT="1524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13174">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524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algn="ctr">
                        <a:lnSpc>
                          <a:spcPct val="100000"/>
                        </a:lnSpc>
                        <a:spcBef>
                          <a:spcPts val="135"/>
                        </a:spcBef>
                      </a:pPr>
                      <a:r>
                        <a:rPr sz="2200" dirty="0">
                          <a:latin typeface="Times New Roman"/>
                          <a:cs typeface="Times New Roman"/>
                        </a:rPr>
                        <a:t>1</a:t>
                      </a:r>
                      <a:endParaRPr sz="2200">
                        <a:latin typeface="Times New Roman"/>
                        <a:cs typeface="Times New Roman"/>
                      </a:endParaRPr>
                    </a:p>
                  </a:txBody>
                  <a:tcPr marL="0" marR="0" marT="17145" marB="0"/>
                </a:tc>
                <a:tc>
                  <a:txBody>
                    <a:bodyPr/>
                    <a:lstStyle/>
                    <a:p>
                      <a:pPr marR="78105" algn="r">
                        <a:lnSpc>
                          <a:spcPct val="100000"/>
                        </a:lnSpc>
                        <a:spcBef>
                          <a:spcPts val="135"/>
                        </a:spcBef>
                      </a:pPr>
                      <a:r>
                        <a:rPr sz="2200" dirty="0">
                          <a:latin typeface="Times New Roman"/>
                          <a:cs typeface="Times New Roman"/>
                        </a:rPr>
                        <a:t>0</a:t>
                      </a:r>
                      <a:endParaRPr sz="2200">
                        <a:latin typeface="Times New Roman"/>
                        <a:cs typeface="Times New Roman"/>
                      </a:endParaRPr>
                    </a:p>
                  </a:txBody>
                  <a:tcPr marL="0" marR="0" marT="17145" marB="0"/>
                </a:tc>
                <a:tc vMerge="1">
                  <a:txBody>
                    <a:bodyPr/>
                    <a:lstStyle/>
                    <a:p>
                      <a:endParaRPr/>
                    </a:p>
                  </a:txBody>
                  <a:tcPr marL="0" marR="0" marT="1524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4374">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524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 algn="ct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tc>
                <a:tc>
                  <a:txBody>
                    <a:bodyPr/>
                    <a:lstStyle/>
                    <a:p>
                      <a:pPr marR="78105" algn="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tc>
                <a:tc vMerge="1">
                  <a:txBody>
                    <a:bodyPr/>
                    <a:lstStyle/>
                    <a:p>
                      <a:endParaRPr/>
                    </a:p>
                  </a:txBody>
                  <a:tcPr marL="0" marR="0" marT="1524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1449">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vMerge="1">
                  <a:txBody>
                    <a:bodyPr/>
                    <a:lstStyle/>
                    <a:p>
                      <a:endParaRPr/>
                    </a:p>
                  </a:txBody>
                  <a:tcPr marL="0" marR="0" marT="1524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 algn="ct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lnB w="12700">
                      <a:solidFill>
                        <a:srgbClr val="000000"/>
                      </a:solidFill>
                      <a:prstDash val="solid"/>
                    </a:lnB>
                  </a:tcPr>
                </a:tc>
                <a:tc>
                  <a:txBody>
                    <a:bodyPr/>
                    <a:lstStyle/>
                    <a:p>
                      <a:pPr marR="78105" algn="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lnB w="12700">
                      <a:solidFill>
                        <a:srgbClr val="000000"/>
                      </a:solidFill>
                      <a:prstDash val="solid"/>
                    </a:lnB>
                  </a:tcPr>
                </a:tc>
                <a:tc vMerge="1">
                  <a:txBody>
                    <a:bodyPr/>
                    <a:lstStyle/>
                    <a:p>
                      <a:endParaRPr/>
                    </a:p>
                  </a:txBody>
                  <a:tcPr marL="0" marR="0" marT="1524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22375">
                <a:tc>
                  <a:txBody>
                    <a:bodyPr/>
                    <a:lstStyle/>
                    <a:p>
                      <a:pPr marL="92710">
                        <a:lnSpc>
                          <a:spcPct val="100000"/>
                        </a:lnSpc>
                        <a:spcBef>
                          <a:spcPts val="295"/>
                        </a:spcBef>
                      </a:pPr>
                      <a:r>
                        <a:rPr sz="2200" spc="-135" dirty="0">
                          <a:latin typeface="Times New Roman"/>
                          <a:cs typeface="Times New Roman"/>
                        </a:rPr>
                        <a:t>4.</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90805">
                        <a:lnSpc>
                          <a:spcPct val="100000"/>
                        </a:lnSpc>
                        <a:spcBef>
                          <a:spcPts val="295"/>
                        </a:spcBef>
                      </a:pPr>
                      <a:r>
                        <a:rPr sz="2200" spc="-229" dirty="0">
                          <a:latin typeface="Times New Roman"/>
                          <a:cs typeface="Times New Roman"/>
                        </a:rPr>
                        <a:t>1,2,3,4</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92710">
                        <a:lnSpc>
                          <a:spcPct val="100000"/>
                        </a:lnSpc>
                        <a:spcBef>
                          <a:spcPts val="295"/>
                        </a:spcBef>
                      </a:pPr>
                      <a:r>
                        <a:rPr sz="2200" dirty="0">
                          <a:latin typeface="Times New Roman"/>
                          <a:cs typeface="Times New Roman"/>
                        </a:rPr>
                        <a:t>4</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a:txBody>
                    <a:bodyPr/>
                    <a:lstStyle/>
                    <a:p>
                      <a:pPr marL="92710">
                        <a:lnSpc>
                          <a:spcPct val="100000"/>
                        </a:lnSpc>
                        <a:spcBef>
                          <a:spcPts val="295"/>
                        </a:spcBef>
                      </a:pPr>
                      <a:r>
                        <a:rPr sz="2200" spc="-215" dirty="0">
                          <a:latin typeface="Times New Roman"/>
                          <a:cs typeface="Times New Roman"/>
                        </a:rPr>
                        <a:t>(1,4),(2,4),(3,4),(4,4)</a:t>
                      </a:r>
                      <a:endParaRPr sz="2200">
                        <a:latin typeface="Times New Roman"/>
                        <a:cs typeface="Times New Roman"/>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tcPr>
                </a:tc>
                <a:tc rowSpan="4">
                  <a:txBody>
                    <a:bodyPr/>
                    <a:lstStyle/>
                    <a:p>
                      <a:pPr marL="585470">
                        <a:lnSpc>
                          <a:spcPts val="2470"/>
                        </a:lnSpc>
                        <a:spcBef>
                          <a:spcPts val="110"/>
                        </a:spcBef>
                      </a:pPr>
                      <a:r>
                        <a:rPr sz="3300" spc="-390" baseline="-3787" dirty="0">
                          <a:latin typeface="Symbol"/>
                          <a:cs typeface="Symbol"/>
                        </a:rPr>
                        <a:t></a:t>
                      </a:r>
                      <a:r>
                        <a:rPr sz="2200" spc="-260" dirty="0">
                          <a:latin typeface="Times New Roman"/>
                          <a:cs typeface="Times New Roman"/>
                        </a:rPr>
                        <a:t>1</a:t>
                      </a:r>
                      <a:endParaRPr sz="2200">
                        <a:latin typeface="Times New Roman"/>
                        <a:cs typeface="Times New Roman"/>
                      </a:endParaRPr>
                    </a:p>
                    <a:p>
                      <a:pPr marL="585470">
                        <a:lnSpc>
                          <a:spcPts val="2470"/>
                        </a:lnSpc>
                      </a:pPr>
                      <a:r>
                        <a:rPr sz="2200" spc="-254" dirty="0">
                          <a:latin typeface="Symbol"/>
                          <a:cs typeface="Symbol"/>
                        </a:rPr>
                        <a:t></a:t>
                      </a:r>
                      <a:r>
                        <a:rPr sz="3300" spc="-382" baseline="-26515" dirty="0">
                          <a:latin typeface="Times New Roman"/>
                          <a:cs typeface="Times New Roman"/>
                        </a:rPr>
                        <a:t>0</a:t>
                      </a:r>
                      <a:endParaRPr sz="3300" baseline="-26515">
                        <a:latin typeface="Times New Roman"/>
                        <a:cs typeface="Times New Roman"/>
                      </a:endParaRPr>
                    </a:p>
                    <a:p>
                      <a:pPr marL="105410">
                        <a:lnSpc>
                          <a:spcPts val="1600"/>
                        </a:lnSpc>
                        <a:spcBef>
                          <a:spcPts val="40"/>
                        </a:spcBef>
                        <a:tabLst>
                          <a:tab pos="414020" algn="l"/>
                        </a:tabLst>
                      </a:pPr>
                      <a:r>
                        <a:rPr sz="2200" i="1" dirty="0">
                          <a:latin typeface="Times New Roman"/>
                          <a:cs typeface="Times New Roman"/>
                        </a:rPr>
                        <a:t>W	</a:t>
                      </a:r>
                      <a:r>
                        <a:rPr sz="2200" dirty="0">
                          <a:latin typeface="Symbol"/>
                          <a:cs typeface="Symbol"/>
                        </a:rPr>
                        <a:t></a:t>
                      </a:r>
                      <a:r>
                        <a:rPr sz="2200" spc="-95" dirty="0">
                          <a:latin typeface="Times New Roman"/>
                          <a:cs typeface="Times New Roman"/>
                        </a:rPr>
                        <a:t> </a:t>
                      </a:r>
                      <a:r>
                        <a:rPr sz="3300" baseline="13888" dirty="0">
                          <a:latin typeface="Symbol"/>
                          <a:cs typeface="Symbol"/>
                        </a:rPr>
                        <a:t></a:t>
                      </a:r>
                      <a:endParaRPr sz="3300" baseline="13888">
                        <a:latin typeface="Symbol"/>
                        <a:cs typeface="Symbol"/>
                      </a:endParaRPr>
                    </a:p>
                    <a:p>
                      <a:pPr marL="276225">
                        <a:lnSpc>
                          <a:spcPts val="1600"/>
                        </a:lnSpc>
                        <a:tabLst>
                          <a:tab pos="585470" algn="l"/>
                        </a:tabLst>
                      </a:pPr>
                      <a:r>
                        <a:rPr sz="1300" spc="-180" dirty="0">
                          <a:latin typeface="Times New Roman"/>
                          <a:cs typeface="Times New Roman"/>
                        </a:rPr>
                        <a:t>3	</a:t>
                      </a:r>
                      <a:r>
                        <a:rPr sz="3300" spc="-382" baseline="-26515" dirty="0">
                          <a:latin typeface="Symbol"/>
                          <a:cs typeface="Symbol"/>
                        </a:rPr>
                        <a:t></a:t>
                      </a:r>
                      <a:r>
                        <a:rPr sz="3300" spc="-382" baseline="-29040" dirty="0">
                          <a:latin typeface="Times New Roman"/>
                          <a:cs typeface="Times New Roman"/>
                        </a:rPr>
                        <a:t>0</a:t>
                      </a:r>
                      <a:endParaRPr sz="3300" baseline="-29040">
                        <a:latin typeface="Times New Roman"/>
                        <a:cs typeface="Times New Roman"/>
                      </a:endParaRPr>
                    </a:p>
                    <a:p>
                      <a:pPr marL="585470">
                        <a:lnSpc>
                          <a:spcPts val="1980"/>
                        </a:lnSpc>
                        <a:spcBef>
                          <a:spcPts val="530"/>
                        </a:spcBef>
                      </a:pPr>
                      <a:r>
                        <a:rPr sz="2200" dirty="0">
                          <a:latin typeface="Symbol"/>
                          <a:cs typeface="Symbol"/>
                        </a:rPr>
                        <a:t></a:t>
                      </a:r>
                      <a:endParaRPr sz="2200">
                        <a:latin typeface="Symbol"/>
                        <a:cs typeface="Symbol"/>
                      </a:endParaRPr>
                    </a:p>
                    <a:p>
                      <a:pPr marL="585470">
                        <a:lnSpc>
                          <a:spcPts val="1980"/>
                        </a:lnSpc>
                      </a:pPr>
                      <a:r>
                        <a:rPr sz="3300" spc="-382" baseline="-13888" dirty="0">
                          <a:latin typeface="Symbol"/>
                          <a:cs typeface="Symbol"/>
                        </a:rPr>
                        <a:t></a:t>
                      </a:r>
                      <a:r>
                        <a:rPr sz="2200" spc="-254" dirty="0">
                          <a:latin typeface="Times New Roman"/>
                          <a:cs typeface="Times New Roman"/>
                        </a:rPr>
                        <a:t>0</a:t>
                      </a:r>
                      <a:endParaRPr sz="2200">
                        <a:latin typeface="Times New Roman"/>
                        <a:cs typeface="Times New Roman"/>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 algn="ctr">
                        <a:lnSpc>
                          <a:spcPct val="100000"/>
                        </a:lnSpc>
                        <a:spcBef>
                          <a:spcPts val="110"/>
                        </a:spcBef>
                      </a:pPr>
                      <a:r>
                        <a:rPr sz="2200" dirty="0">
                          <a:latin typeface="Times New Roman"/>
                          <a:cs typeface="Times New Roman"/>
                        </a:rPr>
                        <a:t>0</a:t>
                      </a:r>
                      <a:endParaRPr sz="2200">
                        <a:latin typeface="Times New Roman"/>
                        <a:cs typeface="Times New Roman"/>
                      </a:endParaRPr>
                    </a:p>
                  </a:txBody>
                  <a:tcPr marL="0" marR="0" marT="13970" marB="0">
                    <a:lnT w="12700">
                      <a:solidFill>
                        <a:srgbClr val="000000"/>
                      </a:solidFill>
                      <a:prstDash val="solid"/>
                    </a:lnT>
                  </a:tcPr>
                </a:tc>
                <a:tc>
                  <a:txBody>
                    <a:bodyPr/>
                    <a:lstStyle/>
                    <a:p>
                      <a:pPr marR="78105" algn="r">
                        <a:lnSpc>
                          <a:spcPct val="100000"/>
                        </a:lnSpc>
                        <a:spcBef>
                          <a:spcPts val="110"/>
                        </a:spcBef>
                      </a:pPr>
                      <a:r>
                        <a:rPr sz="2200" dirty="0">
                          <a:latin typeface="Times New Roman"/>
                          <a:cs typeface="Times New Roman"/>
                        </a:rPr>
                        <a:t>0</a:t>
                      </a:r>
                      <a:endParaRPr sz="2200">
                        <a:latin typeface="Times New Roman"/>
                        <a:cs typeface="Times New Roman"/>
                      </a:endParaRPr>
                    </a:p>
                  </a:txBody>
                  <a:tcPr marL="0" marR="0" marT="13970" marB="0">
                    <a:lnT w="12700">
                      <a:solidFill>
                        <a:srgbClr val="000000"/>
                      </a:solidFill>
                      <a:prstDash val="solid"/>
                    </a:lnT>
                  </a:tcPr>
                </a:tc>
                <a:tc rowSpan="4">
                  <a:txBody>
                    <a:bodyPr/>
                    <a:lstStyle/>
                    <a:p>
                      <a:pPr marL="85725">
                        <a:lnSpc>
                          <a:spcPts val="2470"/>
                        </a:lnSpc>
                        <a:spcBef>
                          <a:spcPts val="110"/>
                        </a:spcBef>
                      </a:pPr>
                      <a:r>
                        <a:rPr sz="2200" spc="-310" dirty="0">
                          <a:latin typeface="Times New Roman"/>
                          <a:cs typeface="Times New Roman"/>
                        </a:rPr>
                        <a:t>1</a:t>
                      </a:r>
                      <a:r>
                        <a:rPr sz="3300" spc="-465" baseline="-3787" dirty="0">
                          <a:latin typeface="Symbol"/>
                          <a:cs typeface="Symbol"/>
                        </a:rPr>
                        <a:t></a:t>
                      </a:r>
                      <a:endParaRPr sz="3300" baseline="-3787">
                        <a:latin typeface="Symbol"/>
                        <a:cs typeface="Symbol"/>
                      </a:endParaRPr>
                    </a:p>
                    <a:p>
                      <a:pPr marL="85725">
                        <a:lnSpc>
                          <a:spcPts val="2215"/>
                        </a:lnSpc>
                      </a:pPr>
                      <a:r>
                        <a:rPr sz="3300" spc="-465" baseline="-26515" dirty="0">
                          <a:latin typeface="Times New Roman"/>
                          <a:cs typeface="Times New Roman"/>
                        </a:rPr>
                        <a:t>1</a:t>
                      </a:r>
                      <a:r>
                        <a:rPr sz="2200" spc="-310" dirty="0">
                          <a:latin typeface="Symbol"/>
                          <a:cs typeface="Symbol"/>
                        </a:rPr>
                        <a:t></a:t>
                      </a:r>
                      <a:endParaRPr sz="2200">
                        <a:latin typeface="Symbol"/>
                        <a:cs typeface="Symbol"/>
                      </a:endParaRPr>
                    </a:p>
                    <a:p>
                      <a:pPr marL="176530">
                        <a:lnSpc>
                          <a:spcPts val="2135"/>
                        </a:lnSpc>
                      </a:pPr>
                      <a:r>
                        <a:rPr sz="2200" dirty="0">
                          <a:latin typeface="Symbol"/>
                          <a:cs typeface="Symbol"/>
                        </a:rPr>
                        <a:t></a:t>
                      </a:r>
                      <a:endParaRPr sz="2200">
                        <a:latin typeface="Symbol"/>
                        <a:cs typeface="Symbol"/>
                      </a:endParaRPr>
                    </a:p>
                    <a:p>
                      <a:pPr marL="85725">
                        <a:lnSpc>
                          <a:spcPts val="2135"/>
                        </a:lnSpc>
                      </a:pPr>
                      <a:r>
                        <a:rPr sz="3300" spc="-465" baseline="-2525" dirty="0">
                          <a:latin typeface="Times New Roman"/>
                          <a:cs typeface="Times New Roman"/>
                        </a:rPr>
                        <a:t>1</a:t>
                      </a:r>
                      <a:r>
                        <a:rPr sz="2200" spc="-310" dirty="0">
                          <a:latin typeface="Symbol"/>
                          <a:cs typeface="Symbol"/>
                        </a:rPr>
                        <a:t></a:t>
                      </a:r>
                      <a:endParaRPr sz="2200">
                        <a:latin typeface="Symbol"/>
                        <a:cs typeface="Symbol"/>
                      </a:endParaRPr>
                    </a:p>
                    <a:p>
                      <a:pPr marL="176530">
                        <a:lnSpc>
                          <a:spcPts val="1730"/>
                        </a:lnSpc>
                      </a:pPr>
                      <a:r>
                        <a:rPr sz="2200" dirty="0">
                          <a:latin typeface="Symbol"/>
                          <a:cs typeface="Symbol"/>
                        </a:rPr>
                        <a:t></a:t>
                      </a:r>
                      <a:endParaRPr sz="2200">
                        <a:latin typeface="Symbol"/>
                        <a:cs typeface="Symbol"/>
                      </a:endParaRPr>
                    </a:p>
                    <a:p>
                      <a:pPr marL="85725">
                        <a:lnSpc>
                          <a:spcPts val="1980"/>
                        </a:lnSpc>
                      </a:pPr>
                      <a:r>
                        <a:rPr sz="2200" spc="-310" dirty="0">
                          <a:latin typeface="Times New Roman"/>
                          <a:cs typeface="Times New Roman"/>
                        </a:rPr>
                        <a:t>1</a:t>
                      </a:r>
                      <a:r>
                        <a:rPr sz="3300" spc="-465" baseline="-13888" dirty="0">
                          <a:latin typeface="Symbol"/>
                          <a:cs typeface="Symbol"/>
                        </a:rPr>
                        <a:t></a:t>
                      </a:r>
                      <a:endParaRPr sz="3300" baseline="-13888">
                        <a:latin typeface="Symbol"/>
                        <a:cs typeface="Symbol"/>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12253">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algn="ctr">
                        <a:lnSpc>
                          <a:spcPct val="100000"/>
                        </a:lnSpc>
                        <a:spcBef>
                          <a:spcPts val="125"/>
                        </a:spcBef>
                      </a:pPr>
                      <a:r>
                        <a:rPr sz="2200" dirty="0">
                          <a:latin typeface="Times New Roman"/>
                          <a:cs typeface="Times New Roman"/>
                        </a:rPr>
                        <a:t>1</a:t>
                      </a:r>
                      <a:endParaRPr sz="2200">
                        <a:latin typeface="Times New Roman"/>
                        <a:cs typeface="Times New Roman"/>
                      </a:endParaRPr>
                    </a:p>
                  </a:txBody>
                  <a:tcPr marL="0" marR="0" marT="15875" marB="0"/>
                </a:tc>
                <a:tc>
                  <a:txBody>
                    <a:bodyPr/>
                    <a:lstStyle/>
                    <a:p>
                      <a:pPr marR="78105" algn="r">
                        <a:lnSpc>
                          <a:spcPct val="100000"/>
                        </a:lnSpc>
                        <a:spcBef>
                          <a:spcPts val="125"/>
                        </a:spcBef>
                      </a:pPr>
                      <a:r>
                        <a:rPr sz="2200" dirty="0">
                          <a:latin typeface="Times New Roman"/>
                          <a:cs typeface="Times New Roman"/>
                        </a:rPr>
                        <a:t>0</a:t>
                      </a:r>
                      <a:endParaRPr sz="2200">
                        <a:latin typeface="Times New Roman"/>
                        <a:cs typeface="Times New Roman"/>
                      </a:endParaRPr>
                    </a:p>
                  </a:txBody>
                  <a:tcPr marL="0" marR="0" marT="15875" marB="0"/>
                </a:tc>
                <a:tc vMerge="1">
                  <a:txBody>
                    <a:bodyPr/>
                    <a:lstStyle/>
                    <a:p>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24374">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vMerge="1">
                  <a:txBody>
                    <a:bodyPr/>
                    <a:lstStyle/>
                    <a:p>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 algn="ct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tc>
                <a:tc>
                  <a:txBody>
                    <a:bodyPr/>
                    <a:lstStyle/>
                    <a:p>
                      <a:pPr marR="78105" algn="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tc>
                <a:tc vMerge="1">
                  <a:txBody>
                    <a:bodyPr/>
                    <a:lstStyle/>
                    <a:p>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55509">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12700">
                      <a:solidFill>
                        <a:srgbClr val="000000"/>
                      </a:solidFill>
                      <a:prstDash val="solid"/>
                    </a:lnB>
                  </a:tcPr>
                </a:tc>
                <a:tc vMerge="1">
                  <a:txBody>
                    <a:bodyPr/>
                    <a:lstStyle/>
                    <a:p>
                      <a:endParaRPr/>
                    </a:p>
                  </a:txBody>
                  <a:tcPr marL="0" marR="0" marT="13970" marB="0">
                    <a:lnL w="9525">
                      <a:solidFill>
                        <a:srgbClr val="000000"/>
                      </a:solidFill>
                      <a:prstDash val="solid"/>
                    </a:lnL>
                    <a:lnT w="12700">
                      <a:solidFill>
                        <a:srgbClr val="000000"/>
                      </a:solidFill>
                      <a:prstDash val="solid"/>
                    </a:lnT>
                    <a:lnB w="12700">
                      <a:solidFill>
                        <a:srgbClr val="000000"/>
                      </a:solidFill>
                      <a:prstDash val="solid"/>
                    </a:lnB>
                  </a:tcPr>
                </a:tc>
                <a:tc>
                  <a:txBody>
                    <a:bodyPr/>
                    <a:lstStyle/>
                    <a:p>
                      <a:pPr marL="635" algn="ct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lnB w="12700">
                      <a:solidFill>
                        <a:srgbClr val="000000"/>
                      </a:solidFill>
                      <a:prstDash val="solid"/>
                    </a:lnB>
                  </a:tcPr>
                </a:tc>
                <a:tc>
                  <a:txBody>
                    <a:bodyPr/>
                    <a:lstStyle/>
                    <a:p>
                      <a:pPr marR="78105" algn="r">
                        <a:lnSpc>
                          <a:spcPct val="100000"/>
                        </a:lnSpc>
                        <a:spcBef>
                          <a:spcPts val="220"/>
                        </a:spcBef>
                      </a:pPr>
                      <a:r>
                        <a:rPr sz="2200" dirty="0">
                          <a:latin typeface="Times New Roman"/>
                          <a:cs typeface="Times New Roman"/>
                        </a:rPr>
                        <a:t>0</a:t>
                      </a:r>
                      <a:endParaRPr sz="2200">
                        <a:latin typeface="Times New Roman"/>
                        <a:cs typeface="Times New Roman"/>
                      </a:endParaRPr>
                    </a:p>
                  </a:txBody>
                  <a:tcPr marL="0" marR="0" marT="27940" marB="0">
                    <a:lnB w="12700">
                      <a:solidFill>
                        <a:srgbClr val="000000"/>
                      </a:solidFill>
                      <a:prstDash val="solid"/>
                    </a:lnB>
                  </a:tcPr>
                </a:tc>
                <a:tc vMerge="1">
                  <a:txBody>
                    <a:bodyPr/>
                    <a:lstStyle/>
                    <a:p>
                      <a:endParaRPr/>
                    </a:p>
                  </a:txBody>
                  <a:tcPr marL="0" marR="0" marT="13970" marB="0">
                    <a:lnR w="952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3" name="object 3"/>
          <p:cNvSpPr txBox="1"/>
          <p:nvPr/>
        </p:nvSpPr>
        <p:spPr>
          <a:xfrm>
            <a:off x="668884" y="4452865"/>
            <a:ext cx="5762625" cy="939800"/>
          </a:xfrm>
          <a:prstGeom prst="rect">
            <a:avLst/>
          </a:prstGeom>
        </p:spPr>
        <p:txBody>
          <a:bodyPr vert="horz" wrap="square" lIns="0" tIns="127635" rIns="0" bIns="0" rtlCol="0">
            <a:spAutoFit/>
          </a:bodyPr>
          <a:lstStyle/>
          <a:p>
            <a:pPr marL="38100">
              <a:lnSpc>
                <a:spcPct val="100000"/>
              </a:lnSpc>
              <a:spcBef>
                <a:spcPts val="1005"/>
              </a:spcBef>
            </a:pPr>
            <a:r>
              <a:rPr sz="2200" spc="-270" dirty="0">
                <a:latin typeface="Times New Roman"/>
                <a:cs typeface="Times New Roman"/>
              </a:rPr>
              <a:t>Here</a:t>
            </a:r>
            <a:r>
              <a:rPr sz="2200" spc="-165" dirty="0">
                <a:latin typeface="Times New Roman"/>
                <a:cs typeface="Times New Roman"/>
              </a:rPr>
              <a:t> </a:t>
            </a:r>
            <a:r>
              <a:rPr sz="2200" spc="-310" dirty="0">
                <a:latin typeface="Times New Roman"/>
                <a:cs typeface="Times New Roman"/>
              </a:rPr>
              <a:t>we</a:t>
            </a:r>
            <a:r>
              <a:rPr sz="2200" spc="-165" dirty="0">
                <a:latin typeface="Times New Roman"/>
                <a:cs typeface="Times New Roman"/>
              </a:rPr>
              <a:t> </a:t>
            </a:r>
            <a:r>
              <a:rPr sz="2200" spc="-225" dirty="0">
                <a:latin typeface="Times New Roman"/>
                <a:cs typeface="Times New Roman"/>
              </a:rPr>
              <a:t>notice</a:t>
            </a:r>
            <a:r>
              <a:rPr sz="2200" spc="-160" dirty="0">
                <a:latin typeface="Times New Roman"/>
                <a:cs typeface="Times New Roman"/>
              </a:rPr>
              <a:t> </a:t>
            </a:r>
            <a:r>
              <a:rPr sz="2200" spc="-185" dirty="0">
                <a:latin typeface="Times New Roman"/>
                <a:cs typeface="Times New Roman"/>
              </a:rPr>
              <a:t>that</a:t>
            </a:r>
            <a:r>
              <a:rPr sz="2200" spc="-10" dirty="0">
                <a:latin typeface="Times New Roman"/>
                <a:cs typeface="Times New Roman"/>
              </a:rPr>
              <a:t> </a:t>
            </a:r>
            <a:r>
              <a:rPr sz="2250" i="1" spc="-345" dirty="0">
                <a:latin typeface="Times New Roman"/>
                <a:cs typeface="Times New Roman"/>
              </a:rPr>
              <a:t>W</a:t>
            </a:r>
            <a:r>
              <a:rPr sz="1950" spc="-517" baseline="-23504" dirty="0">
                <a:latin typeface="Times New Roman"/>
                <a:cs typeface="Times New Roman"/>
              </a:rPr>
              <a:t>4</a:t>
            </a:r>
            <a:r>
              <a:rPr sz="1950" spc="457" baseline="-23504" dirty="0">
                <a:latin typeface="Times New Roman"/>
                <a:cs typeface="Times New Roman"/>
              </a:rPr>
              <a:t> </a:t>
            </a:r>
            <a:r>
              <a:rPr sz="2250" spc="-335" dirty="0">
                <a:latin typeface="Symbol"/>
                <a:cs typeface="Symbol"/>
              </a:rPr>
              <a:t></a:t>
            </a:r>
            <a:r>
              <a:rPr sz="2250" spc="-305" dirty="0">
                <a:latin typeface="Times New Roman"/>
                <a:cs typeface="Times New Roman"/>
              </a:rPr>
              <a:t> </a:t>
            </a:r>
            <a:r>
              <a:rPr sz="2250" i="1" spc="-355" dirty="0">
                <a:latin typeface="Times New Roman"/>
                <a:cs typeface="Times New Roman"/>
              </a:rPr>
              <a:t>W</a:t>
            </a:r>
            <a:r>
              <a:rPr sz="1950" spc="-532" baseline="-23504" dirty="0">
                <a:latin typeface="Times New Roman"/>
                <a:cs typeface="Times New Roman"/>
              </a:rPr>
              <a:t>0</a:t>
            </a:r>
            <a:r>
              <a:rPr sz="1950" spc="-135" baseline="-23504" dirty="0">
                <a:latin typeface="Times New Roman"/>
                <a:cs typeface="Times New Roman"/>
              </a:rPr>
              <a:t> </a:t>
            </a:r>
            <a:r>
              <a:rPr sz="2200" spc="-145" dirty="0">
                <a:latin typeface="Times New Roman"/>
                <a:cs typeface="Times New Roman"/>
              </a:rPr>
              <a:t>.</a:t>
            </a:r>
            <a:r>
              <a:rPr sz="2200" spc="-240" dirty="0">
                <a:latin typeface="Times New Roman"/>
                <a:cs typeface="Times New Roman"/>
              </a:rPr>
              <a:t> </a:t>
            </a:r>
            <a:r>
              <a:rPr sz="2200" spc="-320" dirty="0">
                <a:latin typeface="Times New Roman"/>
                <a:cs typeface="Times New Roman"/>
              </a:rPr>
              <a:t>The</a:t>
            </a:r>
            <a:r>
              <a:rPr sz="2200" spc="-165" dirty="0">
                <a:latin typeface="Times New Roman"/>
                <a:cs typeface="Times New Roman"/>
              </a:rPr>
              <a:t> </a:t>
            </a:r>
            <a:r>
              <a:rPr sz="2200" spc="-200" dirty="0">
                <a:latin typeface="Times New Roman"/>
                <a:cs typeface="Times New Roman"/>
              </a:rPr>
              <a:t>transitive</a:t>
            </a:r>
            <a:r>
              <a:rPr sz="2200" spc="-160" dirty="0">
                <a:latin typeface="Times New Roman"/>
                <a:cs typeface="Times New Roman"/>
              </a:rPr>
              <a:t> </a:t>
            </a:r>
            <a:r>
              <a:rPr sz="2200" spc="-220" dirty="0">
                <a:latin typeface="Times New Roman"/>
                <a:cs typeface="Times New Roman"/>
              </a:rPr>
              <a:t>closure</a:t>
            </a:r>
            <a:r>
              <a:rPr sz="2200" spc="-165" dirty="0">
                <a:latin typeface="Times New Roman"/>
                <a:cs typeface="Times New Roman"/>
              </a:rPr>
              <a:t> </a:t>
            </a:r>
            <a:r>
              <a:rPr sz="2200" spc="-250" dirty="0">
                <a:latin typeface="Times New Roman"/>
                <a:cs typeface="Times New Roman"/>
              </a:rPr>
              <a:t>of</a:t>
            </a:r>
            <a:r>
              <a:rPr sz="2200" spc="-175" dirty="0">
                <a:latin typeface="Times New Roman"/>
                <a:cs typeface="Times New Roman"/>
              </a:rPr>
              <a:t> </a:t>
            </a:r>
            <a:r>
              <a:rPr sz="2200" spc="-380" dirty="0">
                <a:latin typeface="Times New Roman"/>
                <a:cs typeface="Times New Roman"/>
              </a:rPr>
              <a:t>R</a:t>
            </a:r>
            <a:r>
              <a:rPr sz="2200" spc="-350" dirty="0">
                <a:latin typeface="Times New Roman"/>
                <a:cs typeface="Times New Roman"/>
              </a:rPr>
              <a:t> </a:t>
            </a:r>
            <a:r>
              <a:rPr sz="2200" spc="-200" dirty="0">
                <a:latin typeface="Times New Roman"/>
                <a:cs typeface="Times New Roman"/>
              </a:rPr>
              <a:t>is</a:t>
            </a:r>
            <a:r>
              <a:rPr sz="2200" spc="-175" dirty="0">
                <a:latin typeface="Times New Roman"/>
                <a:cs typeface="Times New Roman"/>
              </a:rPr>
              <a:t> </a:t>
            </a:r>
            <a:r>
              <a:rPr sz="2200" spc="-265" dirty="0">
                <a:latin typeface="Times New Roman"/>
                <a:cs typeface="Times New Roman"/>
              </a:rPr>
              <a:t>given</a:t>
            </a:r>
            <a:r>
              <a:rPr sz="2200" spc="-75" dirty="0">
                <a:latin typeface="Times New Roman"/>
                <a:cs typeface="Times New Roman"/>
              </a:rPr>
              <a:t> </a:t>
            </a:r>
            <a:r>
              <a:rPr sz="2200" spc="-280" dirty="0">
                <a:latin typeface="Times New Roman"/>
                <a:cs typeface="Times New Roman"/>
              </a:rPr>
              <a:t>by</a:t>
            </a:r>
            <a:endParaRPr sz="2200">
              <a:latin typeface="Times New Roman"/>
              <a:cs typeface="Times New Roman"/>
            </a:endParaRPr>
          </a:p>
          <a:p>
            <a:pPr marL="38100">
              <a:lnSpc>
                <a:spcPct val="100000"/>
              </a:lnSpc>
              <a:spcBef>
                <a:spcPts val="945"/>
              </a:spcBef>
            </a:pPr>
            <a:r>
              <a:rPr sz="2200" spc="-325" dirty="0">
                <a:latin typeface="Cambria Math"/>
                <a:cs typeface="Cambria Math"/>
              </a:rPr>
              <a:t>𝑅</a:t>
            </a:r>
            <a:r>
              <a:rPr sz="2325" spc="-487" baseline="30465" dirty="0">
                <a:latin typeface="Cambria Math"/>
                <a:cs typeface="Cambria Math"/>
              </a:rPr>
              <a:t>∞</a:t>
            </a:r>
            <a:r>
              <a:rPr sz="2325" spc="-472" baseline="30465" dirty="0">
                <a:latin typeface="Cambria Math"/>
                <a:cs typeface="Cambria Math"/>
              </a:rPr>
              <a:t> </a:t>
            </a:r>
            <a:r>
              <a:rPr sz="2200" spc="-225" dirty="0">
                <a:latin typeface="Times New Roman"/>
                <a:cs typeface="Times New Roman"/>
              </a:rPr>
              <a:t>={(1,1),(1,4),(2,2),(2,4),(3,4),(4,4)}.</a:t>
            </a:r>
            <a:endParaRPr sz="22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7332" y="1276473"/>
            <a:ext cx="8663940" cy="3308350"/>
          </a:xfrm>
          <a:prstGeom prst="rect">
            <a:avLst/>
          </a:prstGeom>
        </p:spPr>
        <p:txBody>
          <a:bodyPr vert="horz" wrap="square" lIns="0" tIns="15240" rIns="0" bIns="0" rtlCol="0">
            <a:spAutoFit/>
          </a:bodyPr>
          <a:lstStyle/>
          <a:p>
            <a:pPr marL="76200">
              <a:lnSpc>
                <a:spcPct val="100000"/>
              </a:lnSpc>
              <a:spcBef>
                <a:spcPts val="120"/>
              </a:spcBef>
            </a:pPr>
            <a:r>
              <a:rPr sz="1550" b="1" spc="200" dirty="0">
                <a:latin typeface="Times New Roman"/>
                <a:cs typeface="Times New Roman"/>
              </a:rPr>
              <a:t>Functions</a:t>
            </a:r>
            <a:endParaRPr sz="1550">
              <a:latin typeface="Times New Roman"/>
              <a:cs typeface="Times New Roman"/>
            </a:endParaRPr>
          </a:p>
          <a:p>
            <a:pPr>
              <a:lnSpc>
                <a:spcPct val="100000"/>
              </a:lnSpc>
            </a:pPr>
            <a:endParaRPr sz="2200">
              <a:latin typeface="Times New Roman"/>
              <a:cs typeface="Times New Roman"/>
            </a:endParaRPr>
          </a:p>
          <a:p>
            <a:pPr marL="76200">
              <a:lnSpc>
                <a:spcPct val="100000"/>
              </a:lnSpc>
              <a:spcBef>
                <a:spcPts val="5"/>
              </a:spcBef>
            </a:pPr>
            <a:r>
              <a:rPr sz="1350" b="1" spc="160" dirty="0">
                <a:latin typeface="Times New Roman"/>
                <a:cs typeface="Times New Roman"/>
              </a:rPr>
              <a:t>Introduction:</a:t>
            </a:r>
            <a:endParaRPr sz="1350">
              <a:latin typeface="Times New Roman"/>
              <a:cs typeface="Times New Roman"/>
            </a:endParaRPr>
          </a:p>
          <a:p>
            <a:pPr marL="298450">
              <a:lnSpc>
                <a:spcPct val="100000"/>
              </a:lnSpc>
              <a:spcBef>
                <a:spcPts val="420"/>
              </a:spcBef>
            </a:pPr>
            <a:r>
              <a:rPr sz="1350" spc="190" dirty="0">
                <a:latin typeface="Times New Roman"/>
                <a:cs typeface="Times New Roman"/>
              </a:rPr>
              <a:t>Function</a:t>
            </a:r>
            <a:r>
              <a:rPr sz="1350" spc="204" dirty="0">
                <a:latin typeface="Times New Roman"/>
                <a:cs typeface="Times New Roman"/>
              </a:rPr>
              <a:t> </a:t>
            </a:r>
            <a:r>
              <a:rPr sz="1350" spc="145" dirty="0">
                <a:latin typeface="Times New Roman"/>
                <a:cs typeface="Times New Roman"/>
              </a:rPr>
              <a:t>is</a:t>
            </a:r>
            <a:r>
              <a:rPr sz="1350" spc="65" dirty="0">
                <a:latin typeface="Times New Roman"/>
                <a:cs typeface="Times New Roman"/>
              </a:rPr>
              <a:t> </a:t>
            </a:r>
            <a:r>
              <a:rPr sz="1350" spc="200" dirty="0">
                <a:latin typeface="Times New Roman"/>
                <a:cs typeface="Times New Roman"/>
              </a:rPr>
              <a:t>a</a:t>
            </a:r>
            <a:r>
              <a:rPr sz="1350" spc="145" dirty="0">
                <a:latin typeface="Times New Roman"/>
                <a:cs typeface="Times New Roman"/>
              </a:rPr>
              <a:t> </a:t>
            </a:r>
            <a:r>
              <a:rPr sz="1350" spc="180" dirty="0">
                <a:latin typeface="Times New Roman"/>
                <a:cs typeface="Times New Roman"/>
              </a:rPr>
              <a:t>special</a:t>
            </a:r>
            <a:r>
              <a:rPr sz="1350" spc="80" dirty="0">
                <a:latin typeface="Times New Roman"/>
                <a:cs typeface="Times New Roman"/>
              </a:rPr>
              <a:t> </a:t>
            </a:r>
            <a:r>
              <a:rPr sz="1350" spc="225" dirty="0">
                <a:latin typeface="Times New Roman"/>
                <a:cs typeface="Times New Roman"/>
              </a:rPr>
              <a:t>kind</a:t>
            </a:r>
            <a:r>
              <a:rPr sz="1350" spc="135" dirty="0">
                <a:latin typeface="Times New Roman"/>
                <a:cs typeface="Times New Roman"/>
              </a:rPr>
              <a:t> </a:t>
            </a:r>
            <a:r>
              <a:rPr sz="1350" spc="180" dirty="0">
                <a:latin typeface="Times New Roman"/>
                <a:cs typeface="Times New Roman"/>
              </a:rPr>
              <a:t>of</a:t>
            </a:r>
            <a:r>
              <a:rPr sz="1350" spc="55" dirty="0">
                <a:latin typeface="Times New Roman"/>
                <a:cs typeface="Times New Roman"/>
              </a:rPr>
              <a:t> </a:t>
            </a:r>
            <a:r>
              <a:rPr sz="1350" spc="190" dirty="0">
                <a:latin typeface="Times New Roman"/>
                <a:cs typeface="Times New Roman"/>
              </a:rPr>
              <a:t>relation.</a:t>
            </a:r>
            <a:r>
              <a:rPr sz="1350" spc="20" dirty="0">
                <a:latin typeface="Times New Roman"/>
                <a:cs typeface="Times New Roman"/>
              </a:rPr>
              <a:t> </a:t>
            </a:r>
            <a:r>
              <a:rPr sz="1350" spc="120" dirty="0">
                <a:latin typeface="Times New Roman"/>
                <a:cs typeface="Times New Roman"/>
              </a:rPr>
              <a:t>If</a:t>
            </a:r>
            <a:r>
              <a:rPr sz="1350" spc="75" dirty="0">
                <a:latin typeface="Times New Roman"/>
                <a:cs typeface="Times New Roman"/>
              </a:rPr>
              <a:t> </a:t>
            </a:r>
            <a:r>
              <a:rPr sz="1350" spc="200" dirty="0">
                <a:latin typeface="Times New Roman"/>
                <a:cs typeface="Times New Roman"/>
              </a:rPr>
              <a:t>a</a:t>
            </a:r>
            <a:r>
              <a:rPr sz="1350" spc="145" dirty="0">
                <a:latin typeface="Times New Roman"/>
                <a:cs typeface="Times New Roman"/>
              </a:rPr>
              <a:t> </a:t>
            </a:r>
            <a:r>
              <a:rPr sz="1350" spc="190" dirty="0">
                <a:latin typeface="Times New Roman"/>
                <a:cs typeface="Times New Roman"/>
              </a:rPr>
              <a:t>relation </a:t>
            </a:r>
            <a:r>
              <a:rPr sz="1350" spc="150" dirty="0">
                <a:latin typeface="Times New Roman"/>
                <a:cs typeface="Times New Roman"/>
              </a:rPr>
              <a:t>f</a:t>
            </a:r>
            <a:r>
              <a:rPr sz="1350" spc="70" dirty="0">
                <a:latin typeface="Times New Roman"/>
                <a:cs typeface="Times New Roman"/>
              </a:rPr>
              <a:t> </a:t>
            </a:r>
            <a:r>
              <a:rPr sz="1350" spc="235" dirty="0">
                <a:latin typeface="Times New Roman"/>
                <a:cs typeface="Times New Roman"/>
              </a:rPr>
              <a:t>from</a:t>
            </a:r>
            <a:r>
              <a:rPr sz="1350" spc="135" dirty="0">
                <a:latin typeface="Times New Roman"/>
                <a:cs typeface="Times New Roman"/>
              </a:rPr>
              <a:t> </a:t>
            </a:r>
            <a:r>
              <a:rPr sz="1350" spc="330" dirty="0">
                <a:latin typeface="Times New Roman"/>
                <a:cs typeface="Times New Roman"/>
              </a:rPr>
              <a:t>X</a:t>
            </a:r>
            <a:r>
              <a:rPr sz="1350" spc="-105" dirty="0">
                <a:latin typeface="Times New Roman"/>
                <a:cs typeface="Times New Roman"/>
              </a:rPr>
              <a:t> </a:t>
            </a:r>
            <a:r>
              <a:rPr sz="1350" spc="185" dirty="0">
                <a:latin typeface="Times New Roman"/>
                <a:cs typeface="Times New Roman"/>
              </a:rPr>
              <a:t>to</a:t>
            </a:r>
            <a:r>
              <a:rPr sz="1350" spc="95" dirty="0">
                <a:latin typeface="Times New Roman"/>
                <a:cs typeface="Times New Roman"/>
              </a:rPr>
              <a:t> </a:t>
            </a:r>
            <a:r>
              <a:rPr sz="1350" spc="330" dirty="0">
                <a:latin typeface="Times New Roman"/>
                <a:cs typeface="Times New Roman"/>
              </a:rPr>
              <a:t>Y</a:t>
            </a:r>
            <a:r>
              <a:rPr sz="1350" spc="-160" dirty="0">
                <a:latin typeface="Times New Roman"/>
                <a:cs typeface="Times New Roman"/>
              </a:rPr>
              <a:t> </a:t>
            </a:r>
            <a:r>
              <a:rPr sz="1350" spc="150" dirty="0">
                <a:latin typeface="Times New Roman"/>
                <a:cs typeface="Times New Roman"/>
              </a:rPr>
              <a:t>is</a:t>
            </a:r>
            <a:r>
              <a:rPr sz="1350" spc="45" dirty="0">
                <a:latin typeface="Times New Roman"/>
                <a:cs typeface="Times New Roman"/>
              </a:rPr>
              <a:t> </a:t>
            </a:r>
            <a:r>
              <a:rPr sz="1350" spc="175" dirty="0">
                <a:latin typeface="Times New Roman"/>
                <a:cs typeface="Times New Roman"/>
              </a:rPr>
              <a:t>also</a:t>
            </a:r>
            <a:r>
              <a:rPr sz="1350" spc="100" dirty="0">
                <a:latin typeface="Times New Roman"/>
                <a:cs typeface="Times New Roman"/>
              </a:rPr>
              <a:t> </a:t>
            </a:r>
            <a:r>
              <a:rPr sz="1350" spc="180" dirty="0">
                <a:latin typeface="Times New Roman"/>
                <a:cs typeface="Times New Roman"/>
              </a:rPr>
              <a:t>said</a:t>
            </a:r>
            <a:r>
              <a:rPr sz="1350" spc="135" dirty="0">
                <a:latin typeface="Times New Roman"/>
                <a:cs typeface="Times New Roman"/>
              </a:rPr>
              <a:t> </a:t>
            </a:r>
            <a:r>
              <a:rPr sz="1350" spc="185" dirty="0">
                <a:latin typeface="Times New Roman"/>
                <a:cs typeface="Times New Roman"/>
              </a:rPr>
              <a:t>to</a:t>
            </a:r>
            <a:r>
              <a:rPr sz="1350" spc="80" dirty="0">
                <a:latin typeface="Times New Roman"/>
                <a:cs typeface="Times New Roman"/>
              </a:rPr>
              <a:t> </a:t>
            </a:r>
            <a:r>
              <a:rPr sz="1350" spc="220" dirty="0">
                <a:latin typeface="Times New Roman"/>
                <a:cs typeface="Times New Roman"/>
              </a:rPr>
              <a:t>be</a:t>
            </a:r>
            <a:r>
              <a:rPr sz="1350" spc="85" dirty="0">
                <a:latin typeface="Times New Roman"/>
                <a:cs typeface="Times New Roman"/>
              </a:rPr>
              <a:t> </a:t>
            </a:r>
            <a:r>
              <a:rPr sz="1350" spc="200" dirty="0">
                <a:latin typeface="Times New Roman"/>
                <a:cs typeface="Times New Roman"/>
              </a:rPr>
              <a:t>a</a:t>
            </a:r>
            <a:endParaRPr sz="1350">
              <a:latin typeface="Times New Roman"/>
              <a:cs typeface="Times New Roman"/>
            </a:endParaRPr>
          </a:p>
          <a:p>
            <a:pPr marL="76200" marR="17780">
              <a:lnSpc>
                <a:spcPct val="125200"/>
              </a:lnSpc>
              <a:spcBef>
                <a:spcPts val="55"/>
              </a:spcBef>
            </a:pPr>
            <a:r>
              <a:rPr sz="2025" spc="300" baseline="2057" dirty="0">
                <a:latin typeface="Times New Roman"/>
                <a:cs typeface="Times New Roman"/>
              </a:rPr>
              <a:t>function,</a:t>
            </a:r>
            <a:r>
              <a:rPr sz="2025" spc="30" baseline="2057" dirty="0">
                <a:latin typeface="Times New Roman"/>
                <a:cs typeface="Times New Roman"/>
              </a:rPr>
              <a:t> </a:t>
            </a:r>
            <a:r>
              <a:rPr sz="2025" spc="330" baseline="2057" dirty="0">
                <a:latin typeface="Times New Roman"/>
                <a:cs typeface="Times New Roman"/>
              </a:rPr>
              <a:t>the</a:t>
            </a:r>
            <a:r>
              <a:rPr sz="2025" spc="157" baseline="2057" dirty="0">
                <a:latin typeface="Times New Roman"/>
                <a:cs typeface="Times New Roman"/>
              </a:rPr>
              <a:t> </a:t>
            </a:r>
            <a:r>
              <a:rPr sz="2025" spc="359" baseline="2057" dirty="0">
                <a:latin typeface="Times New Roman"/>
                <a:cs typeface="Times New Roman"/>
              </a:rPr>
              <a:t>domain</a:t>
            </a:r>
            <a:r>
              <a:rPr sz="2025" spc="292" baseline="2057" dirty="0">
                <a:latin typeface="Times New Roman"/>
                <a:cs typeface="Times New Roman"/>
              </a:rPr>
              <a:t> </a:t>
            </a:r>
            <a:r>
              <a:rPr sz="2025" spc="270" baseline="2057" dirty="0">
                <a:latin typeface="Times New Roman"/>
                <a:cs typeface="Times New Roman"/>
              </a:rPr>
              <a:t>of</a:t>
            </a:r>
            <a:r>
              <a:rPr sz="2025" spc="112" baseline="2057" dirty="0">
                <a:latin typeface="Times New Roman"/>
                <a:cs typeface="Times New Roman"/>
              </a:rPr>
              <a:t> </a:t>
            </a:r>
            <a:r>
              <a:rPr sz="2025" spc="225" baseline="2057" dirty="0">
                <a:latin typeface="Times New Roman"/>
                <a:cs typeface="Times New Roman"/>
              </a:rPr>
              <a:t>f</a:t>
            </a:r>
            <a:r>
              <a:rPr sz="2025" spc="112" baseline="2057" dirty="0">
                <a:latin typeface="Times New Roman"/>
                <a:cs typeface="Times New Roman"/>
              </a:rPr>
              <a:t> </a:t>
            </a:r>
            <a:r>
              <a:rPr sz="2025" spc="359" baseline="2057" dirty="0">
                <a:latin typeface="Times New Roman"/>
                <a:cs typeface="Times New Roman"/>
              </a:rPr>
              <a:t>must</a:t>
            </a:r>
            <a:r>
              <a:rPr sz="2025" spc="179" baseline="2057" dirty="0">
                <a:latin typeface="Times New Roman"/>
                <a:cs typeface="Times New Roman"/>
              </a:rPr>
              <a:t> </a:t>
            </a:r>
            <a:r>
              <a:rPr sz="2025" spc="330" baseline="2057" dirty="0">
                <a:latin typeface="Times New Roman"/>
                <a:cs typeface="Times New Roman"/>
              </a:rPr>
              <a:t>be</a:t>
            </a:r>
            <a:r>
              <a:rPr sz="2025" spc="135" baseline="2057" dirty="0">
                <a:latin typeface="Times New Roman"/>
                <a:cs typeface="Times New Roman"/>
              </a:rPr>
              <a:t> </a:t>
            </a:r>
            <a:r>
              <a:rPr sz="2025" spc="337" baseline="2057" dirty="0">
                <a:latin typeface="Times New Roman"/>
                <a:cs typeface="Times New Roman"/>
              </a:rPr>
              <a:t>equal</a:t>
            </a:r>
            <a:r>
              <a:rPr sz="2025" spc="157" baseline="2057" dirty="0">
                <a:latin typeface="Times New Roman"/>
                <a:cs typeface="Times New Roman"/>
              </a:rPr>
              <a:t> </a:t>
            </a:r>
            <a:r>
              <a:rPr sz="2025" spc="277" baseline="2057" dirty="0">
                <a:latin typeface="Times New Roman"/>
                <a:cs typeface="Times New Roman"/>
              </a:rPr>
              <a:t>to</a:t>
            </a:r>
            <a:r>
              <a:rPr sz="2025" spc="150" baseline="2057" dirty="0">
                <a:latin typeface="Times New Roman"/>
                <a:cs typeface="Times New Roman"/>
              </a:rPr>
              <a:t> </a:t>
            </a:r>
            <a:r>
              <a:rPr sz="2025" spc="494" baseline="2057" dirty="0">
                <a:latin typeface="Times New Roman"/>
                <a:cs typeface="Times New Roman"/>
              </a:rPr>
              <a:t>X</a:t>
            </a:r>
            <a:r>
              <a:rPr sz="2025" spc="-187" baseline="2057" dirty="0">
                <a:latin typeface="Times New Roman"/>
                <a:cs typeface="Times New Roman"/>
              </a:rPr>
              <a:t> </a:t>
            </a:r>
            <a:r>
              <a:rPr sz="2025" spc="390" baseline="2057" dirty="0">
                <a:latin typeface="Times New Roman"/>
                <a:cs typeface="Times New Roman"/>
              </a:rPr>
              <a:t>and</a:t>
            </a:r>
            <a:r>
              <a:rPr sz="2025" spc="225" baseline="2057" dirty="0">
                <a:latin typeface="Times New Roman"/>
                <a:cs typeface="Times New Roman"/>
              </a:rPr>
              <a:t> </a:t>
            </a:r>
            <a:r>
              <a:rPr sz="2025" spc="202" baseline="2057" dirty="0">
                <a:latin typeface="Times New Roman"/>
                <a:cs typeface="Times New Roman"/>
              </a:rPr>
              <a:t>if</a:t>
            </a:r>
            <a:r>
              <a:rPr sz="2025" spc="547" baseline="2057" dirty="0">
                <a:latin typeface="Times New Roman"/>
                <a:cs typeface="Times New Roman"/>
              </a:rPr>
              <a:t> </a:t>
            </a:r>
            <a:r>
              <a:rPr sz="1300" spc="225" dirty="0">
                <a:latin typeface="Times New Roman"/>
                <a:cs typeface="Times New Roman"/>
              </a:rPr>
              <a:t>(</a:t>
            </a:r>
            <a:r>
              <a:rPr sz="1300" i="1" spc="225" dirty="0">
                <a:latin typeface="Times New Roman"/>
                <a:cs typeface="Times New Roman"/>
              </a:rPr>
              <a:t>x</a:t>
            </a:r>
            <a:r>
              <a:rPr sz="1300" spc="225" dirty="0">
                <a:latin typeface="Times New Roman"/>
                <a:cs typeface="Times New Roman"/>
              </a:rPr>
              <a:t>,</a:t>
            </a:r>
            <a:r>
              <a:rPr sz="1300" spc="60" dirty="0">
                <a:latin typeface="Times New Roman"/>
                <a:cs typeface="Times New Roman"/>
              </a:rPr>
              <a:t> </a:t>
            </a:r>
            <a:r>
              <a:rPr sz="1300" i="1" spc="240" dirty="0">
                <a:latin typeface="Times New Roman"/>
                <a:cs typeface="Times New Roman"/>
              </a:rPr>
              <a:t>y</a:t>
            </a:r>
            <a:r>
              <a:rPr sz="1300" spc="240" dirty="0">
                <a:latin typeface="Times New Roman"/>
                <a:cs typeface="Times New Roman"/>
              </a:rPr>
              <a:t>)</a:t>
            </a:r>
            <a:r>
              <a:rPr sz="1300" spc="-70" dirty="0">
                <a:latin typeface="Times New Roman"/>
                <a:cs typeface="Times New Roman"/>
              </a:rPr>
              <a:t> </a:t>
            </a:r>
            <a:r>
              <a:rPr sz="1300" spc="405" dirty="0">
                <a:latin typeface="Symbol"/>
                <a:cs typeface="Symbol"/>
              </a:rPr>
              <a:t></a:t>
            </a:r>
            <a:r>
              <a:rPr sz="1300" spc="275" dirty="0">
                <a:latin typeface="Times New Roman"/>
                <a:cs typeface="Times New Roman"/>
              </a:rPr>
              <a:t> </a:t>
            </a:r>
            <a:r>
              <a:rPr sz="1300" i="1" spc="155" dirty="0">
                <a:latin typeface="Times New Roman"/>
                <a:cs typeface="Times New Roman"/>
              </a:rPr>
              <a:t>f</a:t>
            </a:r>
            <a:r>
              <a:rPr sz="1300" i="1" spc="370" dirty="0">
                <a:latin typeface="Times New Roman"/>
                <a:cs typeface="Times New Roman"/>
              </a:rPr>
              <a:t> </a:t>
            </a:r>
            <a:r>
              <a:rPr sz="2025" spc="390" baseline="2057" dirty="0">
                <a:latin typeface="Times New Roman"/>
                <a:cs typeface="Times New Roman"/>
              </a:rPr>
              <a:t>and</a:t>
            </a:r>
            <a:r>
              <a:rPr sz="2025" spc="577" baseline="2057" dirty="0">
                <a:latin typeface="Times New Roman"/>
                <a:cs typeface="Times New Roman"/>
              </a:rPr>
              <a:t> </a:t>
            </a:r>
            <a:r>
              <a:rPr sz="1300" spc="220" dirty="0">
                <a:latin typeface="Times New Roman"/>
                <a:cs typeface="Times New Roman"/>
              </a:rPr>
              <a:t>(</a:t>
            </a:r>
            <a:r>
              <a:rPr sz="1300" i="1" spc="220" dirty="0">
                <a:latin typeface="Times New Roman"/>
                <a:cs typeface="Times New Roman"/>
              </a:rPr>
              <a:t>x</a:t>
            </a:r>
            <a:r>
              <a:rPr sz="1300" spc="220" dirty="0">
                <a:latin typeface="Times New Roman"/>
                <a:cs typeface="Times New Roman"/>
              </a:rPr>
              <a:t>,</a:t>
            </a:r>
            <a:r>
              <a:rPr sz="1300" spc="-35" dirty="0">
                <a:latin typeface="Times New Roman"/>
                <a:cs typeface="Times New Roman"/>
              </a:rPr>
              <a:t> </a:t>
            </a:r>
            <a:r>
              <a:rPr sz="1300" i="1" spc="229" dirty="0">
                <a:latin typeface="Times New Roman"/>
                <a:cs typeface="Times New Roman"/>
              </a:rPr>
              <a:t>z</a:t>
            </a:r>
            <a:r>
              <a:rPr sz="1300" spc="229" dirty="0">
                <a:latin typeface="Times New Roman"/>
                <a:cs typeface="Times New Roman"/>
              </a:rPr>
              <a:t>)</a:t>
            </a:r>
            <a:r>
              <a:rPr sz="1300" spc="-80" dirty="0">
                <a:latin typeface="Times New Roman"/>
                <a:cs typeface="Times New Roman"/>
              </a:rPr>
              <a:t> </a:t>
            </a:r>
            <a:r>
              <a:rPr sz="1300" spc="405" dirty="0">
                <a:latin typeface="Symbol"/>
                <a:cs typeface="Symbol"/>
              </a:rPr>
              <a:t></a:t>
            </a:r>
            <a:r>
              <a:rPr sz="1300" spc="250" dirty="0">
                <a:latin typeface="Times New Roman"/>
                <a:cs typeface="Times New Roman"/>
              </a:rPr>
              <a:t> </a:t>
            </a:r>
            <a:r>
              <a:rPr sz="1300" i="1" spc="155" dirty="0">
                <a:latin typeface="Times New Roman"/>
                <a:cs typeface="Times New Roman"/>
              </a:rPr>
              <a:t>f</a:t>
            </a:r>
            <a:r>
              <a:rPr sz="1300" i="1" spc="415" dirty="0">
                <a:latin typeface="Times New Roman"/>
                <a:cs typeface="Times New Roman"/>
              </a:rPr>
              <a:t> </a:t>
            </a:r>
            <a:r>
              <a:rPr sz="2025" spc="165" baseline="2057" dirty="0">
                <a:latin typeface="Times New Roman"/>
                <a:cs typeface="Times New Roman"/>
              </a:rPr>
              <a:t>,</a:t>
            </a:r>
            <a:r>
              <a:rPr sz="2025" spc="15" baseline="2057" dirty="0">
                <a:latin typeface="Times New Roman"/>
                <a:cs typeface="Times New Roman"/>
              </a:rPr>
              <a:t> </a:t>
            </a:r>
            <a:r>
              <a:rPr sz="2025" spc="330" baseline="2057" dirty="0">
                <a:latin typeface="Times New Roman"/>
                <a:cs typeface="Times New Roman"/>
              </a:rPr>
              <a:t>then</a:t>
            </a:r>
            <a:r>
              <a:rPr sz="2025" spc="315" baseline="2057" dirty="0">
                <a:latin typeface="Times New Roman"/>
                <a:cs typeface="Times New Roman"/>
              </a:rPr>
              <a:t> </a:t>
            </a:r>
            <a:r>
              <a:rPr sz="2025" spc="337" baseline="2057" dirty="0">
                <a:latin typeface="Times New Roman"/>
                <a:cs typeface="Times New Roman"/>
              </a:rPr>
              <a:t>y</a:t>
            </a:r>
            <a:r>
              <a:rPr sz="2025" spc="67" baseline="2057" dirty="0">
                <a:latin typeface="Times New Roman"/>
                <a:cs typeface="Times New Roman"/>
              </a:rPr>
              <a:t> </a:t>
            </a:r>
            <a:r>
              <a:rPr sz="2025" spc="359" baseline="2057" dirty="0">
                <a:latin typeface="Times New Roman"/>
                <a:cs typeface="Times New Roman"/>
              </a:rPr>
              <a:t>must</a:t>
            </a:r>
            <a:r>
              <a:rPr sz="2025" spc="202" baseline="2057" dirty="0">
                <a:latin typeface="Times New Roman"/>
                <a:cs typeface="Times New Roman"/>
              </a:rPr>
              <a:t> </a:t>
            </a:r>
            <a:r>
              <a:rPr sz="2025" spc="330" baseline="2057" dirty="0">
                <a:latin typeface="Times New Roman"/>
                <a:cs typeface="Times New Roman"/>
              </a:rPr>
              <a:t>be </a:t>
            </a:r>
            <a:r>
              <a:rPr sz="2025" spc="-487" baseline="2057" dirty="0">
                <a:latin typeface="Times New Roman"/>
                <a:cs typeface="Times New Roman"/>
              </a:rPr>
              <a:t> </a:t>
            </a:r>
            <a:r>
              <a:rPr sz="1350" spc="225" dirty="0">
                <a:latin typeface="Times New Roman"/>
                <a:cs typeface="Times New Roman"/>
              </a:rPr>
              <a:t>equal</a:t>
            </a:r>
            <a:r>
              <a:rPr sz="1350" spc="75" dirty="0">
                <a:latin typeface="Times New Roman"/>
                <a:cs typeface="Times New Roman"/>
              </a:rPr>
              <a:t> </a:t>
            </a:r>
            <a:r>
              <a:rPr sz="1350" spc="185" dirty="0">
                <a:latin typeface="Times New Roman"/>
                <a:cs typeface="Times New Roman"/>
              </a:rPr>
              <a:t>to</a:t>
            </a:r>
            <a:r>
              <a:rPr sz="1350" spc="75" dirty="0">
                <a:latin typeface="Times New Roman"/>
                <a:cs typeface="Times New Roman"/>
              </a:rPr>
              <a:t> </a:t>
            </a:r>
            <a:r>
              <a:rPr sz="1350" spc="160" dirty="0">
                <a:latin typeface="Times New Roman"/>
                <a:cs typeface="Times New Roman"/>
              </a:rPr>
              <a:t>z.</a:t>
            </a:r>
            <a:endParaRPr sz="1350">
              <a:latin typeface="Times New Roman"/>
              <a:cs typeface="Times New Roman"/>
            </a:endParaRPr>
          </a:p>
          <a:p>
            <a:pPr>
              <a:lnSpc>
                <a:spcPct val="100000"/>
              </a:lnSpc>
              <a:spcBef>
                <a:spcPts val="5"/>
              </a:spcBef>
            </a:pPr>
            <a:endParaRPr sz="2150">
              <a:latin typeface="Times New Roman"/>
              <a:cs typeface="Times New Roman"/>
            </a:endParaRPr>
          </a:p>
          <a:p>
            <a:pPr marL="76200">
              <a:lnSpc>
                <a:spcPct val="100000"/>
              </a:lnSpc>
              <a:spcBef>
                <a:spcPts val="5"/>
              </a:spcBef>
            </a:pPr>
            <a:r>
              <a:rPr sz="1350" b="1" spc="170" dirty="0">
                <a:latin typeface="Times New Roman"/>
                <a:cs typeface="Times New Roman"/>
              </a:rPr>
              <a:t>Definition:</a:t>
            </a:r>
            <a:endParaRPr sz="1350">
              <a:latin typeface="Times New Roman"/>
              <a:cs typeface="Times New Roman"/>
            </a:endParaRPr>
          </a:p>
          <a:p>
            <a:pPr marL="76200" marR="281940">
              <a:lnSpc>
                <a:spcPct val="125499"/>
              </a:lnSpc>
              <a:spcBef>
                <a:spcPts val="630"/>
              </a:spcBef>
              <a:tabLst>
                <a:tab pos="5175885" algn="l"/>
              </a:tabLst>
            </a:pPr>
            <a:r>
              <a:rPr sz="1350" spc="330" dirty="0">
                <a:latin typeface="Times New Roman"/>
                <a:cs typeface="Times New Roman"/>
              </a:rPr>
              <a:t>A</a:t>
            </a:r>
            <a:r>
              <a:rPr sz="1350" spc="-125" dirty="0">
                <a:latin typeface="Times New Roman"/>
                <a:cs typeface="Times New Roman"/>
              </a:rPr>
              <a:t> </a:t>
            </a:r>
            <a:r>
              <a:rPr sz="1350" spc="185" dirty="0">
                <a:latin typeface="Times New Roman"/>
                <a:cs typeface="Times New Roman"/>
              </a:rPr>
              <a:t>relation </a:t>
            </a:r>
            <a:r>
              <a:rPr sz="1350" spc="150" dirty="0">
                <a:latin typeface="Times New Roman"/>
                <a:cs typeface="Times New Roman"/>
              </a:rPr>
              <a:t>f</a:t>
            </a:r>
            <a:r>
              <a:rPr sz="1350" spc="70" dirty="0">
                <a:latin typeface="Times New Roman"/>
                <a:cs typeface="Times New Roman"/>
              </a:rPr>
              <a:t> </a:t>
            </a:r>
            <a:r>
              <a:rPr sz="1350" spc="235" dirty="0">
                <a:latin typeface="Times New Roman"/>
                <a:cs typeface="Times New Roman"/>
              </a:rPr>
              <a:t>from</a:t>
            </a:r>
            <a:r>
              <a:rPr sz="1350" spc="130" dirty="0">
                <a:latin typeface="Times New Roman"/>
                <a:cs typeface="Times New Roman"/>
              </a:rPr>
              <a:t> </a:t>
            </a:r>
            <a:r>
              <a:rPr sz="1350" spc="200" dirty="0">
                <a:latin typeface="Times New Roman"/>
                <a:cs typeface="Times New Roman"/>
              </a:rPr>
              <a:t>a</a:t>
            </a:r>
            <a:r>
              <a:rPr sz="1350" spc="160" dirty="0">
                <a:latin typeface="Times New Roman"/>
                <a:cs typeface="Times New Roman"/>
              </a:rPr>
              <a:t> </a:t>
            </a:r>
            <a:r>
              <a:rPr sz="1350" spc="145" dirty="0">
                <a:latin typeface="Times New Roman"/>
                <a:cs typeface="Times New Roman"/>
              </a:rPr>
              <a:t>set</a:t>
            </a:r>
            <a:r>
              <a:rPr sz="1350" spc="130" dirty="0">
                <a:latin typeface="Times New Roman"/>
                <a:cs typeface="Times New Roman"/>
              </a:rPr>
              <a:t> </a:t>
            </a:r>
            <a:r>
              <a:rPr sz="1350" spc="330" dirty="0">
                <a:latin typeface="Times New Roman"/>
                <a:cs typeface="Times New Roman"/>
              </a:rPr>
              <a:t>X</a:t>
            </a:r>
            <a:r>
              <a:rPr sz="1350" spc="-110" dirty="0">
                <a:latin typeface="Times New Roman"/>
                <a:cs typeface="Times New Roman"/>
              </a:rPr>
              <a:t> </a:t>
            </a:r>
            <a:r>
              <a:rPr sz="1350" spc="185" dirty="0">
                <a:latin typeface="Times New Roman"/>
                <a:cs typeface="Times New Roman"/>
              </a:rPr>
              <a:t>to</a:t>
            </a:r>
            <a:r>
              <a:rPr sz="1350" spc="80" dirty="0">
                <a:latin typeface="Times New Roman"/>
                <a:cs typeface="Times New Roman"/>
              </a:rPr>
              <a:t> </a:t>
            </a:r>
            <a:r>
              <a:rPr sz="1350" spc="225" dirty="0">
                <a:latin typeface="Times New Roman"/>
                <a:cs typeface="Times New Roman"/>
              </a:rPr>
              <a:t>another</a:t>
            </a:r>
            <a:r>
              <a:rPr sz="1350" spc="215" dirty="0">
                <a:latin typeface="Times New Roman"/>
                <a:cs typeface="Times New Roman"/>
              </a:rPr>
              <a:t> </a:t>
            </a:r>
            <a:r>
              <a:rPr sz="1350" spc="145" dirty="0">
                <a:latin typeface="Times New Roman"/>
                <a:cs typeface="Times New Roman"/>
              </a:rPr>
              <a:t>set</a:t>
            </a:r>
            <a:r>
              <a:rPr sz="1350" spc="130" dirty="0">
                <a:latin typeface="Times New Roman"/>
                <a:cs typeface="Times New Roman"/>
              </a:rPr>
              <a:t> </a:t>
            </a:r>
            <a:r>
              <a:rPr sz="1350" spc="330" dirty="0">
                <a:latin typeface="Times New Roman"/>
                <a:cs typeface="Times New Roman"/>
              </a:rPr>
              <a:t>Y</a:t>
            </a:r>
            <a:r>
              <a:rPr sz="1350" spc="-165" dirty="0">
                <a:latin typeface="Times New Roman"/>
                <a:cs typeface="Times New Roman"/>
              </a:rPr>
              <a:t> </a:t>
            </a:r>
            <a:r>
              <a:rPr sz="1350" spc="150" dirty="0">
                <a:latin typeface="Times New Roman"/>
                <a:cs typeface="Times New Roman"/>
              </a:rPr>
              <a:t>is</a:t>
            </a:r>
            <a:r>
              <a:rPr sz="1350" spc="45" dirty="0">
                <a:latin typeface="Times New Roman"/>
                <a:cs typeface="Times New Roman"/>
              </a:rPr>
              <a:t> </a:t>
            </a:r>
            <a:r>
              <a:rPr sz="1350" spc="180" dirty="0">
                <a:latin typeface="Times New Roman"/>
                <a:cs typeface="Times New Roman"/>
              </a:rPr>
              <a:t>called</a:t>
            </a:r>
            <a:r>
              <a:rPr sz="1350" spc="150" dirty="0">
                <a:latin typeface="Times New Roman"/>
                <a:cs typeface="Times New Roman"/>
              </a:rPr>
              <a:t> </a:t>
            </a:r>
            <a:r>
              <a:rPr sz="1350" spc="200" dirty="0">
                <a:latin typeface="Times New Roman"/>
                <a:cs typeface="Times New Roman"/>
              </a:rPr>
              <a:t>a</a:t>
            </a:r>
            <a:r>
              <a:rPr sz="1350" spc="185" dirty="0">
                <a:latin typeface="Times New Roman"/>
                <a:cs typeface="Times New Roman"/>
              </a:rPr>
              <a:t> </a:t>
            </a:r>
            <a:r>
              <a:rPr sz="1350" b="1" spc="185" dirty="0">
                <a:latin typeface="Times New Roman"/>
                <a:cs typeface="Times New Roman"/>
              </a:rPr>
              <a:t>function</a:t>
            </a:r>
            <a:r>
              <a:rPr sz="1350" b="1" spc="105" dirty="0">
                <a:latin typeface="Times New Roman"/>
                <a:cs typeface="Times New Roman"/>
              </a:rPr>
              <a:t> </a:t>
            </a:r>
            <a:r>
              <a:rPr sz="1350" spc="130" dirty="0">
                <a:latin typeface="Times New Roman"/>
                <a:cs typeface="Times New Roman"/>
              </a:rPr>
              <a:t>if</a:t>
            </a:r>
            <a:r>
              <a:rPr sz="1350" spc="50" dirty="0">
                <a:latin typeface="Times New Roman"/>
                <a:cs typeface="Times New Roman"/>
              </a:rPr>
              <a:t> </a:t>
            </a:r>
            <a:r>
              <a:rPr sz="1350" spc="155" dirty="0">
                <a:latin typeface="Times New Roman"/>
                <a:cs typeface="Times New Roman"/>
              </a:rPr>
              <a:t>for</a:t>
            </a:r>
            <a:r>
              <a:rPr sz="1350" spc="215" dirty="0">
                <a:latin typeface="Times New Roman"/>
                <a:cs typeface="Times New Roman"/>
              </a:rPr>
              <a:t> </a:t>
            </a:r>
            <a:r>
              <a:rPr sz="1350" spc="210" dirty="0">
                <a:latin typeface="Times New Roman"/>
                <a:cs typeface="Times New Roman"/>
              </a:rPr>
              <a:t>every</a:t>
            </a:r>
            <a:r>
              <a:rPr sz="1350" spc="-50" dirty="0">
                <a:latin typeface="Times New Roman"/>
                <a:cs typeface="Times New Roman"/>
              </a:rPr>
              <a:t> </a:t>
            </a:r>
            <a:r>
              <a:rPr sz="1400" i="1" spc="210" dirty="0">
                <a:latin typeface="Times New Roman"/>
                <a:cs typeface="Times New Roman"/>
              </a:rPr>
              <a:t>x</a:t>
            </a:r>
            <a:r>
              <a:rPr sz="1400" i="1" spc="-80" dirty="0">
                <a:latin typeface="Times New Roman"/>
                <a:cs typeface="Times New Roman"/>
              </a:rPr>
              <a:t> </a:t>
            </a:r>
            <a:r>
              <a:rPr sz="1400" spc="340" dirty="0">
                <a:latin typeface="Symbol"/>
                <a:cs typeface="Symbol"/>
              </a:rPr>
              <a:t></a:t>
            </a:r>
            <a:r>
              <a:rPr sz="1400" spc="35" dirty="0">
                <a:latin typeface="Times New Roman"/>
                <a:cs typeface="Times New Roman"/>
              </a:rPr>
              <a:t> </a:t>
            </a:r>
            <a:r>
              <a:rPr sz="1400" i="1" spc="290" dirty="0">
                <a:latin typeface="Times New Roman"/>
                <a:cs typeface="Times New Roman"/>
              </a:rPr>
              <a:t>X</a:t>
            </a:r>
            <a:r>
              <a:rPr sz="1400" i="1" spc="120" dirty="0">
                <a:latin typeface="Times New Roman"/>
                <a:cs typeface="Times New Roman"/>
              </a:rPr>
              <a:t> </a:t>
            </a:r>
            <a:r>
              <a:rPr sz="1350" spc="225" dirty="0">
                <a:latin typeface="Times New Roman"/>
                <a:cs typeface="Times New Roman"/>
              </a:rPr>
              <a:t>there</a:t>
            </a:r>
            <a:r>
              <a:rPr sz="1350" spc="90" dirty="0">
                <a:latin typeface="Times New Roman"/>
                <a:cs typeface="Times New Roman"/>
              </a:rPr>
              <a:t> </a:t>
            </a:r>
            <a:r>
              <a:rPr sz="1350" spc="145" dirty="0">
                <a:latin typeface="Times New Roman"/>
                <a:cs typeface="Times New Roman"/>
              </a:rPr>
              <a:t>is</a:t>
            </a:r>
            <a:r>
              <a:rPr sz="1350" spc="40" dirty="0">
                <a:latin typeface="Times New Roman"/>
                <a:cs typeface="Times New Roman"/>
              </a:rPr>
              <a:t> </a:t>
            </a:r>
            <a:r>
              <a:rPr sz="1350" spc="200" dirty="0">
                <a:latin typeface="Times New Roman"/>
                <a:cs typeface="Times New Roman"/>
              </a:rPr>
              <a:t>a </a:t>
            </a:r>
            <a:r>
              <a:rPr sz="1350" spc="204" dirty="0">
                <a:latin typeface="Times New Roman"/>
                <a:cs typeface="Times New Roman"/>
              </a:rPr>
              <a:t> </a:t>
            </a:r>
            <a:r>
              <a:rPr sz="1350" b="1" spc="254" dirty="0">
                <a:latin typeface="Times New Roman"/>
                <a:cs typeface="Times New Roman"/>
              </a:rPr>
              <a:t>u</a:t>
            </a:r>
            <a:r>
              <a:rPr sz="1350" b="1" spc="235" dirty="0">
                <a:latin typeface="Times New Roman"/>
                <a:cs typeface="Times New Roman"/>
              </a:rPr>
              <a:t>n</a:t>
            </a:r>
            <a:r>
              <a:rPr sz="1350" b="1" spc="110" dirty="0">
                <a:latin typeface="Times New Roman"/>
                <a:cs typeface="Times New Roman"/>
              </a:rPr>
              <a:t>i</a:t>
            </a:r>
            <a:r>
              <a:rPr sz="1350" b="1" spc="180" dirty="0">
                <a:latin typeface="Times New Roman"/>
                <a:cs typeface="Times New Roman"/>
              </a:rPr>
              <a:t>q</a:t>
            </a:r>
            <a:r>
              <a:rPr sz="1350" b="1" spc="235" dirty="0">
                <a:latin typeface="Times New Roman"/>
                <a:cs typeface="Times New Roman"/>
              </a:rPr>
              <a:t>u</a:t>
            </a:r>
            <a:r>
              <a:rPr sz="1350" b="1" spc="200" dirty="0">
                <a:latin typeface="Times New Roman"/>
                <a:cs typeface="Times New Roman"/>
              </a:rPr>
              <a:t>e</a:t>
            </a:r>
            <a:r>
              <a:rPr sz="1350" b="1" dirty="0">
                <a:latin typeface="Times New Roman"/>
                <a:cs typeface="Times New Roman"/>
              </a:rPr>
              <a:t>  </a:t>
            </a:r>
            <a:r>
              <a:rPr sz="1350" b="1" spc="-130" dirty="0">
                <a:latin typeface="Times New Roman"/>
                <a:cs typeface="Times New Roman"/>
              </a:rPr>
              <a:t> </a:t>
            </a:r>
            <a:r>
              <a:rPr sz="1300" i="1" spc="245" dirty="0">
                <a:latin typeface="Times New Roman"/>
                <a:cs typeface="Times New Roman"/>
              </a:rPr>
              <a:t>y</a:t>
            </a:r>
            <a:r>
              <a:rPr sz="1300" i="1" spc="-5" dirty="0">
                <a:latin typeface="Times New Roman"/>
                <a:cs typeface="Times New Roman"/>
              </a:rPr>
              <a:t> </a:t>
            </a:r>
            <a:r>
              <a:rPr sz="1300" spc="390" dirty="0">
                <a:latin typeface="Symbol"/>
                <a:cs typeface="Symbol"/>
              </a:rPr>
              <a:t></a:t>
            </a:r>
            <a:r>
              <a:rPr sz="1300" spc="-165" dirty="0">
                <a:latin typeface="Times New Roman"/>
                <a:cs typeface="Times New Roman"/>
              </a:rPr>
              <a:t> </a:t>
            </a:r>
            <a:r>
              <a:rPr sz="1300" i="1" spc="305" dirty="0">
                <a:latin typeface="Times New Roman"/>
                <a:cs typeface="Times New Roman"/>
              </a:rPr>
              <a:t>Y</a:t>
            </a:r>
            <a:r>
              <a:rPr sz="1300" i="1" spc="95" dirty="0">
                <a:latin typeface="Times New Roman"/>
                <a:cs typeface="Times New Roman"/>
              </a:rPr>
              <a:t> </a:t>
            </a:r>
            <a:r>
              <a:rPr sz="1350" spc="120" dirty="0">
                <a:latin typeface="Times New Roman"/>
                <a:cs typeface="Times New Roman"/>
              </a:rPr>
              <a:t>s</a:t>
            </a:r>
            <a:r>
              <a:rPr sz="1350" spc="310" dirty="0">
                <a:latin typeface="Times New Roman"/>
                <a:cs typeface="Times New Roman"/>
              </a:rPr>
              <a:t>u</a:t>
            </a:r>
            <a:r>
              <a:rPr sz="1350" spc="204" dirty="0">
                <a:latin typeface="Times New Roman"/>
                <a:cs typeface="Times New Roman"/>
              </a:rPr>
              <a:t>c</a:t>
            </a:r>
            <a:r>
              <a:rPr sz="1350" spc="225" dirty="0">
                <a:latin typeface="Times New Roman"/>
                <a:cs typeface="Times New Roman"/>
              </a:rPr>
              <a:t>h</a:t>
            </a:r>
            <a:r>
              <a:rPr sz="1350" dirty="0">
                <a:latin typeface="Times New Roman"/>
                <a:cs typeface="Times New Roman"/>
              </a:rPr>
              <a:t> </a:t>
            </a:r>
            <a:r>
              <a:rPr sz="1350" spc="-135" dirty="0">
                <a:latin typeface="Times New Roman"/>
                <a:cs typeface="Times New Roman"/>
              </a:rPr>
              <a:t> </a:t>
            </a:r>
            <a:r>
              <a:rPr sz="1350" spc="145" dirty="0">
                <a:latin typeface="Times New Roman"/>
                <a:cs typeface="Times New Roman"/>
              </a:rPr>
              <a:t>t</a:t>
            </a:r>
            <a:r>
              <a:rPr sz="1350" spc="310" dirty="0">
                <a:latin typeface="Times New Roman"/>
                <a:cs typeface="Times New Roman"/>
              </a:rPr>
              <a:t>h</a:t>
            </a:r>
            <a:r>
              <a:rPr sz="1350" spc="245" dirty="0">
                <a:latin typeface="Times New Roman"/>
                <a:cs typeface="Times New Roman"/>
              </a:rPr>
              <a:t>a</a:t>
            </a:r>
            <a:r>
              <a:rPr sz="1350" spc="125" dirty="0">
                <a:latin typeface="Times New Roman"/>
                <a:cs typeface="Times New Roman"/>
              </a:rPr>
              <a:t>t</a:t>
            </a:r>
            <a:r>
              <a:rPr sz="1350" dirty="0">
                <a:latin typeface="Times New Roman"/>
                <a:cs typeface="Times New Roman"/>
              </a:rPr>
              <a:t> </a:t>
            </a:r>
            <a:r>
              <a:rPr sz="1350" spc="65" dirty="0">
                <a:latin typeface="Times New Roman"/>
                <a:cs typeface="Times New Roman"/>
              </a:rPr>
              <a:t> </a:t>
            </a:r>
            <a:r>
              <a:rPr sz="1300" spc="295" dirty="0">
                <a:latin typeface="Times New Roman"/>
                <a:cs typeface="Times New Roman"/>
              </a:rPr>
              <a:t>(</a:t>
            </a:r>
            <a:r>
              <a:rPr sz="1300" i="1" spc="240" dirty="0">
                <a:latin typeface="Times New Roman"/>
                <a:cs typeface="Times New Roman"/>
              </a:rPr>
              <a:t>x</a:t>
            </a:r>
            <a:r>
              <a:rPr sz="1300" spc="140" dirty="0">
                <a:latin typeface="Times New Roman"/>
                <a:cs typeface="Times New Roman"/>
              </a:rPr>
              <a:t>,</a:t>
            </a:r>
            <a:r>
              <a:rPr sz="1300" spc="55" dirty="0">
                <a:latin typeface="Times New Roman"/>
                <a:cs typeface="Times New Roman"/>
              </a:rPr>
              <a:t> </a:t>
            </a:r>
            <a:r>
              <a:rPr sz="1300" i="1" spc="295" dirty="0">
                <a:latin typeface="Times New Roman"/>
                <a:cs typeface="Times New Roman"/>
              </a:rPr>
              <a:t>y</a:t>
            </a:r>
            <a:r>
              <a:rPr sz="1300" spc="185" dirty="0">
                <a:latin typeface="Times New Roman"/>
                <a:cs typeface="Times New Roman"/>
              </a:rPr>
              <a:t>)</a:t>
            </a:r>
            <a:r>
              <a:rPr sz="1300" spc="-70" dirty="0">
                <a:latin typeface="Times New Roman"/>
                <a:cs typeface="Times New Roman"/>
              </a:rPr>
              <a:t> </a:t>
            </a:r>
            <a:r>
              <a:rPr sz="1300" spc="405" dirty="0">
                <a:latin typeface="Symbol"/>
                <a:cs typeface="Symbol"/>
              </a:rPr>
              <a:t></a:t>
            </a:r>
            <a:r>
              <a:rPr sz="1300" dirty="0">
                <a:latin typeface="Times New Roman"/>
                <a:cs typeface="Times New Roman"/>
              </a:rPr>
              <a:t> </a:t>
            </a:r>
            <a:r>
              <a:rPr sz="1300" spc="-60" dirty="0">
                <a:latin typeface="Times New Roman"/>
                <a:cs typeface="Times New Roman"/>
              </a:rPr>
              <a:t> </a:t>
            </a:r>
            <a:r>
              <a:rPr sz="1300" i="1" spc="155" dirty="0">
                <a:latin typeface="Times New Roman"/>
                <a:cs typeface="Times New Roman"/>
              </a:rPr>
              <a:t>f</a:t>
            </a:r>
            <a:r>
              <a:rPr sz="1300" i="1" dirty="0">
                <a:latin typeface="Times New Roman"/>
                <a:cs typeface="Times New Roman"/>
              </a:rPr>
              <a:t> </a:t>
            </a:r>
            <a:r>
              <a:rPr sz="1300" i="1" spc="30" dirty="0">
                <a:latin typeface="Times New Roman"/>
                <a:cs typeface="Times New Roman"/>
              </a:rPr>
              <a:t> </a:t>
            </a:r>
            <a:r>
              <a:rPr sz="1350" spc="15" dirty="0">
                <a:latin typeface="Times New Roman"/>
                <a:cs typeface="Times New Roman"/>
              </a:rPr>
              <a:t>.</a:t>
            </a:r>
            <a:r>
              <a:rPr sz="1350" spc="90" dirty="0">
                <a:latin typeface="Times New Roman"/>
                <a:cs typeface="Times New Roman"/>
              </a:rPr>
              <a:t>I</a:t>
            </a:r>
            <a:r>
              <a:rPr sz="1350" spc="125" dirty="0">
                <a:latin typeface="Times New Roman"/>
                <a:cs typeface="Times New Roman"/>
              </a:rPr>
              <a:t>t</a:t>
            </a:r>
            <a:r>
              <a:rPr sz="1350" spc="114" dirty="0">
                <a:latin typeface="Times New Roman"/>
                <a:cs typeface="Times New Roman"/>
              </a:rPr>
              <a:t> </a:t>
            </a:r>
            <a:r>
              <a:rPr sz="1350" spc="150" dirty="0">
                <a:latin typeface="Times New Roman"/>
                <a:cs typeface="Times New Roman"/>
              </a:rPr>
              <a:t>is</a:t>
            </a:r>
            <a:r>
              <a:rPr sz="1350" spc="45" dirty="0">
                <a:latin typeface="Times New Roman"/>
                <a:cs typeface="Times New Roman"/>
              </a:rPr>
              <a:t> </a:t>
            </a:r>
            <a:r>
              <a:rPr sz="1350" spc="265" dirty="0">
                <a:latin typeface="Times New Roman"/>
                <a:cs typeface="Times New Roman"/>
              </a:rPr>
              <a:t>r</a:t>
            </a:r>
            <a:r>
              <a:rPr sz="1350" spc="204" dirty="0">
                <a:latin typeface="Times New Roman"/>
                <a:cs typeface="Times New Roman"/>
              </a:rPr>
              <a:t>e</a:t>
            </a:r>
            <a:r>
              <a:rPr sz="1350" spc="275" dirty="0">
                <a:latin typeface="Times New Roman"/>
                <a:cs typeface="Times New Roman"/>
              </a:rPr>
              <a:t>p</a:t>
            </a:r>
            <a:r>
              <a:rPr sz="1350" spc="265" dirty="0">
                <a:latin typeface="Times New Roman"/>
                <a:cs typeface="Times New Roman"/>
              </a:rPr>
              <a:t>r</a:t>
            </a:r>
            <a:r>
              <a:rPr sz="1350" spc="190" dirty="0">
                <a:latin typeface="Times New Roman"/>
                <a:cs typeface="Times New Roman"/>
              </a:rPr>
              <a:t>e</a:t>
            </a:r>
            <a:r>
              <a:rPr sz="1350" spc="120" dirty="0">
                <a:latin typeface="Times New Roman"/>
                <a:cs typeface="Times New Roman"/>
              </a:rPr>
              <a:t>s</a:t>
            </a:r>
            <a:r>
              <a:rPr sz="1350" spc="190" dirty="0">
                <a:latin typeface="Times New Roman"/>
                <a:cs typeface="Times New Roman"/>
              </a:rPr>
              <a:t>e</a:t>
            </a:r>
            <a:r>
              <a:rPr sz="1350" spc="310" dirty="0">
                <a:latin typeface="Times New Roman"/>
                <a:cs typeface="Times New Roman"/>
              </a:rPr>
              <a:t>n</a:t>
            </a:r>
            <a:r>
              <a:rPr sz="1350" spc="145" dirty="0">
                <a:latin typeface="Times New Roman"/>
                <a:cs typeface="Times New Roman"/>
              </a:rPr>
              <a:t>t</a:t>
            </a:r>
            <a:r>
              <a:rPr sz="1350" spc="190" dirty="0">
                <a:latin typeface="Times New Roman"/>
                <a:cs typeface="Times New Roman"/>
              </a:rPr>
              <a:t>e</a:t>
            </a:r>
            <a:r>
              <a:rPr sz="1350" spc="225" dirty="0">
                <a:latin typeface="Times New Roman"/>
                <a:cs typeface="Times New Roman"/>
              </a:rPr>
              <a:t>d</a:t>
            </a:r>
            <a:r>
              <a:rPr sz="1350" spc="130" dirty="0">
                <a:latin typeface="Times New Roman"/>
                <a:cs typeface="Times New Roman"/>
              </a:rPr>
              <a:t> </a:t>
            </a:r>
            <a:r>
              <a:rPr sz="1350" spc="245" dirty="0">
                <a:latin typeface="Times New Roman"/>
                <a:cs typeface="Times New Roman"/>
              </a:rPr>
              <a:t>a</a:t>
            </a:r>
            <a:r>
              <a:rPr sz="1350" spc="175" dirty="0">
                <a:latin typeface="Times New Roman"/>
                <a:cs typeface="Times New Roman"/>
              </a:rPr>
              <a:t>s</a:t>
            </a:r>
            <a:r>
              <a:rPr sz="1350" dirty="0">
                <a:latin typeface="Times New Roman"/>
                <a:cs typeface="Times New Roman"/>
              </a:rPr>
              <a:t>	</a:t>
            </a:r>
            <a:r>
              <a:rPr sz="1300" i="1" spc="150" dirty="0">
                <a:latin typeface="Times New Roman"/>
                <a:cs typeface="Times New Roman"/>
              </a:rPr>
              <a:t>f</a:t>
            </a:r>
            <a:r>
              <a:rPr sz="1300" i="1" dirty="0">
                <a:latin typeface="Times New Roman"/>
                <a:cs typeface="Times New Roman"/>
              </a:rPr>
              <a:t> </a:t>
            </a:r>
            <a:r>
              <a:rPr sz="1300" i="1" spc="70" dirty="0">
                <a:latin typeface="Times New Roman"/>
                <a:cs typeface="Times New Roman"/>
              </a:rPr>
              <a:t> </a:t>
            </a:r>
            <a:r>
              <a:rPr sz="1300" spc="150" dirty="0">
                <a:latin typeface="Times New Roman"/>
                <a:cs typeface="Times New Roman"/>
              </a:rPr>
              <a:t>:</a:t>
            </a:r>
            <a:r>
              <a:rPr sz="1300" spc="145" dirty="0">
                <a:latin typeface="Times New Roman"/>
                <a:cs typeface="Times New Roman"/>
              </a:rPr>
              <a:t> </a:t>
            </a:r>
            <a:r>
              <a:rPr sz="1300" i="1" spc="330" dirty="0">
                <a:latin typeface="Times New Roman"/>
                <a:cs typeface="Times New Roman"/>
              </a:rPr>
              <a:t>X</a:t>
            </a:r>
            <a:r>
              <a:rPr sz="1300" i="1" dirty="0">
                <a:latin typeface="Times New Roman"/>
                <a:cs typeface="Times New Roman"/>
              </a:rPr>
              <a:t> </a:t>
            </a:r>
            <a:r>
              <a:rPr sz="1300" i="1" spc="45" dirty="0">
                <a:latin typeface="Times New Roman"/>
                <a:cs typeface="Times New Roman"/>
              </a:rPr>
              <a:t> </a:t>
            </a:r>
            <a:r>
              <a:rPr sz="1300" spc="535" dirty="0">
                <a:latin typeface="Symbol"/>
                <a:cs typeface="Symbol"/>
              </a:rPr>
              <a:t></a:t>
            </a:r>
            <a:r>
              <a:rPr sz="1300" spc="-45" dirty="0">
                <a:latin typeface="Times New Roman"/>
                <a:cs typeface="Times New Roman"/>
              </a:rPr>
              <a:t> </a:t>
            </a:r>
            <a:r>
              <a:rPr sz="1300" i="1" spc="300" dirty="0">
                <a:latin typeface="Times New Roman"/>
                <a:cs typeface="Times New Roman"/>
              </a:rPr>
              <a:t>Y</a:t>
            </a:r>
            <a:r>
              <a:rPr sz="1300" i="1" spc="100" dirty="0">
                <a:latin typeface="Times New Roman"/>
                <a:cs typeface="Times New Roman"/>
              </a:rPr>
              <a:t> </a:t>
            </a:r>
            <a:r>
              <a:rPr sz="1350" spc="204" dirty="0">
                <a:latin typeface="Times New Roman"/>
                <a:cs typeface="Times New Roman"/>
              </a:rPr>
              <a:t>o</a:t>
            </a:r>
            <a:r>
              <a:rPr sz="1350" spc="150" dirty="0">
                <a:latin typeface="Times New Roman"/>
                <a:cs typeface="Times New Roman"/>
              </a:rPr>
              <a:t>r</a:t>
            </a:r>
            <a:r>
              <a:rPr sz="1350" dirty="0">
                <a:latin typeface="Times New Roman"/>
                <a:cs typeface="Times New Roman"/>
              </a:rPr>
              <a:t>  </a:t>
            </a:r>
            <a:r>
              <a:rPr sz="1350" spc="-45" dirty="0">
                <a:latin typeface="Times New Roman"/>
                <a:cs typeface="Times New Roman"/>
              </a:rPr>
              <a:t> </a:t>
            </a:r>
            <a:r>
              <a:rPr sz="1300" i="1" spc="345" dirty="0">
                <a:latin typeface="Times New Roman"/>
                <a:cs typeface="Times New Roman"/>
              </a:rPr>
              <a:t>X</a:t>
            </a:r>
            <a:r>
              <a:rPr sz="1300" i="1" dirty="0">
                <a:latin typeface="Times New Roman"/>
                <a:cs typeface="Times New Roman"/>
              </a:rPr>
              <a:t> </a:t>
            </a:r>
            <a:r>
              <a:rPr sz="1300" i="1" spc="-50" dirty="0">
                <a:latin typeface="Times New Roman"/>
                <a:cs typeface="Times New Roman"/>
              </a:rPr>
              <a:t> </a:t>
            </a:r>
            <a:r>
              <a:rPr sz="1300" spc="-440" dirty="0">
                <a:latin typeface="Symbol"/>
                <a:cs typeface="Symbol"/>
              </a:rPr>
              <a:t></a:t>
            </a:r>
            <a:r>
              <a:rPr sz="1300" spc="-280" dirty="0">
                <a:latin typeface="Symbol"/>
                <a:cs typeface="Symbol"/>
              </a:rPr>
              <a:t></a:t>
            </a:r>
            <a:r>
              <a:rPr sz="1125" i="1" spc="135" baseline="44444" dirty="0">
                <a:latin typeface="Times New Roman"/>
                <a:cs typeface="Times New Roman"/>
              </a:rPr>
              <a:t>f</a:t>
            </a:r>
            <a:r>
              <a:rPr sz="1125" i="1" baseline="44444" dirty="0">
                <a:latin typeface="Times New Roman"/>
                <a:cs typeface="Times New Roman"/>
              </a:rPr>
              <a:t> </a:t>
            </a:r>
            <a:r>
              <a:rPr sz="1125" i="1" spc="-112" baseline="44444" dirty="0">
                <a:latin typeface="Times New Roman"/>
                <a:cs typeface="Times New Roman"/>
              </a:rPr>
              <a:t> </a:t>
            </a:r>
            <a:r>
              <a:rPr sz="1300" spc="595" dirty="0">
                <a:latin typeface="Symbol"/>
                <a:cs typeface="Symbol"/>
              </a:rPr>
              <a:t></a:t>
            </a:r>
            <a:r>
              <a:rPr sz="1300" i="1" spc="315" dirty="0">
                <a:latin typeface="Times New Roman"/>
                <a:cs typeface="Times New Roman"/>
              </a:rPr>
              <a:t>Y</a:t>
            </a:r>
            <a:r>
              <a:rPr sz="1300" i="1" dirty="0">
                <a:latin typeface="Times New Roman"/>
                <a:cs typeface="Times New Roman"/>
              </a:rPr>
              <a:t> </a:t>
            </a:r>
            <a:r>
              <a:rPr sz="1300" i="1" spc="-114" dirty="0">
                <a:latin typeface="Times New Roman"/>
                <a:cs typeface="Times New Roman"/>
              </a:rPr>
              <a:t> </a:t>
            </a:r>
            <a:r>
              <a:rPr sz="1350" spc="110" dirty="0">
                <a:latin typeface="Times New Roman"/>
                <a:cs typeface="Times New Roman"/>
              </a:rPr>
              <a:t>.</a:t>
            </a:r>
            <a:r>
              <a:rPr sz="1350" spc="5" dirty="0">
                <a:latin typeface="Times New Roman"/>
                <a:cs typeface="Times New Roman"/>
              </a:rPr>
              <a:t> </a:t>
            </a:r>
            <a:r>
              <a:rPr sz="1350" spc="110" dirty="0">
                <a:latin typeface="Times New Roman"/>
                <a:cs typeface="Times New Roman"/>
              </a:rPr>
              <a:t>T</a:t>
            </a:r>
            <a:r>
              <a:rPr sz="1350" spc="310" dirty="0">
                <a:latin typeface="Times New Roman"/>
                <a:cs typeface="Times New Roman"/>
              </a:rPr>
              <a:t>h</a:t>
            </a:r>
            <a:r>
              <a:rPr sz="1350" spc="200" dirty="0">
                <a:latin typeface="Times New Roman"/>
                <a:cs typeface="Times New Roman"/>
              </a:rPr>
              <a:t>e</a:t>
            </a:r>
            <a:r>
              <a:rPr sz="1350" spc="85" dirty="0">
                <a:latin typeface="Times New Roman"/>
                <a:cs typeface="Times New Roman"/>
              </a:rPr>
              <a:t> </a:t>
            </a:r>
            <a:r>
              <a:rPr sz="1350" spc="145" dirty="0">
                <a:latin typeface="Times New Roman"/>
                <a:cs typeface="Times New Roman"/>
              </a:rPr>
              <a:t>t</a:t>
            </a:r>
            <a:r>
              <a:rPr sz="1350" spc="190" dirty="0">
                <a:latin typeface="Times New Roman"/>
                <a:cs typeface="Times New Roman"/>
              </a:rPr>
              <a:t>e</a:t>
            </a:r>
            <a:r>
              <a:rPr sz="1350" spc="285" dirty="0">
                <a:latin typeface="Times New Roman"/>
                <a:cs typeface="Times New Roman"/>
              </a:rPr>
              <a:t>r</a:t>
            </a:r>
            <a:r>
              <a:rPr sz="1350" spc="195" dirty="0">
                <a:latin typeface="Times New Roman"/>
                <a:cs typeface="Times New Roman"/>
              </a:rPr>
              <a:t>m  </a:t>
            </a:r>
            <a:r>
              <a:rPr sz="1350" spc="190" dirty="0">
                <a:latin typeface="Times New Roman"/>
                <a:cs typeface="Times New Roman"/>
              </a:rPr>
              <a:t>“function”</a:t>
            </a:r>
            <a:r>
              <a:rPr sz="1350" spc="-125" dirty="0">
                <a:latin typeface="Times New Roman"/>
                <a:cs typeface="Times New Roman"/>
              </a:rPr>
              <a:t> </a:t>
            </a:r>
            <a:r>
              <a:rPr sz="1350" spc="145" dirty="0">
                <a:latin typeface="Times New Roman"/>
                <a:cs typeface="Times New Roman"/>
              </a:rPr>
              <a:t>is</a:t>
            </a:r>
            <a:r>
              <a:rPr sz="1350" spc="70" dirty="0">
                <a:latin typeface="Times New Roman"/>
                <a:cs typeface="Times New Roman"/>
              </a:rPr>
              <a:t> </a:t>
            </a:r>
            <a:r>
              <a:rPr sz="1350" spc="175" dirty="0">
                <a:latin typeface="Times New Roman"/>
                <a:cs typeface="Times New Roman"/>
              </a:rPr>
              <a:t>also</a:t>
            </a:r>
            <a:r>
              <a:rPr sz="1350" spc="105" dirty="0">
                <a:latin typeface="Times New Roman"/>
                <a:cs typeface="Times New Roman"/>
              </a:rPr>
              <a:t> </a:t>
            </a:r>
            <a:r>
              <a:rPr sz="1350" spc="215" dirty="0">
                <a:latin typeface="Times New Roman"/>
                <a:cs typeface="Times New Roman"/>
              </a:rPr>
              <a:t>sometimes</a:t>
            </a:r>
            <a:r>
              <a:rPr sz="1350" spc="50" dirty="0">
                <a:latin typeface="Times New Roman"/>
                <a:cs typeface="Times New Roman"/>
              </a:rPr>
              <a:t> </a:t>
            </a:r>
            <a:r>
              <a:rPr sz="1350" spc="180" dirty="0">
                <a:latin typeface="Times New Roman"/>
                <a:cs typeface="Times New Roman"/>
              </a:rPr>
              <a:t>called</a:t>
            </a:r>
            <a:r>
              <a:rPr sz="1350" spc="140" dirty="0">
                <a:latin typeface="Times New Roman"/>
                <a:cs typeface="Times New Roman"/>
              </a:rPr>
              <a:t> </a:t>
            </a:r>
            <a:r>
              <a:rPr sz="1350" spc="210" dirty="0">
                <a:latin typeface="Times New Roman"/>
                <a:cs typeface="Times New Roman"/>
              </a:rPr>
              <a:t>as</a:t>
            </a:r>
            <a:r>
              <a:rPr sz="1350" spc="70" dirty="0">
                <a:latin typeface="Times New Roman"/>
                <a:cs typeface="Times New Roman"/>
              </a:rPr>
              <a:t> </a:t>
            </a:r>
            <a:r>
              <a:rPr sz="1350" spc="185" dirty="0">
                <a:latin typeface="Times New Roman"/>
                <a:cs typeface="Times New Roman"/>
              </a:rPr>
              <a:t>“transformation”,</a:t>
            </a:r>
            <a:r>
              <a:rPr sz="1350" spc="15" dirty="0">
                <a:latin typeface="Times New Roman"/>
                <a:cs typeface="Times New Roman"/>
              </a:rPr>
              <a:t> </a:t>
            </a:r>
            <a:r>
              <a:rPr sz="1350" spc="225" dirty="0">
                <a:latin typeface="Times New Roman"/>
                <a:cs typeface="Times New Roman"/>
              </a:rPr>
              <a:t>“mapping”</a:t>
            </a:r>
            <a:r>
              <a:rPr sz="1350" spc="-125" dirty="0">
                <a:latin typeface="Times New Roman"/>
                <a:cs typeface="Times New Roman"/>
              </a:rPr>
              <a:t> </a:t>
            </a:r>
            <a:r>
              <a:rPr sz="1350" spc="180" dirty="0">
                <a:latin typeface="Times New Roman"/>
                <a:cs typeface="Times New Roman"/>
              </a:rPr>
              <a:t>or</a:t>
            </a:r>
            <a:r>
              <a:rPr sz="1350" spc="225" dirty="0">
                <a:latin typeface="Times New Roman"/>
                <a:cs typeface="Times New Roman"/>
              </a:rPr>
              <a:t> </a:t>
            </a:r>
            <a:r>
              <a:rPr sz="1350" spc="190" dirty="0">
                <a:latin typeface="Times New Roman"/>
                <a:cs typeface="Times New Roman"/>
              </a:rPr>
              <a:t>“correspondence”.</a:t>
            </a:r>
            <a:endParaRPr sz="1350">
              <a:latin typeface="Times New Roman"/>
              <a:cs typeface="Times New Roman"/>
            </a:endParaRPr>
          </a:p>
          <a:p>
            <a:pPr marL="76200">
              <a:lnSpc>
                <a:spcPct val="100000"/>
              </a:lnSpc>
              <a:spcBef>
                <a:spcPts val="1120"/>
              </a:spcBef>
            </a:pPr>
            <a:r>
              <a:rPr sz="1350" spc="120" dirty="0">
                <a:latin typeface="Times New Roman"/>
                <a:cs typeface="Times New Roman"/>
              </a:rPr>
              <a:t>If</a:t>
            </a:r>
            <a:r>
              <a:rPr sz="1350" spc="525" dirty="0">
                <a:latin typeface="Times New Roman"/>
                <a:cs typeface="Times New Roman"/>
              </a:rPr>
              <a:t> </a:t>
            </a:r>
            <a:r>
              <a:rPr sz="1300" i="1" spc="240" dirty="0">
                <a:latin typeface="Times New Roman"/>
                <a:cs typeface="Times New Roman"/>
              </a:rPr>
              <a:t>y</a:t>
            </a:r>
            <a:r>
              <a:rPr sz="1300" i="1" spc="180" dirty="0">
                <a:latin typeface="Times New Roman"/>
                <a:cs typeface="Times New Roman"/>
              </a:rPr>
              <a:t> </a:t>
            </a:r>
            <a:r>
              <a:rPr sz="1300" spc="300" dirty="0">
                <a:latin typeface="Symbol"/>
                <a:cs typeface="Symbol"/>
              </a:rPr>
              <a:t></a:t>
            </a:r>
            <a:r>
              <a:rPr sz="1300" spc="470" dirty="0">
                <a:latin typeface="Times New Roman"/>
                <a:cs typeface="Times New Roman"/>
              </a:rPr>
              <a:t> </a:t>
            </a:r>
            <a:r>
              <a:rPr sz="1300" i="1" spc="150" dirty="0">
                <a:latin typeface="Times New Roman"/>
                <a:cs typeface="Times New Roman"/>
              </a:rPr>
              <a:t>f</a:t>
            </a:r>
            <a:r>
              <a:rPr sz="1300" i="1" spc="90" dirty="0">
                <a:latin typeface="Times New Roman"/>
                <a:cs typeface="Times New Roman"/>
              </a:rPr>
              <a:t> </a:t>
            </a:r>
            <a:r>
              <a:rPr sz="1300" spc="260" dirty="0">
                <a:latin typeface="Times New Roman"/>
                <a:cs typeface="Times New Roman"/>
              </a:rPr>
              <a:t>(</a:t>
            </a:r>
            <a:r>
              <a:rPr sz="1300" i="1" spc="260" dirty="0">
                <a:latin typeface="Times New Roman"/>
                <a:cs typeface="Times New Roman"/>
              </a:rPr>
              <a:t>x</a:t>
            </a:r>
            <a:r>
              <a:rPr sz="1300" spc="260" dirty="0">
                <a:latin typeface="Times New Roman"/>
                <a:cs typeface="Times New Roman"/>
              </a:rPr>
              <a:t>)</a:t>
            </a:r>
            <a:r>
              <a:rPr sz="1350" spc="260" dirty="0">
                <a:latin typeface="Times New Roman"/>
                <a:cs typeface="Times New Roman"/>
              </a:rPr>
              <a:t>,</a:t>
            </a:r>
            <a:r>
              <a:rPr sz="1350" spc="10" dirty="0">
                <a:latin typeface="Times New Roman"/>
                <a:cs typeface="Times New Roman"/>
              </a:rPr>
              <a:t> </a:t>
            </a:r>
            <a:r>
              <a:rPr sz="1350" spc="225" dirty="0">
                <a:latin typeface="Times New Roman"/>
                <a:cs typeface="Times New Roman"/>
              </a:rPr>
              <a:t>x</a:t>
            </a:r>
            <a:r>
              <a:rPr sz="1350" spc="130" dirty="0">
                <a:latin typeface="Times New Roman"/>
                <a:cs typeface="Times New Roman"/>
              </a:rPr>
              <a:t> </a:t>
            </a:r>
            <a:r>
              <a:rPr sz="1350" spc="150" dirty="0">
                <a:latin typeface="Times New Roman"/>
                <a:cs typeface="Times New Roman"/>
              </a:rPr>
              <a:t>is</a:t>
            </a:r>
            <a:r>
              <a:rPr sz="1350" spc="50" dirty="0">
                <a:latin typeface="Times New Roman"/>
                <a:cs typeface="Times New Roman"/>
              </a:rPr>
              <a:t> </a:t>
            </a:r>
            <a:r>
              <a:rPr sz="1350" spc="180" dirty="0">
                <a:latin typeface="Times New Roman"/>
                <a:cs typeface="Times New Roman"/>
              </a:rPr>
              <a:t>called</a:t>
            </a:r>
            <a:r>
              <a:rPr sz="1350" spc="130" dirty="0">
                <a:latin typeface="Times New Roman"/>
                <a:cs typeface="Times New Roman"/>
              </a:rPr>
              <a:t> </a:t>
            </a:r>
            <a:r>
              <a:rPr sz="1350" spc="235" dirty="0">
                <a:latin typeface="Times New Roman"/>
                <a:cs typeface="Times New Roman"/>
              </a:rPr>
              <a:t>an</a:t>
            </a:r>
            <a:r>
              <a:rPr sz="1350" spc="210" dirty="0">
                <a:latin typeface="Times New Roman"/>
                <a:cs typeface="Times New Roman"/>
              </a:rPr>
              <a:t> </a:t>
            </a:r>
            <a:r>
              <a:rPr sz="1350" spc="260" dirty="0">
                <a:latin typeface="Times New Roman"/>
                <a:cs typeface="Times New Roman"/>
              </a:rPr>
              <a:t>argument</a:t>
            </a:r>
            <a:r>
              <a:rPr sz="1350" spc="114" dirty="0">
                <a:latin typeface="Times New Roman"/>
                <a:cs typeface="Times New Roman"/>
              </a:rPr>
              <a:t> </a:t>
            </a:r>
            <a:r>
              <a:rPr sz="1350" spc="180" dirty="0">
                <a:latin typeface="Times New Roman"/>
                <a:cs typeface="Times New Roman"/>
              </a:rPr>
              <a:t>or</a:t>
            </a:r>
            <a:r>
              <a:rPr sz="1350" spc="225" dirty="0">
                <a:latin typeface="Times New Roman"/>
                <a:cs typeface="Times New Roman"/>
              </a:rPr>
              <a:t> </a:t>
            </a:r>
            <a:r>
              <a:rPr sz="1350" b="1" spc="180" dirty="0">
                <a:latin typeface="Times New Roman"/>
                <a:cs typeface="Times New Roman"/>
              </a:rPr>
              <a:t>pre</a:t>
            </a:r>
            <a:r>
              <a:rPr sz="1350" b="1" spc="90" dirty="0">
                <a:latin typeface="Times New Roman"/>
                <a:cs typeface="Times New Roman"/>
              </a:rPr>
              <a:t> </a:t>
            </a:r>
            <a:r>
              <a:rPr sz="1350" b="1" spc="204" dirty="0">
                <a:latin typeface="Times New Roman"/>
                <a:cs typeface="Times New Roman"/>
              </a:rPr>
              <a:t>image</a:t>
            </a:r>
            <a:r>
              <a:rPr sz="1350" b="1" spc="110" dirty="0">
                <a:latin typeface="Times New Roman"/>
                <a:cs typeface="Times New Roman"/>
              </a:rPr>
              <a:t> </a:t>
            </a:r>
            <a:r>
              <a:rPr sz="1350" spc="260" dirty="0">
                <a:latin typeface="Times New Roman"/>
                <a:cs typeface="Times New Roman"/>
              </a:rPr>
              <a:t>and</a:t>
            </a:r>
            <a:r>
              <a:rPr sz="1350" spc="135" dirty="0">
                <a:latin typeface="Times New Roman"/>
                <a:cs typeface="Times New Roman"/>
              </a:rPr>
              <a:t> </a:t>
            </a:r>
            <a:r>
              <a:rPr sz="1350" spc="225" dirty="0">
                <a:latin typeface="Times New Roman"/>
                <a:cs typeface="Times New Roman"/>
              </a:rPr>
              <a:t>y</a:t>
            </a:r>
            <a:r>
              <a:rPr sz="1350" spc="40" dirty="0">
                <a:latin typeface="Times New Roman"/>
                <a:cs typeface="Times New Roman"/>
              </a:rPr>
              <a:t> </a:t>
            </a:r>
            <a:r>
              <a:rPr sz="1350" spc="145" dirty="0">
                <a:latin typeface="Times New Roman"/>
                <a:cs typeface="Times New Roman"/>
              </a:rPr>
              <a:t>is</a:t>
            </a:r>
            <a:r>
              <a:rPr sz="1350" spc="65" dirty="0">
                <a:latin typeface="Times New Roman"/>
                <a:cs typeface="Times New Roman"/>
              </a:rPr>
              <a:t> </a:t>
            </a:r>
            <a:r>
              <a:rPr sz="1350" spc="180" dirty="0">
                <a:latin typeface="Times New Roman"/>
                <a:cs typeface="Times New Roman"/>
              </a:rPr>
              <a:t>called</a:t>
            </a:r>
            <a:r>
              <a:rPr sz="1350" spc="130" dirty="0">
                <a:latin typeface="Times New Roman"/>
                <a:cs typeface="Times New Roman"/>
              </a:rPr>
              <a:t> </a:t>
            </a:r>
            <a:r>
              <a:rPr sz="1350" spc="220" dirty="0">
                <a:latin typeface="Times New Roman"/>
                <a:cs typeface="Times New Roman"/>
              </a:rPr>
              <a:t>the</a:t>
            </a:r>
            <a:r>
              <a:rPr sz="1350" spc="110" dirty="0">
                <a:latin typeface="Times New Roman"/>
                <a:cs typeface="Times New Roman"/>
              </a:rPr>
              <a:t> </a:t>
            </a:r>
            <a:r>
              <a:rPr sz="1350" b="1" spc="210" dirty="0">
                <a:latin typeface="Times New Roman"/>
                <a:cs typeface="Times New Roman"/>
              </a:rPr>
              <a:t>image</a:t>
            </a:r>
            <a:r>
              <a:rPr sz="1350" b="1" spc="105" dirty="0">
                <a:latin typeface="Times New Roman"/>
                <a:cs typeface="Times New Roman"/>
              </a:rPr>
              <a:t> </a:t>
            </a:r>
            <a:r>
              <a:rPr sz="1350" spc="180" dirty="0">
                <a:latin typeface="Times New Roman"/>
                <a:cs typeface="Times New Roman"/>
              </a:rPr>
              <a:t>of</a:t>
            </a:r>
            <a:r>
              <a:rPr sz="1350" spc="55" dirty="0">
                <a:latin typeface="Times New Roman"/>
                <a:cs typeface="Times New Roman"/>
              </a:rPr>
              <a:t> </a:t>
            </a:r>
            <a:r>
              <a:rPr sz="1350" spc="185" dirty="0">
                <a:latin typeface="Times New Roman"/>
                <a:cs typeface="Times New Roman"/>
              </a:rPr>
              <a:t>x.</a:t>
            </a:r>
            <a:endParaRPr sz="1350">
              <a:latin typeface="Times New Roman"/>
              <a:cs typeface="Times New Roman"/>
            </a:endParaRPr>
          </a:p>
        </p:txBody>
      </p:sp>
      <p:pic>
        <p:nvPicPr>
          <p:cNvPr id="3" name="object 3"/>
          <p:cNvPicPr/>
          <p:nvPr/>
        </p:nvPicPr>
        <p:blipFill>
          <a:blip r:embed="rId2" cstate="print"/>
          <a:stretch>
            <a:fillRect/>
          </a:stretch>
        </p:blipFill>
        <p:spPr>
          <a:xfrm>
            <a:off x="457969" y="4840785"/>
            <a:ext cx="5579133" cy="1422657"/>
          </a:xfrm>
          <a:prstGeom prst="rect">
            <a:avLst/>
          </a:prstGeom>
        </p:spPr>
      </p:pic>
      <p:sp>
        <p:nvSpPr>
          <p:cNvPr id="4" name="object 4"/>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8EB4E2"/>
          </a:solidFill>
        </p:spPr>
        <p:txBody>
          <a:bodyPr wrap="square" lIns="0" tIns="0" rIns="0" bIns="0" rtlCol="0"/>
          <a:lstStyle/>
          <a:p>
            <a:endParaRPr/>
          </a:p>
        </p:txBody>
      </p:sp>
      <p:sp>
        <p:nvSpPr>
          <p:cNvPr id="5" name="object 5"/>
          <p:cNvSpPr txBox="1">
            <a:spLocks noGrp="1"/>
          </p:cNvSpPr>
          <p:nvPr>
            <p:ph type="title"/>
          </p:nvPr>
        </p:nvSpPr>
        <p:spPr>
          <a:xfrm>
            <a:off x="3594353" y="269240"/>
            <a:ext cx="1956435" cy="574040"/>
          </a:xfrm>
          <a:prstGeom prst="rect">
            <a:avLst/>
          </a:prstGeom>
        </p:spPr>
        <p:txBody>
          <a:bodyPr vert="horz" wrap="square" lIns="0" tIns="12700" rIns="0" bIns="0" rtlCol="0">
            <a:spAutoFit/>
          </a:bodyPr>
          <a:lstStyle/>
          <a:p>
            <a:pPr marL="12700">
              <a:lnSpc>
                <a:spcPct val="100000"/>
              </a:lnSpc>
              <a:spcBef>
                <a:spcPts val="100"/>
              </a:spcBef>
            </a:pPr>
            <a:r>
              <a:rPr spc="-5" dirty="0"/>
              <a:t>Functions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1561" y="313695"/>
            <a:ext cx="2063114" cy="278130"/>
          </a:xfrm>
          <a:prstGeom prst="rect">
            <a:avLst/>
          </a:prstGeom>
        </p:spPr>
        <p:txBody>
          <a:bodyPr vert="horz" wrap="square" lIns="0" tIns="13335" rIns="0" bIns="0" rtlCol="0">
            <a:spAutoFit/>
          </a:bodyPr>
          <a:lstStyle/>
          <a:p>
            <a:pPr marL="12700">
              <a:lnSpc>
                <a:spcPct val="100000"/>
              </a:lnSpc>
              <a:spcBef>
                <a:spcPts val="105"/>
              </a:spcBef>
            </a:pPr>
            <a:r>
              <a:rPr sz="1650" b="1" spc="120" dirty="0">
                <a:latin typeface="Times New Roman"/>
                <a:cs typeface="Times New Roman"/>
              </a:rPr>
              <a:t>Types</a:t>
            </a:r>
            <a:r>
              <a:rPr sz="1650" b="1" spc="20" dirty="0">
                <a:latin typeface="Times New Roman"/>
                <a:cs typeface="Times New Roman"/>
              </a:rPr>
              <a:t> </a:t>
            </a:r>
            <a:r>
              <a:rPr sz="1650" b="1" spc="150" dirty="0">
                <a:latin typeface="Times New Roman"/>
                <a:cs typeface="Times New Roman"/>
              </a:rPr>
              <a:t>of</a:t>
            </a:r>
            <a:r>
              <a:rPr sz="1650" b="1" spc="15" dirty="0">
                <a:latin typeface="Times New Roman"/>
                <a:cs typeface="Times New Roman"/>
              </a:rPr>
              <a:t> </a:t>
            </a:r>
            <a:r>
              <a:rPr sz="1650" b="1" spc="150" dirty="0">
                <a:latin typeface="Times New Roman"/>
                <a:cs typeface="Times New Roman"/>
              </a:rPr>
              <a:t>functions:</a:t>
            </a:r>
            <a:endParaRPr sz="1650">
              <a:latin typeface="Times New Roman"/>
              <a:cs typeface="Times New Roman"/>
            </a:endParaRPr>
          </a:p>
        </p:txBody>
      </p:sp>
      <p:sp>
        <p:nvSpPr>
          <p:cNvPr id="3" name="object 3"/>
          <p:cNvSpPr txBox="1"/>
          <p:nvPr/>
        </p:nvSpPr>
        <p:spPr>
          <a:xfrm>
            <a:off x="737357" y="630087"/>
            <a:ext cx="232410" cy="241300"/>
          </a:xfrm>
          <a:prstGeom prst="rect">
            <a:avLst/>
          </a:prstGeom>
        </p:spPr>
        <p:txBody>
          <a:bodyPr vert="horz" wrap="square" lIns="0" tIns="14604" rIns="0" bIns="0" rtlCol="0">
            <a:spAutoFit/>
          </a:bodyPr>
          <a:lstStyle/>
          <a:p>
            <a:pPr marL="12700">
              <a:lnSpc>
                <a:spcPct val="100000"/>
              </a:lnSpc>
              <a:spcBef>
                <a:spcPts val="114"/>
              </a:spcBef>
            </a:pPr>
            <a:r>
              <a:rPr sz="1400" spc="95" dirty="0">
                <a:latin typeface="Times New Roman"/>
                <a:cs typeface="Times New Roman"/>
              </a:rPr>
              <a:t>(</a:t>
            </a:r>
            <a:r>
              <a:rPr sz="1400" spc="85" dirty="0">
                <a:latin typeface="Times New Roman"/>
                <a:cs typeface="Times New Roman"/>
              </a:rPr>
              <a:t>i</a:t>
            </a:r>
            <a:r>
              <a:rPr sz="1400" spc="120" dirty="0">
                <a:latin typeface="Times New Roman"/>
                <a:cs typeface="Times New Roman"/>
              </a:rPr>
              <a:t>)</a:t>
            </a:r>
            <a:endParaRPr sz="1400">
              <a:latin typeface="Times New Roman"/>
              <a:cs typeface="Times New Roman"/>
            </a:endParaRPr>
          </a:p>
        </p:txBody>
      </p:sp>
      <p:sp>
        <p:nvSpPr>
          <p:cNvPr id="4" name="object 4"/>
          <p:cNvSpPr txBox="1"/>
          <p:nvPr/>
        </p:nvSpPr>
        <p:spPr>
          <a:xfrm>
            <a:off x="1383549" y="537712"/>
            <a:ext cx="7436484" cy="2543810"/>
          </a:xfrm>
          <a:prstGeom prst="rect">
            <a:avLst/>
          </a:prstGeom>
        </p:spPr>
        <p:txBody>
          <a:bodyPr vert="horz" wrap="square" lIns="0" tIns="10160" rIns="0" bIns="0" rtlCol="0">
            <a:spAutoFit/>
          </a:bodyPr>
          <a:lstStyle/>
          <a:p>
            <a:pPr marL="38100" marR="30480">
              <a:lnSpc>
                <a:spcPct val="147400"/>
              </a:lnSpc>
              <a:spcBef>
                <a:spcPts val="80"/>
              </a:spcBef>
              <a:tabLst>
                <a:tab pos="1134745" algn="l"/>
                <a:tab pos="1994535" algn="l"/>
              </a:tabLst>
            </a:pPr>
            <a:r>
              <a:rPr sz="2100" spc="390" baseline="1984" dirty="0">
                <a:latin typeface="Times New Roman"/>
                <a:cs typeface="Times New Roman"/>
              </a:rPr>
              <a:t>A</a:t>
            </a:r>
            <a:r>
              <a:rPr sz="2100" spc="-217" baseline="1984" dirty="0">
                <a:latin typeface="Times New Roman"/>
                <a:cs typeface="Times New Roman"/>
              </a:rPr>
              <a:t> </a:t>
            </a:r>
            <a:r>
              <a:rPr sz="2100" spc="247" baseline="1984" dirty="0">
                <a:latin typeface="Times New Roman"/>
                <a:cs typeface="Times New Roman"/>
              </a:rPr>
              <a:t>function	</a:t>
            </a:r>
            <a:r>
              <a:rPr sz="1350" i="1" spc="125" dirty="0">
                <a:latin typeface="Times New Roman"/>
                <a:cs typeface="Times New Roman"/>
              </a:rPr>
              <a:t>f</a:t>
            </a:r>
            <a:r>
              <a:rPr sz="1350" i="1" spc="365" dirty="0">
                <a:latin typeface="Times New Roman"/>
                <a:cs typeface="Times New Roman"/>
              </a:rPr>
              <a:t> </a:t>
            </a:r>
            <a:r>
              <a:rPr sz="1350" spc="125" dirty="0">
                <a:latin typeface="Times New Roman"/>
                <a:cs typeface="Times New Roman"/>
              </a:rPr>
              <a:t>:</a:t>
            </a:r>
            <a:r>
              <a:rPr sz="1350" spc="120" dirty="0">
                <a:latin typeface="Times New Roman"/>
                <a:cs typeface="Times New Roman"/>
              </a:rPr>
              <a:t> </a:t>
            </a:r>
            <a:r>
              <a:rPr sz="1350" i="1" spc="275" dirty="0">
                <a:latin typeface="Times New Roman"/>
                <a:cs typeface="Times New Roman"/>
              </a:rPr>
              <a:t>X</a:t>
            </a:r>
            <a:r>
              <a:rPr sz="1350" i="1" spc="340" dirty="0">
                <a:latin typeface="Times New Roman"/>
                <a:cs typeface="Times New Roman"/>
              </a:rPr>
              <a:t> </a:t>
            </a:r>
            <a:r>
              <a:rPr sz="1350" spc="445" dirty="0">
                <a:latin typeface="Symbol"/>
                <a:cs typeface="Symbol"/>
              </a:rPr>
              <a:t></a:t>
            </a:r>
            <a:r>
              <a:rPr sz="1350" spc="-60" dirty="0">
                <a:latin typeface="Times New Roman"/>
                <a:cs typeface="Times New Roman"/>
              </a:rPr>
              <a:t> </a:t>
            </a:r>
            <a:r>
              <a:rPr sz="1350" i="1" spc="250" dirty="0">
                <a:latin typeface="Times New Roman"/>
                <a:cs typeface="Times New Roman"/>
              </a:rPr>
              <a:t>Y</a:t>
            </a:r>
            <a:r>
              <a:rPr sz="1350" i="1" spc="70" dirty="0">
                <a:latin typeface="Times New Roman"/>
                <a:cs typeface="Times New Roman"/>
              </a:rPr>
              <a:t> </a:t>
            </a:r>
            <a:r>
              <a:rPr sz="2100" spc="165" baseline="1984" dirty="0">
                <a:latin typeface="Times New Roman"/>
                <a:cs typeface="Times New Roman"/>
              </a:rPr>
              <a:t>is</a:t>
            </a:r>
            <a:r>
              <a:rPr sz="2100" spc="30" baseline="1984" dirty="0">
                <a:latin typeface="Times New Roman"/>
                <a:cs typeface="Times New Roman"/>
              </a:rPr>
              <a:t> </a:t>
            </a:r>
            <a:r>
              <a:rPr sz="2100" spc="217" baseline="1984" dirty="0">
                <a:latin typeface="Times New Roman"/>
                <a:cs typeface="Times New Roman"/>
              </a:rPr>
              <a:t>called</a:t>
            </a:r>
            <a:r>
              <a:rPr sz="2100" spc="165" baseline="1984" dirty="0">
                <a:latin typeface="Times New Roman"/>
                <a:cs typeface="Times New Roman"/>
              </a:rPr>
              <a:t> </a:t>
            </a:r>
            <a:r>
              <a:rPr sz="2100" b="1" spc="240" baseline="1984" dirty="0">
                <a:latin typeface="Times New Roman"/>
                <a:cs typeface="Times New Roman"/>
              </a:rPr>
              <a:t>one-</a:t>
            </a:r>
            <a:r>
              <a:rPr sz="2100" b="1" spc="-187" baseline="1984" dirty="0">
                <a:latin typeface="Times New Roman"/>
                <a:cs typeface="Times New Roman"/>
              </a:rPr>
              <a:t> </a:t>
            </a:r>
            <a:r>
              <a:rPr sz="2100" b="1" spc="157" baseline="1984" dirty="0">
                <a:latin typeface="Times New Roman"/>
                <a:cs typeface="Times New Roman"/>
              </a:rPr>
              <a:t>to-</a:t>
            </a:r>
            <a:r>
              <a:rPr sz="2100" b="1" spc="-195" baseline="1984" dirty="0">
                <a:latin typeface="Times New Roman"/>
                <a:cs typeface="Times New Roman"/>
              </a:rPr>
              <a:t> </a:t>
            </a:r>
            <a:r>
              <a:rPr sz="2100" b="1" spc="262" baseline="1984" dirty="0">
                <a:latin typeface="Times New Roman"/>
                <a:cs typeface="Times New Roman"/>
              </a:rPr>
              <a:t>one</a:t>
            </a:r>
            <a:r>
              <a:rPr sz="2100" b="1" spc="120" baseline="1984" dirty="0">
                <a:latin typeface="Times New Roman"/>
                <a:cs typeface="Times New Roman"/>
              </a:rPr>
              <a:t> </a:t>
            </a:r>
            <a:r>
              <a:rPr sz="2100" spc="240" baseline="1984" dirty="0">
                <a:latin typeface="Times New Roman"/>
                <a:cs typeface="Times New Roman"/>
              </a:rPr>
              <a:t>(1-</a:t>
            </a:r>
            <a:r>
              <a:rPr sz="2100" spc="-195" baseline="1984" dirty="0">
                <a:latin typeface="Times New Roman"/>
                <a:cs typeface="Times New Roman"/>
              </a:rPr>
              <a:t> </a:t>
            </a:r>
            <a:r>
              <a:rPr sz="2100" spc="284" baseline="1984" dirty="0">
                <a:latin typeface="Times New Roman"/>
                <a:cs typeface="Times New Roman"/>
              </a:rPr>
              <a:t>1)</a:t>
            </a:r>
            <a:r>
              <a:rPr sz="2100" spc="75" baseline="1984" dirty="0">
                <a:latin typeface="Times New Roman"/>
                <a:cs typeface="Times New Roman"/>
              </a:rPr>
              <a:t> </a:t>
            </a:r>
            <a:r>
              <a:rPr sz="2100" spc="225" baseline="1984" dirty="0">
                <a:latin typeface="Times New Roman"/>
                <a:cs typeface="Times New Roman"/>
              </a:rPr>
              <a:t>(or)</a:t>
            </a:r>
            <a:r>
              <a:rPr sz="2100" spc="82" baseline="1984" dirty="0">
                <a:latin typeface="Times New Roman"/>
                <a:cs typeface="Times New Roman"/>
              </a:rPr>
              <a:t> </a:t>
            </a:r>
            <a:r>
              <a:rPr sz="2100" spc="202" baseline="1984" dirty="0">
                <a:latin typeface="Times New Roman"/>
                <a:cs typeface="Times New Roman"/>
              </a:rPr>
              <a:t>injective</a:t>
            </a:r>
            <a:r>
              <a:rPr sz="2100" spc="97" baseline="1984" dirty="0">
                <a:latin typeface="Times New Roman"/>
                <a:cs typeface="Times New Roman"/>
              </a:rPr>
              <a:t> </a:t>
            </a:r>
            <a:r>
              <a:rPr sz="2100" spc="225" baseline="1984" dirty="0">
                <a:latin typeface="Times New Roman"/>
                <a:cs typeface="Times New Roman"/>
              </a:rPr>
              <a:t>(or)</a:t>
            </a:r>
            <a:r>
              <a:rPr sz="2100" spc="75" baseline="1984" dirty="0">
                <a:latin typeface="Times New Roman"/>
                <a:cs typeface="Times New Roman"/>
              </a:rPr>
              <a:t> </a:t>
            </a:r>
            <a:r>
              <a:rPr sz="2100" spc="209" baseline="1984" dirty="0">
                <a:latin typeface="Times New Roman"/>
                <a:cs typeface="Times New Roman"/>
              </a:rPr>
              <a:t>injection</a:t>
            </a:r>
            <a:r>
              <a:rPr sz="2100" spc="240" baseline="1984" dirty="0">
                <a:latin typeface="Times New Roman"/>
                <a:cs typeface="Times New Roman"/>
              </a:rPr>
              <a:t> </a:t>
            </a:r>
            <a:r>
              <a:rPr sz="2100" spc="135" baseline="1984" dirty="0">
                <a:latin typeface="Times New Roman"/>
                <a:cs typeface="Times New Roman"/>
              </a:rPr>
              <a:t>,</a:t>
            </a:r>
            <a:r>
              <a:rPr sz="2100" spc="-30" baseline="1984" dirty="0">
                <a:latin typeface="Times New Roman"/>
                <a:cs typeface="Times New Roman"/>
              </a:rPr>
              <a:t> </a:t>
            </a:r>
            <a:r>
              <a:rPr sz="2100" spc="165" baseline="1984" dirty="0">
                <a:latin typeface="Times New Roman"/>
                <a:cs typeface="Times New Roman"/>
              </a:rPr>
              <a:t>if </a:t>
            </a:r>
            <a:r>
              <a:rPr sz="2100" spc="172" baseline="1984" dirty="0">
                <a:latin typeface="Times New Roman"/>
                <a:cs typeface="Times New Roman"/>
              </a:rPr>
              <a:t> </a:t>
            </a:r>
            <a:r>
              <a:rPr sz="1400" spc="135" dirty="0">
                <a:latin typeface="Times New Roman"/>
                <a:cs typeface="Times New Roman"/>
              </a:rPr>
              <a:t>distinct</a:t>
            </a:r>
            <a:r>
              <a:rPr sz="1400" spc="114" dirty="0">
                <a:latin typeface="Times New Roman"/>
                <a:cs typeface="Times New Roman"/>
              </a:rPr>
              <a:t> </a:t>
            </a:r>
            <a:r>
              <a:rPr sz="1400" spc="170" dirty="0">
                <a:latin typeface="Times New Roman"/>
                <a:cs typeface="Times New Roman"/>
              </a:rPr>
              <a:t>elements</a:t>
            </a:r>
            <a:r>
              <a:rPr sz="1400" spc="30" dirty="0">
                <a:latin typeface="Times New Roman"/>
                <a:cs typeface="Times New Roman"/>
              </a:rPr>
              <a:t> </a:t>
            </a:r>
            <a:r>
              <a:rPr sz="1400" spc="150" dirty="0">
                <a:latin typeface="Times New Roman"/>
                <a:cs typeface="Times New Roman"/>
              </a:rPr>
              <a:t>of</a:t>
            </a:r>
            <a:r>
              <a:rPr sz="1400" spc="35" dirty="0">
                <a:latin typeface="Times New Roman"/>
                <a:cs typeface="Times New Roman"/>
              </a:rPr>
              <a:t> </a:t>
            </a:r>
            <a:r>
              <a:rPr sz="1400" spc="260" dirty="0">
                <a:latin typeface="Times New Roman"/>
                <a:cs typeface="Times New Roman"/>
              </a:rPr>
              <a:t>X</a:t>
            </a:r>
            <a:r>
              <a:rPr sz="1400" spc="-120" dirty="0">
                <a:latin typeface="Times New Roman"/>
                <a:cs typeface="Times New Roman"/>
              </a:rPr>
              <a:t> </a:t>
            </a:r>
            <a:r>
              <a:rPr sz="1400" spc="195" dirty="0">
                <a:latin typeface="Times New Roman"/>
                <a:cs typeface="Times New Roman"/>
              </a:rPr>
              <a:t>are</a:t>
            </a:r>
            <a:r>
              <a:rPr sz="1400" spc="70" dirty="0">
                <a:latin typeface="Times New Roman"/>
                <a:cs typeface="Times New Roman"/>
              </a:rPr>
              <a:t> </a:t>
            </a:r>
            <a:r>
              <a:rPr sz="1400" spc="215" dirty="0">
                <a:latin typeface="Times New Roman"/>
                <a:cs typeface="Times New Roman"/>
              </a:rPr>
              <a:t>mapped</a:t>
            </a:r>
            <a:r>
              <a:rPr sz="1400" spc="114" dirty="0">
                <a:latin typeface="Times New Roman"/>
                <a:cs typeface="Times New Roman"/>
              </a:rPr>
              <a:t> </a:t>
            </a:r>
            <a:r>
              <a:rPr sz="1400" spc="160" dirty="0">
                <a:latin typeface="Times New Roman"/>
                <a:cs typeface="Times New Roman"/>
              </a:rPr>
              <a:t>into</a:t>
            </a:r>
            <a:r>
              <a:rPr sz="1400" spc="80" dirty="0">
                <a:latin typeface="Times New Roman"/>
                <a:cs typeface="Times New Roman"/>
              </a:rPr>
              <a:t> </a:t>
            </a:r>
            <a:r>
              <a:rPr sz="1400" spc="140" dirty="0">
                <a:latin typeface="Times New Roman"/>
                <a:cs typeface="Times New Roman"/>
              </a:rPr>
              <a:t>distinct</a:t>
            </a:r>
            <a:r>
              <a:rPr sz="1400" spc="95" dirty="0">
                <a:latin typeface="Times New Roman"/>
                <a:cs typeface="Times New Roman"/>
              </a:rPr>
              <a:t> </a:t>
            </a:r>
            <a:r>
              <a:rPr sz="1400" spc="170" dirty="0">
                <a:latin typeface="Times New Roman"/>
                <a:cs typeface="Times New Roman"/>
              </a:rPr>
              <a:t>elements</a:t>
            </a:r>
            <a:r>
              <a:rPr sz="1400" spc="30" dirty="0">
                <a:latin typeface="Times New Roman"/>
                <a:cs typeface="Times New Roman"/>
              </a:rPr>
              <a:t> </a:t>
            </a:r>
            <a:r>
              <a:rPr sz="1400" spc="140" dirty="0">
                <a:latin typeface="Times New Roman"/>
                <a:cs typeface="Times New Roman"/>
              </a:rPr>
              <a:t>of</a:t>
            </a:r>
            <a:r>
              <a:rPr sz="1400" spc="55" dirty="0">
                <a:latin typeface="Times New Roman"/>
                <a:cs typeface="Times New Roman"/>
              </a:rPr>
              <a:t> </a:t>
            </a:r>
            <a:r>
              <a:rPr sz="1400" spc="45" dirty="0">
                <a:latin typeface="Times New Roman"/>
                <a:cs typeface="Times New Roman"/>
              </a:rPr>
              <a:t>Y.</a:t>
            </a:r>
            <a:r>
              <a:rPr sz="1400" spc="5" dirty="0">
                <a:latin typeface="Times New Roman"/>
                <a:cs typeface="Times New Roman"/>
              </a:rPr>
              <a:t> </a:t>
            </a:r>
            <a:r>
              <a:rPr sz="1400" spc="120" dirty="0">
                <a:latin typeface="Times New Roman"/>
                <a:cs typeface="Times New Roman"/>
              </a:rPr>
              <a:t>In</a:t>
            </a:r>
            <a:r>
              <a:rPr sz="1400" spc="185" dirty="0">
                <a:latin typeface="Times New Roman"/>
                <a:cs typeface="Times New Roman"/>
              </a:rPr>
              <a:t> </a:t>
            </a:r>
            <a:r>
              <a:rPr sz="1400" spc="180" dirty="0">
                <a:latin typeface="Times New Roman"/>
                <a:cs typeface="Times New Roman"/>
              </a:rPr>
              <a:t>another</a:t>
            </a:r>
            <a:r>
              <a:rPr sz="1400" spc="215" dirty="0">
                <a:latin typeface="Times New Roman"/>
                <a:cs typeface="Times New Roman"/>
              </a:rPr>
              <a:t> </a:t>
            </a:r>
            <a:r>
              <a:rPr sz="1400" spc="180" dirty="0">
                <a:latin typeface="Times New Roman"/>
                <a:cs typeface="Times New Roman"/>
              </a:rPr>
              <a:t>words,</a:t>
            </a:r>
            <a:r>
              <a:rPr sz="1400" spc="-10" dirty="0">
                <a:latin typeface="Times New Roman"/>
                <a:cs typeface="Times New Roman"/>
              </a:rPr>
              <a:t> </a:t>
            </a:r>
            <a:r>
              <a:rPr sz="1400" spc="120" dirty="0">
                <a:latin typeface="Times New Roman"/>
                <a:cs typeface="Times New Roman"/>
              </a:rPr>
              <a:t>f </a:t>
            </a:r>
            <a:r>
              <a:rPr sz="1400" spc="-335" dirty="0">
                <a:latin typeface="Times New Roman"/>
                <a:cs typeface="Times New Roman"/>
              </a:rPr>
              <a:t> </a:t>
            </a:r>
            <a:r>
              <a:rPr sz="1400" spc="110" dirty="0">
                <a:latin typeface="Times New Roman"/>
                <a:cs typeface="Times New Roman"/>
              </a:rPr>
              <a:t>is</a:t>
            </a:r>
            <a:r>
              <a:rPr sz="1400" spc="25" dirty="0">
                <a:latin typeface="Times New Roman"/>
                <a:cs typeface="Times New Roman"/>
              </a:rPr>
              <a:t> </a:t>
            </a:r>
            <a:r>
              <a:rPr sz="1400" spc="190" dirty="0">
                <a:latin typeface="Times New Roman"/>
                <a:cs typeface="Times New Roman"/>
              </a:rPr>
              <a:t>1-</a:t>
            </a:r>
            <a:r>
              <a:rPr sz="1400" spc="-110" dirty="0">
                <a:latin typeface="Times New Roman"/>
                <a:cs typeface="Times New Roman"/>
              </a:rPr>
              <a:t> </a:t>
            </a:r>
            <a:r>
              <a:rPr sz="1400" spc="180" dirty="0">
                <a:latin typeface="Times New Roman"/>
                <a:cs typeface="Times New Roman"/>
              </a:rPr>
              <a:t>1</a:t>
            </a:r>
            <a:r>
              <a:rPr sz="1400" spc="165" dirty="0">
                <a:latin typeface="Times New Roman"/>
                <a:cs typeface="Times New Roman"/>
              </a:rPr>
              <a:t> </a:t>
            </a:r>
            <a:r>
              <a:rPr sz="1400" spc="100" dirty="0">
                <a:latin typeface="Times New Roman"/>
                <a:cs typeface="Times New Roman"/>
              </a:rPr>
              <a:t>if</a:t>
            </a:r>
            <a:r>
              <a:rPr sz="1400" spc="55" dirty="0">
                <a:latin typeface="Times New Roman"/>
                <a:cs typeface="Times New Roman"/>
              </a:rPr>
              <a:t> </a:t>
            </a:r>
            <a:r>
              <a:rPr sz="1400" spc="215" dirty="0">
                <a:latin typeface="Times New Roman"/>
                <a:cs typeface="Times New Roman"/>
              </a:rPr>
              <a:t>and</a:t>
            </a:r>
            <a:r>
              <a:rPr sz="1400" spc="114" dirty="0">
                <a:latin typeface="Times New Roman"/>
                <a:cs typeface="Times New Roman"/>
              </a:rPr>
              <a:t> </a:t>
            </a:r>
            <a:r>
              <a:rPr sz="1400" spc="175" dirty="0">
                <a:latin typeface="Times New Roman"/>
                <a:cs typeface="Times New Roman"/>
              </a:rPr>
              <a:t>only</a:t>
            </a:r>
            <a:r>
              <a:rPr sz="1400" spc="25" dirty="0">
                <a:latin typeface="Times New Roman"/>
                <a:cs typeface="Times New Roman"/>
              </a:rPr>
              <a:t> </a:t>
            </a:r>
            <a:r>
              <a:rPr sz="1400" spc="100" dirty="0">
                <a:latin typeface="Times New Roman"/>
                <a:cs typeface="Times New Roman"/>
              </a:rPr>
              <a:t>if	</a:t>
            </a:r>
            <a:r>
              <a:rPr sz="2100" i="1" spc="142" baseline="1984" dirty="0">
                <a:latin typeface="Times New Roman"/>
                <a:cs typeface="Times New Roman"/>
              </a:rPr>
              <a:t>f </a:t>
            </a:r>
            <a:r>
              <a:rPr sz="2100" spc="232" baseline="1984" dirty="0">
                <a:latin typeface="Times New Roman"/>
                <a:cs typeface="Times New Roman"/>
              </a:rPr>
              <a:t>(</a:t>
            </a:r>
            <a:r>
              <a:rPr sz="2100" i="1" spc="232" baseline="1984" dirty="0">
                <a:latin typeface="Times New Roman"/>
                <a:cs typeface="Times New Roman"/>
              </a:rPr>
              <a:t>x</a:t>
            </a:r>
            <a:r>
              <a:rPr sz="1200" spc="232" baseline="-20833" dirty="0">
                <a:latin typeface="Times New Roman"/>
                <a:cs typeface="Times New Roman"/>
              </a:rPr>
              <a:t>1 </a:t>
            </a:r>
            <a:r>
              <a:rPr sz="2100" spc="172" baseline="1984" dirty="0">
                <a:latin typeface="Times New Roman"/>
                <a:cs typeface="Times New Roman"/>
              </a:rPr>
              <a:t>) </a:t>
            </a:r>
            <a:r>
              <a:rPr sz="2100" spc="284" baseline="1984" dirty="0">
                <a:latin typeface="Symbol"/>
                <a:cs typeface="Symbol"/>
              </a:rPr>
              <a:t></a:t>
            </a:r>
            <a:r>
              <a:rPr sz="2100" spc="284" baseline="1984" dirty="0">
                <a:latin typeface="Times New Roman"/>
                <a:cs typeface="Times New Roman"/>
              </a:rPr>
              <a:t> </a:t>
            </a:r>
            <a:r>
              <a:rPr sz="2100" i="1" spc="142" baseline="1984" dirty="0">
                <a:latin typeface="Times New Roman"/>
                <a:cs typeface="Times New Roman"/>
              </a:rPr>
              <a:t>f </a:t>
            </a:r>
            <a:r>
              <a:rPr sz="2100" spc="284" baseline="1984" dirty="0">
                <a:latin typeface="Times New Roman"/>
                <a:cs typeface="Times New Roman"/>
              </a:rPr>
              <a:t>(</a:t>
            </a:r>
            <a:r>
              <a:rPr sz="2100" i="1" spc="284" baseline="1984" dirty="0">
                <a:latin typeface="Times New Roman"/>
                <a:cs typeface="Times New Roman"/>
              </a:rPr>
              <a:t>x</a:t>
            </a:r>
            <a:r>
              <a:rPr sz="1200" spc="284" baseline="-20833" dirty="0">
                <a:latin typeface="Times New Roman"/>
                <a:cs typeface="Times New Roman"/>
              </a:rPr>
              <a:t>2 </a:t>
            </a:r>
            <a:r>
              <a:rPr sz="2100" spc="172" baseline="1984" dirty="0">
                <a:latin typeface="Times New Roman"/>
                <a:cs typeface="Times New Roman"/>
              </a:rPr>
              <a:t>) </a:t>
            </a:r>
            <a:r>
              <a:rPr sz="1400" spc="190" dirty="0">
                <a:latin typeface="Times New Roman"/>
                <a:cs typeface="Times New Roman"/>
              </a:rPr>
              <a:t>whenever</a:t>
            </a:r>
            <a:r>
              <a:rPr sz="1400" spc="195" dirty="0">
                <a:latin typeface="Times New Roman"/>
                <a:cs typeface="Times New Roman"/>
              </a:rPr>
              <a:t> </a:t>
            </a:r>
            <a:r>
              <a:rPr sz="2100" i="1" spc="157" baseline="1984" dirty="0">
                <a:latin typeface="Times New Roman"/>
                <a:cs typeface="Times New Roman"/>
              </a:rPr>
              <a:t>x</a:t>
            </a:r>
            <a:r>
              <a:rPr sz="1200" spc="157" baseline="-20833" dirty="0">
                <a:latin typeface="Times New Roman"/>
                <a:cs typeface="Times New Roman"/>
              </a:rPr>
              <a:t>1</a:t>
            </a:r>
            <a:r>
              <a:rPr sz="1200" spc="165" baseline="-20833" dirty="0">
                <a:latin typeface="Times New Roman"/>
                <a:cs typeface="Times New Roman"/>
              </a:rPr>
              <a:t> </a:t>
            </a:r>
            <a:r>
              <a:rPr sz="2100" spc="262" baseline="1984" dirty="0">
                <a:latin typeface="Symbol"/>
                <a:cs typeface="Symbol"/>
              </a:rPr>
              <a:t></a:t>
            </a:r>
            <a:r>
              <a:rPr sz="2100" spc="262" baseline="1984" dirty="0">
                <a:latin typeface="Times New Roman"/>
                <a:cs typeface="Times New Roman"/>
              </a:rPr>
              <a:t> </a:t>
            </a:r>
            <a:r>
              <a:rPr sz="2100" i="1" spc="247" baseline="1984" dirty="0">
                <a:latin typeface="Times New Roman"/>
                <a:cs typeface="Times New Roman"/>
              </a:rPr>
              <a:t>x</a:t>
            </a:r>
            <a:r>
              <a:rPr sz="1200" spc="247" baseline="-20833" dirty="0">
                <a:latin typeface="Times New Roman"/>
                <a:cs typeface="Times New Roman"/>
              </a:rPr>
              <a:t>2</a:t>
            </a:r>
            <a:r>
              <a:rPr sz="1200" spc="254" baseline="-20833" dirty="0">
                <a:latin typeface="Times New Roman"/>
                <a:cs typeface="Times New Roman"/>
              </a:rPr>
              <a:t> </a:t>
            </a:r>
            <a:r>
              <a:rPr sz="1400" spc="150" dirty="0">
                <a:latin typeface="Times New Roman"/>
                <a:cs typeface="Times New Roman"/>
              </a:rPr>
              <a:t>(or)  </a:t>
            </a:r>
            <a:r>
              <a:rPr sz="2100" i="1" spc="142" baseline="1984" dirty="0">
                <a:latin typeface="Times New Roman"/>
                <a:cs typeface="Times New Roman"/>
              </a:rPr>
              <a:t>f </a:t>
            </a:r>
            <a:r>
              <a:rPr sz="2100" spc="232" baseline="1984" dirty="0">
                <a:latin typeface="Times New Roman"/>
                <a:cs typeface="Times New Roman"/>
              </a:rPr>
              <a:t>(</a:t>
            </a:r>
            <a:r>
              <a:rPr sz="2100" i="1" spc="232" baseline="1984" dirty="0">
                <a:latin typeface="Times New Roman"/>
                <a:cs typeface="Times New Roman"/>
              </a:rPr>
              <a:t>x</a:t>
            </a:r>
            <a:r>
              <a:rPr sz="1200" spc="232" baseline="-20833" dirty="0">
                <a:latin typeface="Times New Roman"/>
                <a:cs typeface="Times New Roman"/>
              </a:rPr>
              <a:t>1 </a:t>
            </a:r>
            <a:r>
              <a:rPr sz="2100" spc="172" baseline="1984" dirty="0">
                <a:latin typeface="Times New Roman"/>
                <a:cs typeface="Times New Roman"/>
              </a:rPr>
              <a:t>) </a:t>
            </a:r>
            <a:r>
              <a:rPr sz="2100" spc="284" baseline="1984" dirty="0">
                <a:latin typeface="Symbol"/>
                <a:cs typeface="Symbol"/>
              </a:rPr>
              <a:t></a:t>
            </a:r>
            <a:r>
              <a:rPr sz="2100" spc="284" baseline="1984" dirty="0">
                <a:latin typeface="Times New Roman"/>
                <a:cs typeface="Times New Roman"/>
              </a:rPr>
              <a:t> </a:t>
            </a:r>
            <a:r>
              <a:rPr sz="2100" i="1" spc="142" baseline="1984" dirty="0">
                <a:latin typeface="Times New Roman"/>
                <a:cs typeface="Times New Roman"/>
              </a:rPr>
              <a:t>f </a:t>
            </a:r>
            <a:r>
              <a:rPr sz="2100" spc="284" baseline="1984" dirty="0">
                <a:latin typeface="Times New Roman"/>
                <a:cs typeface="Times New Roman"/>
              </a:rPr>
              <a:t>(</a:t>
            </a:r>
            <a:r>
              <a:rPr sz="2100" i="1" spc="284" baseline="1984" dirty="0">
                <a:latin typeface="Times New Roman"/>
                <a:cs typeface="Times New Roman"/>
              </a:rPr>
              <a:t>x</a:t>
            </a:r>
            <a:r>
              <a:rPr sz="1200" spc="284" baseline="-20833" dirty="0">
                <a:latin typeface="Times New Roman"/>
                <a:cs typeface="Times New Roman"/>
              </a:rPr>
              <a:t>2 </a:t>
            </a:r>
            <a:r>
              <a:rPr sz="2100" spc="172" baseline="1984" dirty="0">
                <a:latin typeface="Times New Roman"/>
                <a:cs typeface="Times New Roman"/>
              </a:rPr>
              <a:t>) </a:t>
            </a:r>
            <a:r>
              <a:rPr sz="2100" spc="179" baseline="1984" dirty="0">
                <a:latin typeface="Times New Roman"/>
                <a:cs typeface="Times New Roman"/>
              </a:rPr>
              <a:t> </a:t>
            </a:r>
            <a:r>
              <a:rPr sz="1400" spc="190" dirty="0">
                <a:latin typeface="Times New Roman"/>
                <a:cs typeface="Times New Roman"/>
              </a:rPr>
              <a:t>whenever</a:t>
            </a:r>
            <a:r>
              <a:rPr sz="1400" spc="550" dirty="0">
                <a:latin typeface="Times New Roman"/>
                <a:cs typeface="Times New Roman"/>
              </a:rPr>
              <a:t> </a:t>
            </a:r>
            <a:r>
              <a:rPr sz="2100" i="1" spc="157" baseline="1984" dirty="0">
                <a:latin typeface="Times New Roman"/>
                <a:cs typeface="Times New Roman"/>
              </a:rPr>
              <a:t>x</a:t>
            </a:r>
            <a:r>
              <a:rPr sz="1200" spc="157" baseline="-20833" dirty="0">
                <a:latin typeface="Times New Roman"/>
                <a:cs typeface="Times New Roman"/>
              </a:rPr>
              <a:t>1</a:t>
            </a:r>
            <a:r>
              <a:rPr sz="1200" spc="187" baseline="-20833" dirty="0">
                <a:latin typeface="Times New Roman"/>
                <a:cs typeface="Times New Roman"/>
              </a:rPr>
              <a:t> </a:t>
            </a:r>
            <a:r>
              <a:rPr sz="2100" spc="262" baseline="1984" dirty="0">
                <a:latin typeface="Symbol"/>
                <a:cs typeface="Symbol"/>
              </a:rPr>
              <a:t></a:t>
            </a:r>
            <a:r>
              <a:rPr sz="2100" spc="375" baseline="1984" dirty="0">
                <a:latin typeface="Times New Roman"/>
                <a:cs typeface="Times New Roman"/>
              </a:rPr>
              <a:t> </a:t>
            </a:r>
            <a:r>
              <a:rPr sz="2100" i="1" spc="247" baseline="1984" dirty="0">
                <a:latin typeface="Times New Roman"/>
                <a:cs typeface="Times New Roman"/>
              </a:rPr>
              <a:t>x</a:t>
            </a:r>
            <a:r>
              <a:rPr sz="1200" spc="247" baseline="-20833" dirty="0">
                <a:latin typeface="Times New Roman"/>
                <a:cs typeface="Times New Roman"/>
              </a:rPr>
              <a:t>2</a:t>
            </a:r>
            <a:r>
              <a:rPr sz="1200" spc="142" baseline="-20833" dirty="0">
                <a:latin typeface="Times New Roman"/>
                <a:cs typeface="Times New Roman"/>
              </a:rPr>
              <a:t> </a:t>
            </a:r>
            <a:r>
              <a:rPr sz="1400" spc="90" dirty="0">
                <a:latin typeface="Times New Roman"/>
                <a:cs typeface="Times New Roman"/>
              </a:rPr>
              <a:t>.</a:t>
            </a:r>
            <a:endParaRPr sz="1400">
              <a:latin typeface="Times New Roman"/>
              <a:cs typeface="Times New Roman"/>
            </a:endParaRPr>
          </a:p>
          <a:p>
            <a:pPr marL="38100" marR="526415">
              <a:lnSpc>
                <a:spcPct val="145200"/>
              </a:lnSpc>
              <a:spcBef>
                <a:spcPts val="65"/>
              </a:spcBef>
              <a:tabLst>
                <a:tab pos="1134745" algn="l"/>
                <a:tab pos="5285740" algn="l"/>
              </a:tabLst>
            </a:pPr>
            <a:r>
              <a:rPr sz="2100" spc="390" baseline="1984" dirty="0">
                <a:latin typeface="Times New Roman"/>
                <a:cs typeface="Times New Roman"/>
              </a:rPr>
              <a:t>A</a:t>
            </a:r>
            <a:r>
              <a:rPr sz="2100" spc="-217" baseline="1984" dirty="0">
                <a:latin typeface="Times New Roman"/>
                <a:cs typeface="Times New Roman"/>
              </a:rPr>
              <a:t> </a:t>
            </a:r>
            <a:r>
              <a:rPr sz="2100" spc="247" baseline="1984" dirty="0">
                <a:latin typeface="Times New Roman"/>
                <a:cs typeface="Times New Roman"/>
              </a:rPr>
              <a:t>function	</a:t>
            </a:r>
            <a:r>
              <a:rPr sz="1350" i="1" spc="125" dirty="0">
                <a:latin typeface="Times New Roman"/>
                <a:cs typeface="Times New Roman"/>
              </a:rPr>
              <a:t>f</a:t>
            </a:r>
            <a:r>
              <a:rPr sz="1350" i="1" spc="365" dirty="0">
                <a:latin typeface="Times New Roman"/>
                <a:cs typeface="Times New Roman"/>
              </a:rPr>
              <a:t> </a:t>
            </a:r>
            <a:r>
              <a:rPr sz="1350" spc="125" dirty="0">
                <a:latin typeface="Times New Roman"/>
                <a:cs typeface="Times New Roman"/>
              </a:rPr>
              <a:t>: </a:t>
            </a:r>
            <a:r>
              <a:rPr sz="1350" i="1" spc="275" dirty="0">
                <a:latin typeface="Times New Roman"/>
                <a:cs typeface="Times New Roman"/>
              </a:rPr>
              <a:t>X</a:t>
            </a:r>
            <a:r>
              <a:rPr sz="1350" i="1" spc="340" dirty="0">
                <a:latin typeface="Times New Roman"/>
                <a:cs typeface="Times New Roman"/>
              </a:rPr>
              <a:t> </a:t>
            </a:r>
            <a:r>
              <a:rPr sz="1350" spc="445" dirty="0">
                <a:latin typeface="Symbol"/>
                <a:cs typeface="Symbol"/>
              </a:rPr>
              <a:t></a:t>
            </a:r>
            <a:r>
              <a:rPr sz="1350" spc="-60" dirty="0">
                <a:latin typeface="Times New Roman"/>
                <a:cs typeface="Times New Roman"/>
              </a:rPr>
              <a:t> </a:t>
            </a:r>
            <a:r>
              <a:rPr sz="1350" i="1" spc="250" dirty="0">
                <a:latin typeface="Times New Roman"/>
                <a:cs typeface="Times New Roman"/>
              </a:rPr>
              <a:t>Y</a:t>
            </a:r>
            <a:r>
              <a:rPr sz="1350" i="1" spc="70" dirty="0">
                <a:latin typeface="Times New Roman"/>
                <a:cs typeface="Times New Roman"/>
              </a:rPr>
              <a:t> </a:t>
            </a:r>
            <a:r>
              <a:rPr sz="2100" spc="165" baseline="1984" dirty="0">
                <a:latin typeface="Times New Roman"/>
                <a:cs typeface="Times New Roman"/>
              </a:rPr>
              <a:t>is</a:t>
            </a:r>
            <a:r>
              <a:rPr sz="2100" spc="37" baseline="1984" dirty="0">
                <a:latin typeface="Times New Roman"/>
                <a:cs typeface="Times New Roman"/>
              </a:rPr>
              <a:t> </a:t>
            </a:r>
            <a:r>
              <a:rPr sz="2100" b="1" spc="225" baseline="1984" dirty="0">
                <a:latin typeface="Times New Roman"/>
                <a:cs typeface="Times New Roman"/>
              </a:rPr>
              <a:t>onto</a:t>
            </a:r>
            <a:r>
              <a:rPr sz="2100" b="1" spc="104" baseline="1984" dirty="0">
                <a:latin typeface="Times New Roman"/>
                <a:cs typeface="Times New Roman"/>
              </a:rPr>
              <a:t> </a:t>
            </a:r>
            <a:r>
              <a:rPr sz="2100" spc="217" baseline="1984" dirty="0">
                <a:latin typeface="Times New Roman"/>
                <a:cs typeface="Times New Roman"/>
              </a:rPr>
              <a:t>(or)</a:t>
            </a:r>
            <a:r>
              <a:rPr sz="2100" spc="82" baseline="1984" dirty="0">
                <a:latin typeface="Times New Roman"/>
                <a:cs typeface="Times New Roman"/>
              </a:rPr>
              <a:t> </a:t>
            </a:r>
            <a:r>
              <a:rPr sz="2100" spc="217" baseline="1984" dirty="0">
                <a:latin typeface="Times New Roman"/>
                <a:cs typeface="Times New Roman"/>
              </a:rPr>
              <a:t>surjective</a:t>
            </a:r>
            <a:r>
              <a:rPr sz="2100" spc="97" baseline="1984" dirty="0">
                <a:latin typeface="Times New Roman"/>
                <a:cs typeface="Times New Roman"/>
              </a:rPr>
              <a:t> </a:t>
            </a:r>
            <a:r>
              <a:rPr sz="2100" spc="225" baseline="1984" dirty="0">
                <a:latin typeface="Times New Roman"/>
                <a:cs typeface="Times New Roman"/>
              </a:rPr>
              <a:t>(or)</a:t>
            </a:r>
            <a:r>
              <a:rPr sz="2100" spc="82" baseline="1984" dirty="0">
                <a:latin typeface="Times New Roman"/>
                <a:cs typeface="Times New Roman"/>
              </a:rPr>
              <a:t> </a:t>
            </a:r>
            <a:r>
              <a:rPr sz="2100" spc="225" baseline="1984" dirty="0">
                <a:latin typeface="Times New Roman"/>
                <a:cs typeface="Times New Roman"/>
              </a:rPr>
              <a:t>surjection</a:t>
            </a:r>
            <a:r>
              <a:rPr sz="2100" spc="232" baseline="1984" dirty="0">
                <a:latin typeface="Times New Roman"/>
                <a:cs typeface="Times New Roman"/>
              </a:rPr>
              <a:t> </a:t>
            </a:r>
            <a:r>
              <a:rPr sz="2100" spc="150" baseline="1984" dirty="0">
                <a:latin typeface="Times New Roman"/>
                <a:cs typeface="Times New Roman"/>
              </a:rPr>
              <a:t>if</a:t>
            </a:r>
            <a:r>
              <a:rPr sz="2100" spc="82" baseline="1984" dirty="0">
                <a:latin typeface="Times New Roman"/>
                <a:cs typeface="Times New Roman"/>
              </a:rPr>
              <a:t> </a:t>
            </a:r>
            <a:r>
              <a:rPr sz="2100" spc="322" baseline="1984" dirty="0">
                <a:latin typeface="Times New Roman"/>
                <a:cs typeface="Times New Roman"/>
              </a:rPr>
              <a:t>and</a:t>
            </a:r>
            <a:r>
              <a:rPr sz="2100" spc="157" baseline="1984" dirty="0">
                <a:latin typeface="Times New Roman"/>
                <a:cs typeface="Times New Roman"/>
              </a:rPr>
              <a:t> </a:t>
            </a:r>
            <a:r>
              <a:rPr sz="2100" spc="254" baseline="1984" dirty="0">
                <a:latin typeface="Times New Roman"/>
                <a:cs typeface="Times New Roman"/>
              </a:rPr>
              <a:t>only</a:t>
            </a:r>
            <a:r>
              <a:rPr sz="2100" spc="37" baseline="1984" dirty="0">
                <a:latin typeface="Times New Roman"/>
                <a:cs typeface="Times New Roman"/>
              </a:rPr>
              <a:t> </a:t>
            </a:r>
            <a:r>
              <a:rPr sz="2100" spc="165" baseline="1984" dirty="0">
                <a:latin typeface="Times New Roman"/>
                <a:cs typeface="Times New Roman"/>
              </a:rPr>
              <a:t>if</a:t>
            </a:r>
            <a:r>
              <a:rPr sz="2100" spc="52" baseline="1984" dirty="0">
                <a:latin typeface="Times New Roman"/>
                <a:cs typeface="Times New Roman"/>
              </a:rPr>
              <a:t> </a:t>
            </a:r>
            <a:r>
              <a:rPr sz="2100" spc="172" baseline="1984" dirty="0">
                <a:latin typeface="Times New Roman"/>
                <a:cs typeface="Times New Roman"/>
              </a:rPr>
              <a:t>for </a:t>
            </a:r>
            <a:r>
              <a:rPr sz="2100" spc="-502" baseline="1984" dirty="0">
                <a:latin typeface="Times New Roman"/>
                <a:cs typeface="Times New Roman"/>
              </a:rPr>
              <a:t> </a:t>
            </a:r>
            <a:r>
              <a:rPr sz="2100" spc="225" baseline="1984" dirty="0">
                <a:latin typeface="Times New Roman"/>
                <a:cs typeface="Times New Roman"/>
              </a:rPr>
              <a:t>e</a:t>
            </a:r>
            <a:r>
              <a:rPr sz="2100" spc="209" baseline="1984" dirty="0">
                <a:latin typeface="Times New Roman"/>
                <a:cs typeface="Times New Roman"/>
              </a:rPr>
              <a:t>v</a:t>
            </a:r>
            <a:r>
              <a:rPr sz="2100" spc="225" baseline="1984" dirty="0">
                <a:latin typeface="Times New Roman"/>
                <a:cs typeface="Times New Roman"/>
              </a:rPr>
              <a:t>e</a:t>
            </a:r>
            <a:r>
              <a:rPr sz="2100" spc="352" baseline="1984" dirty="0">
                <a:latin typeface="Times New Roman"/>
                <a:cs typeface="Times New Roman"/>
              </a:rPr>
              <a:t>r</a:t>
            </a:r>
            <a:r>
              <a:rPr sz="2100" spc="270" baseline="1984" dirty="0">
                <a:latin typeface="Times New Roman"/>
                <a:cs typeface="Times New Roman"/>
              </a:rPr>
              <a:t>y</a:t>
            </a:r>
            <a:r>
              <a:rPr sz="2100" spc="30" baseline="1984" dirty="0">
                <a:latin typeface="Times New Roman"/>
                <a:cs typeface="Times New Roman"/>
              </a:rPr>
              <a:t> </a:t>
            </a:r>
            <a:r>
              <a:rPr sz="2100" spc="225" baseline="1984" dirty="0">
                <a:latin typeface="Times New Roman"/>
                <a:cs typeface="Times New Roman"/>
              </a:rPr>
              <a:t>e</a:t>
            </a:r>
            <a:r>
              <a:rPr sz="2100" spc="127" baseline="1984" dirty="0">
                <a:latin typeface="Times New Roman"/>
                <a:cs typeface="Times New Roman"/>
              </a:rPr>
              <a:t>l</a:t>
            </a:r>
            <a:r>
              <a:rPr sz="2100" spc="225" baseline="1984" dirty="0">
                <a:latin typeface="Times New Roman"/>
                <a:cs typeface="Times New Roman"/>
              </a:rPr>
              <a:t>e</a:t>
            </a:r>
            <a:r>
              <a:rPr sz="2100" spc="472" baseline="1984" dirty="0">
                <a:latin typeface="Times New Roman"/>
                <a:cs typeface="Times New Roman"/>
              </a:rPr>
              <a:t>m</a:t>
            </a:r>
            <a:r>
              <a:rPr sz="2100" spc="225" baseline="1984" dirty="0">
                <a:latin typeface="Times New Roman"/>
                <a:cs typeface="Times New Roman"/>
              </a:rPr>
              <a:t>e</a:t>
            </a:r>
            <a:r>
              <a:rPr sz="2100" spc="397" baseline="1984" dirty="0">
                <a:latin typeface="Times New Roman"/>
                <a:cs typeface="Times New Roman"/>
              </a:rPr>
              <a:t>n</a:t>
            </a:r>
            <a:r>
              <a:rPr sz="2100" spc="150" baseline="1984" dirty="0">
                <a:latin typeface="Times New Roman"/>
                <a:cs typeface="Times New Roman"/>
              </a:rPr>
              <a:t>t</a:t>
            </a:r>
            <a:r>
              <a:rPr sz="2100" baseline="1984" dirty="0">
                <a:latin typeface="Times New Roman"/>
                <a:cs typeface="Times New Roman"/>
              </a:rPr>
              <a:t>  </a:t>
            </a:r>
            <a:r>
              <a:rPr sz="2100" spc="-232" baseline="1984" dirty="0">
                <a:latin typeface="Times New Roman"/>
                <a:cs typeface="Times New Roman"/>
              </a:rPr>
              <a:t> </a:t>
            </a:r>
            <a:r>
              <a:rPr sz="1350" i="1" spc="200" dirty="0">
                <a:latin typeface="Times New Roman"/>
                <a:cs typeface="Times New Roman"/>
              </a:rPr>
              <a:t>y</a:t>
            </a:r>
            <a:r>
              <a:rPr sz="1350" i="1" spc="-30" dirty="0">
                <a:latin typeface="Times New Roman"/>
                <a:cs typeface="Times New Roman"/>
              </a:rPr>
              <a:t> </a:t>
            </a:r>
            <a:r>
              <a:rPr sz="1350" spc="320" dirty="0">
                <a:latin typeface="Symbol"/>
                <a:cs typeface="Symbol"/>
              </a:rPr>
              <a:t></a:t>
            </a:r>
            <a:r>
              <a:rPr sz="1350" spc="-180" dirty="0">
                <a:latin typeface="Times New Roman"/>
                <a:cs typeface="Times New Roman"/>
              </a:rPr>
              <a:t> </a:t>
            </a:r>
            <a:r>
              <a:rPr sz="1350" i="1" spc="250" dirty="0">
                <a:latin typeface="Times New Roman"/>
                <a:cs typeface="Times New Roman"/>
              </a:rPr>
              <a:t>Y</a:t>
            </a:r>
            <a:r>
              <a:rPr sz="1350" i="1" spc="80" dirty="0">
                <a:latin typeface="Times New Roman"/>
                <a:cs typeface="Times New Roman"/>
              </a:rPr>
              <a:t> </a:t>
            </a:r>
            <a:r>
              <a:rPr sz="2100" spc="172" baseline="1984" dirty="0">
                <a:latin typeface="Times New Roman"/>
                <a:cs typeface="Times New Roman"/>
              </a:rPr>
              <a:t>t</a:t>
            </a:r>
            <a:r>
              <a:rPr sz="2100" spc="397" baseline="1984" dirty="0">
                <a:latin typeface="Times New Roman"/>
                <a:cs typeface="Times New Roman"/>
              </a:rPr>
              <a:t>h</a:t>
            </a:r>
            <a:r>
              <a:rPr sz="2100" spc="225" baseline="1984" dirty="0">
                <a:latin typeface="Times New Roman"/>
                <a:cs typeface="Times New Roman"/>
              </a:rPr>
              <a:t>e</a:t>
            </a:r>
            <a:r>
              <a:rPr sz="2100" spc="352" baseline="1984" dirty="0">
                <a:latin typeface="Times New Roman"/>
                <a:cs typeface="Times New Roman"/>
              </a:rPr>
              <a:t>r</a:t>
            </a:r>
            <a:r>
              <a:rPr sz="2100" spc="240" baseline="1984" dirty="0">
                <a:latin typeface="Times New Roman"/>
                <a:cs typeface="Times New Roman"/>
              </a:rPr>
              <a:t>e</a:t>
            </a:r>
            <a:r>
              <a:rPr sz="2100" spc="97" baseline="1984" dirty="0">
                <a:latin typeface="Times New Roman"/>
                <a:cs typeface="Times New Roman"/>
              </a:rPr>
              <a:t> </a:t>
            </a:r>
            <a:r>
              <a:rPr sz="2100" spc="127" baseline="1984" dirty="0">
                <a:latin typeface="Times New Roman"/>
                <a:cs typeface="Times New Roman"/>
              </a:rPr>
              <a:t>i</a:t>
            </a:r>
            <a:r>
              <a:rPr sz="2100" spc="209" baseline="1984" dirty="0">
                <a:latin typeface="Times New Roman"/>
                <a:cs typeface="Times New Roman"/>
              </a:rPr>
              <a:t>s</a:t>
            </a:r>
            <a:r>
              <a:rPr sz="2100" spc="30" baseline="1984" dirty="0">
                <a:latin typeface="Times New Roman"/>
                <a:cs typeface="Times New Roman"/>
              </a:rPr>
              <a:t> </a:t>
            </a:r>
            <a:r>
              <a:rPr sz="2100" spc="300" baseline="1984" dirty="0">
                <a:latin typeface="Times New Roman"/>
                <a:cs typeface="Times New Roman"/>
              </a:rPr>
              <a:t>a</a:t>
            </a:r>
            <a:r>
              <a:rPr sz="2100" spc="270" baseline="1984" dirty="0">
                <a:latin typeface="Times New Roman"/>
                <a:cs typeface="Times New Roman"/>
              </a:rPr>
              <a:t>n</a:t>
            </a:r>
            <a:r>
              <a:rPr sz="2100" baseline="1984" dirty="0">
                <a:latin typeface="Times New Roman"/>
                <a:cs typeface="Times New Roman"/>
              </a:rPr>
              <a:t> </a:t>
            </a:r>
            <a:r>
              <a:rPr sz="2100" spc="-262" baseline="1984" dirty="0">
                <a:latin typeface="Times New Roman"/>
                <a:cs typeface="Times New Roman"/>
              </a:rPr>
              <a:t> </a:t>
            </a:r>
            <a:r>
              <a:rPr sz="2100" spc="225" baseline="1984" dirty="0">
                <a:latin typeface="Times New Roman"/>
                <a:cs typeface="Times New Roman"/>
              </a:rPr>
              <a:t>e</a:t>
            </a:r>
            <a:r>
              <a:rPr sz="2100" spc="127" baseline="1984" dirty="0">
                <a:latin typeface="Times New Roman"/>
                <a:cs typeface="Times New Roman"/>
              </a:rPr>
              <a:t>l</a:t>
            </a:r>
            <a:r>
              <a:rPr sz="2100" spc="225" baseline="1984" dirty="0">
                <a:latin typeface="Times New Roman"/>
                <a:cs typeface="Times New Roman"/>
              </a:rPr>
              <a:t>e</a:t>
            </a:r>
            <a:r>
              <a:rPr sz="2100" spc="472" baseline="1984" dirty="0">
                <a:latin typeface="Times New Roman"/>
                <a:cs typeface="Times New Roman"/>
              </a:rPr>
              <a:t>m</a:t>
            </a:r>
            <a:r>
              <a:rPr sz="2100" spc="225" baseline="1984" dirty="0">
                <a:latin typeface="Times New Roman"/>
                <a:cs typeface="Times New Roman"/>
              </a:rPr>
              <a:t>e</a:t>
            </a:r>
            <a:r>
              <a:rPr sz="2100" spc="397" baseline="1984" dirty="0">
                <a:latin typeface="Times New Roman"/>
                <a:cs typeface="Times New Roman"/>
              </a:rPr>
              <a:t>n</a:t>
            </a:r>
            <a:r>
              <a:rPr sz="2100" spc="150" baseline="1984" dirty="0">
                <a:latin typeface="Times New Roman"/>
                <a:cs typeface="Times New Roman"/>
              </a:rPr>
              <a:t>t</a:t>
            </a:r>
            <a:r>
              <a:rPr sz="2100" baseline="1984" dirty="0">
                <a:latin typeface="Times New Roman"/>
                <a:cs typeface="Times New Roman"/>
              </a:rPr>
              <a:t> </a:t>
            </a:r>
            <a:r>
              <a:rPr sz="2100" spc="195" baseline="1984" dirty="0">
                <a:latin typeface="Times New Roman"/>
                <a:cs typeface="Times New Roman"/>
              </a:rPr>
              <a:t> </a:t>
            </a:r>
            <a:r>
              <a:rPr sz="1450" i="1" spc="170" dirty="0">
                <a:latin typeface="Times New Roman"/>
                <a:cs typeface="Times New Roman"/>
              </a:rPr>
              <a:t>x</a:t>
            </a:r>
            <a:r>
              <a:rPr sz="1450" i="1" spc="-105" dirty="0">
                <a:latin typeface="Times New Roman"/>
                <a:cs typeface="Times New Roman"/>
              </a:rPr>
              <a:t> </a:t>
            </a:r>
            <a:r>
              <a:rPr sz="1450" spc="270" dirty="0">
                <a:latin typeface="Symbol"/>
                <a:cs typeface="Symbol"/>
              </a:rPr>
              <a:t></a:t>
            </a:r>
            <a:r>
              <a:rPr sz="1450" spc="15" dirty="0">
                <a:latin typeface="Times New Roman"/>
                <a:cs typeface="Times New Roman"/>
              </a:rPr>
              <a:t> </a:t>
            </a:r>
            <a:r>
              <a:rPr sz="1450" i="1" spc="229" dirty="0">
                <a:latin typeface="Times New Roman"/>
                <a:cs typeface="Times New Roman"/>
              </a:rPr>
              <a:t>X</a:t>
            </a:r>
            <a:r>
              <a:rPr sz="1450" i="1" spc="95" dirty="0">
                <a:latin typeface="Times New Roman"/>
                <a:cs typeface="Times New Roman"/>
              </a:rPr>
              <a:t> </a:t>
            </a:r>
            <a:r>
              <a:rPr sz="2100" spc="127" baseline="1984" dirty="0">
                <a:latin typeface="Times New Roman"/>
                <a:cs typeface="Times New Roman"/>
              </a:rPr>
              <a:t>s</a:t>
            </a:r>
            <a:r>
              <a:rPr sz="2100" spc="397" baseline="1984" dirty="0">
                <a:latin typeface="Times New Roman"/>
                <a:cs typeface="Times New Roman"/>
              </a:rPr>
              <a:t>u</a:t>
            </a:r>
            <a:r>
              <a:rPr sz="2100" spc="247" baseline="1984" dirty="0">
                <a:latin typeface="Times New Roman"/>
                <a:cs typeface="Times New Roman"/>
              </a:rPr>
              <a:t>c</a:t>
            </a:r>
            <a:r>
              <a:rPr sz="2100" spc="270" baseline="1984" dirty="0">
                <a:latin typeface="Times New Roman"/>
                <a:cs typeface="Times New Roman"/>
              </a:rPr>
              <a:t>h</a:t>
            </a:r>
            <a:r>
              <a:rPr sz="2100" spc="232" baseline="1984" dirty="0">
                <a:latin typeface="Times New Roman"/>
                <a:cs typeface="Times New Roman"/>
              </a:rPr>
              <a:t> </a:t>
            </a:r>
            <a:r>
              <a:rPr sz="2100" spc="172" baseline="1984" dirty="0">
                <a:latin typeface="Times New Roman"/>
                <a:cs typeface="Times New Roman"/>
              </a:rPr>
              <a:t>t</a:t>
            </a:r>
            <a:r>
              <a:rPr sz="2100" spc="397" baseline="1984" dirty="0">
                <a:latin typeface="Times New Roman"/>
                <a:cs typeface="Times New Roman"/>
              </a:rPr>
              <a:t>h</a:t>
            </a:r>
            <a:r>
              <a:rPr sz="2100" spc="300" baseline="1984" dirty="0">
                <a:latin typeface="Times New Roman"/>
                <a:cs typeface="Times New Roman"/>
              </a:rPr>
              <a:t>a</a:t>
            </a:r>
            <a:r>
              <a:rPr sz="2100" spc="150" baseline="1984" dirty="0">
                <a:latin typeface="Times New Roman"/>
                <a:cs typeface="Times New Roman"/>
              </a:rPr>
              <a:t>t</a:t>
            </a:r>
            <a:r>
              <a:rPr sz="2100" baseline="1984" dirty="0">
                <a:latin typeface="Times New Roman"/>
                <a:cs typeface="Times New Roman"/>
              </a:rPr>
              <a:t>	</a:t>
            </a:r>
            <a:r>
              <a:rPr sz="1350" i="1" spc="125" dirty="0">
                <a:latin typeface="Times New Roman"/>
                <a:cs typeface="Times New Roman"/>
              </a:rPr>
              <a:t>f</a:t>
            </a:r>
            <a:r>
              <a:rPr sz="1350" i="1" spc="70" dirty="0">
                <a:latin typeface="Times New Roman"/>
                <a:cs typeface="Times New Roman"/>
              </a:rPr>
              <a:t> </a:t>
            </a:r>
            <a:r>
              <a:rPr sz="1350" spc="260" dirty="0">
                <a:latin typeface="Times New Roman"/>
                <a:cs typeface="Times New Roman"/>
              </a:rPr>
              <a:t>(</a:t>
            </a:r>
            <a:r>
              <a:rPr sz="1350" i="1" spc="220" dirty="0">
                <a:latin typeface="Times New Roman"/>
                <a:cs typeface="Times New Roman"/>
              </a:rPr>
              <a:t>x</a:t>
            </a:r>
            <a:r>
              <a:rPr sz="1350" spc="145" dirty="0">
                <a:latin typeface="Times New Roman"/>
                <a:cs typeface="Times New Roman"/>
              </a:rPr>
              <a:t>)</a:t>
            </a:r>
            <a:r>
              <a:rPr sz="1350" spc="105" dirty="0">
                <a:latin typeface="Times New Roman"/>
                <a:cs typeface="Times New Roman"/>
              </a:rPr>
              <a:t> </a:t>
            </a:r>
            <a:r>
              <a:rPr sz="1350" spc="245" dirty="0">
                <a:latin typeface="Symbol"/>
                <a:cs typeface="Symbol"/>
              </a:rPr>
              <a:t></a:t>
            </a:r>
            <a:r>
              <a:rPr sz="1350" dirty="0">
                <a:latin typeface="Times New Roman"/>
                <a:cs typeface="Times New Roman"/>
              </a:rPr>
              <a:t> </a:t>
            </a:r>
            <a:r>
              <a:rPr sz="1350" spc="-75" dirty="0">
                <a:latin typeface="Times New Roman"/>
                <a:cs typeface="Times New Roman"/>
              </a:rPr>
              <a:t> </a:t>
            </a:r>
            <a:r>
              <a:rPr sz="1350" i="1" spc="195" dirty="0">
                <a:latin typeface="Times New Roman"/>
                <a:cs typeface="Times New Roman"/>
              </a:rPr>
              <a:t>y</a:t>
            </a:r>
            <a:r>
              <a:rPr sz="1350" i="1" spc="-100" dirty="0">
                <a:latin typeface="Times New Roman"/>
                <a:cs typeface="Times New Roman"/>
              </a:rPr>
              <a:t> </a:t>
            </a:r>
            <a:r>
              <a:rPr sz="2100" spc="135" baseline="1984" dirty="0">
                <a:latin typeface="Times New Roman"/>
                <a:cs typeface="Times New Roman"/>
              </a:rPr>
              <a:t>.</a:t>
            </a:r>
            <a:endParaRPr sz="2100" baseline="1984">
              <a:latin typeface="Times New Roman"/>
              <a:cs typeface="Times New Roman"/>
            </a:endParaRPr>
          </a:p>
          <a:p>
            <a:pPr marL="38100" marR="798195">
              <a:lnSpc>
                <a:spcPts val="2490"/>
              </a:lnSpc>
              <a:spcBef>
                <a:spcPts val="55"/>
              </a:spcBef>
            </a:pPr>
            <a:r>
              <a:rPr sz="1400" spc="260" dirty="0">
                <a:latin typeface="Times New Roman"/>
                <a:cs typeface="Times New Roman"/>
              </a:rPr>
              <a:t>A</a:t>
            </a:r>
            <a:r>
              <a:rPr sz="1400" spc="-145" dirty="0">
                <a:latin typeface="Times New Roman"/>
                <a:cs typeface="Times New Roman"/>
              </a:rPr>
              <a:t> </a:t>
            </a:r>
            <a:r>
              <a:rPr sz="1400" spc="165" dirty="0">
                <a:latin typeface="Times New Roman"/>
                <a:cs typeface="Times New Roman"/>
              </a:rPr>
              <a:t>function</a:t>
            </a:r>
            <a:r>
              <a:rPr sz="1400" spc="160" dirty="0">
                <a:latin typeface="Times New Roman"/>
                <a:cs typeface="Times New Roman"/>
              </a:rPr>
              <a:t> </a:t>
            </a:r>
            <a:r>
              <a:rPr sz="1400" spc="120" dirty="0">
                <a:latin typeface="Times New Roman"/>
                <a:cs typeface="Times New Roman"/>
              </a:rPr>
              <a:t>f</a:t>
            </a:r>
            <a:r>
              <a:rPr sz="1400" spc="55" dirty="0">
                <a:latin typeface="Times New Roman"/>
                <a:cs typeface="Times New Roman"/>
              </a:rPr>
              <a:t> </a:t>
            </a:r>
            <a:r>
              <a:rPr sz="1400" spc="110" dirty="0">
                <a:latin typeface="Times New Roman"/>
                <a:cs typeface="Times New Roman"/>
              </a:rPr>
              <a:t>is</a:t>
            </a:r>
            <a:r>
              <a:rPr sz="1400" spc="40" dirty="0">
                <a:latin typeface="Times New Roman"/>
                <a:cs typeface="Times New Roman"/>
              </a:rPr>
              <a:t> </a:t>
            </a:r>
            <a:r>
              <a:rPr sz="1400" spc="145" dirty="0">
                <a:latin typeface="Times New Roman"/>
                <a:cs typeface="Times New Roman"/>
              </a:rPr>
              <a:t>called</a:t>
            </a:r>
            <a:r>
              <a:rPr sz="1400" spc="125" dirty="0">
                <a:latin typeface="Times New Roman"/>
                <a:cs typeface="Times New Roman"/>
              </a:rPr>
              <a:t> </a:t>
            </a:r>
            <a:r>
              <a:rPr sz="1400" b="1" spc="175" dirty="0">
                <a:latin typeface="Times New Roman"/>
                <a:cs typeface="Times New Roman"/>
              </a:rPr>
              <a:t>one</a:t>
            </a:r>
            <a:r>
              <a:rPr sz="1400" b="1" spc="85" dirty="0">
                <a:latin typeface="Times New Roman"/>
                <a:cs typeface="Times New Roman"/>
              </a:rPr>
              <a:t> </a:t>
            </a:r>
            <a:r>
              <a:rPr sz="1400" b="1" spc="110" dirty="0">
                <a:latin typeface="Times New Roman"/>
                <a:cs typeface="Times New Roman"/>
              </a:rPr>
              <a:t>to</a:t>
            </a:r>
            <a:r>
              <a:rPr sz="1400" b="1" spc="55" dirty="0">
                <a:latin typeface="Times New Roman"/>
                <a:cs typeface="Times New Roman"/>
              </a:rPr>
              <a:t> </a:t>
            </a:r>
            <a:r>
              <a:rPr sz="1400" b="1" spc="165" dirty="0">
                <a:latin typeface="Times New Roman"/>
                <a:cs typeface="Times New Roman"/>
              </a:rPr>
              <a:t>one</a:t>
            </a:r>
            <a:r>
              <a:rPr sz="1400" b="1" spc="85" dirty="0">
                <a:latin typeface="Times New Roman"/>
                <a:cs typeface="Times New Roman"/>
              </a:rPr>
              <a:t> </a:t>
            </a:r>
            <a:r>
              <a:rPr sz="1400" b="1" spc="140" dirty="0">
                <a:latin typeface="Times New Roman"/>
                <a:cs typeface="Times New Roman"/>
              </a:rPr>
              <a:t>onto</a:t>
            </a:r>
            <a:r>
              <a:rPr sz="1400" b="1" spc="80" dirty="0">
                <a:latin typeface="Times New Roman"/>
                <a:cs typeface="Times New Roman"/>
              </a:rPr>
              <a:t> </a:t>
            </a:r>
            <a:r>
              <a:rPr sz="1400" spc="150" dirty="0">
                <a:latin typeface="Times New Roman"/>
                <a:cs typeface="Times New Roman"/>
              </a:rPr>
              <a:t>(or)</a:t>
            </a:r>
            <a:r>
              <a:rPr sz="1400" spc="55" dirty="0">
                <a:latin typeface="Times New Roman"/>
                <a:cs typeface="Times New Roman"/>
              </a:rPr>
              <a:t> </a:t>
            </a:r>
            <a:r>
              <a:rPr sz="1400" spc="125" dirty="0">
                <a:latin typeface="Times New Roman"/>
                <a:cs typeface="Times New Roman"/>
              </a:rPr>
              <a:t>bijective</a:t>
            </a:r>
            <a:r>
              <a:rPr sz="1400" spc="70" dirty="0">
                <a:latin typeface="Times New Roman"/>
                <a:cs typeface="Times New Roman"/>
              </a:rPr>
              <a:t> </a:t>
            </a:r>
            <a:r>
              <a:rPr sz="1400" spc="150" dirty="0">
                <a:latin typeface="Times New Roman"/>
                <a:cs typeface="Times New Roman"/>
              </a:rPr>
              <a:t>(or)</a:t>
            </a:r>
            <a:r>
              <a:rPr sz="1400" spc="55" dirty="0">
                <a:latin typeface="Times New Roman"/>
                <a:cs typeface="Times New Roman"/>
              </a:rPr>
              <a:t> </a:t>
            </a:r>
            <a:r>
              <a:rPr sz="1400" spc="130" dirty="0">
                <a:latin typeface="Times New Roman"/>
                <a:cs typeface="Times New Roman"/>
              </a:rPr>
              <a:t>bijection</a:t>
            </a:r>
            <a:r>
              <a:rPr sz="1400" spc="160" dirty="0">
                <a:latin typeface="Times New Roman"/>
                <a:cs typeface="Times New Roman"/>
              </a:rPr>
              <a:t> </a:t>
            </a:r>
            <a:r>
              <a:rPr sz="1400" spc="150" dirty="0">
                <a:latin typeface="Times New Roman"/>
                <a:cs typeface="Times New Roman"/>
              </a:rPr>
              <a:t>(or)</a:t>
            </a:r>
            <a:r>
              <a:rPr sz="1400" spc="55" dirty="0">
                <a:latin typeface="Times New Roman"/>
                <a:cs typeface="Times New Roman"/>
              </a:rPr>
              <a:t> </a:t>
            </a:r>
            <a:r>
              <a:rPr sz="1400" spc="204" dirty="0">
                <a:latin typeface="Times New Roman"/>
                <a:cs typeface="Times New Roman"/>
              </a:rPr>
              <a:t>1-</a:t>
            </a:r>
            <a:r>
              <a:rPr sz="1400" spc="-130" dirty="0">
                <a:latin typeface="Times New Roman"/>
                <a:cs typeface="Times New Roman"/>
              </a:rPr>
              <a:t> </a:t>
            </a:r>
            <a:r>
              <a:rPr sz="1400" spc="180" dirty="0">
                <a:latin typeface="Times New Roman"/>
                <a:cs typeface="Times New Roman"/>
              </a:rPr>
              <a:t>1 </a:t>
            </a:r>
            <a:r>
              <a:rPr sz="1400" spc="-335" dirty="0">
                <a:latin typeface="Times New Roman"/>
                <a:cs typeface="Times New Roman"/>
              </a:rPr>
              <a:t> </a:t>
            </a:r>
            <a:r>
              <a:rPr sz="1400" spc="185" dirty="0">
                <a:latin typeface="Times New Roman"/>
                <a:cs typeface="Times New Roman"/>
              </a:rPr>
              <a:t>correspondence</a:t>
            </a:r>
            <a:r>
              <a:rPr sz="1400" spc="65" dirty="0">
                <a:latin typeface="Times New Roman"/>
                <a:cs typeface="Times New Roman"/>
              </a:rPr>
              <a:t> </a:t>
            </a:r>
            <a:r>
              <a:rPr sz="1400" spc="100" dirty="0">
                <a:latin typeface="Times New Roman"/>
                <a:cs typeface="Times New Roman"/>
              </a:rPr>
              <a:t>if</a:t>
            </a:r>
            <a:r>
              <a:rPr sz="1400" spc="30" dirty="0">
                <a:latin typeface="Times New Roman"/>
                <a:cs typeface="Times New Roman"/>
              </a:rPr>
              <a:t> </a:t>
            </a:r>
            <a:r>
              <a:rPr sz="1400" spc="90" dirty="0">
                <a:latin typeface="Times New Roman"/>
                <a:cs typeface="Times New Roman"/>
              </a:rPr>
              <a:t>it </a:t>
            </a:r>
            <a:r>
              <a:rPr sz="1400" spc="120" dirty="0">
                <a:latin typeface="Times New Roman"/>
                <a:cs typeface="Times New Roman"/>
              </a:rPr>
              <a:t>is</a:t>
            </a:r>
            <a:r>
              <a:rPr sz="1400" spc="25" dirty="0">
                <a:latin typeface="Times New Roman"/>
                <a:cs typeface="Times New Roman"/>
              </a:rPr>
              <a:t> </a:t>
            </a:r>
            <a:r>
              <a:rPr sz="1400" spc="165" dirty="0">
                <a:latin typeface="Times New Roman"/>
                <a:cs typeface="Times New Roman"/>
              </a:rPr>
              <a:t>both</a:t>
            </a:r>
            <a:r>
              <a:rPr sz="1400" spc="155" dirty="0">
                <a:latin typeface="Times New Roman"/>
                <a:cs typeface="Times New Roman"/>
              </a:rPr>
              <a:t> </a:t>
            </a:r>
            <a:r>
              <a:rPr sz="1400" spc="204" dirty="0">
                <a:latin typeface="Times New Roman"/>
                <a:cs typeface="Times New Roman"/>
              </a:rPr>
              <a:t>1-</a:t>
            </a:r>
            <a:r>
              <a:rPr sz="1400" spc="-130" dirty="0">
                <a:latin typeface="Times New Roman"/>
                <a:cs typeface="Times New Roman"/>
              </a:rPr>
              <a:t> </a:t>
            </a:r>
            <a:r>
              <a:rPr sz="1400" spc="180" dirty="0">
                <a:latin typeface="Times New Roman"/>
                <a:cs typeface="Times New Roman"/>
              </a:rPr>
              <a:t>1</a:t>
            </a:r>
            <a:r>
              <a:rPr sz="1400" spc="175" dirty="0">
                <a:latin typeface="Times New Roman"/>
                <a:cs typeface="Times New Roman"/>
              </a:rPr>
              <a:t> </a:t>
            </a:r>
            <a:r>
              <a:rPr sz="1400" spc="215" dirty="0">
                <a:latin typeface="Times New Roman"/>
                <a:cs typeface="Times New Roman"/>
              </a:rPr>
              <a:t>and</a:t>
            </a:r>
            <a:r>
              <a:rPr sz="1400" spc="105" dirty="0">
                <a:latin typeface="Times New Roman"/>
                <a:cs typeface="Times New Roman"/>
              </a:rPr>
              <a:t> </a:t>
            </a:r>
            <a:r>
              <a:rPr sz="1400" spc="160" dirty="0">
                <a:latin typeface="Times New Roman"/>
                <a:cs typeface="Times New Roman"/>
              </a:rPr>
              <a:t>onto.</a:t>
            </a:r>
            <a:endParaRPr sz="1400">
              <a:latin typeface="Times New Roman"/>
              <a:cs typeface="Times New Roman"/>
            </a:endParaRPr>
          </a:p>
        </p:txBody>
      </p:sp>
      <p:sp>
        <p:nvSpPr>
          <p:cNvPr id="5" name="object 5"/>
          <p:cNvSpPr txBox="1"/>
          <p:nvPr/>
        </p:nvSpPr>
        <p:spPr>
          <a:xfrm>
            <a:off x="737357" y="1892506"/>
            <a:ext cx="292735" cy="241300"/>
          </a:xfrm>
          <a:prstGeom prst="rect">
            <a:avLst/>
          </a:prstGeom>
        </p:spPr>
        <p:txBody>
          <a:bodyPr vert="horz" wrap="square" lIns="0" tIns="14604" rIns="0" bIns="0" rtlCol="0">
            <a:spAutoFit/>
          </a:bodyPr>
          <a:lstStyle/>
          <a:p>
            <a:pPr marL="12700">
              <a:lnSpc>
                <a:spcPct val="100000"/>
              </a:lnSpc>
              <a:spcBef>
                <a:spcPts val="114"/>
              </a:spcBef>
            </a:pPr>
            <a:r>
              <a:rPr sz="1400" spc="95" dirty="0">
                <a:latin typeface="Times New Roman"/>
                <a:cs typeface="Times New Roman"/>
              </a:rPr>
              <a:t>(</a:t>
            </a:r>
            <a:r>
              <a:rPr sz="1400" spc="85" dirty="0">
                <a:latin typeface="Times New Roman"/>
                <a:cs typeface="Times New Roman"/>
              </a:rPr>
              <a:t>ii</a:t>
            </a:r>
            <a:r>
              <a:rPr sz="1400" spc="120" dirty="0">
                <a:latin typeface="Times New Roman"/>
                <a:cs typeface="Times New Roman"/>
              </a:rPr>
              <a:t>)</a:t>
            </a:r>
            <a:endParaRPr sz="1400">
              <a:latin typeface="Times New Roman"/>
              <a:cs typeface="Times New Roman"/>
            </a:endParaRPr>
          </a:p>
        </p:txBody>
      </p:sp>
      <p:sp>
        <p:nvSpPr>
          <p:cNvPr id="6" name="object 6"/>
          <p:cNvSpPr txBox="1"/>
          <p:nvPr/>
        </p:nvSpPr>
        <p:spPr>
          <a:xfrm>
            <a:off x="737357" y="2523491"/>
            <a:ext cx="353060" cy="241300"/>
          </a:xfrm>
          <a:prstGeom prst="rect">
            <a:avLst/>
          </a:prstGeom>
        </p:spPr>
        <p:txBody>
          <a:bodyPr vert="horz" wrap="square" lIns="0" tIns="14604" rIns="0" bIns="0" rtlCol="0">
            <a:spAutoFit/>
          </a:bodyPr>
          <a:lstStyle/>
          <a:p>
            <a:pPr marL="12700">
              <a:lnSpc>
                <a:spcPct val="100000"/>
              </a:lnSpc>
              <a:spcBef>
                <a:spcPts val="114"/>
              </a:spcBef>
            </a:pPr>
            <a:r>
              <a:rPr sz="1400" spc="95" dirty="0">
                <a:latin typeface="Times New Roman"/>
                <a:cs typeface="Times New Roman"/>
              </a:rPr>
              <a:t>(</a:t>
            </a:r>
            <a:r>
              <a:rPr sz="1400" spc="85" dirty="0">
                <a:latin typeface="Times New Roman"/>
                <a:cs typeface="Times New Roman"/>
              </a:rPr>
              <a:t>iii</a:t>
            </a:r>
            <a:r>
              <a:rPr sz="1400" spc="120" dirty="0">
                <a:latin typeface="Times New Roman"/>
                <a:cs typeface="Times New Roman"/>
              </a:rPr>
              <a:t>)</a:t>
            </a:r>
            <a:endParaRPr sz="1400">
              <a:latin typeface="Times New Roman"/>
              <a:cs typeface="Times New Roman"/>
            </a:endParaRPr>
          </a:p>
        </p:txBody>
      </p:sp>
      <p:pic>
        <p:nvPicPr>
          <p:cNvPr id="7" name="object 7"/>
          <p:cNvPicPr/>
          <p:nvPr/>
        </p:nvPicPr>
        <p:blipFill>
          <a:blip r:embed="rId2" cstate="print"/>
          <a:stretch>
            <a:fillRect/>
          </a:stretch>
        </p:blipFill>
        <p:spPr>
          <a:xfrm>
            <a:off x="414261" y="3630588"/>
            <a:ext cx="5164821" cy="284027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2691" y="244335"/>
            <a:ext cx="6963409" cy="907415"/>
          </a:xfrm>
          <a:prstGeom prst="rect">
            <a:avLst/>
          </a:prstGeom>
        </p:spPr>
        <p:txBody>
          <a:bodyPr vert="horz" wrap="square" lIns="0" tIns="80645" rIns="0" bIns="0" rtlCol="0">
            <a:spAutoFit/>
          </a:bodyPr>
          <a:lstStyle/>
          <a:p>
            <a:pPr marL="38100">
              <a:lnSpc>
                <a:spcPct val="100000"/>
              </a:lnSpc>
              <a:spcBef>
                <a:spcPts val="635"/>
              </a:spcBef>
            </a:pPr>
            <a:r>
              <a:rPr sz="1500" b="1" spc="85" dirty="0">
                <a:latin typeface="Times New Roman"/>
                <a:cs typeface="Times New Roman"/>
              </a:rPr>
              <a:t>Problem1:</a:t>
            </a:r>
            <a:endParaRPr sz="1500">
              <a:latin typeface="Times New Roman"/>
              <a:cs typeface="Times New Roman"/>
            </a:endParaRPr>
          </a:p>
          <a:p>
            <a:pPr marL="38100">
              <a:lnSpc>
                <a:spcPct val="100000"/>
              </a:lnSpc>
              <a:spcBef>
                <a:spcPts val="545"/>
              </a:spcBef>
              <a:tabLst>
                <a:tab pos="306705" algn="l"/>
              </a:tabLst>
            </a:pPr>
            <a:r>
              <a:rPr sz="2250" spc="82" baseline="1851" dirty="0">
                <a:latin typeface="Times New Roman"/>
                <a:cs typeface="Times New Roman"/>
              </a:rPr>
              <a:t>If	</a:t>
            </a:r>
            <a:r>
              <a:rPr sz="2250" i="1" spc="120" baseline="1851" dirty="0">
                <a:latin typeface="Times New Roman"/>
                <a:cs typeface="Times New Roman"/>
              </a:rPr>
              <a:t>f</a:t>
            </a:r>
            <a:r>
              <a:rPr sz="2250" i="1" spc="494" baseline="1851" dirty="0">
                <a:latin typeface="Times New Roman"/>
                <a:cs typeface="Times New Roman"/>
              </a:rPr>
              <a:t> </a:t>
            </a:r>
            <a:r>
              <a:rPr sz="2250" spc="120" baseline="1851" dirty="0">
                <a:latin typeface="Times New Roman"/>
                <a:cs typeface="Times New Roman"/>
              </a:rPr>
              <a:t>:</a:t>
            </a:r>
            <a:r>
              <a:rPr sz="2250" spc="-37" baseline="1851" dirty="0">
                <a:latin typeface="Times New Roman"/>
                <a:cs typeface="Times New Roman"/>
              </a:rPr>
              <a:t> </a:t>
            </a:r>
            <a:r>
              <a:rPr sz="2250" i="1" spc="240" baseline="1851" dirty="0">
                <a:latin typeface="Times New Roman"/>
                <a:cs typeface="Times New Roman"/>
              </a:rPr>
              <a:t>Z</a:t>
            </a:r>
            <a:r>
              <a:rPr sz="2250" i="1" spc="-97" baseline="1851" dirty="0">
                <a:latin typeface="Times New Roman"/>
                <a:cs typeface="Times New Roman"/>
              </a:rPr>
              <a:t> </a:t>
            </a:r>
            <a:r>
              <a:rPr sz="1275" spc="157" baseline="45751" dirty="0">
                <a:latin typeface="Symbol"/>
                <a:cs typeface="Symbol"/>
              </a:rPr>
              <a:t></a:t>
            </a:r>
            <a:r>
              <a:rPr sz="1275" spc="240" baseline="45751" dirty="0">
                <a:latin typeface="Times New Roman"/>
                <a:cs typeface="Times New Roman"/>
              </a:rPr>
              <a:t> </a:t>
            </a:r>
            <a:r>
              <a:rPr sz="2250" spc="427" baseline="1851" dirty="0">
                <a:latin typeface="Symbol"/>
                <a:cs typeface="Symbol"/>
              </a:rPr>
              <a:t></a:t>
            </a:r>
            <a:r>
              <a:rPr sz="2250" spc="75" baseline="1851" dirty="0">
                <a:latin typeface="Times New Roman"/>
                <a:cs typeface="Times New Roman"/>
              </a:rPr>
              <a:t> </a:t>
            </a:r>
            <a:r>
              <a:rPr sz="2250" i="1" spc="240" baseline="1851" dirty="0">
                <a:latin typeface="Times New Roman"/>
                <a:cs typeface="Times New Roman"/>
              </a:rPr>
              <a:t>Z</a:t>
            </a:r>
            <a:r>
              <a:rPr sz="2250" i="1" spc="-104" baseline="1851" dirty="0">
                <a:latin typeface="Times New Roman"/>
                <a:cs typeface="Times New Roman"/>
              </a:rPr>
              <a:t> </a:t>
            </a:r>
            <a:r>
              <a:rPr sz="1275" spc="157" baseline="45751" dirty="0">
                <a:latin typeface="Symbol"/>
                <a:cs typeface="Symbol"/>
              </a:rPr>
              <a:t></a:t>
            </a:r>
            <a:r>
              <a:rPr sz="1275" spc="209" baseline="45751" dirty="0">
                <a:latin typeface="Times New Roman"/>
                <a:cs typeface="Times New Roman"/>
              </a:rPr>
              <a:t> </a:t>
            </a:r>
            <a:r>
              <a:rPr sz="2250" spc="247" baseline="1851" dirty="0">
                <a:latin typeface="Times New Roman"/>
                <a:cs typeface="Times New Roman"/>
              </a:rPr>
              <a:t>and</a:t>
            </a:r>
            <a:r>
              <a:rPr sz="2250" spc="120" baseline="1851" dirty="0">
                <a:latin typeface="Times New Roman"/>
                <a:cs typeface="Times New Roman"/>
              </a:rPr>
              <a:t> </a:t>
            </a:r>
            <a:r>
              <a:rPr sz="2250" spc="112" baseline="1851" dirty="0">
                <a:latin typeface="Times New Roman"/>
                <a:cs typeface="Times New Roman"/>
              </a:rPr>
              <a:t>is</a:t>
            </a:r>
            <a:r>
              <a:rPr sz="2250" spc="22" baseline="1851" dirty="0">
                <a:latin typeface="Times New Roman"/>
                <a:cs typeface="Times New Roman"/>
              </a:rPr>
              <a:t> </a:t>
            </a:r>
            <a:r>
              <a:rPr sz="2250" spc="157" baseline="1851" dirty="0">
                <a:latin typeface="Times New Roman"/>
                <a:cs typeface="Times New Roman"/>
              </a:rPr>
              <a:t>given</a:t>
            </a:r>
            <a:r>
              <a:rPr sz="2250" spc="195" baseline="1851" dirty="0">
                <a:latin typeface="Times New Roman"/>
                <a:cs typeface="Times New Roman"/>
              </a:rPr>
              <a:t> </a:t>
            </a:r>
            <a:r>
              <a:rPr sz="2250" spc="202" baseline="1851" dirty="0">
                <a:latin typeface="Times New Roman"/>
                <a:cs typeface="Times New Roman"/>
              </a:rPr>
              <a:t>by</a:t>
            </a:r>
            <a:r>
              <a:rPr sz="2250" spc="914" baseline="1851" dirty="0">
                <a:latin typeface="Times New Roman"/>
                <a:cs typeface="Times New Roman"/>
              </a:rPr>
              <a:t> </a:t>
            </a:r>
            <a:r>
              <a:rPr sz="1450" i="1" spc="100" dirty="0">
                <a:latin typeface="Times New Roman"/>
                <a:cs typeface="Times New Roman"/>
              </a:rPr>
              <a:t>f</a:t>
            </a:r>
            <a:r>
              <a:rPr sz="1450" i="1" spc="25" dirty="0">
                <a:latin typeface="Times New Roman"/>
                <a:cs typeface="Times New Roman"/>
              </a:rPr>
              <a:t> </a:t>
            </a:r>
            <a:r>
              <a:rPr sz="1450" spc="170" dirty="0">
                <a:latin typeface="Times New Roman"/>
                <a:cs typeface="Times New Roman"/>
              </a:rPr>
              <a:t>(</a:t>
            </a:r>
            <a:r>
              <a:rPr sz="1450" i="1" spc="170" dirty="0">
                <a:latin typeface="Times New Roman"/>
                <a:cs typeface="Times New Roman"/>
              </a:rPr>
              <a:t>x</a:t>
            </a:r>
            <a:r>
              <a:rPr sz="1450" spc="170" dirty="0">
                <a:latin typeface="Times New Roman"/>
                <a:cs typeface="Times New Roman"/>
              </a:rPr>
              <a:t>)</a:t>
            </a:r>
            <a:r>
              <a:rPr sz="1450" spc="60" dirty="0">
                <a:latin typeface="Times New Roman"/>
                <a:cs typeface="Times New Roman"/>
              </a:rPr>
              <a:t> </a:t>
            </a:r>
            <a:r>
              <a:rPr sz="1450" spc="200" dirty="0">
                <a:latin typeface="Symbol"/>
                <a:cs typeface="Symbol"/>
              </a:rPr>
              <a:t></a:t>
            </a:r>
            <a:r>
              <a:rPr sz="1450" dirty="0">
                <a:latin typeface="Times New Roman"/>
                <a:cs typeface="Times New Roman"/>
              </a:rPr>
              <a:t> </a:t>
            </a:r>
            <a:r>
              <a:rPr sz="1450" spc="175" dirty="0">
                <a:latin typeface="Times New Roman"/>
                <a:cs typeface="Times New Roman"/>
              </a:rPr>
              <a:t>3</a:t>
            </a:r>
            <a:r>
              <a:rPr sz="1450" i="1" spc="175" dirty="0">
                <a:latin typeface="Times New Roman"/>
                <a:cs typeface="Times New Roman"/>
              </a:rPr>
              <a:t>x</a:t>
            </a:r>
            <a:r>
              <a:rPr sz="1450" i="1" spc="-60" dirty="0">
                <a:latin typeface="Times New Roman"/>
                <a:cs typeface="Times New Roman"/>
              </a:rPr>
              <a:t> </a:t>
            </a:r>
            <a:r>
              <a:rPr sz="2250" spc="97" baseline="1851" dirty="0">
                <a:latin typeface="Times New Roman"/>
                <a:cs typeface="Times New Roman"/>
              </a:rPr>
              <a:t>,</a:t>
            </a:r>
            <a:r>
              <a:rPr sz="2250" spc="-67" baseline="1851" dirty="0">
                <a:latin typeface="Times New Roman"/>
                <a:cs typeface="Times New Roman"/>
              </a:rPr>
              <a:t> </a:t>
            </a:r>
            <a:r>
              <a:rPr sz="2250" spc="157" baseline="1851" dirty="0">
                <a:latin typeface="Times New Roman"/>
                <a:cs typeface="Times New Roman"/>
              </a:rPr>
              <a:t>verify</a:t>
            </a:r>
            <a:r>
              <a:rPr sz="2250" spc="-7" baseline="1851" dirty="0">
                <a:latin typeface="Times New Roman"/>
                <a:cs typeface="Times New Roman"/>
              </a:rPr>
              <a:t> </a:t>
            </a:r>
            <a:r>
              <a:rPr sz="2250" spc="104" baseline="1851" dirty="0">
                <a:latin typeface="Times New Roman"/>
                <a:cs typeface="Times New Roman"/>
              </a:rPr>
              <a:t>if</a:t>
            </a:r>
            <a:r>
              <a:rPr sz="2250" spc="15" baseline="1851" dirty="0">
                <a:latin typeface="Times New Roman"/>
                <a:cs typeface="Times New Roman"/>
              </a:rPr>
              <a:t> </a:t>
            </a:r>
            <a:r>
              <a:rPr sz="2250" spc="217" baseline="1851" dirty="0">
                <a:latin typeface="Times New Roman"/>
                <a:cs typeface="Times New Roman"/>
              </a:rPr>
              <a:t>the</a:t>
            </a:r>
            <a:r>
              <a:rPr sz="2250" spc="60" baseline="1851" dirty="0">
                <a:latin typeface="Times New Roman"/>
                <a:cs typeface="Times New Roman"/>
              </a:rPr>
              <a:t> </a:t>
            </a:r>
            <a:r>
              <a:rPr sz="2250" spc="187" baseline="1851" dirty="0">
                <a:latin typeface="Times New Roman"/>
                <a:cs typeface="Times New Roman"/>
              </a:rPr>
              <a:t>function</a:t>
            </a:r>
            <a:r>
              <a:rPr sz="2250" spc="195" baseline="1851" dirty="0">
                <a:latin typeface="Times New Roman"/>
                <a:cs typeface="Times New Roman"/>
              </a:rPr>
              <a:t> </a:t>
            </a:r>
            <a:r>
              <a:rPr sz="2250" spc="127" baseline="1851" dirty="0">
                <a:latin typeface="Times New Roman"/>
                <a:cs typeface="Times New Roman"/>
              </a:rPr>
              <a:t>is</a:t>
            </a:r>
            <a:r>
              <a:rPr sz="2250" spc="7" baseline="1851" dirty="0">
                <a:latin typeface="Times New Roman"/>
                <a:cs typeface="Times New Roman"/>
              </a:rPr>
              <a:t> </a:t>
            </a:r>
            <a:r>
              <a:rPr sz="2250" spc="135" baseline="1851" dirty="0">
                <a:latin typeface="Times New Roman"/>
                <a:cs typeface="Times New Roman"/>
              </a:rPr>
              <a:t>bijective?</a:t>
            </a:r>
            <a:endParaRPr sz="2250" baseline="1851">
              <a:latin typeface="Times New Roman"/>
              <a:cs typeface="Times New Roman"/>
            </a:endParaRPr>
          </a:p>
          <a:p>
            <a:pPr marL="38100">
              <a:lnSpc>
                <a:spcPct val="100000"/>
              </a:lnSpc>
              <a:spcBef>
                <a:spcPts val="459"/>
              </a:spcBef>
            </a:pPr>
            <a:r>
              <a:rPr sz="1500" b="1" spc="70" dirty="0">
                <a:latin typeface="Times New Roman"/>
                <a:cs typeface="Times New Roman"/>
              </a:rPr>
              <a:t>Solution:</a:t>
            </a:r>
            <a:endParaRPr sz="1500">
              <a:latin typeface="Times New Roman"/>
              <a:cs typeface="Times New Roman"/>
            </a:endParaRPr>
          </a:p>
        </p:txBody>
      </p:sp>
      <p:sp>
        <p:nvSpPr>
          <p:cNvPr id="3" name="object 3"/>
          <p:cNvSpPr txBox="1"/>
          <p:nvPr/>
        </p:nvSpPr>
        <p:spPr>
          <a:xfrm>
            <a:off x="663778" y="1189536"/>
            <a:ext cx="232410" cy="255904"/>
          </a:xfrm>
          <a:prstGeom prst="rect">
            <a:avLst/>
          </a:prstGeom>
        </p:spPr>
        <p:txBody>
          <a:bodyPr vert="horz" wrap="square" lIns="0" tIns="13970" rIns="0" bIns="0" rtlCol="0">
            <a:spAutoFit/>
          </a:bodyPr>
          <a:lstStyle/>
          <a:p>
            <a:pPr marL="12700">
              <a:lnSpc>
                <a:spcPct val="100000"/>
              </a:lnSpc>
              <a:spcBef>
                <a:spcPts val="110"/>
              </a:spcBef>
            </a:pPr>
            <a:r>
              <a:rPr sz="1500" spc="60" dirty="0">
                <a:latin typeface="Times New Roman"/>
                <a:cs typeface="Times New Roman"/>
              </a:rPr>
              <a:t>(</a:t>
            </a:r>
            <a:r>
              <a:rPr sz="1500" spc="55" dirty="0">
                <a:latin typeface="Times New Roman"/>
                <a:cs typeface="Times New Roman"/>
              </a:rPr>
              <a:t>i</a:t>
            </a:r>
            <a:r>
              <a:rPr sz="1500" spc="85" dirty="0">
                <a:latin typeface="Times New Roman"/>
                <a:cs typeface="Times New Roman"/>
              </a:rPr>
              <a:t>)</a:t>
            </a:r>
            <a:endParaRPr sz="1500">
              <a:latin typeface="Times New Roman"/>
              <a:cs typeface="Times New Roman"/>
            </a:endParaRPr>
          </a:p>
        </p:txBody>
      </p:sp>
      <p:sp>
        <p:nvSpPr>
          <p:cNvPr id="4" name="object 4"/>
          <p:cNvSpPr txBox="1"/>
          <p:nvPr/>
        </p:nvSpPr>
        <p:spPr>
          <a:xfrm>
            <a:off x="1309752" y="1077523"/>
            <a:ext cx="7095490" cy="1962785"/>
          </a:xfrm>
          <a:prstGeom prst="rect">
            <a:avLst/>
          </a:prstGeom>
        </p:spPr>
        <p:txBody>
          <a:bodyPr vert="horz" wrap="square" lIns="0" tIns="125730" rIns="0" bIns="0" rtlCol="0">
            <a:spAutoFit/>
          </a:bodyPr>
          <a:lstStyle/>
          <a:p>
            <a:pPr marL="38100">
              <a:lnSpc>
                <a:spcPct val="100000"/>
              </a:lnSpc>
              <a:spcBef>
                <a:spcPts val="990"/>
              </a:spcBef>
              <a:tabLst>
                <a:tab pos="2118995" algn="l"/>
              </a:tabLst>
            </a:pPr>
            <a:r>
              <a:rPr sz="1500" spc="85" dirty="0">
                <a:latin typeface="Times New Roman"/>
                <a:cs typeface="Times New Roman"/>
              </a:rPr>
              <a:t>f</a:t>
            </a:r>
            <a:r>
              <a:rPr sz="1500" spc="10" dirty="0">
                <a:latin typeface="Times New Roman"/>
                <a:cs typeface="Times New Roman"/>
              </a:rPr>
              <a:t> </a:t>
            </a:r>
            <a:r>
              <a:rPr sz="1500" spc="75" dirty="0">
                <a:latin typeface="Times New Roman"/>
                <a:cs typeface="Times New Roman"/>
              </a:rPr>
              <a:t>is</a:t>
            </a:r>
            <a:r>
              <a:rPr sz="1500" spc="15" dirty="0">
                <a:latin typeface="Times New Roman"/>
                <a:cs typeface="Times New Roman"/>
              </a:rPr>
              <a:t> </a:t>
            </a:r>
            <a:r>
              <a:rPr sz="1500" spc="150" dirty="0">
                <a:latin typeface="Times New Roman"/>
                <a:cs typeface="Times New Roman"/>
              </a:rPr>
              <a:t>1-</a:t>
            </a:r>
            <a:r>
              <a:rPr sz="1500" spc="-150" dirty="0">
                <a:latin typeface="Times New Roman"/>
                <a:cs typeface="Times New Roman"/>
              </a:rPr>
              <a:t> </a:t>
            </a:r>
            <a:r>
              <a:rPr sz="1500" spc="130" dirty="0">
                <a:latin typeface="Times New Roman"/>
                <a:cs typeface="Times New Roman"/>
              </a:rPr>
              <a:t>1</a:t>
            </a:r>
            <a:r>
              <a:rPr sz="1500" spc="160" dirty="0">
                <a:latin typeface="Times New Roman"/>
                <a:cs typeface="Times New Roman"/>
              </a:rPr>
              <a:t> </a:t>
            </a:r>
            <a:r>
              <a:rPr sz="1500" spc="70" dirty="0">
                <a:latin typeface="Times New Roman"/>
                <a:cs typeface="Times New Roman"/>
              </a:rPr>
              <a:t>if</a:t>
            </a:r>
            <a:r>
              <a:rPr sz="1500" spc="30" dirty="0">
                <a:latin typeface="Times New Roman"/>
                <a:cs typeface="Times New Roman"/>
              </a:rPr>
              <a:t> </a:t>
            </a:r>
            <a:r>
              <a:rPr sz="1500" spc="165" dirty="0">
                <a:latin typeface="Times New Roman"/>
                <a:cs typeface="Times New Roman"/>
              </a:rPr>
              <a:t>and</a:t>
            </a:r>
            <a:r>
              <a:rPr sz="1500" spc="85" dirty="0">
                <a:latin typeface="Times New Roman"/>
                <a:cs typeface="Times New Roman"/>
              </a:rPr>
              <a:t> </a:t>
            </a:r>
            <a:r>
              <a:rPr sz="1500" spc="125" dirty="0">
                <a:latin typeface="Times New Roman"/>
                <a:cs typeface="Times New Roman"/>
              </a:rPr>
              <a:t>only</a:t>
            </a:r>
            <a:r>
              <a:rPr sz="1500" spc="15" dirty="0">
                <a:latin typeface="Times New Roman"/>
                <a:cs typeface="Times New Roman"/>
              </a:rPr>
              <a:t> </a:t>
            </a:r>
            <a:r>
              <a:rPr sz="1500" spc="70" dirty="0">
                <a:latin typeface="Times New Roman"/>
                <a:cs typeface="Times New Roman"/>
              </a:rPr>
              <a:t>if	</a:t>
            </a:r>
            <a:r>
              <a:rPr sz="2250" i="1" spc="104" baseline="1851" dirty="0">
                <a:latin typeface="Times New Roman"/>
                <a:cs typeface="Times New Roman"/>
              </a:rPr>
              <a:t>f</a:t>
            </a:r>
            <a:r>
              <a:rPr sz="2250" i="1" spc="60" baseline="1851" dirty="0">
                <a:latin typeface="Times New Roman"/>
                <a:cs typeface="Times New Roman"/>
              </a:rPr>
              <a:t> </a:t>
            </a:r>
            <a:r>
              <a:rPr sz="2250" spc="179" baseline="1851" dirty="0">
                <a:latin typeface="Times New Roman"/>
                <a:cs typeface="Times New Roman"/>
              </a:rPr>
              <a:t>(</a:t>
            </a:r>
            <a:r>
              <a:rPr sz="2250" i="1" spc="179" baseline="1851" dirty="0">
                <a:latin typeface="Times New Roman"/>
                <a:cs typeface="Times New Roman"/>
              </a:rPr>
              <a:t>x</a:t>
            </a:r>
            <a:r>
              <a:rPr sz="1275" spc="179" baseline="-22875" dirty="0">
                <a:latin typeface="Times New Roman"/>
                <a:cs typeface="Times New Roman"/>
              </a:rPr>
              <a:t>1</a:t>
            </a:r>
            <a:r>
              <a:rPr sz="1275" spc="-60" baseline="-22875" dirty="0">
                <a:latin typeface="Times New Roman"/>
                <a:cs typeface="Times New Roman"/>
              </a:rPr>
              <a:t> </a:t>
            </a:r>
            <a:r>
              <a:rPr sz="2250" spc="120" baseline="1851" dirty="0">
                <a:latin typeface="Times New Roman"/>
                <a:cs typeface="Times New Roman"/>
              </a:rPr>
              <a:t>) </a:t>
            </a:r>
            <a:r>
              <a:rPr sz="2250" spc="202" baseline="1851" dirty="0">
                <a:latin typeface="Symbol"/>
                <a:cs typeface="Symbol"/>
              </a:rPr>
              <a:t></a:t>
            </a:r>
            <a:r>
              <a:rPr sz="2250" spc="622" baseline="1851" dirty="0">
                <a:latin typeface="Times New Roman"/>
                <a:cs typeface="Times New Roman"/>
              </a:rPr>
              <a:t> </a:t>
            </a:r>
            <a:r>
              <a:rPr sz="2250" i="1" spc="104" baseline="1851" dirty="0">
                <a:latin typeface="Times New Roman"/>
                <a:cs typeface="Times New Roman"/>
              </a:rPr>
              <a:t>f</a:t>
            </a:r>
            <a:r>
              <a:rPr sz="2250" i="1" spc="52" baseline="1851" dirty="0">
                <a:latin typeface="Times New Roman"/>
                <a:cs typeface="Times New Roman"/>
              </a:rPr>
              <a:t> </a:t>
            </a:r>
            <a:r>
              <a:rPr sz="2250" spc="232" baseline="1851" dirty="0">
                <a:latin typeface="Times New Roman"/>
                <a:cs typeface="Times New Roman"/>
              </a:rPr>
              <a:t>(</a:t>
            </a:r>
            <a:r>
              <a:rPr sz="2250" i="1" spc="232" baseline="1851" dirty="0">
                <a:latin typeface="Times New Roman"/>
                <a:cs typeface="Times New Roman"/>
              </a:rPr>
              <a:t>x</a:t>
            </a:r>
            <a:r>
              <a:rPr sz="1275" spc="232" baseline="-22875" dirty="0">
                <a:latin typeface="Times New Roman"/>
                <a:cs typeface="Times New Roman"/>
              </a:rPr>
              <a:t>2</a:t>
            </a:r>
            <a:r>
              <a:rPr sz="1275" spc="44" baseline="-22875" dirty="0">
                <a:latin typeface="Times New Roman"/>
                <a:cs typeface="Times New Roman"/>
              </a:rPr>
              <a:t> </a:t>
            </a:r>
            <a:r>
              <a:rPr sz="2250" spc="120" baseline="1851" dirty="0">
                <a:latin typeface="Times New Roman"/>
                <a:cs typeface="Times New Roman"/>
              </a:rPr>
              <a:t>)</a:t>
            </a:r>
            <a:r>
              <a:rPr sz="2250" spc="-97" baseline="1851" dirty="0">
                <a:latin typeface="Times New Roman"/>
                <a:cs typeface="Times New Roman"/>
              </a:rPr>
              <a:t> </a:t>
            </a:r>
            <a:r>
              <a:rPr sz="1500" spc="145" dirty="0">
                <a:latin typeface="Times New Roman"/>
                <a:cs typeface="Times New Roman"/>
              </a:rPr>
              <a:t>whenever</a:t>
            </a:r>
            <a:r>
              <a:rPr sz="1500" spc="515" dirty="0">
                <a:latin typeface="Times New Roman"/>
                <a:cs typeface="Times New Roman"/>
              </a:rPr>
              <a:t> </a:t>
            </a:r>
            <a:r>
              <a:rPr sz="2250" i="1" spc="104" baseline="1851" dirty="0">
                <a:latin typeface="Times New Roman"/>
                <a:cs typeface="Times New Roman"/>
              </a:rPr>
              <a:t>x</a:t>
            </a:r>
            <a:r>
              <a:rPr sz="1275" spc="104" baseline="-22875" dirty="0">
                <a:latin typeface="Times New Roman"/>
                <a:cs typeface="Times New Roman"/>
              </a:rPr>
              <a:t>1</a:t>
            </a:r>
            <a:r>
              <a:rPr sz="1275" spc="195" baseline="-22875" dirty="0">
                <a:latin typeface="Times New Roman"/>
                <a:cs typeface="Times New Roman"/>
              </a:rPr>
              <a:t> </a:t>
            </a:r>
            <a:r>
              <a:rPr sz="2250" spc="179" baseline="1851" dirty="0">
                <a:latin typeface="Symbol"/>
                <a:cs typeface="Symbol"/>
              </a:rPr>
              <a:t></a:t>
            </a:r>
            <a:r>
              <a:rPr sz="2250" spc="292" baseline="1851" dirty="0">
                <a:latin typeface="Times New Roman"/>
                <a:cs typeface="Times New Roman"/>
              </a:rPr>
              <a:t> </a:t>
            </a:r>
            <a:r>
              <a:rPr sz="2250" i="1" spc="195" baseline="1851" dirty="0">
                <a:latin typeface="Times New Roman"/>
                <a:cs typeface="Times New Roman"/>
              </a:rPr>
              <a:t>x</a:t>
            </a:r>
            <a:r>
              <a:rPr sz="1275" spc="195" baseline="-22875" dirty="0">
                <a:latin typeface="Times New Roman"/>
                <a:cs typeface="Times New Roman"/>
              </a:rPr>
              <a:t>2 </a:t>
            </a:r>
            <a:r>
              <a:rPr sz="1275" spc="277" baseline="-22875" dirty="0">
                <a:latin typeface="Times New Roman"/>
                <a:cs typeface="Times New Roman"/>
              </a:rPr>
              <a:t> </a:t>
            </a:r>
            <a:r>
              <a:rPr sz="1500" spc="65" dirty="0">
                <a:latin typeface="Times New Roman"/>
                <a:cs typeface="Times New Roman"/>
              </a:rPr>
              <a:t>.</a:t>
            </a:r>
            <a:endParaRPr sz="1500">
              <a:latin typeface="Times New Roman"/>
              <a:cs typeface="Times New Roman"/>
            </a:endParaRPr>
          </a:p>
          <a:p>
            <a:pPr marL="40005">
              <a:lnSpc>
                <a:spcPct val="100000"/>
              </a:lnSpc>
              <a:spcBef>
                <a:spcPts val="869"/>
              </a:spcBef>
              <a:tabLst>
                <a:tab pos="311785" algn="l"/>
              </a:tabLst>
            </a:pPr>
            <a:r>
              <a:rPr sz="2250" spc="89" baseline="1851" dirty="0">
                <a:latin typeface="Times New Roman"/>
                <a:cs typeface="Times New Roman"/>
              </a:rPr>
              <a:t>If	</a:t>
            </a:r>
            <a:r>
              <a:rPr sz="1450" i="1" spc="105" dirty="0">
                <a:latin typeface="Times New Roman"/>
                <a:cs typeface="Times New Roman"/>
              </a:rPr>
              <a:t>f</a:t>
            </a:r>
            <a:r>
              <a:rPr sz="1450" i="1" spc="35" dirty="0">
                <a:latin typeface="Times New Roman"/>
                <a:cs typeface="Times New Roman"/>
              </a:rPr>
              <a:t> </a:t>
            </a:r>
            <a:r>
              <a:rPr sz="1450" spc="180" dirty="0">
                <a:latin typeface="Times New Roman"/>
                <a:cs typeface="Times New Roman"/>
              </a:rPr>
              <a:t>(</a:t>
            </a:r>
            <a:r>
              <a:rPr sz="1450" i="1" spc="180" dirty="0">
                <a:latin typeface="Times New Roman"/>
                <a:cs typeface="Times New Roman"/>
              </a:rPr>
              <a:t>x</a:t>
            </a:r>
            <a:r>
              <a:rPr sz="1450" spc="180" dirty="0">
                <a:latin typeface="Times New Roman"/>
                <a:cs typeface="Times New Roman"/>
              </a:rPr>
              <a:t>)</a:t>
            </a:r>
            <a:r>
              <a:rPr sz="1450" spc="75" dirty="0">
                <a:latin typeface="Times New Roman"/>
                <a:cs typeface="Times New Roman"/>
              </a:rPr>
              <a:t> </a:t>
            </a:r>
            <a:r>
              <a:rPr sz="1450" spc="210" dirty="0">
                <a:latin typeface="Symbol"/>
                <a:cs typeface="Symbol"/>
              </a:rPr>
              <a:t></a:t>
            </a:r>
            <a:r>
              <a:rPr sz="1450" spc="385" dirty="0">
                <a:latin typeface="Times New Roman"/>
                <a:cs typeface="Times New Roman"/>
              </a:rPr>
              <a:t> </a:t>
            </a:r>
            <a:r>
              <a:rPr sz="1450" i="1" spc="105" dirty="0">
                <a:latin typeface="Times New Roman"/>
                <a:cs typeface="Times New Roman"/>
              </a:rPr>
              <a:t>f</a:t>
            </a:r>
            <a:r>
              <a:rPr sz="1450" i="1" spc="35" dirty="0">
                <a:latin typeface="Times New Roman"/>
                <a:cs typeface="Times New Roman"/>
              </a:rPr>
              <a:t> </a:t>
            </a:r>
            <a:r>
              <a:rPr sz="1450" spc="125" dirty="0">
                <a:latin typeface="Times New Roman"/>
                <a:cs typeface="Times New Roman"/>
              </a:rPr>
              <a:t>(</a:t>
            </a:r>
            <a:r>
              <a:rPr sz="1450" spc="-175" dirty="0">
                <a:latin typeface="Times New Roman"/>
                <a:cs typeface="Times New Roman"/>
              </a:rPr>
              <a:t> </a:t>
            </a:r>
            <a:r>
              <a:rPr sz="1450" i="1" spc="170" dirty="0">
                <a:latin typeface="Times New Roman"/>
                <a:cs typeface="Times New Roman"/>
              </a:rPr>
              <a:t>y</a:t>
            </a:r>
            <a:r>
              <a:rPr sz="1450" spc="170" dirty="0">
                <a:latin typeface="Times New Roman"/>
                <a:cs typeface="Times New Roman"/>
              </a:rPr>
              <a:t>)</a:t>
            </a:r>
            <a:r>
              <a:rPr sz="1450" spc="-125" dirty="0">
                <a:latin typeface="Times New Roman"/>
                <a:cs typeface="Times New Roman"/>
              </a:rPr>
              <a:t> </a:t>
            </a:r>
            <a:r>
              <a:rPr sz="2250" spc="202" baseline="1851" dirty="0">
                <a:latin typeface="Times New Roman"/>
                <a:cs typeface="Times New Roman"/>
              </a:rPr>
              <a:t>then </a:t>
            </a:r>
            <a:r>
              <a:rPr sz="2250" spc="262" baseline="1851" dirty="0">
                <a:latin typeface="Times New Roman"/>
                <a:cs typeface="Times New Roman"/>
              </a:rPr>
              <a:t>we</a:t>
            </a:r>
            <a:r>
              <a:rPr sz="2250" spc="60" baseline="1851" dirty="0">
                <a:latin typeface="Times New Roman"/>
                <a:cs typeface="Times New Roman"/>
              </a:rPr>
              <a:t> </a:t>
            </a:r>
            <a:r>
              <a:rPr sz="2250" spc="217" baseline="1851" dirty="0">
                <a:latin typeface="Times New Roman"/>
                <a:cs typeface="Times New Roman"/>
              </a:rPr>
              <a:t>have</a:t>
            </a:r>
            <a:r>
              <a:rPr sz="2250" spc="-209" baseline="1851" dirty="0">
                <a:latin typeface="Times New Roman"/>
                <a:cs typeface="Times New Roman"/>
              </a:rPr>
              <a:t> </a:t>
            </a:r>
            <a:r>
              <a:rPr sz="1450" spc="185" dirty="0">
                <a:latin typeface="Times New Roman"/>
                <a:cs typeface="Times New Roman"/>
              </a:rPr>
              <a:t>3</a:t>
            </a:r>
            <a:r>
              <a:rPr sz="1450" i="1" spc="185" dirty="0">
                <a:latin typeface="Times New Roman"/>
                <a:cs typeface="Times New Roman"/>
              </a:rPr>
              <a:t>x</a:t>
            </a:r>
            <a:r>
              <a:rPr sz="1450" i="1" spc="90" dirty="0">
                <a:latin typeface="Times New Roman"/>
                <a:cs typeface="Times New Roman"/>
              </a:rPr>
              <a:t> </a:t>
            </a:r>
            <a:r>
              <a:rPr sz="1450" spc="204" dirty="0">
                <a:latin typeface="Symbol"/>
                <a:cs typeface="Symbol"/>
              </a:rPr>
              <a:t></a:t>
            </a:r>
            <a:r>
              <a:rPr sz="1450" dirty="0">
                <a:latin typeface="Times New Roman"/>
                <a:cs typeface="Times New Roman"/>
              </a:rPr>
              <a:t> </a:t>
            </a:r>
            <a:r>
              <a:rPr sz="1450" spc="225" dirty="0">
                <a:latin typeface="Times New Roman"/>
                <a:cs typeface="Times New Roman"/>
              </a:rPr>
              <a:t>3</a:t>
            </a:r>
            <a:r>
              <a:rPr sz="1450" i="1" spc="225" dirty="0">
                <a:latin typeface="Times New Roman"/>
                <a:cs typeface="Times New Roman"/>
              </a:rPr>
              <a:t>y</a:t>
            </a:r>
            <a:r>
              <a:rPr sz="1450" i="1" spc="-95" dirty="0">
                <a:latin typeface="Times New Roman"/>
                <a:cs typeface="Times New Roman"/>
              </a:rPr>
              <a:t> </a:t>
            </a:r>
            <a:r>
              <a:rPr sz="2250" spc="97" baseline="1851" dirty="0">
                <a:latin typeface="Times New Roman"/>
                <a:cs typeface="Times New Roman"/>
              </a:rPr>
              <a:t>.</a:t>
            </a:r>
            <a:r>
              <a:rPr sz="2250" spc="-67" baseline="1851" dirty="0">
                <a:latin typeface="Times New Roman"/>
                <a:cs typeface="Times New Roman"/>
              </a:rPr>
              <a:t> </a:t>
            </a:r>
            <a:r>
              <a:rPr sz="2250" spc="60" baseline="1851" dirty="0">
                <a:latin typeface="Times New Roman"/>
                <a:cs typeface="Times New Roman"/>
              </a:rPr>
              <a:t>So</a:t>
            </a:r>
            <a:r>
              <a:rPr sz="2250" spc="607" baseline="1851" dirty="0">
                <a:latin typeface="Times New Roman"/>
                <a:cs typeface="Times New Roman"/>
              </a:rPr>
              <a:t> </a:t>
            </a:r>
            <a:r>
              <a:rPr sz="1400" i="1" spc="160" dirty="0">
                <a:latin typeface="Times New Roman"/>
                <a:cs typeface="Times New Roman"/>
              </a:rPr>
              <a:t>x</a:t>
            </a:r>
            <a:r>
              <a:rPr sz="1400" i="1" spc="140" dirty="0">
                <a:latin typeface="Times New Roman"/>
                <a:cs typeface="Times New Roman"/>
              </a:rPr>
              <a:t> </a:t>
            </a:r>
            <a:r>
              <a:rPr sz="1400" spc="200" dirty="0">
                <a:latin typeface="Symbol"/>
                <a:cs typeface="Symbol"/>
              </a:rPr>
              <a:t></a:t>
            </a:r>
            <a:r>
              <a:rPr sz="1400" spc="290" dirty="0">
                <a:latin typeface="Times New Roman"/>
                <a:cs typeface="Times New Roman"/>
              </a:rPr>
              <a:t> </a:t>
            </a:r>
            <a:r>
              <a:rPr sz="1400" i="1" spc="160" dirty="0">
                <a:latin typeface="Times New Roman"/>
                <a:cs typeface="Times New Roman"/>
              </a:rPr>
              <a:t>y</a:t>
            </a:r>
            <a:r>
              <a:rPr sz="1400" i="1" spc="40" dirty="0">
                <a:latin typeface="Times New Roman"/>
                <a:cs typeface="Times New Roman"/>
              </a:rPr>
              <a:t> </a:t>
            </a:r>
            <a:r>
              <a:rPr sz="2250" spc="97" baseline="1851" dirty="0">
                <a:latin typeface="Times New Roman"/>
                <a:cs typeface="Times New Roman"/>
              </a:rPr>
              <a:t>.</a:t>
            </a:r>
            <a:r>
              <a:rPr sz="2250" spc="-67" baseline="1851" dirty="0">
                <a:latin typeface="Times New Roman"/>
                <a:cs typeface="Times New Roman"/>
              </a:rPr>
              <a:t> </a:t>
            </a:r>
            <a:r>
              <a:rPr sz="2250" spc="202" baseline="1851" dirty="0">
                <a:latin typeface="Times New Roman"/>
                <a:cs typeface="Times New Roman"/>
              </a:rPr>
              <a:t>Hence</a:t>
            </a:r>
            <a:r>
              <a:rPr sz="2250" spc="67" baseline="1851" dirty="0">
                <a:latin typeface="Times New Roman"/>
                <a:cs typeface="Times New Roman"/>
              </a:rPr>
              <a:t> </a:t>
            </a:r>
            <a:r>
              <a:rPr sz="2250" spc="209" baseline="1851" dirty="0">
                <a:latin typeface="Times New Roman"/>
                <a:cs typeface="Times New Roman"/>
              </a:rPr>
              <a:t>the</a:t>
            </a:r>
            <a:r>
              <a:rPr sz="2250" spc="60" baseline="1851" dirty="0">
                <a:latin typeface="Times New Roman"/>
                <a:cs typeface="Times New Roman"/>
              </a:rPr>
              <a:t> </a:t>
            </a:r>
            <a:r>
              <a:rPr sz="2250" spc="179" baseline="1851" dirty="0">
                <a:latin typeface="Times New Roman"/>
                <a:cs typeface="Times New Roman"/>
              </a:rPr>
              <a:t>function</a:t>
            </a:r>
            <a:r>
              <a:rPr sz="2250" spc="225" baseline="1851" dirty="0">
                <a:latin typeface="Times New Roman"/>
                <a:cs typeface="Times New Roman"/>
              </a:rPr>
              <a:t> </a:t>
            </a:r>
            <a:r>
              <a:rPr sz="2250" spc="112" baseline="1851" dirty="0">
                <a:latin typeface="Times New Roman"/>
                <a:cs typeface="Times New Roman"/>
              </a:rPr>
              <a:t>is</a:t>
            </a:r>
            <a:r>
              <a:rPr sz="2250" spc="15" baseline="1851" dirty="0">
                <a:latin typeface="Times New Roman"/>
                <a:cs typeface="Times New Roman"/>
              </a:rPr>
              <a:t> </a:t>
            </a:r>
            <a:r>
              <a:rPr sz="2250" spc="232" baseline="1851" dirty="0">
                <a:latin typeface="Times New Roman"/>
                <a:cs typeface="Times New Roman"/>
              </a:rPr>
              <a:t>1-</a:t>
            </a:r>
            <a:r>
              <a:rPr sz="2250" spc="-202" baseline="1851" dirty="0">
                <a:latin typeface="Times New Roman"/>
                <a:cs typeface="Times New Roman"/>
              </a:rPr>
              <a:t> </a:t>
            </a:r>
            <a:r>
              <a:rPr sz="2250" spc="270" baseline="1851" dirty="0">
                <a:latin typeface="Times New Roman"/>
                <a:cs typeface="Times New Roman"/>
              </a:rPr>
              <a:t>1.</a:t>
            </a:r>
            <a:endParaRPr sz="2250" baseline="1851">
              <a:latin typeface="Times New Roman"/>
              <a:cs typeface="Times New Roman"/>
            </a:endParaRPr>
          </a:p>
          <a:p>
            <a:pPr marL="38100">
              <a:lnSpc>
                <a:spcPct val="100000"/>
              </a:lnSpc>
              <a:spcBef>
                <a:spcPts val="459"/>
              </a:spcBef>
            </a:pPr>
            <a:r>
              <a:rPr sz="2250" spc="127" baseline="1851" dirty="0">
                <a:latin typeface="Times New Roman"/>
                <a:cs typeface="Times New Roman"/>
              </a:rPr>
              <a:t>f</a:t>
            </a:r>
            <a:r>
              <a:rPr sz="2250" spc="7" baseline="1851" dirty="0">
                <a:latin typeface="Times New Roman"/>
                <a:cs typeface="Times New Roman"/>
              </a:rPr>
              <a:t> </a:t>
            </a:r>
            <a:r>
              <a:rPr sz="2250" spc="112" baseline="1851" dirty="0">
                <a:latin typeface="Times New Roman"/>
                <a:cs typeface="Times New Roman"/>
              </a:rPr>
              <a:t>is</a:t>
            </a:r>
            <a:r>
              <a:rPr sz="2250" spc="22" baseline="1851" dirty="0">
                <a:latin typeface="Times New Roman"/>
                <a:cs typeface="Times New Roman"/>
              </a:rPr>
              <a:t> </a:t>
            </a:r>
            <a:r>
              <a:rPr sz="2250" spc="202" baseline="1851" dirty="0">
                <a:latin typeface="Times New Roman"/>
                <a:cs typeface="Times New Roman"/>
              </a:rPr>
              <a:t>onto</a:t>
            </a:r>
            <a:r>
              <a:rPr sz="2250" spc="67" baseline="1851" dirty="0">
                <a:latin typeface="Times New Roman"/>
                <a:cs typeface="Times New Roman"/>
              </a:rPr>
              <a:t> </a:t>
            </a:r>
            <a:r>
              <a:rPr sz="2250" spc="104" baseline="1851" dirty="0">
                <a:latin typeface="Times New Roman"/>
                <a:cs typeface="Times New Roman"/>
              </a:rPr>
              <a:t>if</a:t>
            </a:r>
            <a:r>
              <a:rPr sz="2250" spc="15" baseline="1851" dirty="0">
                <a:latin typeface="Times New Roman"/>
                <a:cs typeface="Times New Roman"/>
              </a:rPr>
              <a:t> </a:t>
            </a:r>
            <a:r>
              <a:rPr sz="2250" spc="247" baseline="1851" dirty="0">
                <a:latin typeface="Times New Roman"/>
                <a:cs typeface="Times New Roman"/>
              </a:rPr>
              <a:t>and</a:t>
            </a:r>
            <a:r>
              <a:rPr sz="2250" spc="150" baseline="1851" dirty="0">
                <a:latin typeface="Times New Roman"/>
                <a:cs typeface="Times New Roman"/>
              </a:rPr>
              <a:t> </a:t>
            </a:r>
            <a:r>
              <a:rPr sz="2250" spc="187" baseline="1851" dirty="0">
                <a:latin typeface="Times New Roman"/>
                <a:cs typeface="Times New Roman"/>
              </a:rPr>
              <a:t>only</a:t>
            </a:r>
            <a:r>
              <a:rPr sz="2250" spc="15" baseline="1851" dirty="0">
                <a:latin typeface="Times New Roman"/>
                <a:cs typeface="Times New Roman"/>
              </a:rPr>
              <a:t> </a:t>
            </a:r>
            <a:r>
              <a:rPr sz="2250" spc="104" baseline="1851" dirty="0">
                <a:latin typeface="Times New Roman"/>
                <a:cs typeface="Times New Roman"/>
              </a:rPr>
              <a:t>if</a:t>
            </a:r>
            <a:r>
              <a:rPr sz="2250" spc="15" baseline="1851" dirty="0">
                <a:latin typeface="Times New Roman"/>
                <a:cs typeface="Times New Roman"/>
              </a:rPr>
              <a:t> </a:t>
            </a:r>
            <a:r>
              <a:rPr sz="2250" spc="120" baseline="1851" dirty="0">
                <a:latin typeface="Times New Roman"/>
                <a:cs typeface="Times New Roman"/>
              </a:rPr>
              <a:t>for</a:t>
            </a:r>
            <a:r>
              <a:rPr sz="2250" spc="277" baseline="1851" dirty="0">
                <a:latin typeface="Times New Roman"/>
                <a:cs typeface="Times New Roman"/>
              </a:rPr>
              <a:t> </a:t>
            </a:r>
            <a:r>
              <a:rPr sz="2250" spc="187" baseline="1851" dirty="0">
                <a:latin typeface="Times New Roman"/>
                <a:cs typeface="Times New Roman"/>
              </a:rPr>
              <a:t>every</a:t>
            </a:r>
            <a:r>
              <a:rPr sz="2250" baseline="1851" dirty="0">
                <a:latin typeface="Times New Roman"/>
                <a:cs typeface="Times New Roman"/>
              </a:rPr>
              <a:t> </a:t>
            </a:r>
            <a:r>
              <a:rPr sz="2250" spc="187" baseline="1851" dirty="0">
                <a:latin typeface="Times New Roman"/>
                <a:cs typeface="Times New Roman"/>
              </a:rPr>
              <a:t>element</a:t>
            </a:r>
            <a:r>
              <a:rPr sz="2250" spc="802" baseline="1851" dirty="0">
                <a:latin typeface="Times New Roman"/>
                <a:cs typeface="Times New Roman"/>
              </a:rPr>
              <a:t> </a:t>
            </a:r>
            <a:r>
              <a:rPr sz="1450" i="1" spc="155" dirty="0">
                <a:latin typeface="Times New Roman"/>
                <a:cs typeface="Times New Roman"/>
              </a:rPr>
              <a:t>y</a:t>
            </a:r>
            <a:r>
              <a:rPr sz="1450" i="1" spc="-50" dirty="0">
                <a:latin typeface="Times New Roman"/>
                <a:cs typeface="Times New Roman"/>
              </a:rPr>
              <a:t> </a:t>
            </a:r>
            <a:r>
              <a:rPr sz="1450" spc="250" dirty="0">
                <a:latin typeface="Symbol"/>
                <a:cs typeface="Symbol"/>
              </a:rPr>
              <a:t></a:t>
            </a:r>
            <a:r>
              <a:rPr sz="1450" spc="-204" dirty="0">
                <a:latin typeface="Times New Roman"/>
                <a:cs typeface="Times New Roman"/>
              </a:rPr>
              <a:t> </a:t>
            </a:r>
            <a:r>
              <a:rPr sz="1450" i="1" spc="195" dirty="0">
                <a:latin typeface="Times New Roman"/>
                <a:cs typeface="Times New Roman"/>
              </a:rPr>
              <a:t>Y</a:t>
            </a:r>
            <a:r>
              <a:rPr sz="1450" i="1" spc="60" dirty="0">
                <a:latin typeface="Times New Roman"/>
                <a:cs typeface="Times New Roman"/>
              </a:rPr>
              <a:t> </a:t>
            </a:r>
            <a:r>
              <a:rPr sz="2250" spc="217" baseline="1851" dirty="0">
                <a:latin typeface="Times New Roman"/>
                <a:cs typeface="Times New Roman"/>
              </a:rPr>
              <a:t>there</a:t>
            </a:r>
            <a:r>
              <a:rPr sz="2250" spc="67" baseline="1851" dirty="0">
                <a:latin typeface="Times New Roman"/>
                <a:cs typeface="Times New Roman"/>
              </a:rPr>
              <a:t> </a:t>
            </a:r>
            <a:r>
              <a:rPr sz="2250" spc="112" baseline="1851" dirty="0">
                <a:latin typeface="Times New Roman"/>
                <a:cs typeface="Times New Roman"/>
              </a:rPr>
              <a:t>is</a:t>
            </a:r>
            <a:r>
              <a:rPr sz="2250" baseline="1851" dirty="0">
                <a:latin typeface="Times New Roman"/>
                <a:cs typeface="Times New Roman"/>
              </a:rPr>
              <a:t> </a:t>
            </a:r>
            <a:r>
              <a:rPr sz="2250" spc="225" baseline="1851" dirty="0">
                <a:latin typeface="Times New Roman"/>
                <a:cs typeface="Times New Roman"/>
              </a:rPr>
              <a:t>an</a:t>
            </a:r>
            <a:r>
              <a:rPr sz="2250" spc="202" baseline="1851" dirty="0">
                <a:latin typeface="Times New Roman"/>
                <a:cs typeface="Times New Roman"/>
              </a:rPr>
              <a:t> </a:t>
            </a:r>
            <a:r>
              <a:rPr sz="2250" spc="187" baseline="1851" dirty="0">
                <a:latin typeface="Times New Roman"/>
                <a:cs typeface="Times New Roman"/>
              </a:rPr>
              <a:t>element</a:t>
            </a:r>
            <a:r>
              <a:rPr sz="2250" spc="682" baseline="1851" dirty="0">
                <a:latin typeface="Times New Roman"/>
                <a:cs typeface="Times New Roman"/>
              </a:rPr>
              <a:t> </a:t>
            </a:r>
            <a:r>
              <a:rPr sz="1550" i="1" spc="120" dirty="0">
                <a:latin typeface="Times New Roman"/>
                <a:cs typeface="Times New Roman"/>
              </a:rPr>
              <a:t>x</a:t>
            </a:r>
            <a:r>
              <a:rPr sz="1550" i="1" spc="-130" dirty="0">
                <a:latin typeface="Times New Roman"/>
                <a:cs typeface="Times New Roman"/>
              </a:rPr>
              <a:t> </a:t>
            </a:r>
            <a:r>
              <a:rPr sz="1550" spc="195" dirty="0">
                <a:latin typeface="Symbol"/>
                <a:cs typeface="Symbol"/>
              </a:rPr>
              <a:t></a:t>
            </a:r>
            <a:r>
              <a:rPr sz="1550" spc="-10" dirty="0">
                <a:latin typeface="Times New Roman"/>
                <a:cs typeface="Times New Roman"/>
              </a:rPr>
              <a:t> </a:t>
            </a:r>
            <a:r>
              <a:rPr sz="1550" i="1" spc="170" dirty="0">
                <a:latin typeface="Times New Roman"/>
                <a:cs typeface="Times New Roman"/>
              </a:rPr>
              <a:t>X</a:t>
            </a:r>
            <a:r>
              <a:rPr sz="1550" i="1" spc="80" dirty="0">
                <a:latin typeface="Times New Roman"/>
                <a:cs typeface="Times New Roman"/>
              </a:rPr>
              <a:t> </a:t>
            </a:r>
            <a:r>
              <a:rPr sz="2250" spc="187" baseline="1851" dirty="0">
                <a:latin typeface="Times New Roman"/>
                <a:cs typeface="Times New Roman"/>
              </a:rPr>
              <a:t>such</a:t>
            </a:r>
            <a:endParaRPr sz="2250" baseline="1851">
              <a:latin typeface="Times New Roman"/>
              <a:cs typeface="Times New Roman"/>
            </a:endParaRPr>
          </a:p>
          <a:p>
            <a:pPr marL="38100">
              <a:lnSpc>
                <a:spcPct val="100000"/>
              </a:lnSpc>
              <a:spcBef>
                <a:spcPts val="850"/>
              </a:spcBef>
              <a:tabLst>
                <a:tab pos="528320" algn="l"/>
              </a:tabLst>
            </a:pPr>
            <a:r>
              <a:rPr sz="2250" spc="195" baseline="1851" dirty="0">
                <a:latin typeface="Times New Roman"/>
                <a:cs typeface="Times New Roman"/>
              </a:rPr>
              <a:t>that	</a:t>
            </a:r>
            <a:r>
              <a:rPr sz="1450" i="1" spc="95" dirty="0">
                <a:latin typeface="Times New Roman"/>
                <a:cs typeface="Times New Roman"/>
              </a:rPr>
              <a:t>f</a:t>
            </a:r>
            <a:r>
              <a:rPr sz="1450" i="1" spc="25" dirty="0">
                <a:latin typeface="Times New Roman"/>
                <a:cs typeface="Times New Roman"/>
              </a:rPr>
              <a:t> </a:t>
            </a:r>
            <a:r>
              <a:rPr sz="1450" spc="175" dirty="0">
                <a:latin typeface="Times New Roman"/>
                <a:cs typeface="Times New Roman"/>
              </a:rPr>
              <a:t>(</a:t>
            </a:r>
            <a:r>
              <a:rPr sz="1450" i="1" spc="175" dirty="0">
                <a:latin typeface="Times New Roman"/>
                <a:cs typeface="Times New Roman"/>
              </a:rPr>
              <a:t>x</a:t>
            </a:r>
            <a:r>
              <a:rPr sz="1450" spc="175" dirty="0">
                <a:latin typeface="Times New Roman"/>
                <a:cs typeface="Times New Roman"/>
              </a:rPr>
              <a:t>)</a:t>
            </a:r>
            <a:r>
              <a:rPr sz="1450" spc="55" dirty="0">
                <a:latin typeface="Times New Roman"/>
                <a:cs typeface="Times New Roman"/>
              </a:rPr>
              <a:t> </a:t>
            </a:r>
            <a:r>
              <a:rPr sz="1450" spc="190" dirty="0">
                <a:latin typeface="Symbol"/>
                <a:cs typeface="Symbol"/>
              </a:rPr>
              <a:t></a:t>
            </a:r>
            <a:r>
              <a:rPr sz="1450" spc="210" dirty="0">
                <a:latin typeface="Times New Roman"/>
                <a:cs typeface="Times New Roman"/>
              </a:rPr>
              <a:t> </a:t>
            </a:r>
            <a:r>
              <a:rPr sz="1450" i="1" spc="155" dirty="0">
                <a:latin typeface="Times New Roman"/>
                <a:cs typeface="Times New Roman"/>
              </a:rPr>
              <a:t>y</a:t>
            </a:r>
            <a:endParaRPr sz="1450">
              <a:latin typeface="Times New Roman"/>
              <a:cs typeface="Times New Roman"/>
            </a:endParaRPr>
          </a:p>
          <a:p>
            <a:pPr marL="38100" marR="1870710" indent="1905">
              <a:lnSpc>
                <a:spcPct val="127299"/>
              </a:lnSpc>
              <a:spcBef>
                <a:spcPts val="335"/>
              </a:spcBef>
            </a:pPr>
            <a:r>
              <a:rPr sz="1500" spc="25" dirty="0">
                <a:latin typeface="Times New Roman"/>
                <a:cs typeface="Times New Roman"/>
              </a:rPr>
              <a:t>Let</a:t>
            </a:r>
            <a:r>
              <a:rPr sz="1500" spc="305" dirty="0">
                <a:latin typeface="Times New Roman"/>
                <a:cs typeface="Times New Roman"/>
              </a:rPr>
              <a:t> </a:t>
            </a:r>
            <a:r>
              <a:rPr sz="1450" spc="170" dirty="0">
                <a:latin typeface="Times New Roman"/>
                <a:cs typeface="Times New Roman"/>
              </a:rPr>
              <a:t>5</a:t>
            </a:r>
            <a:r>
              <a:rPr sz="1450" spc="-150" dirty="0">
                <a:latin typeface="Times New Roman"/>
                <a:cs typeface="Times New Roman"/>
              </a:rPr>
              <a:t> </a:t>
            </a:r>
            <a:r>
              <a:rPr sz="1450" spc="245" dirty="0">
                <a:latin typeface="Symbol"/>
                <a:cs typeface="Symbol"/>
              </a:rPr>
              <a:t></a:t>
            </a:r>
            <a:r>
              <a:rPr sz="1450" spc="-65" dirty="0">
                <a:latin typeface="Times New Roman"/>
                <a:cs typeface="Times New Roman"/>
              </a:rPr>
              <a:t> </a:t>
            </a:r>
            <a:r>
              <a:rPr sz="1450" i="1" spc="190" dirty="0">
                <a:latin typeface="Times New Roman"/>
                <a:cs typeface="Times New Roman"/>
              </a:rPr>
              <a:t>Z</a:t>
            </a:r>
            <a:r>
              <a:rPr sz="1450" i="1" spc="-45" dirty="0">
                <a:latin typeface="Times New Roman"/>
                <a:cs typeface="Times New Roman"/>
              </a:rPr>
              <a:t> </a:t>
            </a:r>
            <a:r>
              <a:rPr sz="1275" spc="157" baseline="42483" dirty="0">
                <a:latin typeface="Symbol"/>
                <a:cs typeface="Symbol"/>
              </a:rPr>
              <a:t></a:t>
            </a:r>
            <a:r>
              <a:rPr sz="1275" spc="179" baseline="42483" dirty="0">
                <a:latin typeface="Times New Roman"/>
                <a:cs typeface="Times New Roman"/>
              </a:rPr>
              <a:t> </a:t>
            </a:r>
            <a:r>
              <a:rPr sz="1500" spc="65" dirty="0">
                <a:latin typeface="Times New Roman"/>
                <a:cs typeface="Times New Roman"/>
              </a:rPr>
              <a:t>.</a:t>
            </a:r>
            <a:r>
              <a:rPr sz="1500" spc="-45" dirty="0">
                <a:latin typeface="Times New Roman"/>
                <a:cs typeface="Times New Roman"/>
              </a:rPr>
              <a:t> </a:t>
            </a:r>
            <a:r>
              <a:rPr sz="1500" spc="135" dirty="0">
                <a:latin typeface="Times New Roman"/>
                <a:cs typeface="Times New Roman"/>
              </a:rPr>
              <a:t>Now</a:t>
            </a:r>
            <a:r>
              <a:rPr sz="1500" spc="335" dirty="0">
                <a:latin typeface="Times New Roman"/>
                <a:cs typeface="Times New Roman"/>
              </a:rPr>
              <a:t> </a:t>
            </a:r>
            <a:r>
              <a:rPr sz="1450" spc="190" dirty="0">
                <a:latin typeface="Times New Roman"/>
                <a:cs typeface="Times New Roman"/>
              </a:rPr>
              <a:t>3</a:t>
            </a:r>
            <a:r>
              <a:rPr sz="1450" i="1" spc="190" dirty="0">
                <a:latin typeface="Times New Roman"/>
                <a:cs typeface="Times New Roman"/>
              </a:rPr>
              <a:t>x</a:t>
            </a:r>
            <a:r>
              <a:rPr sz="1450" i="1" spc="85" dirty="0">
                <a:latin typeface="Times New Roman"/>
                <a:cs typeface="Times New Roman"/>
              </a:rPr>
              <a:t> </a:t>
            </a:r>
            <a:r>
              <a:rPr sz="1450" spc="210" dirty="0">
                <a:latin typeface="Symbol"/>
                <a:cs typeface="Symbol"/>
              </a:rPr>
              <a:t></a:t>
            </a:r>
            <a:r>
              <a:rPr sz="1450" dirty="0">
                <a:latin typeface="Times New Roman"/>
                <a:cs typeface="Times New Roman"/>
              </a:rPr>
              <a:t> </a:t>
            </a:r>
            <a:r>
              <a:rPr sz="1450" spc="190" dirty="0">
                <a:latin typeface="Times New Roman"/>
                <a:cs typeface="Times New Roman"/>
              </a:rPr>
              <a:t>5</a:t>
            </a:r>
            <a:r>
              <a:rPr sz="1450" spc="-45" dirty="0">
                <a:latin typeface="Times New Roman"/>
                <a:cs typeface="Times New Roman"/>
              </a:rPr>
              <a:t> </a:t>
            </a:r>
            <a:r>
              <a:rPr sz="1450" spc="380" dirty="0">
                <a:latin typeface="Symbol"/>
                <a:cs typeface="Symbol"/>
              </a:rPr>
              <a:t></a:t>
            </a:r>
            <a:r>
              <a:rPr sz="1450" spc="110" dirty="0">
                <a:latin typeface="Times New Roman"/>
                <a:cs typeface="Times New Roman"/>
              </a:rPr>
              <a:t> </a:t>
            </a:r>
            <a:r>
              <a:rPr sz="1450" i="1" spc="170" dirty="0">
                <a:latin typeface="Times New Roman"/>
                <a:cs typeface="Times New Roman"/>
              </a:rPr>
              <a:t>x</a:t>
            </a:r>
            <a:r>
              <a:rPr sz="1450" i="1" spc="85" dirty="0">
                <a:latin typeface="Times New Roman"/>
                <a:cs typeface="Times New Roman"/>
              </a:rPr>
              <a:t> </a:t>
            </a:r>
            <a:r>
              <a:rPr sz="1450" spc="210" dirty="0">
                <a:latin typeface="Symbol"/>
                <a:cs typeface="Symbol"/>
              </a:rPr>
              <a:t></a:t>
            </a:r>
            <a:r>
              <a:rPr sz="1450" dirty="0">
                <a:latin typeface="Times New Roman"/>
                <a:cs typeface="Times New Roman"/>
              </a:rPr>
              <a:t> </a:t>
            </a:r>
            <a:r>
              <a:rPr sz="1450" spc="190" dirty="0">
                <a:latin typeface="Times New Roman"/>
                <a:cs typeface="Times New Roman"/>
              </a:rPr>
              <a:t>5</a:t>
            </a:r>
            <a:r>
              <a:rPr sz="1450" spc="-180" dirty="0">
                <a:latin typeface="Times New Roman"/>
                <a:cs typeface="Times New Roman"/>
              </a:rPr>
              <a:t> </a:t>
            </a:r>
            <a:r>
              <a:rPr sz="1450" spc="105" dirty="0">
                <a:latin typeface="Times New Roman"/>
                <a:cs typeface="Times New Roman"/>
              </a:rPr>
              <a:t>/</a:t>
            </a:r>
            <a:r>
              <a:rPr sz="1450" spc="-130" dirty="0">
                <a:latin typeface="Times New Roman"/>
                <a:cs typeface="Times New Roman"/>
              </a:rPr>
              <a:t> </a:t>
            </a:r>
            <a:r>
              <a:rPr sz="1450" spc="190" dirty="0">
                <a:latin typeface="Times New Roman"/>
                <a:cs typeface="Times New Roman"/>
              </a:rPr>
              <a:t>3</a:t>
            </a:r>
            <a:r>
              <a:rPr sz="1450" spc="-210" dirty="0">
                <a:latin typeface="Times New Roman"/>
                <a:cs typeface="Times New Roman"/>
              </a:rPr>
              <a:t> </a:t>
            </a:r>
            <a:r>
              <a:rPr sz="1450" spc="275" dirty="0">
                <a:latin typeface="Symbol"/>
                <a:cs typeface="Symbol"/>
              </a:rPr>
              <a:t></a:t>
            </a:r>
            <a:r>
              <a:rPr sz="1450" spc="-105" dirty="0">
                <a:latin typeface="Times New Roman"/>
                <a:cs typeface="Times New Roman"/>
              </a:rPr>
              <a:t> </a:t>
            </a:r>
            <a:r>
              <a:rPr sz="1450" i="1" spc="215" dirty="0">
                <a:latin typeface="Times New Roman"/>
                <a:cs typeface="Times New Roman"/>
              </a:rPr>
              <a:t>Z</a:t>
            </a:r>
            <a:r>
              <a:rPr sz="1450" i="1" spc="-80" dirty="0">
                <a:latin typeface="Times New Roman"/>
                <a:cs typeface="Times New Roman"/>
              </a:rPr>
              <a:t> </a:t>
            </a:r>
            <a:r>
              <a:rPr sz="1275" spc="179" baseline="42483" dirty="0">
                <a:latin typeface="Symbol"/>
                <a:cs typeface="Symbol"/>
              </a:rPr>
              <a:t></a:t>
            </a:r>
            <a:r>
              <a:rPr sz="1275" spc="82" baseline="42483" dirty="0">
                <a:latin typeface="Times New Roman"/>
                <a:cs typeface="Times New Roman"/>
              </a:rPr>
              <a:t> </a:t>
            </a:r>
            <a:r>
              <a:rPr sz="1500" spc="65" dirty="0">
                <a:latin typeface="Times New Roman"/>
                <a:cs typeface="Times New Roman"/>
              </a:rPr>
              <a:t>.</a:t>
            </a:r>
            <a:r>
              <a:rPr sz="1500" spc="-45" dirty="0">
                <a:latin typeface="Times New Roman"/>
                <a:cs typeface="Times New Roman"/>
              </a:rPr>
              <a:t> </a:t>
            </a:r>
            <a:r>
              <a:rPr sz="1500" spc="40" dirty="0">
                <a:latin typeface="Times New Roman"/>
                <a:cs typeface="Times New Roman"/>
              </a:rPr>
              <a:t>So</a:t>
            </a:r>
            <a:r>
              <a:rPr sz="1500" spc="35" dirty="0">
                <a:latin typeface="Times New Roman"/>
                <a:cs typeface="Times New Roman"/>
              </a:rPr>
              <a:t> </a:t>
            </a:r>
            <a:r>
              <a:rPr sz="1500" spc="85" dirty="0">
                <a:latin typeface="Times New Roman"/>
                <a:cs typeface="Times New Roman"/>
              </a:rPr>
              <a:t>f</a:t>
            </a:r>
            <a:r>
              <a:rPr sz="1500" spc="25" dirty="0">
                <a:latin typeface="Times New Roman"/>
                <a:cs typeface="Times New Roman"/>
              </a:rPr>
              <a:t> </a:t>
            </a:r>
            <a:r>
              <a:rPr sz="1500" spc="75" dirty="0">
                <a:latin typeface="Times New Roman"/>
                <a:cs typeface="Times New Roman"/>
              </a:rPr>
              <a:t>is</a:t>
            </a:r>
            <a:r>
              <a:rPr sz="1500" spc="10" dirty="0">
                <a:latin typeface="Times New Roman"/>
                <a:cs typeface="Times New Roman"/>
              </a:rPr>
              <a:t> </a:t>
            </a:r>
            <a:r>
              <a:rPr sz="1500" spc="130" dirty="0">
                <a:latin typeface="Times New Roman"/>
                <a:cs typeface="Times New Roman"/>
              </a:rPr>
              <a:t>not</a:t>
            </a:r>
            <a:r>
              <a:rPr sz="1500" spc="85" dirty="0">
                <a:latin typeface="Times New Roman"/>
                <a:cs typeface="Times New Roman"/>
              </a:rPr>
              <a:t> </a:t>
            </a:r>
            <a:r>
              <a:rPr sz="1500" spc="114" dirty="0">
                <a:latin typeface="Times New Roman"/>
                <a:cs typeface="Times New Roman"/>
              </a:rPr>
              <a:t>onto. </a:t>
            </a:r>
            <a:r>
              <a:rPr sz="1500" spc="-360" dirty="0">
                <a:latin typeface="Times New Roman"/>
                <a:cs typeface="Times New Roman"/>
              </a:rPr>
              <a:t> </a:t>
            </a:r>
            <a:r>
              <a:rPr sz="1500" spc="-45" dirty="0">
                <a:latin typeface="Times New Roman"/>
                <a:cs typeface="Times New Roman"/>
              </a:rPr>
              <a:t>S</a:t>
            </a:r>
            <a:r>
              <a:rPr sz="1500" spc="55" dirty="0">
                <a:latin typeface="Times New Roman"/>
                <a:cs typeface="Times New Roman"/>
              </a:rPr>
              <a:t>i</a:t>
            </a:r>
            <a:r>
              <a:rPr sz="1500" spc="215" dirty="0">
                <a:latin typeface="Times New Roman"/>
                <a:cs typeface="Times New Roman"/>
              </a:rPr>
              <a:t>n</a:t>
            </a:r>
            <a:r>
              <a:rPr sz="1500" spc="120" dirty="0">
                <a:latin typeface="Times New Roman"/>
                <a:cs typeface="Times New Roman"/>
              </a:rPr>
              <a:t>c</a:t>
            </a:r>
            <a:r>
              <a:rPr sz="1500" spc="114" dirty="0">
                <a:latin typeface="Times New Roman"/>
                <a:cs typeface="Times New Roman"/>
              </a:rPr>
              <a:t>e</a:t>
            </a:r>
            <a:r>
              <a:rPr sz="1500" spc="40" dirty="0">
                <a:latin typeface="Times New Roman"/>
                <a:cs typeface="Times New Roman"/>
              </a:rPr>
              <a:t> </a:t>
            </a:r>
            <a:r>
              <a:rPr sz="1500" spc="85" dirty="0">
                <a:latin typeface="Times New Roman"/>
                <a:cs typeface="Times New Roman"/>
              </a:rPr>
              <a:t>f</a:t>
            </a:r>
            <a:r>
              <a:rPr sz="1500" spc="5" dirty="0">
                <a:latin typeface="Times New Roman"/>
                <a:cs typeface="Times New Roman"/>
              </a:rPr>
              <a:t> </a:t>
            </a:r>
            <a:r>
              <a:rPr sz="1500" spc="55" dirty="0">
                <a:latin typeface="Times New Roman"/>
                <a:cs typeface="Times New Roman"/>
              </a:rPr>
              <a:t>i</a:t>
            </a:r>
            <a:r>
              <a:rPr sz="1500" spc="100" dirty="0">
                <a:latin typeface="Times New Roman"/>
                <a:cs typeface="Times New Roman"/>
              </a:rPr>
              <a:t>s</a:t>
            </a:r>
            <a:r>
              <a:rPr sz="1500" spc="10" dirty="0">
                <a:latin typeface="Times New Roman"/>
                <a:cs typeface="Times New Roman"/>
              </a:rPr>
              <a:t> </a:t>
            </a:r>
            <a:r>
              <a:rPr sz="1500" spc="225" dirty="0">
                <a:latin typeface="Times New Roman"/>
                <a:cs typeface="Times New Roman"/>
              </a:rPr>
              <a:t>1</a:t>
            </a:r>
            <a:r>
              <a:rPr sz="1500" spc="85" dirty="0">
                <a:latin typeface="Times New Roman"/>
                <a:cs typeface="Times New Roman"/>
              </a:rPr>
              <a:t>-</a:t>
            </a:r>
            <a:r>
              <a:rPr sz="1500" spc="-155" dirty="0">
                <a:latin typeface="Times New Roman"/>
                <a:cs typeface="Times New Roman"/>
              </a:rPr>
              <a:t> </a:t>
            </a:r>
            <a:r>
              <a:rPr sz="1500" spc="130" dirty="0">
                <a:latin typeface="Times New Roman"/>
                <a:cs typeface="Times New Roman"/>
              </a:rPr>
              <a:t>1</a:t>
            </a:r>
            <a:r>
              <a:rPr sz="1500" spc="150" dirty="0">
                <a:latin typeface="Times New Roman"/>
                <a:cs typeface="Times New Roman"/>
              </a:rPr>
              <a:t> </a:t>
            </a:r>
            <a:r>
              <a:rPr sz="1500" spc="145" dirty="0">
                <a:latin typeface="Times New Roman"/>
                <a:cs typeface="Times New Roman"/>
              </a:rPr>
              <a:t>b</a:t>
            </a:r>
            <a:r>
              <a:rPr sz="1500" spc="215" dirty="0">
                <a:latin typeface="Times New Roman"/>
                <a:cs typeface="Times New Roman"/>
              </a:rPr>
              <a:t>u</a:t>
            </a:r>
            <a:r>
              <a:rPr sz="1500" spc="70" dirty="0">
                <a:latin typeface="Times New Roman"/>
                <a:cs typeface="Times New Roman"/>
              </a:rPr>
              <a:t>t</a:t>
            </a:r>
            <a:r>
              <a:rPr sz="1500" spc="85" dirty="0">
                <a:latin typeface="Times New Roman"/>
                <a:cs typeface="Times New Roman"/>
              </a:rPr>
              <a:t> </a:t>
            </a:r>
            <a:r>
              <a:rPr sz="1500" spc="215" dirty="0">
                <a:latin typeface="Times New Roman"/>
                <a:cs typeface="Times New Roman"/>
              </a:rPr>
              <a:t>n</a:t>
            </a:r>
            <a:r>
              <a:rPr sz="1500" spc="110" dirty="0">
                <a:latin typeface="Times New Roman"/>
                <a:cs typeface="Times New Roman"/>
              </a:rPr>
              <a:t>o</a:t>
            </a:r>
            <a:r>
              <a:rPr sz="1500" spc="70" dirty="0">
                <a:latin typeface="Times New Roman"/>
                <a:cs typeface="Times New Roman"/>
              </a:rPr>
              <a:t>t</a:t>
            </a:r>
            <a:r>
              <a:rPr sz="1500" spc="65" dirty="0">
                <a:latin typeface="Times New Roman"/>
                <a:cs typeface="Times New Roman"/>
              </a:rPr>
              <a:t> </a:t>
            </a:r>
            <a:r>
              <a:rPr sz="1500" spc="130" dirty="0">
                <a:latin typeface="Times New Roman"/>
                <a:cs typeface="Times New Roman"/>
              </a:rPr>
              <a:t>o</a:t>
            </a:r>
            <a:r>
              <a:rPr sz="1500" spc="215" dirty="0">
                <a:latin typeface="Times New Roman"/>
                <a:cs typeface="Times New Roman"/>
              </a:rPr>
              <a:t>n</a:t>
            </a:r>
            <a:r>
              <a:rPr sz="1500" spc="105" dirty="0">
                <a:latin typeface="Times New Roman"/>
                <a:cs typeface="Times New Roman"/>
              </a:rPr>
              <a:t>t</a:t>
            </a:r>
            <a:r>
              <a:rPr sz="1500" spc="130" dirty="0">
                <a:latin typeface="Times New Roman"/>
                <a:cs typeface="Times New Roman"/>
              </a:rPr>
              <a:t>o</a:t>
            </a:r>
            <a:r>
              <a:rPr sz="1500" spc="30" dirty="0">
                <a:latin typeface="Times New Roman"/>
                <a:cs typeface="Times New Roman"/>
              </a:rPr>
              <a:t> </a:t>
            </a:r>
            <a:r>
              <a:rPr sz="1500" spc="55" dirty="0">
                <a:latin typeface="Times New Roman"/>
                <a:cs typeface="Times New Roman"/>
              </a:rPr>
              <a:t>i</a:t>
            </a:r>
            <a:r>
              <a:rPr sz="1500" spc="70" dirty="0">
                <a:latin typeface="Times New Roman"/>
                <a:cs typeface="Times New Roman"/>
              </a:rPr>
              <a:t>t</a:t>
            </a:r>
            <a:r>
              <a:rPr sz="1500" spc="65" dirty="0">
                <a:latin typeface="Times New Roman"/>
                <a:cs typeface="Times New Roman"/>
              </a:rPr>
              <a:t> </a:t>
            </a:r>
            <a:r>
              <a:rPr sz="1500" spc="85" dirty="0">
                <a:latin typeface="Times New Roman"/>
                <a:cs typeface="Times New Roman"/>
              </a:rPr>
              <a:t>is</a:t>
            </a:r>
            <a:r>
              <a:rPr sz="1500" spc="15" dirty="0">
                <a:latin typeface="Times New Roman"/>
                <a:cs typeface="Times New Roman"/>
              </a:rPr>
              <a:t> </a:t>
            </a:r>
            <a:r>
              <a:rPr sz="1500" b="1" spc="150" dirty="0">
                <a:latin typeface="Times New Roman"/>
                <a:cs typeface="Times New Roman"/>
              </a:rPr>
              <a:t>n</a:t>
            </a:r>
            <a:r>
              <a:rPr sz="1500" b="1" spc="105" dirty="0">
                <a:latin typeface="Times New Roman"/>
                <a:cs typeface="Times New Roman"/>
              </a:rPr>
              <a:t>ot</a:t>
            </a:r>
            <a:r>
              <a:rPr sz="1500" b="1" spc="-30" dirty="0">
                <a:latin typeface="Times New Roman"/>
                <a:cs typeface="Times New Roman"/>
              </a:rPr>
              <a:t> </a:t>
            </a:r>
            <a:r>
              <a:rPr sz="1500" b="1" spc="60" dirty="0">
                <a:latin typeface="Times New Roman"/>
                <a:cs typeface="Times New Roman"/>
              </a:rPr>
              <a:t>b</a:t>
            </a:r>
            <a:r>
              <a:rPr sz="1500" b="1" spc="55" dirty="0">
                <a:latin typeface="Times New Roman"/>
                <a:cs typeface="Times New Roman"/>
              </a:rPr>
              <a:t>i</a:t>
            </a:r>
            <a:r>
              <a:rPr sz="1500" b="1" spc="-45" dirty="0">
                <a:latin typeface="Times New Roman"/>
                <a:cs typeface="Times New Roman"/>
              </a:rPr>
              <a:t>j</a:t>
            </a:r>
            <a:r>
              <a:rPr sz="1500" b="1" spc="105" dirty="0">
                <a:latin typeface="Times New Roman"/>
                <a:cs typeface="Times New Roman"/>
              </a:rPr>
              <a:t>e</a:t>
            </a:r>
            <a:r>
              <a:rPr sz="1500" b="1" spc="120" dirty="0">
                <a:latin typeface="Times New Roman"/>
                <a:cs typeface="Times New Roman"/>
              </a:rPr>
              <a:t>c</a:t>
            </a:r>
            <a:r>
              <a:rPr sz="1500" b="1" spc="5" dirty="0">
                <a:latin typeface="Times New Roman"/>
                <a:cs typeface="Times New Roman"/>
              </a:rPr>
              <a:t>t</a:t>
            </a:r>
            <a:r>
              <a:rPr sz="1500" b="1" spc="55" dirty="0">
                <a:latin typeface="Times New Roman"/>
                <a:cs typeface="Times New Roman"/>
              </a:rPr>
              <a:t>i</a:t>
            </a:r>
            <a:r>
              <a:rPr sz="1500" b="1" spc="90" dirty="0">
                <a:latin typeface="Times New Roman"/>
                <a:cs typeface="Times New Roman"/>
              </a:rPr>
              <a:t>v</a:t>
            </a:r>
            <a:r>
              <a:rPr sz="1500" b="1" spc="105" dirty="0">
                <a:latin typeface="Times New Roman"/>
                <a:cs typeface="Times New Roman"/>
              </a:rPr>
              <a:t>e</a:t>
            </a:r>
            <a:r>
              <a:rPr sz="1500" b="1" spc="65" dirty="0">
                <a:latin typeface="Times New Roman"/>
                <a:cs typeface="Times New Roman"/>
              </a:rPr>
              <a:t>.</a:t>
            </a:r>
            <a:endParaRPr sz="1500">
              <a:latin typeface="Times New Roman"/>
              <a:cs typeface="Times New Roman"/>
            </a:endParaRPr>
          </a:p>
        </p:txBody>
      </p:sp>
      <p:sp>
        <p:nvSpPr>
          <p:cNvPr id="5" name="object 5"/>
          <p:cNvSpPr txBox="1"/>
          <p:nvPr/>
        </p:nvSpPr>
        <p:spPr>
          <a:xfrm>
            <a:off x="663778" y="1818453"/>
            <a:ext cx="292735" cy="255904"/>
          </a:xfrm>
          <a:prstGeom prst="rect">
            <a:avLst/>
          </a:prstGeom>
        </p:spPr>
        <p:txBody>
          <a:bodyPr vert="horz" wrap="square" lIns="0" tIns="13970" rIns="0" bIns="0" rtlCol="0">
            <a:spAutoFit/>
          </a:bodyPr>
          <a:lstStyle/>
          <a:p>
            <a:pPr marL="12700">
              <a:lnSpc>
                <a:spcPct val="100000"/>
              </a:lnSpc>
              <a:spcBef>
                <a:spcPts val="110"/>
              </a:spcBef>
            </a:pPr>
            <a:r>
              <a:rPr sz="1500" spc="60" dirty="0">
                <a:latin typeface="Times New Roman"/>
                <a:cs typeface="Times New Roman"/>
              </a:rPr>
              <a:t>(</a:t>
            </a:r>
            <a:r>
              <a:rPr sz="1500" spc="55" dirty="0">
                <a:latin typeface="Times New Roman"/>
                <a:cs typeface="Times New Roman"/>
              </a:rPr>
              <a:t>ii</a:t>
            </a:r>
            <a:r>
              <a:rPr sz="1500" spc="85" dirty="0">
                <a:latin typeface="Times New Roman"/>
                <a:cs typeface="Times New Roman"/>
              </a:rPr>
              <a:t>)</a:t>
            </a:r>
            <a:endParaRPr sz="1500">
              <a:latin typeface="Times New Roman"/>
              <a:cs typeface="Times New Roman"/>
            </a:endParaRPr>
          </a:p>
        </p:txBody>
      </p:sp>
      <p:sp>
        <p:nvSpPr>
          <p:cNvPr id="6" name="object 6"/>
          <p:cNvSpPr txBox="1"/>
          <p:nvPr/>
        </p:nvSpPr>
        <p:spPr>
          <a:xfrm>
            <a:off x="663778" y="2784665"/>
            <a:ext cx="353060" cy="255904"/>
          </a:xfrm>
          <a:prstGeom prst="rect">
            <a:avLst/>
          </a:prstGeom>
        </p:spPr>
        <p:txBody>
          <a:bodyPr vert="horz" wrap="square" lIns="0" tIns="13970" rIns="0" bIns="0" rtlCol="0">
            <a:spAutoFit/>
          </a:bodyPr>
          <a:lstStyle/>
          <a:p>
            <a:pPr marL="12700">
              <a:lnSpc>
                <a:spcPct val="100000"/>
              </a:lnSpc>
              <a:spcBef>
                <a:spcPts val="110"/>
              </a:spcBef>
            </a:pPr>
            <a:r>
              <a:rPr sz="1500" spc="60" dirty="0">
                <a:latin typeface="Times New Roman"/>
                <a:cs typeface="Times New Roman"/>
              </a:rPr>
              <a:t>(</a:t>
            </a:r>
            <a:r>
              <a:rPr sz="1500" spc="55" dirty="0">
                <a:latin typeface="Times New Roman"/>
                <a:cs typeface="Times New Roman"/>
              </a:rPr>
              <a:t>iii</a:t>
            </a:r>
            <a:r>
              <a:rPr sz="1500" spc="85" dirty="0">
                <a:latin typeface="Times New Roman"/>
                <a:cs typeface="Times New Roman"/>
              </a:rPr>
              <a:t>)</a:t>
            </a:r>
            <a:endParaRPr sz="1500">
              <a:latin typeface="Times New Roman"/>
              <a:cs typeface="Times New Roman"/>
            </a:endParaRPr>
          </a:p>
        </p:txBody>
      </p:sp>
      <p:sp>
        <p:nvSpPr>
          <p:cNvPr id="7" name="object 7"/>
          <p:cNvSpPr txBox="1"/>
          <p:nvPr/>
        </p:nvSpPr>
        <p:spPr>
          <a:xfrm>
            <a:off x="328091" y="3506100"/>
            <a:ext cx="6925945" cy="908685"/>
          </a:xfrm>
          <a:prstGeom prst="rect">
            <a:avLst/>
          </a:prstGeom>
        </p:spPr>
        <p:txBody>
          <a:bodyPr vert="horz" wrap="square" lIns="0" tIns="80010" rIns="0" bIns="0" rtlCol="0">
            <a:spAutoFit/>
          </a:bodyPr>
          <a:lstStyle/>
          <a:p>
            <a:pPr marL="12700">
              <a:lnSpc>
                <a:spcPct val="100000"/>
              </a:lnSpc>
              <a:spcBef>
                <a:spcPts val="630"/>
              </a:spcBef>
            </a:pPr>
            <a:r>
              <a:rPr sz="1500" b="1" spc="70" dirty="0">
                <a:latin typeface="Times New Roman"/>
                <a:cs typeface="Times New Roman"/>
              </a:rPr>
              <a:t>Problem</a:t>
            </a:r>
            <a:r>
              <a:rPr sz="1500" b="1" spc="-30" dirty="0">
                <a:latin typeface="Times New Roman"/>
                <a:cs typeface="Times New Roman"/>
              </a:rPr>
              <a:t> </a:t>
            </a:r>
            <a:r>
              <a:rPr sz="1500" b="1" spc="150" dirty="0">
                <a:latin typeface="Times New Roman"/>
                <a:cs typeface="Times New Roman"/>
              </a:rPr>
              <a:t>2:</a:t>
            </a:r>
            <a:endParaRPr sz="1500">
              <a:latin typeface="Times New Roman"/>
              <a:cs typeface="Times New Roman"/>
            </a:endParaRPr>
          </a:p>
          <a:p>
            <a:pPr marL="12700">
              <a:lnSpc>
                <a:spcPct val="100000"/>
              </a:lnSpc>
              <a:spcBef>
                <a:spcPts val="530"/>
              </a:spcBef>
              <a:tabLst>
                <a:tab pos="2712720" algn="l"/>
              </a:tabLst>
            </a:pPr>
            <a:r>
              <a:rPr sz="1500" spc="55" dirty="0">
                <a:latin typeface="Times New Roman"/>
                <a:cs typeface="Times New Roman"/>
              </a:rPr>
              <a:t>If </a:t>
            </a:r>
            <a:r>
              <a:rPr sz="1500" spc="204" dirty="0">
                <a:latin typeface="Times New Roman"/>
                <a:cs typeface="Times New Roman"/>
              </a:rPr>
              <a:t> </a:t>
            </a:r>
            <a:r>
              <a:rPr sz="1450" i="1" spc="100" dirty="0">
                <a:latin typeface="Times New Roman"/>
                <a:cs typeface="Times New Roman"/>
              </a:rPr>
              <a:t>f</a:t>
            </a:r>
            <a:r>
              <a:rPr sz="1450" i="1" spc="345" dirty="0">
                <a:latin typeface="Times New Roman"/>
                <a:cs typeface="Times New Roman"/>
              </a:rPr>
              <a:t> </a:t>
            </a:r>
            <a:r>
              <a:rPr sz="1450" spc="100" dirty="0">
                <a:latin typeface="Times New Roman"/>
                <a:cs typeface="Times New Roman"/>
              </a:rPr>
              <a:t>:</a:t>
            </a:r>
            <a:r>
              <a:rPr sz="1450" spc="-25" dirty="0">
                <a:latin typeface="Times New Roman"/>
                <a:cs typeface="Times New Roman"/>
              </a:rPr>
              <a:t> </a:t>
            </a:r>
            <a:r>
              <a:rPr sz="1450" i="1" spc="204" dirty="0">
                <a:latin typeface="Times New Roman"/>
                <a:cs typeface="Times New Roman"/>
              </a:rPr>
              <a:t>Z</a:t>
            </a:r>
            <a:r>
              <a:rPr sz="1450" i="1" spc="220" dirty="0">
                <a:latin typeface="Times New Roman"/>
                <a:cs typeface="Times New Roman"/>
              </a:rPr>
              <a:t> </a:t>
            </a:r>
            <a:r>
              <a:rPr sz="1450" spc="365" dirty="0">
                <a:latin typeface="Symbol"/>
                <a:cs typeface="Symbol"/>
              </a:rPr>
              <a:t></a:t>
            </a:r>
            <a:r>
              <a:rPr sz="1450" spc="35" dirty="0">
                <a:latin typeface="Times New Roman"/>
                <a:cs typeface="Times New Roman"/>
              </a:rPr>
              <a:t> </a:t>
            </a:r>
            <a:r>
              <a:rPr sz="1450" i="1" spc="204" dirty="0">
                <a:latin typeface="Times New Roman"/>
                <a:cs typeface="Times New Roman"/>
              </a:rPr>
              <a:t>Z</a:t>
            </a:r>
            <a:r>
              <a:rPr sz="1450" i="1" spc="100" dirty="0">
                <a:latin typeface="Times New Roman"/>
                <a:cs typeface="Times New Roman"/>
              </a:rPr>
              <a:t> </a:t>
            </a:r>
            <a:r>
              <a:rPr sz="1500" spc="165" dirty="0">
                <a:latin typeface="Times New Roman"/>
                <a:cs typeface="Times New Roman"/>
              </a:rPr>
              <a:t>and</a:t>
            </a:r>
            <a:r>
              <a:rPr sz="1500" spc="85" dirty="0">
                <a:latin typeface="Times New Roman"/>
                <a:cs typeface="Times New Roman"/>
              </a:rPr>
              <a:t> </a:t>
            </a:r>
            <a:r>
              <a:rPr sz="1500" spc="75" dirty="0">
                <a:latin typeface="Times New Roman"/>
                <a:cs typeface="Times New Roman"/>
              </a:rPr>
              <a:t>is</a:t>
            </a:r>
            <a:r>
              <a:rPr sz="1500" spc="15" dirty="0">
                <a:latin typeface="Times New Roman"/>
                <a:cs typeface="Times New Roman"/>
              </a:rPr>
              <a:t> </a:t>
            </a:r>
            <a:r>
              <a:rPr sz="1500" spc="100" dirty="0">
                <a:latin typeface="Times New Roman"/>
                <a:cs typeface="Times New Roman"/>
              </a:rPr>
              <a:t>given</a:t>
            </a:r>
            <a:r>
              <a:rPr sz="1500" spc="135" dirty="0">
                <a:latin typeface="Times New Roman"/>
                <a:cs typeface="Times New Roman"/>
              </a:rPr>
              <a:t> by	</a:t>
            </a:r>
            <a:r>
              <a:rPr sz="1450" i="1" spc="105" dirty="0">
                <a:latin typeface="Times New Roman"/>
                <a:cs typeface="Times New Roman"/>
              </a:rPr>
              <a:t>f</a:t>
            </a:r>
            <a:r>
              <a:rPr sz="1450" i="1" spc="35" dirty="0">
                <a:latin typeface="Times New Roman"/>
                <a:cs typeface="Times New Roman"/>
              </a:rPr>
              <a:t> </a:t>
            </a:r>
            <a:r>
              <a:rPr sz="1450" spc="180" dirty="0">
                <a:latin typeface="Times New Roman"/>
                <a:cs typeface="Times New Roman"/>
              </a:rPr>
              <a:t>(</a:t>
            </a:r>
            <a:r>
              <a:rPr sz="1450" i="1" spc="180" dirty="0">
                <a:latin typeface="Times New Roman"/>
                <a:cs typeface="Times New Roman"/>
              </a:rPr>
              <a:t>x</a:t>
            </a:r>
            <a:r>
              <a:rPr sz="1450" spc="180" dirty="0">
                <a:latin typeface="Times New Roman"/>
                <a:cs typeface="Times New Roman"/>
              </a:rPr>
              <a:t>)</a:t>
            </a:r>
            <a:r>
              <a:rPr sz="1450" spc="70" dirty="0">
                <a:latin typeface="Times New Roman"/>
                <a:cs typeface="Times New Roman"/>
              </a:rPr>
              <a:t> </a:t>
            </a:r>
            <a:r>
              <a:rPr sz="1450" spc="210" dirty="0">
                <a:latin typeface="Symbol"/>
                <a:cs typeface="Symbol"/>
              </a:rPr>
              <a:t></a:t>
            </a:r>
            <a:r>
              <a:rPr sz="1450" spc="145" dirty="0">
                <a:latin typeface="Times New Roman"/>
                <a:cs typeface="Times New Roman"/>
              </a:rPr>
              <a:t> </a:t>
            </a:r>
            <a:r>
              <a:rPr sz="1450" i="1" spc="170" dirty="0">
                <a:latin typeface="Times New Roman"/>
                <a:cs typeface="Times New Roman"/>
              </a:rPr>
              <a:t>x</a:t>
            </a:r>
            <a:r>
              <a:rPr sz="1450" i="1" spc="-20" dirty="0">
                <a:latin typeface="Times New Roman"/>
                <a:cs typeface="Times New Roman"/>
              </a:rPr>
              <a:t> </a:t>
            </a:r>
            <a:r>
              <a:rPr sz="1450" spc="210" dirty="0">
                <a:latin typeface="Symbol"/>
                <a:cs typeface="Symbol"/>
              </a:rPr>
              <a:t></a:t>
            </a:r>
            <a:r>
              <a:rPr sz="1450" spc="-80" dirty="0">
                <a:latin typeface="Times New Roman"/>
                <a:cs typeface="Times New Roman"/>
              </a:rPr>
              <a:t> </a:t>
            </a:r>
            <a:r>
              <a:rPr sz="1450" spc="190" dirty="0">
                <a:latin typeface="Times New Roman"/>
                <a:cs typeface="Times New Roman"/>
              </a:rPr>
              <a:t>5</a:t>
            </a:r>
            <a:r>
              <a:rPr sz="1450" spc="-80" dirty="0">
                <a:latin typeface="Times New Roman"/>
                <a:cs typeface="Times New Roman"/>
              </a:rPr>
              <a:t> </a:t>
            </a:r>
            <a:r>
              <a:rPr sz="1500" spc="65" dirty="0">
                <a:latin typeface="Times New Roman"/>
                <a:cs typeface="Times New Roman"/>
              </a:rPr>
              <a:t>,</a:t>
            </a:r>
            <a:r>
              <a:rPr sz="1500" spc="-45" dirty="0">
                <a:latin typeface="Times New Roman"/>
                <a:cs typeface="Times New Roman"/>
              </a:rPr>
              <a:t> </a:t>
            </a:r>
            <a:r>
              <a:rPr sz="1500" spc="105" dirty="0">
                <a:latin typeface="Times New Roman"/>
                <a:cs typeface="Times New Roman"/>
              </a:rPr>
              <a:t>verify</a:t>
            </a:r>
            <a:r>
              <a:rPr sz="1500" spc="-5" dirty="0">
                <a:latin typeface="Times New Roman"/>
                <a:cs typeface="Times New Roman"/>
              </a:rPr>
              <a:t> </a:t>
            </a:r>
            <a:r>
              <a:rPr sz="1500" spc="70" dirty="0">
                <a:latin typeface="Times New Roman"/>
                <a:cs typeface="Times New Roman"/>
              </a:rPr>
              <a:t>if</a:t>
            </a:r>
            <a:r>
              <a:rPr sz="1500" spc="5" dirty="0">
                <a:latin typeface="Times New Roman"/>
                <a:cs typeface="Times New Roman"/>
              </a:rPr>
              <a:t> </a:t>
            </a:r>
            <a:r>
              <a:rPr sz="1500" spc="145" dirty="0">
                <a:latin typeface="Times New Roman"/>
                <a:cs typeface="Times New Roman"/>
              </a:rPr>
              <a:t>the</a:t>
            </a:r>
            <a:r>
              <a:rPr sz="1500" spc="35" dirty="0">
                <a:latin typeface="Times New Roman"/>
                <a:cs typeface="Times New Roman"/>
              </a:rPr>
              <a:t> </a:t>
            </a:r>
            <a:r>
              <a:rPr sz="1500" spc="125" dirty="0">
                <a:latin typeface="Times New Roman"/>
                <a:cs typeface="Times New Roman"/>
              </a:rPr>
              <a:t>function</a:t>
            </a:r>
            <a:r>
              <a:rPr sz="1500" spc="130" dirty="0">
                <a:latin typeface="Times New Roman"/>
                <a:cs typeface="Times New Roman"/>
              </a:rPr>
              <a:t> </a:t>
            </a:r>
            <a:r>
              <a:rPr sz="1500" spc="85" dirty="0">
                <a:latin typeface="Times New Roman"/>
                <a:cs typeface="Times New Roman"/>
              </a:rPr>
              <a:t>is</a:t>
            </a:r>
            <a:r>
              <a:rPr sz="1500" dirty="0">
                <a:latin typeface="Times New Roman"/>
                <a:cs typeface="Times New Roman"/>
              </a:rPr>
              <a:t> </a:t>
            </a:r>
            <a:r>
              <a:rPr sz="1500" spc="90" dirty="0">
                <a:latin typeface="Times New Roman"/>
                <a:cs typeface="Times New Roman"/>
              </a:rPr>
              <a:t>bijective?</a:t>
            </a:r>
            <a:endParaRPr sz="1500">
              <a:latin typeface="Times New Roman"/>
              <a:cs typeface="Times New Roman"/>
            </a:endParaRPr>
          </a:p>
          <a:p>
            <a:pPr marL="12700">
              <a:lnSpc>
                <a:spcPct val="100000"/>
              </a:lnSpc>
              <a:spcBef>
                <a:spcPts val="490"/>
              </a:spcBef>
            </a:pPr>
            <a:r>
              <a:rPr sz="1500" b="1" spc="70" dirty="0">
                <a:latin typeface="Times New Roman"/>
                <a:cs typeface="Times New Roman"/>
              </a:rPr>
              <a:t>Solution:</a:t>
            </a:r>
            <a:endParaRPr sz="1500">
              <a:latin typeface="Times New Roman"/>
              <a:cs typeface="Times New Roman"/>
            </a:endParaRPr>
          </a:p>
        </p:txBody>
      </p:sp>
      <p:sp>
        <p:nvSpPr>
          <p:cNvPr id="8" name="object 8"/>
          <p:cNvSpPr txBox="1"/>
          <p:nvPr/>
        </p:nvSpPr>
        <p:spPr>
          <a:xfrm>
            <a:off x="663778" y="4450543"/>
            <a:ext cx="232410" cy="255904"/>
          </a:xfrm>
          <a:prstGeom prst="rect">
            <a:avLst/>
          </a:prstGeom>
        </p:spPr>
        <p:txBody>
          <a:bodyPr vert="horz" wrap="square" lIns="0" tIns="13970" rIns="0" bIns="0" rtlCol="0">
            <a:spAutoFit/>
          </a:bodyPr>
          <a:lstStyle/>
          <a:p>
            <a:pPr marL="12700">
              <a:lnSpc>
                <a:spcPct val="100000"/>
              </a:lnSpc>
              <a:spcBef>
                <a:spcPts val="110"/>
              </a:spcBef>
            </a:pPr>
            <a:r>
              <a:rPr sz="1500" spc="60" dirty="0">
                <a:latin typeface="Times New Roman"/>
                <a:cs typeface="Times New Roman"/>
              </a:rPr>
              <a:t>(</a:t>
            </a:r>
            <a:r>
              <a:rPr sz="1500" spc="55" dirty="0">
                <a:latin typeface="Times New Roman"/>
                <a:cs typeface="Times New Roman"/>
              </a:rPr>
              <a:t>i</a:t>
            </a:r>
            <a:r>
              <a:rPr sz="1500" spc="85" dirty="0">
                <a:latin typeface="Times New Roman"/>
                <a:cs typeface="Times New Roman"/>
              </a:rPr>
              <a:t>)</a:t>
            </a:r>
            <a:endParaRPr sz="1500">
              <a:latin typeface="Times New Roman"/>
              <a:cs typeface="Times New Roman"/>
            </a:endParaRPr>
          </a:p>
        </p:txBody>
      </p:sp>
      <p:sp>
        <p:nvSpPr>
          <p:cNvPr id="9" name="object 9"/>
          <p:cNvSpPr txBox="1"/>
          <p:nvPr/>
        </p:nvSpPr>
        <p:spPr>
          <a:xfrm>
            <a:off x="1309752" y="4337515"/>
            <a:ext cx="7292975" cy="1964055"/>
          </a:xfrm>
          <a:prstGeom prst="rect">
            <a:avLst/>
          </a:prstGeom>
        </p:spPr>
        <p:txBody>
          <a:bodyPr vert="horz" wrap="square" lIns="0" tIns="127000" rIns="0" bIns="0" rtlCol="0">
            <a:spAutoFit/>
          </a:bodyPr>
          <a:lstStyle/>
          <a:p>
            <a:pPr marL="38100">
              <a:lnSpc>
                <a:spcPct val="100000"/>
              </a:lnSpc>
              <a:spcBef>
                <a:spcPts val="1000"/>
              </a:spcBef>
              <a:tabLst>
                <a:tab pos="2118995" algn="l"/>
              </a:tabLst>
            </a:pPr>
            <a:r>
              <a:rPr sz="1500" spc="85" dirty="0">
                <a:latin typeface="Times New Roman"/>
                <a:cs typeface="Times New Roman"/>
              </a:rPr>
              <a:t>f</a:t>
            </a:r>
            <a:r>
              <a:rPr sz="1500" spc="10" dirty="0">
                <a:latin typeface="Times New Roman"/>
                <a:cs typeface="Times New Roman"/>
              </a:rPr>
              <a:t> </a:t>
            </a:r>
            <a:r>
              <a:rPr sz="1500" spc="75" dirty="0">
                <a:latin typeface="Times New Roman"/>
                <a:cs typeface="Times New Roman"/>
              </a:rPr>
              <a:t>is</a:t>
            </a:r>
            <a:r>
              <a:rPr sz="1500" spc="15" dirty="0">
                <a:latin typeface="Times New Roman"/>
                <a:cs typeface="Times New Roman"/>
              </a:rPr>
              <a:t> </a:t>
            </a:r>
            <a:r>
              <a:rPr sz="1500" spc="150" dirty="0">
                <a:latin typeface="Times New Roman"/>
                <a:cs typeface="Times New Roman"/>
              </a:rPr>
              <a:t>1-</a:t>
            </a:r>
            <a:r>
              <a:rPr sz="1500" spc="-150" dirty="0">
                <a:latin typeface="Times New Roman"/>
                <a:cs typeface="Times New Roman"/>
              </a:rPr>
              <a:t> </a:t>
            </a:r>
            <a:r>
              <a:rPr sz="1500" spc="130" dirty="0">
                <a:latin typeface="Times New Roman"/>
                <a:cs typeface="Times New Roman"/>
              </a:rPr>
              <a:t>1</a:t>
            </a:r>
            <a:r>
              <a:rPr sz="1500" spc="160" dirty="0">
                <a:latin typeface="Times New Roman"/>
                <a:cs typeface="Times New Roman"/>
              </a:rPr>
              <a:t> </a:t>
            </a:r>
            <a:r>
              <a:rPr sz="1500" spc="70" dirty="0">
                <a:latin typeface="Times New Roman"/>
                <a:cs typeface="Times New Roman"/>
              </a:rPr>
              <a:t>if</a:t>
            </a:r>
            <a:r>
              <a:rPr sz="1500" spc="30" dirty="0">
                <a:latin typeface="Times New Roman"/>
                <a:cs typeface="Times New Roman"/>
              </a:rPr>
              <a:t> </a:t>
            </a:r>
            <a:r>
              <a:rPr sz="1500" spc="165" dirty="0">
                <a:latin typeface="Times New Roman"/>
                <a:cs typeface="Times New Roman"/>
              </a:rPr>
              <a:t>and</a:t>
            </a:r>
            <a:r>
              <a:rPr sz="1500" spc="85" dirty="0">
                <a:latin typeface="Times New Roman"/>
                <a:cs typeface="Times New Roman"/>
              </a:rPr>
              <a:t> </a:t>
            </a:r>
            <a:r>
              <a:rPr sz="1500" spc="125" dirty="0">
                <a:latin typeface="Times New Roman"/>
                <a:cs typeface="Times New Roman"/>
              </a:rPr>
              <a:t>only</a:t>
            </a:r>
            <a:r>
              <a:rPr sz="1500" spc="15" dirty="0">
                <a:latin typeface="Times New Roman"/>
                <a:cs typeface="Times New Roman"/>
              </a:rPr>
              <a:t> </a:t>
            </a:r>
            <a:r>
              <a:rPr sz="1500" spc="70" dirty="0">
                <a:latin typeface="Times New Roman"/>
                <a:cs typeface="Times New Roman"/>
              </a:rPr>
              <a:t>if	</a:t>
            </a:r>
            <a:r>
              <a:rPr sz="2250" i="1" spc="104" baseline="1851" dirty="0">
                <a:latin typeface="Times New Roman"/>
                <a:cs typeface="Times New Roman"/>
              </a:rPr>
              <a:t>f</a:t>
            </a:r>
            <a:r>
              <a:rPr sz="2250" i="1" spc="60" baseline="1851" dirty="0">
                <a:latin typeface="Times New Roman"/>
                <a:cs typeface="Times New Roman"/>
              </a:rPr>
              <a:t> </a:t>
            </a:r>
            <a:r>
              <a:rPr sz="2250" spc="179" baseline="1851" dirty="0">
                <a:latin typeface="Times New Roman"/>
                <a:cs typeface="Times New Roman"/>
              </a:rPr>
              <a:t>(</a:t>
            </a:r>
            <a:r>
              <a:rPr sz="2250" i="1" spc="179" baseline="1851" dirty="0">
                <a:latin typeface="Times New Roman"/>
                <a:cs typeface="Times New Roman"/>
              </a:rPr>
              <a:t>x</a:t>
            </a:r>
            <a:r>
              <a:rPr sz="1275" spc="179" baseline="-22875" dirty="0">
                <a:latin typeface="Times New Roman"/>
                <a:cs typeface="Times New Roman"/>
              </a:rPr>
              <a:t>1</a:t>
            </a:r>
            <a:r>
              <a:rPr sz="1275" spc="-60" baseline="-22875" dirty="0">
                <a:latin typeface="Times New Roman"/>
                <a:cs typeface="Times New Roman"/>
              </a:rPr>
              <a:t> </a:t>
            </a:r>
            <a:r>
              <a:rPr sz="2250" spc="120" baseline="1851" dirty="0">
                <a:latin typeface="Times New Roman"/>
                <a:cs typeface="Times New Roman"/>
              </a:rPr>
              <a:t>) </a:t>
            </a:r>
            <a:r>
              <a:rPr sz="2250" spc="202" baseline="1851" dirty="0">
                <a:latin typeface="Symbol"/>
                <a:cs typeface="Symbol"/>
              </a:rPr>
              <a:t></a:t>
            </a:r>
            <a:r>
              <a:rPr sz="2250" spc="622" baseline="1851" dirty="0">
                <a:latin typeface="Times New Roman"/>
                <a:cs typeface="Times New Roman"/>
              </a:rPr>
              <a:t> </a:t>
            </a:r>
            <a:r>
              <a:rPr sz="2250" i="1" spc="104" baseline="1851" dirty="0">
                <a:latin typeface="Times New Roman"/>
                <a:cs typeface="Times New Roman"/>
              </a:rPr>
              <a:t>f</a:t>
            </a:r>
            <a:r>
              <a:rPr sz="2250" i="1" spc="52" baseline="1851" dirty="0">
                <a:latin typeface="Times New Roman"/>
                <a:cs typeface="Times New Roman"/>
              </a:rPr>
              <a:t> </a:t>
            </a:r>
            <a:r>
              <a:rPr sz="2250" spc="232" baseline="1851" dirty="0">
                <a:latin typeface="Times New Roman"/>
                <a:cs typeface="Times New Roman"/>
              </a:rPr>
              <a:t>(</a:t>
            </a:r>
            <a:r>
              <a:rPr sz="2250" i="1" spc="232" baseline="1851" dirty="0">
                <a:latin typeface="Times New Roman"/>
                <a:cs typeface="Times New Roman"/>
              </a:rPr>
              <a:t>x</a:t>
            </a:r>
            <a:r>
              <a:rPr sz="1275" spc="232" baseline="-22875" dirty="0">
                <a:latin typeface="Times New Roman"/>
                <a:cs typeface="Times New Roman"/>
              </a:rPr>
              <a:t>2</a:t>
            </a:r>
            <a:r>
              <a:rPr sz="1275" spc="44" baseline="-22875" dirty="0">
                <a:latin typeface="Times New Roman"/>
                <a:cs typeface="Times New Roman"/>
              </a:rPr>
              <a:t> </a:t>
            </a:r>
            <a:r>
              <a:rPr sz="2250" spc="120" baseline="1851" dirty="0">
                <a:latin typeface="Times New Roman"/>
                <a:cs typeface="Times New Roman"/>
              </a:rPr>
              <a:t>)</a:t>
            </a:r>
            <a:r>
              <a:rPr sz="2250" spc="-97" baseline="1851" dirty="0">
                <a:latin typeface="Times New Roman"/>
                <a:cs typeface="Times New Roman"/>
              </a:rPr>
              <a:t> </a:t>
            </a:r>
            <a:r>
              <a:rPr sz="1500" spc="145" dirty="0">
                <a:latin typeface="Times New Roman"/>
                <a:cs typeface="Times New Roman"/>
              </a:rPr>
              <a:t>whenever</a:t>
            </a:r>
            <a:r>
              <a:rPr sz="1500" spc="515" dirty="0">
                <a:latin typeface="Times New Roman"/>
                <a:cs typeface="Times New Roman"/>
              </a:rPr>
              <a:t> </a:t>
            </a:r>
            <a:r>
              <a:rPr sz="2250" i="1" spc="104" baseline="1851" dirty="0">
                <a:latin typeface="Times New Roman"/>
                <a:cs typeface="Times New Roman"/>
              </a:rPr>
              <a:t>x</a:t>
            </a:r>
            <a:r>
              <a:rPr sz="1275" spc="104" baseline="-22875" dirty="0">
                <a:latin typeface="Times New Roman"/>
                <a:cs typeface="Times New Roman"/>
              </a:rPr>
              <a:t>1</a:t>
            </a:r>
            <a:r>
              <a:rPr sz="1275" spc="195" baseline="-22875" dirty="0">
                <a:latin typeface="Times New Roman"/>
                <a:cs typeface="Times New Roman"/>
              </a:rPr>
              <a:t> </a:t>
            </a:r>
            <a:r>
              <a:rPr sz="2250" spc="179" baseline="1851" dirty="0">
                <a:latin typeface="Symbol"/>
                <a:cs typeface="Symbol"/>
              </a:rPr>
              <a:t></a:t>
            </a:r>
            <a:r>
              <a:rPr sz="2250" spc="292" baseline="1851" dirty="0">
                <a:latin typeface="Times New Roman"/>
                <a:cs typeface="Times New Roman"/>
              </a:rPr>
              <a:t> </a:t>
            </a:r>
            <a:r>
              <a:rPr sz="2250" i="1" spc="195" baseline="1851" dirty="0">
                <a:latin typeface="Times New Roman"/>
                <a:cs typeface="Times New Roman"/>
              </a:rPr>
              <a:t>x</a:t>
            </a:r>
            <a:r>
              <a:rPr sz="1275" spc="195" baseline="-22875" dirty="0">
                <a:latin typeface="Times New Roman"/>
                <a:cs typeface="Times New Roman"/>
              </a:rPr>
              <a:t>2 </a:t>
            </a:r>
            <a:r>
              <a:rPr sz="1275" spc="277" baseline="-22875" dirty="0">
                <a:latin typeface="Times New Roman"/>
                <a:cs typeface="Times New Roman"/>
              </a:rPr>
              <a:t> </a:t>
            </a:r>
            <a:r>
              <a:rPr sz="1500" spc="65" dirty="0">
                <a:latin typeface="Times New Roman"/>
                <a:cs typeface="Times New Roman"/>
              </a:rPr>
              <a:t>.</a:t>
            </a:r>
            <a:endParaRPr sz="1500">
              <a:latin typeface="Times New Roman"/>
              <a:cs typeface="Times New Roman"/>
            </a:endParaRPr>
          </a:p>
          <a:p>
            <a:pPr marL="38100" marR="30480" indent="1905">
              <a:lnSpc>
                <a:spcPct val="124700"/>
              </a:lnSpc>
              <a:spcBef>
                <a:spcPts val="434"/>
              </a:spcBef>
              <a:tabLst>
                <a:tab pos="311785" algn="l"/>
              </a:tabLst>
            </a:pPr>
            <a:r>
              <a:rPr sz="1500" spc="60" dirty="0">
                <a:latin typeface="Times New Roman"/>
                <a:cs typeface="Times New Roman"/>
              </a:rPr>
              <a:t>If	</a:t>
            </a:r>
            <a:r>
              <a:rPr sz="1450" i="1" spc="105" dirty="0">
                <a:latin typeface="Times New Roman"/>
                <a:cs typeface="Times New Roman"/>
              </a:rPr>
              <a:t>f</a:t>
            </a:r>
            <a:r>
              <a:rPr sz="1450" i="1" spc="35" dirty="0">
                <a:latin typeface="Times New Roman"/>
                <a:cs typeface="Times New Roman"/>
              </a:rPr>
              <a:t> </a:t>
            </a:r>
            <a:r>
              <a:rPr sz="1450" spc="180" dirty="0">
                <a:latin typeface="Times New Roman"/>
                <a:cs typeface="Times New Roman"/>
              </a:rPr>
              <a:t>(</a:t>
            </a:r>
            <a:r>
              <a:rPr sz="1450" i="1" spc="180" dirty="0">
                <a:latin typeface="Times New Roman"/>
                <a:cs typeface="Times New Roman"/>
              </a:rPr>
              <a:t>x</a:t>
            </a:r>
            <a:r>
              <a:rPr sz="1450" spc="180" dirty="0">
                <a:latin typeface="Times New Roman"/>
                <a:cs typeface="Times New Roman"/>
              </a:rPr>
              <a:t>)</a:t>
            </a:r>
            <a:r>
              <a:rPr sz="1450" spc="75" dirty="0">
                <a:latin typeface="Times New Roman"/>
                <a:cs typeface="Times New Roman"/>
              </a:rPr>
              <a:t> </a:t>
            </a:r>
            <a:r>
              <a:rPr sz="1450" spc="210" dirty="0">
                <a:latin typeface="Symbol"/>
                <a:cs typeface="Symbol"/>
              </a:rPr>
              <a:t></a:t>
            </a:r>
            <a:r>
              <a:rPr sz="1450" spc="385" dirty="0">
                <a:latin typeface="Times New Roman"/>
                <a:cs typeface="Times New Roman"/>
              </a:rPr>
              <a:t> </a:t>
            </a:r>
            <a:r>
              <a:rPr sz="1450" i="1" spc="105" dirty="0">
                <a:latin typeface="Times New Roman"/>
                <a:cs typeface="Times New Roman"/>
              </a:rPr>
              <a:t>f</a:t>
            </a:r>
            <a:r>
              <a:rPr sz="1450" i="1" spc="35" dirty="0">
                <a:latin typeface="Times New Roman"/>
                <a:cs typeface="Times New Roman"/>
              </a:rPr>
              <a:t> </a:t>
            </a:r>
            <a:r>
              <a:rPr sz="1450" spc="125" dirty="0">
                <a:latin typeface="Times New Roman"/>
                <a:cs typeface="Times New Roman"/>
              </a:rPr>
              <a:t>(</a:t>
            </a:r>
            <a:r>
              <a:rPr sz="1450" spc="-175" dirty="0">
                <a:latin typeface="Times New Roman"/>
                <a:cs typeface="Times New Roman"/>
              </a:rPr>
              <a:t> </a:t>
            </a:r>
            <a:r>
              <a:rPr sz="1450" i="1" spc="170" dirty="0">
                <a:latin typeface="Times New Roman"/>
                <a:cs typeface="Times New Roman"/>
              </a:rPr>
              <a:t>y</a:t>
            </a:r>
            <a:r>
              <a:rPr sz="1450" spc="170" dirty="0">
                <a:latin typeface="Times New Roman"/>
                <a:cs typeface="Times New Roman"/>
              </a:rPr>
              <a:t>)</a:t>
            </a:r>
            <a:r>
              <a:rPr sz="1450" spc="-125" dirty="0">
                <a:latin typeface="Times New Roman"/>
                <a:cs typeface="Times New Roman"/>
              </a:rPr>
              <a:t> </a:t>
            </a:r>
            <a:r>
              <a:rPr sz="1500" spc="135" dirty="0">
                <a:latin typeface="Times New Roman"/>
                <a:cs typeface="Times New Roman"/>
              </a:rPr>
              <a:t>then</a:t>
            </a:r>
            <a:r>
              <a:rPr sz="1500" spc="130" dirty="0">
                <a:latin typeface="Times New Roman"/>
                <a:cs typeface="Times New Roman"/>
              </a:rPr>
              <a:t> </a:t>
            </a:r>
            <a:r>
              <a:rPr sz="1500" spc="175" dirty="0">
                <a:latin typeface="Times New Roman"/>
                <a:cs typeface="Times New Roman"/>
              </a:rPr>
              <a:t>we</a:t>
            </a:r>
            <a:r>
              <a:rPr sz="1500" spc="40" dirty="0">
                <a:latin typeface="Times New Roman"/>
                <a:cs typeface="Times New Roman"/>
              </a:rPr>
              <a:t> </a:t>
            </a:r>
            <a:r>
              <a:rPr sz="1500" spc="145" dirty="0">
                <a:latin typeface="Times New Roman"/>
                <a:cs typeface="Times New Roman"/>
              </a:rPr>
              <a:t>have</a:t>
            </a:r>
            <a:r>
              <a:rPr sz="1500" dirty="0">
                <a:latin typeface="Times New Roman"/>
                <a:cs typeface="Times New Roman"/>
              </a:rPr>
              <a:t> </a:t>
            </a:r>
            <a:r>
              <a:rPr sz="1450" i="1" spc="170" dirty="0">
                <a:latin typeface="Times New Roman"/>
                <a:cs typeface="Times New Roman"/>
              </a:rPr>
              <a:t>x</a:t>
            </a:r>
            <a:r>
              <a:rPr sz="1450" i="1" spc="-20" dirty="0">
                <a:latin typeface="Times New Roman"/>
                <a:cs typeface="Times New Roman"/>
              </a:rPr>
              <a:t> </a:t>
            </a:r>
            <a:r>
              <a:rPr sz="1450" spc="210" dirty="0">
                <a:latin typeface="Symbol"/>
                <a:cs typeface="Symbol"/>
              </a:rPr>
              <a:t></a:t>
            </a:r>
            <a:r>
              <a:rPr sz="1450" spc="-80" dirty="0">
                <a:latin typeface="Times New Roman"/>
                <a:cs typeface="Times New Roman"/>
              </a:rPr>
              <a:t> </a:t>
            </a:r>
            <a:r>
              <a:rPr sz="1450" spc="190" dirty="0">
                <a:latin typeface="Times New Roman"/>
                <a:cs typeface="Times New Roman"/>
              </a:rPr>
              <a:t>5</a:t>
            </a:r>
            <a:r>
              <a:rPr sz="1450" spc="15" dirty="0">
                <a:latin typeface="Times New Roman"/>
                <a:cs typeface="Times New Roman"/>
              </a:rPr>
              <a:t> </a:t>
            </a:r>
            <a:r>
              <a:rPr sz="1450" spc="210" dirty="0">
                <a:latin typeface="Symbol"/>
                <a:cs typeface="Symbol"/>
              </a:rPr>
              <a:t></a:t>
            </a:r>
            <a:r>
              <a:rPr sz="1450" spc="229" dirty="0">
                <a:latin typeface="Times New Roman"/>
                <a:cs typeface="Times New Roman"/>
              </a:rPr>
              <a:t> </a:t>
            </a:r>
            <a:r>
              <a:rPr sz="1450" i="1" spc="170" dirty="0">
                <a:latin typeface="Times New Roman"/>
                <a:cs typeface="Times New Roman"/>
              </a:rPr>
              <a:t>y</a:t>
            </a:r>
            <a:r>
              <a:rPr sz="1450" i="1" spc="5" dirty="0">
                <a:latin typeface="Times New Roman"/>
                <a:cs typeface="Times New Roman"/>
              </a:rPr>
              <a:t> </a:t>
            </a:r>
            <a:r>
              <a:rPr sz="1450" spc="210" dirty="0">
                <a:latin typeface="Symbol"/>
                <a:cs typeface="Symbol"/>
              </a:rPr>
              <a:t></a:t>
            </a:r>
            <a:r>
              <a:rPr sz="1450" spc="-80" dirty="0">
                <a:latin typeface="Times New Roman"/>
                <a:cs typeface="Times New Roman"/>
              </a:rPr>
              <a:t> </a:t>
            </a:r>
            <a:r>
              <a:rPr sz="1450" spc="190" dirty="0">
                <a:latin typeface="Times New Roman"/>
                <a:cs typeface="Times New Roman"/>
              </a:rPr>
              <a:t>5</a:t>
            </a:r>
            <a:r>
              <a:rPr sz="1450" spc="-180" dirty="0">
                <a:latin typeface="Times New Roman"/>
                <a:cs typeface="Times New Roman"/>
              </a:rPr>
              <a:t> </a:t>
            </a:r>
            <a:r>
              <a:rPr sz="1500" spc="65" dirty="0">
                <a:latin typeface="Times New Roman"/>
                <a:cs typeface="Times New Roman"/>
              </a:rPr>
              <a:t>.</a:t>
            </a:r>
            <a:r>
              <a:rPr sz="1500" spc="-45" dirty="0">
                <a:latin typeface="Times New Roman"/>
                <a:cs typeface="Times New Roman"/>
              </a:rPr>
              <a:t> </a:t>
            </a:r>
            <a:r>
              <a:rPr sz="1500" spc="40" dirty="0">
                <a:latin typeface="Times New Roman"/>
                <a:cs typeface="Times New Roman"/>
              </a:rPr>
              <a:t>So</a:t>
            </a:r>
            <a:r>
              <a:rPr sz="1500" spc="400" dirty="0">
                <a:latin typeface="Times New Roman"/>
                <a:cs typeface="Times New Roman"/>
              </a:rPr>
              <a:t> </a:t>
            </a:r>
            <a:r>
              <a:rPr sz="1400" i="1" spc="160" dirty="0">
                <a:latin typeface="Times New Roman"/>
                <a:cs typeface="Times New Roman"/>
              </a:rPr>
              <a:t>x</a:t>
            </a:r>
            <a:r>
              <a:rPr sz="1400" i="1" spc="140" dirty="0">
                <a:latin typeface="Times New Roman"/>
                <a:cs typeface="Times New Roman"/>
              </a:rPr>
              <a:t> </a:t>
            </a:r>
            <a:r>
              <a:rPr sz="1400" spc="200" dirty="0">
                <a:latin typeface="Symbol"/>
                <a:cs typeface="Symbol"/>
              </a:rPr>
              <a:t></a:t>
            </a:r>
            <a:r>
              <a:rPr sz="1400" spc="290" dirty="0">
                <a:latin typeface="Times New Roman"/>
                <a:cs typeface="Times New Roman"/>
              </a:rPr>
              <a:t> </a:t>
            </a:r>
            <a:r>
              <a:rPr sz="1400" i="1" spc="160" dirty="0">
                <a:latin typeface="Times New Roman"/>
                <a:cs typeface="Times New Roman"/>
              </a:rPr>
              <a:t>y</a:t>
            </a:r>
            <a:r>
              <a:rPr sz="1400" i="1" spc="45" dirty="0">
                <a:latin typeface="Times New Roman"/>
                <a:cs typeface="Times New Roman"/>
              </a:rPr>
              <a:t> </a:t>
            </a:r>
            <a:r>
              <a:rPr sz="1500" spc="65" dirty="0">
                <a:latin typeface="Times New Roman"/>
                <a:cs typeface="Times New Roman"/>
              </a:rPr>
              <a:t>.</a:t>
            </a:r>
            <a:r>
              <a:rPr sz="1500" spc="-45" dirty="0">
                <a:latin typeface="Times New Roman"/>
                <a:cs typeface="Times New Roman"/>
              </a:rPr>
              <a:t> </a:t>
            </a:r>
            <a:r>
              <a:rPr sz="1500" spc="135" dirty="0">
                <a:latin typeface="Times New Roman"/>
                <a:cs typeface="Times New Roman"/>
              </a:rPr>
              <a:t>Hence</a:t>
            </a:r>
            <a:r>
              <a:rPr sz="1500" spc="40" dirty="0">
                <a:latin typeface="Times New Roman"/>
                <a:cs typeface="Times New Roman"/>
              </a:rPr>
              <a:t> </a:t>
            </a:r>
            <a:r>
              <a:rPr sz="1500" spc="140" dirty="0">
                <a:latin typeface="Times New Roman"/>
                <a:cs typeface="Times New Roman"/>
              </a:rPr>
              <a:t>the</a:t>
            </a:r>
            <a:r>
              <a:rPr sz="1500" spc="45" dirty="0">
                <a:latin typeface="Times New Roman"/>
                <a:cs typeface="Times New Roman"/>
              </a:rPr>
              <a:t> </a:t>
            </a:r>
            <a:r>
              <a:rPr sz="1500" spc="120" dirty="0">
                <a:latin typeface="Times New Roman"/>
                <a:cs typeface="Times New Roman"/>
              </a:rPr>
              <a:t>function</a:t>
            </a:r>
            <a:r>
              <a:rPr sz="1500" spc="150" dirty="0">
                <a:latin typeface="Times New Roman"/>
                <a:cs typeface="Times New Roman"/>
              </a:rPr>
              <a:t> </a:t>
            </a:r>
            <a:r>
              <a:rPr sz="1500" spc="75" dirty="0">
                <a:latin typeface="Times New Roman"/>
                <a:cs typeface="Times New Roman"/>
              </a:rPr>
              <a:t>is</a:t>
            </a:r>
            <a:r>
              <a:rPr sz="1500" spc="10" dirty="0">
                <a:latin typeface="Times New Roman"/>
                <a:cs typeface="Times New Roman"/>
              </a:rPr>
              <a:t> </a:t>
            </a:r>
            <a:r>
              <a:rPr sz="1500" spc="160" dirty="0">
                <a:latin typeface="Times New Roman"/>
                <a:cs typeface="Times New Roman"/>
              </a:rPr>
              <a:t>1-</a:t>
            </a:r>
            <a:r>
              <a:rPr sz="1500" spc="-135" dirty="0">
                <a:latin typeface="Times New Roman"/>
                <a:cs typeface="Times New Roman"/>
              </a:rPr>
              <a:t> </a:t>
            </a:r>
            <a:r>
              <a:rPr sz="1500" spc="180" dirty="0">
                <a:latin typeface="Times New Roman"/>
                <a:cs typeface="Times New Roman"/>
              </a:rPr>
              <a:t>1. </a:t>
            </a:r>
            <a:r>
              <a:rPr sz="1500" spc="-360" dirty="0">
                <a:latin typeface="Times New Roman"/>
                <a:cs typeface="Times New Roman"/>
              </a:rPr>
              <a:t> </a:t>
            </a:r>
            <a:r>
              <a:rPr sz="1500" spc="85" dirty="0">
                <a:latin typeface="Times New Roman"/>
                <a:cs typeface="Times New Roman"/>
              </a:rPr>
              <a:t>f</a:t>
            </a:r>
            <a:r>
              <a:rPr sz="1500" spc="5" dirty="0">
                <a:latin typeface="Times New Roman"/>
                <a:cs typeface="Times New Roman"/>
              </a:rPr>
              <a:t> </a:t>
            </a:r>
            <a:r>
              <a:rPr sz="1500" spc="75" dirty="0">
                <a:latin typeface="Times New Roman"/>
                <a:cs typeface="Times New Roman"/>
              </a:rPr>
              <a:t>is</a:t>
            </a:r>
            <a:r>
              <a:rPr sz="1500" spc="15" dirty="0">
                <a:latin typeface="Times New Roman"/>
                <a:cs typeface="Times New Roman"/>
              </a:rPr>
              <a:t> </a:t>
            </a:r>
            <a:r>
              <a:rPr sz="1500" spc="135" dirty="0">
                <a:latin typeface="Times New Roman"/>
                <a:cs typeface="Times New Roman"/>
              </a:rPr>
              <a:t>onto</a:t>
            </a:r>
            <a:r>
              <a:rPr sz="1500" spc="45" dirty="0">
                <a:latin typeface="Times New Roman"/>
                <a:cs typeface="Times New Roman"/>
              </a:rPr>
              <a:t> </a:t>
            </a:r>
            <a:r>
              <a:rPr sz="1500" spc="70" dirty="0">
                <a:latin typeface="Times New Roman"/>
                <a:cs typeface="Times New Roman"/>
              </a:rPr>
              <a:t>if</a:t>
            </a:r>
            <a:r>
              <a:rPr sz="1500" spc="10" dirty="0">
                <a:latin typeface="Times New Roman"/>
                <a:cs typeface="Times New Roman"/>
              </a:rPr>
              <a:t> </a:t>
            </a:r>
            <a:r>
              <a:rPr sz="1500" spc="165" dirty="0">
                <a:latin typeface="Times New Roman"/>
                <a:cs typeface="Times New Roman"/>
              </a:rPr>
              <a:t>and</a:t>
            </a:r>
            <a:r>
              <a:rPr sz="1500" spc="95" dirty="0">
                <a:latin typeface="Times New Roman"/>
                <a:cs typeface="Times New Roman"/>
              </a:rPr>
              <a:t> </a:t>
            </a:r>
            <a:r>
              <a:rPr sz="1500" spc="125" dirty="0">
                <a:latin typeface="Times New Roman"/>
                <a:cs typeface="Times New Roman"/>
              </a:rPr>
              <a:t>only</a:t>
            </a:r>
            <a:r>
              <a:rPr sz="1500" spc="15" dirty="0">
                <a:latin typeface="Times New Roman"/>
                <a:cs typeface="Times New Roman"/>
              </a:rPr>
              <a:t> </a:t>
            </a:r>
            <a:r>
              <a:rPr sz="1500" spc="70" dirty="0">
                <a:latin typeface="Times New Roman"/>
                <a:cs typeface="Times New Roman"/>
              </a:rPr>
              <a:t>if</a:t>
            </a:r>
            <a:r>
              <a:rPr sz="1500" spc="10" dirty="0">
                <a:latin typeface="Times New Roman"/>
                <a:cs typeface="Times New Roman"/>
              </a:rPr>
              <a:t> </a:t>
            </a:r>
            <a:r>
              <a:rPr sz="1500" spc="80" dirty="0">
                <a:latin typeface="Times New Roman"/>
                <a:cs typeface="Times New Roman"/>
              </a:rPr>
              <a:t>for</a:t>
            </a:r>
            <a:r>
              <a:rPr sz="1500" spc="180" dirty="0">
                <a:latin typeface="Times New Roman"/>
                <a:cs typeface="Times New Roman"/>
              </a:rPr>
              <a:t> </a:t>
            </a:r>
            <a:r>
              <a:rPr sz="1500" spc="125" dirty="0">
                <a:latin typeface="Times New Roman"/>
                <a:cs typeface="Times New Roman"/>
              </a:rPr>
              <a:t>every</a:t>
            </a:r>
            <a:r>
              <a:rPr sz="1500" dirty="0">
                <a:latin typeface="Times New Roman"/>
                <a:cs typeface="Times New Roman"/>
              </a:rPr>
              <a:t> </a:t>
            </a:r>
            <a:r>
              <a:rPr sz="1500" spc="125" dirty="0">
                <a:latin typeface="Times New Roman"/>
                <a:cs typeface="Times New Roman"/>
              </a:rPr>
              <a:t>element</a:t>
            </a:r>
            <a:r>
              <a:rPr sz="1500" spc="535" dirty="0">
                <a:latin typeface="Times New Roman"/>
                <a:cs typeface="Times New Roman"/>
              </a:rPr>
              <a:t> </a:t>
            </a:r>
            <a:r>
              <a:rPr sz="1450" i="1" spc="155" dirty="0">
                <a:latin typeface="Times New Roman"/>
                <a:cs typeface="Times New Roman"/>
              </a:rPr>
              <a:t>y</a:t>
            </a:r>
            <a:r>
              <a:rPr sz="1450" i="1" spc="-50" dirty="0">
                <a:latin typeface="Times New Roman"/>
                <a:cs typeface="Times New Roman"/>
              </a:rPr>
              <a:t> </a:t>
            </a:r>
            <a:r>
              <a:rPr sz="1450" spc="250" dirty="0">
                <a:latin typeface="Symbol"/>
                <a:cs typeface="Symbol"/>
              </a:rPr>
              <a:t></a:t>
            </a:r>
            <a:r>
              <a:rPr sz="1450" spc="-204" dirty="0">
                <a:latin typeface="Times New Roman"/>
                <a:cs typeface="Times New Roman"/>
              </a:rPr>
              <a:t> </a:t>
            </a:r>
            <a:r>
              <a:rPr sz="1450" i="1" spc="195" dirty="0">
                <a:latin typeface="Times New Roman"/>
                <a:cs typeface="Times New Roman"/>
              </a:rPr>
              <a:t>Y</a:t>
            </a:r>
            <a:r>
              <a:rPr sz="1450" i="1" spc="60" dirty="0">
                <a:latin typeface="Times New Roman"/>
                <a:cs typeface="Times New Roman"/>
              </a:rPr>
              <a:t> </a:t>
            </a:r>
            <a:r>
              <a:rPr sz="1500" spc="145" dirty="0">
                <a:latin typeface="Times New Roman"/>
                <a:cs typeface="Times New Roman"/>
              </a:rPr>
              <a:t>there</a:t>
            </a:r>
            <a:r>
              <a:rPr sz="1500" spc="45" dirty="0">
                <a:latin typeface="Times New Roman"/>
                <a:cs typeface="Times New Roman"/>
              </a:rPr>
              <a:t> </a:t>
            </a:r>
            <a:r>
              <a:rPr sz="1500" spc="75" dirty="0">
                <a:latin typeface="Times New Roman"/>
                <a:cs typeface="Times New Roman"/>
              </a:rPr>
              <a:t>is</a:t>
            </a:r>
            <a:r>
              <a:rPr sz="1500" dirty="0">
                <a:latin typeface="Times New Roman"/>
                <a:cs typeface="Times New Roman"/>
              </a:rPr>
              <a:t> </a:t>
            </a:r>
            <a:r>
              <a:rPr sz="1500" spc="150" dirty="0">
                <a:latin typeface="Times New Roman"/>
                <a:cs typeface="Times New Roman"/>
              </a:rPr>
              <a:t>an</a:t>
            </a:r>
            <a:r>
              <a:rPr sz="1500" spc="130" dirty="0">
                <a:latin typeface="Times New Roman"/>
                <a:cs typeface="Times New Roman"/>
              </a:rPr>
              <a:t> </a:t>
            </a:r>
            <a:r>
              <a:rPr sz="1500" spc="125" dirty="0">
                <a:latin typeface="Times New Roman"/>
                <a:cs typeface="Times New Roman"/>
              </a:rPr>
              <a:t>element</a:t>
            </a:r>
            <a:r>
              <a:rPr sz="1500" spc="455" dirty="0">
                <a:latin typeface="Times New Roman"/>
                <a:cs typeface="Times New Roman"/>
              </a:rPr>
              <a:t> </a:t>
            </a:r>
            <a:r>
              <a:rPr sz="1550" i="1" spc="120" dirty="0">
                <a:latin typeface="Times New Roman"/>
                <a:cs typeface="Times New Roman"/>
              </a:rPr>
              <a:t>x</a:t>
            </a:r>
            <a:r>
              <a:rPr sz="1550" i="1" spc="-125" dirty="0">
                <a:latin typeface="Times New Roman"/>
                <a:cs typeface="Times New Roman"/>
              </a:rPr>
              <a:t> </a:t>
            </a:r>
            <a:r>
              <a:rPr sz="1550" spc="195" dirty="0">
                <a:latin typeface="Symbol"/>
                <a:cs typeface="Symbol"/>
              </a:rPr>
              <a:t></a:t>
            </a:r>
            <a:r>
              <a:rPr sz="1550" spc="-15" dirty="0">
                <a:latin typeface="Times New Roman"/>
                <a:cs typeface="Times New Roman"/>
              </a:rPr>
              <a:t> </a:t>
            </a:r>
            <a:r>
              <a:rPr sz="1550" i="1" spc="170" dirty="0">
                <a:latin typeface="Times New Roman"/>
                <a:cs typeface="Times New Roman"/>
              </a:rPr>
              <a:t>X</a:t>
            </a:r>
            <a:r>
              <a:rPr sz="1550" i="1" spc="80" dirty="0">
                <a:latin typeface="Times New Roman"/>
                <a:cs typeface="Times New Roman"/>
              </a:rPr>
              <a:t> </a:t>
            </a:r>
            <a:r>
              <a:rPr sz="1500" spc="125" dirty="0">
                <a:latin typeface="Times New Roman"/>
                <a:cs typeface="Times New Roman"/>
              </a:rPr>
              <a:t>such</a:t>
            </a:r>
            <a:endParaRPr sz="1500">
              <a:latin typeface="Times New Roman"/>
              <a:cs typeface="Times New Roman"/>
            </a:endParaRPr>
          </a:p>
          <a:p>
            <a:pPr marL="38100">
              <a:lnSpc>
                <a:spcPct val="100000"/>
              </a:lnSpc>
              <a:spcBef>
                <a:spcPts val="840"/>
              </a:spcBef>
              <a:tabLst>
                <a:tab pos="528320" algn="l"/>
              </a:tabLst>
            </a:pPr>
            <a:r>
              <a:rPr sz="1500" spc="130" dirty="0">
                <a:latin typeface="Times New Roman"/>
                <a:cs typeface="Times New Roman"/>
              </a:rPr>
              <a:t>that	</a:t>
            </a:r>
            <a:r>
              <a:rPr sz="1450" i="1" spc="95" dirty="0">
                <a:latin typeface="Times New Roman"/>
                <a:cs typeface="Times New Roman"/>
              </a:rPr>
              <a:t>f</a:t>
            </a:r>
            <a:r>
              <a:rPr sz="1450" i="1" spc="25" dirty="0">
                <a:latin typeface="Times New Roman"/>
                <a:cs typeface="Times New Roman"/>
              </a:rPr>
              <a:t> </a:t>
            </a:r>
            <a:r>
              <a:rPr sz="1450" spc="175" dirty="0">
                <a:latin typeface="Times New Roman"/>
                <a:cs typeface="Times New Roman"/>
              </a:rPr>
              <a:t>(</a:t>
            </a:r>
            <a:r>
              <a:rPr sz="1450" i="1" spc="175" dirty="0">
                <a:latin typeface="Times New Roman"/>
                <a:cs typeface="Times New Roman"/>
              </a:rPr>
              <a:t>x</a:t>
            </a:r>
            <a:r>
              <a:rPr sz="1450" spc="175" dirty="0">
                <a:latin typeface="Times New Roman"/>
                <a:cs typeface="Times New Roman"/>
              </a:rPr>
              <a:t>)</a:t>
            </a:r>
            <a:r>
              <a:rPr sz="1450" spc="55" dirty="0">
                <a:latin typeface="Times New Roman"/>
                <a:cs typeface="Times New Roman"/>
              </a:rPr>
              <a:t> </a:t>
            </a:r>
            <a:r>
              <a:rPr sz="1450" spc="190" dirty="0">
                <a:latin typeface="Symbol"/>
                <a:cs typeface="Symbol"/>
              </a:rPr>
              <a:t></a:t>
            </a:r>
            <a:r>
              <a:rPr sz="1450" spc="210" dirty="0">
                <a:latin typeface="Times New Roman"/>
                <a:cs typeface="Times New Roman"/>
              </a:rPr>
              <a:t> </a:t>
            </a:r>
            <a:r>
              <a:rPr sz="1450" i="1" spc="155" dirty="0">
                <a:latin typeface="Times New Roman"/>
                <a:cs typeface="Times New Roman"/>
              </a:rPr>
              <a:t>y</a:t>
            </a:r>
            <a:endParaRPr sz="1450">
              <a:latin typeface="Times New Roman"/>
              <a:cs typeface="Times New Roman"/>
            </a:endParaRPr>
          </a:p>
          <a:p>
            <a:pPr marL="38100" marR="2353945" indent="1905">
              <a:lnSpc>
                <a:spcPct val="127299"/>
              </a:lnSpc>
              <a:spcBef>
                <a:spcPts val="350"/>
              </a:spcBef>
            </a:pPr>
            <a:r>
              <a:rPr sz="1500" spc="-90" dirty="0">
                <a:latin typeface="Times New Roman"/>
                <a:cs typeface="Times New Roman"/>
              </a:rPr>
              <a:t>L</a:t>
            </a:r>
            <a:r>
              <a:rPr sz="1500" spc="105" dirty="0">
                <a:latin typeface="Times New Roman"/>
                <a:cs typeface="Times New Roman"/>
              </a:rPr>
              <a:t>e</a:t>
            </a:r>
            <a:r>
              <a:rPr sz="1500" spc="70" dirty="0">
                <a:latin typeface="Times New Roman"/>
                <a:cs typeface="Times New Roman"/>
              </a:rPr>
              <a:t>t</a:t>
            </a:r>
            <a:r>
              <a:rPr sz="1500" dirty="0">
                <a:latin typeface="Times New Roman"/>
                <a:cs typeface="Times New Roman"/>
              </a:rPr>
              <a:t> </a:t>
            </a:r>
            <a:r>
              <a:rPr sz="1500" spc="145" dirty="0">
                <a:latin typeface="Times New Roman"/>
                <a:cs typeface="Times New Roman"/>
              </a:rPr>
              <a:t> </a:t>
            </a:r>
            <a:r>
              <a:rPr sz="1450" i="1" spc="165" dirty="0">
                <a:latin typeface="Times New Roman"/>
                <a:cs typeface="Times New Roman"/>
              </a:rPr>
              <a:t>y</a:t>
            </a:r>
            <a:r>
              <a:rPr sz="1450" i="1" spc="120" dirty="0">
                <a:latin typeface="Times New Roman"/>
                <a:cs typeface="Times New Roman"/>
              </a:rPr>
              <a:t> </a:t>
            </a:r>
            <a:r>
              <a:rPr sz="1450" spc="204" dirty="0">
                <a:latin typeface="Symbol"/>
                <a:cs typeface="Symbol"/>
              </a:rPr>
              <a:t></a:t>
            </a:r>
            <a:r>
              <a:rPr sz="1450" dirty="0">
                <a:latin typeface="Times New Roman"/>
                <a:cs typeface="Times New Roman"/>
              </a:rPr>
              <a:t> </a:t>
            </a:r>
            <a:r>
              <a:rPr sz="1450" spc="35" dirty="0">
                <a:latin typeface="Times New Roman"/>
                <a:cs typeface="Times New Roman"/>
              </a:rPr>
              <a:t> </a:t>
            </a:r>
            <a:r>
              <a:rPr sz="1450" i="1" spc="100" dirty="0">
                <a:latin typeface="Times New Roman"/>
                <a:cs typeface="Times New Roman"/>
              </a:rPr>
              <a:t>f</a:t>
            </a:r>
            <a:r>
              <a:rPr sz="1450" i="1" spc="35" dirty="0">
                <a:latin typeface="Times New Roman"/>
                <a:cs typeface="Times New Roman"/>
              </a:rPr>
              <a:t> </a:t>
            </a:r>
            <a:r>
              <a:rPr sz="1450" spc="229" dirty="0">
                <a:latin typeface="Times New Roman"/>
                <a:cs typeface="Times New Roman"/>
              </a:rPr>
              <a:t>(</a:t>
            </a:r>
            <a:r>
              <a:rPr sz="1450" i="1" spc="180" dirty="0">
                <a:latin typeface="Times New Roman"/>
                <a:cs typeface="Times New Roman"/>
              </a:rPr>
              <a:t>x</a:t>
            </a:r>
            <a:r>
              <a:rPr sz="1450" spc="125" dirty="0">
                <a:latin typeface="Times New Roman"/>
                <a:cs typeface="Times New Roman"/>
              </a:rPr>
              <a:t>)</a:t>
            </a:r>
            <a:r>
              <a:rPr sz="1450" spc="70" dirty="0">
                <a:latin typeface="Times New Roman"/>
                <a:cs typeface="Times New Roman"/>
              </a:rPr>
              <a:t> </a:t>
            </a:r>
            <a:r>
              <a:rPr sz="1450" spc="204" dirty="0">
                <a:latin typeface="Symbol"/>
                <a:cs typeface="Symbol"/>
              </a:rPr>
              <a:t></a:t>
            </a:r>
            <a:r>
              <a:rPr sz="1450" spc="150" dirty="0">
                <a:latin typeface="Times New Roman"/>
                <a:cs typeface="Times New Roman"/>
              </a:rPr>
              <a:t> </a:t>
            </a:r>
            <a:r>
              <a:rPr sz="1450" i="1" spc="165" dirty="0">
                <a:latin typeface="Times New Roman"/>
                <a:cs typeface="Times New Roman"/>
              </a:rPr>
              <a:t>x</a:t>
            </a:r>
            <a:r>
              <a:rPr sz="1450" i="1" spc="-20" dirty="0">
                <a:latin typeface="Times New Roman"/>
                <a:cs typeface="Times New Roman"/>
              </a:rPr>
              <a:t> </a:t>
            </a:r>
            <a:r>
              <a:rPr sz="1450" spc="204" dirty="0">
                <a:latin typeface="Symbol"/>
                <a:cs typeface="Symbol"/>
              </a:rPr>
              <a:t></a:t>
            </a:r>
            <a:r>
              <a:rPr sz="1450" spc="-70" dirty="0">
                <a:latin typeface="Times New Roman"/>
                <a:cs typeface="Times New Roman"/>
              </a:rPr>
              <a:t> </a:t>
            </a:r>
            <a:r>
              <a:rPr sz="1450" spc="335" dirty="0">
                <a:latin typeface="Times New Roman"/>
                <a:cs typeface="Times New Roman"/>
              </a:rPr>
              <a:t>5</a:t>
            </a:r>
            <a:r>
              <a:rPr sz="1500" spc="65" dirty="0">
                <a:latin typeface="Times New Roman"/>
                <a:cs typeface="Times New Roman"/>
              </a:rPr>
              <a:t>.</a:t>
            </a:r>
            <a:r>
              <a:rPr sz="1500" spc="-45" dirty="0">
                <a:latin typeface="Times New Roman"/>
                <a:cs typeface="Times New Roman"/>
              </a:rPr>
              <a:t> </a:t>
            </a:r>
            <a:r>
              <a:rPr sz="1500" spc="110" dirty="0">
                <a:latin typeface="Times New Roman"/>
                <a:cs typeface="Times New Roman"/>
              </a:rPr>
              <a:t>No</a:t>
            </a:r>
            <a:r>
              <a:rPr sz="1500" spc="185" dirty="0">
                <a:latin typeface="Times New Roman"/>
                <a:cs typeface="Times New Roman"/>
              </a:rPr>
              <a:t>w</a:t>
            </a:r>
            <a:r>
              <a:rPr sz="1500" dirty="0">
                <a:latin typeface="Times New Roman"/>
                <a:cs typeface="Times New Roman"/>
              </a:rPr>
              <a:t> </a:t>
            </a:r>
            <a:r>
              <a:rPr sz="1500" spc="90" dirty="0">
                <a:latin typeface="Times New Roman"/>
                <a:cs typeface="Times New Roman"/>
              </a:rPr>
              <a:t> </a:t>
            </a:r>
            <a:r>
              <a:rPr sz="1450" i="1" spc="170" dirty="0">
                <a:latin typeface="Times New Roman"/>
                <a:cs typeface="Times New Roman"/>
              </a:rPr>
              <a:t>x</a:t>
            </a:r>
            <a:r>
              <a:rPr sz="1450" i="1" spc="80" dirty="0">
                <a:latin typeface="Times New Roman"/>
                <a:cs typeface="Times New Roman"/>
              </a:rPr>
              <a:t> </a:t>
            </a:r>
            <a:r>
              <a:rPr sz="1450" spc="210" dirty="0">
                <a:latin typeface="Symbol"/>
                <a:cs typeface="Symbol"/>
              </a:rPr>
              <a:t></a:t>
            </a:r>
            <a:r>
              <a:rPr sz="1450" dirty="0">
                <a:latin typeface="Times New Roman"/>
                <a:cs typeface="Times New Roman"/>
              </a:rPr>
              <a:t> </a:t>
            </a:r>
            <a:r>
              <a:rPr sz="1450" spc="-140" dirty="0">
                <a:latin typeface="Times New Roman"/>
                <a:cs typeface="Times New Roman"/>
              </a:rPr>
              <a:t> </a:t>
            </a:r>
            <a:r>
              <a:rPr sz="1450" i="1" spc="170" dirty="0">
                <a:latin typeface="Times New Roman"/>
                <a:cs typeface="Times New Roman"/>
              </a:rPr>
              <a:t>y</a:t>
            </a:r>
            <a:r>
              <a:rPr sz="1450" i="1" dirty="0">
                <a:latin typeface="Times New Roman"/>
                <a:cs typeface="Times New Roman"/>
              </a:rPr>
              <a:t> </a:t>
            </a:r>
            <a:r>
              <a:rPr sz="1450" spc="210" dirty="0">
                <a:latin typeface="Symbol"/>
                <a:cs typeface="Symbol"/>
              </a:rPr>
              <a:t></a:t>
            </a:r>
            <a:r>
              <a:rPr sz="1450" spc="-110" dirty="0">
                <a:latin typeface="Times New Roman"/>
                <a:cs typeface="Times New Roman"/>
              </a:rPr>
              <a:t> </a:t>
            </a:r>
            <a:r>
              <a:rPr sz="1450" spc="190" dirty="0">
                <a:latin typeface="Times New Roman"/>
                <a:cs typeface="Times New Roman"/>
              </a:rPr>
              <a:t>5</a:t>
            </a:r>
            <a:r>
              <a:rPr sz="1450" spc="-185" dirty="0">
                <a:latin typeface="Times New Roman"/>
                <a:cs typeface="Times New Roman"/>
              </a:rPr>
              <a:t> </a:t>
            </a:r>
            <a:r>
              <a:rPr sz="1450" spc="270" dirty="0">
                <a:latin typeface="Symbol"/>
                <a:cs typeface="Symbol"/>
              </a:rPr>
              <a:t></a:t>
            </a:r>
            <a:r>
              <a:rPr sz="1450" spc="-110" dirty="0">
                <a:latin typeface="Times New Roman"/>
                <a:cs typeface="Times New Roman"/>
              </a:rPr>
              <a:t> </a:t>
            </a:r>
            <a:r>
              <a:rPr sz="1450" i="1" spc="210" dirty="0">
                <a:latin typeface="Times New Roman"/>
                <a:cs typeface="Times New Roman"/>
              </a:rPr>
              <a:t>Z</a:t>
            </a:r>
            <a:r>
              <a:rPr sz="1450" i="1" spc="155" dirty="0">
                <a:latin typeface="Times New Roman"/>
                <a:cs typeface="Times New Roman"/>
              </a:rPr>
              <a:t> </a:t>
            </a:r>
            <a:r>
              <a:rPr sz="1500" spc="65" dirty="0">
                <a:latin typeface="Times New Roman"/>
                <a:cs typeface="Times New Roman"/>
              </a:rPr>
              <a:t>.</a:t>
            </a:r>
            <a:r>
              <a:rPr sz="1500" spc="-45" dirty="0">
                <a:latin typeface="Times New Roman"/>
                <a:cs typeface="Times New Roman"/>
              </a:rPr>
              <a:t> S</a:t>
            </a:r>
            <a:r>
              <a:rPr sz="1500" spc="130" dirty="0">
                <a:latin typeface="Times New Roman"/>
                <a:cs typeface="Times New Roman"/>
              </a:rPr>
              <a:t>o</a:t>
            </a:r>
            <a:r>
              <a:rPr sz="1500" spc="30" dirty="0">
                <a:latin typeface="Times New Roman"/>
                <a:cs typeface="Times New Roman"/>
              </a:rPr>
              <a:t> </a:t>
            </a:r>
            <a:r>
              <a:rPr sz="1500" spc="85" dirty="0">
                <a:latin typeface="Times New Roman"/>
                <a:cs typeface="Times New Roman"/>
              </a:rPr>
              <a:t>f</a:t>
            </a:r>
            <a:r>
              <a:rPr sz="1500" spc="25" dirty="0">
                <a:latin typeface="Times New Roman"/>
                <a:cs typeface="Times New Roman"/>
              </a:rPr>
              <a:t> </a:t>
            </a:r>
            <a:r>
              <a:rPr sz="1500" spc="55" dirty="0">
                <a:latin typeface="Times New Roman"/>
                <a:cs typeface="Times New Roman"/>
              </a:rPr>
              <a:t>i</a:t>
            </a:r>
            <a:r>
              <a:rPr sz="1500" spc="100" dirty="0">
                <a:latin typeface="Times New Roman"/>
                <a:cs typeface="Times New Roman"/>
              </a:rPr>
              <a:t>s</a:t>
            </a:r>
            <a:r>
              <a:rPr sz="1500" dirty="0">
                <a:latin typeface="Times New Roman"/>
                <a:cs typeface="Times New Roman"/>
              </a:rPr>
              <a:t> </a:t>
            </a:r>
            <a:r>
              <a:rPr sz="1500" spc="60" dirty="0">
                <a:latin typeface="Times New Roman"/>
                <a:cs typeface="Times New Roman"/>
              </a:rPr>
              <a:t> </a:t>
            </a:r>
            <a:r>
              <a:rPr sz="1500" spc="110" dirty="0">
                <a:latin typeface="Times New Roman"/>
                <a:cs typeface="Times New Roman"/>
              </a:rPr>
              <a:t>o</a:t>
            </a:r>
            <a:r>
              <a:rPr sz="1500" spc="215" dirty="0">
                <a:latin typeface="Times New Roman"/>
                <a:cs typeface="Times New Roman"/>
              </a:rPr>
              <a:t>n</a:t>
            </a:r>
            <a:r>
              <a:rPr sz="1500" spc="105" dirty="0">
                <a:latin typeface="Times New Roman"/>
                <a:cs typeface="Times New Roman"/>
              </a:rPr>
              <a:t>t</a:t>
            </a:r>
            <a:r>
              <a:rPr sz="1500" spc="110" dirty="0">
                <a:latin typeface="Times New Roman"/>
                <a:cs typeface="Times New Roman"/>
              </a:rPr>
              <a:t>o</a:t>
            </a:r>
            <a:r>
              <a:rPr sz="1500" spc="65" dirty="0">
                <a:latin typeface="Times New Roman"/>
                <a:cs typeface="Times New Roman"/>
              </a:rPr>
              <a:t>.  </a:t>
            </a:r>
            <a:r>
              <a:rPr sz="1500" spc="-45" dirty="0">
                <a:latin typeface="Times New Roman"/>
                <a:cs typeface="Times New Roman"/>
              </a:rPr>
              <a:t>S</a:t>
            </a:r>
            <a:r>
              <a:rPr sz="1500" spc="55" dirty="0">
                <a:latin typeface="Times New Roman"/>
                <a:cs typeface="Times New Roman"/>
              </a:rPr>
              <a:t>i</a:t>
            </a:r>
            <a:r>
              <a:rPr sz="1500" spc="215" dirty="0">
                <a:latin typeface="Times New Roman"/>
                <a:cs typeface="Times New Roman"/>
              </a:rPr>
              <a:t>n</a:t>
            </a:r>
            <a:r>
              <a:rPr sz="1500" spc="120" dirty="0">
                <a:latin typeface="Times New Roman"/>
                <a:cs typeface="Times New Roman"/>
              </a:rPr>
              <a:t>c</a:t>
            </a:r>
            <a:r>
              <a:rPr sz="1500" spc="114" dirty="0">
                <a:latin typeface="Times New Roman"/>
                <a:cs typeface="Times New Roman"/>
              </a:rPr>
              <a:t>e</a:t>
            </a:r>
            <a:r>
              <a:rPr sz="1500" spc="40" dirty="0">
                <a:latin typeface="Times New Roman"/>
                <a:cs typeface="Times New Roman"/>
              </a:rPr>
              <a:t> </a:t>
            </a:r>
            <a:r>
              <a:rPr sz="1500" spc="85" dirty="0">
                <a:latin typeface="Times New Roman"/>
                <a:cs typeface="Times New Roman"/>
              </a:rPr>
              <a:t>f</a:t>
            </a:r>
            <a:r>
              <a:rPr sz="1500" spc="5" dirty="0">
                <a:latin typeface="Times New Roman"/>
                <a:cs typeface="Times New Roman"/>
              </a:rPr>
              <a:t> </a:t>
            </a:r>
            <a:r>
              <a:rPr sz="1500" spc="55" dirty="0">
                <a:latin typeface="Times New Roman"/>
                <a:cs typeface="Times New Roman"/>
              </a:rPr>
              <a:t>i</a:t>
            </a:r>
            <a:r>
              <a:rPr sz="1500" spc="100" dirty="0">
                <a:latin typeface="Times New Roman"/>
                <a:cs typeface="Times New Roman"/>
              </a:rPr>
              <a:t>s</a:t>
            </a:r>
            <a:r>
              <a:rPr sz="1500" spc="10" dirty="0">
                <a:latin typeface="Times New Roman"/>
                <a:cs typeface="Times New Roman"/>
              </a:rPr>
              <a:t> </a:t>
            </a:r>
            <a:r>
              <a:rPr sz="1500" spc="225" dirty="0">
                <a:latin typeface="Times New Roman"/>
                <a:cs typeface="Times New Roman"/>
              </a:rPr>
              <a:t>1</a:t>
            </a:r>
            <a:r>
              <a:rPr sz="1500" spc="85" dirty="0">
                <a:latin typeface="Times New Roman"/>
                <a:cs typeface="Times New Roman"/>
              </a:rPr>
              <a:t>-</a:t>
            </a:r>
            <a:r>
              <a:rPr sz="1500" spc="-155" dirty="0">
                <a:latin typeface="Times New Roman"/>
                <a:cs typeface="Times New Roman"/>
              </a:rPr>
              <a:t> </a:t>
            </a:r>
            <a:r>
              <a:rPr sz="1500" spc="130" dirty="0">
                <a:latin typeface="Times New Roman"/>
                <a:cs typeface="Times New Roman"/>
              </a:rPr>
              <a:t>1</a:t>
            </a:r>
            <a:r>
              <a:rPr sz="1500" spc="150" dirty="0">
                <a:latin typeface="Times New Roman"/>
                <a:cs typeface="Times New Roman"/>
              </a:rPr>
              <a:t> </a:t>
            </a:r>
            <a:r>
              <a:rPr sz="1500" spc="155" dirty="0">
                <a:latin typeface="Times New Roman"/>
                <a:cs typeface="Times New Roman"/>
              </a:rPr>
              <a:t>a</a:t>
            </a:r>
            <a:r>
              <a:rPr sz="1500" spc="215" dirty="0">
                <a:latin typeface="Times New Roman"/>
                <a:cs typeface="Times New Roman"/>
              </a:rPr>
              <a:t>n</a:t>
            </a:r>
            <a:r>
              <a:rPr sz="1500" spc="130" dirty="0">
                <a:latin typeface="Times New Roman"/>
                <a:cs typeface="Times New Roman"/>
              </a:rPr>
              <a:t>d</a:t>
            </a:r>
            <a:r>
              <a:rPr sz="1500" spc="80" dirty="0">
                <a:latin typeface="Times New Roman"/>
                <a:cs typeface="Times New Roman"/>
              </a:rPr>
              <a:t> </a:t>
            </a:r>
            <a:r>
              <a:rPr sz="1500" spc="130" dirty="0">
                <a:latin typeface="Times New Roman"/>
                <a:cs typeface="Times New Roman"/>
              </a:rPr>
              <a:t>o</a:t>
            </a:r>
            <a:r>
              <a:rPr sz="1500" spc="215" dirty="0">
                <a:latin typeface="Times New Roman"/>
                <a:cs typeface="Times New Roman"/>
              </a:rPr>
              <a:t>n</a:t>
            </a:r>
            <a:r>
              <a:rPr sz="1500" spc="85" dirty="0">
                <a:latin typeface="Times New Roman"/>
                <a:cs typeface="Times New Roman"/>
              </a:rPr>
              <a:t>t</a:t>
            </a:r>
            <a:r>
              <a:rPr sz="1500" spc="130" dirty="0">
                <a:latin typeface="Times New Roman"/>
                <a:cs typeface="Times New Roman"/>
              </a:rPr>
              <a:t>o</a:t>
            </a:r>
            <a:r>
              <a:rPr sz="1500" spc="30" dirty="0">
                <a:latin typeface="Times New Roman"/>
                <a:cs typeface="Times New Roman"/>
              </a:rPr>
              <a:t> </a:t>
            </a:r>
            <a:r>
              <a:rPr sz="1500" spc="55" dirty="0">
                <a:latin typeface="Times New Roman"/>
                <a:cs typeface="Times New Roman"/>
              </a:rPr>
              <a:t>i</a:t>
            </a:r>
            <a:r>
              <a:rPr sz="1500" spc="70" dirty="0">
                <a:latin typeface="Times New Roman"/>
                <a:cs typeface="Times New Roman"/>
              </a:rPr>
              <a:t>t</a:t>
            </a:r>
            <a:r>
              <a:rPr sz="1500" spc="85" dirty="0">
                <a:latin typeface="Times New Roman"/>
                <a:cs typeface="Times New Roman"/>
              </a:rPr>
              <a:t> </a:t>
            </a:r>
            <a:r>
              <a:rPr sz="1500" spc="55" dirty="0">
                <a:latin typeface="Times New Roman"/>
                <a:cs typeface="Times New Roman"/>
              </a:rPr>
              <a:t>i</a:t>
            </a:r>
            <a:r>
              <a:rPr sz="1500" spc="100" dirty="0">
                <a:latin typeface="Times New Roman"/>
                <a:cs typeface="Times New Roman"/>
              </a:rPr>
              <a:t>s</a:t>
            </a:r>
            <a:r>
              <a:rPr sz="1500" spc="5" dirty="0">
                <a:latin typeface="Times New Roman"/>
                <a:cs typeface="Times New Roman"/>
              </a:rPr>
              <a:t> </a:t>
            </a:r>
            <a:r>
              <a:rPr sz="1500" b="1" spc="80" dirty="0">
                <a:latin typeface="Times New Roman"/>
                <a:cs typeface="Times New Roman"/>
              </a:rPr>
              <a:t>b</a:t>
            </a:r>
            <a:r>
              <a:rPr sz="1500" b="1" spc="70" dirty="0">
                <a:latin typeface="Times New Roman"/>
                <a:cs typeface="Times New Roman"/>
              </a:rPr>
              <a:t>i</a:t>
            </a:r>
            <a:r>
              <a:rPr sz="1500" b="1" spc="-40" dirty="0">
                <a:latin typeface="Times New Roman"/>
                <a:cs typeface="Times New Roman"/>
              </a:rPr>
              <a:t>j</a:t>
            </a:r>
            <a:r>
              <a:rPr sz="1500" b="1" spc="105" dirty="0">
                <a:latin typeface="Times New Roman"/>
                <a:cs typeface="Times New Roman"/>
              </a:rPr>
              <a:t>e</a:t>
            </a:r>
            <a:r>
              <a:rPr sz="1500" b="1" spc="120" dirty="0">
                <a:latin typeface="Times New Roman"/>
                <a:cs typeface="Times New Roman"/>
              </a:rPr>
              <a:t>c</a:t>
            </a:r>
            <a:r>
              <a:rPr sz="1500" b="1" spc="5" dirty="0">
                <a:latin typeface="Times New Roman"/>
                <a:cs typeface="Times New Roman"/>
              </a:rPr>
              <a:t>t</a:t>
            </a:r>
            <a:r>
              <a:rPr sz="1500" b="1" spc="55" dirty="0">
                <a:latin typeface="Times New Roman"/>
                <a:cs typeface="Times New Roman"/>
              </a:rPr>
              <a:t>i</a:t>
            </a:r>
            <a:r>
              <a:rPr sz="1500" b="1" spc="90" dirty="0">
                <a:latin typeface="Times New Roman"/>
                <a:cs typeface="Times New Roman"/>
              </a:rPr>
              <a:t>v</a:t>
            </a:r>
            <a:r>
              <a:rPr sz="1500" b="1" spc="105" dirty="0">
                <a:latin typeface="Times New Roman"/>
                <a:cs typeface="Times New Roman"/>
              </a:rPr>
              <a:t>e</a:t>
            </a:r>
            <a:r>
              <a:rPr sz="1500" b="1" spc="65" dirty="0">
                <a:latin typeface="Times New Roman"/>
                <a:cs typeface="Times New Roman"/>
              </a:rPr>
              <a:t>.</a:t>
            </a:r>
            <a:endParaRPr sz="1500">
              <a:latin typeface="Times New Roman"/>
              <a:cs typeface="Times New Roman"/>
            </a:endParaRPr>
          </a:p>
        </p:txBody>
      </p:sp>
      <p:sp>
        <p:nvSpPr>
          <p:cNvPr id="10" name="object 10"/>
          <p:cNvSpPr txBox="1"/>
          <p:nvPr/>
        </p:nvSpPr>
        <p:spPr>
          <a:xfrm>
            <a:off x="663778" y="5079508"/>
            <a:ext cx="292735" cy="255904"/>
          </a:xfrm>
          <a:prstGeom prst="rect">
            <a:avLst/>
          </a:prstGeom>
        </p:spPr>
        <p:txBody>
          <a:bodyPr vert="horz" wrap="square" lIns="0" tIns="13970" rIns="0" bIns="0" rtlCol="0">
            <a:spAutoFit/>
          </a:bodyPr>
          <a:lstStyle/>
          <a:p>
            <a:pPr marL="12700">
              <a:lnSpc>
                <a:spcPct val="100000"/>
              </a:lnSpc>
              <a:spcBef>
                <a:spcPts val="110"/>
              </a:spcBef>
            </a:pPr>
            <a:r>
              <a:rPr sz="1500" spc="60" dirty="0">
                <a:latin typeface="Times New Roman"/>
                <a:cs typeface="Times New Roman"/>
              </a:rPr>
              <a:t>(</a:t>
            </a:r>
            <a:r>
              <a:rPr sz="1500" spc="55" dirty="0">
                <a:latin typeface="Times New Roman"/>
                <a:cs typeface="Times New Roman"/>
              </a:rPr>
              <a:t>ii</a:t>
            </a:r>
            <a:r>
              <a:rPr sz="1500" spc="85" dirty="0">
                <a:latin typeface="Times New Roman"/>
                <a:cs typeface="Times New Roman"/>
              </a:rPr>
              <a:t>)</a:t>
            </a:r>
            <a:endParaRPr sz="1500">
              <a:latin typeface="Times New Roman"/>
              <a:cs typeface="Times New Roman"/>
            </a:endParaRPr>
          </a:p>
        </p:txBody>
      </p:sp>
      <p:sp>
        <p:nvSpPr>
          <p:cNvPr id="11" name="object 11"/>
          <p:cNvSpPr txBox="1"/>
          <p:nvPr/>
        </p:nvSpPr>
        <p:spPr>
          <a:xfrm>
            <a:off x="663778" y="6045784"/>
            <a:ext cx="353060" cy="255904"/>
          </a:xfrm>
          <a:prstGeom prst="rect">
            <a:avLst/>
          </a:prstGeom>
        </p:spPr>
        <p:txBody>
          <a:bodyPr vert="horz" wrap="square" lIns="0" tIns="13970" rIns="0" bIns="0" rtlCol="0">
            <a:spAutoFit/>
          </a:bodyPr>
          <a:lstStyle/>
          <a:p>
            <a:pPr marL="12700">
              <a:lnSpc>
                <a:spcPct val="100000"/>
              </a:lnSpc>
              <a:spcBef>
                <a:spcPts val="110"/>
              </a:spcBef>
            </a:pPr>
            <a:r>
              <a:rPr sz="1500" spc="60" dirty="0">
                <a:latin typeface="Times New Roman"/>
                <a:cs typeface="Times New Roman"/>
              </a:rPr>
              <a:t>(</a:t>
            </a:r>
            <a:r>
              <a:rPr sz="1500" spc="55" dirty="0">
                <a:latin typeface="Times New Roman"/>
                <a:cs typeface="Times New Roman"/>
              </a:rPr>
              <a:t>iii</a:t>
            </a:r>
            <a:r>
              <a:rPr sz="1500" spc="85" dirty="0">
                <a:latin typeface="Times New Roman"/>
                <a:cs typeface="Times New Roman"/>
              </a:rPr>
              <a:t>)</a:t>
            </a:r>
            <a:endParaRPr sz="15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457200"/>
            <a:ext cx="8534400" cy="6172200"/>
          </a:xfrm>
          <a:custGeom>
            <a:avLst/>
            <a:gdLst/>
            <a:ahLst/>
            <a:cxnLst/>
            <a:rect l="l" t="t" r="r" b="b"/>
            <a:pathLst>
              <a:path w="8534400" h="6172200">
                <a:moveTo>
                  <a:pt x="8534400" y="0"/>
                </a:moveTo>
                <a:lnTo>
                  <a:pt x="0" y="0"/>
                </a:lnTo>
                <a:lnTo>
                  <a:pt x="0" y="6172200"/>
                </a:lnTo>
                <a:lnTo>
                  <a:pt x="8534400" y="6172200"/>
                </a:lnTo>
                <a:lnTo>
                  <a:pt x="85344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83540" y="379596"/>
            <a:ext cx="8378825" cy="2056130"/>
          </a:xfrm>
          <a:prstGeom prst="rect">
            <a:avLst/>
          </a:prstGeom>
        </p:spPr>
        <p:txBody>
          <a:bodyPr vert="horz" wrap="square" lIns="0" tIns="62229" rIns="0" bIns="0" rtlCol="0">
            <a:spAutoFit/>
          </a:bodyPr>
          <a:lstStyle/>
          <a:p>
            <a:pPr marL="12700" algn="just">
              <a:lnSpc>
                <a:spcPct val="100000"/>
              </a:lnSpc>
              <a:spcBef>
                <a:spcPts val="489"/>
              </a:spcBef>
            </a:pPr>
            <a:r>
              <a:rPr sz="3100" spc="-5" dirty="0"/>
              <a:t>Cardinality</a:t>
            </a:r>
            <a:r>
              <a:rPr sz="3100" spc="25" dirty="0"/>
              <a:t> </a:t>
            </a:r>
            <a:r>
              <a:rPr sz="3100" spc="-5" dirty="0"/>
              <a:t>of</a:t>
            </a:r>
            <a:r>
              <a:rPr sz="3100" spc="-15" dirty="0"/>
              <a:t> </a:t>
            </a:r>
            <a:r>
              <a:rPr sz="3100" spc="-5" dirty="0"/>
              <a:t>a</a:t>
            </a:r>
            <a:r>
              <a:rPr sz="3100" spc="-15" dirty="0"/>
              <a:t> </a:t>
            </a:r>
            <a:r>
              <a:rPr sz="3100" spc="-5" dirty="0"/>
              <a:t>Set:</a:t>
            </a:r>
            <a:endParaRPr sz="3100"/>
          </a:p>
          <a:p>
            <a:pPr marL="12700" marR="5080" algn="just">
              <a:lnSpc>
                <a:spcPts val="2810"/>
              </a:lnSpc>
              <a:spcBef>
                <a:spcPts val="680"/>
              </a:spcBef>
            </a:pPr>
            <a:r>
              <a:rPr sz="2600" b="0" u="none" spc="-5" dirty="0">
                <a:latin typeface="Times New Roman"/>
                <a:cs typeface="Times New Roman"/>
              </a:rPr>
              <a:t>Cardinality</a:t>
            </a:r>
            <a:r>
              <a:rPr sz="2600" b="0" u="none" dirty="0">
                <a:latin typeface="Times New Roman"/>
                <a:cs typeface="Times New Roman"/>
              </a:rPr>
              <a:t> of</a:t>
            </a:r>
            <a:r>
              <a:rPr sz="2600" b="0" u="none" spc="5" dirty="0">
                <a:latin typeface="Times New Roman"/>
                <a:cs typeface="Times New Roman"/>
              </a:rPr>
              <a:t> </a:t>
            </a:r>
            <a:r>
              <a:rPr sz="2600" b="0" u="none" dirty="0">
                <a:latin typeface="Times New Roman"/>
                <a:cs typeface="Times New Roman"/>
              </a:rPr>
              <a:t>a</a:t>
            </a:r>
            <a:r>
              <a:rPr sz="2600" b="0" u="none" spc="5" dirty="0">
                <a:latin typeface="Times New Roman"/>
                <a:cs typeface="Times New Roman"/>
              </a:rPr>
              <a:t> </a:t>
            </a:r>
            <a:r>
              <a:rPr sz="2600" b="0" u="none" spc="-5" dirty="0">
                <a:latin typeface="Times New Roman"/>
                <a:cs typeface="Times New Roman"/>
              </a:rPr>
              <a:t>set</a:t>
            </a:r>
            <a:r>
              <a:rPr sz="2600" b="0" u="none" dirty="0">
                <a:latin typeface="Times New Roman"/>
                <a:cs typeface="Times New Roman"/>
              </a:rPr>
              <a:t> A,</a:t>
            </a:r>
            <a:r>
              <a:rPr sz="2600" b="0" u="none" spc="5" dirty="0">
                <a:latin typeface="Times New Roman"/>
                <a:cs typeface="Times New Roman"/>
              </a:rPr>
              <a:t> </a:t>
            </a:r>
            <a:r>
              <a:rPr sz="2600" b="0" u="none" spc="-5" dirty="0">
                <a:latin typeface="Times New Roman"/>
                <a:cs typeface="Times New Roman"/>
              </a:rPr>
              <a:t>denoted</a:t>
            </a:r>
            <a:r>
              <a:rPr sz="2600" b="0" u="none" dirty="0">
                <a:latin typeface="Times New Roman"/>
                <a:cs typeface="Times New Roman"/>
              </a:rPr>
              <a:t> by</a:t>
            </a:r>
            <a:r>
              <a:rPr sz="2600" b="0" u="none" spc="5" dirty="0">
                <a:latin typeface="Times New Roman"/>
                <a:cs typeface="Times New Roman"/>
              </a:rPr>
              <a:t> </a:t>
            </a:r>
            <a:r>
              <a:rPr sz="2600" b="0" u="none" dirty="0">
                <a:latin typeface="Times New Roman"/>
                <a:cs typeface="Times New Roman"/>
              </a:rPr>
              <a:t>|A|,</a:t>
            </a:r>
            <a:r>
              <a:rPr sz="2600" b="0" u="none" spc="5" dirty="0">
                <a:latin typeface="Times New Roman"/>
                <a:cs typeface="Times New Roman"/>
              </a:rPr>
              <a:t> </a:t>
            </a:r>
            <a:r>
              <a:rPr sz="2600" b="0" u="none" spc="-5" dirty="0">
                <a:latin typeface="Times New Roman"/>
                <a:cs typeface="Times New Roman"/>
              </a:rPr>
              <a:t>is</a:t>
            </a:r>
            <a:r>
              <a:rPr sz="2600" b="0" u="none" dirty="0">
                <a:latin typeface="Times New Roman"/>
                <a:cs typeface="Times New Roman"/>
              </a:rPr>
              <a:t> the</a:t>
            </a:r>
            <a:r>
              <a:rPr sz="2600" b="0" u="none" spc="5" dirty="0">
                <a:latin typeface="Times New Roman"/>
                <a:cs typeface="Times New Roman"/>
              </a:rPr>
              <a:t> </a:t>
            </a:r>
            <a:r>
              <a:rPr sz="2600" b="0" u="none" spc="-5" dirty="0">
                <a:latin typeface="Times New Roman"/>
                <a:cs typeface="Times New Roman"/>
              </a:rPr>
              <a:t>number</a:t>
            </a:r>
            <a:r>
              <a:rPr sz="2600" b="0" u="none" dirty="0">
                <a:latin typeface="Times New Roman"/>
                <a:cs typeface="Times New Roman"/>
              </a:rPr>
              <a:t> </a:t>
            </a:r>
            <a:r>
              <a:rPr sz="2600" b="0" u="none" spc="5" dirty="0">
                <a:latin typeface="Times New Roman"/>
                <a:cs typeface="Times New Roman"/>
              </a:rPr>
              <a:t>of </a:t>
            </a:r>
            <a:r>
              <a:rPr sz="2600" b="0" u="none" spc="10" dirty="0">
                <a:latin typeface="Times New Roman"/>
                <a:cs typeface="Times New Roman"/>
              </a:rPr>
              <a:t> </a:t>
            </a:r>
            <a:r>
              <a:rPr sz="2600" b="0" u="none" spc="-5" dirty="0">
                <a:latin typeface="Times New Roman"/>
                <a:cs typeface="Times New Roman"/>
              </a:rPr>
              <a:t>elements </a:t>
            </a:r>
            <a:r>
              <a:rPr sz="2600" b="0" u="none" dirty="0">
                <a:latin typeface="Times New Roman"/>
                <a:cs typeface="Times New Roman"/>
              </a:rPr>
              <a:t>of the </a:t>
            </a:r>
            <a:r>
              <a:rPr sz="2600" b="0" u="none" spc="-5" dirty="0">
                <a:latin typeface="Times New Roman"/>
                <a:cs typeface="Times New Roman"/>
              </a:rPr>
              <a:t>set. </a:t>
            </a:r>
            <a:r>
              <a:rPr sz="2600" b="0" u="none" dirty="0">
                <a:latin typeface="Times New Roman"/>
                <a:cs typeface="Times New Roman"/>
              </a:rPr>
              <a:t>The number </a:t>
            </a:r>
            <a:r>
              <a:rPr sz="2600" b="0" u="none" spc="-5" dirty="0">
                <a:latin typeface="Times New Roman"/>
                <a:cs typeface="Times New Roman"/>
              </a:rPr>
              <a:t>is also referred as </a:t>
            </a:r>
            <a:r>
              <a:rPr sz="2600" b="0" u="none" dirty="0">
                <a:latin typeface="Times New Roman"/>
                <a:cs typeface="Times New Roman"/>
              </a:rPr>
              <a:t>the cardinal </a:t>
            </a:r>
            <a:r>
              <a:rPr sz="2600" b="0" u="none" spc="5" dirty="0">
                <a:latin typeface="Times New Roman"/>
                <a:cs typeface="Times New Roman"/>
              </a:rPr>
              <a:t> </a:t>
            </a:r>
            <a:r>
              <a:rPr sz="2600" b="0" u="none" spc="-25" dirty="0">
                <a:latin typeface="Times New Roman"/>
                <a:cs typeface="Times New Roman"/>
              </a:rPr>
              <a:t>number.</a:t>
            </a:r>
            <a:r>
              <a:rPr sz="2600" b="0" u="none" spc="-20" dirty="0">
                <a:latin typeface="Times New Roman"/>
                <a:cs typeface="Times New Roman"/>
              </a:rPr>
              <a:t> </a:t>
            </a:r>
            <a:r>
              <a:rPr sz="2600" b="0" u="none" spc="-5" dirty="0">
                <a:latin typeface="Times New Roman"/>
                <a:cs typeface="Times New Roman"/>
              </a:rPr>
              <a:t>If</a:t>
            </a:r>
            <a:r>
              <a:rPr sz="2600" b="0" u="none" dirty="0">
                <a:latin typeface="Times New Roman"/>
                <a:cs typeface="Times New Roman"/>
              </a:rPr>
              <a:t> a</a:t>
            </a:r>
            <a:r>
              <a:rPr sz="2600" b="0" u="none" spc="5" dirty="0">
                <a:latin typeface="Times New Roman"/>
                <a:cs typeface="Times New Roman"/>
              </a:rPr>
              <a:t> </a:t>
            </a:r>
            <a:r>
              <a:rPr sz="2600" b="0" u="none" dirty="0">
                <a:latin typeface="Times New Roman"/>
                <a:cs typeface="Times New Roman"/>
              </a:rPr>
              <a:t>set</a:t>
            </a:r>
            <a:r>
              <a:rPr sz="2600" b="0" u="none" spc="5" dirty="0">
                <a:latin typeface="Times New Roman"/>
                <a:cs typeface="Times New Roman"/>
              </a:rPr>
              <a:t> </a:t>
            </a:r>
            <a:r>
              <a:rPr sz="2600" b="0" u="none" dirty="0">
                <a:latin typeface="Times New Roman"/>
                <a:cs typeface="Times New Roman"/>
              </a:rPr>
              <a:t>has</a:t>
            </a:r>
            <a:r>
              <a:rPr sz="2600" b="0" u="none" spc="5" dirty="0">
                <a:latin typeface="Times New Roman"/>
                <a:cs typeface="Times New Roman"/>
              </a:rPr>
              <a:t> </a:t>
            </a:r>
            <a:r>
              <a:rPr sz="2600" b="0" u="none" spc="-5" dirty="0">
                <a:latin typeface="Times New Roman"/>
                <a:cs typeface="Times New Roman"/>
              </a:rPr>
              <a:t>an</a:t>
            </a:r>
            <a:r>
              <a:rPr sz="2600" b="0" u="none" dirty="0">
                <a:latin typeface="Times New Roman"/>
                <a:cs typeface="Times New Roman"/>
              </a:rPr>
              <a:t> infinite</a:t>
            </a:r>
            <a:r>
              <a:rPr sz="2600" b="0" u="none" spc="5" dirty="0">
                <a:latin typeface="Times New Roman"/>
                <a:cs typeface="Times New Roman"/>
              </a:rPr>
              <a:t> </a:t>
            </a:r>
            <a:r>
              <a:rPr sz="2600" b="0" u="none" dirty="0">
                <a:latin typeface="Times New Roman"/>
                <a:cs typeface="Times New Roman"/>
              </a:rPr>
              <a:t>number</a:t>
            </a:r>
            <a:r>
              <a:rPr sz="2600" b="0" u="none" spc="5" dirty="0">
                <a:latin typeface="Times New Roman"/>
                <a:cs typeface="Times New Roman"/>
              </a:rPr>
              <a:t> </a:t>
            </a:r>
            <a:r>
              <a:rPr sz="2600" b="0" u="none" dirty="0">
                <a:latin typeface="Times New Roman"/>
                <a:cs typeface="Times New Roman"/>
              </a:rPr>
              <a:t>of</a:t>
            </a:r>
            <a:r>
              <a:rPr sz="2600" b="0" u="none" spc="5" dirty="0">
                <a:latin typeface="Times New Roman"/>
                <a:cs typeface="Times New Roman"/>
              </a:rPr>
              <a:t> </a:t>
            </a:r>
            <a:r>
              <a:rPr sz="2600" b="0" u="none" spc="-5" dirty="0">
                <a:latin typeface="Times New Roman"/>
                <a:cs typeface="Times New Roman"/>
              </a:rPr>
              <a:t>elements,</a:t>
            </a:r>
            <a:r>
              <a:rPr sz="2600" b="0" u="none" dirty="0">
                <a:latin typeface="Times New Roman"/>
                <a:cs typeface="Times New Roman"/>
              </a:rPr>
              <a:t> its </a:t>
            </a:r>
            <a:r>
              <a:rPr sz="2600" b="0" u="none" spc="5" dirty="0">
                <a:latin typeface="Times New Roman"/>
                <a:cs typeface="Times New Roman"/>
              </a:rPr>
              <a:t> </a:t>
            </a:r>
            <a:r>
              <a:rPr sz="2600" b="0" u="none" spc="-5" dirty="0">
                <a:latin typeface="Times New Roman"/>
                <a:cs typeface="Times New Roman"/>
              </a:rPr>
              <a:t>cardinality</a:t>
            </a:r>
            <a:r>
              <a:rPr sz="2600" b="0" u="none" spc="-10" dirty="0">
                <a:latin typeface="Times New Roman"/>
                <a:cs typeface="Times New Roman"/>
              </a:rPr>
              <a:t> </a:t>
            </a:r>
            <a:r>
              <a:rPr sz="2600" b="0" u="none" spc="-5" dirty="0">
                <a:latin typeface="Times New Roman"/>
                <a:cs typeface="Times New Roman"/>
              </a:rPr>
              <a:t>is</a:t>
            </a:r>
            <a:r>
              <a:rPr sz="2600" b="0" u="none" dirty="0">
                <a:latin typeface="Times New Roman"/>
                <a:cs typeface="Times New Roman"/>
              </a:rPr>
              <a:t> </a:t>
            </a:r>
            <a:r>
              <a:rPr sz="2600" b="0" i="1" u="none" dirty="0">
                <a:latin typeface="Times New Roman"/>
                <a:cs typeface="Times New Roman"/>
              </a:rPr>
              <a:t>∞</a:t>
            </a:r>
            <a:r>
              <a:rPr sz="2600" b="0" u="none" dirty="0">
                <a:latin typeface="Times New Roman"/>
                <a:cs typeface="Times New Roman"/>
              </a:rPr>
              <a:t>.</a:t>
            </a:r>
            <a:endParaRPr sz="2600">
              <a:latin typeface="Times New Roman"/>
              <a:cs typeface="Times New Roman"/>
            </a:endParaRPr>
          </a:p>
        </p:txBody>
      </p:sp>
      <p:sp>
        <p:nvSpPr>
          <p:cNvPr id="4" name="object 4"/>
          <p:cNvSpPr txBox="1"/>
          <p:nvPr/>
        </p:nvSpPr>
        <p:spPr>
          <a:xfrm>
            <a:off x="383540" y="2908564"/>
            <a:ext cx="8378825" cy="3594100"/>
          </a:xfrm>
          <a:prstGeom prst="rect">
            <a:avLst/>
          </a:prstGeom>
        </p:spPr>
        <p:txBody>
          <a:bodyPr vert="horz" wrap="square" lIns="0" tIns="61594" rIns="0" bIns="0" rtlCol="0">
            <a:spAutoFit/>
          </a:bodyPr>
          <a:lstStyle/>
          <a:p>
            <a:pPr marL="12700">
              <a:lnSpc>
                <a:spcPct val="100000"/>
              </a:lnSpc>
              <a:spcBef>
                <a:spcPts val="484"/>
              </a:spcBef>
            </a:pPr>
            <a:r>
              <a:rPr sz="3100" b="1" u="heavy" spc="-5" dirty="0">
                <a:uFill>
                  <a:solidFill>
                    <a:srgbClr val="000000"/>
                  </a:solidFill>
                </a:uFill>
                <a:latin typeface="Times New Roman"/>
                <a:cs typeface="Times New Roman"/>
              </a:rPr>
              <a:t>Example:</a:t>
            </a:r>
            <a:endParaRPr sz="3100">
              <a:latin typeface="Times New Roman"/>
              <a:cs typeface="Times New Roman"/>
            </a:endParaRPr>
          </a:p>
          <a:p>
            <a:pPr marL="355600" indent="-342900">
              <a:lnSpc>
                <a:spcPct val="100000"/>
              </a:lnSpc>
              <a:spcBef>
                <a:spcPts val="330"/>
              </a:spcBef>
              <a:buFont typeface="Wingdings"/>
              <a:buChar char=""/>
              <a:tabLst>
                <a:tab pos="355600" algn="l"/>
                <a:tab pos="7693659" algn="l"/>
              </a:tabLst>
            </a:pPr>
            <a:r>
              <a:rPr sz="2600" dirty="0">
                <a:latin typeface="Times New Roman"/>
                <a:cs typeface="Times New Roman"/>
              </a:rPr>
              <a:t>If</a:t>
            </a:r>
            <a:r>
              <a:rPr sz="2600" spc="-145" dirty="0">
                <a:latin typeface="Times New Roman"/>
                <a:cs typeface="Times New Roman"/>
              </a:rPr>
              <a:t> </a:t>
            </a:r>
            <a:r>
              <a:rPr sz="2600" dirty="0">
                <a:latin typeface="Times New Roman"/>
                <a:cs typeface="Times New Roman"/>
              </a:rPr>
              <a:t>A={1,4,9,16,25}</a:t>
            </a:r>
            <a:r>
              <a:rPr sz="2600" spc="-25" dirty="0">
                <a:latin typeface="Times New Roman"/>
                <a:cs typeface="Times New Roman"/>
              </a:rPr>
              <a:t> </a:t>
            </a:r>
            <a:r>
              <a:rPr sz="2600" dirty="0">
                <a:latin typeface="Times New Roman"/>
                <a:cs typeface="Times New Roman"/>
              </a:rPr>
              <a:t>then</a:t>
            </a:r>
            <a:r>
              <a:rPr sz="2600" spc="5" dirty="0">
                <a:latin typeface="Times New Roman"/>
                <a:cs typeface="Times New Roman"/>
              </a:rPr>
              <a:t> </a:t>
            </a:r>
            <a:r>
              <a:rPr sz="2600" dirty="0">
                <a:latin typeface="Times New Roman"/>
                <a:cs typeface="Times New Roman"/>
              </a:rPr>
              <a:t>the</a:t>
            </a:r>
            <a:r>
              <a:rPr sz="2600" spc="-5" dirty="0">
                <a:latin typeface="Times New Roman"/>
                <a:cs typeface="Times New Roman"/>
              </a:rPr>
              <a:t> cardinality</a:t>
            </a:r>
            <a:r>
              <a:rPr sz="2600" spc="15" dirty="0">
                <a:latin typeface="Times New Roman"/>
                <a:cs typeface="Times New Roman"/>
              </a:rPr>
              <a:t> </a:t>
            </a:r>
            <a:r>
              <a:rPr sz="2600" dirty="0">
                <a:latin typeface="Times New Roman"/>
                <a:cs typeface="Times New Roman"/>
              </a:rPr>
              <a:t>of</a:t>
            </a:r>
            <a:r>
              <a:rPr sz="2600" spc="-155" dirty="0">
                <a:latin typeface="Times New Roman"/>
                <a:cs typeface="Times New Roman"/>
              </a:rPr>
              <a:t> </a:t>
            </a:r>
            <a:r>
              <a:rPr sz="2600" dirty="0">
                <a:latin typeface="Times New Roman"/>
                <a:cs typeface="Times New Roman"/>
              </a:rPr>
              <a:t>A,</a:t>
            </a:r>
            <a:r>
              <a:rPr sz="2600" spc="10" dirty="0">
                <a:latin typeface="Times New Roman"/>
                <a:cs typeface="Times New Roman"/>
              </a:rPr>
              <a:t> </a:t>
            </a:r>
            <a:r>
              <a:rPr sz="2600" spc="-5" dirty="0">
                <a:latin typeface="Times New Roman"/>
                <a:cs typeface="Times New Roman"/>
              </a:rPr>
              <a:t>i.e.</a:t>
            </a:r>
            <a:r>
              <a:rPr sz="2600" spc="5" dirty="0">
                <a:latin typeface="Times New Roman"/>
                <a:cs typeface="Times New Roman"/>
              </a:rPr>
              <a:t> </a:t>
            </a:r>
            <a:r>
              <a:rPr sz="2600" dirty="0">
                <a:latin typeface="Times New Roman"/>
                <a:cs typeface="Times New Roman"/>
              </a:rPr>
              <a:t>|A|=5	and</a:t>
            </a:r>
            <a:endParaRPr sz="2600">
              <a:latin typeface="Times New Roman"/>
              <a:cs typeface="Times New Roman"/>
            </a:endParaRPr>
          </a:p>
          <a:p>
            <a:pPr marL="355600" indent="-342900">
              <a:lnSpc>
                <a:spcPct val="100000"/>
              </a:lnSpc>
              <a:spcBef>
                <a:spcPts val="315"/>
              </a:spcBef>
              <a:buFont typeface="Wingdings"/>
              <a:buChar char=""/>
              <a:tabLst>
                <a:tab pos="355600" algn="l"/>
              </a:tabLst>
            </a:pPr>
            <a:r>
              <a:rPr sz="2600" dirty="0">
                <a:latin typeface="Times New Roman"/>
                <a:cs typeface="Times New Roman"/>
              </a:rPr>
              <a:t>If</a:t>
            </a:r>
            <a:r>
              <a:rPr sz="2600" spc="-160" dirty="0">
                <a:latin typeface="Times New Roman"/>
                <a:cs typeface="Times New Roman"/>
              </a:rPr>
              <a:t> </a:t>
            </a:r>
            <a:r>
              <a:rPr sz="2600" spc="-5" dirty="0">
                <a:latin typeface="Times New Roman"/>
                <a:cs typeface="Times New Roman"/>
              </a:rPr>
              <a:t>A={1,2,3,….}</a:t>
            </a:r>
            <a:r>
              <a:rPr sz="2600" spc="-40" dirty="0">
                <a:latin typeface="Times New Roman"/>
                <a:cs typeface="Times New Roman"/>
              </a:rPr>
              <a:t> </a:t>
            </a:r>
            <a:r>
              <a:rPr sz="2600" dirty="0">
                <a:latin typeface="Times New Roman"/>
                <a:cs typeface="Times New Roman"/>
              </a:rPr>
              <a:t>then</a:t>
            </a:r>
            <a:r>
              <a:rPr sz="2600" spc="-15" dirty="0">
                <a:latin typeface="Times New Roman"/>
                <a:cs typeface="Times New Roman"/>
              </a:rPr>
              <a:t> </a:t>
            </a:r>
            <a:r>
              <a:rPr sz="2600" spc="-5" dirty="0">
                <a:latin typeface="Times New Roman"/>
                <a:cs typeface="Times New Roman"/>
              </a:rPr>
              <a:t>|A|=∞.</a:t>
            </a:r>
            <a:endParaRPr sz="2600">
              <a:latin typeface="Times New Roman"/>
              <a:cs typeface="Times New Roman"/>
            </a:endParaRPr>
          </a:p>
          <a:p>
            <a:pPr>
              <a:lnSpc>
                <a:spcPct val="100000"/>
              </a:lnSpc>
            </a:pPr>
            <a:endParaRPr sz="3750">
              <a:latin typeface="Times New Roman"/>
              <a:cs typeface="Times New Roman"/>
            </a:endParaRPr>
          </a:p>
          <a:p>
            <a:pPr marL="12700" algn="just">
              <a:lnSpc>
                <a:spcPct val="100000"/>
              </a:lnSpc>
            </a:pPr>
            <a:r>
              <a:rPr sz="3100" b="1" u="heavy" spc="-50" dirty="0">
                <a:uFill>
                  <a:solidFill>
                    <a:srgbClr val="000000"/>
                  </a:solidFill>
                </a:uFill>
                <a:latin typeface="Times New Roman"/>
                <a:cs typeface="Times New Roman"/>
              </a:rPr>
              <a:t>Types</a:t>
            </a:r>
            <a:r>
              <a:rPr sz="3100" b="1" u="heavy" spc="-20" dirty="0">
                <a:uFill>
                  <a:solidFill>
                    <a:srgbClr val="000000"/>
                  </a:solidFill>
                </a:uFill>
                <a:latin typeface="Times New Roman"/>
                <a:cs typeface="Times New Roman"/>
              </a:rPr>
              <a:t> </a:t>
            </a:r>
            <a:r>
              <a:rPr sz="3100" b="1" u="heavy" spc="-5" dirty="0">
                <a:uFill>
                  <a:solidFill>
                    <a:srgbClr val="000000"/>
                  </a:solidFill>
                </a:uFill>
                <a:latin typeface="Times New Roman"/>
                <a:cs typeface="Times New Roman"/>
              </a:rPr>
              <a:t>of</a:t>
            </a:r>
            <a:r>
              <a:rPr sz="3100" b="1" u="heavy" spc="-25" dirty="0">
                <a:uFill>
                  <a:solidFill>
                    <a:srgbClr val="000000"/>
                  </a:solidFill>
                </a:uFill>
                <a:latin typeface="Times New Roman"/>
                <a:cs typeface="Times New Roman"/>
              </a:rPr>
              <a:t> </a:t>
            </a:r>
            <a:r>
              <a:rPr sz="3100" b="1" u="heavy" spc="-5" dirty="0">
                <a:uFill>
                  <a:solidFill>
                    <a:srgbClr val="000000"/>
                  </a:solidFill>
                </a:uFill>
                <a:latin typeface="Times New Roman"/>
                <a:cs typeface="Times New Roman"/>
              </a:rPr>
              <a:t>Sets:</a:t>
            </a:r>
            <a:endParaRPr sz="3100">
              <a:latin typeface="Times New Roman"/>
              <a:cs typeface="Times New Roman"/>
            </a:endParaRPr>
          </a:p>
          <a:p>
            <a:pPr marL="12700" marR="5080" algn="just">
              <a:lnSpc>
                <a:spcPts val="2810"/>
              </a:lnSpc>
              <a:spcBef>
                <a:spcPts val="690"/>
              </a:spcBef>
            </a:pPr>
            <a:r>
              <a:rPr sz="2600" dirty="0">
                <a:latin typeface="Times New Roman"/>
                <a:cs typeface="Times New Roman"/>
              </a:rPr>
              <a:t>Sets </a:t>
            </a:r>
            <a:r>
              <a:rPr sz="2600" spc="-5" dirty="0">
                <a:latin typeface="Times New Roman"/>
                <a:cs typeface="Times New Roman"/>
              </a:rPr>
              <a:t>can be classified </a:t>
            </a:r>
            <a:r>
              <a:rPr sz="2600" dirty="0">
                <a:latin typeface="Times New Roman"/>
                <a:cs typeface="Times New Roman"/>
              </a:rPr>
              <a:t>into </a:t>
            </a:r>
            <a:r>
              <a:rPr sz="2600" spc="-5" dirty="0">
                <a:latin typeface="Times New Roman"/>
                <a:cs typeface="Times New Roman"/>
              </a:rPr>
              <a:t>many </a:t>
            </a:r>
            <a:r>
              <a:rPr sz="2600" dirty="0">
                <a:latin typeface="Times New Roman"/>
                <a:cs typeface="Times New Roman"/>
              </a:rPr>
              <a:t>types. </a:t>
            </a:r>
            <a:r>
              <a:rPr sz="2600" spc="-10" dirty="0">
                <a:latin typeface="Times New Roman"/>
                <a:cs typeface="Times New Roman"/>
              </a:rPr>
              <a:t>Some </a:t>
            </a:r>
            <a:r>
              <a:rPr sz="2600" dirty="0">
                <a:latin typeface="Times New Roman"/>
                <a:cs typeface="Times New Roman"/>
              </a:rPr>
              <a:t>of which </a:t>
            </a:r>
            <a:r>
              <a:rPr sz="2600" spc="-5" dirty="0">
                <a:latin typeface="Times New Roman"/>
                <a:cs typeface="Times New Roman"/>
              </a:rPr>
              <a:t>are </a:t>
            </a:r>
            <a:r>
              <a:rPr sz="2600" dirty="0">
                <a:latin typeface="Times New Roman"/>
                <a:cs typeface="Times New Roman"/>
              </a:rPr>
              <a:t> </a:t>
            </a:r>
            <a:r>
              <a:rPr sz="2600" spc="-5" dirty="0">
                <a:latin typeface="Times New Roman"/>
                <a:cs typeface="Times New Roman"/>
              </a:rPr>
              <a:t>universal, </a:t>
            </a:r>
            <a:r>
              <a:rPr sz="2600" spc="-30" dirty="0">
                <a:latin typeface="Times New Roman"/>
                <a:cs typeface="Times New Roman"/>
              </a:rPr>
              <a:t>empty, </a:t>
            </a:r>
            <a:r>
              <a:rPr sz="2600" dirty="0">
                <a:latin typeface="Times New Roman"/>
                <a:cs typeface="Times New Roman"/>
              </a:rPr>
              <a:t>singleton, </a:t>
            </a:r>
            <a:r>
              <a:rPr sz="2600" spc="-5" dirty="0">
                <a:latin typeface="Times New Roman"/>
                <a:cs typeface="Times New Roman"/>
              </a:rPr>
              <a:t>finite, infinite, </a:t>
            </a:r>
            <a:r>
              <a:rPr sz="2600" dirty="0">
                <a:latin typeface="Times New Roman"/>
                <a:cs typeface="Times New Roman"/>
              </a:rPr>
              <a:t>subset, </a:t>
            </a:r>
            <a:r>
              <a:rPr sz="2600" spc="-5" dirty="0">
                <a:latin typeface="Times New Roman"/>
                <a:cs typeface="Times New Roman"/>
              </a:rPr>
              <a:t>proper set, </a:t>
            </a:r>
            <a:r>
              <a:rPr sz="2600" dirty="0">
                <a:latin typeface="Times New Roman"/>
                <a:cs typeface="Times New Roman"/>
              </a:rPr>
              <a:t> improper</a:t>
            </a:r>
            <a:r>
              <a:rPr sz="2600" spc="-15" dirty="0">
                <a:latin typeface="Times New Roman"/>
                <a:cs typeface="Times New Roman"/>
              </a:rPr>
              <a:t> </a:t>
            </a:r>
            <a:r>
              <a:rPr sz="2600" spc="-5" dirty="0">
                <a:latin typeface="Times New Roman"/>
                <a:cs typeface="Times New Roman"/>
              </a:rPr>
              <a:t>set</a:t>
            </a:r>
            <a:r>
              <a:rPr sz="2600" spc="5" dirty="0">
                <a:latin typeface="Times New Roman"/>
                <a:cs typeface="Times New Roman"/>
              </a:rPr>
              <a:t> </a:t>
            </a:r>
            <a:r>
              <a:rPr sz="2600" spc="-5" dirty="0">
                <a:latin typeface="Times New Roman"/>
                <a:cs typeface="Times New Roman"/>
              </a:rPr>
              <a:t>etc.</a:t>
            </a:r>
            <a:endParaRPr sz="260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557167"/>
            <a:ext cx="5048250" cy="490220"/>
          </a:xfrm>
          <a:prstGeom prst="rect">
            <a:avLst/>
          </a:prstGeom>
        </p:spPr>
        <p:txBody>
          <a:bodyPr vert="horz" wrap="square" lIns="0" tIns="12065" rIns="0" bIns="0" rtlCol="0">
            <a:spAutoFit/>
          </a:bodyPr>
          <a:lstStyle/>
          <a:p>
            <a:pPr marL="12700">
              <a:lnSpc>
                <a:spcPct val="100000"/>
              </a:lnSpc>
              <a:spcBef>
                <a:spcPts val="95"/>
              </a:spcBef>
            </a:pPr>
            <a:r>
              <a:rPr sz="3050" u="none" spc="-910" dirty="0"/>
              <a:t>C</a:t>
            </a:r>
            <a:r>
              <a:rPr sz="3050" u="none" spc="-505" dirty="0"/>
              <a:t>o</a:t>
            </a:r>
            <a:r>
              <a:rPr sz="3050" u="none" spc="-855" dirty="0"/>
              <a:t>m</a:t>
            </a:r>
            <a:r>
              <a:rPr sz="3050" u="none" spc="-585" dirty="0"/>
              <a:t>p</a:t>
            </a:r>
            <a:r>
              <a:rPr sz="3050" u="none" spc="-505" dirty="0"/>
              <a:t>o</a:t>
            </a:r>
            <a:r>
              <a:rPr sz="3050" u="none" spc="-415" dirty="0"/>
              <a:t>s</a:t>
            </a:r>
            <a:r>
              <a:rPr sz="3050" u="none" spc="-275" dirty="0"/>
              <a:t>i</a:t>
            </a:r>
            <a:r>
              <a:rPr sz="3050" u="none" spc="-409" dirty="0"/>
              <a:t>t</a:t>
            </a:r>
            <a:r>
              <a:rPr sz="3050" u="none" spc="-275" dirty="0"/>
              <a:t>i</a:t>
            </a:r>
            <a:r>
              <a:rPr sz="3050" u="none" spc="-505" dirty="0"/>
              <a:t>o</a:t>
            </a:r>
            <a:r>
              <a:rPr sz="3050" u="none" spc="-550" dirty="0"/>
              <a:t>n</a:t>
            </a:r>
            <a:r>
              <a:rPr sz="3050" u="none" spc="-240" dirty="0"/>
              <a:t>,</a:t>
            </a:r>
            <a:r>
              <a:rPr sz="3050" u="none" spc="-335" dirty="0"/>
              <a:t> </a:t>
            </a:r>
            <a:r>
              <a:rPr sz="3050" u="none" spc="-565" dirty="0"/>
              <a:t>I</a:t>
            </a:r>
            <a:r>
              <a:rPr sz="3050" u="none" spc="-605" dirty="0"/>
              <a:t>d</a:t>
            </a:r>
            <a:r>
              <a:rPr sz="3050" u="none" spc="-445" dirty="0"/>
              <a:t>e</a:t>
            </a:r>
            <a:r>
              <a:rPr sz="3050" u="none" spc="-530" dirty="0"/>
              <a:t>n</a:t>
            </a:r>
            <a:r>
              <a:rPr sz="3050" u="none" spc="-430" dirty="0"/>
              <a:t>t</a:t>
            </a:r>
            <a:r>
              <a:rPr sz="3050" u="none" spc="-275" dirty="0"/>
              <a:t>i</a:t>
            </a:r>
            <a:r>
              <a:rPr sz="3050" u="none" spc="-409" dirty="0"/>
              <a:t>t</a:t>
            </a:r>
            <a:r>
              <a:rPr sz="3050" u="none" spc="-475" dirty="0"/>
              <a:t>y</a:t>
            </a:r>
            <a:r>
              <a:rPr sz="3050" u="none" spc="-320" dirty="0"/>
              <a:t> </a:t>
            </a:r>
            <a:r>
              <a:rPr sz="3050" u="none" spc="-545" dirty="0"/>
              <a:t>a</a:t>
            </a:r>
            <a:r>
              <a:rPr sz="3050" u="none" spc="-530" dirty="0"/>
              <a:t>nd</a:t>
            </a:r>
            <a:r>
              <a:rPr sz="3050" u="none" spc="-330" dirty="0"/>
              <a:t> </a:t>
            </a:r>
            <a:r>
              <a:rPr sz="3050" u="none" spc="-565" dirty="0"/>
              <a:t>I</a:t>
            </a:r>
            <a:r>
              <a:rPr sz="3050" u="none" spc="-530" dirty="0"/>
              <a:t>n</a:t>
            </a:r>
            <a:r>
              <a:rPr sz="3050" u="none" spc="-525" dirty="0"/>
              <a:t>v</a:t>
            </a:r>
            <a:r>
              <a:rPr sz="3050" u="none" spc="-445" dirty="0"/>
              <a:t>e</a:t>
            </a:r>
            <a:r>
              <a:rPr sz="3050" u="none" spc="-535" dirty="0"/>
              <a:t>r</a:t>
            </a:r>
            <a:r>
              <a:rPr sz="3050" u="none" spc="-415" dirty="0"/>
              <a:t>s</a:t>
            </a:r>
            <a:r>
              <a:rPr sz="3050" u="none" spc="-425" dirty="0"/>
              <a:t>e</a:t>
            </a:r>
            <a:r>
              <a:rPr sz="3050" u="none" spc="-254" dirty="0"/>
              <a:t> </a:t>
            </a:r>
            <a:r>
              <a:rPr sz="3050" u="none" spc="-530" dirty="0"/>
              <a:t>o</a:t>
            </a:r>
            <a:r>
              <a:rPr sz="3050" u="none" spc="-320" dirty="0"/>
              <a:t>f</a:t>
            </a:r>
            <a:r>
              <a:rPr sz="3050" u="none" spc="-295" dirty="0"/>
              <a:t> </a:t>
            </a:r>
            <a:r>
              <a:rPr sz="3050" u="none" spc="-360" dirty="0"/>
              <a:t>f</a:t>
            </a:r>
            <a:r>
              <a:rPr sz="3050" u="none" spc="-550" dirty="0"/>
              <a:t>u</a:t>
            </a:r>
            <a:r>
              <a:rPr sz="3050" u="none" spc="-475" dirty="0"/>
              <a:t>nc</a:t>
            </a:r>
            <a:r>
              <a:rPr sz="3050" u="none" spc="-409" dirty="0"/>
              <a:t>t</a:t>
            </a:r>
            <a:r>
              <a:rPr sz="3050" u="none" spc="-400" dirty="0"/>
              <a:t>io</a:t>
            </a:r>
            <a:r>
              <a:rPr sz="3050" u="none" spc="-425" dirty="0"/>
              <a:t>n:</a:t>
            </a:r>
            <a:endParaRPr sz="3050"/>
          </a:p>
        </p:txBody>
      </p:sp>
      <p:sp>
        <p:nvSpPr>
          <p:cNvPr id="3" name="object 3"/>
          <p:cNvSpPr txBox="1"/>
          <p:nvPr/>
        </p:nvSpPr>
        <p:spPr>
          <a:xfrm>
            <a:off x="403912" y="1232363"/>
            <a:ext cx="1050925" cy="422275"/>
          </a:xfrm>
          <a:prstGeom prst="rect">
            <a:avLst/>
          </a:prstGeom>
        </p:spPr>
        <p:txBody>
          <a:bodyPr vert="horz" wrap="square" lIns="0" tIns="13335" rIns="0" bIns="0" rtlCol="0">
            <a:spAutoFit/>
          </a:bodyPr>
          <a:lstStyle/>
          <a:p>
            <a:pPr marL="12700">
              <a:lnSpc>
                <a:spcPct val="100000"/>
              </a:lnSpc>
              <a:spcBef>
                <a:spcPts val="105"/>
              </a:spcBef>
            </a:pPr>
            <a:r>
              <a:rPr sz="2600" b="1" spc="-360" dirty="0">
                <a:latin typeface="Times New Roman"/>
                <a:cs typeface="Times New Roman"/>
              </a:rPr>
              <a:t>Definition:</a:t>
            </a:r>
            <a:endParaRPr sz="2600">
              <a:latin typeface="Times New Roman"/>
              <a:cs typeface="Times New Roman"/>
            </a:endParaRPr>
          </a:p>
        </p:txBody>
      </p:sp>
      <p:sp>
        <p:nvSpPr>
          <p:cNvPr id="4" name="object 4"/>
          <p:cNvSpPr txBox="1"/>
          <p:nvPr/>
        </p:nvSpPr>
        <p:spPr>
          <a:xfrm>
            <a:off x="634383" y="1735039"/>
            <a:ext cx="236220" cy="422275"/>
          </a:xfrm>
          <a:prstGeom prst="rect">
            <a:avLst/>
          </a:prstGeom>
        </p:spPr>
        <p:txBody>
          <a:bodyPr vert="horz" wrap="square" lIns="0" tIns="13335" rIns="0" bIns="0" rtlCol="0">
            <a:spAutoFit/>
          </a:bodyPr>
          <a:lstStyle/>
          <a:p>
            <a:pPr marL="12700">
              <a:lnSpc>
                <a:spcPct val="100000"/>
              </a:lnSpc>
              <a:spcBef>
                <a:spcPts val="105"/>
              </a:spcBef>
            </a:pPr>
            <a:r>
              <a:rPr sz="2600" spc="-295" dirty="0">
                <a:latin typeface="Times New Roman"/>
                <a:cs typeface="Times New Roman"/>
              </a:rPr>
              <a:t>(</a:t>
            </a:r>
            <a:r>
              <a:rPr sz="2600" spc="-240" dirty="0">
                <a:latin typeface="Times New Roman"/>
                <a:cs typeface="Times New Roman"/>
              </a:rPr>
              <a:t>i</a:t>
            </a:r>
            <a:r>
              <a:rPr sz="2600" spc="-270" dirty="0">
                <a:latin typeface="Times New Roman"/>
                <a:cs typeface="Times New Roman"/>
              </a:rPr>
              <a:t>)</a:t>
            </a:r>
            <a:endParaRPr sz="2600">
              <a:latin typeface="Times New Roman"/>
              <a:cs typeface="Times New Roman"/>
            </a:endParaRPr>
          </a:p>
        </p:txBody>
      </p:sp>
      <p:sp>
        <p:nvSpPr>
          <p:cNvPr id="5" name="object 5"/>
          <p:cNvSpPr txBox="1"/>
          <p:nvPr/>
        </p:nvSpPr>
        <p:spPr>
          <a:xfrm>
            <a:off x="1318950" y="1558025"/>
            <a:ext cx="7436484" cy="1188720"/>
          </a:xfrm>
          <a:prstGeom prst="rect">
            <a:avLst/>
          </a:prstGeom>
        </p:spPr>
        <p:txBody>
          <a:bodyPr vert="horz" wrap="square" lIns="0" tIns="12065" rIns="0" bIns="0" rtlCol="0">
            <a:spAutoFit/>
          </a:bodyPr>
          <a:lstStyle/>
          <a:p>
            <a:pPr marL="12700" marR="5080">
              <a:lnSpc>
                <a:spcPct val="146800"/>
              </a:lnSpc>
              <a:spcBef>
                <a:spcPts val="95"/>
              </a:spcBef>
              <a:tabLst>
                <a:tab pos="286385" algn="l"/>
                <a:tab pos="2842260" algn="l"/>
              </a:tabLst>
            </a:pPr>
            <a:r>
              <a:rPr sz="3900" spc="-450" baseline="1068" dirty="0">
                <a:latin typeface="Times New Roman"/>
                <a:cs typeface="Times New Roman"/>
              </a:rPr>
              <a:t>If	</a:t>
            </a:r>
            <a:r>
              <a:rPr sz="2550" i="1" spc="-195" dirty="0">
                <a:latin typeface="Times New Roman"/>
                <a:cs typeface="Times New Roman"/>
              </a:rPr>
              <a:t>f</a:t>
            </a:r>
            <a:r>
              <a:rPr sz="2550" i="1" spc="75" dirty="0">
                <a:latin typeface="Times New Roman"/>
                <a:cs typeface="Times New Roman"/>
              </a:rPr>
              <a:t> </a:t>
            </a:r>
            <a:r>
              <a:rPr sz="2550" spc="-195" dirty="0">
                <a:latin typeface="Times New Roman"/>
                <a:cs typeface="Times New Roman"/>
              </a:rPr>
              <a:t>:</a:t>
            </a:r>
            <a:r>
              <a:rPr sz="2550" spc="-180" dirty="0">
                <a:latin typeface="Times New Roman"/>
                <a:cs typeface="Times New Roman"/>
              </a:rPr>
              <a:t> </a:t>
            </a:r>
            <a:r>
              <a:rPr sz="2550" i="1" spc="-425" dirty="0">
                <a:latin typeface="Times New Roman"/>
                <a:cs typeface="Times New Roman"/>
              </a:rPr>
              <a:t>A</a:t>
            </a:r>
            <a:r>
              <a:rPr sz="2550" i="1" spc="-290" dirty="0">
                <a:latin typeface="Times New Roman"/>
                <a:cs typeface="Times New Roman"/>
              </a:rPr>
              <a:t> </a:t>
            </a:r>
            <a:r>
              <a:rPr sz="2550" spc="-685" dirty="0">
                <a:latin typeface="Symbol"/>
                <a:cs typeface="Symbol"/>
              </a:rPr>
              <a:t></a:t>
            </a:r>
            <a:r>
              <a:rPr sz="2550" spc="-210" dirty="0">
                <a:latin typeface="Times New Roman"/>
                <a:cs typeface="Times New Roman"/>
              </a:rPr>
              <a:t> </a:t>
            </a:r>
            <a:r>
              <a:rPr sz="2550" i="1" spc="-425" dirty="0">
                <a:latin typeface="Times New Roman"/>
                <a:cs typeface="Times New Roman"/>
              </a:rPr>
              <a:t>B</a:t>
            </a:r>
            <a:r>
              <a:rPr sz="2550" i="1" spc="-270" dirty="0">
                <a:latin typeface="Times New Roman"/>
                <a:cs typeface="Times New Roman"/>
              </a:rPr>
              <a:t> </a:t>
            </a:r>
            <a:r>
              <a:rPr sz="3900" spc="-517" baseline="1068" dirty="0">
                <a:latin typeface="Times New Roman"/>
                <a:cs typeface="Times New Roman"/>
              </a:rPr>
              <a:t>and</a:t>
            </a:r>
            <a:r>
              <a:rPr sz="3900" spc="-142" baseline="1068" dirty="0">
                <a:latin typeface="Times New Roman"/>
                <a:cs typeface="Times New Roman"/>
              </a:rPr>
              <a:t> </a:t>
            </a:r>
            <a:r>
              <a:rPr sz="2550" i="1" spc="-350" dirty="0">
                <a:latin typeface="Times New Roman"/>
                <a:cs typeface="Times New Roman"/>
              </a:rPr>
              <a:t>g</a:t>
            </a:r>
            <a:r>
              <a:rPr sz="2550" i="1" spc="-204" dirty="0">
                <a:latin typeface="Times New Roman"/>
                <a:cs typeface="Times New Roman"/>
              </a:rPr>
              <a:t> </a:t>
            </a:r>
            <a:r>
              <a:rPr sz="2550" spc="-195" dirty="0">
                <a:latin typeface="Times New Roman"/>
                <a:cs typeface="Times New Roman"/>
              </a:rPr>
              <a:t>:</a:t>
            </a:r>
            <a:r>
              <a:rPr sz="2550" spc="-250" dirty="0">
                <a:latin typeface="Times New Roman"/>
                <a:cs typeface="Times New Roman"/>
              </a:rPr>
              <a:t> </a:t>
            </a:r>
            <a:r>
              <a:rPr sz="2550" i="1" spc="-425" dirty="0">
                <a:latin typeface="Times New Roman"/>
                <a:cs typeface="Times New Roman"/>
              </a:rPr>
              <a:t>B</a:t>
            </a:r>
            <a:r>
              <a:rPr sz="2550" i="1" spc="-400" dirty="0">
                <a:latin typeface="Times New Roman"/>
                <a:cs typeface="Times New Roman"/>
              </a:rPr>
              <a:t> </a:t>
            </a:r>
            <a:r>
              <a:rPr sz="2550" spc="-690" dirty="0">
                <a:latin typeface="Symbol"/>
                <a:cs typeface="Symbol"/>
              </a:rPr>
              <a:t></a:t>
            </a:r>
            <a:r>
              <a:rPr sz="2550" spc="-290" dirty="0">
                <a:latin typeface="Times New Roman"/>
                <a:cs typeface="Times New Roman"/>
              </a:rPr>
              <a:t> </a:t>
            </a:r>
            <a:r>
              <a:rPr sz="2550" i="1" spc="-465" dirty="0">
                <a:latin typeface="Times New Roman"/>
                <a:cs typeface="Times New Roman"/>
              </a:rPr>
              <a:t>C</a:t>
            </a:r>
            <a:r>
              <a:rPr sz="2550" i="1" spc="-305" dirty="0">
                <a:latin typeface="Times New Roman"/>
                <a:cs typeface="Times New Roman"/>
              </a:rPr>
              <a:t> </a:t>
            </a:r>
            <a:r>
              <a:rPr sz="3900" spc="-307" baseline="1068" dirty="0">
                <a:latin typeface="Times New Roman"/>
                <a:cs typeface="Times New Roman"/>
              </a:rPr>
              <a:t>,</a:t>
            </a:r>
            <a:r>
              <a:rPr sz="3900" spc="-457" baseline="1068" dirty="0">
                <a:latin typeface="Times New Roman"/>
                <a:cs typeface="Times New Roman"/>
              </a:rPr>
              <a:t> </a:t>
            </a:r>
            <a:r>
              <a:rPr sz="3900" spc="-487" baseline="1068" dirty="0">
                <a:latin typeface="Times New Roman"/>
                <a:cs typeface="Times New Roman"/>
              </a:rPr>
              <a:t>then</a:t>
            </a:r>
            <a:r>
              <a:rPr sz="3900" spc="-202" baseline="1068" dirty="0">
                <a:latin typeface="Times New Roman"/>
                <a:cs typeface="Times New Roman"/>
              </a:rPr>
              <a:t> </a:t>
            </a:r>
            <a:r>
              <a:rPr sz="3900" spc="-442" baseline="1068" dirty="0">
                <a:latin typeface="Times New Roman"/>
                <a:cs typeface="Times New Roman"/>
              </a:rPr>
              <a:t>the</a:t>
            </a:r>
            <a:r>
              <a:rPr sz="3900" spc="-292" baseline="1068" dirty="0">
                <a:latin typeface="Times New Roman"/>
                <a:cs typeface="Times New Roman"/>
              </a:rPr>
              <a:t> </a:t>
            </a:r>
            <a:r>
              <a:rPr sz="3900" b="1" spc="-607" baseline="1068" dirty="0">
                <a:latin typeface="Times New Roman"/>
                <a:cs typeface="Times New Roman"/>
              </a:rPr>
              <a:t>composition</a:t>
            </a:r>
            <a:r>
              <a:rPr sz="3900" b="1" spc="-307" baseline="1068" dirty="0">
                <a:latin typeface="Times New Roman"/>
                <a:cs typeface="Times New Roman"/>
              </a:rPr>
              <a:t> </a:t>
            </a:r>
            <a:r>
              <a:rPr sz="3900" spc="-517" baseline="1068" dirty="0">
                <a:latin typeface="Times New Roman"/>
                <a:cs typeface="Times New Roman"/>
              </a:rPr>
              <a:t>of</a:t>
            </a:r>
            <a:r>
              <a:rPr sz="3900" spc="-195" baseline="1068" dirty="0">
                <a:latin typeface="Times New Roman"/>
                <a:cs typeface="Times New Roman"/>
              </a:rPr>
              <a:t> </a:t>
            </a:r>
            <a:r>
              <a:rPr sz="3900" spc="-405" baseline="1068" dirty="0">
                <a:latin typeface="Times New Roman"/>
                <a:cs typeface="Times New Roman"/>
              </a:rPr>
              <a:t>f</a:t>
            </a:r>
            <a:r>
              <a:rPr sz="3900" spc="-397" baseline="1068" dirty="0">
                <a:latin typeface="Times New Roman"/>
                <a:cs typeface="Times New Roman"/>
              </a:rPr>
              <a:t> </a:t>
            </a:r>
            <a:r>
              <a:rPr sz="3900" spc="-517" baseline="1068" dirty="0">
                <a:latin typeface="Times New Roman"/>
                <a:cs typeface="Times New Roman"/>
              </a:rPr>
              <a:t>and</a:t>
            </a:r>
            <a:r>
              <a:rPr sz="3900" spc="-277" baseline="1068" dirty="0">
                <a:latin typeface="Times New Roman"/>
                <a:cs typeface="Times New Roman"/>
              </a:rPr>
              <a:t> </a:t>
            </a:r>
            <a:r>
              <a:rPr sz="3900" spc="-607" baseline="1068" dirty="0">
                <a:latin typeface="Times New Roman"/>
                <a:cs typeface="Times New Roman"/>
              </a:rPr>
              <a:t>g</a:t>
            </a:r>
            <a:r>
              <a:rPr sz="3900" spc="-300" baseline="1068" dirty="0">
                <a:latin typeface="Times New Roman"/>
                <a:cs typeface="Times New Roman"/>
              </a:rPr>
              <a:t> </a:t>
            </a:r>
            <a:r>
              <a:rPr sz="3900" spc="-412" baseline="1068" dirty="0">
                <a:latin typeface="Times New Roman"/>
                <a:cs typeface="Times New Roman"/>
              </a:rPr>
              <a:t>is</a:t>
            </a:r>
            <a:r>
              <a:rPr sz="3900" spc="-382" baseline="1068" dirty="0">
                <a:latin typeface="Times New Roman"/>
                <a:cs typeface="Times New Roman"/>
              </a:rPr>
              <a:t> </a:t>
            </a:r>
            <a:r>
              <a:rPr sz="3900" spc="-540" baseline="1068" dirty="0">
                <a:latin typeface="Times New Roman"/>
                <a:cs typeface="Times New Roman"/>
              </a:rPr>
              <a:t>a</a:t>
            </a:r>
            <a:r>
              <a:rPr sz="3900" spc="-450" baseline="1068" dirty="0">
                <a:latin typeface="Times New Roman"/>
                <a:cs typeface="Times New Roman"/>
              </a:rPr>
              <a:t> </a:t>
            </a:r>
            <a:r>
              <a:rPr sz="3900" spc="-637" baseline="1068" dirty="0">
                <a:latin typeface="Times New Roman"/>
                <a:cs typeface="Times New Roman"/>
              </a:rPr>
              <a:t>new</a:t>
            </a:r>
            <a:r>
              <a:rPr sz="3900" spc="-562" baseline="1068" dirty="0">
                <a:latin typeface="Times New Roman"/>
                <a:cs typeface="Times New Roman"/>
              </a:rPr>
              <a:t> </a:t>
            </a:r>
            <a:r>
              <a:rPr sz="3900" spc="-487" baseline="1068" dirty="0">
                <a:latin typeface="Times New Roman"/>
                <a:cs typeface="Times New Roman"/>
              </a:rPr>
              <a:t>function </a:t>
            </a:r>
            <a:r>
              <a:rPr sz="3900" spc="-952" baseline="1068" dirty="0">
                <a:latin typeface="Times New Roman"/>
                <a:cs typeface="Times New Roman"/>
              </a:rPr>
              <a:t> </a:t>
            </a:r>
            <a:r>
              <a:rPr sz="3900" spc="-472" baseline="1068" dirty="0">
                <a:latin typeface="Times New Roman"/>
                <a:cs typeface="Times New Roman"/>
              </a:rPr>
              <a:t>f</a:t>
            </a:r>
            <a:r>
              <a:rPr sz="3900" spc="-232" baseline="1068" dirty="0">
                <a:latin typeface="Times New Roman"/>
                <a:cs typeface="Times New Roman"/>
              </a:rPr>
              <a:t>r</a:t>
            </a:r>
            <a:r>
              <a:rPr sz="3900" spc="-637" baseline="1068" dirty="0">
                <a:latin typeface="Times New Roman"/>
                <a:cs typeface="Times New Roman"/>
              </a:rPr>
              <a:t>o</a:t>
            </a:r>
            <a:r>
              <a:rPr sz="3900" spc="-937" baseline="1068" dirty="0">
                <a:latin typeface="Times New Roman"/>
                <a:cs typeface="Times New Roman"/>
              </a:rPr>
              <a:t>m</a:t>
            </a:r>
            <a:r>
              <a:rPr sz="3900" spc="-277" baseline="1068" dirty="0">
                <a:latin typeface="Times New Roman"/>
                <a:cs typeface="Times New Roman"/>
              </a:rPr>
              <a:t> </a:t>
            </a:r>
            <a:r>
              <a:rPr sz="3900" spc="-877" baseline="1068" dirty="0">
                <a:latin typeface="Times New Roman"/>
                <a:cs typeface="Times New Roman"/>
              </a:rPr>
              <a:t>A</a:t>
            </a:r>
            <a:r>
              <a:rPr sz="3900" spc="-660" baseline="1068" dirty="0">
                <a:latin typeface="Times New Roman"/>
                <a:cs typeface="Times New Roman"/>
              </a:rPr>
              <a:t> </a:t>
            </a:r>
            <a:r>
              <a:rPr sz="3900" spc="-315" baseline="1068" dirty="0">
                <a:latin typeface="Times New Roman"/>
                <a:cs typeface="Times New Roman"/>
              </a:rPr>
              <a:t>t</a:t>
            </a:r>
            <a:r>
              <a:rPr sz="3900" spc="-607" baseline="1068" dirty="0">
                <a:latin typeface="Times New Roman"/>
                <a:cs typeface="Times New Roman"/>
              </a:rPr>
              <a:t>o</a:t>
            </a:r>
            <a:r>
              <a:rPr sz="3900" spc="-330" baseline="1068" dirty="0">
                <a:latin typeface="Times New Roman"/>
                <a:cs typeface="Times New Roman"/>
              </a:rPr>
              <a:t> </a:t>
            </a:r>
            <a:r>
              <a:rPr sz="3900" spc="-810" baseline="1068" dirty="0">
                <a:latin typeface="Times New Roman"/>
                <a:cs typeface="Times New Roman"/>
              </a:rPr>
              <a:t>C</a:t>
            </a:r>
            <a:r>
              <a:rPr sz="3900" spc="-457" baseline="1068" dirty="0">
                <a:latin typeface="Times New Roman"/>
                <a:cs typeface="Times New Roman"/>
              </a:rPr>
              <a:t> </a:t>
            </a:r>
            <a:r>
              <a:rPr sz="3900" spc="-562" baseline="1068" dirty="0">
                <a:latin typeface="Times New Roman"/>
                <a:cs typeface="Times New Roman"/>
              </a:rPr>
              <a:t>d</a:t>
            </a:r>
            <a:r>
              <a:rPr sz="3900" spc="-555" baseline="1068" dirty="0">
                <a:latin typeface="Times New Roman"/>
                <a:cs typeface="Times New Roman"/>
              </a:rPr>
              <a:t>e</a:t>
            </a:r>
            <a:r>
              <a:rPr sz="3900" spc="-480" baseline="1068" dirty="0">
                <a:latin typeface="Times New Roman"/>
                <a:cs typeface="Times New Roman"/>
              </a:rPr>
              <a:t>n</a:t>
            </a:r>
            <a:r>
              <a:rPr sz="3900" spc="-637" baseline="1068" dirty="0">
                <a:latin typeface="Times New Roman"/>
                <a:cs typeface="Times New Roman"/>
              </a:rPr>
              <a:t>o</a:t>
            </a:r>
            <a:r>
              <a:rPr sz="3900" spc="-315" baseline="1068" dirty="0">
                <a:latin typeface="Times New Roman"/>
                <a:cs typeface="Times New Roman"/>
              </a:rPr>
              <a:t>t</a:t>
            </a:r>
            <a:r>
              <a:rPr sz="3900" spc="-555" baseline="1068" dirty="0">
                <a:latin typeface="Times New Roman"/>
                <a:cs typeface="Times New Roman"/>
              </a:rPr>
              <a:t>e</a:t>
            </a:r>
            <a:r>
              <a:rPr sz="3900" spc="-607" baseline="1068" dirty="0">
                <a:latin typeface="Times New Roman"/>
                <a:cs typeface="Times New Roman"/>
              </a:rPr>
              <a:t>d</a:t>
            </a:r>
            <a:r>
              <a:rPr sz="3900" spc="-277" baseline="1068" dirty="0">
                <a:latin typeface="Times New Roman"/>
                <a:cs typeface="Times New Roman"/>
              </a:rPr>
              <a:t> </a:t>
            </a:r>
            <a:r>
              <a:rPr sz="3900" spc="-585" baseline="1068" dirty="0">
                <a:latin typeface="Times New Roman"/>
                <a:cs typeface="Times New Roman"/>
              </a:rPr>
              <a:t>b</a:t>
            </a:r>
            <a:r>
              <a:rPr sz="3900" spc="-607" baseline="1068" dirty="0">
                <a:latin typeface="Times New Roman"/>
                <a:cs typeface="Times New Roman"/>
              </a:rPr>
              <a:t>y</a:t>
            </a:r>
            <a:r>
              <a:rPr sz="3900" spc="217" baseline="1068" dirty="0">
                <a:latin typeface="Times New Roman"/>
                <a:cs typeface="Times New Roman"/>
              </a:rPr>
              <a:t> </a:t>
            </a:r>
            <a:r>
              <a:rPr sz="2550" i="1" spc="-340" dirty="0">
                <a:latin typeface="Times New Roman"/>
                <a:cs typeface="Times New Roman"/>
              </a:rPr>
              <a:t>g</a:t>
            </a:r>
            <a:r>
              <a:rPr sz="2550" i="1" spc="-245" dirty="0">
                <a:latin typeface="Times New Roman"/>
                <a:cs typeface="Times New Roman"/>
              </a:rPr>
              <a:t> </a:t>
            </a:r>
            <a:r>
              <a:rPr sz="2550" spc="-1010" dirty="0">
                <a:latin typeface="Lucida Sans Unicode"/>
                <a:cs typeface="Lucida Sans Unicode"/>
              </a:rPr>
              <a:t>∘</a:t>
            </a:r>
            <a:r>
              <a:rPr sz="2550" spc="-140" dirty="0">
                <a:latin typeface="Lucida Sans Unicode"/>
                <a:cs typeface="Lucida Sans Unicode"/>
              </a:rPr>
              <a:t> </a:t>
            </a:r>
            <a:r>
              <a:rPr sz="2550" i="1" spc="-190" dirty="0">
                <a:latin typeface="Times New Roman"/>
                <a:cs typeface="Times New Roman"/>
              </a:rPr>
              <a:t>f</a:t>
            </a:r>
            <a:r>
              <a:rPr sz="2550" i="1" dirty="0">
                <a:latin typeface="Times New Roman"/>
                <a:cs typeface="Times New Roman"/>
              </a:rPr>
              <a:t>	</a:t>
            </a:r>
            <a:r>
              <a:rPr sz="3900" spc="-472" baseline="1068" dirty="0">
                <a:latin typeface="Times New Roman"/>
                <a:cs typeface="Times New Roman"/>
              </a:rPr>
              <a:t>a</a:t>
            </a:r>
            <a:r>
              <a:rPr sz="3900" spc="-480" baseline="1068" dirty="0">
                <a:latin typeface="Times New Roman"/>
                <a:cs typeface="Times New Roman"/>
              </a:rPr>
              <a:t>n</a:t>
            </a:r>
            <a:r>
              <a:rPr sz="3900" spc="-607" baseline="1068" dirty="0">
                <a:latin typeface="Times New Roman"/>
                <a:cs typeface="Times New Roman"/>
              </a:rPr>
              <a:t>d</a:t>
            </a:r>
            <a:r>
              <a:rPr sz="3900" spc="-277" baseline="1068" dirty="0">
                <a:latin typeface="Times New Roman"/>
                <a:cs typeface="Times New Roman"/>
              </a:rPr>
              <a:t> </a:t>
            </a:r>
            <a:r>
              <a:rPr sz="3900" spc="-359" baseline="1068" dirty="0">
                <a:latin typeface="Times New Roman"/>
                <a:cs typeface="Times New Roman"/>
              </a:rPr>
              <a:t>i</a:t>
            </a:r>
            <a:r>
              <a:rPr sz="3900" spc="-472" baseline="1068" dirty="0">
                <a:latin typeface="Times New Roman"/>
                <a:cs typeface="Times New Roman"/>
              </a:rPr>
              <a:t>s</a:t>
            </a:r>
            <a:r>
              <a:rPr sz="3900" spc="-382" baseline="1068" dirty="0">
                <a:latin typeface="Times New Roman"/>
                <a:cs typeface="Times New Roman"/>
              </a:rPr>
              <a:t> </a:t>
            </a:r>
            <a:r>
              <a:rPr sz="3900" spc="-607" baseline="1068" dirty="0">
                <a:latin typeface="Times New Roman"/>
                <a:cs typeface="Times New Roman"/>
              </a:rPr>
              <a:t>g</a:t>
            </a:r>
            <a:r>
              <a:rPr sz="3900" spc="-359" baseline="1068" dirty="0">
                <a:latin typeface="Times New Roman"/>
                <a:cs typeface="Times New Roman"/>
              </a:rPr>
              <a:t>i</a:t>
            </a:r>
            <a:r>
              <a:rPr sz="3900" spc="-667" baseline="1068" dirty="0">
                <a:latin typeface="Times New Roman"/>
                <a:cs typeface="Times New Roman"/>
              </a:rPr>
              <a:t>v</a:t>
            </a:r>
            <a:r>
              <a:rPr sz="3900" spc="-555" baseline="1068" dirty="0">
                <a:latin typeface="Times New Roman"/>
                <a:cs typeface="Times New Roman"/>
              </a:rPr>
              <a:t>e</a:t>
            </a:r>
            <a:r>
              <a:rPr sz="3900" spc="-607" baseline="1068" dirty="0">
                <a:latin typeface="Times New Roman"/>
                <a:cs typeface="Times New Roman"/>
              </a:rPr>
              <a:t>n</a:t>
            </a:r>
            <a:r>
              <a:rPr sz="3900" spc="-202" baseline="1068" dirty="0">
                <a:latin typeface="Times New Roman"/>
                <a:cs typeface="Times New Roman"/>
              </a:rPr>
              <a:t> </a:t>
            </a:r>
            <a:r>
              <a:rPr sz="3900" spc="-585" baseline="1068" dirty="0">
                <a:latin typeface="Times New Roman"/>
                <a:cs typeface="Times New Roman"/>
              </a:rPr>
              <a:t>b</a:t>
            </a:r>
            <a:r>
              <a:rPr sz="3900" spc="-607" baseline="1068" dirty="0">
                <a:latin typeface="Times New Roman"/>
                <a:cs typeface="Times New Roman"/>
              </a:rPr>
              <a:t>y</a:t>
            </a:r>
            <a:endParaRPr sz="3900" baseline="1068">
              <a:latin typeface="Times New Roman"/>
              <a:cs typeface="Times New Roman"/>
            </a:endParaRPr>
          </a:p>
        </p:txBody>
      </p:sp>
      <p:sp>
        <p:nvSpPr>
          <p:cNvPr id="6" name="object 6"/>
          <p:cNvSpPr txBox="1"/>
          <p:nvPr/>
        </p:nvSpPr>
        <p:spPr>
          <a:xfrm>
            <a:off x="1293550" y="3092264"/>
            <a:ext cx="7052945" cy="2752090"/>
          </a:xfrm>
          <a:prstGeom prst="rect">
            <a:avLst/>
          </a:prstGeom>
        </p:spPr>
        <p:txBody>
          <a:bodyPr vert="horz" wrap="square" lIns="0" tIns="101600" rIns="0" bIns="0" rtlCol="0">
            <a:spAutoFit/>
          </a:bodyPr>
          <a:lstStyle/>
          <a:p>
            <a:pPr marL="1573530">
              <a:lnSpc>
                <a:spcPct val="100000"/>
              </a:lnSpc>
              <a:spcBef>
                <a:spcPts val="800"/>
              </a:spcBef>
            </a:pPr>
            <a:r>
              <a:rPr sz="2550" spc="-130" dirty="0">
                <a:latin typeface="Times New Roman"/>
                <a:cs typeface="Times New Roman"/>
              </a:rPr>
              <a:t>(</a:t>
            </a:r>
            <a:r>
              <a:rPr sz="2550" i="1" spc="-345" dirty="0">
                <a:latin typeface="Times New Roman"/>
                <a:cs typeface="Times New Roman"/>
              </a:rPr>
              <a:t>g</a:t>
            </a:r>
            <a:r>
              <a:rPr sz="2550" i="1" spc="-240" dirty="0">
                <a:latin typeface="Times New Roman"/>
                <a:cs typeface="Times New Roman"/>
              </a:rPr>
              <a:t> </a:t>
            </a:r>
            <a:r>
              <a:rPr sz="2550" spc="-1015" dirty="0">
                <a:latin typeface="Lucida Sans Unicode"/>
                <a:cs typeface="Lucida Sans Unicode"/>
              </a:rPr>
              <a:t>∘</a:t>
            </a:r>
            <a:r>
              <a:rPr sz="2550" spc="-135" dirty="0">
                <a:latin typeface="Lucida Sans Unicode"/>
                <a:cs typeface="Lucida Sans Unicode"/>
              </a:rPr>
              <a:t> </a:t>
            </a:r>
            <a:r>
              <a:rPr sz="2550" i="1" spc="-190" dirty="0">
                <a:latin typeface="Times New Roman"/>
                <a:cs typeface="Times New Roman"/>
              </a:rPr>
              <a:t>f</a:t>
            </a:r>
            <a:r>
              <a:rPr sz="2550" i="1" spc="-229" dirty="0">
                <a:latin typeface="Times New Roman"/>
                <a:cs typeface="Times New Roman"/>
              </a:rPr>
              <a:t> </a:t>
            </a:r>
            <a:r>
              <a:rPr sz="2550" spc="-280" dirty="0">
                <a:latin typeface="Times New Roman"/>
                <a:cs typeface="Times New Roman"/>
              </a:rPr>
              <a:t>)</a:t>
            </a:r>
            <a:r>
              <a:rPr sz="2550" spc="-114" dirty="0">
                <a:latin typeface="Times New Roman"/>
                <a:cs typeface="Times New Roman"/>
              </a:rPr>
              <a:t>(</a:t>
            </a:r>
            <a:r>
              <a:rPr sz="2550" i="1" spc="-295" dirty="0">
                <a:latin typeface="Times New Roman"/>
                <a:cs typeface="Times New Roman"/>
              </a:rPr>
              <a:t>x</a:t>
            </a:r>
            <a:r>
              <a:rPr sz="2550" spc="-229" dirty="0">
                <a:latin typeface="Times New Roman"/>
                <a:cs typeface="Times New Roman"/>
              </a:rPr>
              <a:t>)</a:t>
            </a:r>
            <a:r>
              <a:rPr sz="2550" spc="-200" dirty="0">
                <a:latin typeface="Times New Roman"/>
                <a:cs typeface="Times New Roman"/>
              </a:rPr>
              <a:t> </a:t>
            </a:r>
            <a:r>
              <a:rPr sz="2550" spc="-375" dirty="0">
                <a:latin typeface="Symbol"/>
                <a:cs typeface="Symbol"/>
              </a:rPr>
              <a:t></a:t>
            </a:r>
            <a:r>
              <a:rPr sz="2550" spc="-120" dirty="0">
                <a:latin typeface="Times New Roman"/>
                <a:cs typeface="Times New Roman"/>
              </a:rPr>
              <a:t> </a:t>
            </a:r>
            <a:r>
              <a:rPr sz="2550" i="1" spc="-250" dirty="0">
                <a:latin typeface="Times New Roman"/>
                <a:cs typeface="Times New Roman"/>
              </a:rPr>
              <a:t>g</a:t>
            </a:r>
            <a:r>
              <a:rPr sz="2550" spc="-229" dirty="0">
                <a:latin typeface="Times New Roman"/>
                <a:cs typeface="Times New Roman"/>
              </a:rPr>
              <a:t>(</a:t>
            </a:r>
            <a:r>
              <a:rPr sz="2550" spc="-285" dirty="0">
                <a:latin typeface="Times New Roman"/>
                <a:cs typeface="Times New Roman"/>
              </a:rPr>
              <a:t> </a:t>
            </a:r>
            <a:r>
              <a:rPr sz="2550" i="1" spc="-190" dirty="0">
                <a:latin typeface="Times New Roman"/>
                <a:cs typeface="Times New Roman"/>
              </a:rPr>
              <a:t>f</a:t>
            </a:r>
            <a:r>
              <a:rPr sz="2550" i="1" spc="-229" dirty="0">
                <a:latin typeface="Times New Roman"/>
                <a:cs typeface="Times New Roman"/>
              </a:rPr>
              <a:t> </a:t>
            </a:r>
            <a:r>
              <a:rPr sz="2550" spc="-130" dirty="0">
                <a:latin typeface="Times New Roman"/>
                <a:cs typeface="Times New Roman"/>
              </a:rPr>
              <a:t>(</a:t>
            </a:r>
            <a:r>
              <a:rPr sz="2550" i="1" spc="-290" dirty="0">
                <a:latin typeface="Times New Roman"/>
                <a:cs typeface="Times New Roman"/>
              </a:rPr>
              <a:t>x</a:t>
            </a:r>
            <a:r>
              <a:rPr sz="2550" spc="-280" dirty="0">
                <a:latin typeface="Times New Roman"/>
                <a:cs typeface="Times New Roman"/>
              </a:rPr>
              <a:t>))</a:t>
            </a:r>
            <a:r>
              <a:rPr sz="2550" spc="35" dirty="0">
                <a:latin typeface="Times New Roman"/>
                <a:cs typeface="Times New Roman"/>
              </a:rPr>
              <a:t>,</a:t>
            </a:r>
            <a:r>
              <a:rPr sz="2550" spc="-560" dirty="0">
                <a:latin typeface="Symbol"/>
                <a:cs typeface="Symbol"/>
              </a:rPr>
              <a:t></a:t>
            </a:r>
            <a:r>
              <a:rPr sz="2550" i="1" spc="-305" dirty="0">
                <a:latin typeface="Times New Roman"/>
                <a:cs typeface="Times New Roman"/>
              </a:rPr>
              <a:t>x</a:t>
            </a:r>
            <a:r>
              <a:rPr sz="2550" i="1" spc="-375" dirty="0">
                <a:latin typeface="Times New Roman"/>
                <a:cs typeface="Times New Roman"/>
              </a:rPr>
              <a:t> </a:t>
            </a:r>
            <a:r>
              <a:rPr sz="2550" spc="-490" dirty="0">
                <a:latin typeface="Symbol"/>
                <a:cs typeface="Symbol"/>
              </a:rPr>
              <a:t></a:t>
            </a:r>
            <a:r>
              <a:rPr sz="2550" spc="-265" dirty="0">
                <a:latin typeface="Times New Roman"/>
                <a:cs typeface="Times New Roman"/>
              </a:rPr>
              <a:t> </a:t>
            </a:r>
            <a:r>
              <a:rPr sz="2550" i="1" spc="-280" dirty="0">
                <a:latin typeface="Times New Roman"/>
                <a:cs typeface="Times New Roman"/>
              </a:rPr>
              <a:t>A</a:t>
            </a:r>
            <a:r>
              <a:rPr sz="3900" spc="-307" baseline="1068" dirty="0">
                <a:latin typeface="Times New Roman"/>
                <a:cs typeface="Times New Roman"/>
              </a:rPr>
              <a:t>.</a:t>
            </a:r>
            <a:endParaRPr sz="3900" baseline="1068">
              <a:latin typeface="Times New Roman"/>
              <a:cs typeface="Times New Roman"/>
            </a:endParaRPr>
          </a:p>
          <a:p>
            <a:pPr marL="38100">
              <a:lnSpc>
                <a:spcPct val="100000"/>
              </a:lnSpc>
              <a:spcBef>
                <a:spcPts val="730"/>
              </a:spcBef>
              <a:tabLst>
                <a:tab pos="1363980" algn="l"/>
              </a:tabLst>
            </a:pPr>
            <a:r>
              <a:rPr sz="3900" spc="-667" baseline="1068" dirty="0">
                <a:latin typeface="Times New Roman"/>
                <a:cs typeface="Times New Roman"/>
              </a:rPr>
              <a:t>The</a:t>
            </a:r>
            <a:r>
              <a:rPr sz="3900" spc="-330" baseline="1068" dirty="0">
                <a:latin typeface="Times New Roman"/>
                <a:cs typeface="Times New Roman"/>
              </a:rPr>
              <a:t> </a:t>
            </a:r>
            <a:r>
              <a:rPr sz="3900" spc="-487" baseline="1068" dirty="0">
                <a:latin typeface="Times New Roman"/>
                <a:cs typeface="Times New Roman"/>
              </a:rPr>
              <a:t>function	</a:t>
            </a:r>
            <a:r>
              <a:rPr sz="2550" i="1" spc="-195" dirty="0">
                <a:latin typeface="Times New Roman"/>
                <a:cs typeface="Times New Roman"/>
              </a:rPr>
              <a:t>f</a:t>
            </a:r>
            <a:r>
              <a:rPr sz="2550" i="1" spc="75" dirty="0">
                <a:latin typeface="Times New Roman"/>
                <a:cs typeface="Times New Roman"/>
              </a:rPr>
              <a:t> </a:t>
            </a:r>
            <a:r>
              <a:rPr sz="2550" spc="-195" dirty="0">
                <a:latin typeface="Times New Roman"/>
                <a:cs typeface="Times New Roman"/>
              </a:rPr>
              <a:t>:</a:t>
            </a:r>
            <a:r>
              <a:rPr sz="2550" spc="-180" dirty="0">
                <a:latin typeface="Times New Roman"/>
                <a:cs typeface="Times New Roman"/>
              </a:rPr>
              <a:t> </a:t>
            </a:r>
            <a:r>
              <a:rPr sz="2550" i="1" spc="-425" dirty="0">
                <a:latin typeface="Times New Roman"/>
                <a:cs typeface="Times New Roman"/>
              </a:rPr>
              <a:t>A</a:t>
            </a:r>
            <a:r>
              <a:rPr sz="2550" i="1" spc="-295" dirty="0">
                <a:latin typeface="Times New Roman"/>
                <a:cs typeface="Times New Roman"/>
              </a:rPr>
              <a:t> </a:t>
            </a:r>
            <a:r>
              <a:rPr sz="2550" spc="-685" dirty="0">
                <a:latin typeface="Symbol"/>
                <a:cs typeface="Symbol"/>
              </a:rPr>
              <a:t></a:t>
            </a:r>
            <a:r>
              <a:rPr sz="2550" spc="-125" dirty="0">
                <a:latin typeface="Times New Roman"/>
                <a:cs typeface="Times New Roman"/>
              </a:rPr>
              <a:t> </a:t>
            </a:r>
            <a:r>
              <a:rPr sz="2550" i="1" spc="-425" dirty="0">
                <a:latin typeface="Times New Roman"/>
                <a:cs typeface="Times New Roman"/>
              </a:rPr>
              <a:t>A</a:t>
            </a:r>
            <a:r>
              <a:rPr sz="2550" i="1" spc="-350" dirty="0">
                <a:latin typeface="Times New Roman"/>
                <a:cs typeface="Times New Roman"/>
              </a:rPr>
              <a:t> </a:t>
            </a:r>
            <a:r>
              <a:rPr sz="3900" spc="-525" baseline="1068" dirty="0">
                <a:latin typeface="Times New Roman"/>
                <a:cs typeface="Times New Roman"/>
              </a:rPr>
              <a:t>where</a:t>
            </a:r>
            <a:r>
              <a:rPr sz="3900" spc="-89" baseline="1068" dirty="0">
                <a:latin typeface="Times New Roman"/>
                <a:cs typeface="Times New Roman"/>
              </a:rPr>
              <a:t> </a:t>
            </a:r>
            <a:r>
              <a:rPr sz="2550" i="1" spc="-200" dirty="0">
                <a:latin typeface="Times New Roman"/>
                <a:cs typeface="Times New Roman"/>
              </a:rPr>
              <a:t>f</a:t>
            </a:r>
            <a:r>
              <a:rPr sz="2550" i="1" spc="-225" dirty="0">
                <a:latin typeface="Times New Roman"/>
                <a:cs typeface="Times New Roman"/>
              </a:rPr>
              <a:t> </a:t>
            </a:r>
            <a:r>
              <a:rPr sz="2550" spc="-220" dirty="0">
                <a:latin typeface="Times New Roman"/>
                <a:cs typeface="Times New Roman"/>
              </a:rPr>
              <a:t>(</a:t>
            </a:r>
            <a:r>
              <a:rPr sz="2550" i="1" spc="-220" dirty="0">
                <a:latin typeface="Times New Roman"/>
                <a:cs typeface="Times New Roman"/>
              </a:rPr>
              <a:t>x</a:t>
            </a:r>
            <a:r>
              <a:rPr sz="2550" spc="-220" dirty="0">
                <a:latin typeface="Times New Roman"/>
                <a:cs typeface="Times New Roman"/>
              </a:rPr>
              <a:t>)</a:t>
            </a:r>
            <a:r>
              <a:rPr sz="2550" spc="-185" dirty="0">
                <a:latin typeface="Times New Roman"/>
                <a:cs typeface="Times New Roman"/>
              </a:rPr>
              <a:t> </a:t>
            </a:r>
            <a:r>
              <a:rPr sz="2550" spc="-395" dirty="0">
                <a:latin typeface="Symbol"/>
                <a:cs typeface="Symbol"/>
              </a:rPr>
              <a:t></a:t>
            </a:r>
            <a:r>
              <a:rPr sz="2550" spc="-105" dirty="0">
                <a:latin typeface="Times New Roman"/>
                <a:cs typeface="Times New Roman"/>
              </a:rPr>
              <a:t> </a:t>
            </a:r>
            <a:r>
              <a:rPr sz="2550" i="1" spc="-320" dirty="0">
                <a:latin typeface="Times New Roman"/>
                <a:cs typeface="Times New Roman"/>
              </a:rPr>
              <a:t>x </a:t>
            </a:r>
            <a:r>
              <a:rPr sz="3900" spc="-307" baseline="1068" dirty="0">
                <a:latin typeface="Times New Roman"/>
                <a:cs typeface="Times New Roman"/>
              </a:rPr>
              <a:t>,</a:t>
            </a:r>
            <a:r>
              <a:rPr sz="3900" spc="-465" baseline="1068" dirty="0">
                <a:latin typeface="Times New Roman"/>
                <a:cs typeface="Times New Roman"/>
              </a:rPr>
              <a:t> </a:t>
            </a:r>
            <a:r>
              <a:rPr sz="3900" spc="-517" baseline="1068" dirty="0">
                <a:latin typeface="Times New Roman"/>
                <a:cs typeface="Times New Roman"/>
              </a:rPr>
              <a:t>where</a:t>
            </a:r>
            <a:r>
              <a:rPr sz="3900" spc="202" baseline="1068" dirty="0">
                <a:latin typeface="Times New Roman"/>
                <a:cs typeface="Times New Roman"/>
              </a:rPr>
              <a:t> </a:t>
            </a:r>
            <a:r>
              <a:rPr sz="4050" i="1" spc="-555" baseline="1028" dirty="0">
                <a:latin typeface="Times New Roman"/>
                <a:cs typeface="Times New Roman"/>
              </a:rPr>
              <a:t>x</a:t>
            </a:r>
            <a:r>
              <a:rPr sz="4050" i="1" spc="-600" baseline="1028" dirty="0">
                <a:latin typeface="Times New Roman"/>
                <a:cs typeface="Times New Roman"/>
              </a:rPr>
              <a:t> </a:t>
            </a:r>
            <a:r>
              <a:rPr sz="4050" spc="-885" baseline="1028" dirty="0">
                <a:latin typeface="Symbol"/>
                <a:cs typeface="Symbol"/>
              </a:rPr>
              <a:t></a:t>
            </a:r>
            <a:r>
              <a:rPr sz="4050" spc="-667" baseline="1028" dirty="0">
                <a:latin typeface="Times New Roman"/>
                <a:cs typeface="Times New Roman"/>
              </a:rPr>
              <a:t> </a:t>
            </a:r>
            <a:r>
              <a:rPr sz="4050" i="1" spc="-757" baseline="1028" dirty="0">
                <a:latin typeface="Times New Roman"/>
                <a:cs typeface="Times New Roman"/>
              </a:rPr>
              <a:t>A</a:t>
            </a:r>
            <a:r>
              <a:rPr sz="4050" i="1" spc="-112" baseline="1028" dirty="0">
                <a:latin typeface="Times New Roman"/>
                <a:cs typeface="Times New Roman"/>
              </a:rPr>
              <a:t> </a:t>
            </a:r>
            <a:r>
              <a:rPr sz="3900" spc="-419" baseline="1068" dirty="0">
                <a:latin typeface="Times New Roman"/>
                <a:cs typeface="Times New Roman"/>
              </a:rPr>
              <a:t>is</a:t>
            </a:r>
            <a:r>
              <a:rPr sz="3900" spc="-412" baseline="1068" dirty="0">
                <a:latin typeface="Times New Roman"/>
                <a:cs typeface="Times New Roman"/>
              </a:rPr>
              <a:t> </a:t>
            </a:r>
            <a:r>
              <a:rPr sz="3900" spc="-480" baseline="1068" dirty="0">
                <a:latin typeface="Times New Roman"/>
                <a:cs typeface="Times New Roman"/>
              </a:rPr>
              <a:t>called</a:t>
            </a:r>
            <a:r>
              <a:rPr sz="3900" spc="-277" baseline="1068" dirty="0">
                <a:latin typeface="Times New Roman"/>
                <a:cs typeface="Times New Roman"/>
              </a:rPr>
              <a:t> </a:t>
            </a:r>
            <a:r>
              <a:rPr sz="3900" spc="-434" baseline="1068" dirty="0">
                <a:latin typeface="Times New Roman"/>
                <a:cs typeface="Times New Roman"/>
              </a:rPr>
              <a:t>the</a:t>
            </a:r>
            <a:r>
              <a:rPr sz="3900" spc="-330" baseline="1068" dirty="0">
                <a:latin typeface="Times New Roman"/>
                <a:cs typeface="Times New Roman"/>
              </a:rPr>
              <a:t> </a:t>
            </a:r>
            <a:r>
              <a:rPr sz="3900" b="1" spc="-540" baseline="1068" dirty="0">
                <a:latin typeface="Times New Roman"/>
                <a:cs typeface="Times New Roman"/>
              </a:rPr>
              <a:t>identity</a:t>
            </a:r>
            <a:endParaRPr sz="3900" baseline="1068">
              <a:latin typeface="Times New Roman"/>
              <a:cs typeface="Times New Roman"/>
            </a:endParaRPr>
          </a:p>
          <a:p>
            <a:pPr marL="38100">
              <a:lnSpc>
                <a:spcPct val="100000"/>
              </a:lnSpc>
              <a:spcBef>
                <a:spcPts val="1355"/>
              </a:spcBef>
            </a:pPr>
            <a:r>
              <a:rPr sz="2600" b="1" spc="-295" dirty="0">
                <a:latin typeface="Times New Roman"/>
                <a:cs typeface="Times New Roman"/>
              </a:rPr>
              <a:t>f</a:t>
            </a:r>
            <a:r>
              <a:rPr sz="2600" b="1" spc="-465" dirty="0">
                <a:latin typeface="Times New Roman"/>
                <a:cs typeface="Times New Roman"/>
              </a:rPr>
              <a:t>un</a:t>
            </a:r>
            <a:r>
              <a:rPr sz="2600" b="1" spc="-355" dirty="0">
                <a:latin typeface="Times New Roman"/>
                <a:cs typeface="Times New Roman"/>
              </a:rPr>
              <a:t>c</a:t>
            </a:r>
            <a:r>
              <a:rPr sz="2600" b="1" spc="-350" dirty="0">
                <a:latin typeface="Times New Roman"/>
                <a:cs typeface="Times New Roman"/>
              </a:rPr>
              <a:t>t</a:t>
            </a:r>
            <a:r>
              <a:rPr sz="2600" b="1" spc="-240" dirty="0">
                <a:latin typeface="Times New Roman"/>
                <a:cs typeface="Times New Roman"/>
              </a:rPr>
              <a:t>i</a:t>
            </a:r>
            <a:r>
              <a:rPr sz="2600" b="1" spc="-425" dirty="0">
                <a:latin typeface="Times New Roman"/>
                <a:cs typeface="Times New Roman"/>
              </a:rPr>
              <a:t>o</a:t>
            </a:r>
            <a:r>
              <a:rPr sz="2600" b="1" spc="-450" dirty="0">
                <a:latin typeface="Times New Roman"/>
                <a:cs typeface="Times New Roman"/>
              </a:rPr>
              <a:t>n</a:t>
            </a:r>
            <a:r>
              <a:rPr sz="2600" b="1" spc="-210" dirty="0">
                <a:latin typeface="Times New Roman"/>
                <a:cs typeface="Times New Roman"/>
              </a:rPr>
              <a:t> </a:t>
            </a:r>
            <a:r>
              <a:rPr sz="2600" spc="-425" dirty="0">
                <a:latin typeface="Times New Roman"/>
                <a:cs typeface="Times New Roman"/>
              </a:rPr>
              <a:t>o</a:t>
            </a:r>
            <a:r>
              <a:rPr sz="2600" spc="-405" dirty="0">
                <a:latin typeface="Times New Roman"/>
                <a:cs typeface="Times New Roman"/>
              </a:rPr>
              <a:t>n</a:t>
            </a:r>
            <a:r>
              <a:rPr sz="2600" spc="-135" dirty="0">
                <a:latin typeface="Times New Roman"/>
                <a:cs typeface="Times New Roman"/>
              </a:rPr>
              <a:t> </a:t>
            </a:r>
            <a:r>
              <a:rPr sz="2600" spc="-805" dirty="0">
                <a:latin typeface="Times New Roman"/>
                <a:cs typeface="Times New Roman"/>
              </a:rPr>
              <a:t>A</a:t>
            </a:r>
            <a:r>
              <a:rPr sz="2600" spc="-204" dirty="0">
                <a:latin typeface="Times New Roman"/>
                <a:cs typeface="Times New Roman"/>
              </a:rPr>
              <a:t>,</a:t>
            </a:r>
            <a:r>
              <a:rPr sz="2600" spc="-295" dirty="0">
                <a:latin typeface="Times New Roman"/>
                <a:cs typeface="Times New Roman"/>
              </a:rPr>
              <a:t> </a:t>
            </a:r>
            <a:r>
              <a:rPr sz="2600" spc="-375" dirty="0">
                <a:latin typeface="Times New Roman"/>
                <a:cs typeface="Times New Roman"/>
              </a:rPr>
              <a:t>d</a:t>
            </a:r>
            <a:r>
              <a:rPr sz="2600" spc="-370" dirty="0">
                <a:latin typeface="Times New Roman"/>
                <a:cs typeface="Times New Roman"/>
              </a:rPr>
              <a:t>e</a:t>
            </a:r>
            <a:r>
              <a:rPr sz="2600" spc="-320" dirty="0">
                <a:latin typeface="Times New Roman"/>
                <a:cs typeface="Times New Roman"/>
              </a:rPr>
              <a:t>n</a:t>
            </a:r>
            <a:r>
              <a:rPr sz="2600" spc="-425" dirty="0">
                <a:latin typeface="Times New Roman"/>
                <a:cs typeface="Times New Roman"/>
              </a:rPr>
              <a:t>o</a:t>
            </a:r>
            <a:r>
              <a:rPr sz="2600" spc="-210" dirty="0">
                <a:latin typeface="Times New Roman"/>
                <a:cs typeface="Times New Roman"/>
              </a:rPr>
              <a:t>t</a:t>
            </a:r>
            <a:r>
              <a:rPr sz="2600" spc="-370" dirty="0">
                <a:latin typeface="Times New Roman"/>
                <a:cs typeface="Times New Roman"/>
              </a:rPr>
              <a:t>e</a:t>
            </a:r>
            <a:r>
              <a:rPr sz="2600" spc="-405" dirty="0">
                <a:latin typeface="Times New Roman"/>
                <a:cs typeface="Times New Roman"/>
              </a:rPr>
              <a:t>d</a:t>
            </a:r>
            <a:r>
              <a:rPr sz="2600" spc="-185" dirty="0">
                <a:latin typeface="Times New Roman"/>
                <a:cs typeface="Times New Roman"/>
              </a:rPr>
              <a:t> </a:t>
            </a:r>
            <a:r>
              <a:rPr sz="2600" spc="-375" dirty="0">
                <a:latin typeface="Times New Roman"/>
                <a:cs typeface="Times New Roman"/>
              </a:rPr>
              <a:t>b</a:t>
            </a:r>
            <a:r>
              <a:rPr sz="2600" spc="-405" dirty="0">
                <a:latin typeface="Times New Roman"/>
                <a:cs typeface="Times New Roman"/>
              </a:rPr>
              <a:t>y</a:t>
            </a:r>
            <a:r>
              <a:rPr sz="2600" spc="80" dirty="0">
                <a:latin typeface="Times New Roman"/>
                <a:cs typeface="Times New Roman"/>
              </a:rPr>
              <a:t> </a:t>
            </a:r>
            <a:r>
              <a:rPr sz="3975" i="1" spc="-450" baseline="1048" dirty="0">
                <a:latin typeface="Times New Roman"/>
                <a:cs typeface="Times New Roman"/>
              </a:rPr>
              <a:t>I</a:t>
            </a:r>
            <a:r>
              <a:rPr sz="3975" i="1" spc="-525" baseline="1048" dirty="0">
                <a:latin typeface="Times New Roman"/>
                <a:cs typeface="Times New Roman"/>
              </a:rPr>
              <a:t> </a:t>
            </a:r>
            <a:r>
              <a:rPr sz="2325" i="1" spc="-480" baseline="-21505" dirty="0">
                <a:latin typeface="Times New Roman"/>
                <a:cs typeface="Times New Roman"/>
              </a:rPr>
              <a:t>A</a:t>
            </a:r>
            <a:r>
              <a:rPr sz="2325" i="1" spc="-165" baseline="-21505" dirty="0">
                <a:latin typeface="Times New Roman"/>
                <a:cs typeface="Times New Roman"/>
              </a:rPr>
              <a:t> </a:t>
            </a:r>
            <a:r>
              <a:rPr sz="2600" spc="-204" dirty="0">
                <a:latin typeface="Times New Roman"/>
                <a:cs typeface="Times New Roman"/>
              </a:rPr>
              <a:t>.</a:t>
            </a:r>
            <a:endParaRPr sz="2600">
              <a:latin typeface="Times New Roman"/>
              <a:cs typeface="Times New Roman"/>
            </a:endParaRPr>
          </a:p>
          <a:p>
            <a:pPr marL="38100" marR="68580">
              <a:lnSpc>
                <a:spcPct val="144900"/>
              </a:lnSpc>
              <a:spcBef>
                <a:spcPts val="95"/>
              </a:spcBef>
              <a:tabLst>
                <a:tab pos="311785" algn="l"/>
                <a:tab pos="2776220" algn="l"/>
              </a:tabLst>
            </a:pPr>
            <a:r>
              <a:rPr sz="3900" spc="-494" baseline="1068" dirty="0">
                <a:latin typeface="Times New Roman"/>
                <a:cs typeface="Times New Roman"/>
              </a:rPr>
              <a:t>I</a:t>
            </a:r>
            <a:r>
              <a:rPr sz="3900" spc="-405" baseline="1068" dirty="0">
                <a:latin typeface="Times New Roman"/>
                <a:cs typeface="Times New Roman"/>
              </a:rPr>
              <a:t>f</a:t>
            </a:r>
            <a:r>
              <a:rPr sz="3900" baseline="1068" dirty="0">
                <a:latin typeface="Times New Roman"/>
                <a:cs typeface="Times New Roman"/>
              </a:rPr>
              <a:t>	</a:t>
            </a:r>
            <a:r>
              <a:rPr sz="2550" i="1" spc="-195" dirty="0">
                <a:latin typeface="Times New Roman"/>
                <a:cs typeface="Times New Roman"/>
              </a:rPr>
              <a:t>f</a:t>
            </a:r>
            <a:r>
              <a:rPr sz="2550" i="1" spc="75" dirty="0">
                <a:latin typeface="Times New Roman"/>
                <a:cs typeface="Times New Roman"/>
              </a:rPr>
              <a:t> </a:t>
            </a:r>
            <a:r>
              <a:rPr sz="2550" spc="-195" dirty="0">
                <a:latin typeface="Times New Roman"/>
                <a:cs typeface="Times New Roman"/>
              </a:rPr>
              <a:t>:</a:t>
            </a:r>
            <a:r>
              <a:rPr sz="2550" spc="-180" dirty="0">
                <a:latin typeface="Times New Roman"/>
                <a:cs typeface="Times New Roman"/>
              </a:rPr>
              <a:t> </a:t>
            </a:r>
            <a:r>
              <a:rPr sz="2550" i="1" spc="-425" dirty="0">
                <a:latin typeface="Times New Roman"/>
                <a:cs typeface="Times New Roman"/>
              </a:rPr>
              <a:t>A</a:t>
            </a:r>
            <a:r>
              <a:rPr sz="2550" i="1" spc="-295" dirty="0">
                <a:latin typeface="Times New Roman"/>
                <a:cs typeface="Times New Roman"/>
              </a:rPr>
              <a:t> </a:t>
            </a:r>
            <a:r>
              <a:rPr sz="2550" spc="-685" dirty="0">
                <a:latin typeface="Symbol"/>
                <a:cs typeface="Symbol"/>
              </a:rPr>
              <a:t></a:t>
            </a:r>
            <a:r>
              <a:rPr sz="2550" spc="-210" dirty="0">
                <a:latin typeface="Times New Roman"/>
                <a:cs typeface="Times New Roman"/>
              </a:rPr>
              <a:t> </a:t>
            </a:r>
            <a:r>
              <a:rPr sz="2550" i="1" spc="-425" dirty="0">
                <a:latin typeface="Times New Roman"/>
                <a:cs typeface="Times New Roman"/>
              </a:rPr>
              <a:t>B</a:t>
            </a:r>
            <a:r>
              <a:rPr sz="2550" i="1" spc="-270" dirty="0">
                <a:latin typeface="Times New Roman"/>
                <a:cs typeface="Times New Roman"/>
              </a:rPr>
              <a:t> </a:t>
            </a:r>
            <a:r>
              <a:rPr sz="3900" spc="-472" baseline="1068" dirty="0">
                <a:latin typeface="Times New Roman"/>
                <a:cs typeface="Times New Roman"/>
              </a:rPr>
              <a:t>a</a:t>
            </a:r>
            <a:r>
              <a:rPr sz="3900" spc="-480" baseline="1068" dirty="0">
                <a:latin typeface="Times New Roman"/>
                <a:cs typeface="Times New Roman"/>
              </a:rPr>
              <a:t>n</a:t>
            </a:r>
            <a:r>
              <a:rPr sz="3900" spc="-607" baseline="1068" dirty="0">
                <a:latin typeface="Times New Roman"/>
                <a:cs typeface="Times New Roman"/>
              </a:rPr>
              <a:t>d</a:t>
            </a:r>
            <a:r>
              <a:rPr sz="3900" spc="-367" baseline="1068" dirty="0">
                <a:latin typeface="Times New Roman"/>
                <a:cs typeface="Times New Roman"/>
              </a:rPr>
              <a:t> </a:t>
            </a:r>
            <a:r>
              <a:rPr sz="2550" i="1" spc="-350" dirty="0">
                <a:latin typeface="Times New Roman"/>
                <a:cs typeface="Times New Roman"/>
              </a:rPr>
              <a:t>g</a:t>
            </a:r>
            <a:r>
              <a:rPr sz="2550" i="1" spc="-210" dirty="0">
                <a:latin typeface="Times New Roman"/>
                <a:cs typeface="Times New Roman"/>
              </a:rPr>
              <a:t> </a:t>
            </a:r>
            <a:r>
              <a:rPr sz="2550" spc="-195" dirty="0">
                <a:latin typeface="Times New Roman"/>
                <a:cs typeface="Times New Roman"/>
              </a:rPr>
              <a:t>:</a:t>
            </a:r>
            <a:r>
              <a:rPr sz="2550" spc="-250" dirty="0">
                <a:latin typeface="Times New Roman"/>
                <a:cs typeface="Times New Roman"/>
              </a:rPr>
              <a:t> </a:t>
            </a:r>
            <a:r>
              <a:rPr sz="2550" i="1" spc="-425" dirty="0">
                <a:latin typeface="Times New Roman"/>
                <a:cs typeface="Times New Roman"/>
              </a:rPr>
              <a:t>B</a:t>
            </a:r>
            <a:r>
              <a:rPr sz="2550" i="1" spc="-190" dirty="0">
                <a:latin typeface="Times New Roman"/>
                <a:cs typeface="Times New Roman"/>
              </a:rPr>
              <a:t> </a:t>
            </a:r>
            <a:r>
              <a:rPr sz="2550" spc="-690" dirty="0">
                <a:latin typeface="Symbol"/>
                <a:cs typeface="Symbol"/>
              </a:rPr>
              <a:t></a:t>
            </a:r>
            <a:r>
              <a:rPr sz="2550" spc="-95" dirty="0">
                <a:latin typeface="Times New Roman"/>
                <a:cs typeface="Times New Roman"/>
              </a:rPr>
              <a:t> </a:t>
            </a:r>
            <a:r>
              <a:rPr sz="2550" i="1" spc="-425" dirty="0">
                <a:latin typeface="Times New Roman"/>
                <a:cs typeface="Times New Roman"/>
              </a:rPr>
              <a:t>A</a:t>
            </a:r>
            <a:r>
              <a:rPr sz="2550" i="1" spc="-405" dirty="0">
                <a:latin typeface="Times New Roman"/>
                <a:cs typeface="Times New Roman"/>
              </a:rPr>
              <a:t> </a:t>
            </a:r>
            <a:r>
              <a:rPr sz="3900" spc="-307" baseline="1068" dirty="0">
                <a:latin typeface="Times New Roman"/>
                <a:cs typeface="Times New Roman"/>
              </a:rPr>
              <a:t>,</a:t>
            </a:r>
            <a:r>
              <a:rPr sz="3900" spc="-465" baseline="1068" dirty="0">
                <a:latin typeface="Times New Roman"/>
                <a:cs typeface="Times New Roman"/>
              </a:rPr>
              <a:t> </a:t>
            </a:r>
            <a:r>
              <a:rPr sz="3900" spc="-315" baseline="1068" dirty="0">
                <a:latin typeface="Times New Roman"/>
                <a:cs typeface="Times New Roman"/>
              </a:rPr>
              <a:t>t</a:t>
            </a:r>
            <a:r>
              <a:rPr sz="3900" spc="-480" baseline="1068" dirty="0">
                <a:latin typeface="Times New Roman"/>
                <a:cs typeface="Times New Roman"/>
              </a:rPr>
              <a:t>h</a:t>
            </a:r>
            <a:r>
              <a:rPr sz="3900" spc="-555" baseline="1068" dirty="0">
                <a:latin typeface="Times New Roman"/>
                <a:cs typeface="Times New Roman"/>
              </a:rPr>
              <a:t>e</a:t>
            </a:r>
            <a:r>
              <a:rPr sz="3900" spc="-607" baseline="1068" dirty="0">
                <a:latin typeface="Times New Roman"/>
                <a:cs typeface="Times New Roman"/>
              </a:rPr>
              <a:t>n</a:t>
            </a:r>
            <a:r>
              <a:rPr sz="3900" spc="-172" baseline="1068" dirty="0">
                <a:latin typeface="Times New Roman"/>
                <a:cs typeface="Times New Roman"/>
              </a:rPr>
              <a:t> </a:t>
            </a:r>
            <a:r>
              <a:rPr sz="3900" spc="-315" baseline="1068" dirty="0">
                <a:latin typeface="Times New Roman"/>
                <a:cs typeface="Times New Roman"/>
              </a:rPr>
              <a:t>t</a:t>
            </a:r>
            <a:r>
              <a:rPr sz="3900" spc="-480" baseline="1068" dirty="0">
                <a:latin typeface="Times New Roman"/>
                <a:cs typeface="Times New Roman"/>
              </a:rPr>
              <a:t>h</a:t>
            </a:r>
            <a:r>
              <a:rPr sz="3900" spc="-540" baseline="1068" dirty="0">
                <a:latin typeface="Times New Roman"/>
                <a:cs typeface="Times New Roman"/>
              </a:rPr>
              <a:t>e</a:t>
            </a:r>
            <a:r>
              <a:rPr sz="3900" spc="-345" baseline="1068" dirty="0">
                <a:latin typeface="Times New Roman"/>
                <a:cs typeface="Times New Roman"/>
              </a:rPr>
              <a:t> </a:t>
            </a:r>
            <a:r>
              <a:rPr sz="3900" spc="-442" baseline="1068" dirty="0">
                <a:latin typeface="Times New Roman"/>
                <a:cs typeface="Times New Roman"/>
              </a:rPr>
              <a:t>f</a:t>
            </a:r>
            <a:r>
              <a:rPr sz="3900" spc="-480" baseline="1068" dirty="0">
                <a:latin typeface="Times New Roman"/>
                <a:cs typeface="Times New Roman"/>
              </a:rPr>
              <a:t>un</a:t>
            </a:r>
            <a:r>
              <a:rPr sz="3900" spc="-532" baseline="1068" dirty="0">
                <a:latin typeface="Times New Roman"/>
                <a:cs typeface="Times New Roman"/>
              </a:rPr>
              <a:t>c</a:t>
            </a:r>
            <a:r>
              <a:rPr sz="3900" spc="-315" baseline="1068" dirty="0">
                <a:latin typeface="Times New Roman"/>
                <a:cs typeface="Times New Roman"/>
              </a:rPr>
              <a:t>t</a:t>
            </a:r>
            <a:r>
              <a:rPr sz="3900" spc="-359" baseline="1068" dirty="0">
                <a:latin typeface="Times New Roman"/>
                <a:cs typeface="Times New Roman"/>
              </a:rPr>
              <a:t>i</a:t>
            </a:r>
            <a:r>
              <a:rPr sz="3900" spc="-637" baseline="1068" dirty="0">
                <a:latin typeface="Times New Roman"/>
                <a:cs typeface="Times New Roman"/>
              </a:rPr>
              <a:t>o</a:t>
            </a:r>
            <a:r>
              <a:rPr sz="3900" spc="-607" baseline="1068" dirty="0">
                <a:latin typeface="Times New Roman"/>
                <a:cs typeface="Times New Roman"/>
              </a:rPr>
              <a:t>n</a:t>
            </a:r>
            <a:r>
              <a:rPr sz="3900" spc="-172" baseline="1068" dirty="0">
                <a:latin typeface="Times New Roman"/>
                <a:cs typeface="Times New Roman"/>
              </a:rPr>
              <a:t> </a:t>
            </a:r>
            <a:r>
              <a:rPr sz="3900" spc="-607" baseline="1068" dirty="0">
                <a:latin typeface="Times New Roman"/>
                <a:cs typeface="Times New Roman"/>
              </a:rPr>
              <a:t>g</a:t>
            </a:r>
            <a:r>
              <a:rPr sz="3900" spc="-330" baseline="1068" dirty="0">
                <a:latin typeface="Times New Roman"/>
                <a:cs typeface="Times New Roman"/>
              </a:rPr>
              <a:t> </a:t>
            </a:r>
            <a:r>
              <a:rPr sz="3900" spc="-359" baseline="1068" dirty="0">
                <a:latin typeface="Times New Roman"/>
                <a:cs typeface="Times New Roman"/>
              </a:rPr>
              <a:t>i</a:t>
            </a:r>
            <a:r>
              <a:rPr sz="3900" spc="-472" baseline="1068" dirty="0">
                <a:latin typeface="Times New Roman"/>
                <a:cs typeface="Times New Roman"/>
              </a:rPr>
              <a:t>s</a:t>
            </a:r>
            <a:r>
              <a:rPr sz="3900" spc="-412" baseline="1068" dirty="0">
                <a:latin typeface="Times New Roman"/>
                <a:cs typeface="Times New Roman"/>
              </a:rPr>
              <a:t> </a:t>
            </a:r>
            <a:r>
              <a:rPr sz="3900" spc="-532" baseline="1068" dirty="0">
                <a:latin typeface="Times New Roman"/>
                <a:cs typeface="Times New Roman"/>
              </a:rPr>
              <a:t>c</a:t>
            </a:r>
            <a:r>
              <a:rPr sz="3900" spc="-472" baseline="1068" dirty="0">
                <a:latin typeface="Times New Roman"/>
                <a:cs typeface="Times New Roman"/>
              </a:rPr>
              <a:t>a</a:t>
            </a:r>
            <a:r>
              <a:rPr sz="3900" spc="-359" baseline="1068" dirty="0">
                <a:latin typeface="Times New Roman"/>
                <a:cs typeface="Times New Roman"/>
              </a:rPr>
              <a:t>ll</a:t>
            </a:r>
            <a:r>
              <a:rPr sz="3900" spc="-555" baseline="1068" dirty="0">
                <a:latin typeface="Times New Roman"/>
                <a:cs typeface="Times New Roman"/>
              </a:rPr>
              <a:t>e</a:t>
            </a:r>
            <a:r>
              <a:rPr sz="3900" spc="-607" baseline="1068" dirty="0">
                <a:latin typeface="Times New Roman"/>
                <a:cs typeface="Times New Roman"/>
              </a:rPr>
              <a:t>d</a:t>
            </a:r>
            <a:r>
              <a:rPr sz="3900" spc="-254" baseline="1068" dirty="0">
                <a:latin typeface="Times New Roman"/>
                <a:cs typeface="Times New Roman"/>
              </a:rPr>
              <a:t> </a:t>
            </a:r>
            <a:r>
              <a:rPr sz="3900" spc="-315" baseline="1068" dirty="0">
                <a:latin typeface="Times New Roman"/>
                <a:cs typeface="Times New Roman"/>
              </a:rPr>
              <a:t>t</a:t>
            </a:r>
            <a:r>
              <a:rPr sz="3900" spc="-480" baseline="1068" dirty="0">
                <a:latin typeface="Times New Roman"/>
                <a:cs typeface="Times New Roman"/>
              </a:rPr>
              <a:t>h</a:t>
            </a:r>
            <a:r>
              <a:rPr sz="3900" spc="-540" baseline="1068" dirty="0">
                <a:latin typeface="Times New Roman"/>
                <a:cs typeface="Times New Roman"/>
              </a:rPr>
              <a:t>e</a:t>
            </a:r>
            <a:r>
              <a:rPr sz="3900" spc="-292" baseline="1068" dirty="0">
                <a:latin typeface="Times New Roman"/>
                <a:cs typeface="Times New Roman"/>
              </a:rPr>
              <a:t> </a:t>
            </a:r>
            <a:r>
              <a:rPr sz="3900" b="1" spc="-337" baseline="1068" dirty="0">
                <a:latin typeface="Times New Roman"/>
                <a:cs typeface="Times New Roman"/>
              </a:rPr>
              <a:t>i</a:t>
            </a:r>
            <a:r>
              <a:rPr sz="3900" b="1" spc="-690" baseline="1068" dirty="0">
                <a:latin typeface="Times New Roman"/>
                <a:cs typeface="Times New Roman"/>
              </a:rPr>
              <a:t>n</a:t>
            </a:r>
            <a:r>
              <a:rPr sz="3900" b="1" spc="-667" baseline="1068" dirty="0">
                <a:latin typeface="Times New Roman"/>
                <a:cs typeface="Times New Roman"/>
              </a:rPr>
              <a:t>v</a:t>
            </a:r>
            <a:r>
              <a:rPr sz="3900" b="1" spc="-555" baseline="1068" dirty="0">
                <a:latin typeface="Times New Roman"/>
                <a:cs typeface="Times New Roman"/>
              </a:rPr>
              <a:t>e</a:t>
            </a:r>
            <a:r>
              <a:rPr sz="3900" b="1" spc="-660" baseline="1068" dirty="0">
                <a:latin typeface="Times New Roman"/>
                <a:cs typeface="Times New Roman"/>
              </a:rPr>
              <a:t>r</a:t>
            </a:r>
            <a:r>
              <a:rPr sz="3900" b="1" spc="-555" baseline="1068" dirty="0">
                <a:latin typeface="Times New Roman"/>
                <a:cs typeface="Times New Roman"/>
              </a:rPr>
              <a:t>s</a:t>
            </a:r>
            <a:r>
              <a:rPr sz="3900" b="1" spc="-540" baseline="1068" dirty="0">
                <a:latin typeface="Times New Roman"/>
                <a:cs typeface="Times New Roman"/>
              </a:rPr>
              <a:t>e</a:t>
            </a:r>
            <a:r>
              <a:rPr sz="3900" b="1" spc="-315" baseline="1068" dirty="0">
                <a:latin typeface="Times New Roman"/>
                <a:cs typeface="Times New Roman"/>
              </a:rPr>
              <a:t> </a:t>
            </a:r>
            <a:r>
              <a:rPr sz="3900" spc="-637" baseline="1068" dirty="0">
                <a:latin typeface="Times New Roman"/>
                <a:cs typeface="Times New Roman"/>
              </a:rPr>
              <a:t>o</a:t>
            </a:r>
            <a:r>
              <a:rPr sz="3900" spc="-405" baseline="1068" dirty="0">
                <a:latin typeface="Times New Roman"/>
                <a:cs typeface="Times New Roman"/>
              </a:rPr>
              <a:t>f</a:t>
            </a:r>
            <a:r>
              <a:rPr sz="3900" spc="-397" baseline="1068" dirty="0">
                <a:latin typeface="Times New Roman"/>
                <a:cs typeface="Times New Roman"/>
              </a:rPr>
              <a:t> </a:t>
            </a:r>
            <a:r>
              <a:rPr sz="3900" spc="-315" baseline="1068" dirty="0">
                <a:latin typeface="Times New Roman"/>
                <a:cs typeface="Times New Roman"/>
              </a:rPr>
              <a:t>t</a:t>
            </a:r>
            <a:r>
              <a:rPr sz="3900" spc="-480" baseline="1068" dirty="0">
                <a:latin typeface="Times New Roman"/>
                <a:cs typeface="Times New Roman"/>
              </a:rPr>
              <a:t>h</a:t>
            </a:r>
            <a:r>
              <a:rPr sz="3900" spc="-382" baseline="1068" dirty="0">
                <a:latin typeface="Times New Roman"/>
                <a:cs typeface="Times New Roman"/>
              </a:rPr>
              <a:t>e  </a:t>
            </a:r>
            <a:r>
              <a:rPr sz="2600" spc="-315" dirty="0">
                <a:latin typeface="Times New Roman"/>
                <a:cs typeface="Times New Roman"/>
              </a:rPr>
              <a:t>f</a:t>
            </a:r>
            <a:r>
              <a:rPr sz="2600" spc="-320" dirty="0">
                <a:latin typeface="Times New Roman"/>
                <a:cs typeface="Times New Roman"/>
              </a:rPr>
              <a:t>un</a:t>
            </a:r>
            <a:r>
              <a:rPr sz="2600" spc="-355" dirty="0">
                <a:latin typeface="Times New Roman"/>
                <a:cs typeface="Times New Roman"/>
              </a:rPr>
              <a:t>c</a:t>
            </a:r>
            <a:r>
              <a:rPr sz="2600" spc="-210" dirty="0">
                <a:latin typeface="Times New Roman"/>
                <a:cs typeface="Times New Roman"/>
              </a:rPr>
              <a:t>t</a:t>
            </a:r>
            <a:r>
              <a:rPr sz="2600" spc="-240" dirty="0">
                <a:latin typeface="Times New Roman"/>
                <a:cs typeface="Times New Roman"/>
              </a:rPr>
              <a:t>i</a:t>
            </a:r>
            <a:r>
              <a:rPr sz="2600" spc="-425" dirty="0">
                <a:latin typeface="Times New Roman"/>
                <a:cs typeface="Times New Roman"/>
              </a:rPr>
              <a:t>o</a:t>
            </a:r>
            <a:r>
              <a:rPr sz="2600" spc="-405" dirty="0">
                <a:latin typeface="Times New Roman"/>
                <a:cs typeface="Times New Roman"/>
              </a:rPr>
              <a:t>n</a:t>
            </a:r>
            <a:r>
              <a:rPr sz="2600" spc="-114" dirty="0">
                <a:latin typeface="Times New Roman"/>
                <a:cs typeface="Times New Roman"/>
              </a:rPr>
              <a:t> </a:t>
            </a:r>
            <a:r>
              <a:rPr sz="2600" spc="-315" dirty="0">
                <a:latin typeface="Times New Roman"/>
                <a:cs typeface="Times New Roman"/>
              </a:rPr>
              <a:t>f</a:t>
            </a:r>
            <a:r>
              <a:rPr sz="2600" spc="-204" dirty="0">
                <a:latin typeface="Times New Roman"/>
                <a:cs typeface="Times New Roman"/>
              </a:rPr>
              <a:t>,</a:t>
            </a:r>
            <a:r>
              <a:rPr sz="2600" spc="-310" dirty="0">
                <a:latin typeface="Times New Roman"/>
                <a:cs typeface="Times New Roman"/>
              </a:rPr>
              <a:t> </a:t>
            </a:r>
            <a:r>
              <a:rPr sz="2600" spc="-250" dirty="0">
                <a:latin typeface="Times New Roman"/>
                <a:cs typeface="Times New Roman"/>
              </a:rPr>
              <a:t>if</a:t>
            </a:r>
            <a:r>
              <a:rPr sz="2600" spc="130" dirty="0">
                <a:latin typeface="Times New Roman"/>
                <a:cs typeface="Times New Roman"/>
              </a:rPr>
              <a:t> </a:t>
            </a:r>
            <a:r>
              <a:rPr sz="3900" i="1" spc="-622" baseline="2136" dirty="0">
                <a:latin typeface="Times New Roman"/>
                <a:cs typeface="Times New Roman"/>
              </a:rPr>
              <a:t>g</a:t>
            </a:r>
            <a:r>
              <a:rPr sz="3900" i="1" spc="-330" baseline="2136" dirty="0">
                <a:latin typeface="Times New Roman"/>
                <a:cs typeface="Times New Roman"/>
              </a:rPr>
              <a:t> </a:t>
            </a:r>
            <a:r>
              <a:rPr sz="3900" spc="-1589" baseline="2136" dirty="0">
                <a:latin typeface="Lucida Sans Unicode"/>
                <a:cs typeface="Lucida Sans Unicode"/>
              </a:rPr>
              <a:t>∘</a:t>
            </a:r>
            <a:r>
              <a:rPr sz="3900" spc="-202" baseline="2136" dirty="0">
                <a:latin typeface="Lucida Sans Unicode"/>
                <a:cs typeface="Lucida Sans Unicode"/>
              </a:rPr>
              <a:t> </a:t>
            </a:r>
            <a:r>
              <a:rPr sz="3900" i="1" spc="-345" baseline="2136" dirty="0">
                <a:latin typeface="Times New Roman"/>
                <a:cs typeface="Times New Roman"/>
              </a:rPr>
              <a:t>f</a:t>
            </a:r>
            <a:r>
              <a:rPr sz="3900" i="1" spc="337" baseline="2136" dirty="0">
                <a:latin typeface="Times New Roman"/>
                <a:cs typeface="Times New Roman"/>
              </a:rPr>
              <a:t> </a:t>
            </a:r>
            <a:r>
              <a:rPr sz="3900" spc="-682" baseline="2136" dirty="0">
                <a:latin typeface="Symbol"/>
                <a:cs typeface="Symbol"/>
              </a:rPr>
              <a:t></a:t>
            </a:r>
            <a:r>
              <a:rPr sz="3900" spc="-172" baseline="2136" dirty="0">
                <a:latin typeface="Times New Roman"/>
                <a:cs typeface="Times New Roman"/>
              </a:rPr>
              <a:t> </a:t>
            </a:r>
            <a:r>
              <a:rPr sz="3900" i="1" spc="-412" baseline="2136" dirty="0">
                <a:latin typeface="Times New Roman"/>
                <a:cs typeface="Times New Roman"/>
              </a:rPr>
              <a:t>I</a:t>
            </a:r>
            <a:r>
              <a:rPr sz="3900" i="1" spc="-569" baseline="2136" dirty="0">
                <a:latin typeface="Times New Roman"/>
                <a:cs typeface="Times New Roman"/>
              </a:rPr>
              <a:t> </a:t>
            </a:r>
            <a:r>
              <a:rPr sz="2250" i="1" spc="-427" baseline="-22222" dirty="0">
                <a:latin typeface="Times New Roman"/>
                <a:cs typeface="Times New Roman"/>
              </a:rPr>
              <a:t>A</a:t>
            </a:r>
            <a:r>
              <a:rPr sz="2250" i="1" baseline="-22222" dirty="0">
                <a:latin typeface="Times New Roman"/>
                <a:cs typeface="Times New Roman"/>
              </a:rPr>
              <a:t> </a:t>
            </a:r>
            <a:r>
              <a:rPr sz="2250" i="1" spc="-7" baseline="-22222" dirty="0">
                <a:latin typeface="Times New Roman"/>
                <a:cs typeface="Times New Roman"/>
              </a:rPr>
              <a:t> </a:t>
            </a:r>
            <a:r>
              <a:rPr sz="2600" spc="-315" dirty="0">
                <a:latin typeface="Times New Roman"/>
                <a:cs typeface="Times New Roman"/>
              </a:rPr>
              <a:t>a</a:t>
            </a:r>
            <a:r>
              <a:rPr sz="2600" spc="-320" dirty="0">
                <a:latin typeface="Times New Roman"/>
                <a:cs typeface="Times New Roman"/>
              </a:rPr>
              <a:t>n</a:t>
            </a:r>
            <a:r>
              <a:rPr sz="2600" spc="-405" dirty="0">
                <a:latin typeface="Times New Roman"/>
                <a:cs typeface="Times New Roman"/>
              </a:rPr>
              <a:t>d</a:t>
            </a:r>
            <a:r>
              <a:rPr sz="2600" dirty="0">
                <a:latin typeface="Times New Roman"/>
                <a:cs typeface="Times New Roman"/>
              </a:rPr>
              <a:t>	</a:t>
            </a:r>
            <a:r>
              <a:rPr sz="3900" i="1" spc="-345" baseline="2136" dirty="0">
                <a:latin typeface="Times New Roman"/>
                <a:cs typeface="Times New Roman"/>
              </a:rPr>
              <a:t>f</a:t>
            </a:r>
            <a:r>
              <a:rPr sz="3900" i="1" spc="89" baseline="2136" dirty="0">
                <a:latin typeface="Times New Roman"/>
                <a:cs typeface="Times New Roman"/>
              </a:rPr>
              <a:t> </a:t>
            </a:r>
            <a:r>
              <a:rPr sz="3900" spc="-1589" baseline="2136" dirty="0">
                <a:latin typeface="Lucida Sans Unicode"/>
                <a:cs typeface="Lucida Sans Unicode"/>
              </a:rPr>
              <a:t>∘</a:t>
            </a:r>
            <a:r>
              <a:rPr sz="3900" spc="-577" baseline="2136" dirty="0">
                <a:latin typeface="Lucida Sans Unicode"/>
                <a:cs typeface="Lucida Sans Unicode"/>
              </a:rPr>
              <a:t> </a:t>
            </a:r>
            <a:r>
              <a:rPr sz="3900" i="1" spc="-622" baseline="2136" dirty="0">
                <a:latin typeface="Times New Roman"/>
                <a:cs typeface="Times New Roman"/>
              </a:rPr>
              <a:t>g</a:t>
            </a:r>
            <a:r>
              <a:rPr sz="3900" i="1" spc="-82" baseline="2136" dirty="0">
                <a:latin typeface="Times New Roman"/>
                <a:cs typeface="Times New Roman"/>
              </a:rPr>
              <a:t> </a:t>
            </a:r>
            <a:r>
              <a:rPr sz="3900" spc="-682" baseline="2136" dirty="0">
                <a:latin typeface="Symbol"/>
                <a:cs typeface="Symbol"/>
              </a:rPr>
              <a:t></a:t>
            </a:r>
            <a:r>
              <a:rPr sz="3900" spc="-172" baseline="2136" dirty="0">
                <a:latin typeface="Times New Roman"/>
                <a:cs typeface="Times New Roman"/>
              </a:rPr>
              <a:t> </a:t>
            </a:r>
            <a:r>
              <a:rPr sz="3900" i="1" spc="-82" baseline="2136" dirty="0">
                <a:latin typeface="Times New Roman"/>
                <a:cs typeface="Times New Roman"/>
              </a:rPr>
              <a:t>I</a:t>
            </a:r>
            <a:r>
              <a:rPr sz="2250" i="1" spc="-427" baseline="-22222" dirty="0">
                <a:latin typeface="Times New Roman"/>
                <a:cs typeface="Times New Roman"/>
              </a:rPr>
              <a:t>B</a:t>
            </a:r>
            <a:r>
              <a:rPr sz="2250" i="1" spc="-15" baseline="-22222" dirty="0">
                <a:latin typeface="Times New Roman"/>
                <a:cs typeface="Times New Roman"/>
              </a:rPr>
              <a:t> </a:t>
            </a:r>
            <a:r>
              <a:rPr sz="2600" spc="-204" dirty="0">
                <a:latin typeface="Times New Roman"/>
                <a:cs typeface="Times New Roman"/>
              </a:rPr>
              <a:t>.</a:t>
            </a:r>
            <a:endParaRPr sz="2600">
              <a:latin typeface="Times New Roman"/>
              <a:cs typeface="Times New Roman"/>
            </a:endParaRPr>
          </a:p>
        </p:txBody>
      </p:sp>
      <p:sp>
        <p:nvSpPr>
          <p:cNvPr id="7" name="object 7"/>
          <p:cNvSpPr txBox="1"/>
          <p:nvPr/>
        </p:nvSpPr>
        <p:spPr>
          <a:xfrm>
            <a:off x="634383" y="3677591"/>
            <a:ext cx="297815" cy="422275"/>
          </a:xfrm>
          <a:prstGeom prst="rect">
            <a:avLst/>
          </a:prstGeom>
        </p:spPr>
        <p:txBody>
          <a:bodyPr vert="horz" wrap="square" lIns="0" tIns="13335" rIns="0" bIns="0" rtlCol="0">
            <a:spAutoFit/>
          </a:bodyPr>
          <a:lstStyle/>
          <a:p>
            <a:pPr marL="12700">
              <a:lnSpc>
                <a:spcPct val="100000"/>
              </a:lnSpc>
              <a:spcBef>
                <a:spcPts val="105"/>
              </a:spcBef>
            </a:pPr>
            <a:r>
              <a:rPr sz="2600" spc="-295" dirty="0">
                <a:latin typeface="Times New Roman"/>
                <a:cs typeface="Times New Roman"/>
              </a:rPr>
              <a:t>(</a:t>
            </a:r>
            <a:r>
              <a:rPr sz="2600" spc="-240" dirty="0">
                <a:latin typeface="Times New Roman"/>
                <a:cs typeface="Times New Roman"/>
              </a:rPr>
              <a:t>ii</a:t>
            </a:r>
            <a:r>
              <a:rPr sz="2600" spc="-270" dirty="0">
                <a:latin typeface="Times New Roman"/>
                <a:cs typeface="Times New Roman"/>
              </a:rPr>
              <a:t>)</a:t>
            </a:r>
            <a:endParaRPr sz="2600">
              <a:latin typeface="Times New Roman"/>
              <a:cs typeface="Times New Roman"/>
            </a:endParaRPr>
          </a:p>
        </p:txBody>
      </p:sp>
      <p:sp>
        <p:nvSpPr>
          <p:cNvPr id="8" name="object 8"/>
          <p:cNvSpPr txBox="1"/>
          <p:nvPr/>
        </p:nvSpPr>
        <p:spPr>
          <a:xfrm>
            <a:off x="634383" y="4842344"/>
            <a:ext cx="359410" cy="422275"/>
          </a:xfrm>
          <a:prstGeom prst="rect">
            <a:avLst/>
          </a:prstGeom>
        </p:spPr>
        <p:txBody>
          <a:bodyPr vert="horz" wrap="square" lIns="0" tIns="13335" rIns="0" bIns="0" rtlCol="0">
            <a:spAutoFit/>
          </a:bodyPr>
          <a:lstStyle/>
          <a:p>
            <a:pPr marL="12700">
              <a:lnSpc>
                <a:spcPct val="100000"/>
              </a:lnSpc>
              <a:spcBef>
                <a:spcPts val="105"/>
              </a:spcBef>
            </a:pPr>
            <a:r>
              <a:rPr sz="2600" spc="-295" dirty="0">
                <a:latin typeface="Times New Roman"/>
                <a:cs typeface="Times New Roman"/>
              </a:rPr>
              <a:t>(</a:t>
            </a:r>
            <a:r>
              <a:rPr sz="2600" spc="-240" dirty="0">
                <a:latin typeface="Times New Roman"/>
                <a:cs typeface="Times New Roman"/>
              </a:rPr>
              <a:t>iii</a:t>
            </a:r>
            <a:r>
              <a:rPr sz="2600" spc="-270" dirty="0">
                <a:latin typeface="Times New Roman"/>
                <a:cs typeface="Times New Roman"/>
              </a:rPr>
              <a:t>)</a:t>
            </a:r>
            <a:endParaRPr sz="260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100" y="392322"/>
            <a:ext cx="8491855" cy="6051550"/>
          </a:xfrm>
          <a:prstGeom prst="rect">
            <a:avLst/>
          </a:prstGeom>
        </p:spPr>
        <p:txBody>
          <a:bodyPr vert="horz" wrap="square" lIns="0" tIns="121920" rIns="0" bIns="0" rtlCol="0">
            <a:spAutoFit/>
          </a:bodyPr>
          <a:lstStyle/>
          <a:p>
            <a:pPr marL="12700">
              <a:lnSpc>
                <a:spcPct val="100000"/>
              </a:lnSpc>
              <a:spcBef>
                <a:spcPts val="960"/>
              </a:spcBef>
            </a:pPr>
            <a:r>
              <a:rPr sz="2300" b="1" spc="-405" dirty="0">
                <a:latin typeface="Times New Roman"/>
                <a:cs typeface="Times New Roman"/>
              </a:rPr>
              <a:t>P</a:t>
            </a:r>
            <a:r>
              <a:rPr sz="2300" b="1" spc="-200" dirty="0">
                <a:latin typeface="Times New Roman"/>
                <a:cs typeface="Times New Roman"/>
              </a:rPr>
              <a:t>r</a:t>
            </a:r>
            <a:r>
              <a:rPr sz="2300" b="1" spc="-130" dirty="0">
                <a:latin typeface="Times New Roman"/>
                <a:cs typeface="Times New Roman"/>
              </a:rPr>
              <a:t>o</a:t>
            </a:r>
            <a:r>
              <a:rPr sz="2300" b="1" spc="-155" dirty="0">
                <a:latin typeface="Times New Roman"/>
                <a:cs typeface="Times New Roman"/>
              </a:rPr>
              <a:t>p</a:t>
            </a:r>
            <a:r>
              <a:rPr sz="2300" b="1" spc="-110" dirty="0">
                <a:latin typeface="Times New Roman"/>
                <a:cs typeface="Times New Roman"/>
              </a:rPr>
              <a:t>e</a:t>
            </a:r>
            <a:r>
              <a:rPr sz="2300" b="1" spc="-200" dirty="0">
                <a:latin typeface="Times New Roman"/>
                <a:cs typeface="Times New Roman"/>
              </a:rPr>
              <a:t>r</a:t>
            </a:r>
            <a:r>
              <a:rPr sz="2300" b="1" spc="-160" dirty="0">
                <a:latin typeface="Times New Roman"/>
                <a:cs typeface="Times New Roman"/>
              </a:rPr>
              <a:t>t</a:t>
            </a:r>
            <a:r>
              <a:rPr sz="2300" b="1" spc="-65" dirty="0">
                <a:latin typeface="Times New Roman"/>
                <a:cs typeface="Times New Roman"/>
              </a:rPr>
              <a:t>i</a:t>
            </a:r>
            <a:r>
              <a:rPr sz="2300" b="1" spc="-110" dirty="0">
                <a:latin typeface="Times New Roman"/>
                <a:cs typeface="Times New Roman"/>
              </a:rPr>
              <a:t>e</a:t>
            </a:r>
            <a:r>
              <a:rPr sz="2300" b="1" spc="-80" dirty="0">
                <a:latin typeface="Times New Roman"/>
                <a:cs typeface="Times New Roman"/>
              </a:rPr>
              <a:t>s</a:t>
            </a:r>
            <a:r>
              <a:rPr sz="2300" b="1" spc="-100" dirty="0">
                <a:latin typeface="Times New Roman"/>
                <a:cs typeface="Times New Roman"/>
              </a:rPr>
              <a:t> </a:t>
            </a:r>
            <a:r>
              <a:rPr sz="2300" b="1" spc="-130" dirty="0">
                <a:latin typeface="Times New Roman"/>
                <a:cs typeface="Times New Roman"/>
              </a:rPr>
              <a:t>o</a:t>
            </a:r>
            <a:r>
              <a:rPr sz="2300" b="1" spc="-70" dirty="0">
                <a:latin typeface="Times New Roman"/>
                <a:cs typeface="Times New Roman"/>
              </a:rPr>
              <a:t>f</a:t>
            </a:r>
            <a:r>
              <a:rPr sz="2300" b="1" spc="-105" dirty="0">
                <a:latin typeface="Times New Roman"/>
                <a:cs typeface="Times New Roman"/>
              </a:rPr>
              <a:t> </a:t>
            </a:r>
            <a:r>
              <a:rPr sz="2300" b="1" spc="-130" dirty="0">
                <a:latin typeface="Times New Roman"/>
                <a:cs typeface="Times New Roman"/>
              </a:rPr>
              <a:t>f</a:t>
            </a:r>
            <a:r>
              <a:rPr sz="2300" b="1" spc="-105" dirty="0">
                <a:latin typeface="Times New Roman"/>
                <a:cs typeface="Times New Roman"/>
              </a:rPr>
              <a:t>unc</a:t>
            </a:r>
            <a:r>
              <a:rPr sz="2300" b="1" spc="-165" dirty="0">
                <a:latin typeface="Times New Roman"/>
                <a:cs typeface="Times New Roman"/>
              </a:rPr>
              <a:t>t</a:t>
            </a:r>
            <a:r>
              <a:rPr sz="2300" b="1" spc="-65" dirty="0">
                <a:latin typeface="Times New Roman"/>
                <a:cs typeface="Times New Roman"/>
              </a:rPr>
              <a:t>i</a:t>
            </a:r>
            <a:r>
              <a:rPr sz="2300" b="1" spc="-145" dirty="0">
                <a:latin typeface="Times New Roman"/>
                <a:cs typeface="Times New Roman"/>
              </a:rPr>
              <a:t>o</a:t>
            </a:r>
            <a:r>
              <a:rPr sz="2300" b="1" spc="-114" dirty="0">
                <a:latin typeface="Times New Roman"/>
                <a:cs typeface="Times New Roman"/>
              </a:rPr>
              <a:t>n</a:t>
            </a:r>
            <a:endParaRPr sz="2300">
              <a:latin typeface="Times New Roman"/>
              <a:cs typeface="Times New Roman"/>
            </a:endParaRPr>
          </a:p>
          <a:p>
            <a:pPr marL="765175">
              <a:lnSpc>
                <a:spcPct val="100000"/>
              </a:lnSpc>
              <a:spcBef>
                <a:spcPts val="760"/>
              </a:spcBef>
            </a:pPr>
            <a:r>
              <a:rPr sz="1950" b="1" spc="-335" dirty="0">
                <a:latin typeface="Times New Roman"/>
                <a:cs typeface="Times New Roman"/>
              </a:rPr>
              <a:t>P</a:t>
            </a:r>
            <a:r>
              <a:rPr sz="1950" b="1" spc="-150" dirty="0">
                <a:latin typeface="Times New Roman"/>
                <a:cs typeface="Times New Roman"/>
              </a:rPr>
              <a:t>r</a:t>
            </a:r>
            <a:r>
              <a:rPr sz="1950" b="1" spc="-100" dirty="0">
                <a:latin typeface="Times New Roman"/>
                <a:cs typeface="Times New Roman"/>
              </a:rPr>
              <a:t>o</a:t>
            </a:r>
            <a:r>
              <a:rPr sz="1950" b="1" spc="-140" dirty="0">
                <a:latin typeface="Times New Roman"/>
                <a:cs typeface="Times New Roman"/>
              </a:rPr>
              <a:t>p</a:t>
            </a:r>
            <a:r>
              <a:rPr sz="1950" b="1" spc="-80" dirty="0">
                <a:latin typeface="Times New Roman"/>
                <a:cs typeface="Times New Roman"/>
              </a:rPr>
              <a:t>e</a:t>
            </a:r>
            <a:r>
              <a:rPr sz="1950" b="1" spc="-140" dirty="0">
                <a:latin typeface="Times New Roman"/>
                <a:cs typeface="Times New Roman"/>
              </a:rPr>
              <a:t>rt</a:t>
            </a:r>
            <a:r>
              <a:rPr sz="1950" b="1" spc="-135" dirty="0">
                <a:latin typeface="Times New Roman"/>
                <a:cs typeface="Times New Roman"/>
              </a:rPr>
              <a:t>y</a:t>
            </a:r>
            <a:r>
              <a:rPr sz="1950" b="1" spc="-55" dirty="0">
                <a:latin typeface="Times New Roman"/>
                <a:cs typeface="Times New Roman"/>
              </a:rPr>
              <a:t>:</a:t>
            </a:r>
            <a:r>
              <a:rPr sz="1950" b="1" spc="-295" dirty="0">
                <a:latin typeface="Times New Roman"/>
                <a:cs typeface="Times New Roman"/>
              </a:rPr>
              <a:t> </a:t>
            </a:r>
            <a:r>
              <a:rPr sz="1950" b="1" spc="-80" dirty="0">
                <a:latin typeface="Times New Roman"/>
                <a:cs typeface="Times New Roman"/>
              </a:rPr>
              <a:t>1</a:t>
            </a:r>
            <a:endParaRPr sz="1950">
              <a:latin typeface="Times New Roman"/>
              <a:cs typeface="Times New Roman"/>
            </a:endParaRPr>
          </a:p>
          <a:p>
            <a:pPr marL="1043940">
              <a:lnSpc>
                <a:spcPct val="100000"/>
              </a:lnSpc>
              <a:spcBef>
                <a:spcPts val="740"/>
              </a:spcBef>
              <a:tabLst>
                <a:tab pos="5366385" algn="l"/>
              </a:tabLst>
            </a:pPr>
            <a:r>
              <a:rPr sz="2925" spc="-315" baseline="1424" dirty="0">
                <a:latin typeface="Times New Roman"/>
                <a:cs typeface="Times New Roman"/>
              </a:rPr>
              <a:t>C</a:t>
            </a:r>
            <a:r>
              <a:rPr sz="2925" spc="-150" baseline="1424" dirty="0">
                <a:latin typeface="Times New Roman"/>
                <a:cs typeface="Times New Roman"/>
              </a:rPr>
              <a:t>o</a:t>
            </a:r>
            <a:r>
              <a:rPr sz="2925" spc="-127" baseline="1424" dirty="0">
                <a:latin typeface="Times New Roman"/>
                <a:cs typeface="Times New Roman"/>
              </a:rPr>
              <a:t>m</a:t>
            </a:r>
            <a:r>
              <a:rPr sz="2925" spc="-44" baseline="1424" dirty="0">
                <a:latin typeface="Times New Roman"/>
                <a:cs typeface="Times New Roman"/>
              </a:rPr>
              <a:t>p</a:t>
            </a:r>
            <a:r>
              <a:rPr sz="2925" spc="-150" baseline="1424" dirty="0">
                <a:latin typeface="Times New Roman"/>
                <a:cs typeface="Times New Roman"/>
              </a:rPr>
              <a:t>o</a:t>
            </a:r>
            <a:r>
              <a:rPr sz="2925" spc="-172" baseline="1424" dirty="0">
                <a:latin typeface="Times New Roman"/>
                <a:cs typeface="Times New Roman"/>
              </a:rPr>
              <a:t>s</a:t>
            </a:r>
            <a:r>
              <a:rPr sz="2925" spc="-52" baseline="1424" dirty="0">
                <a:latin typeface="Times New Roman"/>
                <a:cs typeface="Times New Roman"/>
              </a:rPr>
              <a:t>i</a:t>
            </a:r>
            <a:r>
              <a:rPr sz="2925" spc="-44" baseline="1424" dirty="0">
                <a:latin typeface="Times New Roman"/>
                <a:cs typeface="Times New Roman"/>
              </a:rPr>
              <a:t>t</a:t>
            </a:r>
            <a:r>
              <a:rPr sz="2925" spc="-89" baseline="1424" dirty="0">
                <a:latin typeface="Times New Roman"/>
                <a:cs typeface="Times New Roman"/>
              </a:rPr>
              <a:t>i</a:t>
            </a:r>
            <a:r>
              <a:rPr sz="2925" spc="-150" baseline="1424" dirty="0">
                <a:latin typeface="Times New Roman"/>
                <a:cs typeface="Times New Roman"/>
              </a:rPr>
              <a:t>o</a:t>
            </a:r>
            <a:r>
              <a:rPr sz="2925" spc="-120" baseline="1424" dirty="0">
                <a:latin typeface="Times New Roman"/>
                <a:cs typeface="Times New Roman"/>
              </a:rPr>
              <a:t>n</a:t>
            </a:r>
            <a:r>
              <a:rPr sz="2925" spc="44" baseline="1424" dirty="0">
                <a:latin typeface="Times New Roman"/>
                <a:cs typeface="Times New Roman"/>
              </a:rPr>
              <a:t> </a:t>
            </a:r>
            <a:r>
              <a:rPr sz="2925" spc="-97" baseline="1424" dirty="0">
                <a:latin typeface="Times New Roman"/>
                <a:cs typeface="Times New Roman"/>
              </a:rPr>
              <a:t>of</a:t>
            </a:r>
            <a:r>
              <a:rPr sz="2925" spc="-150" baseline="1424" dirty="0">
                <a:latin typeface="Times New Roman"/>
                <a:cs typeface="Times New Roman"/>
              </a:rPr>
              <a:t> f</a:t>
            </a:r>
            <a:r>
              <a:rPr sz="2925" spc="37" baseline="1424" dirty="0">
                <a:latin typeface="Times New Roman"/>
                <a:cs typeface="Times New Roman"/>
              </a:rPr>
              <a:t>u</a:t>
            </a:r>
            <a:r>
              <a:rPr sz="2925" spc="7" baseline="1424" dirty="0">
                <a:latin typeface="Times New Roman"/>
                <a:cs typeface="Times New Roman"/>
              </a:rPr>
              <a:t>n</a:t>
            </a:r>
            <a:r>
              <a:rPr sz="2925" spc="-97" baseline="1424" dirty="0">
                <a:latin typeface="Times New Roman"/>
                <a:cs typeface="Times New Roman"/>
              </a:rPr>
              <a:t>c</a:t>
            </a:r>
            <a:r>
              <a:rPr sz="2925" spc="-44" baseline="1424" dirty="0">
                <a:latin typeface="Times New Roman"/>
                <a:cs typeface="Times New Roman"/>
              </a:rPr>
              <a:t>t</a:t>
            </a:r>
            <a:r>
              <a:rPr sz="2925" spc="-67" baseline="1424" dirty="0">
                <a:latin typeface="Times New Roman"/>
                <a:cs typeface="Times New Roman"/>
              </a:rPr>
              <a:t>i</a:t>
            </a:r>
            <a:r>
              <a:rPr sz="2925" spc="-142" baseline="1424" dirty="0">
                <a:latin typeface="Times New Roman"/>
                <a:cs typeface="Times New Roman"/>
              </a:rPr>
              <a:t>o</a:t>
            </a:r>
            <a:r>
              <a:rPr sz="2925" spc="7" baseline="1424" dirty="0">
                <a:latin typeface="Times New Roman"/>
                <a:cs typeface="Times New Roman"/>
              </a:rPr>
              <a:t>n</a:t>
            </a:r>
            <a:r>
              <a:rPr sz="2925" spc="-89" baseline="1424" dirty="0">
                <a:latin typeface="Times New Roman"/>
                <a:cs typeface="Times New Roman"/>
              </a:rPr>
              <a:t>s</a:t>
            </a:r>
            <a:r>
              <a:rPr sz="2925" spc="-165" baseline="1424" dirty="0">
                <a:latin typeface="Times New Roman"/>
                <a:cs typeface="Times New Roman"/>
              </a:rPr>
              <a:t> </a:t>
            </a:r>
            <a:r>
              <a:rPr sz="2925" spc="-82" baseline="1424" dirty="0">
                <a:latin typeface="Times New Roman"/>
                <a:cs typeface="Times New Roman"/>
              </a:rPr>
              <a:t>is</a:t>
            </a:r>
            <a:r>
              <a:rPr sz="2925" spc="-157" baseline="1424" dirty="0">
                <a:latin typeface="Times New Roman"/>
                <a:cs typeface="Times New Roman"/>
              </a:rPr>
              <a:t> </a:t>
            </a:r>
            <a:r>
              <a:rPr sz="2925" spc="-37" baseline="1424" dirty="0">
                <a:latin typeface="Times New Roman"/>
                <a:cs typeface="Times New Roman"/>
              </a:rPr>
              <a:t>a</a:t>
            </a:r>
            <a:r>
              <a:rPr sz="2925" spc="-142" baseline="1424" dirty="0">
                <a:latin typeface="Times New Roman"/>
                <a:cs typeface="Times New Roman"/>
              </a:rPr>
              <a:t>s</a:t>
            </a:r>
            <a:r>
              <a:rPr sz="2925" spc="-172" baseline="1424" dirty="0">
                <a:latin typeface="Times New Roman"/>
                <a:cs typeface="Times New Roman"/>
              </a:rPr>
              <a:t>s</a:t>
            </a:r>
            <a:r>
              <a:rPr sz="2925" spc="-150" baseline="1424" dirty="0">
                <a:latin typeface="Times New Roman"/>
                <a:cs typeface="Times New Roman"/>
              </a:rPr>
              <a:t>o</a:t>
            </a:r>
            <a:r>
              <a:rPr sz="2925" spc="-97" baseline="1424" dirty="0">
                <a:latin typeface="Times New Roman"/>
                <a:cs typeface="Times New Roman"/>
              </a:rPr>
              <a:t>c</a:t>
            </a:r>
            <a:r>
              <a:rPr sz="2925" spc="-89" baseline="1424" dirty="0">
                <a:latin typeface="Times New Roman"/>
                <a:cs typeface="Times New Roman"/>
              </a:rPr>
              <a:t>i</a:t>
            </a:r>
            <a:r>
              <a:rPr sz="2925" spc="-37" baseline="1424" dirty="0">
                <a:latin typeface="Times New Roman"/>
                <a:cs typeface="Times New Roman"/>
              </a:rPr>
              <a:t>a</a:t>
            </a:r>
            <a:r>
              <a:rPr sz="2925" spc="-44" baseline="1424" dirty="0">
                <a:latin typeface="Times New Roman"/>
                <a:cs typeface="Times New Roman"/>
              </a:rPr>
              <a:t>t</a:t>
            </a:r>
            <a:r>
              <a:rPr sz="2925" spc="-89" baseline="1424" dirty="0">
                <a:latin typeface="Times New Roman"/>
                <a:cs typeface="Times New Roman"/>
              </a:rPr>
              <a:t>i</a:t>
            </a:r>
            <a:r>
              <a:rPr sz="2925" spc="-179" baseline="1424" dirty="0">
                <a:latin typeface="Times New Roman"/>
                <a:cs typeface="Times New Roman"/>
              </a:rPr>
              <a:t>v</a:t>
            </a:r>
            <a:r>
              <a:rPr sz="2925" spc="-120" baseline="1424" dirty="0">
                <a:latin typeface="Times New Roman"/>
                <a:cs typeface="Times New Roman"/>
              </a:rPr>
              <a:t>e</a:t>
            </a:r>
            <a:r>
              <a:rPr sz="2925" spc="-195" baseline="1424" dirty="0">
                <a:latin typeface="Times New Roman"/>
                <a:cs typeface="Times New Roman"/>
              </a:rPr>
              <a:t>.</a:t>
            </a:r>
            <a:r>
              <a:rPr sz="2925" spc="-120" baseline="1424" dirty="0">
                <a:latin typeface="Times New Roman"/>
                <a:cs typeface="Times New Roman"/>
              </a:rPr>
              <a:t>(</a:t>
            </a:r>
            <a:r>
              <a:rPr sz="2925" spc="-89" baseline="1424" dirty="0">
                <a:latin typeface="Times New Roman"/>
                <a:cs typeface="Times New Roman"/>
              </a:rPr>
              <a:t>i</a:t>
            </a:r>
            <a:r>
              <a:rPr sz="2925" spc="-195" baseline="1424" dirty="0">
                <a:latin typeface="Times New Roman"/>
                <a:cs typeface="Times New Roman"/>
              </a:rPr>
              <a:t>.</a:t>
            </a:r>
            <a:r>
              <a:rPr sz="2925" spc="-120" baseline="1424" dirty="0">
                <a:latin typeface="Times New Roman"/>
                <a:cs typeface="Times New Roman"/>
              </a:rPr>
              <a:t>e</a:t>
            </a:r>
            <a:r>
              <a:rPr sz="2925" spc="-82" baseline="1424" dirty="0">
                <a:latin typeface="Times New Roman"/>
                <a:cs typeface="Times New Roman"/>
              </a:rPr>
              <a:t>)</a:t>
            </a:r>
            <a:r>
              <a:rPr sz="2925" spc="-120" baseline="1424" dirty="0">
                <a:latin typeface="Times New Roman"/>
                <a:cs typeface="Times New Roman"/>
              </a:rPr>
              <a:t> </a:t>
            </a:r>
            <a:r>
              <a:rPr sz="2925" spc="-75" baseline="1424" dirty="0">
                <a:latin typeface="Times New Roman"/>
                <a:cs typeface="Times New Roman"/>
              </a:rPr>
              <a:t>if</a:t>
            </a:r>
            <a:r>
              <a:rPr sz="2925" baseline="1424" dirty="0">
                <a:latin typeface="Times New Roman"/>
                <a:cs typeface="Times New Roman"/>
              </a:rPr>
              <a:t>	</a:t>
            </a:r>
            <a:r>
              <a:rPr sz="1950" i="1" spc="-30" dirty="0">
                <a:latin typeface="Times New Roman"/>
                <a:cs typeface="Times New Roman"/>
              </a:rPr>
              <a:t>f</a:t>
            </a:r>
            <a:r>
              <a:rPr sz="1950" i="1" spc="225" dirty="0">
                <a:latin typeface="Times New Roman"/>
                <a:cs typeface="Times New Roman"/>
              </a:rPr>
              <a:t> </a:t>
            </a:r>
            <a:r>
              <a:rPr sz="1950" spc="-30" dirty="0">
                <a:latin typeface="Times New Roman"/>
                <a:cs typeface="Times New Roman"/>
              </a:rPr>
              <a:t>: </a:t>
            </a:r>
            <a:r>
              <a:rPr sz="1950" i="1" spc="-60" dirty="0">
                <a:latin typeface="Times New Roman"/>
                <a:cs typeface="Times New Roman"/>
              </a:rPr>
              <a:t>A</a:t>
            </a:r>
            <a:r>
              <a:rPr sz="1950" i="1" spc="-145" dirty="0">
                <a:latin typeface="Times New Roman"/>
                <a:cs typeface="Times New Roman"/>
              </a:rPr>
              <a:t> </a:t>
            </a:r>
            <a:r>
              <a:rPr sz="1950" spc="-95" dirty="0">
                <a:latin typeface="Symbol"/>
                <a:cs typeface="Symbol"/>
              </a:rPr>
              <a:t></a:t>
            </a:r>
            <a:r>
              <a:rPr sz="1950" spc="-60" dirty="0">
                <a:latin typeface="Times New Roman"/>
                <a:cs typeface="Times New Roman"/>
              </a:rPr>
              <a:t> </a:t>
            </a:r>
            <a:r>
              <a:rPr sz="1950" i="1" spc="-60" dirty="0">
                <a:latin typeface="Times New Roman"/>
                <a:cs typeface="Times New Roman"/>
              </a:rPr>
              <a:t>B</a:t>
            </a:r>
            <a:r>
              <a:rPr sz="1950" i="1" spc="-110" dirty="0">
                <a:latin typeface="Times New Roman"/>
                <a:cs typeface="Times New Roman"/>
              </a:rPr>
              <a:t> </a:t>
            </a:r>
            <a:r>
              <a:rPr sz="2925" spc="-60" baseline="1424" dirty="0">
                <a:latin typeface="Times New Roman"/>
                <a:cs typeface="Times New Roman"/>
              </a:rPr>
              <a:t>,</a:t>
            </a:r>
            <a:r>
              <a:rPr sz="2925" spc="-337" baseline="1424" dirty="0">
                <a:latin typeface="Times New Roman"/>
                <a:cs typeface="Times New Roman"/>
              </a:rPr>
              <a:t> </a:t>
            </a:r>
            <a:r>
              <a:rPr sz="1950" i="1" spc="-50" dirty="0">
                <a:latin typeface="Times New Roman"/>
                <a:cs typeface="Times New Roman"/>
              </a:rPr>
              <a:t>g</a:t>
            </a:r>
            <a:r>
              <a:rPr sz="1950" i="1" spc="-60" dirty="0">
                <a:latin typeface="Times New Roman"/>
                <a:cs typeface="Times New Roman"/>
              </a:rPr>
              <a:t> </a:t>
            </a:r>
            <a:r>
              <a:rPr sz="1950" spc="-30" dirty="0">
                <a:latin typeface="Times New Roman"/>
                <a:cs typeface="Times New Roman"/>
              </a:rPr>
              <a:t>:</a:t>
            </a:r>
            <a:r>
              <a:rPr sz="1950" spc="-100" dirty="0">
                <a:latin typeface="Times New Roman"/>
                <a:cs typeface="Times New Roman"/>
              </a:rPr>
              <a:t> </a:t>
            </a:r>
            <a:r>
              <a:rPr sz="1950" i="1" spc="-60" dirty="0">
                <a:latin typeface="Times New Roman"/>
                <a:cs typeface="Times New Roman"/>
              </a:rPr>
              <a:t>B</a:t>
            </a:r>
            <a:r>
              <a:rPr sz="1950" i="1" spc="-40" dirty="0">
                <a:latin typeface="Times New Roman"/>
                <a:cs typeface="Times New Roman"/>
              </a:rPr>
              <a:t> </a:t>
            </a:r>
            <a:r>
              <a:rPr sz="1950" spc="-95" dirty="0">
                <a:latin typeface="Symbol"/>
                <a:cs typeface="Symbol"/>
              </a:rPr>
              <a:t></a:t>
            </a:r>
            <a:r>
              <a:rPr sz="1950" spc="-140" dirty="0">
                <a:latin typeface="Times New Roman"/>
                <a:cs typeface="Times New Roman"/>
              </a:rPr>
              <a:t> </a:t>
            </a:r>
            <a:r>
              <a:rPr sz="1950" i="1" spc="-65" dirty="0">
                <a:latin typeface="Times New Roman"/>
                <a:cs typeface="Times New Roman"/>
              </a:rPr>
              <a:t>C</a:t>
            </a:r>
            <a:r>
              <a:rPr sz="1950" i="1" dirty="0">
                <a:latin typeface="Times New Roman"/>
                <a:cs typeface="Times New Roman"/>
              </a:rPr>
              <a:t> </a:t>
            </a:r>
            <a:r>
              <a:rPr sz="1950" i="1" spc="-190" dirty="0">
                <a:latin typeface="Times New Roman"/>
                <a:cs typeface="Times New Roman"/>
              </a:rPr>
              <a:t> </a:t>
            </a:r>
            <a:r>
              <a:rPr sz="2925" spc="-37" baseline="1424" dirty="0">
                <a:latin typeface="Times New Roman"/>
                <a:cs typeface="Times New Roman"/>
              </a:rPr>
              <a:t>a</a:t>
            </a:r>
            <a:r>
              <a:rPr sz="2925" spc="7" baseline="1424" dirty="0">
                <a:latin typeface="Times New Roman"/>
                <a:cs typeface="Times New Roman"/>
              </a:rPr>
              <a:t>n</a:t>
            </a:r>
            <a:r>
              <a:rPr sz="2925" spc="-120" baseline="1424" dirty="0">
                <a:latin typeface="Times New Roman"/>
                <a:cs typeface="Times New Roman"/>
              </a:rPr>
              <a:t>d</a:t>
            </a:r>
            <a:endParaRPr sz="2925" baseline="1424">
              <a:latin typeface="Times New Roman"/>
              <a:cs typeface="Times New Roman"/>
            </a:endParaRPr>
          </a:p>
          <a:p>
            <a:pPr marL="1075055">
              <a:lnSpc>
                <a:spcPct val="100000"/>
              </a:lnSpc>
              <a:spcBef>
                <a:spcPts val="270"/>
              </a:spcBef>
            </a:pPr>
            <a:r>
              <a:rPr sz="3075" i="1" spc="-127" baseline="1355" dirty="0">
                <a:latin typeface="Times New Roman"/>
                <a:cs typeface="Times New Roman"/>
              </a:rPr>
              <a:t>h</a:t>
            </a:r>
            <a:r>
              <a:rPr sz="3075" i="1" spc="-322" baseline="1355" dirty="0">
                <a:latin typeface="Times New Roman"/>
                <a:cs typeface="Times New Roman"/>
              </a:rPr>
              <a:t> </a:t>
            </a:r>
            <a:r>
              <a:rPr sz="3075" spc="-75" baseline="1355" dirty="0">
                <a:latin typeface="Times New Roman"/>
                <a:cs typeface="Times New Roman"/>
              </a:rPr>
              <a:t>:</a:t>
            </a:r>
            <a:r>
              <a:rPr sz="3075" spc="-375" baseline="1355" dirty="0">
                <a:latin typeface="Times New Roman"/>
                <a:cs typeface="Times New Roman"/>
              </a:rPr>
              <a:t> </a:t>
            </a:r>
            <a:r>
              <a:rPr sz="3075" i="1" spc="-165" baseline="1355" dirty="0">
                <a:latin typeface="Times New Roman"/>
                <a:cs typeface="Times New Roman"/>
              </a:rPr>
              <a:t>C</a:t>
            </a:r>
            <a:r>
              <a:rPr sz="3075" i="1" spc="-30" baseline="1355" dirty="0">
                <a:latin typeface="Times New Roman"/>
                <a:cs typeface="Times New Roman"/>
              </a:rPr>
              <a:t> </a:t>
            </a:r>
            <a:r>
              <a:rPr sz="3075" spc="-247" baseline="1355" dirty="0">
                <a:latin typeface="Symbol"/>
                <a:cs typeface="Symbol"/>
              </a:rPr>
              <a:t></a:t>
            </a:r>
            <a:r>
              <a:rPr sz="3075" spc="-127" baseline="1355" dirty="0">
                <a:latin typeface="Times New Roman"/>
                <a:cs typeface="Times New Roman"/>
              </a:rPr>
              <a:t> </a:t>
            </a:r>
            <a:r>
              <a:rPr sz="3075" i="1" spc="-179" baseline="1355" dirty="0">
                <a:latin typeface="Times New Roman"/>
                <a:cs typeface="Times New Roman"/>
              </a:rPr>
              <a:t>D</a:t>
            </a:r>
            <a:r>
              <a:rPr sz="3075" i="1" spc="-419" baseline="1355" dirty="0">
                <a:latin typeface="Times New Roman"/>
                <a:cs typeface="Times New Roman"/>
              </a:rPr>
              <a:t> </a:t>
            </a:r>
            <a:r>
              <a:rPr sz="2925" spc="-104" baseline="1424" dirty="0">
                <a:latin typeface="Times New Roman"/>
                <a:cs typeface="Times New Roman"/>
              </a:rPr>
              <a:t>then</a:t>
            </a:r>
            <a:r>
              <a:rPr sz="2925" spc="-60" baseline="1424" dirty="0">
                <a:latin typeface="Times New Roman"/>
                <a:cs typeface="Times New Roman"/>
              </a:rPr>
              <a:t> ,</a:t>
            </a:r>
            <a:r>
              <a:rPr sz="2925" spc="352" baseline="1424" dirty="0">
                <a:latin typeface="Times New Roman"/>
                <a:cs typeface="Times New Roman"/>
              </a:rPr>
              <a:t> </a:t>
            </a:r>
            <a:r>
              <a:rPr sz="1950" i="1" spc="-40" dirty="0">
                <a:latin typeface="Times New Roman"/>
                <a:cs typeface="Times New Roman"/>
              </a:rPr>
              <a:t>h</a:t>
            </a:r>
            <a:r>
              <a:rPr sz="1950" i="1" spc="-220" dirty="0">
                <a:latin typeface="Times New Roman"/>
                <a:cs typeface="Times New Roman"/>
              </a:rPr>
              <a:t> </a:t>
            </a:r>
            <a:r>
              <a:rPr sz="1950" spc="-675" dirty="0">
                <a:latin typeface="Lucida Sans Unicode"/>
                <a:cs typeface="Lucida Sans Unicode"/>
              </a:rPr>
              <a:t>∘</a:t>
            </a:r>
            <a:r>
              <a:rPr sz="1950" spc="-330" dirty="0">
                <a:latin typeface="Lucida Sans Unicode"/>
                <a:cs typeface="Lucida Sans Unicode"/>
              </a:rPr>
              <a:t> </a:t>
            </a:r>
            <a:r>
              <a:rPr sz="1950" spc="80" dirty="0">
                <a:latin typeface="Times New Roman"/>
                <a:cs typeface="Times New Roman"/>
              </a:rPr>
              <a:t>(</a:t>
            </a:r>
            <a:r>
              <a:rPr sz="1950" i="1" spc="-40" dirty="0">
                <a:latin typeface="Times New Roman"/>
                <a:cs typeface="Times New Roman"/>
              </a:rPr>
              <a:t>g</a:t>
            </a:r>
            <a:r>
              <a:rPr sz="1950" i="1" spc="-105" dirty="0">
                <a:latin typeface="Times New Roman"/>
                <a:cs typeface="Times New Roman"/>
              </a:rPr>
              <a:t> </a:t>
            </a:r>
            <a:r>
              <a:rPr sz="1950" spc="-675" dirty="0">
                <a:latin typeface="Lucida Sans Unicode"/>
                <a:cs typeface="Lucida Sans Unicode"/>
              </a:rPr>
              <a:t>∘</a:t>
            </a:r>
            <a:r>
              <a:rPr sz="1950" spc="35" dirty="0">
                <a:latin typeface="Lucida Sans Unicode"/>
                <a:cs typeface="Lucida Sans Unicode"/>
              </a:rPr>
              <a:t> </a:t>
            </a:r>
            <a:r>
              <a:rPr sz="1950" i="1" spc="-25" dirty="0">
                <a:latin typeface="Times New Roman"/>
                <a:cs typeface="Times New Roman"/>
              </a:rPr>
              <a:t>f</a:t>
            </a:r>
            <a:r>
              <a:rPr sz="1950" i="1" spc="-80" dirty="0">
                <a:latin typeface="Times New Roman"/>
                <a:cs typeface="Times New Roman"/>
              </a:rPr>
              <a:t> </a:t>
            </a:r>
            <a:r>
              <a:rPr sz="1950" spc="-25" dirty="0">
                <a:latin typeface="Times New Roman"/>
                <a:cs typeface="Times New Roman"/>
              </a:rPr>
              <a:t>)</a:t>
            </a:r>
            <a:r>
              <a:rPr sz="1950" spc="-45" dirty="0">
                <a:latin typeface="Times New Roman"/>
                <a:cs typeface="Times New Roman"/>
              </a:rPr>
              <a:t> </a:t>
            </a:r>
            <a:r>
              <a:rPr sz="1950" spc="-45" dirty="0">
                <a:latin typeface="Symbol"/>
                <a:cs typeface="Symbol"/>
              </a:rPr>
              <a:t></a:t>
            </a:r>
            <a:r>
              <a:rPr sz="1950" spc="-90" dirty="0">
                <a:latin typeface="Times New Roman"/>
                <a:cs typeface="Times New Roman"/>
              </a:rPr>
              <a:t> </a:t>
            </a:r>
            <a:r>
              <a:rPr sz="1950" spc="-5" dirty="0">
                <a:latin typeface="Times New Roman"/>
                <a:cs typeface="Times New Roman"/>
              </a:rPr>
              <a:t>(</a:t>
            </a:r>
            <a:r>
              <a:rPr sz="1950" i="1" spc="-40" dirty="0">
                <a:latin typeface="Times New Roman"/>
                <a:cs typeface="Times New Roman"/>
              </a:rPr>
              <a:t>h</a:t>
            </a:r>
            <a:r>
              <a:rPr sz="1950" i="1" spc="-220" dirty="0">
                <a:latin typeface="Times New Roman"/>
                <a:cs typeface="Times New Roman"/>
              </a:rPr>
              <a:t> </a:t>
            </a:r>
            <a:r>
              <a:rPr sz="1950" spc="-675" dirty="0">
                <a:latin typeface="Lucida Sans Unicode"/>
                <a:cs typeface="Lucida Sans Unicode"/>
              </a:rPr>
              <a:t>∘</a:t>
            </a:r>
            <a:r>
              <a:rPr sz="1950" spc="-215" dirty="0">
                <a:latin typeface="Lucida Sans Unicode"/>
                <a:cs typeface="Lucida Sans Unicode"/>
              </a:rPr>
              <a:t> </a:t>
            </a:r>
            <a:r>
              <a:rPr sz="1950" i="1" spc="60" dirty="0">
                <a:latin typeface="Times New Roman"/>
                <a:cs typeface="Times New Roman"/>
              </a:rPr>
              <a:t>g</a:t>
            </a:r>
            <a:r>
              <a:rPr sz="1950" spc="-25" dirty="0">
                <a:latin typeface="Times New Roman"/>
                <a:cs typeface="Times New Roman"/>
              </a:rPr>
              <a:t>)</a:t>
            </a:r>
            <a:r>
              <a:rPr sz="1950" spc="-215" dirty="0">
                <a:latin typeface="Times New Roman"/>
                <a:cs typeface="Times New Roman"/>
              </a:rPr>
              <a:t> </a:t>
            </a:r>
            <a:r>
              <a:rPr sz="1950" spc="-675" dirty="0">
                <a:latin typeface="Lucida Sans Unicode"/>
                <a:cs typeface="Lucida Sans Unicode"/>
              </a:rPr>
              <a:t>∘</a:t>
            </a:r>
            <a:r>
              <a:rPr sz="1950" spc="35" dirty="0">
                <a:latin typeface="Lucida Sans Unicode"/>
                <a:cs typeface="Lucida Sans Unicode"/>
              </a:rPr>
              <a:t> </a:t>
            </a:r>
            <a:r>
              <a:rPr sz="1950" i="1" spc="-25" dirty="0">
                <a:latin typeface="Times New Roman"/>
                <a:cs typeface="Times New Roman"/>
              </a:rPr>
              <a:t>f</a:t>
            </a:r>
            <a:endParaRPr sz="1950">
              <a:latin typeface="Times New Roman"/>
              <a:cs typeface="Times New Roman"/>
            </a:endParaRPr>
          </a:p>
          <a:p>
            <a:pPr>
              <a:lnSpc>
                <a:spcPct val="100000"/>
              </a:lnSpc>
              <a:spcBef>
                <a:spcPts val="40"/>
              </a:spcBef>
            </a:pPr>
            <a:endParaRPr sz="2200">
              <a:latin typeface="Times New Roman"/>
              <a:cs typeface="Times New Roman"/>
            </a:endParaRPr>
          </a:p>
          <a:p>
            <a:pPr marL="765175">
              <a:lnSpc>
                <a:spcPct val="100000"/>
              </a:lnSpc>
              <a:spcBef>
                <a:spcPts val="5"/>
              </a:spcBef>
            </a:pPr>
            <a:r>
              <a:rPr sz="1950" b="1" spc="-80" dirty="0">
                <a:latin typeface="Times New Roman"/>
                <a:cs typeface="Times New Roman"/>
              </a:rPr>
              <a:t>Proof</a:t>
            </a:r>
            <a:endParaRPr sz="1950">
              <a:latin typeface="Times New Roman"/>
              <a:cs typeface="Times New Roman"/>
            </a:endParaRPr>
          </a:p>
          <a:p>
            <a:pPr marL="817880">
              <a:lnSpc>
                <a:spcPct val="100000"/>
              </a:lnSpc>
              <a:spcBef>
                <a:spcPts val="345"/>
              </a:spcBef>
              <a:tabLst>
                <a:tab pos="1500505" algn="l"/>
                <a:tab pos="6854190" algn="l"/>
              </a:tabLst>
            </a:pPr>
            <a:r>
              <a:rPr sz="2925" spc="-315" baseline="1424" dirty="0">
                <a:latin typeface="Times New Roman"/>
                <a:cs typeface="Times New Roman"/>
              </a:rPr>
              <a:t>G</a:t>
            </a:r>
            <a:r>
              <a:rPr sz="2925" spc="-89" baseline="1424" dirty="0">
                <a:latin typeface="Times New Roman"/>
                <a:cs typeface="Times New Roman"/>
              </a:rPr>
              <a:t>i</a:t>
            </a:r>
            <a:r>
              <a:rPr sz="2925" spc="-179" baseline="1424" dirty="0">
                <a:latin typeface="Times New Roman"/>
                <a:cs typeface="Times New Roman"/>
              </a:rPr>
              <a:t>v</a:t>
            </a:r>
            <a:r>
              <a:rPr sz="2925" spc="-120" baseline="1424" dirty="0">
                <a:latin typeface="Times New Roman"/>
                <a:cs typeface="Times New Roman"/>
              </a:rPr>
              <a:t>en</a:t>
            </a:r>
            <a:r>
              <a:rPr sz="2925" baseline="1424" dirty="0">
                <a:latin typeface="Times New Roman"/>
                <a:cs typeface="Times New Roman"/>
              </a:rPr>
              <a:t>	</a:t>
            </a:r>
            <a:r>
              <a:rPr sz="1950" i="1" spc="-30" dirty="0">
                <a:latin typeface="Times New Roman"/>
                <a:cs typeface="Times New Roman"/>
              </a:rPr>
              <a:t>f</a:t>
            </a:r>
            <a:r>
              <a:rPr sz="1950" i="1" spc="225" dirty="0">
                <a:latin typeface="Times New Roman"/>
                <a:cs typeface="Times New Roman"/>
              </a:rPr>
              <a:t> </a:t>
            </a:r>
            <a:r>
              <a:rPr sz="1950" spc="-30" dirty="0">
                <a:latin typeface="Times New Roman"/>
                <a:cs typeface="Times New Roman"/>
              </a:rPr>
              <a:t>: </a:t>
            </a:r>
            <a:r>
              <a:rPr sz="1950" i="1" spc="-60" dirty="0">
                <a:latin typeface="Times New Roman"/>
                <a:cs typeface="Times New Roman"/>
              </a:rPr>
              <a:t>A</a:t>
            </a:r>
            <a:r>
              <a:rPr sz="1950" i="1" spc="-145" dirty="0">
                <a:latin typeface="Times New Roman"/>
                <a:cs typeface="Times New Roman"/>
              </a:rPr>
              <a:t> </a:t>
            </a:r>
            <a:r>
              <a:rPr sz="1950" spc="-95" dirty="0">
                <a:latin typeface="Symbol"/>
                <a:cs typeface="Symbol"/>
              </a:rPr>
              <a:t></a:t>
            </a:r>
            <a:r>
              <a:rPr sz="1950" spc="-60" dirty="0">
                <a:latin typeface="Times New Roman"/>
                <a:cs typeface="Times New Roman"/>
              </a:rPr>
              <a:t> </a:t>
            </a:r>
            <a:r>
              <a:rPr sz="1950" i="1" spc="-60" dirty="0">
                <a:latin typeface="Times New Roman"/>
                <a:cs typeface="Times New Roman"/>
              </a:rPr>
              <a:t>B</a:t>
            </a:r>
            <a:r>
              <a:rPr sz="1950" i="1" spc="-120" dirty="0">
                <a:latin typeface="Times New Roman"/>
                <a:cs typeface="Times New Roman"/>
              </a:rPr>
              <a:t> </a:t>
            </a:r>
            <a:r>
              <a:rPr sz="2925" spc="-37" baseline="1424" dirty="0">
                <a:latin typeface="Times New Roman"/>
                <a:cs typeface="Times New Roman"/>
              </a:rPr>
              <a:t>a</a:t>
            </a:r>
            <a:r>
              <a:rPr sz="2925" spc="7" baseline="1424" dirty="0">
                <a:latin typeface="Times New Roman"/>
                <a:cs typeface="Times New Roman"/>
              </a:rPr>
              <a:t>n</a:t>
            </a:r>
            <a:r>
              <a:rPr sz="2925" spc="-120" baseline="1424" dirty="0">
                <a:latin typeface="Times New Roman"/>
                <a:cs typeface="Times New Roman"/>
              </a:rPr>
              <a:t>d</a:t>
            </a:r>
            <a:r>
              <a:rPr sz="2925" baseline="1424" dirty="0">
                <a:latin typeface="Times New Roman"/>
                <a:cs typeface="Times New Roman"/>
              </a:rPr>
              <a:t> </a:t>
            </a:r>
            <a:r>
              <a:rPr sz="2925" spc="-195" baseline="1424" dirty="0">
                <a:latin typeface="Times New Roman"/>
                <a:cs typeface="Times New Roman"/>
              </a:rPr>
              <a:t> </a:t>
            </a:r>
            <a:r>
              <a:rPr sz="1950" i="1" spc="-50" dirty="0">
                <a:latin typeface="Times New Roman"/>
                <a:cs typeface="Times New Roman"/>
              </a:rPr>
              <a:t>g</a:t>
            </a:r>
            <a:r>
              <a:rPr sz="1950" i="1" spc="-60" dirty="0">
                <a:latin typeface="Times New Roman"/>
                <a:cs typeface="Times New Roman"/>
              </a:rPr>
              <a:t> </a:t>
            </a:r>
            <a:r>
              <a:rPr sz="1950" spc="-30" dirty="0">
                <a:latin typeface="Times New Roman"/>
                <a:cs typeface="Times New Roman"/>
              </a:rPr>
              <a:t>:</a:t>
            </a:r>
            <a:r>
              <a:rPr sz="1950" spc="-100" dirty="0">
                <a:latin typeface="Times New Roman"/>
                <a:cs typeface="Times New Roman"/>
              </a:rPr>
              <a:t> </a:t>
            </a:r>
            <a:r>
              <a:rPr sz="1950" i="1" spc="-60" dirty="0">
                <a:latin typeface="Times New Roman"/>
                <a:cs typeface="Times New Roman"/>
              </a:rPr>
              <a:t>B</a:t>
            </a:r>
            <a:r>
              <a:rPr sz="1950" i="1" spc="-40" dirty="0">
                <a:latin typeface="Times New Roman"/>
                <a:cs typeface="Times New Roman"/>
              </a:rPr>
              <a:t> </a:t>
            </a:r>
            <a:r>
              <a:rPr sz="1950" spc="-95" dirty="0">
                <a:latin typeface="Symbol"/>
                <a:cs typeface="Symbol"/>
              </a:rPr>
              <a:t></a:t>
            </a:r>
            <a:r>
              <a:rPr sz="1950" spc="-140" dirty="0">
                <a:latin typeface="Times New Roman"/>
                <a:cs typeface="Times New Roman"/>
              </a:rPr>
              <a:t> </a:t>
            </a:r>
            <a:r>
              <a:rPr sz="1950" i="1" spc="-65" dirty="0">
                <a:latin typeface="Times New Roman"/>
                <a:cs typeface="Times New Roman"/>
              </a:rPr>
              <a:t>C</a:t>
            </a:r>
            <a:r>
              <a:rPr sz="1950" i="1" spc="-155" dirty="0">
                <a:latin typeface="Times New Roman"/>
                <a:cs typeface="Times New Roman"/>
              </a:rPr>
              <a:t> </a:t>
            </a:r>
            <a:r>
              <a:rPr sz="2925" spc="-60" baseline="1424" dirty="0">
                <a:latin typeface="Times New Roman"/>
                <a:cs typeface="Times New Roman"/>
              </a:rPr>
              <a:t>.</a:t>
            </a:r>
            <a:r>
              <a:rPr sz="2925" spc="-225" baseline="1424" dirty="0">
                <a:latin typeface="Times New Roman"/>
                <a:cs typeface="Times New Roman"/>
              </a:rPr>
              <a:t> </a:t>
            </a:r>
            <a:r>
              <a:rPr sz="2925" spc="-525" baseline="1424" dirty="0">
                <a:latin typeface="Times New Roman"/>
                <a:cs typeface="Times New Roman"/>
              </a:rPr>
              <a:t>L</a:t>
            </a:r>
            <a:r>
              <a:rPr sz="2925" spc="-120" baseline="1424" dirty="0">
                <a:latin typeface="Times New Roman"/>
                <a:cs typeface="Times New Roman"/>
              </a:rPr>
              <a:t>e</a:t>
            </a:r>
            <a:r>
              <a:rPr sz="2925" spc="-67" baseline="1424" dirty="0">
                <a:latin typeface="Times New Roman"/>
                <a:cs typeface="Times New Roman"/>
              </a:rPr>
              <a:t>t</a:t>
            </a:r>
            <a:r>
              <a:rPr sz="2925" baseline="1424" dirty="0">
                <a:latin typeface="Times New Roman"/>
                <a:cs typeface="Times New Roman"/>
              </a:rPr>
              <a:t> </a:t>
            </a:r>
            <a:r>
              <a:rPr sz="2925" spc="-225" baseline="1424" dirty="0">
                <a:latin typeface="Times New Roman"/>
                <a:cs typeface="Times New Roman"/>
              </a:rPr>
              <a:t> </a:t>
            </a:r>
            <a:r>
              <a:rPr sz="1950" i="1" spc="-35" dirty="0">
                <a:latin typeface="Times New Roman"/>
                <a:cs typeface="Times New Roman"/>
              </a:rPr>
              <a:t>x</a:t>
            </a:r>
            <a:r>
              <a:rPr sz="1950" i="1" spc="-229" dirty="0">
                <a:latin typeface="Times New Roman"/>
                <a:cs typeface="Times New Roman"/>
              </a:rPr>
              <a:t> </a:t>
            </a:r>
            <a:r>
              <a:rPr sz="1950" spc="-55" dirty="0">
                <a:latin typeface="Symbol"/>
                <a:cs typeface="Symbol"/>
              </a:rPr>
              <a:t></a:t>
            </a:r>
            <a:r>
              <a:rPr sz="1950" spc="-120" dirty="0">
                <a:latin typeface="Times New Roman"/>
                <a:cs typeface="Times New Roman"/>
              </a:rPr>
              <a:t> </a:t>
            </a:r>
            <a:r>
              <a:rPr sz="1950" i="1" spc="-160" dirty="0">
                <a:latin typeface="Times New Roman"/>
                <a:cs typeface="Times New Roman"/>
              </a:rPr>
              <a:t>A</a:t>
            </a:r>
            <a:r>
              <a:rPr sz="1950" spc="-20" dirty="0">
                <a:latin typeface="Times New Roman"/>
                <a:cs typeface="Times New Roman"/>
              </a:rPr>
              <a:t>,</a:t>
            </a:r>
            <a:r>
              <a:rPr sz="1950" spc="-120" dirty="0">
                <a:latin typeface="Times New Roman"/>
                <a:cs typeface="Times New Roman"/>
              </a:rPr>
              <a:t> </a:t>
            </a:r>
            <a:r>
              <a:rPr sz="1950" i="1" spc="-35" dirty="0">
                <a:latin typeface="Times New Roman"/>
                <a:cs typeface="Times New Roman"/>
              </a:rPr>
              <a:t>y</a:t>
            </a:r>
            <a:r>
              <a:rPr sz="1950" i="1" spc="-200" dirty="0">
                <a:latin typeface="Times New Roman"/>
                <a:cs typeface="Times New Roman"/>
              </a:rPr>
              <a:t> </a:t>
            </a:r>
            <a:r>
              <a:rPr sz="1950" spc="-55" dirty="0">
                <a:latin typeface="Symbol"/>
                <a:cs typeface="Symbol"/>
              </a:rPr>
              <a:t></a:t>
            </a:r>
            <a:r>
              <a:rPr sz="1950" spc="-200" dirty="0">
                <a:latin typeface="Times New Roman"/>
                <a:cs typeface="Times New Roman"/>
              </a:rPr>
              <a:t> </a:t>
            </a:r>
            <a:r>
              <a:rPr sz="1950" i="1" spc="-80" dirty="0">
                <a:latin typeface="Times New Roman"/>
                <a:cs typeface="Times New Roman"/>
              </a:rPr>
              <a:t>B</a:t>
            </a:r>
            <a:r>
              <a:rPr sz="1950" spc="-20" dirty="0">
                <a:latin typeface="Times New Roman"/>
                <a:cs typeface="Times New Roman"/>
              </a:rPr>
              <a:t>,</a:t>
            </a:r>
            <a:r>
              <a:rPr sz="1950" spc="-204" dirty="0">
                <a:latin typeface="Times New Roman"/>
                <a:cs typeface="Times New Roman"/>
              </a:rPr>
              <a:t> </a:t>
            </a:r>
            <a:r>
              <a:rPr sz="1950" i="1" spc="-30" dirty="0">
                <a:latin typeface="Times New Roman"/>
                <a:cs typeface="Times New Roman"/>
              </a:rPr>
              <a:t>z</a:t>
            </a:r>
            <a:r>
              <a:rPr sz="1950" i="1" spc="-180" dirty="0">
                <a:latin typeface="Times New Roman"/>
                <a:cs typeface="Times New Roman"/>
              </a:rPr>
              <a:t> </a:t>
            </a:r>
            <a:r>
              <a:rPr sz="1950" spc="-55" dirty="0">
                <a:latin typeface="Symbol"/>
                <a:cs typeface="Symbol"/>
              </a:rPr>
              <a:t></a:t>
            </a:r>
            <a:r>
              <a:rPr sz="1950" spc="-315" dirty="0">
                <a:latin typeface="Times New Roman"/>
                <a:cs typeface="Times New Roman"/>
              </a:rPr>
              <a:t> </a:t>
            </a:r>
            <a:r>
              <a:rPr sz="1950" i="1" spc="-55" dirty="0">
                <a:latin typeface="Times New Roman"/>
                <a:cs typeface="Times New Roman"/>
              </a:rPr>
              <a:t>C</a:t>
            </a:r>
            <a:r>
              <a:rPr sz="1950" i="1" dirty="0">
                <a:latin typeface="Times New Roman"/>
                <a:cs typeface="Times New Roman"/>
              </a:rPr>
              <a:t> </a:t>
            </a:r>
            <a:r>
              <a:rPr sz="1950" i="1" spc="-220" dirty="0">
                <a:latin typeface="Times New Roman"/>
                <a:cs typeface="Times New Roman"/>
              </a:rPr>
              <a:t> </a:t>
            </a:r>
            <a:r>
              <a:rPr sz="2925" spc="-172" baseline="1424" dirty="0">
                <a:latin typeface="Times New Roman"/>
                <a:cs typeface="Times New Roman"/>
              </a:rPr>
              <a:t>s</a:t>
            </a:r>
            <a:r>
              <a:rPr sz="2925" spc="-120" baseline="1424" dirty="0">
                <a:latin typeface="Times New Roman"/>
                <a:cs typeface="Times New Roman"/>
              </a:rPr>
              <a:t>o</a:t>
            </a:r>
            <a:r>
              <a:rPr sz="2925" spc="-112" baseline="1424" dirty="0">
                <a:latin typeface="Times New Roman"/>
                <a:cs typeface="Times New Roman"/>
              </a:rPr>
              <a:t> </a:t>
            </a:r>
            <a:r>
              <a:rPr sz="2925" spc="-44" baseline="1424" dirty="0">
                <a:latin typeface="Times New Roman"/>
                <a:cs typeface="Times New Roman"/>
              </a:rPr>
              <a:t>t</a:t>
            </a:r>
            <a:r>
              <a:rPr sz="2925" spc="7" baseline="1424" dirty="0">
                <a:latin typeface="Times New Roman"/>
                <a:cs typeface="Times New Roman"/>
              </a:rPr>
              <a:t>h</a:t>
            </a:r>
            <a:r>
              <a:rPr sz="2925" spc="-37" baseline="1424" dirty="0">
                <a:latin typeface="Times New Roman"/>
                <a:cs typeface="Times New Roman"/>
              </a:rPr>
              <a:t>a</a:t>
            </a:r>
            <a:r>
              <a:rPr sz="2925" spc="-67" baseline="1424" dirty="0">
                <a:latin typeface="Times New Roman"/>
                <a:cs typeface="Times New Roman"/>
              </a:rPr>
              <a:t>t</a:t>
            </a:r>
            <a:r>
              <a:rPr sz="2925" baseline="1424" dirty="0">
                <a:latin typeface="Times New Roman"/>
                <a:cs typeface="Times New Roman"/>
              </a:rPr>
              <a:t>	</a:t>
            </a:r>
            <a:r>
              <a:rPr sz="1950" i="1" spc="-30" dirty="0">
                <a:latin typeface="Times New Roman"/>
                <a:cs typeface="Times New Roman"/>
              </a:rPr>
              <a:t>f</a:t>
            </a:r>
            <a:r>
              <a:rPr sz="1950" i="1" spc="225" dirty="0">
                <a:latin typeface="Times New Roman"/>
                <a:cs typeface="Times New Roman"/>
              </a:rPr>
              <a:t> </a:t>
            </a:r>
            <a:r>
              <a:rPr sz="1950" spc="-30" dirty="0">
                <a:latin typeface="Times New Roman"/>
                <a:cs typeface="Times New Roman"/>
              </a:rPr>
              <a:t>: </a:t>
            </a:r>
            <a:r>
              <a:rPr sz="1950" i="1" spc="-60" dirty="0">
                <a:latin typeface="Times New Roman"/>
                <a:cs typeface="Times New Roman"/>
              </a:rPr>
              <a:t>A</a:t>
            </a:r>
            <a:r>
              <a:rPr sz="1950" i="1" spc="-145" dirty="0">
                <a:latin typeface="Times New Roman"/>
                <a:cs typeface="Times New Roman"/>
              </a:rPr>
              <a:t> </a:t>
            </a:r>
            <a:r>
              <a:rPr sz="1950" spc="-95" dirty="0">
                <a:latin typeface="Symbol"/>
                <a:cs typeface="Symbol"/>
              </a:rPr>
              <a:t></a:t>
            </a:r>
            <a:r>
              <a:rPr sz="1950" spc="-60" dirty="0">
                <a:latin typeface="Times New Roman"/>
                <a:cs typeface="Times New Roman"/>
              </a:rPr>
              <a:t> </a:t>
            </a:r>
            <a:r>
              <a:rPr sz="1950" i="1" spc="-60" dirty="0">
                <a:latin typeface="Times New Roman"/>
                <a:cs typeface="Times New Roman"/>
              </a:rPr>
              <a:t>B</a:t>
            </a:r>
            <a:r>
              <a:rPr sz="1950" i="1" spc="-110" dirty="0">
                <a:latin typeface="Times New Roman"/>
                <a:cs typeface="Times New Roman"/>
              </a:rPr>
              <a:t> </a:t>
            </a:r>
            <a:r>
              <a:rPr sz="2925" spc="-89" baseline="1424" dirty="0">
                <a:latin typeface="Times New Roman"/>
                <a:cs typeface="Times New Roman"/>
              </a:rPr>
              <a:t>i</a:t>
            </a:r>
            <a:r>
              <a:rPr sz="2925" spc="-127" baseline="1424" dirty="0">
                <a:latin typeface="Times New Roman"/>
                <a:cs typeface="Times New Roman"/>
              </a:rPr>
              <a:t>m</a:t>
            </a:r>
            <a:r>
              <a:rPr sz="2925" spc="-44" baseline="1424" dirty="0">
                <a:latin typeface="Times New Roman"/>
                <a:cs typeface="Times New Roman"/>
              </a:rPr>
              <a:t>p</a:t>
            </a:r>
            <a:r>
              <a:rPr sz="2925" spc="-89" baseline="1424" dirty="0">
                <a:latin typeface="Times New Roman"/>
                <a:cs typeface="Times New Roman"/>
              </a:rPr>
              <a:t>li</a:t>
            </a:r>
            <a:r>
              <a:rPr sz="2925" spc="-120" baseline="1424" dirty="0">
                <a:latin typeface="Times New Roman"/>
                <a:cs typeface="Times New Roman"/>
              </a:rPr>
              <a:t>e</a:t>
            </a:r>
            <a:r>
              <a:rPr sz="2925" spc="-89" baseline="1424" dirty="0">
                <a:latin typeface="Times New Roman"/>
                <a:cs typeface="Times New Roman"/>
              </a:rPr>
              <a:t>s</a:t>
            </a:r>
            <a:endParaRPr sz="2925" baseline="1424">
              <a:latin typeface="Times New Roman"/>
              <a:cs typeface="Times New Roman"/>
            </a:endParaRPr>
          </a:p>
          <a:p>
            <a:pPr marL="1146810">
              <a:lnSpc>
                <a:spcPts val="2315"/>
              </a:lnSpc>
              <a:spcBef>
                <a:spcPts val="700"/>
              </a:spcBef>
            </a:pPr>
            <a:r>
              <a:rPr sz="1950" i="1" spc="-55" dirty="0">
                <a:latin typeface="Times New Roman"/>
                <a:cs typeface="Times New Roman"/>
              </a:rPr>
              <a:t>y</a:t>
            </a:r>
            <a:r>
              <a:rPr sz="1950" i="1" spc="10" dirty="0">
                <a:latin typeface="Times New Roman"/>
                <a:cs typeface="Times New Roman"/>
              </a:rPr>
              <a:t> </a:t>
            </a:r>
            <a:r>
              <a:rPr sz="1950" spc="-65" dirty="0">
                <a:latin typeface="Symbol"/>
                <a:cs typeface="Symbol"/>
              </a:rPr>
              <a:t></a:t>
            </a:r>
            <a:r>
              <a:rPr sz="1950" dirty="0">
                <a:latin typeface="Times New Roman"/>
                <a:cs typeface="Times New Roman"/>
              </a:rPr>
              <a:t> </a:t>
            </a:r>
            <a:r>
              <a:rPr sz="1950" spc="-195" dirty="0">
                <a:latin typeface="Times New Roman"/>
                <a:cs typeface="Times New Roman"/>
              </a:rPr>
              <a:t> </a:t>
            </a:r>
            <a:r>
              <a:rPr sz="1950" i="1" spc="-35" dirty="0">
                <a:latin typeface="Times New Roman"/>
                <a:cs typeface="Times New Roman"/>
              </a:rPr>
              <a:t>f</a:t>
            </a:r>
            <a:r>
              <a:rPr sz="1950" i="1" spc="-75" dirty="0">
                <a:latin typeface="Times New Roman"/>
                <a:cs typeface="Times New Roman"/>
              </a:rPr>
              <a:t> </a:t>
            </a:r>
            <a:r>
              <a:rPr sz="1950" spc="75" dirty="0">
                <a:latin typeface="Times New Roman"/>
                <a:cs typeface="Times New Roman"/>
              </a:rPr>
              <a:t>(</a:t>
            </a:r>
            <a:r>
              <a:rPr sz="1950" i="1" spc="-30" dirty="0">
                <a:latin typeface="Times New Roman"/>
                <a:cs typeface="Times New Roman"/>
              </a:rPr>
              <a:t>x</a:t>
            </a:r>
            <a:r>
              <a:rPr sz="1950" spc="-40" dirty="0">
                <a:latin typeface="Times New Roman"/>
                <a:cs typeface="Times New Roman"/>
              </a:rPr>
              <a:t>)</a:t>
            </a:r>
            <a:r>
              <a:rPr sz="1950" spc="-300" dirty="0">
                <a:latin typeface="Times New Roman"/>
                <a:cs typeface="Times New Roman"/>
              </a:rPr>
              <a:t> </a:t>
            </a:r>
            <a:r>
              <a:rPr sz="2925" spc="-37" baseline="1424" dirty="0">
                <a:latin typeface="Times New Roman"/>
                <a:cs typeface="Times New Roman"/>
              </a:rPr>
              <a:t>a</a:t>
            </a:r>
            <a:r>
              <a:rPr sz="2925" spc="7" baseline="1424" dirty="0">
                <a:latin typeface="Times New Roman"/>
                <a:cs typeface="Times New Roman"/>
              </a:rPr>
              <a:t>n</a:t>
            </a:r>
            <a:r>
              <a:rPr sz="2925" spc="-120" baseline="1424" dirty="0">
                <a:latin typeface="Times New Roman"/>
                <a:cs typeface="Times New Roman"/>
              </a:rPr>
              <a:t>d</a:t>
            </a:r>
            <a:r>
              <a:rPr sz="2925" baseline="1424" dirty="0">
                <a:latin typeface="Times New Roman"/>
                <a:cs typeface="Times New Roman"/>
              </a:rPr>
              <a:t> </a:t>
            </a:r>
            <a:r>
              <a:rPr sz="2925" spc="-187" baseline="1424" dirty="0">
                <a:latin typeface="Times New Roman"/>
                <a:cs typeface="Times New Roman"/>
              </a:rPr>
              <a:t> </a:t>
            </a:r>
            <a:r>
              <a:rPr sz="1950" i="1" spc="-50" dirty="0">
                <a:latin typeface="Times New Roman"/>
                <a:cs typeface="Times New Roman"/>
              </a:rPr>
              <a:t>g</a:t>
            </a:r>
            <a:r>
              <a:rPr sz="1950" i="1" spc="-60" dirty="0">
                <a:latin typeface="Times New Roman"/>
                <a:cs typeface="Times New Roman"/>
              </a:rPr>
              <a:t> </a:t>
            </a:r>
            <a:r>
              <a:rPr sz="1950" spc="-30" dirty="0">
                <a:latin typeface="Times New Roman"/>
                <a:cs typeface="Times New Roman"/>
              </a:rPr>
              <a:t>:</a:t>
            </a:r>
            <a:r>
              <a:rPr sz="1950" spc="-100" dirty="0">
                <a:latin typeface="Times New Roman"/>
                <a:cs typeface="Times New Roman"/>
              </a:rPr>
              <a:t> </a:t>
            </a:r>
            <a:r>
              <a:rPr sz="1950" i="1" spc="-60" dirty="0">
                <a:latin typeface="Times New Roman"/>
                <a:cs typeface="Times New Roman"/>
              </a:rPr>
              <a:t>B</a:t>
            </a:r>
            <a:r>
              <a:rPr sz="1950" i="1" spc="-40" dirty="0">
                <a:latin typeface="Times New Roman"/>
                <a:cs typeface="Times New Roman"/>
              </a:rPr>
              <a:t> </a:t>
            </a:r>
            <a:r>
              <a:rPr sz="1950" spc="-95" dirty="0">
                <a:latin typeface="Symbol"/>
                <a:cs typeface="Symbol"/>
              </a:rPr>
              <a:t></a:t>
            </a:r>
            <a:r>
              <a:rPr sz="1950" spc="-140" dirty="0">
                <a:latin typeface="Times New Roman"/>
                <a:cs typeface="Times New Roman"/>
              </a:rPr>
              <a:t> </a:t>
            </a:r>
            <a:r>
              <a:rPr sz="1950" i="1" spc="-65" dirty="0">
                <a:latin typeface="Times New Roman"/>
                <a:cs typeface="Times New Roman"/>
              </a:rPr>
              <a:t>C</a:t>
            </a:r>
            <a:r>
              <a:rPr sz="1950" i="1" spc="-150" dirty="0">
                <a:latin typeface="Times New Roman"/>
                <a:cs typeface="Times New Roman"/>
              </a:rPr>
              <a:t> </a:t>
            </a:r>
            <a:r>
              <a:rPr sz="2925" spc="-89" baseline="1424" dirty="0">
                <a:latin typeface="Times New Roman"/>
                <a:cs typeface="Times New Roman"/>
              </a:rPr>
              <a:t>i</a:t>
            </a:r>
            <a:r>
              <a:rPr sz="2925" spc="-127" baseline="1424" dirty="0">
                <a:latin typeface="Times New Roman"/>
                <a:cs typeface="Times New Roman"/>
              </a:rPr>
              <a:t>m</a:t>
            </a:r>
            <a:r>
              <a:rPr sz="2925" spc="-44" baseline="1424" dirty="0">
                <a:latin typeface="Times New Roman"/>
                <a:cs typeface="Times New Roman"/>
              </a:rPr>
              <a:t>p</a:t>
            </a:r>
            <a:r>
              <a:rPr sz="2925" spc="-89" baseline="1424" dirty="0">
                <a:latin typeface="Times New Roman"/>
                <a:cs typeface="Times New Roman"/>
              </a:rPr>
              <a:t>li</a:t>
            </a:r>
            <a:r>
              <a:rPr sz="2925" spc="-120" baseline="1424" dirty="0">
                <a:latin typeface="Times New Roman"/>
                <a:cs typeface="Times New Roman"/>
              </a:rPr>
              <a:t>e</a:t>
            </a:r>
            <a:r>
              <a:rPr sz="2925" spc="-89" baseline="1424" dirty="0">
                <a:latin typeface="Times New Roman"/>
                <a:cs typeface="Times New Roman"/>
              </a:rPr>
              <a:t>s</a:t>
            </a:r>
            <a:r>
              <a:rPr sz="2925" spc="-240" baseline="1424" dirty="0">
                <a:latin typeface="Times New Roman"/>
                <a:cs typeface="Times New Roman"/>
              </a:rPr>
              <a:t> </a:t>
            </a:r>
            <a:r>
              <a:rPr sz="1950" i="1" spc="-45" dirty="0">
                <a:latin typeface="Times New Roman"/>
                <a:cs typeface="Times New Roman"/>
              </a:rPr>
              <a:t>z</a:t>
            </a:r>
            <a:r>
              <a:rPr sz="1950" i="1" spc="70" dirty="0">
                <a:latin typeface="Times New Roman"/>
                <a:cs typeface="Times New Roman"/>
              </a:rPr>
              <a:t> </a:t>
            </a:r>
            <a:r>
              <a:rPr sz="1950" spc="-65" dirty="0">
                <a:latin typeface="Symbol"/>
                <a:cs typeface="Symbol"/>
              </a:rPr>
              <a:t></a:t>
            </a:r>
            <a:r>
              <a:rPr sz="1950" spc="80" dirty="0">
                <a:latin typeface="Times New Roman"/>
                <a:cs typeface="Times New Roman"/>
              </a:rPr>
              <a:t> </a:t>
            </a:r>
            <a:r>
              <a:rPr sz="1950" i="1" spc="60" dirty="0">
                <a:latin typeface="Times New Roman"/>
                <a:cs typeface="Times New Roman"/>
              </a:rPr>
              <a:t>g</a:t>
            </a:r>
            <a:r>
              <a:rPr sz="1950" spc="-40" dirty="0">
                <a:latin typeface="Times New Roman"/>
                <a:cs typeface="Times New Roman"/>
              </a:rPr>
              <a:t>(</a:t>
            </a:r>
            <a:r>
              <a:rPr sz="1950" spc="-290" dirty="0">
                <a:latin typeface="Times New Roman"/>
                <a:cs typeface="Times New Roman"/>
              </a:rPr>
              <a:t> </a:t>
            </a:r>
            <a:r>
              <a:rPr sz="1950" i="1" spc="-5" dirty="0">
                <a:latin typeface="Times New Roman"/>
                <a:cs typeface="Times New Roman"/>
              </a:rPr>
              <a:t>y</a:t>
            </a:r>
            <a:r>
              <a:rPr sz="1950" spc="-40" dirty="0">
                <a:latin typeface="Times New Roman"/>
                <a:cs typeface="Times New Roman"/>
              </a:rPr>
              <a:t>)</a:t>
            </a:r>
            <a:r>
              <a:rPr sz="1950" spc="-175" dirty="0">
                <a:latin typeface="Times New Roman"/>
                <a:cs typeface="Times New Roman"/>
              </a:rPr>
              <a:t> </a:t>
            </a:r>
            <a:r>
              <a:rPr sz="2925" spc="-60" baseline="1424" dirty="0">
                <a:latin typeface="Times New Roman"/>
                <a:cs typeface="Times New Roman"/>
              </a:rPr>
              <a:t>.</a:t>
            </a:r>
            <a:endParaRPr sz="2925" baseline="1424">
              <a:latin typeface="Times New Roman"/>
              <a:cs typeface="Times New Roman"/>
            </a:endParaRPr>
          </a:p>
          <a:p>
            <a:pPr marL="840740">
              <a:lnSpc>
                <a:spcPts val="3090"/>
              </a:lnSpc>
            </a:pPr>
            <a:r>
              <a:rPr sz="3975" spc="-547" baseline="1048" dirty="0">
                <a:latin typeface="Symbol"/>
                <a:cs typeface="Symbol"/>
              </a:rPr>
              <a:t></a:t>
            </a:r>
            <a:r>
              <a:rPr sz="3000" i="1" spc="-547" baseline="1388" dirty="0">
                <a:latin typeface="Times New Roman"/>
                <a:cs typeface="Times New Roman"/>
              </a:rPr>
              <a:t>h</a:t>
            </a:r>
            <a:r>
              <a:rPr sz="3000" i="1" spc="-480" baseline="1388" dirty="0">
                <a:latin typeface="Times New Roman"/>
                <a:cs typeface="Times New Roman"/>
              </a:rPr>
              <a:t> </a:t>
            </a:r>
            <a:r>
              <a:rPr sz="3000" spc="-1080" baseline="1388" dirty="0">
                <a:latin typeface="Lucida Sans Unicode"/>
                <a:cs typeface="Lucida Sans Unicode"/>
              </a:rPr>
              <a:t>∘</a:t>
            </a:r>
            <a:r>
              <a:rPr sz="3000" spc="-472" baseline="1388" dirty="0">
                <a:latin typeface="Lucida Sans Unicode"/>
                <a:cs typeface="Lucida Sans Unicode"/>
              </a:rPr>
              <a:t> </a:t>
            </a:r>
            <a:r>
              <a:rPr sz="3000" spc="-30" baseline="1388" dirty="0">
                <a:latin typeface="Times New Roman"/>
                <a:cs typeface="Times New Roman"/>
              </a:rPr>
              <a:t>(</a:t>
            </a:r>
            <a:r>
              <a:rPr sz="3000" i="1" spc="-30" baseline="1388" dirty="0">
                <a:latin typeface="Times New Roman"/>
                <a:cs typeface="Times New Roman"/>
              </a:rPr>
              <a:t>g</a:t>
            </a:r>
            <a:r>
              <a:rPr sz="3000" i="1" spc="-120" baseline="1388" dirty="0">
                <a:latin typeface="Times New Roman"/>
                <a:cs typeface="Times New Roman"/>
              </a:rPr>
              <a:t> </a:t>
            </a:r>
            <a:r>
              <a:rPr sz="3000" spc="-1080" baseline="1388" dirty="0">
                <a:latin typeface="Lucida Sans Unicode"/>
                <a:cs typeface="Lucida Sans Unicode"/>
              </a:rPr>
              <a:t>∘</a:t>
            </a:r>
            <a:r>
              <a:rPr sz="3000" spc="75" baseline="1388" dirty="0">
                <a:latin typeface="Lucida Sans Unicode"/>
                <a:cs typeface="Lucida Sans Unicode"/>
              </a:rPr>
              <a:t> </a:t>
            </a:r>
            <a:r>
              <a:rPr sz="3000" i="1" spc="-89" baseline="1388" dirty="0">
                <a:latin typeface="Times New Roman"/>
                <a:cs typeface="Times New Roman"/>
              </a:rPr>
              <a:t>f</a:t>
            </a:r>
            <a:r>
              <a:rPr sz="3000" i="1" spc="-104" baseline="1388" dirty="0">
                <a:latin typeface="Times New Roman"/>
                <a:cs typeface="Times New Roman"/>
              </a:rPr>
              <a:t> </a:t>
            </a:r>
            <a:r>
              <a:rPr sz="3000" spc="-254" baseline="1388" dirty="0">
                <a:latin typeface="Times New Roman"/>
                <a:cs typeface="Times New Roman"/>
              </a:rPr>
              <a:t>)</a:t>
            </a:r>
            <a:r>
              <a:rPr sz="3975" spc="-254" baseline="1048" dirty="0">
                <a:latin typeface="Symbol"/>
                <a:cs typeface="Symbol"/>
              </a:rPr>
              <a:t></a:t>
            </a:r>
            <a:r>
              <a:rPr sz="3000" spc="-254" baseline="1388" dirty="0">
                <a:latin typeface="Times New Roman"/>
                <a:cs typeface="Times New Roman"/>
              </a:rPr>
              <a:t>(</a:t>
            </a:r>
            <a:r>
              <a:rPr sz="3000" i="1" spc="-254" baseline="1388" dirty="0">
                <a:latin typeface="Times New Roman"/>
                <a:cs typeface="Times New Roman"/>
              </a:rPr>
              <a:t>x</a:t>
            </a:r>
            <a:r>
              <a:rPr sz="3000" spc="-254" baseline="1388" dirty="0">
                <a:latin typeface="Times New Roman"/>
                <a:cs typeface="Times New Roman"/>
              </a:rPr>
              <a:t>)</a:t>
            </a:r>
            <a:r>
              <a:rPr sz="3000" spc="-44" baseline="1388" dirty="0">
                <a:latin typeface="Times New Roman"/>
                <a:cs typeface="Times New Roman"/>
              </a:rPr>
              <a:t> </a:t>
            </a:r>
            <a:r>
              <a:rPr sz="3000" spc="-172" baseline="1388" dirty="0">
                <a:latin typeface="Symbol"/>
                <a:cs typeface="Symbol"/>
              </a:rPr>
              <a:t></a:t>
            </a:r>
            <a:r>
              <a:rPr sz="3000" spc="-37" baseline="1388" dirty="0">
                <a:latin typeface="Times New Roman"/>
                <a:cs typeface="Times New Roman"/>
              </a:rPr>
              <a:t> </a:t>
            </a:r>
            <a:r>
              <a:rPr sz="3000" i="1" spc="-157" baseline="1388" dirty="0">
                <a:latin typeface="Times New Roman"/>
                <a:cs typeface="Times New Roman"/>
              </a:rPr>
              <a:t>h</a:t>
            </a:r>
            <a:r>
              <a:rPr sz="3000" i="1" spc="-292" baseline="1388" dirty="0">
                <a:latin typeface="Times New Roman"/>
                <a:cs typeface="Times New Roman"/>
              </a:rPr>
              <a:t> </a:t>
            </a:r>
            <a:r>
              <a:rPr sz="3000" spc="-1080" baseline="1388" dirty="0">
                <a:latin typeface="Lucida Sans Unicode"/>
                <a:cs typeface="Lucida Sans Unicode"/>
              </a:rPr>
              <a:t>∘</a:t>
            </a:r>
            <a:r>
              <a:rPr sz="3000" spc="-472" baseline="1388" dirty="0">
                <a:latin typeface="Lucida Sans Unicode"/>
                <a:cs typeface="Lucida Sans Unicode"/>
              </a:rPr>
              <a:t> </a:t>
            </a:r>
            <a:r>
              <a:rPr sz="3000" spc="15" baseline="1388" dirty="0">
                <a:latin typeface="Times New Roman"/>
                <a:cs typeface="Times New Roman"/>
              </a:rPr>
              <a:t>(</a:t>
            </a:r>
            <a:r>
              <a:rPr sz="3000" i="1" spc="15" baseline="1388" dirty="0">
                <a:latin typeface="Times New Roman"/>
                <a:cs typeface="Times New Roman"/>
              </a:rPr>
              <a:t>g</a:t>
            </a:r>
            <a:r>
              <a:rPr sz="3000" spc="15" baseline="1388" dirty="0">
                <a:latin typeface="Times New Roman"/>
                <a:cs typeface="Times New Roman"/>
              </a:rPr>
              <a:t>(</a:t>
            </a:r>
            <a:r>
              <a:rPr sz="3000" spc="-172" baseline="1388" dirty="0">
                <a:latin typeface="Times New Roman"/>
                <a:cs typeface="Times New Roman"/>
              </a:rPr>
              <a:t> </a:t>
            </a:r>
            <a:r>
              <a:rPr sz="3000" i="1" spc="-89" baseline="1388" dirty="0">
                <a:latin typeface="Times New Roman"/>
                <a:cs typeface="Times New Roman"/>
              </a:rPr>
              <a:t>f</a:t>
            </a:r>
            <a:r>
              <a:rPr sz="3000" i="1" spc="-112" baseline="1388" dirty="0">
                <a:latin typeface="Times New Roman"/>
                <a:cs typeface="Times New Roman"/>
              </a:rPr>
              <a:t> </a:t>
            </a:r>
            <a:r>
              <a:rPr sz="3000" spc="-60" baseline="1388" dirty="0">
                <a:latin typeface="Times New Roman"/>
                <a:cs typeface="Times New Roman"/>
              </a:rPr>
              <a:t>(</a:t>
            </a:r>
            <a:r>
              <a:rPr sz="3000" i="1" spc="-60" baseline="1388" dirty="0">
                <a:latin typeface="Times New Roman"/>
                <a:cs typeface="Times New Roman"/>
              </a:rPr>
              <a:t>x</a:t>
            </a:r>
            <a:r>
              <a:rPr sz="3000" spc="-60" baseline="1388" dirty="0">
                <a:latin typeface="Times New Roman"/>
                <a:cs typeface="Times New Roman"/>
              </a:rPr>
              <a:t>))</a:t>
            </a:r>
            <a:r>
              <a:rPr sz="3000" spc="-30" baseline="1388" dirty="0">
                <a:latin typeface="Times New Roman"/>
                <a:cs typeface="Times New Roman"/>
              </a:rPr>
              <a:t> </a:t>
            </a:r>
            <a:r>
              <a:rPr sz="3000" spc="-172" baseline="1388" dirty="0">
                <a:latin typeface="Symbol"/>
                <a:cs typeface="Symbol"/>
              </a:rPr>
              <a:t></a:t>
            </a:r>
            <a:r>
              <a:rPr sz="3000" spc="-30" baseline="1388" dirty="0">
                <a:latin typeface="Times New Roman"/>
                <a:cs typeface="Times New Roman"/>
              </a:rPr>
              <a:t> </a:t>
            </a:r>
            <a:r>
              <a:rPr sz="3000" i="1" spc="-157" baseline="1388" dirty="0">
                <a:latin typeface="Times New Roman"/>
                <a:cs typeface="Times New Roman"/>
              </a:rPr>
              <a:t>h</a:t>
            </a:r>
            <a:r>
              <a:rPr sz="3000" i="1" spc="-284" baseline="1388" dirty="0">
                <a:latin typeface="Times New Roman"/>
                <a:cs typeface="Times New Roman"/>
              </a:rPr>
              <a:t> </a:t>
            </a:r>
            <a:r>
              <a:rPr sz="3000" spc="-1080" baseline="1388" dirty="0">
                <a:latin typeface="Lucida Sans Unicode"/>
                <a:cs typeface="Lucida Sans Unicode"/>
              </a:rPr>
              <a:t>∘</a:t>
            </a:r>
            <a:r>
              <a:rPr sz="3000" spc="-307" baseline="1388" dirty="0">
                <a:latin typeface="Lucida Sans Unicode"/>
                <a:cs typeface="Lucida Sans Unicode"/>
              </a:rPr>
              <a:t> </a:t>
            </a:r>
            <a:r>
              <a:rPr sz="3000" i="1" spc="-22" baseline="1388" dirty="0">
                <a:latin typeface="Times New Roman"/>
                <a:cs typeface="Times New Roman"/>
              </a:rPr>
              <a:t>g</a:t>
            </a:r>
            <a:r>
              <a:rPr sz="3000" spc="-22" baseline="1388" dirty="0">
                <a:latin typeface="Times New Roman"/>
                <a:cs typeface="Times New Roman"/>
              </a:rPr>
              <a:t>(</a:t>
            </a:r>
            <a:r>
              <a:rPr sz="3000" spc="-427" baseline="1388" dirty="0">
                <a:latin typeface="Times New Roman"/>
                <a:cs typeface="Times New Roman"/>
              </a:rPr>
              <a:t> </a:t>
            </a:r>
            <a:r>
              <a:rPr sz="3000" i="1" spc="-67" baseline="1388" dirty="0">
                <a:latin typeface="Times New Roman"/>
                <a:cs typeface="Times New Roman"/>
              </a:rPr>
              <a:t>y</a:t>
            </a:r>
            <a:r>
              <a:rPr sz="3000" spc="-67" baseline="1388" dirty="0">
                <a:latin typeface="Times New Roman"/>
                <a:cs typeface="Times New Roman"/>
              </a:rPr>
              <a:t>)</a:t>
            </a:r>
            <a:r>
              <a:rPr sz="3000" spc="-52" baseline="1388" dirty="0">
                <a:latin typeface="Times New Roman"/>
                <a:cs typeface="Times New Roman"/>
              </a:rPr>
              <a:t> </a:t>
            </a:r>
            <a:r>
              <a:rPr sz="3000" spc="-172" baseline="1388" dirty="0">
                <a:latin typeface="Symbol"/>
                <a:cs typeface="Symbol"/>
              </a:rPr>
              <a:t></a:t>
            </a:r>
            <a:r>
              <a:rPr sz="3000" spc="-37" baseline="1388" dirty="0">
                <a:latin typeface="Times New Roman"/>
                <a:cs typeface="Times New Roman"/>
              </a:rPr>
              <a:t> </a:t>
            </a:r>
            <a:r>
              <a:rPr sz="3000" i="1" spc="-22" baseline="1388" dirty="0">
                <a:latin typeface="Times New Roman"/>
                <a:cs typeface="Times New Roman"/>
              </a:rPr>
              <a:t>h</a:t>
            </a:r>
            <a:r>
              <a:rPr sz="3000" spc="-22" baseline="1388" dirty="0">
                <a:latin typeface="Times New Roman"/>
                <a:cs typeface="Times New Roman"/>
              </a:rPr>
              <a:t>(</a:t>
            </a:r>
            <a:r>
              <a:rPr sz="3000" i="1" spc="-22" baseline="1388" dirty="0">
                <a:latin typeface="Times New Roman"/>
                <a:cs typeface="Times New Roman"/>
              </a:rPr>
              <a:t>g</a:t>
            </a:r>
            <a:r>
              <a:rPr sz="3000" spc="-22" baseline="1388" dirty="0">
                <a:latin typeface="Times New Roman"/>
                <a:cs typeface="Times New Roman"/>
              </a:rPr>
              <a:t>(</a:t>
            </a:r>
            <a:r>
              <a:rPr sz="3000" spc="-419" baseline="1388" dirty="0">
                <a:latin typeface="Times New Roman"/>
                <a:cs typeface="Times New Roman"/>
              </a:rPr>
              <a:t> </a:t>
            </a:r>
            <a:r>
              <a:rPr sz="3000" i="1" spc="-97" baseline="1388" dirty="0">
                <a:latin typeface="Times New Roman"/>
                <a:cs typeface="Times New Roman"/>
              </a:rPr>
              <a:t>y</a:t>
            </a:r>
            <a:r>
              <a:rPr sz="3000" spc="-97" baseline="1388" dirty="0">
                <a:latin typeface="Times New Roman"/>
                <a:cs typeface="Times New Roman"/>
              </a:rPr>
              <a:t>))</a:t>
            </a:r>
            <a:r>
              <a:rPr sz="3000" spc="-22" baseline="1388" dirty="0">
                <a:latin typeface="Times New Roman"/>
                <a:cs typeface="Times New Roman"/>
              </a:rPr>
              <a:t> </a:t>
            </a:r>
            <a:r>
              <a:rPr sz="3000" spc="-172" baseline="1388" dirty="0">
                <a:latin typeface="Symbol"/>
                <a:cs typeface="Symbol"/>
              </a:rPr>
              <a:t></a:t>
            </a:r>
            <a:r>
              <a:rPr sz="3000" spc="-44" baseline="1388" dirty="0">
                <a:latin typeface="Times New Roman"/>
                <a:cs typeface="Times New Roman"/>
              </a:rPr>
              <a:t> </a:t>
            </a:r>
            <a:r>
              <a:rPr sz="3000" i="1" spc="-30" baseline="1388" dirty="0">
                <a:latin typeface="Times New Roman"/>
                <a:cs typeface="Times New Roman"/>
              </a:rPr>
              <a:t>h</a:t>
            </a:r>
            <a:r>
              <a:rPr sz="3000" spc="-30" baseline="1388" dirty="0">
                <a:latin typeface="Times New Roman"/>
                <a:cs typeface="Times New Roman"/>
              </a:rPr>
              <a:t>(</a:t>
            </a:r>
            <a:r>
              <a:rPr sz="3000" i="1" spc="-30" baseline="1388" dirty="0">
                <a:latin typeface="Times New Roman"/>
                <a:cs typeface="Times New Roman"/>
              </a:rPr>
              <a:t>z</a:t>
            </a:r>
            <a:r>
              <a:rPr sz="3000" spc="-30" baseline="1388" dirty="0">
                <a:latin typeface="Times New Roman"/>
                <a:cs typeface="Times New Roman"/>
              </a:rPr>
              <a:t>)</a:t>
            </a:r>
            <a:r>
              <a:rPr sz="3000" spc="367" baseline="1388" dirty="0">
                <a:latin typeface="Times New Roman"/>
                <a:cs typeface="Times New Roman"/>
              </a:rPr>
              <a:t> </a:t>
            </a:r>
            <a:r>
              <a:rPr sz="1950" spc="-35" dirty="0">
                <a:latin typeface="Times New Roman"/>
                <a:cs typeface="Times New Roman"/>
              </a:rPr>
              <a:t>and</a:t>
            </a:r>
            <a:endParaRPr sz="1950">
              <a:latin typeface="Times New Roman"/>
              <a:cs typeface="Times New Roman"/>
            </a:endParaRPr>
          </a:p>
          <a:p>
            <a:pPr marL="817880" marR="2069464" indent="22860">
              <a:lnSpc>
                <a:spcPts val="3070"/>
              </a:lnSpc>
              <a:spcBef>
                <a:spcPts val="125"/>
              </a:spcBef>
            </a:pPr>
            <a:r>
              <a:rPr sz="3975" spc="-397" baseline="1048" dirty="0">
                <a:latin typeface="Symbol"/>
                <a:cs typeface="Symbol"/>
              </a:rPr>
              <a:t></a:t>
            </a:r>
            <a:r>
              <a:rPr sz="3000" spc="-397" baseline="1388" dirty="0">
                <a:latin typeface="Times New Roman"/>
                <a:cs typeface="Times New Roman"/>
              </a:rPr>
              <a:t>(</a:t>
            </a:r>
            <a:r>
              <a:rPr sz="3000" i="1" spc="-397" baseline="1388" dirty="0">
                <a:latin typeface="Times New Roman"/>
                <a:cs typeface="Times New Roman"/>
              </a:rPr>
              <a:t>h </a:t>
            </a:r>
            <a:r>
              <a:rPr sz="3000" spc="-1080" baseline="1388" dirty="0">
                <a:latin typeface="Lucida Sans Unicode"/>
                <a:cs typeface="Lucida Sans Unicode"/>
              </a:rPr>
              <a:t>∘</a:t>
            </a:r>
            <a:r>
              <a:rPr sz="3000" spc="-300" baseline="1388" dirty="0">
                <a:latin typeface="Lucida Sans Unicode"/>
                <a:cs typeface="Lucida Sans Unicode"/>
              </a:rPr>
              <a:t> </a:t>
            </a:r>
            <a:r>
              <a:rPr sz="3000" i="1" spc="-30" baseline="1388" dirty="0">
                <a:latin typeface="Times New Roman"/>
                <a:cs typeface="Times New Roman"/>
              </a:rPr>
              <a:t>g</a:t>
            </a:r>
            <a:r>
              <a:rPr sz="3000" spc="-30" baseline="1388" dirty="0">
                <a:latin typeface="Times New Roman"/>
                <a:cs typeface="Times New Roman"/>
              </a:rPr>
              <a:t>) </a:t>
            </a:r>
            <a:r>
              <a:rPr sz="3000" spc="-1080" baseline="1388" dirty="0">
                <a:latin typeface="Lucida Sans Unicode"/>
                <a:cs typeface="Lucida Sans Unicode"/>
              </a:rPr>
              <a:t>∘</a:t>
            </a:r>
            <a:r>
              <a:rPr sz="3000" spc="75" baseline="1388" dirty="0">
                <a:latin typeface="Lucida Sans Unicode"/>
                <a:cs typeface="Lucida Sans Unicode"/>
              </a:rPr>
              <a:t> </a:t>
            </a:r>
            <a:r>
              <a:rPr sz="3000" i="1" spc="-89" baseline="1388" dirty="0">
                <a:latin typeface="Times New Roman"/>
                <a:cs typeface="Times New Roman"/>
              </a:rPr>
              <a:t>f </a:t>
            </a:r>
            <a:r>
              <a:rPr sz="3975" spc="-270" baseline="1048" dirty="0">
                <a:latin typeface="Symbol"/>
                <a:cs typeface="Symbol"/>
              </a:rPr>
              <a:t></a:t>
            </a:r>
            <a:r>
              <a:rPr sz="3000" spc="-270" baseline="1388" dirty="0">
                <a:latin typeface="Times New Roman"/>
                <a:cs typeface="Times New Roman"/>
              </a:rPr>
              <a:t>(</a:t>
            </a:r>
            <a:r>
              <a:rPr sz="3000" i="1" spc="-270" baseline="1388" dirty="0">
                <a:latin typeface="Times New Roman"/>
                <a:cs typeface="Times New Roman"/>
              </a:rPr>
              <a:t>x</a:t>
            </a:r>
            <a:r>
              <a:rPr sz="3000" spc="-270" baseline="1388" dirty="0">
                <a:latin typeface="Times New Roman"/>
                <a:cs typeface="Times New Roman"/>
              </a:rPr>
              <a:t>) </a:t>
            </a:r>
            <a:r>
              <a:rPr sz="3000" spc="-172" baseline="1388" dirty="0">
                <a:latin typeface="Symbol"/>
                <a:cs typeface="Symbol"/>
              </a:rPr>
              <a:t></a:t>
            </a:r>
            <a:r>
              <a:rPr sz="3000" spc="-172" baseline="1388" dirty="0">
                <a:latin typeface="Times New Roman"/>
                <a:cs typeface="Times New Roman"/>
              </a:rPr>
              <a:t> </a:t>
            </a:r>
            <a:r>
              <a:rPr sz="3000" spc="-97" baseline="1388" dirty="0">
                <a:latin typeface="Times New Roman"/>
                <a:cs typeface="Times New Roman"/>
              </a:rPr>
              <a:t>(</a:t>
            </a:r>
            <a:r>
              <a:rPr sz="3000" i="1" spc="-97" baseline="1388" dirty="0">
                <a:latin typeface="Times New Roman"/>
                <a:cs typeface="Times New Roman"/>
              </a:rPr>
              <a:t>h </a:t>
            </a:r>
            <a:r>
              <a:rPr sz="3000" spc="-1080" baseline="1388" dirty="0">
                <a:latin typeface="Lucida Sans Unicode"/>
                <a:cs typeface="Lucida Sans Unicode"/>
              </a:rPr>
              <a:t>∘</a:t>
            </a:r>
            <a:r>
              <a:rPr sz="3000" spc="-300" baseline="1388" dirty="0">
                <a:latin typeface="Lucida Sans Unicode"/>
                <a:cs typeface="Lucida Sans Unicode"/>
              </a:rPr>
              <a:t> </a:t>
            </a:r>
            <a:r>
              <a:rPr sz="3000" i="1" spc="-60" baseline="1388" dirty="0">
                <a:latin typeface="Times New Roman"/>
                <a:cs typeface="Times New Roman"/>
              </a:rPr>
              <a:t>g</a:t>
            </a:r>
            <a:r>
              <a:rPr sz="3000" spc="-60" baseline="1388" dirty="0">
                <a:latin typeface="Times New Roman"/>
                <a:cs typeface="Times New Roman"/>
              </a:rPr>
              <a:t>)( </a:t>
            </a:r>
            <a:r>
              <a:rPr sz="3000" i="1" spc="-89" baseline="1388" dirty="0">
                <a:latin typeface="Times New Roman"/>
                <a:cs typeface="Times New Roman"/>
              </a:rPr>
              <a:t>f </a:t>
            </a:r>
            <a:r>
              <a:rPr sz="3000" spc="-60" baseline="1388" dirty="0">
                <a:latin typeface="Times New Roman"/>
                <a:cs typeface="Times New Roman"/>
              </a:rPr>
              <a:t>(</a:t>
            </a:r>
            <a:r>
              <a:rPr sz="3000" i="1" spc="-60" baseline="1388" dirty="0">
                <a:latin typeface="Times New Roman"/>
                <a:cs typeface="Times New Roman"/>
              </a:rPr>
              <a:t>x</a:t>
            </a:r>
            <a:r>
              <a:rPr sz="3000" spc="-60" baseline="1388" dirty="0">
                <a:latin typeface="Times New Roman"/>
                <a:cs typeface="Times New Roman"/>
              </a:rPr>
              <a:t>)) </a:t>
            </a:r>
            <a:r>
              <a:rPr sz="3000" spc="-172" baseline="1388" dirty="0">
                <a:latin typeface="Symbol"/>
                <a:cs typeface="Symbol"/>
              </a:rPr>
              <a:t></a:t>
            </a:r>
            <a:r>
              <a:rPr sz="3000" spc="-172" baseline="1388" dirty="0">
                <a:latin typeface="Times New Roman"/>
                <a:cs typeface="Times New Roman"/>
              </a:rPr>
              <a:t> </a:t>
            </a:r>
            <a:r>
              <a:rPr sz="3000" spc="-97" baseline="1388" dirty="0">
                <a:latin typeface="Times New Roman"/>
                <a:cs typeface="Times New Roman"/>
              </a:rPr>
              <a:t>(</a:t>
            </a:r>
            <a:r>
              <a:rPr sz="3000" i="1" spc="-97" baseline="1388" dirty="0">
                <a:latin typeface="Times New Roman"/>
                <a:cs typeface="Times New Roman"/>
              </a:rPr>
              <a:t>h </a:t>
            </a:r>
            <a:r>
              <a:rPr sz="3000" spc="-1080" baseline="1388" dirty="0">
                <a:latin typeface="Lucida Sans Unicode"/>
                <a:cs typeface="Lucida Sans Unicode"/>
              </a:rPr>
              <a:t>∘</a:t>
            </a:r>
            <a:r>
              <a:rPr sz="3000" spc="-300" baseline="1388" dirty="0">
                <a:latin typeface="Lucida Sans Unicode"/>
                <a:cs typeface="Lucida Sans Unicode"/>
              </a:rPr>
              <a:t> </a:t>
            </a:r>
            <a:r>
              <a:rPr sz="3000" i="1" spc="-67" baseline="1388" dirty="0">
                <a:latin typeface="Times New Roman"/>
                <a:cs typeface="Times New Roman"/>
              </a:rPr>
              <a:t>g</a:t>
            </a:r>
            <a:r>
              <a:rPr sz="3000" spc="-67" baseline="1388" dirty="0">
                <a:latin typeface="Times New Roman"/>
                <a:cs typeface="Times New Roman"/>
              </a:rPr>
              <a:t>)( </a:t>
            </a:r>
            <a:r>
              <a:rPr sz="3000" i="1" spc="-67" baseline="1388" dirty="0">
                <a:latin typeface="Times New Roman"/>
                <a:cs typeface="Times New Roman"/>
              </a:rPr>
              <a:t>y</a:t>
            </a:r>
            <a:r>
              <a:rPr sz="3000" spc="-67" baseline="1388" dirty="0">
                <a:latin typeface="Times New Roman"/>
                <a:cs typeface="Times New Roman"/>
              </a:rPr>
              <a:t>) </a:t>
            </a:r>
            <a:r>
              <a:rPr sz="3000" spc="-172" baseline="1388" dirty="0">
                <a:latin typeface="Symbol"/>
                <a:cs typeface="Symbol"/>
              </a:rPr>
              <a:t></a:t>
            </a:r>
            <a:r>
              <a:rPr sz="3000" spc="-172" baseline="1388" dirty="0">
                <a:latin typeface="Times New Roman"/>
                <a:cs typeface="Times New Roman"/>
              </a:rPr>
              <a:t> </a:t>
            </a:r>
            <a:r>
              <a:rPr sz="3000" i="1" spc="-22" baseline="1388" dirty="0">
                <a:latin typeface="Times New Roman"/>
                <a:cs typeface="Times New Roman"/>
              </a:rPr>
              <a:t>h</a:t>
            </a:r>
            <a:r>
              <a:rPr sz="3000" spc="-22" baseline="1388" dirty="0">
                <a:latin typeface="Times New Roman"/>
                <a:cs typeface="Times New Roman"/>
              </a:rPr>
              <a:t>(</a:t>
            </a:r>
            <a:r>
              <a:rPr sz="3000" i="1" spc="-22" baseline="1388" dirty="0">
                <a:latin typeface="Times New Roman"/>
                <a:cs typeface="Times New Roman"/>
              </a:rPr>
              <a:t>g</a:t>
            </a:r>
            <a:r>
              <a:rPr sz="3000" spc="-22" baseline="1388" dirty="0">
                <a:latin typeface="Times New Roman"/>
                <a:cs typeface="Times New Roman"/>
              </a:rPr>
              <a:t>( </a:t>
            </a:r>
            <a:r>
              <a:rPr sz="3000" i="1" spc="-97" baseline="1388" dirty="0">
                <a:latin typeface="Times New Roman"/>
                <a:cs typeface="Times New Roman"/>
              </a:rPr>
              <a:t>y</a:t>
            </a:r>
            <a:r>
              <a:rPr sz="3000" spc="-97" baseline="1388" dirty="0">
                <a:latin typeface="Times New Roman"/>
                <a:cs typeface="Times New Roman"/>
              </a:rPr>
              <a:t>)) </a:t>
            </a:r>
            <a:r>
              <a:rPr sz="3000" spc="-172" baseline="1388" dirty="0">
                <a:latin typeface="Symbol"/>
                <a:cs typeface="Symbol"/>
              </a:rPr>
              <a:t></a:t>
            </a:r>
            <a:r>
              <a:rPr sz="3000" spc="-172" baseline="1388" dirty="0">
                <a:latin typeface="Times New Roman"/>
                <a:cs typeface="Times New Roman"/>
              </a:rPr>
              <a:t> </a:t>
            </a:r>
            <a:r>
              <a:rPr sz="3000" i="1" spc="-30" baseline="1388" dirty="0">
                <a:latin typeface="Times New Roman"/>
                <a:cs typeface="Times New Roman"/>
              </a:rPr>
              <a:t>h</a:t>
            </a:r>
            <a:r>
              <a:rPr sz="3000" spc="-30" baseline="1388" dirty="0">
                <a:latin typeface="Times New Roman"/>
                <a:cs typeface="Times New Roman"/>
              </a:rPr>
              <a:t>(</a:t>
            </a:r>
            <a:r>
              <a:rPr sz="3000" i="1" spc="-30" baseline="1388" dirty="0">
                <a:latin typeface="Times New Roman"/>
                <a:cs typeface="Times New Roman"/>
              </a:rPr>
              <a:t>z</a:t>
            </a:r>
            <a:r>
              <a:rPr sz="3000" spc="-30" baseline="1388" dirty="0">
                <a:latin typeface="Times New Roman"/>
                <a:cs typeface="Times New Roman"/>
              </a:rPr>
              <a:t>) </a:t>
            </a:r>
            <a:r>
              <a:rPr sz="1950" spc="-40" dirty="0">
                <a:latin typeface="Times New Roman"/>
                <a:cs typeface="Times New Roman"/>
              </a:rPr>
              <a:t>. </a:t>
            </a:r>
            <a:r>
              <a:rPr sz="1950" spc="-35" dirty="0">
                <a:latin typeface="Times New Roman"/>
                <a:cs typeface="Times New Roman"/>
              </a:rPr>
              <a:t> </a:t>
            </a:r>
            <a:r>
              <a:rPr sz="2925" spc="-262" baseline="1424" dirty="0">
                <a:latin typeface="Times New Roman"/>
                <a:cs typeface="Times New Roman"/>
              </a:rPr>
              <a:t>H</a:t>
            </a:r>
            <a:r>
              <a:rPr sz="2925" spc="-120" baseline="1424" dirty="0">
                <a:latin typeface="Times New Roman"/>
                <a:cs typeface="Times New Roman"/>
              </a:rPr>
              <a:t>e</a:t>
            </a:r>
            <a:r>
              <a:rPr sz="2925" spc="7" baseline="1424" dirty="0">
                <a:latin typeface="Times New Roman"/>
                <a:cs typeface="Times New Roman"/>
              </a:rPr>
              <a:t>n</a:t>
            </a:r>
            <a:r>
              <a:rPr sz="2925" spc="-97" baseline="1424" dirty="0">
                <a:latin typeface="Times New Roman"/>
                <a:cs typeface="Times New Roman"/>
              </a:rPr>
              <a:t>c</a:t>
            </a:r>
            <a:r>
              <a:rPr sz="2925" spc="-104" baseline="1424" dirty="0">
                <a:latin typeface="Times New Roman"/>
                <a:cs typeface="Times New Roman"/>
              </a:rPr>
              <a:t>e</a:t>
            </a:r>
            <a:r>
              <a:rPr sz="2925" spc="337" baseline="1424" dirty="0">
                <a:latin typeface="Times New Roman"/>
                <a:cs typeface="Times New Roman"/>
              </a:rPr>
              <a:t> </a:t>
            </a:r>
            <a:r>
              <a:rPr sz="1950" i="1" spc="-40" dirty="0">
                <a:latin typeface="Times New Roman"/>
                <a:cs typeface="Times New Roman"/>
              </a:rPr>
              <a:t>h</a:t>
            </a:r>
            <a:r>
              <a:rPr sz="1950" i="1" spc="-220" dirty="0">
                <a:latin typeface="Times New Roman"/>
                <a:cs typeface="Times New Roman"/>
              </a:rPr>
              <a:t> </a:t>
            </a:r>
            <a:r>
              <a:rPr sz="1950" spc="-675" dirty="0">
                <a:latin typeface="Lucida Sans Unicode"/>
                <a:cs typeface="Lucida Sans Unicode"/>
              </a:rPr>
              <a:t>∘</a:t>
            </a:r>
            <a:r>
              <a:rPr sz="1950" spc="-330" dirty="0">
                <a:latin typeface="Lucida Sans Unicode"/>
                <a:cs typeface="Lucida Sans Unicode"/>
              </a:rPr>
              <a:t> </a:t>
            </a:r>
            <a:r>
              <a:rPr sz="1950" spc="80" dirty="0">
                <a:latin typeface="Times New Roman"/>
                <a:cs typeface="Times New Roman"/>
              </a:rPr>
              <a:t>(</a:t>
            </a:r>
            <a:r>
              <a:rPr sz="1950" i="1" spc="-40" dirty="0">
                <a:latin typeface="Times New Roman"/>
                <a:cs typeface="Times New Roman"/>
              </a:rPr>
              <a:t>g</a:t>
            </a:r>
            <a:r>
              <a:rPr sz="1950" i="1" spc="-105" dirty="0">
                <a:latin typeface="Times New Roman"/>
                <a:cs typeface="Times New Roman"/>
              </a:rPr>
              <a:t> </a:t>
            </a:r>
            <a:r>
              <a:rPr sz="1950" spc="-675" dirty="0">
                <a:latin typeface="Lucida Sans Unicode"/>
                <a:cs typeface="Lucida Sans Unicode"/>
              </a:rPr>
              <a:t>∘</a:t>
            </a:r>
            <a:r>
              <a:rPr sz="1950" spc="35" dirty="0">
                <a:latin typeface="Lucida Sans Unicode"/>
                <a:cs typeface="Lucida Sans Unicode"/>
              </a:rPr>
              <a:t> </a:t>
            </a:r>
            <a:r>
              <a:rPr sz="1950" i="1" spc="-25" dirty="0">
                <a:latin typeface="Times New Roman"/>
                <a:cs typeface="Times New Roman"/>
              </a:rPr>
              <a:t>f</a:t>
            </a:r>
            <a:r>
              <a:rPr sz="1950" i="1" spc="-80" dirty="0">
                <a:latin typeface="Times New Roman"/>
                <a:cs typeface="Times New Roman"/>
              </a:rPr>
              <a:t> </a:t>
            </a:r>
            <a:r>
              <a:rPr sz="1950" spc="-25" dirty="0">
                <a:latin typeface="Times New Roman"/>
                <a:cs typeface="Times New Roman"/>
              </a:rPr>
              <a:t>)</a:t>
            </a:r>
            <a:r>
              <a:rPr sz="1950" spc="-45" dirty="0">
                <a:latin typeface="Times New Roman"/>
                <a:cs typeface="Times New Roman"/>
              </a:rPr>
              <a:t> </a:t>
            </a:r>
            <a:r>
              <a:rPr sz="1950" spc="-45" dirty="0">
                <a:latin typeface="Symbol"/>
                <a:cs typeface="Symbol"/>
              </a:rPr>
              <a:t></a:t>
            </a:r>
            <a:r>
              <a:rPr sz="1950" spc="-90" dirty="0">
                <a:latin typeface="Times New Roman"/>
                <a:cs typeface="Times New Roman"/>
              </a:rPr>
              <a:t> </a:t>
            </a:r>
            <a:r>
              <a:rPr sz="1950" spc="-5" dirty="0">
                <a:latin typeface="Times New Roman"/>
                <a:cs typeface="Times New Roman"/>
              </a:rPr>
              <a:t>(</a:t>
            </a:r>
            <a:r>
              <a:rPr sz="1950" i="1" spc="-40" dirty="0">
                <a:latin typeface="Times New Roman"/>
                <a:cs typeface="Times New Roman"/>
              </a:rPr>
              <a:t>h</a:t>
            </a:r>
            <a:r>
              <a:rPr sz="1950" i="1" spc="-220" dirty="0">
                <a:latin typeface="Times New Roman"/>
                <a:cs typeface="Times New Roman"/>
              </a:rPr>
              <a:t> </a:t>
            </a:r>
            <a:r>
              <a:rPr sz="1950" spc="-675" dirty="0">
                <a:latin typeface="Lucida Sans Unicode"/>
                <a:cs typeface="Lucida Sans Unicode"/>
              </a:rPr>
              <a:t>∘</a:t>
            </a:r>
            <a:r>
              <a:rPr sz="1950" spc="-215" dirty="0">
                <a:latin typeface="Lucida Sans Unicode"/>
                <a:cs typeface="Lucida Sans Unicode"/>
              </a:rPr>
              <a:t> </a:t>
            </a:r>
            <a:r>
              <a:rPr sz="1950" i="1" spc="60" dirty="0">
                <a:latin typeface="Times New Roman"/>
                <a:cs typeface="Times New Roman"/>
              </a:rPr>
              <a:t>g</a:t>
            </a:r>
            <a:r>
              <a:rPr sz="1950" spc="-25" dirty="0">
                <a:latin typeface="Times New Roman"/>
                <a:cs typeface="Times New Roman"/>
              </a:rPr>
              <a:t>)</a:t>
            </a:r>
            <a:r>
              <a:rPr sz="1950" spc="-215" dirty="0">
                <a:latin typeface="Times New Roman"/>
                <a:cs typeface="Times New Roman"/>
              </a:rPr>
              <a:t> </a:t>
            </a:r>
            <a:r>
              <a:rPr sz="1950" spc="-675" dirty="0">
                <a:latin typeface="Lucida Sans Unicode"/>
                <a:cs typeface="Lucida Sans Unicode"/>
              </a:rPr>
              <a:t>∘</a:t>
            </a:r>
            <a:r>
              <a:rPr sz="1950" spc="35" dirty="0">
                <a:latin typeface="Lucida Sans Unicode"/>
                <a:cs typeface="Lucida Sans Unicode"/>
              </a:rPr>
              <a:t> </a:t>
            </a:r>
            <a:r>
              <a:rPr sz="1950" i="1" spc="-25" dirty="0">
                <a:latin typeface="Times New Roman"/>
                <a:cs typeface="Times New Roman"/>
              </a:rPr>
              <a:t>f</a:t>
            </a:r>
            <a:r>
              <a:rPr sz="1950" i="1" spc="185" dirty="0">
                <a:latin typeface="Times New Roman"/>
                <a:cs typeface="Times New Roman"/>
              </a:rPr>
              <a:t> </a:t>
            </a:r>
            <a:r>
              <a:rPr sz="2925" spc="-60" baseline="1424" dirty="0">
                <a:latin typeface="Times New Roman"/>
                <a:cs typeface="Times New Roman"/>
              </a:rPr>
              <a:t>.</a:t>
            </a:r>
            <a:endParaRPr sz="2925" baseline="1424">
              <a:latin typeface="Times New Roman"/>
              <a:cs typeface="Times New Roman"/>
            </a:endParaRPr>
          </a:p>
          <a:p>
            <a:pPr>
              <a:lnSpc>
                <a:spcPct val="100000"/>
              </a:lnSpc>
              <a:spcBef>
                <a:spcPts val="30"/>
              </a:spcBef>
            </a:pPr>
            <a:endParaRPr sz="3000">
              <a:latin typeface="Times New Roman"/>
              <a:cs typeface="Times New Roman"/>
            </a:endParaRPr>
          </a:p>
          <a:p>
            <a:pPr marL="765175">
              <a:lnSpc>
                <a:spcPct val="100000"/>
              </a:lnSpc>
            </a:pPr>
            <a:r>
              <a:rPr sz="1950" b="1" spc="-335" dirty="0">
                <a:latin typeface="Times New Roman"/>
                <a:cs typeface="Times New Roman"/>
              </a:rPr>
              <a:t>P</a:t>
            </a:r>
            <a:r>
              <a:rPr sz="1950" b="1" spc="-150" dirty="0">
                <a:latin typeface="Times New Roman"/>
                <a:cs typeface="Times New Roman"/>
              </a:rPr>
              <a:t>r</a:t>
            </a:r>
            <a:r>
              <a:rPr sz="1950" b="1" spc="-100" dirty="0">
                <a:latin typeface="Times New Roman"/>
                <a:cs typeface="Times New Roman"/>
              </a:rPr>
              <a:t>o</a:t>
            </a:r>
            <a:r>
              <a:rPr sz="1950" b="1" spc="-140" dirty="0">
                <a:latin typeface="Times New Roman"/>
                <a:cs typeface="Times New Roman"/>
              </a:rPr>
              <a:t>p</a:t>
            </a:r>
            <a:r>
              <a:rPr sz="1950" b="1" spc="-80" dirty="0">
                <a:latin typeface="Times New Roman"/>
                <a:cs typeface="Times New Roman"/>
              </a:rPr>
              <a:t>e</a:t>
            </a:r>
            <a:r>
              <a:rPr sz="1950" b="1" spc="-140" dirty="0">
                <a:latin typeface="Times New Roman"/>
                <a:cs typeface="Times New Roman"/>
              </a:rPr>
              <a:t>rt</a:t>
            </a:r>
            <a:r>
              <a:rPr sz="1950" b="1" spc="-135" dirty="0">
                <a:latin typeface="Times New Roman"/>
                <a:cs typeface="Times New Roman"/>
              </a:rPr>
              <a:t>y</a:t>
            </a:r>
            <a:r>
              <a:rPr sz="1950" b="1" spc="-55" dirty="0">
                <a:latin typeface="Times New Roman"/>
                <a:cs typeface="Times New Roman"/>
              </a:rPr>
              <a:t>:</a:t>
            </a:r>
            <a:r>
              <a:rPr sz="1950" b="1" spc="-295" dirty="0">
                <a:latin typeface="Times New Roman"/>
                <a:cs typeface="Times New Roman"/>
              </a:rPr>
              <a:t> </a:t>
            </a:r>
            <a:r>
              <a:rPr sz="1950" b="1" spc="-80" dirty="0">
                <a:latin typeface="Times New Roman"/>
                <a:cs typeface="Times New Roman"/>
              </a:rPr>
              <a:t>2</a:t>
            </a:r>
            <a:endParaRPr sz="1950">
              <a:latin typeface="Times New Roman"/>
              <a:cs typeface="Times New Roman"/>
            </a:endParaRPr>
          </a:p>
          <a:p>
            <a:pPr marL="765175" marR="572770">
              <a:lnSpc>
                <a:spcPct val="129700"/>
              </a:lnSpc>
              <a:spcBef>
                <a:spcPts val="15"/>
              </a:spcBef>
              <a:tabLst>
                <a:tab pos="1473200" algn="l"/>
              </a:tabLst>
            </a:pPr>
            <a:r>
              <a:rPr sz="1950" spc="-100" dirty="0">
                <a:latin typeface="Times New Roman"/>
                <a:cs typeface="Times New Roman"/>
              </a:rPr>
              <a:t>W</a:t>
            </a:r>
            <a:r>
              <a:rPr sz="1950" spc="5" dirty="0">
                <a:latin typeface="Times New Roman"/>
                <a:cs typeface="Times New Roman"/>
              </a:rPr>
              <a:t>h</a:t>
            </a:r>
            <a:r>
              <a:rPr sz="1950" spc="-80" dirty="0">
                <a:latin typeface="Times New Roman"/>
                <a:cs typeface="Times New Roman"/>
              </a:rPr>
              <a:t>en</a:t>
            </a:r>
            <a:r>
              <a:rPr sz="1950" dirty="0">
                <a:latin typeface="Times New Roman"/>
                <a:cs typeface="Times New Roman"/>
              </a:rPr>
              <a:t>	</a:t>
            </a:r>
            <a:r>
              <a:rPr sz="1950" i="1" spc="-30" dirty="0">
                <a:latin typeface="Times New Roman"/>
                <a:cs typeface="Times New Roman"/>
              </a:rPr>
              <a:t>f</a:t>
            </a:r>
            <a:r>
              <a:rPr sz="1950" i="1" spc="225" dirty="0">
                <a:latin typeface="Times New Roman"/>
                <a:cs typeface="Times New Roman"/>
              </a:rPr>
              <a:t> </a:t>
            </a:r>
            <a:r>
              <a:rPr sz="1950" spc="-30" dirty="0">
                <a:latin typeface="Times New Roman"/>
                <a:cs typeface="Times New Roman"/>
              </a:rPr>
              <a:t>: </a:t>
            </a:r>
            <a:r>
              <a:rPr sz="1950" i="1" spc="-60" dirty="0">
                <a:latin typeface="Times New Roman"/>
                <a:cs typeface="Times New Roman"/>
              </a:rPr>
              <a:t>A</a:t>
            </a:r>
            <a:r>
              <a:rPr sz="1950" i="1" spc="-145" dirty="0">
                <a:latin typeface="Times New Roman"/>
                <a:cs typeface="Times New Roman"/>
              </a:rPr>
              <a:t> </a:t>
            </a:r>
            <a:r>
              <a:rPr sz="1950" spc="-95" dirty="0">
                <a:latin typeface="Symbol"/>
                <a:cs typeface="Symbol"/>
              </a:rPr>
              <a:t></a:t>
            </a:r>
            <a:r>
              <a:rPr sz="1950" spc="-60" dirty="0">
                <a:latin typeface="Times New Roman"/>
                <a:cs typeface="Times New Roman"/>
              </a:rPr>
              <a:t> </a:t>
            </a:r>
            <a:r>
              <a:rPr sz="1950" i="1" spc="-60" dirty="0">
                <a:latin typeface="Times New Roman"/>
                <a:cs typeface="Times New Roman"/>
              </a:rPr>
              <a:t>B</a:t>
            </a:r>
            <a:r>
              <a:rPr sz="1950" i="1" spc="-120" dirty="0">
                <a:latin typeface="Times New Roman"/>
                <a:cs typeface="Times New Roman"/>
              </a:rPr>
              <a:t> </a:t>
            </a:r>
            <a:r>
              <a:rPr sz="1950" spc="-25" dirty="0">
                <a:latin typeface="Times New Roman"/>
                <a:cs typeface="Times New Roman"/>
              </a:rPr>
              <a:t>a</a:t>
            </a:r>
            <a:r>
              <a:rPr sz="1950" spc="5" dirty="0">
                <a:latin typeface="Times New Roman"/>
                <a:cs typeface="Times New Roman"/>
              </a:rPr>
              <a:t>n</a:t>
            </a:r>
            <a:r>
              <a:rPr sz="1950" spc="-80" dirty="0">
                <a:latin typeface="Times New Roman"/>
                <a:cs typeface="Times New Roman"/>
              </a:rPr>
              <a:t>d</a:t>
            </a:r>
            <a:r>
              <a:rPr sz="1950" dirty="0">
                <a:latin typeface="Times New Roman"/>
                <a:cs typeface="Times New Roman"/>
              </a:rPr>
              <a:t> </a:t>
            </a:r>
            <a:r>
              <a:rPr sz="1950" spc="-145" dirty="0">
                <a:latin typeface="Times New Roman"/>
                <a:cs typeface="Times New Roman"/>
              </a:rPr>
              <a:t> </a:t>
            </a:r>
            <a:r>
              <a:rPr sz="1950" i="1" spc="-50" dirty="0">
                <a:latin typeface="Times New Roman"/>
                <a:cs typeface="Times New Roman"/>
              </a:rPr>
              <a:t>g</a:t>
            </a:r>
            <a:r>
              <a:rPr sz="1950" i="1" spc="-60" dirty="0">
                <a:latin typeface="Times New Roman"/>
                <a:cs typeface="Times New Roman"/>
              </a:rPr>
              <a:t> </a:t>
            </a:r>
            <a:r>
              <a:rPr sz="1950" spc="-30" dirty="0">
                <a:latin typeface="Times New Roman"/>
                <a:cs typeface="Times New Roman"/>
              </a:rPr>
              <a:t>:</a:t>
            </a:r>
            <a:r>
              <a:rPr sz="1950" spc="-100" dirty="0">
                <a:latin typeface="Times New Roman"/>
                <a:cs typeface="Times New Roman"/>
              </a:rPr>
              <a:t> </a:t>
            </a:r>
            <a:r>
              <a:rPr sz="1950" i="1" spc="-60" dirty="0">
                <a:latin typeface="Times New Roman"/>
                <a:cs typeface="Times New Roman"/>
              </a:rPr>
              <a:t>B</a:t>
            </a:r>
            <a:r>
              <a:rPr sz="1950" i="1" spc="-40" dirty="0">
                <a:latin typeface="Times New Roman"/>
                <a:cs typeface="Times New Roman"/>
              </a:rPr>
              <a:t> </a:t>
            </a:r>
            <a:r>
              <a:rPr sz="1950" spc="-95" dirty="0">
                <a:latin typeface="Symbol"/>
                <a:cs typeface="Symbol"/>
              </a:rPr>
              <a:t></a:t>
            </a:r>
            <a:r>
              <a:rPr sz="1950" spc="-140" dirty="0">
                <a:latin typeface="Times New Roman"/>
                <a:cs typeface="Times New Roman"/>
              </a:rPr>
              <a:t> </a:t>
            </a:r>
            <a:r>
              <a:rPr sz="1950" i="1" spc="-65" dirty="0">
                <a:latin typeface="Times New Roman"/>
                <a:cs typeface="Times New Roman"/>
              </a:rPr>
              <a:t>C</a:t>
            </a:r>
            <a:r>
              <a:rPr sz="1950" i="1" dirty="0">
                <a:latin typeface="Times New Roman"/>
                <a:cs typeface="Times New Roman"/>
              </a:rPr>
              <a:t> </a:t>
            </a:r>
            <a:r>
              <a:rPr sz="1950" i="1" spc="-204" dirty="0">
                <a:latin typeface="Times New Roman"/>
                <a:cs typeface="Times New Roman"/>
              </a:rPr>
              <a:t> </a:t>
            </a:r>
            <a:r>
              <a:rPr sz="1950" spc="-25" dirty="0">
                <a:latin typeface="Times New Roman"/>
                <a:cs typeface="Times New Roman"/>
              </a:rPr>
              <a:t>a</a:t>
            </a:r>
            <a:r>
              <a:rPr sz="1950" spc="60" dirty="0">
                <a:latin typeface="Times New Roman"/>
                <a:cs typeface="Times New Roman"/>
              </a:rPr>
              <a:t>r</a:t>
            </a:r>
            <a:r>
              <a:rPr sz="1950" spc="-70" dirty="0">
                <a:latin typeface="Times New Roman"/>
                <a:cs typeface="Times New Roman"/>
              </a:rPr>
              <a:t>e</a:t>
            </a:r>
            <a:r>
              <a:rPr sz="1950" spc="-65" dirty="0">
                <a:latin typeface="Times New Roman"/>
                <a:cs typeface="Times New Roman"/>
              </a:rPr>
              <a:t> </a:t>
            </a:r>
            <a:r>
              <a:rPr sz="1950" spc="-100" dirty="0">
                <a:latin typeface="Times New Roman"/>
                <a:cs typeface="Times New Roman"/>
              </a:rPr>
              <a:t>f</a:t>
            </a:r>
            <a:r>
              <a:rPr sz="1950" spc="5" dirty="0">
                <a:latin typeface="Times New Roman"/>
                <a:cs typeface="Times New Roman"/>
              </a:rPr>
              <a:t>un</a:t>
            </a:r>
            <a:r>
              <a:rPr sz="1950" spc="-65" dirty="0">
                <a:latin typeface="Times New Roman"/>
                <a:cs typeface="Times New Roman"/>
              </a:rPr>
              <a:t>c</a:t>
            </a:r>
            <a:r>
              <a:rPr sz="1950" spc="-30" dirty="0">
                <a:latin typeface="Times New Roman"/>
                <a:cs typeface="Times New Roman"/>
              </a:rPr>
              <a:t>t</a:t>
            </a:r>
            <a:r>
              <a:rPr sz="1950" spc="-60" dirty="0">
                <a:latin typeface="Times New Roman"/>
                <a:cs typeface="Times New Roman"/>
              </a:rPr>
              <a:t>i</a:t>
            </a:r>
            <a:r>
              <a:rPr sz="1950" spc="-100" dirty="0">
                <a:latin typeface="Times New Roman"/>
                <a:cs typeface="Times New Roman"/>
              </a:rPr>
              <a:t>o</a:t>
            </a:r>
            <a:r>
              <a:rPr sz="1950" spc="40" dirty="0">
                <a:latin typeface="Times New Roman"/>
                <a:cs typeface="Times New Roman"/>
              </a:rPr>
              <a:t>n</a:t>
            </a:r>
            <a:r>
              <a:rPr sz="1950" spc="-60" dirty="0">
                <a:latin typeface="Times New Roman"/>
                <a:cs typeface="Times New Roman"/>
              </a:rPr>
              <a:t>s</a:t>
            </a:r>
            <a:r>
              <a:rPr sz="1950" spc="-95" dirty="0">
                <a:latin typeface="Times New Roman"/>
                <a:cs typeface="Times New Roman"/>
              </a:rPr>
              <a:t> </a:t>
            </a:r>
            <a:r>
              <a:rPr sz="1950" spc="-30" dirty="0">
                <a:latin typeface="Times New Roman"/>
                <a:cs typeface="Times New Roman"/>
              </a:rPr>
              <a:t>t</a:t>
            </a:r>
            <a:r>
              <a:rPr sz="1950" spc="5" dirty="0">
                <a:latin typeface="Times New Roman"/>
                <a:cs typeface="Times New Roman"/>
              </a:rPr>
              <a:t>h</a:t>
            </a:r>
            <a:r>
              <a:rPr sz="1950" spc="-80" dirty="0">
                <a:latin typeface="Times New Roman"/>
                <a:cs typeface="Times New Roman"/>
              </a:rPr>
              <a:t>en</a:t>
            </a:r>
            <a:r>
              <a:rPr sz="1950" dirty="0">
                <a:latin typeface="Times New Roman"/>
                <a:cs typeface="Times New Roman"/>
              </a:rPr>
              <a:t> </a:t>
            </a:r>
            <a:r>
              <a:rPr sz="1950" spc="-85" dirty="0">
                <a:latin typeface="Times New Roman"/>
                <a:cs typeface="Times New Roman"/>
              </a:rPr>
              <a:t> </a:t>
            </a:r>
            <a:r>
              <a:rPr sz="1950" i="1" spc="-50" dirty="0">
                <a:latin typeface="Times New Roman"/>
                <a:cs typeface="Times New Roman"/>
              </a:rPr>
              <a:t>g</a:t>
            </a:r>
            <a:r>
              <a:rPr sz="1950" i="1" spc="-105" dirty="0">
                <a:latin typeface="Times New Roman"/>
                <a:cs typeface="Times New Roman"/>
              </a:rPr>
              <a:t> </a:t>
            </a:r>
            <a:r>
              <a:rPr sz="1950" spc="-680" dirty="0">
                <a:latin typeface="Lucida Sans Unicode"/>
                <a:cs typeface="Lucida Sans Unicode"/>
              </a:rPr>
              <a:t>∘</a:t>
            </a:r>
            <a:r>
              <a:rPr sz="1950" spc="30" dirty="0">
                <a:latin typeface="Lucida Sans Unicode"/>
                <a:cs typeface="Lucida Sans Unicode"/>
              </a:rPr>
              <a:t> </a:t>
            </a:r>
            <a:r>
              <a:rPr sz="1950" i="1" spc="-30" dirty="0">
                <a:latin typeface="Times New Roman"/>
                <a:cs typeface="Times New Roman"/>
              </a:rPr>
              <a:t>f</a:t>
            </a:r>
            <a:r>
              <a:rPr sz="1950" i="1" spc="220" dirty="0">
                <a:latin typeface="Times New Roman"/>
                <a:cs typeface="Times New Roman"/>
              </a:rPr>
              <a:t> </a:t>
            </a:r>
            <a:r>
              <a:rPr sz="1950" spc="-30" dirty="0">
                <a:latin typeface="Times New Roman"/>
                <a:cs typeface="Times New Roman"/>
              </a:rPr>
              <a:t>: </a:t>
            </a:r>
            <a:r>
              <a:rPr sz="1950" i="1" spc="-60" dirty="0">
                <a:latin typeface="Times New Roman"/>
                <a:cs typeface="Times New Roman"/>
              </a:rPr>
              <a:t>A</a:t>
            </a:r>
            <a:r>
              <a:rPr sz="1950" i="1" spc="-145" dirty="0">
                <a:latin typeface="Times New Roman"/>
                <a:cs typeface="Times New Roman"/>
              </a:rPr>
              <a:t> </a:t>
            </a:r>
            <a:r>
              <a:rPr sz="1950" spc="-100" dirty="0">
                <a:latin typeface="Symbol"/>
                <a:cs typeface="Symbol"/>
              </a:rPr>
              <a:t></a:t>
            </a:r>
            <a:r>
              <a:rPr sz="1950" spc="-175" dirty="0">
                <a:latin typeface="Times New Roman"/>
                <a:cs typeface="Times New Roman"/>
              </a:rPr>
              <a:t> </a:t>
            </a:r>
            <a:r>
              <a:rPr sz="1950" i="1" spc="-70" dirty="0">
                <a:latin typeface="Times New Roman"/>
                <a:cs typeface="Times New Roman"/>
              </a:rPr>
              <a:t>C</a:t>
            </a:r>
            <a:r>
              <a:rPr sz="1950" i="1" spc="235" dirty="0">
                <a:latin typeface="Times New Roman"/>
                <a:cs typeface="Times New Roman"/>
              </a:rPr>
              <a:t> </a:t>
            </a:r>
            <a:r>
              <a:rPr sz="1950" spc="-60" dirty="0">
                <a:latin typeface="Times New Roman"/>
                <a:cs typeface="Times New Roman"/>
              </a:rPr>
              <a:t>is</a:t>
            </a:r>
            <a:r>
              <a:rPr sz="1950" spc="-95" dirty="0">
                <a:latin typeface="Times New Roman"/>
                <a:cs typeface="Times New Roman"/>
              </a:rPr>
              <a:t> </a:t>
            </a:r>
            <a:r>
              <a:rPr sz="1950" spc="-25" dirty="0">
                <a:latin typeface="Times New Roman"/>
                <a:cs typeface="Times New Roman"/>
              </a:rPr>
              <a:t>a</a:t>
            </a:r>
            <a:r>
              <a:rPr sz="1950" spc="-55" dirty="0">
                <a:latin typeface="Times New Roman"/>
                <a:cs typeface="Times New Roman"/>
              </a:rPr>
              <a:t>n  Injection,</a:t>
            </a:r>
            <a:r>
              <a:rPr sz="1950" spc="-130" dirty="0">
                <a:latin typeface="Times New Roman"/>
                <a:cs typeface="Times New Roman"/>
              </a:rPr>
              <a:t> </a:t>
            </a:r>
            <a:r>
              <a:rPr sz="1950" spc="-55" dirty="0">
                <a:latin typeface="Times New Roman"/>
                <a:cs typeface="Times New Roman"/>
              </a:rPr>
              <a:t>surjection</a:t>
            </a:r>
            <a:r>
              <a:rPr sz="1950" spc="30" dirty="0">
                <a:latin typeface="Times New Roman"/>
                <a:cs typeface="Times New Roman"/>
              </a:rPr>
              <a:t> </a:t>
            </a:r>
            <a:r>
              <a:rPr sz="1950" spc="-75" dirty="0">
                <a:latin typeface="Times New Roman"/>
                <a:cs typeface="Times New Roman"/>
              </a:rPr>
              <a:t>or</a:t>
            </a:r>
            <a:r>
              <a:rPr sz="1950" spc="60" dirty="0">
                <a:latin typeface="Times New Roman"/>
                <a:cs typeface="Times New Roman"/>
              </a:rPr>
              <a:t> </a:t>
            </a:r>
            <a:r>
              <a:rPr sz="1950" spc="-65" dirty="0">
                <a:latin typeface="Times New Roman"/>
                <a:cs typeface="Times New Roman"/>
              </a:rPr>
              <a:t>bijection</a:t>
            </a:r>
            <a:r>
              <a:rPr sz="1950" spc="30" dirty="0">
                <a:latin typeface="Times New Roman"/>
                <a:cs typeface="Times New Roman"/>
              </a:rPr>
              <a:t> </a:t>
            </a:r>
            <a:r>
              <a:rPr sz="1950" spc="-40" dirty="0">
                <a:latin typeface="Times New Roman"/>
                <a:cs typeface="Times New Roman"/>
              </a:rPr>
              <a:t>according</a:t>
            </a:r>
            <a:r>
              <a:rPr sz="1950" spc="-55" dirty="0">
                <a:latin typeface="Times New Roman"/>
                <a:cs typeface="Times New Roman"/>
              </a:rPr>
              <a:t> </a:t>
            </a:r>
            <a:r>
              <a:rPr sz="1950" spc="-45" dirty="0">
                <a:latin typeface="Times New Roman"/>
                <a:cs typeface="Times New Roman"/>
              </a:rPr>
              <a:t>as</a:t>
            </a:r>
            <a:r>
              <a:rPr sz="1950" spc="-110" dirty="0">
                <a:latin typeface="Times New Roman"/>
                <a:cs typeface="Times New Roman"/>
              </a:rPr>
              <a:t> </a:t>
            </a:r>
            <a:r>
              <a:rPr sz="1950" spc="-55" dirty="0">
                <a:latin typeface="Times New Roman"/>
                <a:cs typeface="Times New Roman"/>
              </a:rPr>
              <a:t>f</a:t>
            </a:r>
            <a:r>
              <a:rPr sz="1950" spc="-80" dirty="0">
                <a:latin typeface="Times New Roman"/>
                <a:cs typeface="Times New Roman"/>
              </a:rPr>
              <a:t> </a:t>
            </a:r>
            <a:r>
              <a:rPr sz="1950" spc="-30" dirty="0">
                <a:latin typeface="Times New Roman"/>
                <a:cs typeface="Times New Roman"/>
              </a:rPr>
              <a:t>and</a:t>
            </a:r>
            <a:r>
              <a:rPr sz="1950" spc="-25" dirty="0">
                <a:latin typeface="Times New Roman"/>
                <a:cs typeface="Times New Roman"/>
              </a:rPr>
              <a:t> </a:t>
            </a:r>
            <a:r>
              <a:rPr sz="1950" spc="-80" dirty="0">
                <a:latin typeface="Times New Roman"/>
                <a:cs typeface="Times New Roman"/>
              </a:rPr>
              <a:t>g</a:t>
            </a:r>
            <a:r>
              <a:rPr sz="1950" spc="-60" dirty="0">
                <a:latin typeface="Times New Roman"/>
                <a:cs typeface="Times New Roman"/>
              </a:rPr>
              <a:t> </a:t>
            </a:r>
            <a:r>
              <a:rPr sz="1950" spc="-10" dirty="0">
                <a:latin typeface="Times New Roman"/>
                <a:cs typeface="Times New Roman"/>
              </a:rPr>
              <a:t>are</a:t>
            </a:r>
            <a:r>
              <a:rPr sz="1950" spc="-60" dirty="0">
                <a:latin typeface="Times New Roman"/>
                <a:cs typeface="Times New Roman"/>
              </a:rPr>
              <a:t> </a:t>
            </a:r>
            <a:r>
              <a:rPr sz="1950" spc="-50" dirty="0">
                <a:latin typeface="Times New Roman"/>
                <a:cs typeface="Times New Roman"/>
              </a:rPr>
              <a:t>injection,</a:t>
            </a:r>
            <a:r>
              <a:rPr sz="1950" spc="-130" dirty="0">
                <a:latin typeface="Times New Roman"/>
                <a:cs typeface="Times New Roman"/>
              </a:rPr>
              <a:t> </a:t>
            </a:r>
            <a:r>
              <a:rPr sz="1950" spc="-50" dirty="0">
                <a:latin typeface="Times New Roman"/>
                <a:cs typeface="Times New Roman"/>
              </a:rPr>
              <a:t>surjection </a:t>
            </a:r>
            <a:r>
              <a:rPr sz="1950" spc="-475" dirty="0">
                <a:latin typeface="Times New Roman"/>
                <a:cs typeface="Times New Roman"/>
              </a:rPr>
              <a:t> </a:t>
            </a:r>
            <a:r>
              <a:rPr sz="1950" spc="-75" dirty="0">
                <a:latin typeface="Times New Roman"/>
                <a:cs typeface="Times New Roman"/>
              </a:rPr>
              <a:t>or</a:t>
            </a:r>
            <a:r>
              <a:rPr sz="1950" spc="55" dirty="0">
                <a:latin typeface="Times New Roman"/>
                <a:cs typeface="Times New Roman"/>
              </a:rPr>
              <a:t> </a:t>
            </a:r>
            <a:r>
              <a:rPr sz="1950" spc="-55" dirty="0">
                <a:latin typeface="Times New Roman"/>
                <a:cs typeface="Times New Roman"/>
              </a:rPr>
              <a:t>bijection.</a:t>
            </a:r>
            <a:endParaRPr sz="19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105" y="372249"/>
            <a:ext cx="558800" cy="979805"/>
          </a:xfrm>
          <a:prstGeom prst="rect">
            <a:avLst/>
          </a:prstGeom>
        </p:spPr>
        <p:txBody>
          <a:bodyPr vert="horz" wrap="square" lIns="0" tIns="116205" rIns="0" bIns="0" rtlCol="0">
            <a:spAutoFit/>
          </a:bodyPr>
          <a:lstStyle/>
          <a:p>
            <a:pPr marL="12700">
              <a:lnSpc>
                <a:spcPct val="100000"/>
              </a:lnSpc>
              <a:spcBef>
                <a:spcPts val="915"/>
              </a:spcBef>
            </a:pPr>
            <a:r>
              <a:rPr sz="2450" b="1" spc="-585" dirty="0">
                <a:latin typeface="Times New Roman"/>
                <a:cs typeface="Times New Roman"/>
              </a:rPr>
              <a:t>P</a:t>
            </a:r>
            <a:r>
              <a:rPr sz="2450" b="1" spc="-325" dirty="0">
                <a:latin typeface="Times New Roman"/>
                <a:cs typeface="Times New Roman"/>
              </a:rPr>
              <a:t>r</a:t>
            </a:r>
            <a:r>
              <a:rPr sz="2450" b="1" spc="-290" dirty="0">
                <a:latin typeface="Times New Roman"/>
                <a:cs typeface="Times New Roman"/>
              </a:rPr>
              <a:t>oo</a:t>
            </a:r>
            <a:r>
              <a:rPr sz="2450" b="1" spc="-180" dirty="0">
                <a:latin typeface="Times New Roman"/>
                <a:cs typeface="Times New Roman"/>
              </a:rPr>
              <a:t>f</a:t>
            </a:r>
            <a:endParaRPr sz="2450">
              <a:latin typeface="Times New Roman"/>
              <a:cs typeface="Times New Roman"/>
            </a:endParaRPr>
          </a:p>
          <a:p>
            <a:pPr marL="60960">
              <a:lnSpc>
                <a:spcPct val="100000"/>
              </a:lnSpc>
              <a:spcBef>
                <a:spcPts val="815"/>
              </a:spcBef>
            </a:pPr>
            <a:r>
              <a:rPr sz="2450" spc="-185" dirty="0">
                <a:latin typeface="Times New Roman"/>
                <a:cs typeface="Times New Roman"/>
              </a:rPr>
              <a:t>(i)</a:t>
            </a:r>
            <a:endParaRPr sz="2450">
              <a:latin typeface="Times New Roman"/>
              <a:cs typeface="Times New Roman"/>
            </a:endParaRPr>
          </a:p>
        </p:txBody>
      </p:sp>
      <p:sp>
        <p:nvSpPr>
          <p:cNvPr id="3" name="object 3"/>
          <p:cNvSpPr txBox="1"/>
          <p:nvPr/>
        </p:nvSpPr>
        <p:spPr>
          <a:xfrm>
            <a:off x="1541213" y="956125"/>
            <a:ext cx="4295140" cy="403225"/>
          </a:xfrm>
          <a:prstGeom prst="rect">
            <a:avLst/>
          </a:prstGeom>
        </p:spPr>
        <p:txBody>
          <a:bodyPr vert="horz" wrap="square" lIns="0" tIns="15875" rIns="0" bIns="0" rtlCol="0">
            <a:spAutoFit/>
          </a:bodyPr>
          <a:lstStyle/>
          <a:p>
            <a:pPr marL="38100">
              <a:lnSpc>
                <a:spcPct val="100000"/>
              </a:lnSpc>
              <a:spcBef>
                <a:spcPts val="125"/>
              </a:spcBef>
            </a:pPr>
            <a:r>
              <a:rPr sz="3675" spc="-900" baseline="1133" dirty="0">
                <a:latin typeface="Times New Roman"/>
                <a:cs typeface="Times New Roman"/>
              </a:rPr>
              <a:t>L</a:t>
            </a:r>
            <a:r>
              <a:rPr sz="3675" spc="-375" baseline="1133" dirty="0">
                <a:latin typeface="Times New Roman"/>
                <a:cs typeface="Times New Roman"/>
              </a:rPr>
              <a:t>e</a:t>
            </a:r>
            <a:r>
              <a:rPr sz="3675" spc="-225" baseline="1133" dirty="0">
                <a:latin typeface="Times New Roman"/>
                <a:cs typeface="Times New Roman"/>
              </a:rPr>
              <a:t>t</a:t>
            </a:r>
            <a:r>
              <a:rPr sz="3675" spc="254" baseline="1133" dirty="0">
                <a:latin typeface="Times New Roman"/>
                <a:cs typeface="Times New Roman"/>
              </a:rPr>
              <a:t> </a:t>
            </a:r>
            <a:r>
              <a:rPr sz="3675" i="1" spc="-465" baseline="2267" dirty="0">
                <a:latin typeface="Times New Roman"/>
                <a:cs typeface="Times New Roman"/>
              </a:rPr>
              <a:t>a</a:t>
            </a:r>
            <a:r>
              <a:rPr sz="2175" spc="-262" baseline="-19157" dirty="0">
                <a:latin typeface="Times New Roman"/>
                <a:cs typeface="Times New Roman"/>
              </a:rPr>
              <a:t>1</a:t>
            </a:r>
            <a:r>
              <a:rPr sz="2175" spc="-300" baseline="-19157" dirty="0">
                <a:latin typeface="Times New Roman"/>
                <a:cs typeface="Times New Roman"/>
              </a:rPr>
              <a:t> </a:t>
            </a:r>
            <a:r>
              <a:rPr sz="3675" spc="-209" baseline="2267" dirty="0">
                <a:latin typeface="Times New Roman"/>
                <a:cs typeface="Times New Roman"/>
              </a:rPr>
              <a:t>,</a:t>
            </a:r>
            <a:r>
              <a:rPr sz="3675" spc="-555" baseline="2267" dirty="0">
                <a:latin typeface="Times New Roman"/>
                <a:cs typeface="Times New Roman"/>
              </a:rPr>
              <a:t> </a:t>
            </a:r>
            <a:r>
              <a:rPr sz="3675" i="1" spc="-277" baseline="2267" dirty="0">
                <a:latin typeface="Times New Roman"/>
                <a:cs typeface="Times New Roman"/>
              </a:rPr>
              <a:t>a</a:t>
            </a:r>
            <a:r>
              <a:rPr sz="2175" spc="-262" baseline="-19157" dirty="0">
                <a:latin typeface="Times New Roman"/>
                <a:cs typeface="Times New Roman"/>
              </a:rPr>
              <a:t>2</a:t>
            </a:r>
            <a:r>
              <a:rPr sz="2175" baseline="-19157" dirty="0">
                <a:latin typeface="Times New Roman"/>
                <a:cs typeface="Times New Roman"/>
              </a:rPr>
              <a:t> </a:t>
            </a:r>
            <a:r>
              <a:rPr sz="2175" spc="-262" baseline="-19157" dirty="0">
                <a:latin typeface="Times New Roman"/>
                <a:cs typeface="Times New Roman"/>
              </a:rPr>
              <a:t> </a:t>
            </a:r>
            <a:r>
              <a:rPr sz="3675" spc="-600" baseline="2267" dirty="0">
                <a:latin typeface="Symbol"/>
                <a:cs typeface="Symbol"/>
              </a:rPr>
              <a:t></a:t>
            </a:r>
            <a:r>
              <a:rPr sz="3675" spc="-202" baseline="2267" dirty="0">
                <a:latin typeface="Times New Roman"/>
                <a:cs typeface="Times New Roman"/>
              </a:rPr>
              <a:t> </a:t>
            </a:r>
            <a:r>
              <a:rPr sz="3675" i="1" spc="-225" baseline="2267" dirty="0">
                <a:latin typeface="Times New Roman"/>
                <a:cs typeface="Times New Roman"/>
              </a:rPr>
              <a:t>A</a:t>
            </a:r>
            <a:r>
              <a:rPr sz="3675" spc="-202" baseline="1133" dirty="0">
                <a:latin typeface="Times New Roman"/>
                <a:cs typeface="Times New Roman"/>
              </a:rPr>
              <a:t>.</a:t>
            </a:r>
            <a:r>
              <a:rPr sz="3675" spc="-375" baseline="1133" dirty="0">
                <a:latin typeface="Times New Roman"/>
                <a:cs typeface="Times New Roman"/>
              </a:rPr>
              <a:t> </a:t>
            </a:r>
            <a:r>
              <a:rPr sz="3675" spc="-757" baseline="1133" dirty="0">
                <a:latin typeface="Times New Roman"/>
                <a:cs typeface="Times New Roman"/>
              </a:rPr>
              <a:t>T</a:t>
            </a:r>
            <a:r>
              <a:rPr sz="3675" spc="-270" baseline="1133" dirty="0">
                <a:latin typeface="Times New Roman"/>
                <a:cs typeface="Times New Roman"/>
              </a:rPr>
              <a:t>h</a:t>
            </a:r>
            <a:r>
              <a:rPr sz="3675" spc="-375" baseline="1133" dirty="0">
                <a:latin typeface="Times New Roman"/>
                <a:cs typeface="Times New Roman"/>
              </a:rPr>
              <a:t>e</a:t>
            </a:r>
            <a:r>
              <a:rPr sz="3675" spc="-405" baseline="1133" dirty="0">
                <a:latin typeface="Times New Roman"/>
                <a:cs typeface="Times New Roman"/>
              </a:rPr>
              <a:t>n</a:t>
            </a:r>
            <a:r>
              <a:rPr sz="3675" spc="-67" baseline="1133" dirty="0">
                <a:latin typeface="Times New Roman"/>
                <a:cs typeface="Times New Roman"/>
              </a:rPr>
              <a:t> </a:t>
            </a:r>
            <a:r>
              <a:rPr sz="3675" spc="-195" baseline="1133" dirty="0">
                <a:latin typeface="Times New Roman"/>
                <a:cs typeface="Times New Roman"/>
              </a:rPr>
              <a:t>t</a:t>
            </a:r>
            <a:r>
              <a:rPr sz="3675" spc="-405" baseline="1133" dirty="0">
                <a:latin typeface="Times New Roman"/>
                <a:cs typeface="Times New Roman"/>
              </a:rPr>
              <a:t>o</a:t>
            </a:r>
            <a:r>
              <a:rPr sz="3675" spc="-262" baseline="1133" dirty="0">
                <a:latin typeface="Times New Roman"/>
                <a:cs typeface="Times New Roman"/>
              </a:rPr>
              <a:t> </a:t>
            </a:r>
            <a:r>
              <a:rPr sz="3675" spc="-322" baseline="1133" dirty="0">
                <a:latin typeface="Times New Roman"/>
                <a:cs typeface="Times New Roman"/>
              </a:rPr>
              <a:t>p</a:t>
            </a:r>
            <a:r>
              <a:rPr sz="3675" spc="-82" baseline="1133" dirty="0">
                <a:latin typeface="Times New Roman"/>
                <a:cs typeface="Times New Roman"/>
              </a:rPr>
              <a:t>r</a:t>
            </a:r>
            <a:r>
              <a:rPr sz="3675" spc="-434" baseline="1133" dirty="0">
                <a:latin typeface="Times New Roman"/>
                <a:cs typeface="Times New Roman"/>
              </a:rPr>
              <a:t>o</a:t>
            </a:r>
            <a:r>
              <a:rPr sz="3675" spc="-465" baseline="1133" dirty="0">
                <a:latin typeface="Times New Roman"/>
                <a:cs typeface="Times New Roman"/>
              </a:rPr>
              <a:t>v</a:t>
            </a:r>
            <a:r>
              <a:rPr sz="3675" spc="-359" baseline="1133" dirty="0">
                <a:latin typeface="Times New Roman"/>
                <a:cs typeface="Times New Roman"/>
              </a:rPr>
              <a:t>e</a:t>
            </a:r>
            <a:r>
              <a:rPr sz="3675" spc="390" baseline="1133" dirty="0">
                <a:latin typeface="Times New Roman"/>
                <a:cs typeface="Times New Roman"/>
              </a:rPr>
              <a:t> </a:t>
            </a:r>
            <a:r>
              <a:rPr sz="2400" i="1" spc="-200" dirty="0">
                <a:latin typeface="Times New Roman"/>
                <a:cs typeface="Times New Roman"/>
              </a:rPr>
              <a:t>g</a:t>
            </a:r>
            <a:r>
              <a:rPr sz="2400" i="1" spc="-180" dirty="0">
                <a:latin typeface="Times New Roman"/>
                <a:cs typeface="Times New Roman"/>
              </a:rPr>
              <a:t> </a:t>
            </a:r>
            <a:r>
              <a:rPr sz="2400" spc="-900" dirty="0">
                <a:latin typeface="Lucida Sans Unicode"/>
                <a:cs typeface="Lucida Sans Unicode"/>
              </a:rPr>
              <a:t>∘</a:t>
            </a:r>
            <a:r>
              <a:rPr sz="2400" spc="-50" dirty="0">
                <a:latin typeface="Lucida Sans Unicode"/>
                <a:cs typeface="Lucida Sans Unicode"/>
              </a:rPr>
              <a:t> </a:t>
            </a:r>
            <a:r>
              <a:rPr sz="2400" i="1" spc="-114" dirty="0">
                <a:latin typeface="Times New Roman"/>
                <a:cs typeface="Times New Roman"/>
              </a:rPr>
              <a:t>f</a:t>
            </a:r>
            <a:r>
              <a:rPr sz="2400" i="1" spc="220" dirty="0">
                <a:latin typeface="Times New Roman"/>
                <a:cs typeface="Times New Roman"/>
              </a:rPr>
              <a:t> </a:t>
            </a:r>
            <a:r>
              <a:rPr sz="3675" spc="-254" baseline="1133" dirty="0">
                <a:latin typeface="Times New Roman"/>
                <a:cs typeface="Times New Roman"/>
              </a:rPr>
              <a:t>i</a:t>
            </a:r>
            <a:r>
              <a:rPr sz="3675" spc="-315" baseline="1133" dirty="0">
                <a:latin typeface="Times New Roman"/>
                <a:cs typeface="Times New Roman"/>
              </a:rPr>
              <a:t>s </a:t>
            </a:r>
            <a:r>
              <a:rPr sz="3675" spc="-262" baseline="1133" dirty="0">
                <a:latin typeface="Times New Roman"/>
                <a:cs typeface="Times New Roman"/>
              </a:rPr>
              <a:t>1</a:t>
            </a:r>
            <a:r>
              <a:rPr sz="3675" spc="-270" baseline="1133" dirty="0">
                <a:latin typeface="Times New Roman"/>
                <a:cs typeface="Times New Roman"/>
              </a:rPr>
              <a:t>-</a:t>
            </a:r>
            <a:r>
              <a:rPr sz="3675" spc="-532" baseline="1133" dirty="0">
                <a:latin typeface="Times New Roman"/>
                <a:cs typeface="Times New Roman"/>
              </a:rPr>
              <a:t> </a:t>
            </a:r>
            <a:r>
              <a:rPr sz="3675" spc="-405" baseline="1133" dirty="0">
                <a:latin typeface="Times New Roman"/>
                <a:cs typeface="Times New Roman"/>
              </a:rPr>
              <a:t>1</a:t>
            </a:r>
            <a:r>
              <a:rPr sz="3675" spc="-89" baseline="1133" dirty="0">
                <a:latin typeface="Times New Roman"/>
                <a:cs typeface="Times New Roman"/>
              </a:rPr>
              <a:t> </a:t>
            </a:r>
            <a:r>
              <a:rPr sz="3675" spc="-202" baseline="1133" dirty="0">
                <a:latin typeface="Times New Roman"/>
                <a:cs typeface="Times New Roman"/>
              </a:rPr>
              <a:t>.</a:t>
            </a:r>
            <a:endParaRPr sz="3675" baseline="1133">
              <a:latin typeface="Times New Roman"/>
              <a:cs typeface="Times New Roman"/>
            </a:endParaRPr>
          </a:p>
        </p:txBody>
      </p:sp>
      <p:sp>
        <p:nvSpPr>
          <p:cNvPr id="4" name="object 4"/>
          <p:cNvSpPr txBox="1"/>
          <p:nvPr/>
        </p:nvSpPr>
        <p:spPr>
          <a:xfrm>
            <a:off x="1249647" y="1380240"/>
            <a:ext cx="7158355" cy="3451225"/>
          </a:xfrm>
          <a:prstGeom prst="rect">
            <a:avLst/>
          </a:prstGeom>
        </p:spPr>
        <p:txBody>
          <a:bodyPr vert="horz" wrap="square" lIns="0" tIns="123189" rIns="0" bIns="0" rtlCol="0">
            <a:spAutoFit/>
          </a:bodyPr>
          <a:lstStyle/>
          <a:p>
            <a:pPr marL="71755">
              <a:lnSpc>
                <a:spcPct val="100000"/>
              </a:lnSpc>
              <a:spcBef>
                <a:spcPts val="969"/>
              </a:spcBef>
            </a:pPr>
            <a:r>
              <a:rPr sz="2450" spc="-45" dirty="0">
                <a:latin typeface="Times New Roman"/>
                <a:cs typeface="Times New Roman"/>
              </a:rPr>
              <a:t>(</a:t>
            </a:r>
            <a:r>
              <a:rPr sz="2450" i="1" spc="-275" dirty="0">
                <a:latin typeface="Times New Roman"/>
                <a:cs typeface="Times New Roman"/>
              </a:rPr>
              <a:t>g</a:t>
            </a:r>
            <a:r>
              <a:rPr sz="2450" i="1" spc="-160" dirty="0">
                <a:latin typeface="Times New Roman"/>
                <a:cs typeface="Times New Roman"/>
              </a:rPr>
              <a:t> </a:t>
            </a:r>
            <a:r>
              <a:rPr sz="2450" spc="-950" dirty="0">
                <a:latin typeface="Lucida Sans Unicode"/>
                <a:cs typeface="Lucida Sans Unicode"/>
              </a:rPr>
              <a:t>∘</a:t>
            </a:r>
            <a:r>
              <a:rPr sz="2450" spc="-50" dirty="0">
                <a:latin typeface="Lucida Sans Unicode"/>
                <a:cs typeface="Lucida Sans Unicode"/>
              </a:rPr>
              <a:t> </a:t>
            </a:r>
            <a:r>
              <a:rPr sz="2450" i="1" spc="-155" dirty="0">
                <a:latin typeface="Times New Roman"/>
                <a:cs typeface="Times New Roman"/>
              </a:rPr>
              <a:t>f</a:t>
            </a:r>
            <a:r>
              <a:rPr sz="2450" i="1" spc="-160" dirty="0">
                <a:latin typeface="Times New Roman"/>
                <a:cs typeface="Times New Roman"/>
              </a:rPr>
              <a:t> </a:t>
            </a:r>
            <a:r>
              <a:rPr sz="2450" spc="-210" dirty="0">
                <a:latin typeface="Times New Roman"/>
                <a:cs typeface="Times New Roman"/>
              </a:rPr>
              <a:t>)</a:t>
            </a:r>
            <a:r>
              <a:rPr sz="2450" spc="-120" dirty="0">
                <a:latin typeface="Times New Roman"/>
                <a:cs typeface="Times New Roman"/>
              </a:rPr>
              <a:t>(</a:t>
            </a:r>
            <a:r>
              <a:rPr sz="2450" i="1" spc="-315" dirty="0">
                <a:latin typeface="Times New Roman"/>
                <a:cs typeface="Times New Roman"/>
              </a:rPr>
              <a:t>a</a:t>
            </a:r>
            <a:r>
              <a:rPr sz="2175" spc="-254" baseline="-22988" dirty="0">
                <a:latin typeface="Times New Roman"/>
                <a:cs typeface="Times New Roman"/>
              </a:rPr>
              <a:t>1</a:t>
            </a:r>
            <a:r>
              <a:rPr sz="2175" spc="-262" baseline="-22988" dirty="0">
                <a:latin typeface="Times New Roman"/>
                <a:cs typeface="Times New Roman"/>
              </a:rPr>
              <a:t> </a:t>
            </a:r>
            <a:r>
              <a:rPr sz="2450" spc="-185" dirty="0">
                <a:latin typeface="Times New Roman"/>
                <a:cs typeface="Times New Roman"/>
              </a:rPr>
              <a:t>)</a:t>
            </a:r>
            <a:r>
              <a:rPr sz="2450" spc="-120" dirty="0">
                <a:latin typeface="Times New Roman"/>
                <a:cs typeface="Times New Roman"/>
              </a:rPr>
              <a:t> </a:t>
            </a:r>
            <a:r>
              <a:rPr sz="2450" spc="-300" dirty="0">
                <a:latin typeface="Symbol"/>
                <a:cs typeface="Symbol"/>
              </a:rPr>
              <a:t></a:t>
            </a:r>
            <a:r>
              <a:rPr sz="2450" spc="-140" dirty="0">
                <a:latin typeface="Times New Roman"/>
                <a:cs typeface="Times New Roman"/>
              </a:rPr>
              <a:t> </a:t>
            </a:r>
            <a:r>
              <a:rPr sz="2450" spc="-45" dirty="0">
                <a:latin typeface="Times New Roman"/>
                <a:cs typeface="Times New Roman"/>
              </a:rPr>
              <a:t>(</a:t>
            </a:r>
            <a:r>
              <a:rPr sz="2450" i="1" spc="-275" dirty="0">
                <a:latin typeface="Times New Roman"/>
                <a:cs typeface="Times New Roman"/>
              </a:rPr>
              <a:t>g</a:t>
            </a:r>
            <a:r>
              <a:rPr sz="2450" i="1" spc="-160" dirty="0">
                <a:latin typeface="Times New Roman"/>
                <a:cs typeface="Times New Roman"/>
              </a:rPr>
              <a:t> </a:t>
            </a:r>
            <a:r>
              <a:rPr sz="2450" spc="-950" dirty="0">
                <a:latin typeface="Lucida Sans Unicode"/>
                <a:cs typeface="Lucida Sans Unicode"/>
              </a:rPr>
              <a:t>∘</a:t>
            </a:r>
            <a:r>
              <a:rPr sz="2450" spc="-50" dirty="0">
                <a:latin typeface="Lucida Sans Unicode"/>
                <a:cs typeface="Lucida Sans Unicode"/>
              </a:rPr>
              <a:t> </a:t>
            </a:r>
            <a:r>
              <a:rPr sz="2450" i="1" spc="-155" dirty="0">
                <a:latin typeface="Times New Roman"/>
                <a:cs typeface="Times New Roman"/>
              </a:rPr>
              <a:t>f</a:t>
            </a:r>
            <a:r>
              <a:rPr sz="2450" i="1" spc="-160" dirty="0">
                <a:latin typeface="Times New Roman"/>
                <a:cs typeface="Times New Roman"/>
              </a:rPr>
              <a:t> </a:t>
            </a:r>
            <a:r>
              <a:rPr sz="2450" spc="-210" dirty="0">
                <a:latin typeface="Times New Roman"/>
                <a:cs typeface="Times New Roman"/>
              </a:rPr>
              <a:t>)</a:t>
            </a:r>
            <a:r>
              <a:rPr sz="2450" spc="-120" dirty="0">
                <a:latin typeface="Times New Roman"/>
                <a:cs typeface="Times New Roman"/>
              </a:rPr>
              <a:t>(</a:t>
            </a:r>
            <a:r>
              <a:rPr sz="2450" i="1" spc="-190" dirty="0">
                <a:latin typeface="Times New Roman"/>
                <a:cs typeface="Times New Roman"/>
              </a:rPr>
              <a:t>a</a:t>
            </a:r>
            <a:r>
              <a:rPr sz="2175" spc="-254" baseline="-22988" dirty="0">
                <a:latin typeface="Times New Roman"/>
                <a:cs typeface="Times New Roman"/>
              </a:rPr>
              <a:t>2</a:t>
            </a:r>
            <a:r>
              <a:rPr sz="2175" spc="-135" baseline="-22988" dirty="0">
                <a:latin typeface="Times New Roman"/>
                <a:cs typeface="Times New Roman"/>
              </a:rPr>
              <a:t> </a:t>
            </a:r>
            <a:r>
              <a:rPr sz="2450" spc="-185" dirty="0">
                <a:latin typeface="Times New Roman"/>
                <a:cs typeface="Times New Roman"/>
              </a:rPr>
              <a:t>)</a:t>
            </a:r>
            <a:endParaRPr sz="2450">
              <a:latin typeface="Times New Roman"/>
              <a:cs typeface="Times New Roman"/>
            </a:endParaRPr>
          </a:p>
          <a:p>
            <a:pPr marL="87630">
              <a:lnSpc>
                <a:spcPct val="100000"/>
              </a:lnSpc>
              <a:spcBef>
                <a:spcPts val="875"/>
              </a:spcBef>
            </a:pPr>
            <a:r>
              <a:rPr sz="3675" i="1" spc="-187" baseline="1133" dirty="0">
                <a:latin typeface="Times New Roman"/>
                <a:cs typeface="Times New Roman"/>
              </a:rPr>
              <a:t>g</a:t>
            </a:r>
            <a:r>
              <a:rPr sz="3675" spc="-270" baseline="1133" dirty="0">
                <a:latin typeface="Times New Roman"/>
                <a:cs typeface="Times New Roman"/>
              </a:rPr>
              <a:t>(</a:t>
            </a:r>
            <a:r>
              <a:rPr sz="3675" spc="-307" baseline="1133" dirty="0">
                <a:latin typeface="Times New Roman"/>
                <a:cs typeface="Times New Roman"/>
              </a:rPr>
              <a:t> </a:t>
            </a:r>
            <a:r>
              <a:rPr sz="3675" i="1" spc="-225" baseline="1133" dirty="0">
                <a:latin typeface="Times New Roman"/>
                <a:cs typeface="Times New Roman"/>
              </a:rPr>
              <a:t>f</a:t>
            </a:r>
            <a:r>
              <a:rPr sz="3675" i="1" spc="-232" baseline="1133" dirty="0">
                <a:latin typeface="Times New Roman"/>
                <a:cs typeface="Times New Roman"/>
              </a:rPr>
              <a:t> </a:t>
            </a:r>
            <a:r>
              <a:rPr sz="3675" spc="-195" baseline="1133" dirty="0">
                <a:latin typeface="Times New Roman"/>
                <a:cs typeface="Times New Roman"/>
              </a:rPr>
              <a:t>(</a:t>
            </a:r>
            <a:r>
              <a:rPr sz="3675" i="1" spc="-465" baseline="1133" dirty="0">
                <a:latin typeface="Times New Roman"/>
                <a:cs typeface="Times New Roman"/>
              </a:rPr>
              <a:t>a</a:t>
            </a:r>
            <a:r>
              <a:rPr sz="2175" spc="-254" baseline="-21072" dirty="0">
                <a:latin typeface="Times New Roman"/>
                <a:cs typeface="Times New Roman"/>
              </a:rPr>
              <a:t>1 </a:t>
            </a:r>
            <a:r>
              <a:rPr sz="3675" spc="-307" baseline="1133" dirty="0">
                <a:latin typeface="Times New Roman"/>
                <a:cs typeface="Times New Roman"/>
              </a:rPr>
              <a:t>)</a:t>
            </a:r>
            <a:r>
              <a:rPr sz="3675" spc="-270" baseline="1133" dirty="0">
                <a:latin typeface="Times New Roman"/>
                <a:cs typeface="Times New Roman"/>
              </a:rPr>
              <a:t>)</a:t>
            </a:r>
            <a:r>
              <a:rPr sz="3675" spc="-150" baseline="1133" dirty="0">
                <a:latin typeface="Times New Roman"/>
                <a:cs typeface="Times New Roman"/>
              </a:rPr>
              <a:t> </a:t>
            </a:r>
            <a:r>
              <a:rPr sz="3675" spc="-442" baseline="1133" dirty="0">
                <a:latin typeface="Symbol"/>
                <a:cs typeface="Symbol"/>
              </a:rPr>
              <a:t></a:t>
            </a:r>
            <a:r>
              <a:rPr sz="3675" spc="-22" baseline="1133" dirty="0">
                <a:latin typeface="Times New Roman"/>
                <a:cs typeface="Times New Roman"/>
              </a:rPr>
              <a:t> </a:t>
            </a:r>
            <a:r>
              <a:rPr sz="3675" i="1" spc="-179" baseline="1133" dirty="0">
                <a:latin typeface="Times New Roman"/>
                <a:cs typeface="Times New Roman"/>
              </a:rPr>
              <a:t>g</a:t>
            </a:r>
            <a:r>
              <a:rPr sz="3675" spc="-270" baseline="1133" dirty="0">
                <a:latin typeface="Times New Roman"/>
                <a:cs typeface="Times New Roman"/>
              </a:rPr>
              <a:t>(</a:t>
            </a:r>
            <a:r>
              <a:rPr sz="3675" spc="-307" baseline="1133" dirty="0">
                <a:latin typeface="Times New Roman"/>
                <a:cs typeface="Times New Roman"/>
              </a:rPr>
              <a:t> </a:t>
            </a:r>
            <a:r>
              <a:rPr sz="3675" i="1" spc="-225" baseline="1133" dirty="0">
                <a:latin typeface="Times New Roman"/>
                <a:cs typeface="Times New Roman"/>
              </a:rPr>
              <a:t>f</a:t>
            </a:r>
            <a:r>
              <a:rPr sz="3675" i="1" spc="-232" baseline="1133" dirty="0">
                <a:latin typeface="Times New Roman"/>
                <a:cs typeface="Times New Roman"/>
              </a:rPr>
              <a:t> </a:t>
            </a:r>
            <a:r>
              <a:rPr sz="3675" spc="-195" baseline="1133" dirty="0">
                <a:latin typeface="Times New Roman"/>
                <a:cs typeface="Times New Roman"/>
              </a:rPr>
              <a:t>(</a:t>
            </a:r>
            <a:r>
              <a:rPr sz="3675" i="1" spc="-277" baseline="1133" dirty="0">
                <a:latin typeface="Times New Roman"/>
                <a:cs typeface="Times New Roman"/>
              </a:rPr>
              <a:t>a</a:t>
            </a:r>
            <a:r>
              <a:rPr sz="2175" spc="-254" baseline="-21072" dirty="0">
                <a:latin typeface="Times New Roman"/>
                <a:cs typeface="Times New Roman"/>
              </a:rPr>
              <a:t>2</a:t>
            </a:r>
            <a:r>
              <a:rPr sz="2175" spc="-127" baseline="-21072" dirty="0">
                <a:latin typeface="Times New Roman"/>
                <a:cs typeface="Times New Roman"/>
              </a:rPr>
              <a:t> </a:t>
            </a:r>
            <a:r>
              <a:rPr sz="3675" spc="-307" baseline="1133" dirty="0">
                <a:latin typeface="Times New Roman"/>
                <a:cs typeface="Times New Roman"/>
              </a:rPr>
              <a:t>)</a:t>
            </a:r>
            <a:r>
              <a:rPr sz="3675" spc="-270" baseline="1133" dirty="0">
                <a:latin typeface="Times New Roman"/>
                <a:cs typeface="Times New Roman"/>
              </a:rPr>
              <a:t>)</a:t>
            </a:r>
            <a:r>
              <a:rPr sz="3675" spc="-359" baseline="1133" dirty="0">
                <a:latin typeface="Times New Roman"/>
                <a:cs typeface="Times New Roman"/>
              </a:rPr>
              <a:t> </a:t>
            </a:r>
            <a:r>
              <a:rPr sz="2450" spc="-204" dirty="0">
                <a:latin typeface="Times New Roman"/>
                <a:cs typeface="Times New Roman"/>
              </a:rPr>
              <a:t>(</a:t>
            </a:r>
            <a:r>
              <a:rPr sz="2450" spc="-195" dirty="0">
                <a:latin typeface="Times New Roman"/>
                <a:cs typeface="Times New Roman"/>
              </a:rPr>
              <a:t>a</a:t>
            </a:r>
            <a:r>
              <a:rPr sz="2450" spc="-210" dirty="0">
                <a:latin typeface="Times New Roman"/>
                <a:cs typeface="Times New Roman"/>
              </a:rPr>
              <a:t>s </a:t>
            </a:r>
            <a:r>
              <a:rPr sz="2450" spc="-270" dirty="0">
                <a:latin typeface="Times New Roman"/>
                <a:cs typeface="Times New Roman"/>
              </a:rPr>
              <a:t>g</a:t>
            </a:r>
            <a:r>
              <a:rPr sz="2450" spc="-155" dirty="0">
                <a:latin typeface="Times New Roman"/>
                <a:cs typeface="Times New Roman"/>
              </a:rPr>
              <a:t> </a:t>
            </a:r>
            <a:r>
              <a:rPr sz="2450" spc="-180" dirty="0">
                <a:latin typeface="Times New Roman"/>
                <a:cs typeface="Times New Roman"/>
              </a:rPr>
              <a:t>is</a:t>
            </a:r>
            <a:r>
              <a:rPr sz="2450" spc="-204" dirty="0">
                <a:latin typeface="Times New Roman"/>
                <a:cs typeface="Times New Roman"/>
              </a:rPr>
              <a:t> </a:t>
            </a:r>
            <a:r>
              <a:rPr sz="2450" spc="-170" dirty="0">
                <a:latin typeface="Times New Roman"/>
                <a:cs typeface="Times New Roman"/>
              </a:rPr>
              <a:t>i</a:t>
            </a:r>
            <a:r>
              <a:rPr sz="2450" spc="-180" dirty="0">
                <a:latin typeface="Times New Roman"/>
                <a:cs typeface="Times New Roman"/>
              </a:rPr>
              <a:t>n</a:t>
            </a:r>
            <a:r>
              <a:rPr sz="2450" spc="-185" dirty="0">
                <a:latin typeface="Times New Roman"/>
                <a:cs typeface="Times New Roman"/>
              </a:rPr>
              <a:t>j</a:t>
            </a:r>
            <a:r>
              <a:rPr sz="2450" spc="-250" dirty="0">
                <a:latin typeface="Times New Roman"/>
                <a:cs typeface="Times New Roman"/>
              </a:rPr>
              <a:t>e</a:t>
            </a:r>
            <a:r>
              <a:rPr sz="2450" spc="-235" dirty="0">
                <a:latin typeface="Times New Roman"/>
                <a:cs typeface="Times New Roman"/>
              </a:rPr>
              <a:t>c</a:t>
            </a:r>
            <a:r>
              <a:rPr sz="2450" spc="-130" dirty="0">
                <a:latin typeface="Times New Roman"/>
                <a:cs typeface="Times New Roman"/>
              </a:rPr>
              <a:t>t</a:t>
            </a:r>
            <a:r>
              <a:rPr sz="2450" spc="-170" dirty="0">
                <a:latin typeface="Times New Roman"/>
                <a:cs typeface="Times New Roman"/>
              </a:rPr>
              <a:t>i</a:t>
            </a:r>
            <a:r>
              <a:rPr sz="2450" spc="-310" dirty="0">
                <a:latin typeface="Times New Roman"/>
                <a:cs typeface="Times New Roman"/>
              </a:rPr>
              <a:t>v</a:t>
            </a:r>
            <a:r>
              <a:rPr sz="2450" spc="-250" dirty="0">
                <a:latin typeface="Times New Roman"/>
                <a:cs typeface="Times New Roman"/>
              </a:rPr>
              <a:t>e</a:t>
            </a:r>
            <a:r>
              <a:rPr sz="2450" spc="-180" dirty="0">
                <a:latin typeface="Times New Roman"/>
                <a:cs typeface="Times New Roman"/>
              </a:rPr>
              <a:t>)</a:t>
            </a:r>
            <a:endParaRPr sz="2450">
              <a:latin typeface="Times New Roman"/>
              <a:cs typeface="Times New Roman"/>
            </a:endParaRPr>
          </a:p>
          <a:p>
            <a:pPr marL="120650">
              <a:lnSpc>
                <a:spcPct val="100000"/>
              </a:lnSpc>
              <a:spcBef>
                <a:spcPts val="790"/>
              </a:spcBef>
            </a:pPr>
            <a:r>
              <a:rPr sz="3675" i="1" spc="-232" baseline="1133" dirty="0">
                <a:latin typeface="Times New Roman"/>
                <a:cs typeface="Times New Roman"/>
              </a:rPr>
              <a:t>f </a:t>
            </a:r>
            <a:r>
              <a:rPr sz="3675" spc="-202" baseline="1133" dirty="0">
                <a:latin typeface="Times New Roman"/>
                <a:cs typeface="Times New Roman"/>
              </a:rPr>
              <a:t>(</a:t>
            </a:r>
            <a:r>
              <a:rPr sz="3675" i="1" spc="-472" baseline="1133" dirty="0">
                <a:latin typeface="Times New Roman"/>
                <a:cs typeface="Times New Roman"/>
              </a:rPr>
              <a:t>a</a:t>
            </a:r>
            <a:r>
              <a:rPr sz="2175" spc="-262" baseline="-21072" dirty="0">
                <a:latin typeface="Times New Roman"/>
                <a:cs typeface="Times New Roman"/>
              </a:rPr>
              <a:t>1 </a:t>
            </a:r>
            <a:r>
              <a:rPr sz="3675" spc="-277" baseline="1133" dirty="0">
                <a:latin typeface="Times New Roman"/>
                <a:cs typeface="Times New Roman"/>
              </a:rPr>
              <a:t>)</a:t>
            </a:r>
            <a:r>
              <a:rPr sz="3675" spc="-165" baseline="1133" dirty="0">
                <a:latin typeface="Times New Roman"/>
                <a:cs typeface="Times New Roman"/>
              </a:rPr>
              <a:t> </a:t>
            </a:r>
            <a:r>
              <a:rPr sz="3675" spc="-457" baseline="1133" dirty="0">
                <a:latin typeface="Symbol"/>
                <a:cs typeface="Symbol"/>
              </a:rPr>
              <a:t></a:t>
            </a:r>
            <a:r>
              <a:rPr sz="3675" spc="367" baseline="1133" dirty="0">
                <a:latin typeface="Times New Roman"/>
                <a:cs typeface="Times New Roman"/>
              </a:rPr>
              <a:t> </a:t>
            </a:r>
            <a:r>
              <a:rPr sz="3675" i="1" spc="-232" baseline="1133" dirty="0">
                <a:latin typeface="Times New Roman"/>
                <a:cs typeface="Times New Roman"/>
              </a:rPr>
              <a:t>f</a:t>
            </a:r>
            <a:r>
              <a:rPr sz="3675" i="1" spc="-240" baseline="1133" dirty="0">
                <a:latin typeface="Times New Roman"/>
                <a:cs typeface="Times New Roman"/>
              </a:rPr>
              <a:t> </a:t>
            </a:r>
            <a:r>
              <a:rPr sz="3675" spc="-202" baseline="1133" dirty="0">
                <a:latin typeface="Times New Roman"/>
                <a:cs typeface="Times New Roman"/>
              </a:rPr>
              <a:t>(</a:t>
            </a:r>
            <a:r>
              <a:rPr sz="3675" i="1" spc="-284" baseline="1133" dirty="0">
                <a:latin typeface="Times New Roman"/>
                <a:cs typeface="Times New Roman"/>
              </a:rPr>
              <a:t>a</a:t>
            </a:r>
            <a:r>
              <a:rPr sz="2175" spc="-262" baseline="-21072" dirty="0">
                <a:latin typeface="Times New Roman"/>
                <a:cs typeface="Times New Roman"/>
              </a:rPr>
              <a:t>2</a:t>
            </a:r>
            <a:r>
              <a:rPr sz="2175" spc="-135" baseline="-21072" dirty="0">
                <a:latin typeface="Times New Roman"/>
                <a:cs typeface="Times New Roman"/>
              </a:rPr>
              <a:t> </a:t>
            </a:r>
            <a:r>
              <a:rPr sz="3675" spc="-277" baseline="1133" dirty="0">
                <a:latin typeface="Times New Roman"/>
                <a:cs typeface="Times New Roman"/>
              </a:rPr>
              <a:t>)</a:t>
            </a:r>
            <a:r>
              <a:rPr sz="3675" spc="179" baseline="1133" dirty="0">
                <a:latin typeface="Times New Roman"/>
                <a:cs typeface="Times New Roman"/>
              </a:rPr>
              <a:t> </a:t>
            </a:r>
            <a:r>
              <a:rPr sz="2450" spc="-204" dirty="0">
                <a:latin typeface="Times New Roman"/>
                <a:cs typeface="Times New Roman"/>
              </a:rPr>
              <a:t>(</a:t>
            </a:r>
            <a:r>
              <a:rPr sz="2450" spc="-195" dirty="0">
                <a:latin typeface="Times New Roman"/>
                <a:cs typeface="Times New Roman"/>
              </a:rPr>
              <a:t>a</a:t>
            </a:r>
            <a:r>
              <a:rPr sz="2450" spc="-210" dirty="0">
                <a:latin typeface="Times New Roman"/>
                <a:cs typeface="Times New Roman"/>
              </a:rPr>
              <a:t>s </a:t>
            </a:r>
            <a:r>
              <a:rPr sz="2450" spc="-180" dirty="0">
                <a:latin typeface="Times New Roman"/>
                <a:cs typeface="Times New Roman"/>
              </a:rPr>
              <a:t>f </a:t>
            </a:r>
            <a:r>
              <a:rPr sz="2450" spc="-170" dirty="0">
                <a:latin typeface="Times New Roman"/>
                <a:cs typeface="Times New Roman"/>
              </a:rPr>
              <a:t>i</a:t>
            </a:r>
            <a:r>
              <a:rPr sz="2450" spc="-210" dirty="0">
                <a:latin typeface="Times New Roman"/>
                <a:cs typeface="Times New Roman"/>
              </a:rPr>
              <a:t>s</a:t>
            </a:r>
            <a:r>
              <a:rPr sz="2450" spc="-190" dirty="0">
                <a:latin typeface="Times New Roman"/>
                <a:cs typeface="Times New Roman"/>
              </a:rPr>
              <a:t> </a:t>
            </a:r>
            <a:r>
              <a:rPr sz="2450" spc="-170" dirty="0">
                <a:latin typeface="Times New Roman"/>
                <a:cs typeface="Times New Roman"/>
              </a:rPr>
              <a:t>i</a:t>
            </a:r>
            <a:r>
              <a:rPr sz="2450" spc="-180" dirty="0">
                <a:latin typeface="Times New Roman"/>
                <a:cs typeface="Times New Roman"/>
              </a:rPr>
              <a:t>n</a:t>
            </a:r>
            <a:r>
              <a:rPr sz="2450" spc="-185" dirty="0">
                <a:latin typeface="Times New Roman"/>
                <a:cs typeface="Times New Roman"/>
              </a:rPr>
              <a:t>j</a:t>
            </a:r>
            <a:r>
              <a:rPr sz="2450" spc="-250" dirty="0">
                <a:latin typeface="Times New Roman"/>
                <a:cs typeface="Times New Roman"/>
              </a:rPr>
              <a:t>e</a:t>
            </a:r>
            <a:r>
              <a:rPr sz="2450" spc="-235" dirty="0">
                <a:latin typeface="Times New Roman"/>
                <a:cs typeface="Times New Roman"/>
              </a:rPr>
              <a:t>c</a:t>
            </a:r>
            <a:r>
              <a:rPr sz="2450" spc="-130" dirty="0">
                <a:latin typeface="Times New Roman"/>
                <a:cs typeface="Times New Roman"/>
              </a:rPr>
              <a:t>t</a:t>
            </a:r>
            <a:r>
              <a:rPr sz="2450" spc="-170" dirty="0">
                <a:latin typeface="Times New Roman"/>
                <a:cs typeface="Times New Roman"/>
              </a:rPr>
              <a:t>i</a:t>
            </a:r>
            <a:r>
              <a:rPr sz="2450" spc="-310" dirty="0">
                <a:latin typeface="Times New Roman"/>
                <a:cs typeface="Times New Roman"/>
              </a:rPr>
              <a:t>v</a:t>
            </a:r>
            <a:r>
              <a:rPr sz="2450" spc="-250" dirty="0">
                <a:latin typeface="Times New Roman"/>
                <a:cs typeface="Times New Roman"/>
              </a:rPr>
              <a:t>e</a:t>
            </a:r>
            <a:r>
              <a:rPr sz="2450" spc="-180" dirty="0">
                <a:latin typeface="Times New Roman"/>
                <a:cs typeface="Times New Roman"/>
              </a:rPr>
              <a:t>)</a:t>
            </a:r>
            <a:endParaRPr sz="2450">
              <a:latin typeface="Times New Roman"/>
              <a:cs typeface="Times New Roman"/>
            </a:endParaRPr>
          </a:p>
          <a:p>
            <a:pPr marL="67945">
              <a:lnSpc>
                <a:spcPct val="100000"/>
              </a:lnSpc>
              <a:spcBef>
                <a:spcPts val="815"/>
              </a:spcBef>
            </a:pPr>
            <a:r>
              <a:rPr sz="3675" spc="-832" baseline="1133" dirty="0">
                <a:latin typeface="Symbol"/>
                <a:cs typeface="Symbol"/>
              </a:rPr>
              <a:t></a:t>
            </a:r>
            <a:r>
              <a:rPr sz="3675" spc="-142" baseline="1133" dirty="0">
                <a:latin typeface="Times New Roman"/>
                <a:cs typeface="Times New Roman"/>
              </a:rPr>
              <a:t> </a:t>
            </a:r>
            <a:r>
              <a:rPr sz="3675" i="1" spc="-472" baseline="1133" dirty="0">
                <a:latin typeface="Times New Roman"/>
                <a:cs typeface="Times New Roman"/>
              </a:rPr>
              <a:t>a</a:t>
            </a:r>
            <a:r>
              <a:rPr sz="2175" spc="-262" baseline="-21072" dirty="0">
                <a:latin typeface="Times New Roman"/>
                <a:cs typeface="Times New Roman"/>
              </a:rPr>
              <a:t>1</a:t>
            </a:r>
            <a:r>
              <a:rPr sz="2175" baseline="-21072" dirty="0">
                <a:latin typeface="Times New Roman"/>
                <a:cs typeface="Times New Roman"/>
              </a:rPr>
              <a:t> </a:t>
            </a:r>
            <a:r>
              <a:rPr sz="2175" spc="-82" baseline="-21072" dirty="0">
                <a:latin typeface="Times New Roman"/>
                <a:cs typeface="Times New Roman"/>
              </a:rPr>
              <a:t> </a:t>
            </a:r>
            <a:r>
              <a:rPr sz="3675" spc="-465" baseline="1133" dirty="0">
                <a:latin typeface="Symbol"/>
                <a:cs typeface="Symbol"/>
              </a:rPr>
              <a:t></a:t>
            </a:r>
            <a:r>
              <a:rPr sz="3675" spc="-150" baseline="1133" dirty="0">
                <a:latin typeface="Times New Roman"/>
                <a:cs typeface="Times New Roman"/>
              </a:rPr>
              <a:t> </a:t>
            </a:r>
            <a:r>
              <a:rPr sz="3675" i="1" spc="-277" baseline="1133" dirty="0">
                <a:latin typeface="Times New Roman"/>
                <a:cs typeface="Times New Roman"/>
              </a:rPr>
              <a:t>a</a:t>
            </a:r>
            <a:r>
              <a:rPr sz="2175" spc="-262" baseline="-21072" dirty="0">
                <a:latin typeface="Times New Roman"/>
                <a:cs typeface="Times New Roman"/>
              </a:rPr>
              <a:t>2</a:t>
            </a:r>
            <a:r>
              <a:rPr sz="2175" spc="15" baseline="-21072" dirty="0">
                <a:latin typeface="Times New Roman"/>
                <a:cs typeface="Times New Roman"/>
              </a:rPr>
              <a:t> </a:t>
            </a:r>
            <a:r>
              <a:rPr sz="2450" spc="-135" dirty="0">
                <a:latin typeface="Times New Roman"/>
                <a:cs typeface="Times New Roman"/>
              </a:rPr>
              <a:t>.</a:t>
            </a:r>
            <a:r>
              <a:rPr sz="2450" spc="-250" dirty="0">
                <a:latin typeface="Times New Roman"/>
                <a:cs typeface="Times New Roman"/>
              </a:rPr>
              <a:t> </a:t>
            </a:r>
            <a:r>
              <a:rPr sz="2450" spc="-455" dirty="0">
                <a:latin typeface="Times New Roman"/>
                <a:cs typeface="Times New Roman"/>
              </a:rPr>
              <a:t>H</a:t>
            </a:r>
            <a:r>
              <a:rPr sz="2450" spc="-250" dirty="0">
                <a:latin typeface="Times New Roman"/>
                <a:cs typeface="Times New Roman"/>
              </a:rPr>
              <a:t>e</a:t>
            </a:r>
            <a:r>
              <a:rPr sz="2450" spc="-180" dirty="0">
                <a:latin typeface="Times New Roman"/>
                <a:cs typeface="Times New Roman"/>
              </a:rPr>
              <a:t>n</a:t>
            </a:r>
            <a:r>
              <a:rPr sz="2450" spc="-235" dirty="0">
                <a:latin typeface="Times New Roman"/>
                <a:cs typeface="Times New Roman"/>
              </a:rPr>
              <a:t>c</a:t>
            </a:r>
            <a:r>
              <a:rPr sz="2450" spc="-240" dirty="0">
                <a:latin typeface="Times New Roman"/>
                <a:cs typeface="Times New Roman"/>
              </a:rPr>
              <a:t>e</a:t>
            </a:r>
            <a:r>
              <a:rPr sz="2450" spc="-165" dirty="0">
                <a:latin typeface="Times New Roman"/>
                <a:cs typeface="Times New Roman"/>
              </a:rPr>
              <a:t> </a:t>
            </a:r>
            <a:r>
              <a:rPr sz="2450" spc="-175" dirty="0">
                <a:latin typeface="Times New Roman"/>
                <a:cs typeface="Times New Roman"/>
              </a:rPr>
              <a:t>1</a:t>
            </a:r>
            <a:r>
              <a:rPr sz="2450" spc="-180" dirty="0">
                <a:latin typeface="Times New Roman"/>
                <a:cs typeface="Times New Roman"/>
              </a:rPr>
              <a:t>-</a:t>
            </a:r>
            <a:r>
              <a:rPr sz="2450" spc="-370" dirty="0">
                <a:latin typeface="Times New Roman"/>
                <a:cs typeface="Times New Roman"/>
              </a:rPr>
              <a:t> </a:t>
            </a:r>
            <a:r>
              <a:rPr sz="2450" spc="-110" dirty="0">
                <a:latin typeface="Times New Roman"/>
                <a:cs typeface="Times New Roman"/>
              </a:rPr>
              <a:t>1.</a:t>
            </a:r>
            <a:endParaRPr sz="2450">
              <a:latin typeface="Times New Roman"/>
              <a:cs typeface="Times New Roman"/>
            </a:endParaRPr>
          </a:p>
          <a:p>
            <a:pPr marL="329565">
              <a:lnSpc>
                <a:spcPct val="100000"/>
              </a:lnSpc>
              <a:spcBef>
                <a:spcPts val="850"/>
              </a:spcBef>
              <a:tabLst>
                <a:tab pos="1916430" algn="l"/>
              </a:tabLst>
            </a:pPr>
            <a:r>
              <a:rPr sz="3675" spc="-757" baseline="1133" dirty="0">
                <a:latin typeface="Times New Roman"/>
                <a:cs typeface="Times New Roman"/>
              </a:rPr>
              <a:t>T</a:t>
            </a:r>
            <a:r>
              <a:rPr sz="3675" spc="-405" baseline="1133" dirty="0">
                <a:latin typeface="Times New Roman"/>
                <a:cs typeface="Times New Roman"/>
              </a:rPr>
              <a:t>o</a:t>
            </a:r>
            <a:r>
              <a:rPr sz="3675" spc="-262" baseline="1133" dirty="0">
                <a:latin typeface="Times New Roman"/>
                <a:cs typeface="Times New Roman"/>
              </a:rPr>
              <a:t> </a:t>
            </a:r>
            <a:r>
              <a:rPr sz="3675" spc="-322" baseline="1133" dirty="0">
                <a:latin typeface="Times New Roman"/>
                <a:cs typeface="Times New Roman"/>
              </a:rPr>
              <a:t>p</a:t>
            </a:r>
            <a:r>
              <a:rPr sz="3675" spc="-82" baseline="1133" dirty="0">
                <a:latin typeface="Times New Roman"/>
                <a:cs typeface="Times New Roman"/>
              </a:rPr>
              <a:t>r</a:t>
            </a:r>
            <a:r>
              <a:rPr sz="3675" spc="-434" baseline="1133" dirty="0">
                <a:latin typeface="Times New Roman"/>
                <a:cs typeface="Times New Roman"/>
              </a:rPr>
              <a:t>o</a:t>
            </a:r>
            <a:r>
              <a:rPr sz="3675" spc="-465" baseline="1133" dirty="0">
                <a:latin typeface="Times New Roman"/>
                <a:cs typeface="Times New Roman"/>
              </a:rPr>
              <a:t>v</a:t>
            </a:r>
            <a:r>
              <a:rPr sz="3675" spc="-359" baseline="1133" dirty="0">
                <a:latin typeface="Times New Roman"/>
                <a:cs typeface="Times New Roman"/>
              </a:rPr>
              <a:t>e</a:t>
            </a:r>
            <a:r>
              <a:rPr sz="3675" spc="352" baseline="1133" dirty="0">
                <a:latin typeface="Times New Roman"/>
                <a:cs typeface="Times New Roman"/>
              </a:rPr>
              <a:t> </a:t>
            </a:r>
            <a:r>
              <a:rPr sz="2400" i="1" spc="-200" dirty="0">
                <a:latin typeface="Times New Roman"/>
                <a:cs typeface="Times New Roman"/>
              </a:rPr>
              <a:t>g</a:t>
            </a:r>
            <a:r>
              <a:rPr sz="2400" i="1" spc="-180" dirty="0">
                <a:latin typeface="Times New Roman"/>
                <a:cs typeface="Times New Roman"/>
              </a:rPr>
              <a:t> </a:t>
            </a:r>
            <a:r>
              <a:rPr sz="2400" spc="-900" dirty="0">
                <a:latin typeface="Lucida Sans Unicode"/>
                <a:cs typeface="Lucida Sans Unicode"/>
              </a:rPr>
              <a:t>∘</a:t>
            </a:r>
            <a:r>
              <a:rPr sz="2400" spc="-45" dirty="0">
                <a:latin typeface="Lucida Sans Unicode"/>
                <a:cs typeface="Lucida Sans Unicode"/>
              </a:rPr>
              <a:t> </a:t>
            </a:r>
            <a:r>
              <a:rPr sz="2400" i="1" spc="-110" dirty="0">
                <a:latin typeface="Times New Roman"/>
                <a:cs typeface="Times New Roman"/>
              </a:rPr>
              <a:t>f</a:t>
            </a:r>
            <a:r>
              <a:rPr sz="2400" i="1" dirty="0">
                <a:latin typeface="Times New Roman"/>
                <a:cs typeface="Times New Roman"/>
              </a:rPr>
              <a:t>	</a:t>
            </a:r>
            <a:r>
              <a:rPr sz="3675" spc="-254" baseline="1133" dirty="0">
                <a:latin typeface="Times New Roman"/>
                <a:cs typeface="Times New Roman"/>
              </a:rPr>
              <a:t>i</a:t>
            </a:r>
            <a:r>
              <a:rPr sz="3675" spc="-315" baseline="1133" dirty="0">
                <a:latin typeface="Times New Roman"/>
                <a:cs typeface="Times New Roman"/>
              </a:rPr>
              <a:t>s</a:t>
            </a:r>
            <a:r>
              <a:rPr sz="3675" spc="-284" baseline="1133" dirty="0">
                <a:latin typeface="Times New Roman"/>
                <a:cs typeface="Times New Roman"/>
              </a:rPr>
              <a:t> </a:t>
            </a:r>
            <a:r>
              <a:rPr sz="3675" spc="-405" baseline="1133" dirty="0">
                <a:latin typeface="Times New Roman"/>
                <a:cs typeface="Times New Roman"/>
              </a:rPr>
              <a:t>s</a:t>
            </a:r>
            <a:r>
              <a:rPr sz="3675" spc="-270" baseline="1133" dirty="0">
                <a:latin typeface="Times New Roman"/>
                <a:cs typeface="Times New Roman"/>
              </a:rPr>
              <a:t>u</a:t>
            </a:r>
            <a:r>
              <a:rPr sz="3675" spc="-82" baseline="1133" dirty="0">
                <a:latin typeface="Times New Roman"/>
                <a:cs typeface="Times New Roman"/>
              </a:rPr>
              <a:t>r</a:t>
            </a:r>
            <a:r>
              <a:rPr sz="3675" spc="-277" baseline="1133" dirty="0">
                <a:latin typeface="Times New Roman"/>
                <a:cs typeface="Times New Roman"/>
              </a:rPr>
              <a:t>j</a:t>
            </a:r>
            <a:r>
              <a:rPr sz="3675" spc="-375" baseline="1133" dirty="0">
                <a:latin typeface="Times New Roman"/>
                <a:cs typeface="Times New Roman"/>
              </a:rPr>
              <a:t>e</a:t>
            </a:r>
            <a:r>
              <a:rPr sz="3675" spc="-352" baseline="1133" dirty="0">
                <a:latin typeface="Times New Roman"/>
                <a:cs typeface="Times New Roman"/>
              </a:rPr>
              <a:t>c</a:t>
            </a:r>
            <a:r>
              <a:rPr sz="3675" spc="-195" baseline="1133" dirty="0">
                <a:latin typeface="Times New Roman"/>
                <a:cs typeface="Times New Roman"/>
              </a:rPr>
              <a:t>t</a:t>
            </a:r>
            <a:r>
              <a:rPr sz="3675" spc="-254" baseline="1133" dirty="0">
                <a:latin typeface="Times New Roman"/>
                <a:cs typeface="Times New Roman"/>
              </a:rPr>
              <a:t>i</a:t>
            </a:r>
            <a:r>
              <a:rPr sz="3675" spc="-465" baseline="1133" dirty="0">
                <a:latin typeface="Times New Roman"/>
                <a:cs typeface="Times New Roman"/>
              </a:rPr>
              <a:t>v</a:t>
            </a:r>
            <a:r>
              <a:rPr sz="3675" spc="-375" baseline="1133" dirty="0">
                <a:latin typeface="Times New Roman"/>
                <a:cs typeface="Times New Roman"/>
              </a:rPr>
              <a:t>e</a:t>
            </a:r>
            <a:r>
              <a:rPr sz="3675" spc="-225" baseline="1133" dirty="0">
                <a:latin typeface="Times New Roman"/>
                <a:cs typeface="Times New Roman"/>
              </a:rPr>
              <a:t>:</a:t>
            </a:r>
            <a:endParaRPr sz="3675" baseline="1133">
              <a:latin typeface="Times New Roman"/>
              <a:cs typeface="Times New Roman"/>
            </a:endParaRPr>
          </a:p>
          <a:p>
            <a:pPr marL="38100" marR="30480">
              <a:lnSpc>
                <a:spcPct val="122900"/>
              </a:lnSpc>
              <a:spcBef>
                <a:spcPts val="550"/>
              </a:spcBef>
            </a:pPr>
            <a:r>
              <a:rPr sz="3675" spc="-502" baseline="1133" dirty="0">
                <a:latin typeface="Times New Roman"/>
                <a:cs typeface="Times New Roman"/>
              </a:rPr>
              <a:t>Let</a:t>
            </a:r>
            <a:r>
              <a:rPr sz="3675" spc="-202" baseline="1133" dirty="0">
                <a:latin typeface="Times New Roman"/>
                <a:cs typeface="Times New Roman"/>
              </a:rPr>
              <a:t> </a:t>
            </a:r>
            <a:r>
              <a:rPr sz="3825" i="1" spc="-375" baseline="1089" dirty="0">
                <a:latin typeface="Times New Roman"/>
                <a:cs typeface="Times New Roman"/>
              </a:rPr>
              <a:t>c</a:t>
            </a:r>
            <a:r>
              <a:rPr sz="3825" i="1" spc="-517" baseline="1089" dirty="0">
                <a:latin typeface="Times New Roman"/>
                <a:cs typeface="Times New Roman"/>
              </a:rPr>
              <a:t> </a:t>
            </a:r>
            <a:r>
              <a:rPr sz="3825" spc="-427" baseline="1089" dirty="0">
                <a:latin typeface="Symbol"/>
                <a:cs typeface="Symbol"/>
              </a:rPr>
              <a:t></a:t>
            </a:r>
            <a:r>
              <a:rPr sz="3825" i="1" spc="-427" baseline="1089" dirty="0">
                <a:latin typeface="Times New Roman"/>
                <a:cs typeface="Times New Roman"/>
              </a:rPr>
              <a:t>C</a:t>
            </a:r>
            <a:r>
              <a:rPr sz="3825" i="1" spc="-367" baseline="1089" dirty="0">
                <a:latin typeface="Times New Roman"/>
                <a:cs typeface="Times New Roman"/>
              </a:rPr>
              <a:t> </a:t>
            </a:r>
            <a:r>
              <a:rPr sz="3675" spc="-202" baseline="1133" dirty="0">
                <a:latin typeface="Times New Roman"/>
                <a:cs typeface="Times New Roman"/>
              </a:rPr>
              <a:t>.</a:t>
            </a:r>
            <a:r>
              <a:rPr sz="3675" spc="-375" baseline="1133" dirty="0">
                <a:latin typeface="Times New Roman"/>
                <a:cs typeface="Times New Roman"/>
              </a:rPr>
              <a:t> </a:t>
            </a:r>
            <a:r>
              <a:rPr sz="3675" spc="-397" baseline="1133" dirty="0">
                <a:latin typeface="Times New Roman"/>
                <a:cs typeface="Times New Roman"/>
              </a:rPr>
              <a:t>Since</a:t>
            </a:r>
            <a:r>
              <a:rPr sz="3675" spc="-247" baseline="1133" dirty="0">
                <a:latin typeface="Times New Roman"/>
                <a:cs typeface="Times New Roman"/>
              </a:rPr>
              <a:t> </a:t>
            </a:r>
            <a:r>
              <a:rPr sz="3675" spc="-405" baseline="1133" dirty="0">
                <a:latin typeface="Times New Roman"/>
                <a:cs typeface="Times New Roman"/>
              </a:rPr>
              <a:t>g</a:t>
            </a:r>
            <a:r>
              <a:rPr sz="3675" spc="-232" baseline="1133" dirty="0">
                <a:latin typeface="Times New Roman"/>
                <a:cs typeface="Times New Roman"/>
              </a:rPr>
              <a:t> </a:t>
            </a:r>
            <a:r>
              <a:rPr sz="3675" spc="-270" baseline="1133" dirty="0">
                <a:latin typeface="Times New Roman"/>
                <a:cs typeface="Times New Roman"/>
              </a:rPr>
              <a:t>is</a:t>
            </a:r>
            <a:r>
              <a:rPr sz="3675" spc="-307" baseline="1133" dirty="0">
                <a:latin typeface="Times New Roman"/>
                <a:cs typeface="Times New Roman"/>
              </a:rPr>
              <a:t> </a:t>
            </a:r>
            <a:r>
              <a:rPr sz="3675" spc="-300" baseline="1133" dirty="0">
                <a:latin typeface="Times New Roman"/>
                <a:cs typeface="Times New Roman"/>
              </a:rPr>
              <a:t>onto,</a:t>
            </a:r>
            <a:r>
              <a:rPr sz="3675" spc="-345" baseline="1133" dirty="0">
                <a:latin typeface="Times New Roman"/>
                <a:cs typeface="Times New Roman"/>
              </a:rPr>
              <a:t> </a:t>
            </a:r>
            <a:r>
              <a:rPr sz="3675" spc="-254" baseline="1133" dirty="0">
                <a:latin typeface="Times New Roman"/>
                <a:cs typeface="Times New Roman"/>
              </a:rPr>
              <a:t>there</a:t>
            </a:r>
            <a:r>
              <a:rPr sz="3675" spc="-247" baseline="1133" dirty="0">
                <a:latin typeface="Times New Roman"/>
                <a:cs typeface="Times New Roman"/>
              </a:rPr>
              <a:t> </a:t>
            </a:r>
            <a:r>
              <a:rPr sz="3675" spc="-284" baseline="1133" dirty="0">
                <a:latin typeface="Times New Roman"/>
                <a:cs typeface="Times New Roman"/>
              </a:rPr>
              <a:t>is</a:t>
            </a:r>
            <a:r>
              <a:rPr sz="3675" spc="-307" baseline="1133" dirty="0">
                <a:latin typeface="Times New Roman"/>
                <a:cs typeface="Times New Roman"/>
              </a:rPr>
              <a:t> </a:t>
            </a:r>
            <a:r>
              <a:rPr sz="3675" spc="-352" baseline="1133" dirty="0">
                <a:latin typeface="Times New Roman"/>
                <a:cs typeface="Times New Roman"/>
              </a:rPr>
              <a:t>an</a:t>
            </a:r>
            <a:r>
              <a:rPr sz="3675" spc="-67" baseline="1133" dirty="0">
                <a:latin typeface="Times New Roman"/>
                <a:cs typeface="Times New Roman"/>
              </a:rPr>
              <a:t> </a:t>
            </a:r>
            <a:r>
              <a:rPr sz="3675" spc="-352" baseline="1133" dirty="0">
                <a:latin typeface="Times New Roman"/>
                <a:cs typeface="Times New Roman"/>
              </a:rPr>
              <a:t>element</a:t>
            </a:r>
            <a:r>
              <a:rPr sz="3675" spc="-337" baseline="1133" dirty="0">
                <a:latin typeface="Times New Roman"/>
                <a:cs typeface="Times New Roman"/>
              </a:rPr>
              <a:t> </a:t>
            </a:r>
            <a:r>
              <a:rPr sz="3825" i="1" spc="-419" baseline="1089" dirty="0">
                <a:latin typeface="Times New Roman"/>
                <a:cs typeface="Times New Roman"/>
              </a:rPr>
              <a:t>b</a:t>
            </a:r>
            <a:r>
              <a:rPr sz="3825" i="1" spc="-547" baseline="1089" dirty="0">
                <a:latin typeface="Times New Roman"/>
                <a:cs typeface="Times New Roman"/>
              </a:rPr>
              <a:t> </a:t>
            </a:r>
            <a:r>
              <a:rPr sz="3825" spc="-600" baseline="1089" dirty="0">
                <a:latin typeface="Symbol"/>
                <a:cs typeface="Symbol"/>
              </a:rPr>
              <a:t></a:t>
            </a:r>
            <a:r>
              <a:rPr sz="3825" spc="-465" baseline="1089" dirty="0">
                <a:latin typeface="Times New Roman"/>
                <a:cs typeface="Times New Roman"/>
              </a:rPr>
              <a:t> </a:t>
            </a:r>
            <a:r>
              <a:rPr sz="3825" i="1" spc="-517" baseline="1089" dirty="0">
                <a:latin typeface="Times New Roman"/>
                <a:cs typeface="Times New Roman"/>
              </a:rPr>
              <a:t>B</a:t>
            </a:r>
            <a:r>
              <a:rPr sz="3825" i="1" spc="-457" baseline="1089" dirty="0">
                <a:latin typeface="Times New Roman"/>
                <a:cs typeface="Times New Roman"/>
              </a:rPr>
              <a:t> </a:t>
            </a:r>
            <a:r>
              <a:rPr sz="3675" spc="-359" baseline="1133" dirty="0">
                <a:latin typeface="Times New Roman"/>
                <a:cs typeface="Times New Roman"/>
              </a:rPr>
              <a:t>such</a:t>
            </a:r>
            <a:r>
              <a:rPr sz="3675" spc="-89" baseline="1133" dirty="0">
                <a:latin typeface="Times New Roman"/>
                <a:cs typeface="Times New Roman"/>
              </a:rPr>
              <a:t> </a:t>
            </a:r>
            <a:r>
              <a:rPr sz="3675" spc="-240" baseline="1133" dirty="0">
                <a:latin typeface="Times New Roman"/>
                <a:cs typeface="Times New Roman"/>
              </a:rPr>
              <a:t>that</a:t>
            </a:r>
            <a:r>
              <a:rPr sz="3675" spc="254" baseline="1133" dirty="0">
                <a:latin typeface="Times New Roman"/>
                <a:cs typeface="Times New Roman"/>
              </a:rPr>
              <a:t> </a:t>
            </a:r>
            <a:r>
              <a:rPr sz="2400" i="1" spc="-190" dirty="0">
                <a:latin typeface="Times New Roman"/>
                <a:cs typeface="Times New Roman"/>
              </a:rPr>
              <a:t>c</a:t>
            </a:r>
            <a:r>
              <a:rPr sz="2400" i="1" spc="-85" dirty="0">
                <a:latin typeface="Times New Roman"/>
                <a:cs typeface="Times New Roman"/>
              </a:rPr>
              <a:t> </a:t>
            </a:r>
            <a:r>
              <a:rPr sz="2400" spc="-235" dirty="0">
                <a:latin typeface="Symbol"/>
                <a:cs typeface="Symbol"/>
              </a:rPr>
              <a:t></a:t>
            </a:r>
            <a:r>
              <a:rPr sz="2400" spc="-15" dirty="0">
                <a:latin typeface="Times New Roman"/>
                <a:cs typeface="Times New Roman"/>
              </a:rPr>
              <a:t> </a:t>
            </a:r>
            <a:r>
              <a:rPr sz="2400" i="1" spc="-150" dirty="0">
                <a:latin typeface="Times New Roman"/>
                <a:cs typeface="Times New Roman"/>
              </a:rPr>
              <a:t>g</a:t>
            </a:r>
            <a:r>
              <a:rPr sz="2400" spc="-150" dirty="0">
                <a:latin typeface="Times New Roman"/>
                <a:cs typeface="Times New Roman"/>
              </a:rPr>
              <a:t>(</a:t>
            </a:r>
            <a:r>
              <a:rPr sz="2400" i="1" spc="-150" dirty="0">
                <a:latin typeface="Times New Roman"/>
                <a:cs typeface="Times New Roman"/>
              </a:rPr>
              <a:t>b</a:t>
            </a:r>
            <a:r>
              <a:rPr sz="2400" spc="-150" dirty="0">
                <a:latin typeface="Times New Roman"/>
                <a:cs typeface="Times New Roman"/>
              </a:rPr>
              <a:t>)</a:t>
            </a:r>
            <a:r>
              <a:rPr sz="2400" spc="-275" dirty="0">
                <a:latin typeface="Times New Roman"/>
                <a:cs typeface="Times New Roman"/>
              </a:rPr>
              <a:t> </a:t>
            </a:r>
            <a:r>
              <a:rPr sz="3675" spc="-202" baseline="1133" dirty="0">
                <a:latin typeface="Times New Roman"/>
                <a:cs typeface="Times New Roman"/>
              </a:rPr>
              <a:t>. </a:t>
            </a:r>
            <a:r>
              <a:rPr sz="3675" spc="-900" baseline="1133" dirty="0">
                <a:latin typeface="Times New Roman"/>
                <a:cs typeface="Times New Roman"/>
              </a:rPr>
              <a:t> </a:t>
            </a:r>
            <a:r>
              <a:rPr sz="3675" spc="-397" baseline="1133" dirty="0">
                <a:latin typeface="Times New Roman"/>
                <a:cs typeface="Times New Roman"/>
              </a:rPr>
              <a:t>Since</a:t>
            </a:r>
            <a:r>
              <a:rPr sz="3675" spc="-247" baseline="1133" dirty="0">
                <a:latin typeface="Times New Roman"/>
                <a:cs typeface="Times New Roman"/>
              </a:rPr>
              <a:t> </a:t>
            </a:r>
            <a:r>
              <a:rPr sz="3675" spc="-270" baseline="1133" dirty="0">
                <a:latin typeface="Times New Roman"/>
                <a:cs typeface="Times New Roman"/>
              </a:rPr>
              <a:t>f</a:t>
            </a:r>
            <a:r>
              <a:rPr sz="3675" spc="-300" baseline="1133" dirty="0">
                <a:latin typeface="Times New Roman"/>
                <a:cs typeface="Times New Roman"/>
              </a:rPr>
              <a:t> </a:t>
            </a:r>
            <a:r>
              <a:rPr sz="3675" spc="-284" baseline="1133" dirty="0">
                <a:latin typeface="Times New Roman"/>
                <a:cs typeface="Times New Roman"/>
              </a:rPr>
              <a:t>is </a:t>
            </a:r>
            <a:r>
              <a:rPr sz="3675" spc="-330" baseline="1133" dirty="0">
                <a:latin typeface="Times New Roman"/>
                <a:cs typeface="Times New Roman"/>
              </a:rPr>
              <a:t>onto</a:t>
            </a:r>
            <a:r>
              <a:rPr sz="3675" spc="-232" baseline="1133" dirty="0">
                <a:latin typeface="Times New Roman"/>
                <a:cs typeface="Times New Roman"/>
              </a:rPr>
              <a:t> </a:t>
            </a:r>
            <a:r>
              <a:rPr sz="3675" spc="-202" baseline="1133" dirty="0">
                <a:latin typeface="Times New Roman"/>
                <a:cs typeface="Times New Roman"/>
              </a:rPr>
              <a:t>,</a:t>
            </a:r>
            <a:r>
              <a:rPr sz="3675" spc="-375" baseline="1133" dirty="0">
                <a:latin typeface="Times New Roman"/>
                <a:cs typeface="Times New Roman"/>
              </a:rPr>
              <a:t> </a:t>
            </a:r>
            <a:r>
              <a:rPr sz="3675" spc="-254" baseline="1133" dirty="0">
                <a:latin typeface="Times New Roman"/>
                <a:cs typeface="Times New Roman"/>
              </a:rPr>
              <a:t>there</a:t>
            </a:r>
            <a:r>
              <a:rPr sz="3675" spc="-247" baseline="1133" dirty="0">
                <a:latin typeface="Times New Roman"/>
                <a:cs typeface="Times New Roman"/>
              </a:rPr>
              <a:t> </a:t>
            </a:r>
            <a:r>
              <a:rPr sz="3675" spc="-284" baseline="1133" dirty="0">
                <a:latin typeface="Times New Roman"/>
                <a:cs typeface="Times New Roman"/>
              </a:rPr>
              <a:t>is</a:t>
            </a:r>
            <a:r>
              <a:rPr sz="3675" spc="-315" baseline="1133" dirty="0">
                <a:latin typeface="Times New Roman"/>
                <a:cs typeface="Times New Roman"/>
              </a:rPr>
              <a:t> </a:t>
            </a:r>
            <a:r>
              <a:rPr sz="3675" spc="-337" baseline="1133" dirty="0">
                <a:latin typeface="Times New Roman"/>
                <a:cs typeface="Times New Roman"/>
              </a:rPr>
              <a:t>an</a:t>
            </a:r>
            <a:r>
              <a:rPr sz="3675" spc="-89" baseline="1133" dirty="0">
                <a:latin typeface="Times New Roman"/>
                <a:cs typeface="Times New Roman"/>
              </a:rPr>
              <a:t> </a:t>
            </a:r>
            <a:r>
              <a:rPr sz="3675" spc="-352" baseline="1133" dirty="0">
                <a:latin typeface="Times New Roman"/>
                <a:cs typeface="Times New Roman"/>
              </a:rPr>
              <a:t>element</a:t>
            </a:r>
            <a:r>
              <a:rPr sz="3675" spc="-240" baseline="1133" dirty="0">
                <a:latin typeface="Times New Roman"/>
                <a:cs typeface="Times New Roman"/>
              </a:rPr>
              <a:t> </a:t>
            </a:r>
            <a:r>
              <a:rPr sz="3825" i="1" spc="-419" baseline="1089" dirty="0">
                <a:latin typeface="Times New Roman"/>
                <a:cs typeface="Times New Roman"/>
              </a:rPr>
              <a:t>a</a:t>
            </a:r>
            <a:r>
              <a:rPr sz="3825" i="1" spc="-509" baseline="1089" dirty="0">
                <a:latin typeface="Times New Roman"/>
                <a:cs typeface="Times New Roman"/>
              </a:rPr>
              <a:t> </a:t>
            </a:r>
            <a:r>
              <a:rPr sz="3825" spc="-600" baseline="1089" dirty="0">
                <a:latin typeface="Symbol"/>
                <a:cs typeface="Symbol"/>
              </a:rPr>
              <a:t></a:t>
            </a:r>
            <a:r>
              <a:rPr sz="3825" spc="-322" baseline="1089" dirty="0">
                <a:latin typeface="Times New Roman"/>
                <a:cs typeface="Times New Roman"/>
              </a:rPr>
              <a:t> </a:t>
            </a:r>
            <a:r>
              <a:rPr sz="3825" i="1" spc="-345" baseline="1089" dirty="0">
                <a:latin typeface="Times New Roman"/>
                <a:cs typeface="Times New Roman"/>
              </a:rPr>
              <a:t>A</a:t>
            </a:r>
            <a:r>
              <a:rPr sz="3675" spc="-345" baseline="1133" dirty="0">
                <a:latin typeface="Times New Roman"/>
                <a:cs typeface="Times New Roman"/>
              </a:rPr>
              <a:t>such</a:t>
            </a:r>
            <a:r>
              <a:rPr sz="3675" spc="-89" baseline="1133" dirty="0">
                <a:latin typeface="Times New Roman"/>
                <a:cs typeface="Times New Roman"/>
              </a:rPr>
              <a:t> </a:t>
            </a:r>
            <a:r>
              <a:rPr sz="3675" spc="-240" baseline="1133" dirty="0">
                <a:latin typeface="Times New Roman"/>
                <a:cs typeface="Times New Roman"/>
              </a:rPr>
              <a:t>that</a:t>
            </a:r>
            <a:r>
              <a:rPr sz="3675" spc="195" baseline="1133" dirty="0">
                <a:latin typeface="Times New Roman"/>
                <a:cs typeface="Times New Roman"/>
              </a:rPr>
              <a:t> </a:t>
            </a:r>
            <a:r>
              <a:rPr sz="2400" i="1" spc="-225" dirty="0">
                <a:latin typeface="Times New Roman"/>
                <a:cs typeface="Times New Roman"/>
              </a:rPr>
              <a:t>b</a:t>
            </a:r>
            <a:r>
              <a:rPr sz="2400" i="1" spc="-120" dirty="0">
                <a:latin typeface="Times New Roman"/>
                <a:cs typeface="Times New Roman"/>
              </a:rPr>
              <a:t> </a:t>
            </a:r>
            <a:r>
              <a:rPr sz="2400" spc="-245" dirty="0">
                <a:latin typeface="Symbol"/>
                <a:cs typeface="Symbol"/>
              </a:rPr>
              <a:t></a:t>
            </a:r>
            <a:r>
              <a:rPr sz="2400" spc="-114" dirty="0">
                <a:latin typeface="Times New Roman"/>
                <a:cs typeface="Times New Roman"/>
              </a:rPr>
              <a:t> </a:t>
            </a:r>
            <a:r>
              <a:rPr sz="2400" i="1" spc="-125" dirty="0">
                <a:latin typeface="Times New Roman"/>
                <a:cs typeface="Times New Roman"/>
              </a:rPr>
              <a:t>f</a:t>
            </a:r>
            <a:r>
              <a:rPr sz="2400" i="1" spc="-160" dirty="0">
                <a:latin typeface="Times New Roman"/>
                <a:cs typeface="Times New Roman"/>
              </a:rPr>
              <a:t> </a:t>
            </a:r>
            <a:r>
              <a:rPr sz="2400" spc="-150" dirty="0">
                <a:latin typeface="Times New Roman"/>
                <a:cs typeface="Times New Roman"/>
              </a:rPr>
              <a:t>(</a:t>
            </a:r>
            <a:r>
              <a:rPr sz="2400" i="1" spc="-150" dirty="0">
                <a:latin typeface="Times New Roman"/>
                <a:cs typeface="Times New Roman"/>
              </a:rPr>
              <a:t>a</a:t>
            </a:r>
            <a:r>
              <a:rPr sz="2400" spc="-150" dirty="0">
                <a:latin typeface="Times New Roman"/>
                <a:cs typeface="Times New Roman"/>
              </a:rPr>
              <a:t>)</a:t>
            </a:r>
            <a:r>
              <a:rPr sz="2400" spc="-250" dirty="0">
                <a:latin typeface="Times New Roman"/>
                <a:cs typeface="Times New Roman"/>
              </a:rPr>
              <a:t> </a:t>
            </a:r>
            <a:r>
              <a:rPr sz="3675" spc="-202" baseline="1133" dirty="0">
                <a:latin typeface="Times New Roman"/>
                <a:cs typeface="Times New Roman"/>
              </a:rPr>
              <a:t>.</a:t>
            </a:r>
            <a:endParaRPr sz="3675" baseline="1133">
              <a:latin typeface="Times New Roman"/>
              <a:cs typeface="Times New Roman"/>
            </a:endParaRPr>
          </a:p>
        </p:txBody>
      </p:sp>
      <p:sp>
        <p:nvSpPr>
          <p:cNvPr id="5" name="object 5"/>
          <p:cNvSpPr txBox="1"/>
          <p:nvPr/>
        </p:nvSpPr>
        <p:spPr>
          <a:xfrm>
            <a:off x="837699" y="3402850"/>
            <a:ext cx="315595" cy="399415"/>
          </a:xfrm>
          <a:prstGeom prst="rect">
            <a:avLst/>
          </a:prstGeom>
        </p:spPr>
        <p:txBody>
          <a:bodyPr vert="horz" wrap="square" lIns="0" tIns="12700" rIns="0" bIns="0" rtlCol="0">
            <a:spAutoFit/>
          </a:bodyPr>
          <a:lstStyle/>
          <a:p>
            <a:pPr marL="12700">
              <a:lnSpc>
                <a:spcPct val="100000"/>
              </a:lnSpc>
              <a:spcBef>
                <a:spcPts val="100"/>
              </a:spcBef>
            </a:pPr>
            <a:r>
              <a:rPr sz="2450" spc="-204" dirty="0">
                <a:latin typeface="Times New Roman"/>
                <a:cs typeface="Times New Roman"/>
              </a:rPr>
              <a:t>(</a:t>
            </a:r>
            <a:r>
              <a:rPr sz="2450" spc="-170" dirty="0">
                <a:latin typeface="Times New Roman"/>
                <a:cs typeface="Times New Roman"/>
              </a:rPr>
              <a:t>ii</a:t>
            </a:r>
            <a:r>
              <a:rPr sz="2450" spc="-180" dirty="0">
                <a:latin typeface="Times New Roman"/>
                <a:cs typeface="Times New Roman"/>
              </a:rPr>
              <a:t>)</a:t>
            </a:r>
            <a:endParaRPr sz="2450">
              <a:latin typeface="Times New Roman"/>
              <a:cs typeface="Times New Roman"/>
            </a:endParaRPr>
          </a:p>
        </p:txBody>
      </p:sp>
      <p:sp>
        <p:nvSpPr>
          <p:cNvPr id="6" name="object 6"/>
          <p:cNvSpPr txBox="1"/>
          <p:nvPr/>
        </p:nvSpPr>
        <p:spPr>
          <a:xfrm>
            <a:off x="638463" y="4808324"/>
            <a:ext cx="8253095" cy="1447165"/>
          </a:xfrm>
          <a:prstGeom prst="rect">
            <a:avLst/>
          </a:prstGeom>
        </p:spPr>
        <p:txBody>
          <a:bodyPr vert="horz" wrap="square" lIns="0" tIns="12700" rIns="0" bIns="0" rtlCol="0">
            <a:spAutoFit/>
          </a:bodyPr>
          <a:lstStyle/>
          <a:p>
            <a:pPr marL="219075" marR="443230">
              <a:lnSpc>
                <a:spcPct val="121900"/>
              </a:lnSpc>
              <a:spcBef>
                <a:spcPts val="100"/>
              </a:spcBef>
            </a:pPr>
            <a:r>
              <a:rPr sz="3675" spc="-577" baseline="1133" dirty="0">
                <a:latin typeface="Times New Roman"/>
                <a:cs typeface="Times New Roman"/>
              </a:rPr>
              <a:t>Now</a:t>
            </a:r>
            <a:r>
              <a:rPr sz="3675" spc="-569" baseline="1133" dirty="0">
                <a:latin typeface="Times New Roman"/>
                <a:cs typeface="Times New Roman"/>
              </a:rPr>
              <a:t> </a:t>
            </a:r>
            <a:r>
              <a:rPr sz="2400" spc="-114" dirty="0">
                <a:latin typeface="Times New Roman"/>
                <a:cs typeface="Times New Roman"/>
              </a:rPr>
              <a:t>(</a:t>
            </a:r>
            <a:r>
              <a:rPr sz="2400" i="1" spc="-114" dirty="0">
                <a:latin typeface="Times New Roman"/>
                <a:cs typeface="Times New Roman"/>
              </a:rPr>
              <a:t>g </a:t>
            </a:r>
            <a:r>
              <a:rPr sz="2400" spc="-905" dirty="0">
                <a:latin typeface="Lucida Sans Unicode"/>
                <a:cs typeface="Lucida Sans Unicode"/>
              </a:rPr>
              <a:t>∘</a:t>
            </a:r>
            <a:r>
              <a:rPr sz="2400" spc="-55" dirty="0">
                <a:latin typeface="Lucida Sans Unicode"/>
                <a:cs typeface="Lucida Sans Unicode"/>
              </a:rPr>
              <a:t> </a:t>
            </a:r>
            <a:r>
              <a:rPr sz="2400" i="1" spc="-120" dirty="0">
                <a:latin typeface="Times New Roman"/>
                <a:cs typeface="Times New Roman"/>
              </a:rPr>
              <a:t>f </a:t>
            </a:r>
            <a:r>
              <a:rPr sz="2400" spc="-155" dirty="0">
                <a:latin typeface="Times New Roman"/>
                <a:cs typeface="Times New Roman"/>
              </a:rPr>
              <a:t>)(</a:t>
            </a:r>
            <a:r>
              <a:rPr sz="2400" i="1" spc="-155" dirty="0">
                <a:latin typeface="Times New Roman"/>
                <a:cs typeface="Times New Roman"/>
              </a:rPr>
              <a:t>a</a:t>
            </a:r>
            <a:r>
              <a:rPr sz="2400" spc="-155" dirty="0">
                <a:latin typeface="Times New Roman"/>
                <a:cs typeface="Times New Roman"/>
              </a:rPr>
              <a:t>) </a:t>
            </a:r>
            <a:r>
              <a:rPr sz="2400" spc="-229" dirty="0">
                <a:latin typeface="Symbol"/>
                <a:cs typeface="Symbol"/>
              </a:rPr>
              <a:t></a:t>
            </a:r>
            <a:r>
              <a:rPr sz="2400" spc="-229" dirty="0">
                <a:latin typeface="Times New Roman"/>
                <a:cs typeface="Times New Roman"/>
              </a:rPr>
              <a:t> </a:t>
            </a:r>
            <a:r>
              <a:rPr sz="2400" spc="-90" dirty="0">
                <a:latin typeface="Times New Roman"/>
                <a:cs typeface="Times New Roman"/>
              </a:rPr>
              <a:t>(</a:t>
            </a:r>
            <a:r>
              <a:rPr sz="2400" i="1" spc="-90" dirty="0">
                <a:latin typeface="Times New Roman"/>
                <a:cs typeface="Times New Roman"/>
              </a:rPr>
              <a:t>g</a:t>
            </a:r>
            <a:r>
              <a:rPr sz="2400" spc="-90" dirty="0">
                <a:latin typeface="Times New Roman"/>
                <a:cs typeface="Times New Roman"/>
              </a:rPr>
              <a:t>( </a:t>
            </a:r>
            <a:r>
              <a:rPr sz="2400" i="1" spc="-120" dirty="0">
                <a:latin typeface="Times New Roman"/>
                <a:cs typeface="Times New Roman"/>
              </a:rPr>
              <a:t>f </a:t>
            </a:r>
            <a:r>
              <a:rPr sz="2400" spc="-160" dirty="0">
                <a:latin typeface="Times New Roman"/>
                <a:cs typeface="Times New Roman"/>
              </a:rPr>
              <a:t>(</a:t>
            </a:r>
            <a:r>
              <a:rPr sz="2400" i="1" spc="-160" dirty="0">
                <a:latin typeface="Times New Roman"/>
                <a:cs typeface="Times New Roman"/>
              </a:rPr>
              <a:t>a</a:t>
            </a:r>
            <a:r>
              <a:rPr sz="2400" spc="-160" dirty="0">
                <a:latin typeface="Times New Roman"/>
                <a:cs typeface="Times New Roman"/>
              </a:rPr>
              <a:t>)) </a:t>
            </a:r>
            <a:r>
              <a:rPr sz="2400" spc="-229" dirty="0">
                <a:latin typeface="Symbol"/>
                <a:cs typeface="Symbol"/>
              </a:rPr>
              <a:t></a:t>
            </a:r>
            <a:r>
              <a:rPr sz="2400" spc="-225" dirty="0">
                <a:latin typeface="Times New Roman"/>
                <a:cs typeface="Times New Roman"/>
              </a:rPr>
              <a:t> </a:t>
            </a:r>
            <a:r>
              <a:rPr sz="2400" i="1" spc="-160" dirty="0">
                <a:latin typeface="Times New Roman"/>
                <a:cs typeface="Times New Roman"/>
              </a:rPr>
              <a:t>g</a:t>
            </a:r>
            <a:r>
              <a:rPr sz="2400" spc="-160" dirty="0">
                <a:latin typeface="Times New Roman"/>
                <a:cs typeface="Times New Roman"/>
              </a:rPr>
              <a:t>(</a:t>
            </a:r>
            <a:r>
              <a:rPr sz="2400" i="1" spc="-160" dirty="0">
                <a:latin typeface="Times New Roman"/>
                <a:cs typeface="Times New Roman"/>
              </a:rPr>
              <a:t>b</a:t>
            </a:r>
            <a:r>
              <a:rPr sz="2400" spc="-160" dirty="0">
                <a:latin typeface="Times New Roman"/>
                <a:cs typeface="Times New Roman"/>
              </a:rPr>
              <a:t>) </a:t>
            </a:r>
            <a:r>
              <a:rPr sz="2400" spc="-229" dirty="0">
                <a:latin typeface="Symbol"/>
                <a:cs typeface="Symbol"/>
              </a:rPr>
              <a:t></a:t>
            </a:r>
            <a:r>
              <a:rPr sz="2400" spc="-229" dirty="0">
                <a:latin typeface="Times New Roman"/>
                <a:cs typeface="Times New Roman"/>
              </a:rPr>
              <a:t> </a:t>
            </a:r>
            <a:r>
              <a:rPr sz="2400" i="1" spc="-185" dirty="0">
                <a:latin typeface="Times New Roman"/>
                <a:cs typeface="Times New Roman"/>
              </a:rPr>
              <a:t>c </a:t>
            </a:r>
            <a:r>
              <a:rPr sz="3675" spc="-202" baseline="1133" dirty="0">
                <a:latin typeface="Times New Roman"/>
                <a:cs typeface="Times New Roman"/>
              </a:rPr>
              <a:t>. </a:t>
            </a:r>
            <a:r>
              <a:rPr sz="3675" spc="-390" baseline="1133" dirty="0">
                <a:latin typeface="Times New Roman"/>
                <a:cs typeface="Times New Roman"/>
              </a:rPr>
              <a:t>This </a:t>
            </a:r>
            <a:r>
              <a:rPr sz="3675" spc="-337" baseline="1133" dirty="0">
                <a:latin typeface="Times New Roman"/>
                <a:cs typeface="Times New Roman"/>
              </a:rPr>
              <a:t>implies </a:t>
            </a:r>
            <a:r>
              <a:rPr sz="3675" spc="-352" baseline="1133" dirty="0">
                <a:latin typeface="Times New Roman"/>
                <a:cs typeface="Times New Roman"/>
              </a:rPr>
              <a:t>for</a:t>
            </a:r>
            <a:r>
              <a:rPr sz="3675" spc="-345" baseline="1133" dirty="0">
                <a:latin typeface="Times New Roman"/>
                <a:cs typeface="Times New Roman"/>
              </a:rPr>
              <a:t> every </a:t>
            </a:r>
            <a:r>
              <a:rPr sz="3675" spc="-352" baseline="1133" dirty="0">
                <a:latin typeface="Times New Roman"/>
                <a:cs typeface="Times New Roman"/>
              </a:rPr>
              <a:t>element</a:t>
            </a:r>
            <a:r>
              <a:rPr sz="3675" spc="-345" baseline="1133" dirty="0">
                <a:latin typeface="Times New Roman"/>
                <a:cs typeface="Times New Roman"/>
              </a:rPr>
              <a:t> </a:t>
            </a:r>
            <a:r>
              <a:rPr sz="3825" i="1" spc="-375" baseline="1089" dirty="0">
                <a:latin typeface="Times New Roman"/>
                <a:cs typeface="Times New Roman"/>
              </a:rPr>
              <a:t>c </a:t>
            </a:r>
            <a:r>
              <a:rPr sz="3825" spc="-427" baseline="1089" dirty="0">
                <a:latin typeface="Symbol"/>
                <a:cs typeface="Symbol"/>
              </a:rPr>
              <a:t></a:t>
            </a:r>
            <a:r>
              <a:rPr sz="3825" i="1" spc="-427" baseline="1089" dirty="0">
                <a:latin typeface="Times New Roman"/>
                <a:cs typeface="Times New Roman"/>
              </a:rPr>
              <a:t>C </a:t>
            </a:r>
            <a:r>
              <a:rPr sz="3675" spc="-202" baseline="1133" dirty="0">
                <a:latin typeface="Times New Roman"/>
                <a:cs typeface="Times New Roman"/>
              </a:rPr>
              <a:t>, </a:t>
            </a:r>
            <a:r>
              <a:rPr sz="3675" spc="-900" baseline="1133" dirty="0">
                <a:latin typeface="Times New Roman"/>
                <a:cs typeface="Times New Roman"/>
              </a:rPr>
              <a:t> </a:t>
            </a:r>
            <a:r>
              <a:rPr sz="3675" spc="-254" baseline="1133" dirty="0">
                <a:latin typeface="Times New Roman"/>
                <a:cs typeface="Times New Roman"/>
              </a:rPr>
              <a:t>there</a:t>
            </a:r>
            <a:r>
              <a:rPr sz="3675" spc="-247" baseline="1133" dirty="0">
                <a:latin typeface="Times New Roman"/>
                <a:cs typeface="Times New Roman"/>
              </a:rPr>
              <a:t> </a:t>
            </a:r>
            <a:r>
              <a:rPr sz="3675" spc="-284" baseline="1133" dirty="0">
                <a:latin typeface="Times New Roman"/>
                <a:cs typeface="Times New Roman"/>
              </a:rPr>
              <a:t>is</a:t>
            </a:r>
            <a:r>
              <a:rPr sz="3675" spc="-315" baseline="1133" dirty="0">
                <a:latin typeface="Times New Roman"/>
                <a:cs typeface="Times New Roman"/>
              </a:rPr>
              <a:t> </a:t>
            </a:r>
            <a:r>
              <a:rPr sz="3675" spc="-352" baseline="1133" dirty="0">
                <a:latin typeface="Times New Roman"/>
                <a:cs typeface="Times New Roman"/>
              </a:rPr>
              <a:t>an</a:t>
            </a:r>
            <a:r>
              <a:rPr sz="3675" spc="-89" baseline="1133" dirty="0">
                <a:latin typeface="Times New Roman"/>
                <a:cs typeface="Times New Roman"/>
              </a:rPr>
              <a:t> </a:t>
            </a:r>
            <a:r>
              <a:rPr sz="3675" spc="-352" baseline="1133" dirty="0">
                <a:latin typeface="Times New Roman"/>
                <a:cs typeface="Times New Roman"/>
              </a:rPr>
              <a:t>element</a:t>
            </a:r>
            <a:r>
              <a:rPr sz="3675" spc="-232" baseline="1133" dirty="0">
                <a:latin typeface="Times New Roman"/>
                <a:cs typeface="Times New Roman"/>
              </a:rPr>
              <a:t> </a:t>
            </a:r>
            <a:r>
              <a:rPr sz="3825" i="1" spc="-419" baseline="1089" dirty="0">
                <a:latin typeface="Times New Roman"/>
                <a:cs typeface="Times New Roman"/>
              </a:rPr>
              <a:t>a</a:t>
            </a:r>
            <a:r>
              <a:rPr sz="3825" i="1" spc="-509" baseline="1089" dirty="0">
                <a:latin typeface="Times New Roman"/>
                <a:cs typeface="Times New Roman"/>
              </a:rPr>
              <a:t> </a:t>
            </a:r>
            <a:r>
              <a:rPr sz="3825" spc="-600" baseline="1089" dirty="0">
                <a:latin typeface="Symbol"/>
                <a:cs typeface="Symbol"/>
              </a:rPr>
              <a:t></a:t>
            </a:r>
            <a:r>
              <a:rPr sz="3825" spc="-322" baseline="1089" dirty="0">
                <a:latin typeface="Times New Roman"/>
                <a:cs typeface="Times New Roman"/>
              </a:rPr>
              <a:t> </a:t>
            </a:r>
            <a:r>
              <a:rPr sz="3825" i="1" spc="-509" baseline="1089" dirty="0">
                <a:latin typeface="Times New Roman"/>
                <a:cs typeface="Times New Roman"/>
              </a:rPr>
              <a:t>A</a:t>
            </a:r>
            <a:r>
              <a:rPr sz="3825" i="1" spc="-494" baseline="1089" dirty="0">
                <a:latin typeface="Times New Roman"/>
                <a:cs typeface="Times New Roman"/>
              </a:rPr>
              <a:t> </a:t>
            </a:r>
            <a:r>
              <a:rPr sz="3675" spc="-359" baseline="1133" dirty="0">
                <a:latin typeface="Times New Roman"/>
                <a:cs typeface="Times New Roman"/>
              </a:rPr>
              <a:t>such</a:t>
            </a:r>
            <a:r>
              <a:rPr sz="3675" spc="-67" baseline="1133" dirty="0">
                <a:latin typeface="Times New Roman"/>
                <a:cs typeface="Times New Roman"/>
              </a:rPr>
              <a:t> </a:t>
            </a:r>
            <a:r>
              <a:rPr sz="3675" spc="-247" baseline="1133" dirty="0">
                <a:latin typeface="Times New Roman"/>
                <a:cs typeface="Times New Roman"/>
              </a:rPr>
              <a:t>that</a:t>
            </a:r>
            <a:r>
              <a:rPr sz="3675" spc="240" baseline="1133" dirty="0">
                <a:latin typeface="Times New Roman"/>
                <a:cs typeface="Times New Roman"/>
              </a:rPr>
              <a:t> </a:t>
            </a:r>
            <a:r>
              <a:rPr sz="2400" spc="-125" dirty="0">
                <a:latin typeface="Times New Roman"/>
                <a:cs typeface="Times New Roman"/>
              </a:rPr>
              <a:t>(</a:t>
            </a:r>
            <a:r>
              <a:rPr sz="2400" i="1" spc="-125" dirty="0">
                <a:latin typeface="Times New Roman"/>
                <a:cs typeface="Times New Roman"/>
              </a:rPr>
              <a:t>g</a:t>
            </a:r>
            <a:r>
              <a:rPr sz="2400" i="1" spc="-200" dirty="0">
                <a:latin typeface="Times New Roman"/>
                <a:cs typeface="Times New Roman"/>
              </a:rPr>
              <a:t> </a:t>
            </a:r>
            <a:r>
              <a:rPr sz="2400" spc="-905" dirty="0">
                <a:latin typeface="Lucida Sans Unicode"/>
                <a:cs typeface="Lucida Sans Unicode"/>
              </a:rPr>
              <a:t>∘</a:t>
            </a:r>
            <a:r>
              <a:rPr sz="2400" spc="-70" dirty="0">
                <a:latin typeface="Lucida Sans Unicode"/>
                <a:cs typeface="Lucida Sans Unicode"/>
              </a:rPr>
              <a:t> </a:t>
            </a:r>
            <a:r>
              <a:rPr sz="2400" i="1" spc="-120" dirty="0">
                <a:latin typeface="Times New Roman"/>
                <a:cs typeface="Times New Roman"/>
              </a:rPr>
              <a:t>f</a:t>
            </a:r>
            <a:r>
              <a:rPr sz="2400" i="1" spc="-170" dirty="0">
                <a:latin typeface="Times New Roman"/>
                <a:cs typeface="Times New Roman"/>
              </a:rPr>
              <a:t> </a:t>
            </a:r>
            <a:r>
              <a:rPr sz="2400" spc="-160" dirty="0">
                <a:latin typeface="Times New Roman"/>
                <a:cs typeface="Times New Roman"/>
              </a:rPr>
              <a:t>)(</a:t>
            </a:r>
            <a:r>
              <a:rPr sz="2400" i="1" spc="-160" dirty="0">
                <a:latin typeface="Times New Roman"/>
                <a:cs typeface="Times New Roman"/>
              </a:rPr>
              <a:t>a</a:t>
            </a:r>
            <a:r>
              <a:rPr sz="2400" spc="-160" dirty="0">
                <a:latin typeface="Times New Roman"/>
                <a:cs typeface="Times New Roman"/>
              </a:rPr>
              <a:t>)</a:t>
            </a:r>
            <a:r>
              <a:rPr sz="2400" spc="-130" dirty="0">
                <a:latin typeface="Times New Roman"/>
                <a:cs typeface="Times New Roman"/>
              </a:rPr>
              <a:t> </a:t>
            </a:r>
            <a:r>
              <a:rPr sz="2400" spc="-240" dirty="0">
                <a:latin typeface="Symbol"/>
                <a:cs typeface="Symbol"/>
              </a:rPr>
              <a:t></a:t>
            </a:r>
            <a:r>
              <a:rPr sz="2400" spc="-175" dirty="0">
                <a:latin typeface="Times New Roman"/>
                <a:cs typeface="Times New Roman"/>
              </a:rPr>
              <a:t> </a:t>
            </a:r>
            <a:r>
              <a:rPr sz="2400" i="1" spc="-195" dirty="0">
                <a:latin typeface="Times New Roman"/>
                <a:cs typeface="Times New Roman"/>
              </a:rPr>
              <a:t>c</a:t>
            </a:r>
            <a:r>
              <a:rPr sz="2400" i="1" spc="-225" dirty="0">
                <a:latin typeface="Times New Roman"/>
                <a:cs typeface="Times New Roman"/>
              </a:rPr>
              <a:t> </a:t>
            </a:r>
            <a:r>
              <a:rPr sz="3675" spc="-202" baseline="1133" dirty="0">
                <a:latin typeface="Times New Roman"/>
                <a:cs typeface="Times New Roman"/>
              </a:rPr>
              <a:t>.</a:t>
            </a:r>
            <a:r>
              <a:rPr sz="3675" spc="-375" baseline="1133" dirty="0">
                <a:latin typeface="Times New Roman"/>
                <a:cs typeface="Times New Roman"/>
              </a:rPr>
              <a:t> </a:t>
            </a:r>
            <a:r>
              <a:rPr sz="3675" spc="-585" baseline="1133" dirty="0">
                <a:latin typeface="Times New Roman"/>
                <a:cs typeface="Times New Roman"/>
              </a:rPr>
              <a:t>So</a:t>
            </a:r>
            <a:r>
              <a:rPr sz="3675" spc="-322" baseline="1133" dirty="0">
                <a:latin typeface="Times New Roman"/>
                <a:cs typeface="Times New Roman"/>
              </a:rPr>
              <a:t> </a:t>
            </a:r>
            <a:r>
              <a:rPr sz="2400" i="1" spc="-215" dirty="0">
                <a:latin typeface="Times New Roman"/>
                <a:cs typeface="Times New Roman"/>
              </a:rPr>
              <a:t>g</a:t>
            </a:r>
            <a:r>
              <a:rPr sz="2400" i="1" spc="-195" dirty="0">
                <a:latin typeface="Times New Roman"/>
                <a:cs typeface="Times New Roman"/>
              </a:rPr>
              <a:t> </a:t>
            </a:r>
            <a:r>
              <a:rPr sz="2400" spc="-905" dirty="0">
                <a:latin typeface="Lucida Sans Unicode"/>
                <a:cs typeface="Lucida Sans Unicode"/>
              </a:rPr>
              <a:t>∘</a:t>
            </a:r>
            <a:r>
              <a:rPr sz="2400" spc="-70" dirty="0">
                <a:latin typeface="Lucida Sans Unicode"/>
                <a:cs typeface="Lucida Sans Unicode"/>
              </a:rPr>
              <a:t> </a:t>
            </a:r>
            <a:r>
              <a:rPr sz="2400" i="1" spc="-120" dirty="0">
                <a:latin typeface="Times New Roman"/>
                <a:cs typeface="Times New Roman"/>
              </a:rPr>
              <a:t>f</a:t>
            </a:r>
            <a:r>
              <a:rPr sz="2400" i="1" spc="160" dirty="0">
                <a:latin typeface="Times New Roman"/>
                <a:cs typeface="Times New Roman"/>
              </a:rPr>
              <a:t> </a:t>
            </a:r>
            <a:r>
              <a:rPr sz="2400" spc="-120" dirty="0">
                <a:latin typeface="Times New Roman"/>
                <a:cs typeface="Times New Roman"/>
              </a:rPr>
              <a:t>:</a:t>
            </a:r>
            <a:r>
              <a:rPr sz="2400" spc="-110" dirty="0">
                <a:latin typeface="Times New Roman"/>
                <a:cs typeface="Times New Roman"/>
              </a:rPr>
              <a:t> </a:t>
            </a:r>
            <a:r>
              <a:rPr sz="2400" i="1" spc="-265" dirty="0">
                <a:latin typeface="Times New Roman"/>
                <a:cs typeface="Times New Roman"/>
              </a:rPr>
              <a:t>A</a:t>
            </a:r>
            <a:r>
              <a:rPr sz="2400" i="1" spc="-235" dirty="0">
                <a:latin typeface="Times New Roman"/>
                <a:cs typeface="Times New Roman"/>
              </a:rPr>
              <a:t> </a:t>
            </a:r>
            <a:r>
              <a:rPr sz="2400" spc="-425" dirty="0">
                <a:latin typeface="Symbol"/>
                <a:cs typeface="Symbol"/>
              </a:rPr>
              <a:t></a:t>
            </a:r>
            <a:r>
              <a:rPr sz="2400" spc="-265" dirty="0">
                <a:latin typeface="Times New Roman"/>
                <a:cs typeface="Times New Roman"/>
              </a:rPr>
              <a:t> </a:t>
            </a:r>
            <a:r>
              <a:rPr sz="2400" i="1" spc="-290" dirty="0">
                <a:latin typeface="Times New Roman"/>
                <a:cs typeface="Times New Roman"/>
              </a:rPr>
              <a:t>C</a:t>
            </a:r>
            <a:r>
              <a:rPr sz="2400" i="1" spc="-285" dirty="0">
                <a:latin typeface="Times New Roman"/>
                <a:cs typeface="Times New Roman"/>
              </a:rPr>
              <a:t> </a:t>
            </a:r>
            <a:r>
              <a:rPr sz="3675" spc="-284" baseline="1133" dirty="0">
                <a:latin typeface="Times New Roman"/>
                <a:cs typeface="Times New Roman"/>
              </a:rPr>
              <a:t>is</a:t>
            </a:r>
            <a:r>
              <a:rPr sz="3675" spc="-315" baseline="1133" dirty="0">
                <a:latin typeface="Times New Roman"/>
                <a:cs typeface="Times New Roman"/>
              </a:rPr>
              <a:t> </a:t>
            </a:r>
            <a:r>
              <a:rPr sz="3675" spc="-300" baseline="1133" dirty="0">
                <a:latin typeface="Times New Roman"/>
                <a:cs typeface="Times New Roman"/>
              </a:rPr>
              <a:t>onto.</a:t>
            </a:r>
            <a:endParaRPr sz="3675" baseline="1133">
              <a:latin typeface="Times New Roman"/>
              <a:cs typeface="Times New Roman"/>
            </a:endParaRPr>
          </a:p>
          <a:p>
            <a:pPr marL="12700">
              <a:lnSpc>
                <a:spcPct val="100000"/>
              </a:lnSpc>
              <a:spcBef>
                <a:spcPts val="790"/>
              </a:spcBef>
            </a:pPr>
            <a:r>
              <a:rPr sz="3675" spc="-375" baseline="1133" dirty="0">
                <a:latin typeface="Times New Roman"/>
                <a:cs typeface="Times New Roman"/>
              </a:rPr>
              <a:t>(iii)From</a:t>
            </a:r>
            <a:r>
              <a:rPr sz="3675" spc="-172" baseline="1133" dirty="0">
                <a:latin typeface="Times New Roman"/>
                <a:cs typeface="Times New Roman"/>
              </a:rPr>
              <a:t> </a:t>
            </a:r>
            <a:r>
              <a:rPr sz="3675" spc="-277" baseline="1133" dirty="0">
                <a:latin typeface="Times New Roman"/>
                <a:cs typeface="Times New Roman"/>
              </a:rPr>
              <a:t>(i)</a:t>
            </a:r>
            <a:r>
              <a:rPr sz="3675" spc="-270" baseline="1133" dirty="0">
                <a:latin typeface="Times New Roman"/>
                <a:cs typeface="Times New Roman"/>
              </a:rPr>
              <a:t> </a:t>
            </a:r>
            <a:r>
              <a:rPr sz="3675" spc="-322" baseline="1133" dirty="0">
                <a:latin typeface="Times New Roman"/>
                <a:cs typeface="Times New Roman"/>
              </a:rPr>
              <a:t>and</a:t>
            </a:r>
            <a:r>
              <a:rPr sz="3675" spc="-150" baseline="1133" dirty="0">
                <a:latin typeface="Times New Roman"/>
                <a:cs typeface="Times New Roman"/>
              </a:rPr>
              <a:t> </a:t>
            </a:r>
            <a:r>
              <a:rPr sz="3675" spc="-254" baseline="1133" dirty="0">
                <a:latin typeface="Times New Roman"/>
                <a:cs typeface="Times New Roman"/>
              </a:rPr>
              <a:t>(ii),</a:t>
            </a:r>
            <a:r>
              <a:rPr sz="3675" spc="-367" baseline="1133" dirty="0">
                <a:latin typeface="Times New Roman"/>
                <a:cs typeface="Times New Roman"/>
              </a:rPr>
              <a:t> </a:t>
            </a:r>
            <a:r>
              <a:rPr sz="3675" spc="-240" baseline="1133" dirty="0">
                <a:latin typeface="Times New Roman"/>
                <a:cs typeface="Times New Roman"/>
              </a:rPr>
              <a:t>it</a:t>
            </a:r>
            <a:r>
              <a:rPr sz="3675" spc="-202" baseline="1133" dirty="0">
                <a:latin typeface="Times New Roman"/>
                <a:cs typeface="Times New Roman"/>
              </a:rPr>
              <a:t> </a:t>
            </a:r>
            <a:r>
              <a:rPr sz="3675" spc="-270" baseline="1133" dirty="0">
                <a:latin typeface="Times New Roman"/>
                <a:cs typeface="Times New Roman"/>
              </a:rPr>
              <a:t>is</a:t>
            </a:r>
            <a:r>
              <a:rPr sz="3675" spc="-307" baseline="1133" dirty="0">
                <a:latin typeface="Times New Roman"/>
                <a:cs typeface="Times New Roman"/>
              </a:rPr>
              <a:t> clear</a:t>
            </a:r>
            <a:r>
              <a:rPr sz="3675" spc="-37" baseline="1133" dirty="0">
                <a:latin typeface="Times New Roman"/>
                <a:cs typeface="Times New Roman"/>
              </a:rPr>
              <a:t> </a:t>
            </a:r>
            <a:r>
              <a:rPr sz="3675" spc="-247" baseline="1133" dirty="0">
                <a:latin typeface="Times New Roman"/>
                <a:cs typeface="Times New Roman"/>
              </a:rPr>
              <a:t>that</a:t>
            </a:r>
            <a:r>
              <a:rPr sz="3675" spc="-209" baseline="1133" dirty="0">
                <a:latin typeface="Times New Roman"/>
                <a:cs typeface="Times New Roman"/>
              </a:rPr>
              <a:t> </a:t>
            </a:r>
            <a:r>
              <a:rPr sz="2400" i="1" spc="-215" dirty="0">
                <a:latin typeface="Times New Roman"/>
                <a:cs typeface="Times New Roman"/>
              </a:rPr>
              <a:t>g</a:t>
            </a:r>
            <a:r>
              <a:rPr sz="2400" i="1" spc="-195" dirty="0">
                <a:latin typeface="Times New Roman"/>
                <a:cs typeface="Times New Roman"/>
              </a:rPr>
              <a:t> </a:t>
            </a:r>
            <a:r>
              <a:rPr sz="2400" spc="-905" dirty="0">
                <a:latin typeface="Lucida Sans Unicode"/>
                <a:cs typeface="Lucida Sans Unicode"/>
              </a:rPr>
              <a:t>∘</a:t>
            </a:r>
            <a:r>
              <a:rPr sz="2400" spc="-70" dirty="0">
                <a:latin typeface="Lucida Sans Unicode"/>
                <a:cs typeface="Lucida Sans Unicode"/>
              </a:rPr>
              <a:t> </a:t>
            </a:r>
            <a:r>
              <a:rPr sz="2400" i="1" spc="-120" dirty="0">
                <a:latin typeface="Times New Roman"/>
                <a:cs typeface="Times New Roman"/>
              </a:rPr>
              <a:t>f</a:t>
            </a:r>
            <a:r>
              <a:rPr sz="2400" i="1" spc="160" dirty="0">
                <a:latin typeface="Times New Roman"/>
                <a:cs typeface="Times New Roman"/>
              </a:rPr>
              <a:t> </a:t>
            </a:r>
            <a:r>
              <a:rPr sz="2400" spc="-120" dirty="0">
                <a:latin typeface="Times New Roman"/>
                <a:cs typeface="Times New Roman"/>
              </a:rPr>
              <a:t>:</a:t>
            </a:r>
            <a:r>
              <a:rPr sz="2400" spc="-110" dirty="0">
                <a:latin typeface="Times New Roman"/>
                <a:cs typeface="Times New Roman"/>
              </a:rPr>
              <a:t> </a:t>
            </a:r>
            <a:r>
              <a:rPr sz="2400" i="1" spc="-265" dirty="0">
                <a:latin typeface="Times New Roman"/>
                <a:cs typeface="Times New Roman"/>
              </a:rPr>
              <a:t>A</a:t>
            </a:r>
            <a:r>
              <a:rPr sz="2400" i="1" spc="-235" dirty="0">
                <a:latin typeface="Times New Roman"/>
                <a:cs typeface="Times New Roman"/>
              </a:rPr>
              <a:t> </a:t>
            </a:r>
            <a:r>
              <a:rPr sz="2400" spc="-425" dirty="0">
                <a:latin typeface="Symbol"/>
                <a:cs typeface="Symbol"/>
              </a:rPr>
              <a:t></a:t>
            </a:r>
            <a:r>
              <a:rPr sz="2400" spc="-265" dirty="0">
                <a:latin typeface="Times New Roman"/>
                <a:cs typeface="Times New Roman"/>
              </a:rPr>
              <a:t> </a:t>
            </a:r>
            <a:r>
              <a:rPr sz="2400" i="1" spc="-290" dirty="0">
                <a:latin typeface="Times New Roman"/>
                <a:cs typeface="Times New Roman"/>
              </a:rPr>
              <a:t>C</a:t>
            </a:r>
            <a:r>
              <a:rPr sz="2400" i="1" spc="180" dirty="0">
                <a:latin typeface="Times New Roman"/>
                <a:cs typeface="Times New Roman"/>
              </a:rPr>
              <a:t> </a:t>
            </a:r>
            <a:r>
              <a:rPr sz="3675" spc="-284" baseline="1133" dirty="0">
                <a:latin typeface="Times New Roman"/>
                <a:cs typeface="Times New Roman"/>
              </a:rPr>
              <a:t>is</a:t>
            </a:r>
            <a:r>
              <a:rPr sz="3675" spc="-315" baseline="1133" dirty="0">
                <a:latin typeface="Times New Roman"/>
                <a:cs typeface="Times New Roman"/>
              </a:rPr>
              <a:t> </a:t>
            </a:r>
            <a:r>
              <a:rPr sz="3675" spc="-322" baseline="1133" dirty="0">
                <a:latin typeface="Times New Roman"/>
                <a:cs typeface="Times New Roman"/>
              </a:rPr>
              <a:t>bijective</a:t>
            </a:r>
            <a:r>
              <a:rPr sz="3675" spc="-247" baseline="1133" dirty="0">
                <a:latin typeface="Times New Roman"/>
                <a:cs typeface="Times New Roman"/>
              </a:rPr>
              <a:t> </a:t>
            </a:r>
            <a:r>
              <a:rPr sz="3675" spc="-262" baseline="1133" dirty="0">
                <a:latin typeface="Times New Roman"/>
                <a:cs typeface="Times New Roman"/>
              </a:rPr>
              <a:t>if</a:t>
            </a:r>
            <a:r>
              <a:rPr sz="3675" spc="-292" baseline="1133" dirty="0">
                <a:latin typeface="Times New Roman"/>
                <a:cs typeface="Times New Roman"/>
              </a:rPr>
              <a:t> </a:t>
            </a:r>
            <a:r>
              <a:rPr sz="3675" spc="-270" baseline="1133" dirty="0">
                <a:latin typeface="Times New Roman"/>
                <a:cs typeface="Times New Roman"/>
              </a:rPr>
              <a:t>f </a:t>
            </a:r>
            <a:r>
              <a:rPr sz="3675" spc="-322" baseline="1133" dirty="0">
                <a:latin typeface="Times New Roman"/>
                <a:cs typeface="Times New Roman"/>
              </a:rPr>
              <a:t>and</a:t>
            </a:r>
            <a:r>
              <a:rPr sz="3675" spc="-179" baseline="1133" dirty="0">
                <a:latin typeface="Times New Roman"/>
                <a:cs typeface="Times New Roman"/>
              </a:rPr>
              <a:t> </a:t>
            </a:r>
            <a:r>
              <a:rPr sz="3675" spc="-405" baseline="1133" dirty="0">
                <a:latin typeface="Times New Roman"/>
                <a:cs typeface="Times New Roman"/>
              </a:rPr>
              <a:t>g</a:t>
            </a:r>
            <a:r>
              <a:rPr sz="3675" spc="-209" baseline="1133" dirty="0">
                <a:latin typeface="Times New Roman"/>
                <a:cs typeface="Times New Roman"/>
              </a:rPr>
              <a:t> </a:t>
            </a:r>
            <a:r>
              <a:rPr sz="3675" spc="-247" baseline="1133" dirty="0">
                <a:latin typeface="Times New Roman"/>
                <a:cs typeface="Times New Roman"/>
              </a:rPr>
              <a:t>are</a:t>
            </a:r>
            <a:r>
              <a:rPr sz="3675" spc="-240" baseline="1133" dirty="0">
                <a:latin typeface="Times New Roman"/>
                <a:cs typeface="Times New Roman"/>
              </a:rPr>
              <a:t> </a:t>
            </a:r>
            <a:r>
              <a:rPr sz="3675" spc="-315" baseline="1133" dirty="0">
                <a:latin typeface="Times New Roman"/>
                <a:cs typeface="Times New Roman"/>
              </a:rPr>
              <a:t>bijective.</a:t>
            </a:r>
            <a:endParaRPr sz="3675" baseline="1133">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0651" y="301285"/>
            <a:ext cx="8314055" cy="5318125"/>
          </a:xfrm>
          <a:prstGeom prst="rect">
            <a:avLst/>
          </a:prstGeom>
        </p:spPr>
        <p:txBody>
          <a:bodyPr vert="horz" wrap="square" lIns="0" tIns="95885" rIns="0" bIns="0" rtlCol="0">
            <a:spAutoFit/>
          </a:bodyPr>
          <a:lstStyle/>
          <a:p>
            <a:pPr marL="149225">
              <a:lnSpc>
                <a:spcPct val="100000"/>
              </a:lnSpc>
              <a:spcBef>
                <a:spcPts val="755"/>
              </a:spcBef>
            </a:pPr>
            <a:r>
              <a:rPr sz="3150" b="1" spc="-52" baseline="2645" dirty="0">
                <a:latin typeface="Arial"/>
                <a:cs typeface="Arial"/>
              </a:rPr>
              <a:t>Property:</a:t>
            </a:r>
            <a:r>
              <a:rPr sz="2100" spc="-35" dirty="0">
                <a:latin typeface="Arial MT"/>
                <a:cs typeface="Arial MT"/>
              </a:rPr>
              <a:t>3</a:t>
            </a:r>
            <a:endParaRPr sz="2100">
              <a:latin typeface="Arial MT"/>
              <a:cs typeface="Arial MT"/>
            </a:endParaRPr>
          </a:p>
          <a:p>
            <a:pPr marL="149225" marR="43180">
              <a:lnSpc>
                <a:spcPct val="125000"/>
              </a:lnSpc>
              <a:spcBef>
                <a:spcPts val="25"/>
              </a:spcBef>
            </a:pPr>
            <a:r>
              <a:rPr sz="2100" spc="-5" dirty="0">
                <a:latin typeface="Arial MT"/>
                <a:cs typeface="Arial MT"/>
              </a:rPr>
              <a:t>The</a:t>
            </a:r>
            <a:r>
              <a:rPr sz="2100" dirty="0">
                <a:latin typeface="Arial MT"/>
                <a:cs typeface="Arial MT"/>
              </a:rPr>
              <a:t> </a:t>
            </a:r>
            <a:r>
              <a:rPr sz="2100" spc="-5" dirty="0">
                <a:latin typeface="Arial MT"/>
                <a:cs typeface="Arial MT"/>
              </a:rPr>
              <a:t>necessary</a:t>
            </a:r>
            <a:r>
              <a:rPr sz="2100" dirty="0">
                <a:latin typeface="Arial MT"/>
                <a:cs typeface="Arial MT"/>
              </a:rPr>
              <a:t> </a:t>
            </a:r>
            <a:r>
              <a:rPr sz="2100" spc="-5" dirty="0">
                <a:latin typeface="Arial MT"/>
                <a:cs typeface="Arial MT"/>
              </a:rPr>
              <a:t>and sufficient</a:t>
            </a:r>
            <a:r>
              <a:rPr sz="2100" spc="-15" dirty="0">
                <a:latin typeface="Arial MT"/>
                <a:cs typeface="Arial MT"/>
              </a:rPr>
              <a:t> </a:t>
            </a:r>
            <a:r>
              <a:rPr sz="2100" spc="-5" dirty="0">
                <a:latin typeface="Arial MT"/>
                <a:cs typeface="Arial MT"/>
              </a:rPr>
              <a:t>condition</a:t>
            </a:r>
            <a:r>
              <a:rPr sz="2100" spc="-10" dirty="0">
                <a:latin typeface="Arial MT"/>
                <a:cs typeface="Arial MT"/>
              </a:rPr>
              <a:t> </a:t>
            </a:r>
            <a:r>
              <a:rPr sz="2100" dirty="0">
                <a:latin typeface="Arial MT"/>
                <a:cs typeface="Arial MT"/>
              </a:rPr>
              <a:t>for</a:t>
            </a:r>
            <a:r>
              <a:rPr sz="2100" spc="15" dirty="0">
                <a:latin typeface="Arial MT"/>
                <a:cs typeface="Arial MT"/>
              </a:rPr>
              <a:t> </a:t>
            </a:r>
            <a:r>
              <a:rPr sz="2100" dirty="0">
                <a:latin typeface="Arial MT"/>
                <a:cs typeface="Arial MT"/>
              </a:rPr>
              <a:t>the</a:t>
            </a:r>
            <a:r>
              <a:rPr sz="2100" spc="-220" dirty="0">
                <a:latin typeface="Arial MT"/>
                <a:cs typeface="Arial MT"/>
              </a:rPr>
              <a:t> </a:t>
            </a:r>
            <a:r>
              <a:rPr sz="3000" i="1" spc="-622" baseline="1388" dirty="0">
                <a:latin typeface="Times New Roman"/>
                <a:cs typeface="Times New Roman"/>
              </a:rPr>
              <a:t>f</a:t>
            </a:r>
            <a:r>
              <a:rPr sz="2100" spc="-415" dirty="0">
                <a:latin typeface="Arial MT"/>
                <a:cs typeface="Arial MT"/>
              </a:rPr>
              <a:t>fu</a:t>
            </a:r>
            <a:r>
              <a:rPr sz="3000" spc="-622" baseline="1388" dirty="0">
                <a:latin typeface="Times New Roman"/>
                <a:cs typeface="Times New Roman"/>
              </a:rPr>
              <a:t>:</a:t>
            </a:r>
            <a:r>
              <a:rPr sz="2100" spc="-415" dirty="0">
                <a:latin typeface="Arial MT"/>
                <a:cs typeface="Arial MT"/>
              </a:rPr>
              <a:t>n</a:t>
            </a:r>
            <a:r>
              <a:rPr sz="3000" i="1" spc="-622" baseline="1388" dirty="0">
                <a:latin typeface="Times New Roman"/>
                <a:cs typeface="Times New Roman"/>
              </a:rPr>
              <a:t>A</a:t>
            </a:r>
            <a:r>
              <a:rPr sz="2100" spc="-415" dirty="0">
                <a:latin typeface="Arial MT"/>
                <a:cs typeface="Arial MT"/>
              </a:rPr>
              <a:t>c</a:t>
            </a:r>
            <a:r>
              <a:rPr sz="3000" spc="-622" baseline="6944" dirty="0">
                <a:latin typeface="Symbol"/>
                <a:cs typeface="Symbol"/>
              </a:rPr>
              <a:t></a:t>
            </a:r>
            <a:r>
              <a:rPr sz="2100" spc="-415" dirty="0">
                <a:latin typeface="Arial MT"/>
                <a:cs typeface="Arial MT"/>
              </a:rPr>
              <a:t>tio</a:t>
            </a:r>
            <a:r>
              <a:rPr sz="3000" i="1" spc="-622" baseline="1388" dirty="0">
                <a:latin typeface="Times New Roman"/>
                <a:cs typeface="Times New Roman"/>
              </a:rPr>
              <a:t>B</a:t>
            </a:r>
            <a:r>
              <a:rPr sz="2100" spc="-415" dirty="0">
                <a:latin typeface="Arial MT"/>
                <a:cs typeface="Arial MT"/>
              </a:rPr>
              <a:t>n</a:t>
            </a:r>
            <a:r>
              <a:rPr sz="2100" spc="-350" dirty="0">
                <a:latin typeface="Arial MT"/>
                <a:cs typeface="Arial MT"/>
              </a:rPr>
              <a:t> </a:t>
            </a:r>
            <a:r>
              <a:rPr sz="2100" dirty="0">
                <a:latin typeface="Arial MT"/>
                <a:cs typeface="Arial MT"/>
              </a:rPr>
              <a:t>to</a:t>
            </a:r>
            <a:r>
              <a:rPr sz="2100" spc="15" dirty="0">
                <a:latin typeface="Arial MT"/>
                <a:cs typeface="Arial MT"/>
              </a:rPr>
              <a:t> </a:t>
            </a:r>
            <a:r>
              <a:rPr sz="2100" spc="-204" dirty="0">
                <a:latin typeface="Arial MT"/>
                <a:cs typeface="Arial MT"/>
              </a:rPr>
              <a:t>be</a:t>
            </a:r>
            <a:r>
              <a:rPr sz="2100" spc="10" dirty="0">
                <a:latin typeface="Arial MT"/>
                <a:cs typeface="Arial MT"/>
              </a:rPr>
              <a:t> </a:t>
            </a:r>
            <a:r>
              <a:rPr sz="2100" spc="-5" dirty="0">
                <a:latin typeface="Arial MT"/>
                <a:cs typeface="Arial MT"/>
              </a:rPr>
              <a:t>invertible </a:t>
            </a:r>
            <a:r>
              <a:rPr sz="2100" spc="-570" dirty="0">
                <a:latin typeface="Arial MT"/>
                <a:cs typeface="Arial MT"/>
              </a:rPr>
              <a:t> </a:t>
            </a:r>
            <a:r>
              <a:rPr sz="2100" spc="-5" dirty="0">
                <a:latin typeface="Arial MT"/>
                <a:cs typeface="Arial MT"/>
              </a:rPr>
              <a:t>is</a:t>
            </a:r>
            <a:r>
              <a:rPr sz="2100" spc="-10" dirty="0">
                <a:latin typeface="Arial MT"/>
                <a:cs typeface="Arial MT"/>
              </a:rPr>
              <a:t> </a:t>
            </a:r>
            <a:r>
              <a:rPr sz="2100" dirty="0">
                <a:latin typeface="Arial MT"/>
                <a:cs typeface="Arial MT"/>
              </a:rPr>
              <a:t>that f</a:t>
            </a:r>
            <a:r>
              <a:rPr sz="2100" spc="5" dirty="0">
                <a:latin typeface="Arial MT"/>
                <a:cs typeface="Arial MT"/>
              </a:rPr>
              <a:t> </a:t>
            </a:r>
            <a:r>
              <a:rPr sz="2100" spc="-35" dirty="0">
                <a:latin typeface="Arial MT"/>
                <a:cs typeface="Arial MT"/>
              </a:rPr>
              <a:t>is1-1</a:t>
            </a:r>
            <a:r>
              <a:rPr sz="2100" spc="225" dirty="0">
                <a:latin typeface="Arial MT"/>
                <a:cs typeface="Arial MT"/>
              </a:rPr>
              <a:t> </a:t>
            </a:r>
            <a:r>
              <a:rPr sz="2100" spc="-5" dirty="0">
                <a:latin typeface="Arial MT"/>
                <a:cs typeface="Arial MT"/>
              </a:rPr>
              <a:t>and</a:t>
            </a:r>
            <a:r>
              <a:rPr sz="2100" dirty="0">
                <a:latin typeface="Arial MT"/>
                <a:cs typeface="Arial MT"/>
              </a:rPr>
              <a:t> </a:t>
            </a:r>
            <a:r>
              <a:rPr sz="2100" spc="-5" dirty="0">
                <a:latin typeface="Arial MT"/>
                <a:cs typeface="Arial MT"/>
              </a:rPr>
              <a:t>onto.</a:t>
            </a:r>
            <a:endParaRPr sz="2100">
              <a:latin typeface="Arial MT"/>
              <a:cs typeface="Arial MT"/>
            </a:endParaRPr>
          </a:p>
          <a:p>
            <a:pPr>
              <a:lnSpc>
                <a:spcPct val="100000"/>
              </a:lnSpc>
              <a:spcBef>
                <a:spcPts val="35"/>
              </a:spcBef>
            </a:pPr>
            <a:endParaRPr sz="3250">
              <a:latin typeface="Arial MT"/>
              <a:cs typeface="Arial MT"/>
            </a:endParaRPr>
          </a:p>
          <a:p>
            <a:pPr marL="149225">
              <a:lnSpc>
                <a:spcPct val="100000"/>
              </a:lnSpc>
            </a:pPr>
            <a:r>
              <a:rPr sz="2100" b="1" spc="-5" dirty="0">
                <a:latin typeface="Arial"/>
                <a:cs typeface="Arial"/>
              </a:rPr>
              <a:t>Proof</a:t>
            </a:r>
            <a:endParaRPr sz="2100">
              <a:latin typeface="Arial"/>
              <a:cs typeface="Arial"/>
            </a:endParaRPr>
          </a:p>
          <a:p>
            <a:pPr marL="76200">
              <a:lnSpc>
                <a:spcPct val="100000"/>
              </a:lnSpc>
              <a:spcBef>
                <a:spcPts val="695"/>
              </a:spcBef>
            </a:pPr>
            <a:r>
              <a:rPr sz="3150" b="1" spc="-142" baseline="1322" dirty="0">
                <a:latin typeface="Arial"/>
                <a:cs typeface="Arial"/>
              </a:rPr>
              <a:t>case(i:)</a:t>
            </a:r>
            <a:r>
              <a:rPr sz="3150" b="1" spc="-37" baseline="1322" dirty="0">
                <a:latin typeface="Arial"/>
                <a:cs typeface="Arial"/>
              </a:rPr>
              <a:t> </a:t>
            </a:r>
            <a:r>
              <a:rPr sz="2100" dirty="0">
                <a:latin typeface="Arial MT"/>
                <a:cs typeface="Arial MT"/>
              </a:rPr>
              <a:t>if f is</a:t>
            </a:r>
            <a:r>
              <a:rPr sz="2100" spc="5" dirty="0">
                <a:latin typeface="Arial MT"/>
                <a:cs typeface="Arial MT"/>
              </a:rPr>
              <a:t> </a:t>
            </a:r>
            <a:r>
              <a:rPr sz="2100" spc="-5" dirty="0">
                <a:latin typeface="Arial MT"/>
                <a:cs typeface="Arial MT"/>
              </a:rPr>
              <a:t>invertible</a:t>
            </a:r>
            <a:r>
              <a:rPr sz="2100" spc="-15" dirty="0">
                <a:latin typeface="Arial MT"/>
                <a:cs typeface="Arial MT"/>
              </a:rPr>
              <a:t> </a:t>
            </a:r>
            <a:r>
              <a:rPr sz="2100" dirty="0">
                <a:latin typeface="Arial MT"/>
                <a:cs typeface="Arial MT"/>
              </a:rPr>
              <a:t>,</a:t>
            </a:r>
            <a:r>
              <a:rPr sz="2100" spc="5" dirty="0">
                <a:latin typeface="Arial MT"/>
                <a:cs typeface="Arial MT"/>
              </a:rPr>
              <a:t> </a:t>
            </a:r>
            <a:r>
              <a:rPr sz="2100" spc="-5" dirty="0">
                <a:latin typeface="Arial MT"/>
                <a:cs typeface="Arial MT"/>
              </a:rPr>
              <a:t>then</a:t>
            </a:r>
            <a:r>
              <a:rPr sz="2100" spc="5" dirty="0">
                <a:latin typeface="Arial MT"/>
                <a:cs typeface="Arial MT"/>
              </a:rPr>
              <a:t> </a:t>
            </a:r>
            <a:r>
              <a:rPr sz="2100" dirty="0">
                <a:latin typeface="Arial MT"/>
                <a:cs typeface="Arial MT"/>
              </a:rPr>
              <a:t>to </a:t>
            </a:r>
            <a:r>
              <a:rPr sz="2100" spc="-5" dirty="0">
                <a:latin typeface="Arial MT"/>
                <a:cs typeface="Arial MT"/>
              </a:rPr>
              <a:t>prove</a:t>
            </a:r>
            <a:r>
              <a:rPr sz="2100" dirty="0">
                <a:latin typeface="Arial MT"/>
                <a:cs typeface="Arial MT"/>
              </a:rPr>
              <a:t> f</a:t>
            </a:r>
            <a:r>
              <a:rPr sz="2100" spc="5" dirty="0">
                <a:latin typeface="Arial MT"/>
                <a:cs typeface="Arial MT"/>
              </a:rPr>
              <a:t> </a:t>
            </a:r>
            <a:r>
              <a:rPr sz="2100" spc="-145" dirty="0">
                <a:latin typeface="Arial MT"/>
                <a:cs typeface="Arial MT"/>
              </a:rPr>
              <a:t>is-11and</a:t>
            </a:r>
            <a:r>
              <a:rPr sz="2100" spc="-10" dirty="0">
                <a:latin typeface="Arial MT"/>
                <a:cs typeface="Arial MT"/>
              </a:rPr>
              <a:t> </a:t>
            </a:r>
            <a:r>
              <a:rPr sz="2100" spc="-5" dirty="0">
                <a:latin typeface="Arial MT"/>
                <a:cs typeface="Arial MT"/>
              </a:rPr>
              <a:t>onto.</a:t>
            </a:r>
            <a:endParaRPr sz="2100">
              <a:latin typeface="Arial MT"/>
              <a:cs typeface="Arial MT"/>
            </a:endParaRPr>
          </a:p>
          <a:p>
            <a:pPr marL="431800">
              <a:lnSpc>
                <a:spcPct val="100000"/>
              </a:lnSpc>
              <a:spcBef>
                <a:spcPts val="655"/>
              </a:spcBef>
            </a:pPr>
            <a:r>
              <a:rPr sz="2100" spc="-10" dirty="0">
                <a:latin typeface="Arial MT"/>
                <a:cs typeface="Arial MT"/>
              </a:rPr>
              <a:t>(a</a:t>
            </a:r>
            <a:r>
              <a:rPr sz="2100" spc="-5" dirty="0">
                <a:latin typeface="Arial MT"/>
                <a:cs typeface="Arial MT"/>
              </a:rPr>
              <a:t>)</a:t>
            </a:r>
            <a:r>
              <a:rPr sz="2100" spc="-355" dirty="0">
                <a:latin typeface="Arial MT"/>
                <a:cs typeface="Arial MT"/>
              </a:rPr>
              <a:t> </a:t>
            </a:r>
            <a:r>
              <a:rPr sz="2100" spc="-229" dirty="0">
                <a:latin typeface="Arial MT"/>
                <a:cs typeface="Arial MT"/>
              </a:rPr>
              <a:t>T</a:t>
            </a:r>
            <a:r>
              <a:rPr sz="2100" spc="-5" dirty="0">
                <a:latin typeface="Arial MT"/>
                <a:cs typeface="Arial MT"/>
              </a:rPr>
              <a:t>o</a:t>
            </a:r>
            <a:r>
              <a:rPr sz="2100" dirty="0">
                <a:latin typeface="Arial MT"/>
                <a:cs typeface="Arial MT"/>
              </a:rPr>
              <a:t> </a:t>
            </a:r>
            <a:r>
              <a:rPr sz="2100" spc="-5" dirty="0">
                <a:latin typeface="Arial MT"/>
                <a:cs typeface="Arial MT"/>
              </a:rPr>
              <a:t>p</a:t>
            </a:r>
            <a:r>
              <a:rPr sz="2100" spc="-15" dirty="0">
                <a:latin typeface="Arial MT"/>
                <a:cs typeface="Arial MT"/>
              </a:rPr>
              <a:t>r</a:t>
            </a:r>
            <a:r>
              <a:rPr sz="2100" spc="-5" dirty="0">
                <a:latin typeface="Arial MT"/>
                <a:cs typeface="Arial MT"/>
              </a:rPr>
              <a:t>o</a:t>
            </a:r>
            <a:r>
              <a:rPr sz="2100" spc="-20" dirty="0">
                <a:latin typeface="Arial MT"/>
                <a:cs typeface="Arial MT"/>
              </a:rPr>
              <a:t>v</a:t>
            </a:r>
            <a:r>
              <a:rPr sz="2100" spc="-5" dirty="0">
                <a:latin typeface="Arial MT"/>
                <a:cs typeface="Arial MT"/>
              </a:rPr>
              <a:t>e</a:t>
            </a:r>
            <a:r>
              <a:rPr sz="2100" dirty="0">
                <a:latin typeface="Arial MT"/>
                <a:cs typeface="Arial MT"/>
              </a:rPr>
              <a:t> f</a:t>
            </a:r>
            <a:r>
              <a:rPr sz="2100" spc="5" dirty="0">
                <a:latin typeface="Arial MT"/>
                <a:cs typeface="Arial MT"/>
              </a:rPr>
              <a:t> </a:t>
            </a:r>
            <a:r>
              <a:rPr sz="2100" spc="-5" dirty="0">
                <a:latin typeface="Arial MT"/>
                <a:cs typeface="Arial MT"/>
              </a:rPr>
              <a:t>i</a:t>
            </a:r>
            <a:r>
              <a:rPr sz="2100" spc="-555" dirty="0">
                <a:latin typeface="Arial MT"/>
                <a:cs typeface="Arial MT"/>
              </a:rPr>
              <a:t>s</a:t>
            </a:r>
            <a:r>
              <a:rPr sz="2100" dirty="0">
                <a:latin typeface="Arial MT"/>
                <a:cs typeface="Arial MT"/>
              </a:rPr>
              <a:t>-</a:t>
            </a:r>
            <a:r>
              <a:rPr sz="2100" spc="-150" dirty="0">
                <a:latin typeface="Arial MT"/>
                <a:cs typeface="Arial MT"/>
              </a:rPr>
              <a:t> </a:t>
            </a:r>
            <a:r>
              <a:rPr sz="2100" b="1" spc="-5" dirty="0">
                <a:latin typeface="Arial"/>
                <a:cs typeface="Arial"/>
              </a:rPr>
              <a:t>1</a:t>
            </a:r>
            <a:endParaRPr sz="2100">
              <a:latin typeface="Arial"/>
              <a:cs typeface="Arial"/>
            </a:endParaRPr>
          </a:p>
          <a:p>
            <a:pPr marL="311150" marR="168275" indent="191770">
              <a:lnSpc>
                <a:spcPct val="126099"/>
              </a:lnSpc>
              <a:spcBef>
                <a:spcPts val="445"/>
              </a:spcBef>
              <a:tabLst>
                <a:tab pos="1325245" algn="l"/>
              </a:tabLst>
            </a:pPr>
            <a:r>
              <a:rPr sz="2100" spc="-5" dirty="0">
                <a:latin typeface="Arial MT"/>
                <a:cs typeface="Arial MT"/>
              </a:rPr>
              <a:t>Let</a:t>
            </a:r>
            <a:r>
              <a:rPr sz="2100" spc="-190" dirty="0">
                <a:latin typeface="Arial MT"/>
                <a:cs typeface="Arial MT"/>
              </a:rPr>
              <a:t> </a:t>
            </a:r>
            <a:r>
              <a:rPr sz="3000" i="1" baseline="1388" dirty="0">
                <a:latin typeface="Times New Roman"/>
                <a:cs typeface="Times New Roman"/>
              </a:rPr>
              <a:t>f</a:t>
            </a:r>
            <a:r>
              <a:rPr sz="3000" i="1" spc="322" baseline="1388" dirty="0">
                <a:latin typeface="Times New Roman"/>
                <a:cs typeface="Times New Roman"/>
              </a:rPr>
              <a:t> </a:t>
            </a:r>
            <a:r>
              <a:rPr sz="3000" baseline="1388" dirty="0">
                <a:latin typeface="Times New Roman"/>
                <a:cs typeface="Times New Roman"/>
              </a:rPr>
              <a:t>:</a:t>
            </a:r>
            <a:r>
              <a:rPr sz="3000" spc="-60" baseline="1388" dirty="0">
                <a:latin typeface="Times New Roman"/>
                <a:cs typeface="Times New Roman"/>
              </a:rPr>
              <a:t> </a:t>
            </a:r>
            <a:r>
              <a:rPr sz="3000" i="1" baseline="1388" dirty="0">
                <a:latin typeface="Times New Roman"/>
                <a:cs typeface="Times New Roman"/>
              </a:rPr>
              <a:t>A</a:t>
            </a:r>
            <a:r>
              <a:rPr sz="3000" i="1" spc="-307" baseline="1388" dirty="0">
                <a:latin typeface="Times New Roman"/>
                <a:cs typeface="Times New Roman"/>
              </a:rPr>
              <a:t> </a:t>
            </a:r>
            <a:r>
              <a:rPr sz="3000" baseline="6944" dirty="0">
                <a:latin typeface="Symbol"/>
                <a:cs typeface="Symbol"/>
              </a:rPr>
              <a:t></a:t>
            </a:r>
            <a:r>
              <a:rPr sz="3000" spc="-202" baseline="6944" dirty="0">
                <a:latin typeface="Times New Roman"/>
                <a:cs typeface="Times New Roman"/>
              </a:rPr>
              <a:t> </a:t>
            </a:r>
            <a:r>
              <a:rPr sz="3000" i="1" baseline="1388" dirty="0">
                <a:latin typeface="Times New Roman"/>
                <a:cs typeface="Times New Roman"/>
              </a:rPr>
              <a:t>B</a:t>
            </a:r>
            <a:r>
              <a:rPr sz="3000" i="1" spc="232" baseline="1388" dirty="0">
                <a:latin typeface="Times New Roman"/>
                <a:cs typeface="Times New Roman"/>
              </a:rPr>
              <a:t> </a:t>
            </a:r>
            <a:r>
              <a:rPr sz="2100" spc="-5" dirty="0">
                <a:latin typeface="Arial MT"/>
                <a:cs typeface="Arial MT"/>
              </a:rPr>
              <a:t>be invertible.</a:t>
            </a:r>
            <a:r>
              <a:rPr sz="2100" spc="-50" dirty="0">
                <a:latin typeface="Arial MT"/>
                <a:cs typeface="Arial MT"/>
              </a:rPr>
              <a:t> </a:t>
            </a:r>
            <a:r>
              <a:rPr sz="2100" spc="-5" dirty="0">
                <a:latin typeface="Arial MT"/>
                <a:cs typeface="Arial MT"/>
              </a:rPr>
              <a:t>Then</a:t>
            </a:r>
            <a:r>
              <a:rPr sz="2100" spc="5" dirty="0">
                <a:latin typeface="Arial MT"/>
                <a:cs typeface="Arial MT"/>
              </a:rPr>
              <a:t> </a:t>
            </a:r>
            <a:r>
              <a:rPr sz="2100" spc="-5" dirty="0">
                <a:latin typeface="Arial MT"/>
                <a:cs typeface="Arial MT"/>
              </a:rPr>
              <a:t>there </a:t>
            </a:r>
            <a:r>
              <a:rPr sz="2100" dirty="0">
                <a:latin typeface="Arial MT"/>
                <a:cs typeface="Arial MT"/>
              </a:rPr>
              <a:t>exists</a:t>
            </a:r>
            <a:r>
              <a:rPr sz="2100" spc="10" dirty="0">
                <a:latin typeface="Arial MT"/>
                <a:cs typeface="Arial MT"/>
              </a:rPr>
              <a:t> </a:t>
            </a:r>
            <a:r>
              <a:rPr sz="2100" spc="-5" dirty="0">
                <a:latin typeface="Arial MT"/>
                <a:cs typeface="Arial MT"/>
              </a:rPr>
              <a:t>a</a:t>
            </a:r>
            <a:r>
              <a:rPr sz="2100" spc="5" dirty="0">
                <a:latin typeface="Arial MT"/>
                <a:cs typeface="Arial MT"/>
              </a:rPr>
              <a:t> </a:t>
            </a:r>
            <a:r>
              <a:rPr sz="2100" spc="-5" dirty="0">
                <a:latin typeface="Arial MT"/>
                <a:cs typeface="Arial MT"/>
              </a:rPr>
              <a:t>unique</a:t>
            </a:r>
            <a:r>
              <a:rPr sz="2100" spc="-15" dirty="0">
                <a:latin typeface="Arial MT"/>
                <a:cs typeface="Arial MT"/>
              </a:rPr>
              <a:t> </a:t>
            </a:r>
            <a:r>
              <a:rPr sz="2100" spc="-5" dirty="0">
                <a:latin typeface="Arial MT"/>
                <a:cs typeface="Arial MT"/>
              </a:rPr>
              <a:t>function</a:t>
            </a:r>
            <a:r>
              <a:rPr sz="2100" spc="-20" dirty="0">
                <a:latin typeface="Arial MT"/>
                <a:cs typeface="Arial MT"/>
              </a:rPr>
              <a:t> </a:t>
            </a:r>
            <a:r>
              <a:rPr sz="2100" dirty="0">
                <a:latin typeface="Arial MT"/>
                <a:cs typeface="Arial MT"/>
              </a:rPr>
              <a:t>g:B </a:t>
            </a:r>
            <a:r>
              <a:rPr sz="2100" spc="-570" dirty="0">
                <a:latin typeface="Arial MT"/>
                <a:cs typeface="Arial MT"/>
              </a:rPr>
              <a:t> </a:t>
            </a:r>
            <a:r>
              <a:rPr sz="2100" spc="-5" dirty="0">
                <a:latin typeface="Arial MT"/>
                <a:cs typeface="Arial MT"/>
              </a:rPr>
              <a:t>Such</a:t>
            </a:r>
            <a:r>
              <a:rPr sz="2100" dirty="0">
                <a:latin typeface="Arial MT"/>
                <a:cs typeface="Arial MT"/>
              </a:rPr>
              <a:t>	</a:t>
            </a:r>
            <a:r>
              <a:rPr sz="3150" i="1" baseline="2645" dirty="0">
                <a:latin typeface="Times New Roman"/>
                <a:cs typeface="Times New Roman"/>
              </a:rPr>
              <a:t>g</a:t>
            </a:r>
            <a:r>
              <a:rPr sz="3150" i="1" spc="-322" baseline="2645" dirty="0">
                <a:latin typeface="Times New Roman"/>
                <a:cs typeface="Times New Roman"/>
              </a:rPr>
              <a:t> </a:t>
            </a:r>
            <a:r>
              <a:rPr sz="3150" spc="-1064" baseline="-3968" dirty="0">
                <a:latin typeface="Lucida Sans Unicode"/>
                <a:cs typeface="Lucida Sans Unicode"/>
              </a:rPr>
              <a:t>∘</a:t>
            </a:r>
            <a:r>
              <a:rPr sz="3150" spc="-89" baseline="-3968" dirty="0">
                <a:latin typeface="Lucida Sans Unicode"/>
                <a:cs typeface="Lucida Sans Unicode"/>
              </a:rPr>
              <a:t> </a:t>
            </a:r>
            <a:r>
              <a:rPr sz="3150" i="1" baseline="2645" dirty="0">
                <a:latin typeface="Times New Roman"/>
                <a:cs typeface="Times New Roman"/>
              </a:rPr>
              <a:t>f </a:t>
            </a:r>
            <a:r>
              <a:rPr sz="3150" i="1" spc="-337" baseline="2645" dirty="0">
                <a:latin typeface="Times New Roman"/>
                <a:cs typeface="Times New Roman"/>
              </a:rPr>
              <a:t> </a:t>
            </a:r>
            <a:r>
              <a:rPr sz="3150" spc="-794" baseline="7936" dirty="0">
                <a:latin typeface="Symbol"/>
                <a:cs typeface="Symbol"/>
              </a:rPr>
              <a:t></a:t>
            </a:r>
            <a:r>
              <a:rPr sz="3150" spc="-697" baseline="17195" dirty="0">
                <a:latin typeface="Arial MT"/>
                <a:cs typeface="Arial MT"/>
              </a:rPr>
              <a:t>A</a:t>
            </a:r>
            <a:r>
              <a:rPr sz="3150" i="1" baseline="2645" dirty="0">
                <a:latin typeface="Times New Roman"/>
                <a:cs typeface="Times New Roman"/>
              </a:rPr>
              <a:t>I</a:t>
            </a:r>
            <a:r>
              <a:rPr sz="3150" i="1" spc="-487" baseline="2645" dirty="0">
                <a:latin typeface="Times New Roman"/>
                <a:cs typeface="Times New Roman"/>
              </a:rPr>
              <a:t> </a:t>
            </a:r>
            <a:r>
              <a:rPr sz="1950" i="1" spc="-7" baseline="-19230" dirty="0">
                <a:latin typeface="Times New Roman"/>
                <a:cs typeface="Times New Roman"/>
              </a:rPr>
              <a:t>A</a:t>
            </a:r>
            <a:r>
              <a:rPr sz="1950" i="1" baseline="-19230" dirty="0">
                <a:latin typeface="Times New Roman"/>
                <a:cs typeface="Times New Roman"/>
              </a:rPr>
              <a:t> </a:t>
            </a:r>
            <a:r>
              <a:rPr sz="1950" i="1" spc="-67" baseline="-19230" dirty="0">
                <a:latin typeface="Times New Roman"/>
                <a:cs typeface="Times New Roman"/>
              </a:rPr>
              <a:t> </a:t>
            </a:r>
            <a:r>
              <a:rPr sz="2100" spc="-10" dirty="0">
                <a:latin typeface="Arial MT"/>
                <a:cs typeface="Arial MT"/>
              </a:rPr>
              <a:t>an</a:t>
            </a:r>
            <a:r>
              <a:rPr sz="2100" spc="-5" dirty="0">
                <a:latin typeface="Arial MT"/>
                <a:cs typeface="Arial MT"/>
              </a:rPr>
              <a:t>d</a:t>
            </a:r>
            <a:r>
              <a:rPr sz="2100" spc="-130" dirty="0">
                <a:latin typeface="Arial MT"/>
                <a:cs typeface="Arial MT"/>
              </a:rPr>
              <a:t> </a:t>
            </a:r>
            <a:r>
              <a:rPr sz="3150" i="1" baseline="2645" dirty="0">
                <a:latin typeface="Times New Roman"/>
                <a:cs typeface="Times New Roman"/>
              </a:rPr>
              <a:t>f</a:t>
            </a:r>
            <a:r>
              <a:rPr sz="3150" i="1" spc="187" baseline="2645" dirty="0">
                <a:latin typeface="Times New Roman"/>
                <a:cs typeface="Times New Roman"/>
              </a:rPr>
              <a:t> </a:t>
            </a:r>
            <a:r>
              <a:rPr sz="3150" spc="-1064" baseline="-3968" dirty="0">
                <a:latin typeface="Lucida Sans Unicode"/>
                <a:cs typeface="Lucida Sans Unicode"/>
              </a:rPr>
              <a:t>∘</a:t>
            </a:r>
            <a:r>
              <a:rPr sz="3150" spc="-480" baseline="-3968" dirty="0">
                <a:latin typeface="Lucida Sans Unicode"/>
                <a:cs typeface="Lucida Sans Unicode"/>
              </a:rPr>
              <a:t> </a:t>
            </a:r>
            <a:r>
              <a:rPr sz="3150" i="1" baseline="2645" dirty="0">
                <a:latin typeface="Times New Roman"/>
                <a:cs typeface="Times New Roman"/>
              </a:rPr>
              <a:t>g</a:t>
            </a:r>
            <a:r>
              <a:rPr sz="3150" i="1" spc="-60" baseline="2645" dirty="0">
                <a:latin typeface="Times New Roman"/>
                <a:cs typeface="Times New Roman"/>
              </a:rPr>
              <a:t> </a:t>
            </a:r>
            <a:r>
              <a:rPr sz="3150" baseline="7936" dirty="0">
                <a:latin typeface="Symbol"/>
                <a:cs typeface="Symbol"/>
              </a:rPr>
              <a:t></a:t>
            </a:r>
            <a:r>
              <a:rPr sz="3150" spc="-172" baseline="7936" dirty="0">
                <a:latin typeface="Times New Roman"/>
                <a:cs typeface="Times New Roman"/>
              </a:rPr>
              <a:t> </a:t>
            </a:r>
            <a:r>
              <a:rPr sz="3150" i="1" spc="202" baseline="2645" dirty="0">
                <a:latin typeface="Times New Roman"/>
                <a:cs typeface="Times New Roman"/>
              </a:rPr>
              <a:t>I</a:t>
            </a:r>
            <a:r>
              <a:rPr sz="1950" i="1" spc="-7" baseline="-19230" dirty="0">
                <a:latin typeface="Times New Roman"/>
                <a:cs typeface="Times New Roman"/>
              </a:rPr>
              <a:t>B</a:t>
            </a:r>
            <a:r>
              <a:rPr sz="1950" i="1" spc="-120" baseline="-19230" dirty="0">
                <a:latin typeface="Times New Roman"/>
                <a:cs typeface="Times New Roman"/>
              </a:rPr>
              <a:t> </a:t>
            </a:r>
            <a:r>
              <a:rPr sz="2100" dirty="0">
                <a:latin typeface="Arial MT"/>
                <a:cs typeface="Arial MT"/>
              </a:rPr>
              <a:t>…</a:t>
            </a:r>
            <a:r>
              <a:rPr sz="2100" spc="-500" dirty="0">
                <a:latin typeface="Arial MT"/>
                <a:cs typeface="Arial MT"/>
              </a:rPr>
              <a:t>…</a:t>
            </a:r>
            <a:r>
              <a:rPr sz="2100" spc="-100" dirty="0">
                <a:latin typeface="Arial MT"/>
                <a:cs typeface="Arial MT"/>
              </a:rPr>
              <a:t>(</a:t>
            </a:r>
            <a:r>
              <a:rPr sz="3150" b="1" spc="-202" baseline="1322" dirty="0">
                <a:latin typeface="Arial"/>
                <a:cs typeface="Arial"/>
              </a:rPr>
              <a:t>1</a:t>
            </a:r>
            <a:r>
              <a:rPr sz="2100" dirty="0">
                <a:latin typeface="Arial MT"/>
                <a:cs typeface="Arial MT"/>
              </a:rPr>
              <a:t>)</a:t>
            </a:r>
            <a:endParaRPr sz="2100">
              <a:latin typeface="Arial MT"/>
              <a:cs typeface="Arial MT"/>
            </a:endParaRPr>
          </a:p>
          <a:p>
            <a:pPr marL="311150">
              <a:lnSpc>
                <a:spcPct val="100000"/>
              </a:lnSpc>
            </a:pPr>
            <a:r>
              <a:rPr sz="2100" spc="-335" dirty="0">
                <a:latin typeface="Arial MT"/>
                <a:cs typeface="Arial MT"/>
              </a:rPr>
              <a:t>th</a:t>
            </a:r>
            <a:r>
              <a:rPr sz="3150" spc="-502" baseline="-17195" dirty="0">
                <a:latin typeface="Arial MT"/>
                <a:cs typeface="Arial MT"/>
              </a:rPr>
              <a:t>N</a:t>
            </a:r>
            <a:r>
              <a:rPr sz="2100" spc="-335" dirty="0">
                <a:latin typeface="Arial MT"/>
                <a:cs typeface="Arial MT"/>
              </a:rPr>
              <a:t>at</a:t>
            </a:r>
            <a:r>
              <a:rPr sz="3150" spc="-502" baseline="-17195" dirty="0">
                <a:latin typeface="Arial MT"/>
                <a:cs typeface="Arial MT"/>
              </a:rPr>
              <a:t>ow,</a:t>
            </a:r>
            <a:endParaRPr sz="3150" baseline="-17195">
              <a:latin typeface="Arial MT"/>
              <a:cs typeface="Arial MT"/>
            </a:endParaRPr>
          </a:p>
          <a:p>
            <a:pPr marL="582295">
              <a:lnSpc>
                <a:spcPct val="100000"/>
              </a:lnSpc>
              <a:spcBef>
                <a:spcPts val="1185"/>
              </a:spcBef>
            </a:pPr>
            <a:r>
              <a:rPr sz="2100" i="1" dirty="0">
                <a:latin typeface="Times New Roman"/>
                <a:cs typeface="Times New Roman"/>
              </a:rPr>
              <a:t>f</a:t>
            </a:r>
            <a:r>
              <a:rPr sz="2100" i="1" spc="-160" dirty="0">
                <a:latin typeface="Times New Roman"/>
                <a:cs typeface="Times New Roman"/>
              </a:rPr>
              <a:t> </a:t>
            </a:r>
            <a:r>
              <a:rPr sz="2100" spc="-40" dirty="0">
                <a:latin typeface="Times New Roman"/>
                <a:cs typeface="Times New Roman"/>
              </a:rPr>
              <a:t>(</a:t>
            </a:r>
            <a:r>
              <a:rPr sz="2100" i="1" spc="-175" dirty="0">
                <a:latin typeface="Times New Roman"/>
                <a:cs typeface="Times New Roman"/>
              </a:rPr>
              <a:t>a</a:t>
            </a:r>
            <a:r>
              <a:rPr sz="1950" spc="104" baseline="-23504" dirty="0">
                <a:latin typeface="Times New Roman"/>
                <a:cs typeface="Times New Roman"/>
              </a:rPr>
              <a:t>1</a:t>
            </a:r>
            <a:r>
              <a:rPr sz="2100" dirty="0">
                <a:latin typeface="Times New Roman"/>
                <a:cs typeface="Times New Roman"/>
              </a:rPr>
              <a:t>)</a:t>
            </a:r>
            <a:r>
              <a:rPr sz="2100" spc="-130" dirty="0">
                <a:latin typeface="Times New Roman"/>
                <a:cs typeface="Times New Roman"/>
              </a:rPr>
              <a:t> </a:t>
            </a:r>
            <a:r>
              <a:rPr sz="3150" baseline="5291" dirty="0">
                <a:latin typeface="Symbol"/>
                <a:cs typeface="Symbol"/>
              </a:rPr>
              <a:t></a:t>
            </a:r>
            <a:r>
              <a:rPr sz="3150" spc="240" baseline="5291" dirty="0">
                <a:latin typeface="Times New Roman"/>
                <a:cs typeface="Times New Roman"/>
              </a:rPr>
              <a:t> </a:t>
            </a:r>
            <a:r>
              <a:rPr sz="2100" i="1" dirty="0">
                <a:latin typeface="Times New Roman"/>
                <a:cs typeface="Times New Roman"/>
              </a:rPr>
              <a:t>f</a:t>
            </a:r>
            <a:r>
              <a:rPr sz="2100" i="1" spc="-160" dirty="0">
                <a:latin typeface="Times New Roman"/>
                <a:cs typeface="Times New Roman"/>
              </a:rPr>
              <a:t> </a:t>
            </a:r>
            <a:r>
              <a:rPr sz="2100" spc="-40" dirty="0">
                <a:latin typeface="Times New Roman"/>
                <a:cs typeface="Times New Roman"/>
              </a:rPr>
              <a:t>(</a:t>
            </a:r>
            <a:r>
              <a:rPr sz="2100" i="1" spc="60" dirty="0">
                <a:latin typeface="Times New Roman"/>
                <a:cs typeface="Times New Roman"/>
              </a:rPr>
              <a:t>a</a:t>
            </a:r>
            <a:r>
              <a:rPr sz="1950" spc="127" baseline="-23504" dirty="0">
                <a:latin typeface="Times New Roman"/>
                <a:cs typeface="Times New Roman"/>
              </a:rPr>
              <a:t>2</a:t>
            </a:r>
            <a:r>
              <a:rPr sz="2100" dirty="0">
                <a:latin typeface="Times New Roman"/>
                <a:cs typeface="Times New Roman"/>
              </a:rPr>
              <a:t>)</a:t>
            </a:r>
            <a:endParaRPr sz="2100">
              <a:latin typeface="Times New Roman"/>
              <a:cs typeface="Times New Roman"/>
            </a:endParaRPr>
          </a:p>
          <a:p>
            <a:pPr marL="514350">
              <a:lnSpc>
                <a:spcPct val="100000"/>
              </a:lnSpc>
              <a:spcBef>
                <a:spcPts val="680"/>
              </a:spcBef>
            </a:pPr>
            <a:r>
              <a:rPr sz="2200" i="1" spc="-30" dirty="0">
                <a:latin typeface="Times New Roman"/>
                <a:cs typeface="Times New Roman"/>
              </a:rPr>
              <a:t>g</a:t>
            </a:r>
            <a:r>
              <a:rPr sz="2200" spc="-5" dirty="0">
                <a:latin typeface="Times New Roman"/>
                <a:cs typeface="Times New Roman"/>
              </a:rPr>
              <a:t>(</a:t>
            </a:r>
            <a:r>
              <a:rPr sz="2200" spc="-270" dirty="0">
                <a:latin typeface="Times New Roman"/>
                <a:cs typeface="Times New Roman"/>
              </a:rPr>
              <a:t> </a:t>
            </a:r>
            <a:r>
              <a:rPr sz="2200" i="1" spc="-5" dirty="0">
                <a:latin typeface="Times New Roman"/>
                <a:cs typeface="Times New Roman"/>
              </a:rPr>
              <a:t>f</a:t>
            </a:r>
            <a:r>
              <a:rPr sz="2200" i="1" spc="-200" dirty="0">
                <a:latin typeface="Times New Roman"/>
                <a:cs typeface="Times New Roman"/>
              </a:rPr>
              <a:t> </a:t>
            </a:r>
            <a:r>
              <a:rPr sz="2200" spc="-75" dirty="0">
                <a:latin typeface="Times New Roman"/>
                <a:cs typeface="Times New Roman"/>
              </a:rPr>
              <a:t>(</a:t>
            </a:r>
            <a:r>
              <a:rPr sz="2200" i="1" spc="-204" dirty="0">
                <a:latin typeface="Times New Roman"/>
                <a:cs typeface="Times New Roman"/>
              </a:rPr>
              <a:t>a</a:t>
            </a:r>
            <a:r>
              <a:rPr sz="1950" spc="104" baseline="-19230" dirty="0">
                <a:latin typeface="Times New Roman"/>
                <a:cs typeface="Times New Roman"/>
              </a:rPr>
              <a:t>1</a:t>
            </a:r>
            <a:r>
              <a:rPr sz="2200" spc="-5" dirty="0">
                <a:latin typeface="Times New Roman"/>
                <a:cs typeface="Times New Roman"/>
              </a:rPr>
              <a:t>))</a:t>
            </a:r>
            <a:r>
              <a:rPr sz="2200" spc="-300" dirty="0">
                <a:latin typeface="Times New Roman"/>
                <a:cs typeface="Times New Roman"/>
              </a:rPr>
              <a:t> </a:t>
            </a:r>
            <a:r>
              <a:rPr sz="3300" spc="-7" baseline="6313" dirty="0">
                <a:latin typeface="Symbol"/>
                <a:cs typeface="Symbol"/>
              </a:rPr>
              <a:t></a:t>
            </a:r>
            <a:r>
              <a:rPr sz="3300" spc="-232" baseline="6313" dirty="0">
                <a:latin typeface="Times New Roman"/>
                <a:cs typeface="Times New Roman"/>
              </a:rPr>
              <a:t> </a:t>
            </a:r>
            <a:r>
              <a:rPr sz="2200" i="1" spc="-30" dirty="0">
                <a:latin typeface="Times New Roman"/>
                <a:cs typeface="Times New Roman"/>
              </a:rPr>
              <a:t>g</a:t>
            </a:r>
            <a:r>
              <a:rPr sz="2200" spc="-5" dirty="0">
                <a:latin typeface="Times New Roman"/>
                <a:cs typeface="Times New Roman"/>
              </a:rPr>
              <a:t>(</a:t>
            </a:r>
            <a:r>
              <a:rPr sz="2200" spc="-270" dirty="0">
                <a:latin typeface="Times New Roman"/>
                <a:cs typeface="Times New Roman"/>
              </a:rPr>
              <a:t> </a:t>
            </a:r>
            <a:r>
              <a:rPr sz="2200" i="1" spc="-5" dirty="0">
                <a:latin typeface="Times New Roman"/>
                <a:cs typeface="Times New Roman"/>
              </a:rPr>
              <a:t>f</a:t>
            </a:r>
            <a:r>
              <a:rPr sz="2200" i="1" spc="-200" dirty="0">
                <a:latin typeface="Times New Roman"/>
                <a:cs typeface="Times New Roman"/>
              </a:rPr>
              <a:t> </a:t>
            </a:r>
            <a:r>
              <a:rPr sz="2200" spc="-75" dirty="0">
                <a:latin typeface="Times New Roman"/>
                <a:cs typeface="Times New Roman"/>
              </a:rPr>
              <a:t>(</a:t>
            </a:r>
            <a:r>
              <a:rPr sz="2200" i="1" spc="20" dirty="0">
                <a:latin typeface="Times New Roman"/>
                <a:cs typeface="Times New Roman"/>
              </a:rPr>
              <a:t>a</a:t>
            </a:r>
            <a:r>
              <a:rPr sz="1950" spc="142" baseline="-19230" dirty="0">
                <a:latin typeface="Times New Roman"/>
                <a:cs typeface="Times New Roman"/>
              </a:rPr>
              <a:t>2</a:t>
            </a:r>
            <a:r>
              <a:rPr sz="2200" spc="-5" dirty="0">
                <a:latin typeface="Times New Roman"/>
                <a:cs typeface="Times New Roman"/>
              </a:rPr>
              <a:t>))</a:t>
            </a:r>
            <a:endParaRPr sz="2200">
              <a:latin typeface="Times New Roman"/>
              <a:cs typeface="Times New Roman"/>
            </a:endParaRPr>
          </a:p>
          <a:p>
            <a:pPr marL="549275">
              <a:lnSpc>
                <a:spcPct val="100000"/>
              </a:lnSpc>
              <a:spcBef>
                <a:spcPts val="505"/>
              </a:spcBef>
            </a:pPr>
            <a:r>
              <a:rPr sz="2200" i="1" spc="-5" dirty="0">
                <a:latin typeface="Times New Roman"/>
                <a:cs typeface="Times New Roman"/>
              </a:rPr>
              <a:t>g</a:t>
            </a:r>
            <a:r>
              <a:rPr sz="2200" i="1" spc="-290" dirty="0">
                <a:latin typeface="Times New Roman"/>
                <a:cs typeface="Times New Roman"/>
              </a:rPr>
              <a:t> </a:t>
            </a:r>
            <a:r>
              <a:rPr sz="3300" spc="-1117" baseline="-5050" dirty="0">
                <a:latin typeface="Lucida Sans Unicode"/>
                <a:cs typeface="Lucida Sans Unicode"/>
              </a:rPr>
              <a:t>∘</a:t>
            </a:r>
            <a:r>
              <a:rPr sz="3300" spc="-187" baseline="-5050" dirty="0">
                <a:latin typeface="Lucida Sans Unicode"/>
                <a:cs typeface="Lucida Sans Unicode"/>
              </a:rPr>
              <a:t> </a:t>
            </a:r>
            <a:r>
              <a:rPr sz="2200" i="1" spc="-5" dirty="0">
                <a:latin typeface="Times New Roman"/>
                <a:cs typeface="Times New Roman"/>
              </a:rPr>
              <a:t>f</a:t>
            </a:r>
            <a:r>
              <a:rPr sz="2200" i="1" spc="-215" dirty="0">
                <a:latin typeface="Times New Roman"/>
                <a:cs typeface="Times New Roman"/>
              </a:rPr>
              <a:t> </a:t>
            </a:r>
            <a:r>
              <a:rPr sz="2200" spc="-75" dirty="0">
                <a:latin typeface="Times New Roman"/>
                <a:cs typeface="Times New Roman"/>
              </a:rPr>
              <a:t>(</a:t>
            </a:r>
            <a:r>
              <a:rPr sz="2200" i="1" spc="-220" dirty="0">
                <a:latin typeface="Times New Roman"/>
                <a:cs typeface="Times New Roman"/>
              </a:rPr>
              <a:t>a</a:t>
            </a:r>
            <a:r>
              <a:rPr sz="1950" spc="104" baseline="-19230" dirty="0">
                <a:latin typeface="Times New Roman"/>
                <a:cs typeface="Times New Roman"/>
              </a:rPr>
              <a:t>1</a:t>
            </a:r>
            <a:r>
              <a:rPr sz="2200" spc="-5" dirty="0">
                <a:latin typeface="Times New Roman"/>
                <a:cs typeface="Times New Roman"/>
              </a:rPr>
              <a:t>)</a:t>
            </a:r>
            <a:r>
              <a:rPr sz="2200" spc="-185" dirty="0">
                <a:latin typeface="Times New Roman"/>
                <a:cs typeface="Times New Roman"/>
              </a:rPr>
              <a:t> </a:t>
            </a:r>
            <a:r>
              <a:rPr sz="3300" spc="-7" baseline="5050" dirty="0">
                <a:latin typeface="Symbol"/>
                <a:cs typeface="Symbol"/>
              </a:rPr>
              <a:t></a:t>
            </a:r>
            <a:r>
              <a:rPr sz="3300" spc="-232" baseline="5050" dirty="0">
                <a:latin typeface="Times New Roman"/>
                <a:cs typeface="Times New Roman"/>
              </a:rPr>
              <a:t> </a:t>
            </a:r>
            <a:r>
              <a:rPr sz="2200" i="1" spc="-5" dirty="0">
                <a:latin typeface="Times New Roman"/>
                <a:cs typeface="Times New Roman"/>
              </a:rPr>
              <a:t>g</a:t>
            </a:r>
            <a:r>
              <a:rPr sz="2200" i="1" spc="-290" dirty="0">
                <a:latin typeface="Times New Roman"/>
                <a:cs typeface="Times New Roman"/>
              </a:rPr>
              <a:t> </a:t>
            </a:r>
            <a:r>
              <a:rPr sz="3300" spc="-1117" baseline="-5050" dirty="0">
                <a:latin typeface="Lucida Sans Unicode"/>
                <a:cs typeface="Lucida Sans Unicode"/>
              </a:rPr>
              <a:t>∘</a:t>
            </a:r>
            <a:r>
              <a:rPr sz="3300" spc="-209" baseline="-5050" dirty="0">
                <a:latin typeface="Lucida Sans Unicode"/>
                <a:cs typeface="Lucida Sans Unicode"/>
              </a:rPr>
              <a:t> </a:t>
            </a:r>
            <a:r>
              <a:rPr sz="2200" i="1" spc="-5" dirty="0">
                <a:latin typeface="Times New Roman"/>
                <a:cs typeface="Times New Roman"/>
              </a:rPr>
              <a:t>f</a:t>
            </a:r>
            <a:r>
              <a:rPr sz="2200" i="1" spc="-200" dirty="0">
                <a:latin typeface="Times New Roman"/>
                <a:cs typeface="Times New Roman"/>
              </a:rPr>
              <a:t> </a:t>
            </a:r>
            <a:r>
              <a:rPr sz="2200" spc="-75" dirty="0">
                <a:latin typeface="Times New Roman"/>
                <a:cs typeface="Times New Roman"/>
              </a:rPr>
              <a:t>(</a:t>
            </a:r>
            <a:r>
              <a:rPr sz="2200" i="1" spc="5" dirty="0">
                <a:latin typeface="Times New Roman"/>
                <a:cs typeface="Times New Roman"/>
              </a:rPr>
              <a:t>a</a:t>
            </a:r>
            <a:r>
              <a:rPr sz="1950" spc="142" baseline="-19230" dirty="0">
                <a:latin typeface="Times New Roman"/>
                <a:cs typeface="Times New Roman"/>
              </a:rPr>
              <a:t>2</a:t>
            </a:r>
            <a:r>
              <a:rPr sz="2200" spc="-5" dirty="0">
                <a:latin typeface="Times New Roman"/>
                <a:cs typeface="Times New Roman"/>
              </a:rPr>
              <a:t>)</a:t>
            </a:r>
            <a:endParaRPr sz="2200">
              <a:latin typeface="Times New Roman"/>
              <a:cs typeface="Times New Roman"/>
            </a:endParaRPr>
          </a:p>
        </p:txBody>
      </p:sp>
      <p:sp>
        <p:nvSpPr>
          <p:cNvPr id="3" name="object 3"/>
          <p:cNvSpPr txBox="1"/>
          <p:nvPr/>
        </p:nvSpPr>
        <p:spPr>
          <a:xfrm>
            <a:off x="1802002" y="5617870"/>
            <a:ext cx="1029335" cy="345440"/>
          </a:xfrm>
          <a:prstGeom prst="rect">
            <a:avLst/>
          </a:prstGeom>
        </p:spPr>
        <p:txBody>
          <a:bodyPr vert="horz" wrap="square" lIns="0" tIns="12700" rIns="0" bIns="0" rtlCol="0">
            <a:spAutoFit/>
          </a:bodyPr>
          <a:lstStyle/>
          <a:p>
            <a:pPr marL="38100">
              <a:lnSpc>
                <a:spcPct val="100000"/>
              </a:lnSpc>
              <a:spcBef>
                <a:spcPts val="100"/>
              </a:spcBef>
            </a:pPr>
            <a:r>
              <a:rPr sz="2100" dirty="0">
                <a:latin typeface="Symbol"/>
                <a:cs typeface="Symbol"/>
              </a:rPr>
              <a:t></a:t>
            </a:r>
            <a:r>
              <a:rPr sz="2100" spc="-285" dirty="0">
                <a:latin typeface="Times New Roman"/>
                <a:cs typeface="Times New Roman"/>
              </a:rPr>
              <a:t> </a:t>
            </a:r>
            <a:r>
              <a:rPr sz="3150" i="1" spc="-247" baseline="-5291" dirty="0">
                <a:latin typeface="Times New Roman"/>
                <a:cs typeface="Times New Roman"/>
              </a:rPr>
              <a:t>a</a:t>
            </a:r>
            <a:r>
              <a:rPr sz="1800" baseline="-30092" dirty="0">
                <a:latin typeface="Times New Roman"/>
                <a:cs typeface="Times New Roman"/>
              </a:rPr>
              <a:t>1 </a:t>
            </a:r>
            <a:r>
              <a:rPr sz="1800" spc="-22" baseline="-30092" dirty="0">
                <a:latin typeface="Times New Roman"/>
                <a:cs typeface="Times New Roman"/>
              </a:rPr>
              <a:t> </a:t>
            </a:r>
            <a:r>
              <a:rPr sz="2100" dirty="0">
                <a:latin typeface="Symbol"/>
                <a:cs typeface="Symbol"/>
              </a:rPr>
              <a:t></a:t>
            </a:r>
            <a:r>
              <a:rPr sz="2100" spc="-180" dirty="0">
                <a:latin typeface="Times New Roman"/>
                <a:cs typeface="Times New Roman"/>
              </a:rPr>
              <a:t> </a:t>
            </a:r>
            <a:r>
              <a:rPr sz="3150" i="1" spc="-60" baseline="-5291" dirty="0">
                <a:latin typeface="Times New Roman"/>
                <a:cs typeface="Times New Roman"/>
              </a:rPr>
              <a:t>a</a:t>
            </a:r>
            <a:r>
              <a:rPr sz="1800" baseline="-30092" dirty="0">
                <a:latin typeface="Times New Roman"/>
                <a:cs typeface="Times New Roman"/>
              </a:rPr>
              <a:t>2</a:t>
            </a:r>
            <a:endParaRPr sz="1800" baseline="-30092">
              <a:latin typeface="Times New Roman"/>
              <a:cs typeface="Times New Roman"/>
            </a:endParaRPr>
          </a:p>
        </p:txBody>
      </p:sp>
      <p:sp>
        <p:nvSpPr>
          <p:cNvPr id="4" name="object 4"/>
          <p:cNvSpPr txBox="1"/>
          <p:nvPr/>
        </p:nvSpPr>
        <p:spPr>
          <a:xfrm>
            <a:off x="3043808" y="5765698"/>
            <a:ext cx="1312545"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Arial MT"/>
                <a:cs typeface="Arial MT"/>
              </a:rPr>
              <a:t>(</a:t>
            </a:r>
            <a:r>
              <a:rPr sz="2100" spc="-35" dirty="0">
                <a:latin typeface="Arial MT"/>
                <a:cs typeface="Arial MT"/>
              </a:rPr>
              <a:t> </a:t>
            </a:r>
            <a:r>
              <a:rPr sz="2100" spc="-5" dirty="0">
                <a:latin typeface="Arial MT"/>
                <a:cs typeface="Arial MT"/>
              </a:rPr>
              <a:t>using</a:t>
            </a:r>
            <a:r>
              <a:rPr sz="2100" spc="-45" dirty="0">
                <a:latin typeface="Arial MT"/>
                <a:cs typeface="Arial MT"/>
              </a:rPr>
              <a:t> </a:t>
            </a:r>
            <a:r>
              <a:rPr sz="2100" spc="-5" dirty="0">
                <a:latin typeface="Arial MT"/>
                <a:cs typeface="Arial MT"/>
              </a:rPr>
              <a:t>(1))</a:t>
            </a:r>
            <a:endParaRPr sz="2100">
              <a:latin typeface="Arial MT"/>
              <a:cs typeface="Arial MT"/>
            </a:endParaRPr>
          </a:p>
        </p:txBody>
      </p:sp>
      <p:sp>
        <p:nvSpPr>
          <p:cNvPr id="5" name="object 5"/>
          <p:cNvSpPr txBox="1"/>
          <p:nvPr/>
        </p:nvSpPr>
        <p:spPr>
          <a:xfrm>
            <a:off x="797153" y="6089700"/>
            <a:ext cx="2945130"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Arial MT"/>
                <a:cs typeface="Arial MT"/>
              </a:rPr>
              <a:t>So</a:t>
            </a:r>
            <a:r>
              <a:rPr sz="2100" spc="-20" dirty="0">
                <a:latin typeface="Arial MT"/>
                <a:cs typeface="Arial MT"/>
              </a:rPr>
              <a:t> </a:t>
            </a:r>
            <a:r>
              <a:rPr sz="2100" dirty="0">
                <a:latin typeface="Arial MT"/>
                <a:cs typeface="Arial MT"/>
              </a:rPr>
              <a:t>it </a:t>
            </a:r>
            <a:r>
              <a:rPr sz="2100" spc="-5" dirty="0">
                <a:latin typeface="Arial MT"/>
                <a:cs typeface="Arial MT"/>
              </a:rPr>
              <a:t>is clear</a:t>
            </a:r>
            <a:r>
              <a:rPr sz="2100" spc="-25" dirty="0">
                <a:latin typeface="Arial MT"/>
                <a:cs typeface="Arial MT"/>
              </a:rPr>
              <a:t> </a:t>
            </a:r>
            <a:r>
              <a:rPr sz="2100" dirty="0">
                <a:latin typeface="Arial MT"/>
                <a:cs typeface="Arial MT"/>
              </a:rPr>
              <a:t>that</a:t>
            </a:r>
            <a:r>
              <a:rPr sz="2100" spc="-5" dirty="0">
                <a:latin typeface="Arial MT"/>
                <a:cs typeface="Arial MT"/>
              </a:rPr>
              <a:t> </a:t>
            </a:r>
            <a:r>
              <a:rPr sz="2100" dirty="0">
                <a:latin typeface="Arial MT"/>
                <a:cs typeface="Arial MT"/>
              </a:rPr>
              <a:t>f </a:t>
            </a:r>
            <a:r>
              <a:rPr sz="2100" spc="-5" dirty="0">
                <a:latin typeface="Arial MT"/>
                <a:cs typeface="Arial MT"/>
              </a:rPr>
              <a:t>is</a:t>
            </a:r>
            <a:r>
              <a:rPr sz="2100" spc="-10" dirty="0">
                <a:latin typeface="Arial MT"/>
                <a:cs typeface="Arial MT"/>
              </a:rPr>
              <a:t> </a:t>
            </a:r>
            <a:r>
              <a:rPr sz="2100" spc="-5" dirty="0">
                <a:latin typeface="Arial MT"/>
                <a:cs typeface="Arial MT"/>
              </a:rPr>
              <a:t>1-1.</a:t>
            </a:r>
            <a:endParaRPr sz="2100">
              <a:latin typeface="Arial MT"/>
              <a:cs typeface="Arial MT"/>
            </a:endParaRPr>
          </a:p>
        </p:txBody>
      </p:sp>
      <p:pic>
        <p:nvPicPr>
          <p:cNvPr id="6" name="object 6"/>
          <p:cNvPicPr/>
          <p:nvPr/>
        </p:nvPicPr>
        <p:blipFill>
          <a:blip r:embed="rId2" cstate="print"/>
          <a:stretch>
            <a:fillRect/>
          </a:stretch>
        </p:blipFill>
        <p:spPr>
          <a:xfrm>
            <a:off x="8454897" y="3376929"/>
            <a:ext cx="155701" cy="9982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2363" y="484868"/>
            <a:ext cx="2025014" cy="295275"/>
          </a:xfrm>
          <a:prstGeom prst="rect">
            <a:avLst/>
          </a:prstGeom>
        </p:spPr>
        <p:txBody>
          <a:bodyPr vert="horz" wrap="square" lIns="0" tIns="14604" rIns="0" bIns="0" rtlCol="0">
            <a:spAutoFit/>
          </a:bodyPr>
          <a:lstStyle/>
          <a:p>
            <a:pPr marL="12700">
              <a:lnSpc>
                <a:spcPct val="100000"/>
              </a:lnSpc>
              <a:spcBef>
                <a:spcPts val="114"/>
              </a:spcBef>
            </a:pPr>
            <a:r>
              <a:rPr sz="1750" spc="10" dirty="0">
                <a:latin typeface="Times New Roman"/>
                <a:cs typeface="Times New Roman"/>
              </a:rPr>
              <a:t>(a)</a:t>
            </a:r>
            <a:r>
              <a:rPr sz="1750" spc="215" dirty="0">
                <a:latin typeface="Times New Roman"/>
                <a:cs typeface="Times New Roman"/>
              </a:rPr>
              <a:t> </a:t>
            </a:r>
            <a:r>
              <a:rPr sz="1750" spc="-70" dirty="0">
                <a:latin typeface="Times New Roman"/>
                <a:cs typeface="Times New Roman"/>
              </a:rPr>
              <a:t>To</a:t>
            </a:r>
            <a:r>
              <a:rPr sz="1750" spc="-35" dirty="0">
                <a:latin typeface="Times New Roman"/>
                <a:cs typeface="Times New Roman"/>
              </a:rPr>
              <a:t> </a:t>
            </a:r>
            <a:r>
              <a:rPr sz="1750" spc="30" dirty="0">
                <a:latin typeface="Times New Roman"/>
                <a:cs typeface="Times New Roman"/>
              </a:rPr>
              <a:t>prove</a:t>
            </a:r>
            <a:r>
              <a:rPr sz="1750" spc="-30" dirty="0">
                <a:latin typeface="Times New Roman"/>
                <a:cs typeface="Times New Roman"/>
              </a:rPr>
              <a:t> </a:t>
            </a:r>
            <a:r>
              <a:rPr sz="1750" spc="5" dirty="0">
                <a:latin typeface="Times New Roman"/>
                <a:cs typeface="Times New Roman"/>
              </a:rPr>
              <a:t>f</a:t>
            </a:r>
            <a:r>
              <a:rPr sz="1750" spc="-60" dirty="0">
                <a:latin typeface="Times New Roman"/>
                <a:cs typeface="Times New Roman"/>
              </a:rPr>
              <a:t> </a:t>
            </a:r>
            <a:r>
              <a:rPr sz="1750" spc="5" dirty="0">
                <a:latin typeface="Times New Roman"/>
                <a:cs typeface="Times New Roman"/>
              </a:rPr>
              <a:t>is</a:t>
            </a:r>
            <a:r>
              <a:rPr sz="1750" spc="-70" dirty="0">
                <a:latin typeface="Times New Roman"/>
                <a:cs typeface="Times New Roman"/>
              </a:rPr>
              <a:t> </a:t>
            </a:r>
            <a:r>
              <a:rPr sz="1750" spc="25" dirty="0">
                <a:latin typeface="Times New Roman"/>
                <a:cs typeface="Times New Roman"/>
              </a:rPr>
              <a:t>onto:</a:t>
            </a:r>
            <a:endParaRPr sz="1750">
              <a:latin typeface="Times New Roman"/>
              <a:cs typeface="Times New Roman"/>
            </a:endParaRPr>
          </a:p>
        </p:txBody>
      </p:sp>
      <p:sp>
        <p:nvSpPr>
          <p:cNvPr id="3" name="object 3"/>
          <p:cNvSpPr txBox="1">
            <a:spLocks noGrp="1"/>
          </p:cNvSpPr>
          <p:nvPr>
            <p:ph type="title"/>
          </p:nvPr>
        </p:nvSpPr>
        <p:spPr>
          <a:xfrm>
            <a:off x="1057334" y="927462"/>
            <a:ext cx="3812540" cy="305435"/>
          </a:xfrm>
          <a:prstGeom prst="rect">
            <a:avLst/>
          </a:prstGeom>
        </p:spPr>
        <p:txBody>
          <a:bodyPr vert="horz" wrap="square" lIns="0" tIns="16510" rIns="0" bIns="0" rtlCol="0">
            <a:spAutoFit/>
          </a:bodyPr>
          <a:lstStyle/>
          <a:p>
            <a:pPr marL="25400">
              <a:lnSpc>
                <a:spcPct val="100000"/>
              </a:lnSpc>
              <a:spcBef>
                <a:spcPts val="130"/>
              </a:spcBef>
            </a:pPr>
            <a:r>
              <a:rPr sz="1750" b="0" u="none" spc="-180" dirty="0">
                <a:latin typeface="Times New Roman"/>
                <a:cs typeface="Times New Roman"/>
              </a:rPr>
              <a:t>S</a:t>
            </a:r>
            <a:r>
              <a:rPr sz="1750" b="0" u="none" spc="-10" dirty="0">
                <a:latin typeface="Times New Roman"/>
                <a:cs typeface="Times New Roman"/>
              </a:rPr>
              <a:t>i</a:t>
            </a:r>
            <a:r>
              <a:rPr sz="1750" b="0" u="none" spc="95" dirty="0">
                <a:latin typeface="Times New Roman"/>
                <a:cs typeface="Times New Roman"/>
              </a:rPr>
              <a:t>n</a:t>
            </a:r>
            <a:r>
              <a:rPr sz="1750" b="0" u="none" spc="15" dirty="0">
                <a:latin typeface="Times New Roman"/>
                <a:cs typeface="Times New Roman"/>
              </a:rPr>
              <a:t>c</a:t>
            </a:r>
            <a:r>
              <a:rPr sz="1750" b="0" u="none" spc="10" dirty="0">
                <a:latin typeface="Times New Roman"/>
                <a:cs typeface="Times New Roman"/>
              </a:rPr>
              <a:t>e</a:t>
            </a:r>
            <a:r>
              <a:rPr sz="1750" b="0" u="none" spc="-15" dirty="0">
                <a:latin typeface="Times New Roman"/>
                <a:cs typeface="Times New Roman"/>
              </a:rPr>
              <a:t> </a:t>
            </a:r>
            <a:r>
              <a:rPr sz="1750" b="0" u="none" spc="10" dirty="0">
                <a:latin typeface="Times New Roman"/>
                <a:cs typeface="Times New Roman"/>
              </a:rPr>
              <a:t>g</a:t>
            </a:r>
            <a:r>
              <a:rPr sz="1750" b="0" u="none" spc="-15" dirty="0">
                <a:latin typeface="Times New Roman"/>
                <a:cs typeface="Times New Roman"/>
              </a:rPr>
              <a:t> </a:t>
            </a:r>
            <a:r>
              <a:rPr sz="1750" b="0" u="none" spc="-10" dirty="0">
                <a:latin typeface="Times New Roman"/>
                <a:cs typeface="Times New Roman"/>
              </a:rPr>
              <a:t>i</a:t>
            </a:r>
            <a:r>
              <a:rPr sz="1750" b="0" u="none" spc="5" dirty="0">
                <a:latin typeface="Times New Roman"/>
                <a:cs typeface="Times New Roman"/>
              </a:rPr>
              <a:t>s</a:t>
            </a:r>
            <a:r>
              <a:rPr sz="1750" b="0" u="none" spc="-65" dirty="0">
                <a:latin typeface="Times New Roman"/>
                <a:cs typeface="Times New Roman"/>
              </a:rPr>
              <a:t> </a:t>
            </a:r>
            <a:r>
              <a:rPr sz="1750" b="0" u="none" spc="10" dirty="0">
                <a:latin typeface="Times New Roman"/>
                <a:cs typeface="Times New Roman"/>
              </a:rPr>
              <a:t>a</a:t>
            </a:r>
            <a:r>
              <a:rPr sz="1750" b="0" u="none" spc="50" dirty="0">
                <a:latin typeface="Times New Roman"/>
                <a:cs typeface="Times New Roman"/>
              </a:rPr>
              <a:t> </a:t>
            </a:r>
            <a:r>
              <a:rPr sz="1750" b="0" u="none" spc="-40" dirty="0">
                <a:latin typeface="Times New Roman"/>
                <a:cs typeface="Times New Roman"/>
              </a:rPr>
              <a:t>f</a:t>
            </a:r>
            <a:r>
              <a:rPr sz="1750" b="0" u="none" spc="95" dirty="0">
                <a:latin typeface="Times New Roman"/>
                <a:cs typeface="Times New Roman"/>
              </a:rPr>
              <a:t>un</a:t>
            </a:r>
            <a:r>
              <a:rPr sz="1750" b="0" u="none" spc="15" dirty="0">
                <a:latin typeface="Times New Roman"/>
                <a:cs typeface="Times New Roman"/>
              </a:rPr>
              <a:t>c</a:t>
            </a:r>
            <a:r>
              <a:rPr sz="1750" b="0" u="none" spc="40" dirty="0">
                <a:latin typeface="Times New Roman"/>
                <a:cs typeface="Times New Roman"/>
              </a:rPr>
              <a:t>t</a:t>
            </a:r>
            <a:r>
              <a:rPr sz="1750" b="0" u="none" spc="-10" dirty="0">
                <a:latin typeface="Times New Roman"/>
                <a:cs typeface="Times New Roman"/>
              </a:rPr>
              <a:t>io</a:t>
            </a:r>
            <a:r>
              <a:rPr sz="1750" b="0" u="none" spc="95" dirty="0">
                <a:latin typeface="Times New Roman"/>
                <a:cs typeface="Times New Roman"/>
              </a:rPr>
              <a:t>n</a:t>
            </a:r>
            <a:r>
              <a:rPr sz="1750" b="0" u="none" spc="5" dirty="0">
                <a:latin typeface="Times New Roman"/>
                <a:cs typeface="Times New Roman"/>
              </a:rPr>
              <a:t>,</a:t>
            </a:r>
            <a:r>
              <a:rPr sz="1750" b="0" u="none" dirty="0">
                <a:latin typeface="Times New Roman"/>
                <a:cs typeface="Times New Roman"/>
              </a:rPr>
              <a:t> </a:t>
            </a:r>
            <a:r>
              <a:rPr sz="1750" b="0" u="none" spc="-155" dirty="0">
                <a:latin typeface="Times New Roman"/>
                <a:cs typeface="Times New Roman"/>
              </a:rPr>
              <a:t> </a:t>
            </a:r>
            <a:r>
              <a:rPr sz="2550" b="0" i="1" u="none" spc="254" baseline="22875" dirty="0">
                <a:latin typeface="Times New Roman"/>
                <a:cs typeface="Times New Roman"/>
              </a:rPr>
              <a:t>g</a:t>
            </a:r>
            <a:r>
              <a:rPr sz="2550" b="0" u="none" spc="15" baseline="22875" dirty="0">
                <a:latin typeface="Times New Roman"/>
                <a:cs typeface="Times New Roman"/>
              </a:rPr>
              <a:t>(</a:t>
            </a:r>
            <a:r>
              <a:rPr sz="2550" b="0" i="1" u="none" spc="89" baseline="22875" dirty="0">
                <a:latin typeface="Times New Roman"/>
                <a:cs typeface="Times New Roman"/>
              </a:rPr>
              <a:t>b</a:t>
            </a:r>
            <a:r>
              <a:rPr sz="2550" b="0" u="none" spc="52" baseline="22875" dirty="0">
                <a:latin typeface="Times New Roman"/>
                <a:cs typeface="Times New Roman"/>
              </a:rPr>
              <a:t>)</a:t>
            </a:r>
            <a:r>
              <a:rPr sz="2550" b="0" u="none" spc="-262" baseline="22875" dirty="0">
                <a:latin typeface="Times New Roman"/>
                <a:cs typeface="Times New Roman"/>
              </a:rPr>
              <a:t> </a:t>
            </a:r>
            <a:r>
              <a:rPr sz="2550" b="0" u="none" spc="120" baseline="22875" dirty="0">
                <a:latin typeface="Symbol"/>
                <a:cs typeface="Symbol"/>
              </a:rPr>
              <a:t></a:t>
            </a:r>
            <a:r>
              <a:rPr sz="2550" b="0" u="none" spc="-44" baseline="22875" dirty="0">
                <a:latin typeface="Times New Roman"/>
                <a:cs typeface="Times New Roman"/>
              </a:rPr>
              <a:t> </a:t>
            </a:r>
            <a:r>
              <a:rPr sz="2550" b="0" i="1" u="none" spc="97" baseline="22875" dirty="0">
                <a:latin typeface="Times New Roman"/>
                <a:cs typeface="Times New Roman"/>
              </a:rPr>
              <a:t>A</a:t>
            </a:r>
            <a:r>
              <a:rPr sz="2550" b="0" i="1" u="none" spc="-284" baseline="22875" dirty="0">
                <a:latin typeface="Times New Roman"/>
                <a:cs typeface="Times New Roman"/>
              </a:rPr>
              <a:t> </a:t>
            </a:r>
            <a:r>
              <a:rPr sz="1750" b="0" u="none" spc="-40" dirty="0">
                <a:latin typeface="Times New Roman"/>
                <a:cs typeface="Times New Roman"/>
              </a:rPr>
              <a:t>f</a:t>
            </a:r>
            <a:r>
              <a:rPr sz="1750" b="0" u="none" spc="-10" dirty="0">
                <a:latin typeface="Times New Roman"/>
                <a:cs typeface="Times New Roman"/>
              </a:rPr>
              <a:t>o</a:t>
            </a:r>
            <a:r>
              <a:rPr sz="1750" b="0" u="none" spc="5" dirty="0">
                <a:latin typeface="Times New Roman"/>
                <a:cs typeface="Times New Roman"/>
              </a:rPr>
              <a:t>r</a:t>
            </a:r>
            <a:r>
              <a:rPr sz="1750" b="0" u="none" dirty="0">
                <a:latin typeface="Times New Roman"/>
                <a:cs typeface="Times New Roman"/>
              </a:rPr>
              <a:t> </a:t>
            </a:r>
            <a:r>
              <a:rPr sz="1750" b="0" u="none" spc="-95" dirty="0">
                <a:latin typeface="Times New Roman"/>
                <a:cs typeface="Times New Roman"/>
              </a:rPr>
              <a:t> </a:t>
            </a:r>
            <a:r>
              <a:rPr sz="2700" b="0" i="1" u="none" spc="37" baseline="23148" dirty="0">
                <a:latin typeface="Times New Roman"/>
                <a:cs typeface="Times New Roman"/>
              </a:rPr>
              <a:t>b</a:t>
            </a:r>
            <a:r>
              <a:rPr sz="2700" b="0" i="1" u="none" spc="-300" baseline="23148" dirty="0">
                <a:latin typeface="Times New Roman"/>
                <a:cs typeface="Times New Roman"/>
              </a:rPr>
              <a:t> </a:t>
            </a:r>
            <a:r>
              <a:rPr sz="2700" b="0" u="none" spc="52" baseline="23148" dirty="0">
                <a:latin typeface="Symbol"/>
                <a:cs typeface="Symbol"/>
              </a:rPr>
              <a:t></a:t>
            </a:r>
            <a:r>
              <a:rPr sz="2700" b="0" u="none" spc="-217" baseline="23148" dirty="0">
                <a:latin typeface="Times New Roman"/>
                <a:cs typeface="Times New Roman"/>
              </a:rPr>
              <a:t> </a:t>
            </a:r>
            <a:r>
              <a:rPr sz="2700" b="0" i="1" u="none" spc="44" baseline="23148" dirty="0">
                <a:latin typeface="Times New Roman"/>
                <a:cs typeface="Times New Roman"/>
              </a:rPr>
              <a:t>B</a:t>
            </a:r>
            <a:r>
              <a:rPr sz="2700" b="0" i="1" u="none" spc="-217" baseline="23148" dirty="0">
                <a:latin typeface="Times New Roman"/>
                <a:cs typeface="Times New Roman"/>
              </a:rPr>
              <a:t> </a:t>
            </a:r>
            <a:r>
              <a:rPr sz="1750" b="0" u="none" spc="5" dirty="0">
                <a:latin typeface="Times New Roman"/>
                <a:cs typeface="Times New Roman"/>
              </a:rPr>
              <a:t>.</a:t>
            </a:r>
            <a:endParaRPr sz="1750">
              <a:latin typeface="Times New Roman"/>
              <a:cs typeface="Times New Roman"/>
            </a:endParaRPr>
          </a:p>
        </p:txBody>
      </p:sp>
      <p:sp>
        <p:nvSpPr>
          <p:cNvPr id="4" name="object 4"/>
          <p:cNvSpPr txBox="1"/>
          <p:nvPr/>
        </p:nvSpPr>
        <p:spPr>
          <a:xfrm>
            <a:off x="759582" y="1214556"/>
            <a:ext cx="6801484" cy="2999740"/>
          </a:xfrm>
          <a:prstGeom prst="rect">
            <a:avLst/>
          </a:prstGeom>
        </p:spPr>
        <p:txBody>
          <a:bodyPr vert="horz" wrap="square" lIns="0" tIns="80010" rIns="0" bIns="0" rtlCol="0">
            <a:spAutoFit/>
          </a:bodyPr>
          <a:lstStyle/>
          <a:p>
            <a:pPr marL="322580">
              <a:lnSpc>
                <a:spcPct val="100000"/>
              </a:lnSpc>
              <a:spcBef>
                <a:spcPts val="630"/>
              </a:spcBef>
            </a:pPr>
            <a:r>
              <a:rPr sz="1750" spc="-15" dirty="0">
                <a:latin typeface="Times New Roman"/>
                <a:cs typeface="Times New Roman"/>
              </a:rPr>
              <a:t>Now</a:t>
            </a:r>
            <a:endParaRPr sz="1750">
              <a:latin typeface="Times New Roman"/>
              <a:cs typeface="Times New Roman"/>
            </a:endParaRPr>
          </a:p>
          <a:p>
            <a:pPr marL="350520">
              <a:lnSpc>
                <a:spcPct val="100000"/>
              </a:lnSpc>
              <a:spcBef>
                <a:spcPts val="560"/>
              </a:spcBef>
            </a:pPr>
            <a:r>
              <a:rPr sz="1750" i="1" spc="5" dirty="0">
                <a:latin typeface="Times New Roman"/>
                <a:cs typeface="Times New Roman"/>
              </a:rPr>
              <a:t>b</a:t>
            </a:r>
            <a:r>
              <a:rPr sz="1750" i="1" spc="35" dirty="0">
                <a:latin typeface="Times New Roman"/>
                <a:cs typeface="Times New Roman"/>
              </a:rPr>
              <a:t> </a:t>
            </a:r>
            <a:r>
              <a:rPr sz="1750" spc="5" dirty="0">
                <a:latin typeface="Symbol"/>
                <a:cs typeface="Symbol"/>
              </a:rPr>
              <a:t></a:t>
            </a:r>
            <a:r>
              <a:rPr sz="1750" spc="85" dirty="0">
                <a:latin typeface="Times New Roman"/>
                <a:cs typeface="Times New Roman"/>
              </a:rPr>
              <a:t> </a:t>
            </a:r>
            <a:r>
              <a:rPr sz="1750" i="1" spc="5" dirty="0">
                <a:latin typeface="Times New Roman"/>
                <a:cs typeface="Times New Roman"/>
              </a:rPr>
              <a:t>I</a:t>
            </a:r>
            <a:r>
              <a:rPr sz="1750" i="1" spc="-225" dirty="0">
                <a:latin typeface="Times New Roman"/>
                <a:cs typeface="Times New Roman"/>
              </a:rPr>
              <a:t> </a:t>
            </a:r>
            <a:r>
              <a:rPr sz="1575" i="1" spc="-22" baseline="-23809" dirty="0">
                <a:latin typeface="Times New Roman"/>
                <a:cs typeface="Times New Roman"/>
              </a:rPr>
              <a:t>B</a:t>
            </a:r>
            <a:r>
              <a:rPr sz="1575" i="1" spc="37" baseline="-23809" dirty="0">
                <a:latin typeface="Times New Roman"/>
                <a:cs typeface="Times New Roman"/>
              </a:rPr>
              <a:t> </a:t>
            </a:r>
            <a:r>
              <a:rPr sz="1750" dirty="0">
                <a:latin typeface="Times New Roman"/>
                <a:cs typeface="Times New Roman"/>
              </a:rPr>
              <a:t>(</a:t>
            </a:r>
            <a:r>
              <a:rPr sz="1750" i="1" spc="30" dirty="0">
                <a:latin typeface="Times New Roman"/>
                <a:cs typeface="Times New Roman"/>
              </a:rPr>
              <a:t>b</a:t>
            </a:r>
            <a:r>
              <a:rPr sz="1750" spc="5" dirty="0">
                <a:latin typeface="Times New Roman"/>
                <a:cs typeface="Times New Roman"/>
              </a:rPr>
              <a:t>)</a:t>
            </a:r>
            <a:r>
              <a:rPr sz="1750" spc="25" dirty="0">
                <a:latin typeface="Times New Roman"/>
                <a:cs typeface="Times New Roman"/>
              </a:rPr>
              <a:t> </a:t>
            </a:r>
            <a:r>
              <a:rPr sz="1750" spc="5" dirty="0">
                <a:latin typeface="Symbol"/>
                <a:cs typeface="Symbol"/>
              </a:rPr>
              <a:t></a:t>
            </a:r>
            <a:r>
              <a:rPr sz="1750" dirty="0">
                <a:latin typeface="Times New Roman"/>
                <a:cs typeface="Times New Roman"/>
              </a:rPr>
              <a:t> </a:t>
            </a:r>
            <a:r>
              <a:rPr sz="1750" spc="-75" dirty="0">
                <a:latin typeface="Times New Roman"/>
                <a:cs typeface="Times New Roman"/>
              </a:rPr>
              <a:t> </a:t>
            </a:r>
            <a:r>
              <a:rPr sz="1750" i="1" spc="-20" dirty="0">
                <a:latin typeface="Times New Roman"/>
                <a:cs typeface="Times New Roman"/>
              </a:rPr>
              <a:t>f</a:t>
            </a:r>
            <a:r>
              <a:rPr sz="1750" i="1" spc="-35" dirty="0">
                <a:latin typeface="Times New Roman"/>
                <a:cs typeface="Times New Roman"/>
              </a:rPr>
              <a:t>o</a:t>
            </a:r>
            <a:r>
              <a:rPr sz="1750" i="1" spc="5" dirty="0">
                <a:latin typeface="Times New Roman"/>
                <a:cs typeface="Times New Roman"/>
              </a:rPr>
              <a:t>g</a:t>
            </a:r>
            <a:r>
              <a:rPr sz="1750" i="1" spc="-240" dirty="0">
                <a:latin typeface="Times New Roman"/>
                <a:cs typeface="Times New Roman"/>
              </a:rPr>
              <a:t> </a:t>
            </a:r>
            <a:r>
              <a:rPr sz="1750" spc="-5" dirty="0">
                <a:latin typeface="Times New Roman"/>
                <a:cs typeface="Times New Roman"/>
              </a:rPr>
              <a:t>(</a:t>
            </a:r>
            <a:r>
              <a:rPr sz="1750" i="1" spc="35" dirty="0">
                <a:latin typeface="Times New Roman"/>
                <a:cs typeface="Times New Roman"/>
              </a:rPr>
              <a:t>b</a:t>
            </a:r>
            <a:r>
              <a:rPr sz="1750" spc="5" dirty="0">
                <a:latin typeface="Times New Roman"/>
                <a:cs typeface="Times New Roman"/>
              </a:rPr>
              <a:t>)</a:t>
            </a:r>
            <a:r>
              <a:rPr sz="1750" spc="25" dirty="0">
                <a:latin typeface="Times New Roman"/>
                <a:cs typeface="Times New Roman"/>
              </a:rPr>
              <a:t> </a:t>
            </a:r>
            <a:r>
              <a:rPr sz="1750" spc="5" dirty="0">
                <a:latin typeface="Symbol"/>
                <a:cs typeface="Symbol"/>
              </a:rPr>
              <a:t></a:t>
            </a:r>
            <a:r>
              <a:rPr sz="1750" dirty="0">
                <a:latin typeface="Times New Roman"/>
                <a:cs typeface="Times New Roman"/>
              </a:rPr>
              <a:t> </a:t>
            </a:r>
            <a:r>
              <a:rPr sz="1750" spc="-75" dirty="0">
                <a:latin typeface="Times New Roman"/>
                <a:cs typeface="Times New Roman"/>
              </a:rPr>
              <a:t> </a:t>
            </a:r>
            <a:r>
              <a:rPr sz="1750" i="1" dirty="0">
                <a:latin typeface="Times New Roman"/>
                <a:cs typeface="Times New Roman"/>
              </a:rPr>
              <a:t>f</a:t>
            </a:r>
            <a:r>
              <a:rPr sz="1750" i="1" spc="-15" dirty="0">
                <a:latin typeface="Times New Roman"/>
                <a:cs typeface="Times New Roman"/>
              </a:rPr>
              <a:t> </a:t>
            </a:r>
            <a:r>
              <a:rPr sz="1750" spc="130" dirty="0">
                <a:latin typeface="Times New Roman"/>
                <a:cs typeface="Times New Roman"/>
              </a:rPr>
              <a:t>(</a:t>
            </a:r>
            <a:r>
              <a:rPr sz="1750" i="1" spc="145" dirty="0">
                <a:latin typeface="Times New Roman"/>
                <a:cs typeface="Times New Roman"/>
              </a:rPr>
              <a:t>g</a:t>
            </a:r>
            <a:r>
              <a:rPr sz="1750" spc="-5" dirty="0">
                <a:latin typeface="Times New Roman"/>
                <a:cs typeface="Times New Roman"/>
              </a:rPr>
              <a:t>(</a:t>
            </a:r>
            <a:r>
              <a:rPr sz="1750" i="1" spc="35" dirty="0">
                <a:latin typeface="Times New Roman"/>
                <a:cs typeface="Times New Roman"/>
              </a:rPr>
              <a:t>b</a:t>
            </a:r>
            <a:r>
              <a:rPr sz="1750" spc="-20" dirty="0">
                <a:latin typeface="Times New Roman"/>
                <a:cs typeface="Times New Roman"/>
              </a:rPr>
              <a:t>))</a:t>
            </a:r>
            <a:endParaRPr sz="1750">
              <a:latin typeface="Times New Roman"/>
              <a:cs typeface="Times New Roman"/>
            </a:endParaRPr>
          </a:p>
          <a:p>
            <a:pPr marL="5062220">
              <a:lnSpc>
                <a:spcPts val="1620"/>
              </a:lnSpc>
              <a:spcBef>
                <a:spcPts val="470"/>
              </a:spcBef>
            </a:pPr>
            <a:r>
              <a:rPr sz="1700" i="1" spc="170" dirty="0">
                <a:latin typeface="Times New Roman"/>
                <a:cs typeface="Times New Roman"/>
              </a:rPr>
              <a:t>g</a:t>
            </a:r>
            <a:r>
              <a:rPr sz="1700" spc="10" dirty="0">
                <a:latin typeface="Times New Roman"/>
                <a:cs typeface="Times New Roman"/>
              </a:rPr>
              <a:t>(</a:t>
            </a:r>
            <a:r>
              <a:rPr sz="1700" i="1" spc="60" dirty="0">
                <a:latin typeface="Times New Roman"/>
                <a:cs typeface="Times New Roman"/>
              </a:rPr>
              <a:t>b</a:t>
            </a:r>
            <a:r>
              <a:rPr sz="1700" spc="35" dirty="0">
                <a:latin typeface="Times New Roman"/>
                <a:cs typeface="Times New Roman"/>
              </a:rPr>
              <a:t>)</a:t>
            </a:r>
            <a:r>
              <a:rPr sz="1700" spc="-170" dirty="0">
                <a:latin typeface="Times New Roman"/>
                <a:cs typeface="Times New Roman"/>
              </a:rPr>
              <a:t> </a:t>
            </a:r>
            <a:r>
              <a:rPr sz="1700" spc="80" dirty="0">
                <a:latin typeface="Symbol"/>
                <a:cs typeface="Symbol"/>
              </a:rPr>
              <a:t></a:t>
            </a:r>
            <a:r>
              <a:rPr sz="1700" spc="-30" dirty="0">
                <a:latin typeface="Times New Roman"/>
                <a:cs typeface="Times New Roman"/>
              </a:rPr>
              <a:t> </a:t>
            </a:r>
            <a:r>
              <a:rPr sz="1700" i="1" spc="70" dirty="0">
                <a:latin typeface="Times New Roman"/>
                <a:cs typeface="Times New Roman"/>
              </a:rPr>
              <a:t>A</a:t>
            </a:r>
            <a:endParaRPr sz="1700">
              <a:latin typeface="Times New Roman"/>
              <a:cs typeface="Times New Roman"/>
            </a:endParaRPr>
          </a:p>
          <a:p>
            <a:pPr marL="322580">
              <a:lnSpc>
                <a:spcPts val="1739"/>
              </a:lnSpc>
              <a:tabLst>
                <a:tab pos="5931535" algn="l"/>
              </a:tabLst>
            </a:pPr>
            <a:r>
              <a:rPr sz="1750" spc="15" dirty="0">
                <a:latin typeface="Times New Roman"/>
                <a:cs typeface="Times New Roman"/>
              </a:rPr>
              <a:t>Therefore,</a:t>
            </a:r>
            <a:r>
              <a:rPr sz="1750" spc="-95" dirty="0">
                <a:latin typeface="Times New Roman"/>
                <a:cs typeface="Times New Roman"/>
              </a:rPr>
              <a:t> </a:t>
            </a:r>
            <a:r>
              <a:rPr sz="1750" spc="-15" dirty="0">
                <a:latin typeface="Times New Roman"/>
                <a:cs typeface="Times New Roman"/>
              </a:rPr>
              <a:t>for</a:t>
            </a:r>
            <a:r>
              <a:rPr sz="1750" spc="114" dirty="0">
                <a:latin typeface="Times New Roman"/>
                <a:cs typeface="Times New Roman"/>
              </a:rPr>
              <a:t> </a:t>
            </a:r>
            <a:r>
              <a:rPr sz="1750" spc="20" dirty="0">
                <a:latin typeface="Times New Roman"/>
                <a:cs typeface="Times New Roman"/>
              </a:rPr>
              <a:t>every</a:t>
            </a:r>
            <a:r>
              <a:rPr sz="1750" spc="155" dirty="0">
                <a:latin typeface="Times New Roman"/>
                <a:cs typeface="Times New Roman"/>
              </a:rPr>
              <a:t> </a:t>
            </a:r>
            <a:r>
              <a:rPr sz="2700" i="1" spc="37" baseline="18518" dirty="0">
                <a:latin typeface="Times New Roman"/>
                <a:cs typeface="Times New Roman"/>
              </a:rPr>
              <a:t>b</a:t>
            </a:r>
            <a:r>
              <a:rPr sz="2700" i="1" spc="-292" baseline="18518" dirty="0">
                <a:latin typeface="Times New Roman"/>
                <a:cs typeface="Times New Roman"/>
              </a:rPr>
              <a:t> </a:t>
            </a:r>
            <a:r>
              <a:rPr sz="2700" spc="52" baseline="18518" dirty="0">
                <a:latin typeface="Symbol"/>
                <a:cs typeface="Symbol"/>
              </a:rPr>
              <a:t></a:t>
            </a:r>
            <a:r>
              <a:rPr sz="2700" spc="-209" baseline="18518" dirty="0">
                <a:latin typeface="Times New Roman"/>
                <a:cs typeface="Times New Roman"/>
              </a:rPr>
              <a:t> </a:t>
            </a:r>
            <a:r>
              <a:rPr sz="2700" i="1" spc="44" baseline="18518" dirty="0">
                <a:latin typeface="Times New Roman"/>
                <a:cs typeface="Times New Roman"/>
              </a:rPr>
              <a:t>B</a:t>
            </a:r>
            <a:r>
              <a:rPr sz="2700" i="1" spc="-217" baseline="18518" dirty="0">
                <a:latin typeface="Times New Roman"/>
                <a:cs typeface="Times New Roman"/>
              </a:rPr>
              <a:t> </a:t>
            </a:r>
            <a:r>
              <a:rPr sz="1725" spc="15" baseline="-9661" dirty="0">
                <a:latin typeface="Times New Roman"/>
                <a:cs typeface="Times New Roman"/>
              </a:rPr>
              <a:t>,</a:t>
            </a:r>
            <a:r>
              <a:rPr sz="1725" spc="135" baseline="-9661" dirty="0">
                <a:latin typeface="Times New Roman"/>
                <a:cs typeface="Times New Roman"/>
              </a:rPr>
              <a:t> </a:t>
            </a:r>
            <a:r>
              <a:rPr sz="1750" spc="50" dirty="0">
                <a:latin typeface="Times New Roman"/>
                <a:cs typeface="Times New Roman"/>
              </a:rPr>
              <a:t>there</a:t>
            </a:r>
            <a:r>
              <a:rPr sz="1750" spc="-10" dirty="0">
                <a:latin typeface="Times New Roman"/>
                <a:cs typeface="Times New Roman"/>
              </a:rPr>
              <a:t> </a:t>
            </a:r>
            <a:r>
              <a:rPr sz="1750" dirty="0">
                <a:latin typeface="Times New Roman"/>
                <a:cs typeface="Times New Roman"/>
              </a:rPr>
              <a:t>exists</a:t>
            </a:r>
            <a:r>
              <a:rPr sz="1750" spc="-60" dirty="0">
                <a:latin typeface="Times New Roman"/>
                <a:cs typeface="Times New Roman"/>
              </a:rPr>
              <a:t> </a:t>
            </a:r>
            <a:r>
              <a:rPr sz="1750" spc="30" dirty="0">
                <a:latin typeface="Times New Roman"/>
                <a:cs typeface="Times New Roman"/>
              </a:rPr>
              <a:t>an</a:t>
            </a:r>
            <a:r>
              <a:rPr sz="1750" spc="100" dirty="0">
                <a:latin typeface="Times New Roman"/>
                <a:cs typeface="Times New Roman"/>
              </a:rPr>
              <a:t> </a:t>
            </a:r>
            <a:r>
              <a:rPr sz="1750" spc="20" dirty="0">
                <a:latin typeface="Times New Roman"/>
                <a:cs typeface="Times New Roman"/>
              </a:rPr>
              <a:t>element	</a:t>
            </a:r>
            <a:r>
              <a:rPr sz="1750" spc="25" dirty="0">
                <a:latin typeface="Times New Roman"/>
                <a:cs typeface="Times New Roman"/>
              </a:rPr>
              <a:t>such</a:t>
            </a:r>
            <a:r>
              <a:rPr sz="1750" spc="20" dirty="0">
                <a:latin typeface="Times New Roman"/>
                <a:cs typeface="Times New Roman"/>
              </a:rPr>
              <a:t> </a:t>
            </a:r>
            <a:r>
              <a:rPr sz="1750" spc="40" dirty="0">
                <a:latin typeface="Times New Roman"/>
                <a:cs typeface="Times New Roman"/>
              </a:rPr>
              <a:t>that</a:t>
            </a:r>
            <a:endParaRPr sz="1750">
              <a:latin typeface="Times New Roman"/>
              <a:cs typeface="Times New Roman"/>
            </a:endParaRPr>
          </a:p>
          <a:p>
            <a:pPr marL="671195">
              <a:lnSpc>
                <a:spcPct val="100000"/>
              </a:lnSpc>
              <a:spcBef>
                <a:spcPts val="665"/>
              </a:spcBef>
            </a:pPr>
            <a:r>
              <a:rPr sz="1700" i="1" spc="40" dirty="0">
                <a:latin typeface="Times New Roman"/>
                <a:cs typeface="Times New Roman"/>
              </a:rPr>
              <a:t>f</a:t>
            </a:r>
            <a:r>
              <a:rPr sz="1700" i="1" spc="-45" dirty="0">
                <a:latin typeface="Times New Roman"/>
                <a:cs typeface="Times New Roman"/>
              </a:rPr>
              <a:t> </a:t>
            </a:r>
            <a:r>
              <a:rPr sz="1700" spc="75" dirty="0">
                <a:latin typeface="Times New Roman"/>
                <a:cs typeface="Times New Roman"/>
              </a:rPr>
              <a:t>(</a:t>
            </a:r>
            <a:r>
              <a:rPr sz="1700" i="1" spc="75" dirty="0">
                <a:latin typeface="Times New Roman"/>
                <a:cs typeface="Times New Roman"/>
              </a:rPr>
              <a:t>g</a:t>
            </a:r>
            <a:r>
              <a:rPr sz="1700" spc="75" dirty="0">
                <a:latin typeface="Times New Roman"/>
                <a:cs typeface="Times New Roman"/>
              </a:rPr>
              <a:t>(</a:t>
            </a:r>
            <a:r>
              <a:rPr sz="1700" i="1" spc="75" dirty="0">
                <a:latin typeface="Times New Roman"/>
                <a:cs typeface="Times New Roman"/>
              </a:rPr>
              <a:t>b</a:t>
            </a:r>
            <a:r>
              <a:rPr sz="1700" spc="75" dirty="0">
                <a:latin typeface="Times New Roman"/>
                <a:cs typeface="Times New Roman"/>
              </a:rPr>
              <a:t>))</a:t>
            </a:r>
            <a:r>
              <a:rPr sz="1700" spc="5" dirty="0">
                <a:latin typeface="Times New Roman"/>
                <a:cs typeface="Times New Roman"/>
              </a:rPr>
              <a:t> </a:t>
            </a:r>
            <a:r>
              <a:rPr sz="1700" spc="80" dirty="0">
                <a:latin typeface="Symbol"/>
                <a:cs typeface="Symbol"/>
              </a:rPr>
              <a:t></a:t>
            </a:r>
            <a:r>
              <a:rPr sz="1700" spc="-70" dirty="0">
                <a:latin typeface="Times New Roman"/>
                <a:cs typeface="Times New Roman"/>
              </a:rPr>
              <a:t> </a:t>
            </a:r>
            <a:r>
              <a:rPr sz="1700" i="1" spc="5" dirty="0">
                <a:latin typeface="Times New Roman"/>
                <a:cs typeface="Times New Roman"/>
              </a:rPr>
              <a:t>b</a:t>
            </a:r>
            <a:r>
              <a:rPr sz="1700" spc="5" dirty="0">
                <a:latin typeface="Times New Roman"/>
                <a:cs typeface="Times New Roman"/>
              </a:rPr>
              <a:t>.</a:t>
            </a:r>
            <a:endParaRPr sz="1700">
              <a:latin typeface="Times New Roman"/>
              <a:cs typeface="Times New Roman"/>
            </a:endParaRPr>
          </a:p>
          <a:p>
            <a:pPr marL="322580">
              <a:lnSpc>
                <a:spcPct val="100000"/>
              </a:lnSpc>
              <a:spcBef>
                <a:spcPts val="580"/>
              </a:spcBef>
            </a:pPr>
            <a:r>
              <a:rPr sz="1750" spc="-180" dirty="0">
                <a:latin typeface="Times New Roman"/>
                <a:cs typeface="Times New Roman"/>
              </a:rPr>
              <a:t>S</a:t>
            </a:r>
            <a:r>
              <a:rPr sz="1750" spc="10" dirty="0">
                <a:latin typeface="Times New Roman"/>
                <a:cs typeface="Times New Roman"/>
              </a:rPr>
              <a:t>o</a:t>
            </a:r>
            <a:r>
              <a:rPr sz="1750" spc="-30" dirty="0">
                <a:latin typeface="Times New Roman"/>
                <a:cs typeface="Times New Roman"/>
              </a:rPr>
              <a:t> </a:t>
            </a:r>
            <a:r>
              <a:rPr sz="1750" spc="5" dirty="0">
                <a:latin typeface="Times New Roman"/>
                <a:cs typeface="Times New Roman"/>
              </a:rPr>
              <a:t>f</a:t>
            </a:r>
            <a:r>
              <a:rPr sz="1750" spc="-55" dirty="0">
                <a:latin typeface="Times New Roman"/>
                <a:cs typeface="Times New Roman"/>
              </a:rPr>
              <a:t> </a:t>
            </a:r>
            <a:r>
              <a:rPr sz="1750" spc="-10" dirty="0">
                <a:latin typeface="Times New Roman"/>
                <a:cs typeface="Times New Roman"/>
              </a:rPr>
              <a:t>i</a:t>
            </a:r>
            <a:r>
              <a:rPr sz="1750" spc="5" dirty="0">
                <a:latin typeface="Times New Roman"/>
                <a:cs typeface="Times New Roman"/>
              </a:rPr>
              <a:t>s</a:t>
            </a:r>
            <a:r>
              <a:rPr sz="1750" spc="-45" dirty="0">
                <a:latin typeface="Times New Roman"/>
                <a:cs typeface="Times New Roman"/>
              </a:rPr>
              <a:t> </a:t>
            </a:r>
            <a:r>
              <a:rPr sz="1750" spc="-10" dirty="0">
                <a:latin typeface="Times New Roman"/>
                <a:cs typeface="Times New Roman"/>
              </a:rPr>
              <a:t>o</a:t>
            </a:r>
            <a:r>
              <a:rPr sz="1750" spc="95" dirty="0">
                <a:latin typeface="Times New Roman"/>
                <a:cs typeface="Times New Roman"/>
              </a:rPr>
              <a:t>n</a:t>
            </a:r>
            <a:r>
              <a:rPr sz="1750" spc="20" dirty="0">
                <a:latin typeface="Times New Roman"/>
                <a:cs typeface="Times New Roman"/>
              </a:rPr>
              <a:t>t</a:t>
            </a:r>
            <a:r>
              <a:rPr sz="1750" spc="-10" dirty="0">
                <a:latin typeface="Times New Roman"/>
                <a:cs typeface="Times New Roman"/>
              </a:rPr>
              <a:t>o</a:t>
            </a:r>
            <a:r>
              <a:rPr sz="1750" spc="5" dirty="0">
                <a:latin typeface="Times New Roman"/>
                <a:cs typeface="Times New Roman"/>
              </a:rPr>
              <a:t>.</a:t>
            </a:r>
            <a:endParaRPr sz="1750">
              <a:latin typeface="Times New Roman"/>
              <a:cs typeface="Times New Roman"/>
            </a:endParaRPr>
          </a:p>
          <a:p>
            <a:pPr marL="25400">
              <a:lnSpc>
                <a:spcPct val="100000"/>
              </a:lnSpc>
              <a:spcBef>
                <a:spcPts val="605"/>
              </a:spcBef>
            </a:pPr>
            <a:r>
              <a:rPr sz="1750" b="1" spc="-60" dirty="0">
                <a:latin typeface="Times New Roman"/>
                <a:cs typeface="Times New Roman"/>
              </a:rPr>
              <a:t>Case</a:t>
            </a:r>
            <a:r>
              <a:rPr sz="1750" b="1" spc="-20" dirty="0">
                <a:latin typeface="Times New Roman"/>
                <a:cs typeface="Times New Roman"/>
              </a:rPr>
              <a:t> </a:t>
            </a:r>
            <a:r>
              <a:rPr sz="1750" b="1" spc="-5" dirty="0">
                <a:latin typeface="Times New Roman"/>
                <a:cs typeface="Times New Roman"/>
              </a:rPr>
              <a:t>(ii)</a:t>
            </a:r>
            <a:r>
              <a:rPr sz="1750" spc="-5" dirty="0">
                <a:latin typeface="Times New Roman"/>
                <a:cs typeface="Times New Roman"/>
              </a:rPr>
              <a:t>:</a:t>
            </a:r>
            <a:r>
              <a:rPr sz="1750" spc="280" dirty="0">
                <a:latin typeface="Times New Roman"/>
                <a:cs typeface="Times New Roman"/>
              </a:rPr>
              <a:t> </a:t>
            </a:r>
            <a:r>
              <a:rPr sz="1750" spc="-25" dirty="0">
                <a:latin typeface="Times New Roman"/>
                <a:cs typeface="Times New Roman"/>
              </a:rPr>
              <a:t>If</a:t>
            </a:r>
            <a:r>
              <a:rPr sz="1750" spc="-55" dirty="0">
                <a:latin typeface="Times New Roman"/>
                <a:cs typeface="Times New Roman"/>
              </a:rPr>
              <a:t> </a:t>
            </a:r>
            <a:r>
              <a:rPr sz="1750" spc="5" dirty="0">
                <a:latin typeface="Times New Roman"/>
                <a:cs typeface="Times New Roman"/>
              </a:rPr>
              <a:t>f</a:t>
            </a:r>
            <a:r>
              <a:rPr sz="1750" spc="-30" dirty="0">
                <a:latin typeface="Times New Roman"/>
                <a:cs typeface="Times New Roman"/>
              </a:rPr>
              <a:t> </a:t>
            </a:r>
            <a:r>
              <a:rPr sz="1750" dirty="0">
                <a:latin typeface="Times New Roman"/>
                <a:cs typeface="Times New Roman"/>
              </a:rPr>
              <a:t>is</a:t>
            </a:r>
            <a:r>
              <a:rPr sz="1750" spc="-45" dirty="0">
                <a:latin typeface="Times New Roman"/>
                <a:cs typeface="Times New Roman"/>
              </a:rPr>
              <a:t> </a:t>
            </a:r>
            <a:r>
              <a:rPr sz="1750" spc="50" dirty="0">
                <a:latin typeface="Times New Roman"/>
                <a:cs typeface="Times New Roman"/>
              </a:rPr>
              <a:t>1-</a:t>
            </a:r>
            <a:r>
              <a:rPr sz="1750" spc="-195" dirty="0">
                <a:latin typeface="Times New Roman"/>
                <a:cs typeface="Times New Roman"/>
              </a:rPr>
              <a:t> </a:t>
            </a:r>
            <a:r>
              <a:rPr sz="1750" spc="10" dirty="0">
                <a:latin typeface="Times New Roman"/>
                <a:cs typeface="Times New Roman"/>
              </a:rPr>
              <a:t>1</a:t>
            </a:r>
            <a:r>
              <a:rPr sz="1750" spc="80" dirty="0">
                <a:latin typeface="Times New Roman"/>
                <a:cs typeface="Times New Roman"/>
              </a:rPr>
              <a:t> </a:t>
            </a:r>
            <a:r>
              <a:rPr sz="1750" spc="50" dirty="0">
                <a:latin typeface="Times New Roman"/>
                <a:cs typeface="Times New Roman"/>
              </a:rPr>
              <a:t>and</a:t>
            </a:r>
            <a:r>
              <a:rPr sz="1750" spc="45" dirty="0">
                <a:latin typeface="Times New Roman"/>
                <a:cs typeface="Times New Roman"/>
              </a:rPr>
              <a:t> </a:t>
            </a:r>
            <a:r>
              <a:rPr sz="1750" spc="20" dirty="0">
                <a:latin typeface="Times New Roman"/>
                <a:cs typeface="Times New Roman"/>
              </a:rPr>
              <a:t>onto,</a:t>
            </a:r>
            <a:r>
              <a:rPr sz="1750" spc="-85" dirty="0">
                <a:latin typeface="Times New Roman"/>
                <a:cs typeface="Times New Roman"/>
              </a:rPr>
              <a:t> </a:t>
            </a:r>
            <a:r>
              <a:rPr sz="1750" spc="30" dirty="0">
                <a:latin typeface="Times New Roman"/>
                <a:cs typeface="Times New Roman"/>
              </a:rPr>
              <a:t>then</a:t>
            </a:r>
            <a:r>
              <a:rPr sz="1750" spc="80" dirty="0">
                <a:latin typeface="Times New Roman"/>
                <a:cs typeface="Times New Roman"/>
              </a:rPr>
              <a:t> </a:t>
            </a:r>
            <a:r>
              <a:rPr sz="1750" spc="15" dirty="0">
                <a:latin typeface="Times New Roman"/>
                <a:cs typeface="Times New Roman"/>
              </a:rPr>
              <a:t>to</a:t>
            </a:r>
            <a:r>
              <a:rPr sz="1750" spc="-15" dirty="0">
                <a:latin typeface="Times New Roman"/>
                <a:cs typeface="Times New Roman"/>
              </a:rPr>
              <a:t> </a:t>
            </a:r>
            <a:r>
              <a:rPr sz="1750" spc="30" dirty="0">
                <a:latin typeface="Times New Roman"/>
                <a:cs typeface="Times New Roman"/>
              </a:rPr>
              <a:t>prove</a:t>
            </a:r>
            <a:r>
              <a:rPr sz="1750" spc="-15" dirty="0">
                <a:latin typeface="Times New Roman"/>
                <a:cs typeface="Times New Roman"/>
              </a:rPr>
              <a:t> </a:t>
            </a:r>
            <a:r>
              <a:rPr sz="1750" spc="5" dirty="0">
                <a:latin typeface="Times New Roman"/>
                <a:cs typeface="Times New Roman"/>
              </a:rPr>
              <a:t>f</a:t>
            </a:r>
            <a:r>
              <a:rPr sz="1750" spc="-55" dirty="0">
                <a:latin typeface="Times New Roman"/>
                <a:cs typeface="Times New Roman"/>
              </a:rPr>
              <a:t> </a:t>
            </a:r>
            <a:r>
              <a:rPr sz="1750" spc="5" dirty="0">
                <a:latin typeface="Times New Roman"/>
                <a:cs typeface="Times New Roman"/>
              </a:rPr>
              <a:t>is</a:t>
            </a:r>
            <a:r>
              <a:rPr sz="1750" spc="-55" dirty="0">
                <a:latin typeface="Times New Roman"/>
                <a:cs typeface="Times New Roman"/>
              </a:rPr>
              <a:t> </a:t>
            </a:r>
            <a:r>
              <a:rPr sz="1750" spc="20" dirty="0">
                <a:latin typeface="Times New Roman"/>
                <a:cs typeface="Times New Roman"/>
              </a:rPr>
              <a:t>invertible.</a:t>
            </a:r>
            <a:endParaRPr sz="1750">
              <a:latin typeface="Times New Roman"/>
              <a:cs typeface="Times New Roman"/>
            </a:endParaRPr>
          </a:p>
          <a:p>
            <a:pPr marL="593725">
              <a:lnSpc>
                <a:spcPct val="100000"/>
              </a:lnSpc>
              <a:spcBef>
                <a:spcPts val="995"/>
              </a:spcBef>
              <a:tabLst>
                <a:tab pos="5080635" algn="l"/>
              </a:tabLst>
            </a:pPr>
            <a:r>
              <a:rPr sz="1750" spc="-215" dirty="0">
                <a:latin typeface="Times New Roman"/>
                <a:cs typeface="Times New Roman"/>
              </a:rPr>
              <a:t>F</a:t>
            </a:r>
            <a:r>
              <a:rPr sz="1750" spc="-10" dirty="0">
                <a:latin typeface="Times New Roman"/>
                <a:cs typeface="Times New Roman"/>
              </a:rPr>
              <a:t>o</a:t>
            </a:r>
            <a:r>
              <a:rPr sz="1750" spc="5" dirty="0">
                <a:latin typeface="Times New Roman"/>
                <a:cs typeface="Times New Roman"/>
              </a:rPr>
              <a:t>r</a:t>
            </a:r>
            <a:r>
              <a:rPr sz="1750" spc="105" dirty="0">
                <a:latin typeface="Times New Roman"/>
                <a:cs typeface="Times New Roman"/>
              </a:rPr>
              <a:t> </a:t>
            </a:r>
            <a:r>
              <a:rPr sz="1750" dirty="0">
                <a:latin typeface="Times New Roman"/>
                <a:cs typeface="Times New Roman"/>
              </a:rPr>
              <a:t>e</a:t>
            </a:r>
            <a:r>
              <a:rPr sz="1750" spc="50" dirty="0">
                <a:latin typeface="Times New Roman"/>
                <a:cs typeface="Times New Roman"/>
              </a:rPr>
              <a:t>a</a:t>
            </a:r>
            <a:r>
              <a:rPr sz="1750" spc="15" dirty="0">
                <a:latin typeface="Times New Roman"/>
                <a:cs typeface="Times New Roman"/>
              </a:rPr>
              <a:t>c</a:t>
            </a:r>
            <a:r>
              <a:rPr sz="1750" spc="10" dirty="0">
                <a:latin typeface="Times New Roman"/>
                <a:cs typeface="Times New Roman"/>
              </a:rPr>
              <a:t>h</a:t>
            </a:r>
            <a:r>
              <a:rPr sz="1750" dirty="0">
                <a:latin typeface="Times New Roman"/>
                <a:cs typeface="Times New Roman"/>
              </a:rPr>
              <a:t> </a:t>
            </a:r>
            <a:r>
              <a:rPr sz="1750" spc="-135" dirty="0">
                <a:latin typeface="Times New Roman"/>
                <a:cs typeface="Times New Roman"/>
              </a:rPr>
              <a:t> </a:t>
            </a:r>
            <a:r>
              <a:rPr sz="2700" i="1" spc="37" baseline="23148" dirty="0">
                <a:latin typeface="Times New Roman"/>
                <a:cs typeface="Times New Roman"/>
              </a:rPr>
              <a:t>b</a:t>
            </a:r>
            <a:r>
              <a:rPr sz="2700" i="1" spc="-300" baseline="23148" dirty="0">
                <a:latin typeface="Times New Roman"/>
                <a:cs typeface="Times New Roman"/>
              </a:rPr>
              <a:t> </a:t>
            </a:r>
            <a:r>
              <a:rPr sz="2700" spc="52" baseline="23148" dirty="0">
                <a:latin typeface="Symbol"/>
                <a:cs typeface="Symbol"/>
              </a:rPr>
              <a:t></a:t>
            </a:r>
            <a:r>
              <a:rPr sz="2700" spc="-217" baseline="23148" dirty="0">
                <a:latin typeface="Times New Roman"/>
                <a:cs typeface="Times New Roman"/>
              </a:rPr>
              <a:t> </a:t>
            </a:r>
            <a:r>
              <a:rPr sz="2700" i="1" spc="44" baseline="23148" dirty="0">
                <a:latin typeface="Times New Roman"/>
                <a:cs typeface="Times New Roman"/>
              </a:rPr>
              <a:t>B</a:t>
            </a:r>
            <a:r>
              <a:rPr sz="2700" i="1" spc="-225" baseline="23148" dirty="0">
                <a:latin typeface="Times New Roman"/>
                <a:cs typeface="Times New Roman"/>
              </a:rPr>
              <a:t> </a:t>
            </a:r>
            <a:r>
              <a:rPr sz="1750" spc="5" dirty="0">
                <a:latin typeface="Times New Roman"/>
                <a:cs typeface="Times New Roman"/>
              </a:rPr>
              <a:t>,</a:t>
            </a:r>
            <a:r>
              <a:rPr sz="1750" spc="-100" dirty="0">
                <a:latin typeface="Times New Roman"/>
                <a:cs typeface="Times New Roman"/>
              </a:rPr>
              <a:t> </a:t>
            </a:r>
            <a:r>
              <a:rPr sz="1750" spc="20" dirty="0">
                <a:latin typeface="Times New Roman"/>
                <a:cs typeface="Times New Roman"/>
              </a:rPr>
              <a:t>t</a:t>
            </a:r>
            <a:r>
              <a:rPr sz="1750" spc="95" dirty="0">
                <a:latin typeface="Times New Roman"/>
                <a:cs typeface="Times New Roman"/>
              </a:rPr>
              <a:t>h</a:t>
            </a:r>
            <a:r>
              <a:rPr sz="1750" dirty="0">
                <a:latin typeface="Times New Roman"/>
                <a:cs typeface="Times New Roman"/>
              </a:rPr>
              <a:t>e</a:t>
            </a:r>
            <a:r>
              <a:rPr sz="1750" spc="120" dirty="0">
                <a:latin typeface="Times New Roman"/>
                <a:cs typeface="Times New Roman"/>
              </a:rPr>
              <a:t>r</a:t>
            </a:r>
            <a:r>
              <a:rPr sz="1750" spc="10" dirty="0">
                <a:latin typeface="Times New Roman"/>
                <a:cs typeface="Times New Roman"/>
              </a:rPr>
              <a:t>e</a:t>
            </a:r>
            <a:r>
              <a:rPr sz="1750" spc="-20" dirty="0">
                <a:latin typeface="Times New Roman"/>
                <a:cs typeface="Times New Roman"/>
              </a:rPr>
              <a:t> </a:t>
            </a:r>
            <a:r>
              <a:rPr sz="1750" dirty="0">
                <a:latin typeface="Times New Roman"/>
                <a:cs typeface="Times New Roman"/>
              </a:rPr>
              <a:t>e</a:t>
            </a:r>
            <a:r>
              <a:rPr sz="1750" spc="40" dirty="0">
                <a:latin typeface="Times New Roman"/>
                <a:cs typeface="Times New Roman"/>
              </a:rPr>
              <a:t>x</a:t>
            </a:r>
            <a:r>
              <a:rPr sz="1750" spc="-10" dirty="0">
                <a:latin typeface="Times New Roman"/>
                <a:cs typeface="Times New Roman"/>
              </a:rPr>
              <a:t>i</a:t>
            </a:r>
            <a:r>
              <a:rPr sz="1750" spc="-50" dirty="0">
                <a:latin typeface="Times New Roman"/>
                <a:cs typeface="Times New Roman"/>
              </a:rPr>
              <a:t>s</a:t>
            </a:r>
            <a:r>
              <a:rPr sz="1750" spc="20" dirty="0">
                <a:latin typeface="Times New Roman"/>
                <a:cs typeface="Times New Roman"/>
              </a:rPr>
              <a:t>t</a:t>
            </a:r>
            <a:r>
              <a:rPr sz="1750" spc="5" dirty="0">
                <a:latin typeface="Times New Roman"/>
                <a:cs typeface="Times New Roman"/>
              </a:rPr>
              <a:t>s</a:t>
            </a:r>
            <a:r>
              <a:rPr sz="1750" dirty="0">
                <a:latin typeface="Times New Roman"/>
                <a:cs typeface="Times New Roman"/>
              </a:rPr>
              <a:t> </a:t>
            </a:r>
            <a:r>
              <a:rPr sz="1750" spc="-60" dirty="0">
                <a:latin typeface="Times New Roman"/>
                <a:cs typeface="Times New Roman"/>
              </a:rPr>
              <a:t> </a:t>
            </a:r>
            <a:r>
              <a:rPr sz="1750" spc="70" dirty="0">
                <a:latin typeface="Times New Roman"/>
                <a:cs typeface="Times New Roman"/>
              </a:rPr>
              <a:t>a</a:t>
            </a:r>
            <a:r>
              <a:rPr sz="1750" spc="10" dirty="0">
                <a:latin typeface="Times New Roman"/>
                <a:cs typeface="Times New Roman"/>
              </a:rPr>
              <a:t>n</a:t>
            </a:r>
            <a:r>
              <a:rPr sz="1750" dirty="0">
                <a:latin typeface="Times New Roman"/>
                <a:cs typeface="Times New Roman"/>
              </a:rPr>
              <a:t> </a:t>
            </a:r>
            <a:r>
              <a:rPr sz="1750" spc="-55" dirty="0">
                <a:latin typeface="Times New Roman"/>
                <a:cs typeface="Times New Roman"/>
              </a:rPr>
              <a:t> </a:t>
            </a:r>
            <a:r>
              <a:rPr sz="2700" i="1" spc="37" baseline="23148" dirty="0">
                <a:latin typeface="Times New Roman"/>
                <a:cs typeface="Times New Roman"/>
              </a:rPr>
              <a:t>a</a:t>
            </a:r>
            <a:r>
              <a:rPr sz="2700" i="1" spc="-262" baseline="23148" dirty="0">
                <a:latin typeface="Times New Roman"/>
                <a:cs typeface="Times New Roman"/>
              </a:rPr>
              <a:t> </a:t>
            </a:r>
            <a:r>
              <a:rPr sz="2700" spc="52" baseline="23148" dirty="0">
                <a:latin typeface="Symbol"/>
                <a:cs typeface="Symbol"/>
              </a:rPr>
              <a:t></a:t>
            </a:r>
            <a:r>
              <a:rPr sz="2700" spc="-89" baseline="23148" dirty="0">
                <a:latin typeface="Times New Roman"/>
                <a:cs typeface="Times New Roman"/>
              </a:rPr>
              <a:t> </a:t>
            </a:r>
            <a:r>
              <a:rPr sz="2700" i="1" spc="247" baseline="23148" dirty="0">
                <a:latin typeface="Times New Roman"/>
                <a:cs typeface="Times New Roman"/>
              </a:rPr>
              <a:t>A</a:t>
            </a:r>
            <a:r>
              <a:rPr sz="1750" spc="-50" dirty="0">
                <a:latin typeface="Times New Roman"/>
                <a:cs typeface="Times New Roman"/>
              </a:rPr>
              <a:t>s</a:t>
            </a:r>
            <a:r>
              <a:rPr sz="1750" spc="95" dirty="0">
                <a:latin typeface="Times New Roman"/>
                <a:cs typeface="Times New Roman"/>
              </a:rPr>
              <a:t>u</a:t>
            </a:r>
            <a:r>
              <a:rPr sz="1750" spc="15" dirty="0">
                <a:latin typeface="Times New Roman"/>
                <a:cs typeface="Times New Roman"/>
              </a:rPr>
              <a:t>c</a:t>
            </a:r>
            <a:r>
              <a:rPr sz="1750" spc="10" dirty="0">
                <a:latin typeface="Times New Roman"/>
                <a:cs typeface="Times New Roman"/>
              </a:rPr>
              <a:t>h</a:t>
            </a:r>
            <a:r>
              <a:rPr sz="1750" spc="75" dirty="0">
                <a:latin typeface="Times New Roman"/>
                <a:cs typeface="Times New Roman"/>
              </a:rPr>
              <a:t> </a:t>
            </a:r>
            <a:r>
              <a:rPr sz="1750" spc="20" dirty="0">
                <a:latin typeface="Times New Roman"/>
                <a:cs typeface="Times New Roman"/>
              </a:rPr>
              <a:t>t</a:t>
            </a:r>
            <a:r>
              <a:rPr sz="1750" spc="95" dirty="0">
                <a:latin typeface="Times New Roman"/>
                <a:cs typeface="Times New Roman"/>
              </a:rPr>
              <a:t>h</a:t>
            </a:r>
            <a:r>
              <a:rPr sz="1750" spc="50" dirty="0">
                <a:latin typeface="Times New Roman"/>
                <a:cs typeface="Times New Roman"/>
              </a:rPr>
              <a:t>a</a:t>
            </a:r>
            <a:r>
              <a:rPr sz="1750" spc="5" dirty="0">
                <a:latin typeface="Times New Roman"/>
                <a:cs typeface="Times New Roman"/>
              </a:rPr>
              <a:t>t</a:t>
            </a:r>
            <a:r>
              <a:rPr sz="1750" dirty="0">
                <a:latin typeface="Times New Roman"/>
                <a:cs typeface="Times New Roman"/>
              </a:rPr>
              <a:t>	</a:t>
            </a:r>
            <a:r>
              <a:rPr sz="2550" i="1" spc="44" baseline="22875" dirty="0">
                <a:latin typeface="Times New Roman"/>
                <a:cs typeface="Times New Roman"/>
              </a:rPr>
              <a:t>f</a:t>
            </a:r>
            <a:r>
              <a:rPr sz="2550" i="1" spc="-22" baseline="22875" dirty="0">
                <a:latin typeface="Times New Roman"/>
                <a:cs typeface="Times New Roman"/>
              </a:rPr>
              <a:t> </a:t>
            </a:r>
            <a:r>
              <a:rPr sz="2550" spc="97" baseline="22875" dirty="0">
                <a:latin typeface="Times New Roman"/>
                <a:cs typeface="Times New Roman"/>
              </a:rPr>
              <a:t>(</a:t>
            </a:r>
            <a:r>
              <a:rPr sz="2550" i="1" spc="127" baseline="22875" dirty="0">
                <a:latin typeface="Times New Roman"/>
                <a:cs typeface="Times New Roman"/>
              </a:rPr>
              <a:t>a</a:t>
            </a:r>
            <a:r>
              <a:rPr sz="2550" spc="52" baseline="22875" dirty="0">
                <a:latin typeface="Times New Roman"/>
                <a:cs typeface="Times New Roman"/>
              </a:rPr>
              <a:t>)</a:t>
            </a:r>
            <a:r>
              <a:rPr sz="2550" spc="37" baseline="22875" dirty="0">
                <a:latin typeface="Times New Roman"/>
                <a:cs typeface="Times New Roman"/>
              </a:rPr>
              <a:t> </a:t>
            </a:r>
            <a:r>
              <a:rPr sz="2550" spc="89" baseline="22875" dirty="0">
                <a:latin typeface="Symbol"/>
                <a:cs typeface="Symbol"/>
              </a:rPr>
              <a:t></a:t>
            </a:r>
            <a:r>
              <a:rPr sz="2550" spc="-60" baseline="22875" dirty="0">
                <a:latin typeface="Times New Roman"/>
                <a:cs typeface="Times New Roman"/>
              </a:rPr>
              <a:t> </a:t>
            </a:r>
            <a:r>
              <a:rPr sz="2550" i="1" spc="82" baseline="22875" dirty="0">
                <a:latin typeface="Times New Roman"/>
                <a:cs typeface="Times New Roman"/>
              </a:rPr>
              <a:t>b</a:t>
            </a:r>
            <a:r>
              <a:rPr sz="2550" i="1" spc="-142" baseline="22875" dirty="0">
                <a:latin typeface="Times New Roman"/>
                <a:cs typeface="Times New Roman"/>
              </a:rPr>
              <a:t> </a:t>
            </a:r>
            <a:r>
              <a:rPr sz="1750" spc="5" dirty="0">
                <a:latin typeface="Times New Roman"/>
                <a:cs typeface="Times New Roman"/>
              </a:rPr>
              <a:t>.</a:t>
            </a:r>
            <a:endParaRPr sz="1750">
              <a:latin typeface="Times New Roman"/>
              <a:cs typeface="Times New Roman"/>
            </a:endParaRPr>
          </a:p>
          <a:p>
            <a:pPr marL="593725">
              <a:lnSpc>
                <a:spcPct val="100000"/>
              </a:lnSpc>
              <a:spcBef>
                <a:spcPts val="944"/>
              </a:spcBef>
              <a:tabLst>
                <a:tab pos="5786755" algn="l"/>
              </a:tabLst>
            </a:pPr>
            <a:r>
              <a:rPr sz="1750" spc="-45" dirty="0">
                <a:latin typeface="Times New Roman"/>
                <a:cs typeface="Times New Roman"/>
              </a:rPr>
              <a:t>H</a:t>
            </a:r>
            <a:r>
              <a:rPr sz="1750" dirty="0">
                <a:latin typeface="Times New Roman"/>
                <a:cs typeface="Times New Roman"/>
              </a:rPr>
              <a:t>e</a:t>
            </a:r>
            <a:r>
              <a:rPr sz="1750" spc="95" dirty="0">
                <a:latin typeface="Times New Roman"/>
                <a:cs typeface="Times New Roman"/>
              </a:rPr>
              <a:t>n</a:t>
            </a:r>
            <a:r>
              <a:rPr sz="1750" spc="15" dirty="0">
                <a:latin typeface="Times New Roman"/>
                <a:cs typeface="Times New Roman"/>
              </a:rPr>
              <a:t>c</a:t>
            </a:r>
            <a:r>
              <a:rPr sz="1750" spc="10" dirty="0">
                <a:latin typeface="Times New Roman"/>
                <a:cs typeface="Times New Roman"/>
              </a:rPr>
              <a:t>e</a:t>
            </a:r>
            <a:r>
              <a:rPr sz="1750" spc="-20" dirty="0">
                <a:latin typeface="Times New Roman"/>
                <a:cs typeface="Times New Roman"/>
              </a:rPr>
              <a:t> </a:t>
            </a:r>
            <a:r>
              <a:rPr sz="1750" spc="60" dirty="0">
                <a:latin typeface="Times New Roman"/>
                <a:cs typeface="Times New Roman"/>
              </a:rPr>
              <a:t>w</a:t>
            </a:r>
            <a:r>
              <a:rPr sz="1750" spc="10" dirty="0">
                <a:latin typeface="Times New Roman"/>
                <a:cs typeface="Times New Roman"/>
              </a:rPr>
              <a:t>e</a:t>
            </a:r>
            <a:r>
              <a:rPr sz="1750" spc="-20" dirty="0">
                <a:latin typeface="Times New Roman"/>
                <a:cs typeface="Times New Roman"/>
              </a:rPr>
              <a:t> </a:t>
            </a:r>
            <a:r>
              <a:rPr sz="1750" spc="40" dirty="0">
                <a:latin typeface="Times New Roman"/>
                <a:cs typeface="Times New Roman"/>
              </a:rPr>
              <a:t>d</a:t>
            </a:r>
            <a:r>
              <a:rPr sz="1750" dirty="0">
                <a:latin typeface="Times New Roman"/>
                <a:cs typeface="Times New Roman"/>
              </a:rPr>
              <a:t>e</a:t>
            </a:r>
            <a:r>
              <a:rPr sz="1750" spc="-40" dirty="0">
                <a:latin typeface="Times New Roman"/>
                <a:cs typeface="Times New Roman"/>
              </a:rPr>
              <a:t>f</a:t>
            </a:r>
            <a:r>
              <a:rPr sz="1750" spc="-10" dirty="0">
                <a:latin typeface="Times New Roman"/>
                <a:cs typeface="Times New Roman"/>
              </a:rPr>
              <a:t>i</a:t>
            </a:r>
            <a:r>
              <a:rPr sz="1750" spc="95" dirty="0">
                <a:latin typeface="Times New Roman"/>
                <a:cs typeface="Times New Roman"/>
              </a:rPr>
              <a:t>n</a:t>
            </a:r>
            <a:r>
              <a:rPr sz="1750" spc="10" dirty="0">
                <a:latin typeface="Times New Roman"/>
                <a:cs typeface="Times New Roman"/>
              </a:rPr>
              <a:t>e</a:t>
            </a:r>
            <a:r>
              <a:rPr sz="1750" dirty="0">
                <a:latin typeface="Times New Roman"/>
                <a:cs typeface="Times New Roman"/>
              </a:rPr>
              <a:t> </a:t>
            </a:r>
            <a:r>
              <a:rPr sz="1750" spc="-90" dirty="0">
                <a:latin typeface="Times New Roman"/>
                <a:cs typeface="Times New Roman"/>
              </a:rPr>
              <a:t> </a:t>
            </a:r>
            <a:r>
              <a:rPr sz="2550" i="1" spc="97" baseline="22875" dirty="0">
                <a:latin typeface="Times New Roman"/>
                <a:cs typeface="Times New Roman"/>
              </a:rPr>
              <a:t>g</a:t>
            </a:r>
            <a:r>
              <a:rPr sz="2550" i="1" baseline="22875" dirty="0">
                <a:latin typeface="Times New Roman"/>
                <a:cs typeface="Times New Roman"/>
              </a:rPr>
              <a:t> </a:t>
            </a:r>
            <a:r>
              <a:rPr sz="2550" spc="52" baseline="22875" dirty="0">
                <a:latin typeface="Times New Roman"/>
                <a:cs typeface="Times New Roman"/>
              </a:rPr>
              <a:t>:</a:t>
            </a:r>
            <a:r>
              <a:rPr sz="2550" spc="-60" baseline="22875" dirty="0">
                <a:latin typeface="Times New Roman"/>
                <a:cs typeface="Times New Roman"/>
              </a:rPr>
              <a:t> </a:t>
            </a:r>
            <a:r>
              <a:rPr sz="2550" i="1" spc="120" baseline="22875" dirty="0">
                <a:latin typeface="Times New Roman"/>
                <a:cs typeface="Times New Roman"/>
              </a:rPr>
              <a:t>B</a:t>
            </a:r>
            <a:r>
              <a:rPr sz="2550" i="1" spc="30" baseline="22875" dirty="0">
                <a:latin typeface="Times New Roman"/>
                <a:cs typeface="Times New Roman"/>
              </a:rPr>
              <a:t> </a:t>
            </a:r>
            <a:r>
              <a:rPr sz="2550" spc="195" baseline="22875" dirty="0">
                <a:latin typeface="Symbol"/>
                <a:cs typeface="Symbol"/>
              </a:rPr>
              <a:t></a:t>
            </a:r>
            <a:r>
              <a:rPr sz="2550" spc="165" baseline="22875" dirty="0">
                <a:latin typeface="Times New Roman"/>
                <a:cs typeface="Times New Roman"/>
              </a:rPr>
              <a:t> </a:t>
            </a:r>
            <a:r>
              <a:rPr sz="2550" i="1" spc="120" baseline="22875" dirty="0">
                <a:latin typeface="Times New Roman"/>
                <a:cs typeface="Times New Roman"/>
              </a:rPr>
              <a:t>A</a:t>
            </a:r>
            <a:r>
              <a:rPr sz="2550" i="1" spc="-300" baseline="22875" dirty="0">
                <a:latin typeface="Times New Roman"/>
                <a:cs typeface="Times New Roman"/>
              </a:rPr>
              <a:t> </a:t>
            </a:r>
            <a:r>
              <a:rPr sz="1750" spc="25" dirty="0">
                <a:latin typeface="Times New Roman"/>
                <a:cs typeface="Times New Roman"/>
              </a:rPr>
              <a:t>b</a:t>
            </a:r>
            <a:r>
              <a:rPr sz="1750" spc="10" dirty="0">
                <a:latin typeface="Times New Roman"/>
                <a:cs typeface="Times New Roman"/>
              </a:rPr>
              <a:t>y</a:t>
            </a:r>
            <a:r>
              <a:rPr sz="1750" dirty="0">
                <a:latin typeface="Times New Roman"/>
                <a:cs typeface="Times New Roman"/>
              </a:rPr>
              <a:t> </a:t>
            </a:r>
            <a:r>
              <a:rPr sz="1750" spc="-125" dirty="0">
                <a:latin typeface="Times New Roman"/>
                <a:cs typeface="Times New Roman"/>
              </a:rPr>
              <a:t> </a:t>
            </a:r>
            <a:r>
              <a:rPr sz="2550" i="1" spc="262" baseline="22875" dirty="0">
                <a:latin typeface="Times New Roman"/>
                <a:cs typeface="Times New Roman"/>
              </a:rPr>
              <a:t>g</a:t>
            </a:r>
            <a:r>
              <a:rPr sz="2550" spc="22" baseline="22875" dirty="0">
                <a:latin typeface="Times New Roman"/>
                <a:cs typeface="Times New Roman"/>
              </a:rPr>
              <a:t>(</a:t>
            </a:r>
            <a:r>
              <a:rPr sz="2550" i="1" spc="89" baseline="22875" dirty="0">
                <a:latin typeface="Times New Roman"/>
                <a:cs typeface="Times New Roman"/>
              </a:rPr>
              <a:t>b</a:t>
            </a:r>
            <a:r>
              <a:rPr sz="2550" spc="67" baseline="22875" dirty="0">
                <a:latin typeface="Times New Roman"/>
                <a:cs typeface="Times New Roman"/>
              </a:rPr>
              <a:t>)</a:t>
            </a:r>
            <a:r>
              <a:rPr sz="2550" spc="22" baseline="22875" dirty="0">
                <a:latin typeface="Times New Roman"/>
                <a:cs typeface="Times New Roman"/>
              </a:rPr>
              <a:t> </a:t>
            </a:r>
            <a:r>
              <a:rPr sz="2550" spc="112" baseline="22875" dirty="0">
                <a:latin typeface="Symbol"/>
                <a:cs typeface="Symbol"/>
              </a:rPr>
              <a:t></a:t>
            </a:r>
            <a:r>
              <a:rPr sz="2550" spc="7" baseline="22875" dirty="0">
                <a:latin typeface="Times New Roman"/>
                <a:cs typeface="Times New Roman"/>
              </a:rPr>
              <a:t> </a:t>
            </a:r>
            <a:r>
              <a:rPr sz="2550" i="1" spc="104" baseline="22875" dirty="0">
                <a:latin typeface="Times New Roman"/>
                <a:cs typeface="Times New Roman"/>
              </a:rPr>
              <a:t>a</a:t>
            </a:r>
            <a:r>
              <a:rPr sz="2550" i="1" spc="-75" baseline="22875" dirty="0">
                <a:latin typeface="Times New Roman"/>
                <a:cs typeface="Times New Roman"/>
              </a:rPr>
              <a:t> </a:t>
            </a:r>
            <a:r>
              <a:rPr sz="1750" spc="25" dirty="0">
                <a:latin typeface="Times New Roman"/>
                <a:cs typeface="Times New Roman"/>
              </a:rPr>
              <a:t>……</a:t>
            </a:r>
            <a:r>
              <a:rPr sz="1750" spc="-20" dirty="0">
                <a:latin typeface="Times New Roman"/>
                <a:cs typeface="Times New Roman"/>
              </a:rPr>
              <a:t>(</a:t>
            </a:r>
            <a:r>
              <a:rPr sz="1750" b="1" spc="114" dirty="0">
                <a:latin typeface="Times New Roman"/>
                <a:cs typeface="Times New Roman"/>
              </a:rPr>
              <a:t>2</a:t>
            </a:r>
            <a:r>
              <a:rPr sz="1750" spc="5" dirty="0">
                <a:latin typeface="Times New Roman"/>
                <a:cs typeface="Times New Roman"/>
              </a:rPr>
              <a:t>)</a:t>
            </a:r>
            <a:r>
              <a:rPr sz="1750" spc="-35" dirty="0">
                <a:latin typeface="Times New Roman"/>
                <a:cs typeface="Times New Roman"/>
              </a:rPr>
              <a:t> </a:t>
            </a:r>
            <a:r>
              <a:rPr sz="1750" spc="60" dirty="0">
                <a:latin typeface="Times New Roman"/>
                <a:cs typeface="Times New Roman"/>
              </a:rPr>
              <a:t>w</a:t>
            </a:r>
            <a:r>
              <a:rPr sz="1750" spc="95" dirty="0">
                <a:latin typeface="Times New Roman"/>
                <a:cs typeface="Times New Roman"/>
              </a:rPr>
              <a:t>h</a:t>
            </a:r>
            <a:r>
              <a:rPr sz="1750" dirty="0">
                <a:latin typeface="Times New Roman"/>
                <a:cs typeface="Times New Roman"/>
              </a:rPr>
              <a:t>e</a:t>
            </a:r>
            <a:r>
              <a:rPr sz="1750" spc="120" dirty="0">
                <a:latin typeface="Times New Roman"/>
                <a:cs typeface="Times New Roman"/>
              </a:rPr>
              <a:t>r</a:t>
            </a:r>
            <a:r>
              <a:rPr sz="1750" spc="10" dirty="0">
                <a:latin typeface="Times New Roman"/>
                <a:cs typeface="Times New Roman"/>
              </a:rPr>
              <a:t>e</a:t>
            </a:r>
            <a:r>
              <a:rPr sz="1750" dirty="0">
                <a:latin typeface="Times New Roman"/>
                <a:cs typeface="Times New Roman"/>
              </a:rPr>
              <a:t>	</a:t>
            </a:r>
            <a:r>
              <a:rPr sz="2550" i="1" spc="44" baseline="22875" dirty="0">
                <a:latin typeface="Times New Roman"/>
                <a:cs typeface="Times New Roman"/>
              </a:rPr>
              <a:t>f</a:t>
            </a:r>
            <a:r>
              <a:rPr sz="2550" i="1" spc="-22" baseline="22875" dirty="0">
                <a:latin typeface="Times New Roman"/>
                <a:cs typeface="Times New Roman"/>
              </a:rPr>
              <a:t> </a:t>
            </a:r>
            <a:r>
              <a:rPr sz="2550" spc="97" baseline="22875" dirty="0">
                <a:latin typeface="Times New Roman"/>
                <a:cs typeface="Times New Roman"/>
              </a:rPr>
              <a:t>(</a:t>
            </a:r>
            <a:r>
              <a:rPr sz="2550" i="1" spc="127" baseline="22875" dirty="0">
                <a:latin typeface="Times New Roman"/>
                <a:cs typeface="Times New Roman"/>
              </a:rPr>
              <a:t>a</a:t>
            </a:r>
            <a:r>
              <a:rPr sz="2550" spc="52" baseline="22875" dirty="0">
                <a:latin typeface="Times New Roman"/>
                <a:cs typeface="Times New Roman"/>
              </a:rPr>
              <a:t>)</a:t>
            </a:r>
            <a:r>
              <a:rPr sz="2550" spc="37" baseline="22875" dirty="0">
                <a:latin typeface="Times New Roman"/>
                <a:cs typeface="Times New Roman"/>
              </a:rPr>
              <a:t> </a:t>
            </a:r>
            <a:r>
              <a:rPr sz="2550" spc="89" baseline="22875" dirty="0">
                <a:latin typeface="Symbol"/>
                <a:cs typeface="Symbol"/>
              </a:rPr>
              <a:t></a:t>
            </a:r>
            <a:r>
              <a:rPr sz="2550" spc="-60" baseline="22875" dirty="0">
                <a:latin typeface="Times New Roman"/>
                <a:cs typeface="Times New Roman"/>
              </a:rPr>
              <a:t> </a:t>
            </a:r>
            <a:r>
              <a:rPr sz="2550" i="1" spc="82" baseline="22875" dirty="0">
                <a:latin typeface="Times New Roman"/>
                <a:cs typeface="Times New Roman"/>
              </a:rPr>
              <a:t>b</a:t>
            </a:r>
            <a:r>
              <a:rPr sz="2550" i="1" spc="-150" baseline="22875" dirty="0">
                <a:latin typeface="Times New Roman"/>
                <a:cs typeface="Times New Roman"/>
              </a:rPr>
              <a:t> </a:t>
            </a:r>
            <a:r>
              <a:rPr sz="1750" spc="5" dirty="0">
                <a:latin typeface="Times New Roman"/>
                <a:cs typeface="Times New Roman"/>
              </a:rPr>
              <a:t>.</a:t>
            </a:r>
            <a:endParaRPr sz="1750">
              <a:latin typeface="Times New Roman"/>
              <a:cs typeface="Times New Roman"/>
            </a:endParaRPr>
          </a:p>
        </p:txBody>
      </p:sp>
      <p:sp>
        <p:nvSpPr>
          <p:cNvPr id="5" name="object 5"/>
          <p:cNvSpPr txBox="1"/>
          <p:nvPr/>
        </p:nvSpPr>
        <p:spPr>
          <a:xfrm>
            <a:off x="1315318" y="4277943"/>
            <a:ext cx="2715895" cy="696595"/>
          </a:xfrm>
          <a:prstGeom prst="rect">
            <a:avLst/>
          </a:prstGeom>
        </p:spPr>
        <p:txBody>
          <a:bodyPr vert="horz" wrap="square" lIns="0" tIns="80645" rIns="0" bIns="0" rtlCol="0">
            <a:spAutoFit/>
          </a:bodyPr>
          <a:lstStyle/>
          <a:p>
            <a:pPr marL="38100">
              <a:lnSpc>
                <a:spcPct val="100000"/>
              </a:lnSpc>
              <a:spcBef>
                <a:spcPts val="635"/>
              </a:spcBef>
            </a:pPr>
            <a:r>
              <a:rPr sz="1750" spc="-25" dirty="0">
                <a:latin typeface="Times New Roman"/>
                <a:cs typeface="Times New Roman"/>
              </a:rPr>
              <a:t>If</a:t>
            </a:r>
            <a:r>
              <a:rPr sz="1750" spc="-65" dirty="0">
                <a:latin typeface="Times New Roman"/>
                <a:cs typeface="Times New Roman"/>
              </a:rPr>
              <a:t> </a:t>
            </a:r>
            <a:r>
              <a:rPr sz="1750" dirty="0">
                <a:latin typeface="Times New Roman"/>
                <a:cs typeface="Times New Roman"/>
              </a:rPr>
              <a:t>possible</a:t>
            </a:r>
            <a:r>
              <a:rPr sz="1750" spc="-10" dirty="0">
                <a:latin typeface="Times New Roman"/>
                <a:cs typeface="Times New Roman"/>
              </a:rPr>
              <a:t> </a:t>
            </a:r>
            <a:r>
              <a:rPr sz="1750" spc="5" dirty="0">
                <a:latin typeface="Times New Roman"/>
                <a:cs typeface="Times New Roman"/>
              </a:rPr>
              <a:t>,</a:t>
            </a:r>
            <a:r>
              <a:rPr sz="1750" spc="-105" dirty="0">
                <a:latin typeface="Times New Roman"/>
                <a:cs typeface="Times New Roman"/>
              </a:rPr>
              <a:t> </a:t>
            </a:r>
            <a:r>
              <a:rPr sz="1750" dirty="0">
                <a:latin typeface="Times New Roman"/>
                <a:cs typeface="Times New Roman"/>
              </a:rPr>
              <a:t>let</a:t>
            </a:r>
            <a:r>
              <a:rPr sz="1750" spc="375" dirty="0">
                <a:latin typeface="Times New Roman"/>
                <a:cs typeface="Times New Roman"/>
              </a:rPr>
              <a:t> </a:t>
            </a:r>
            <a:r>
              <a:rPr sz="2625" i="1" spc="67" baseline="25396" dirty="0">
                <a:latin typeface="Times New Roman"/>
                <a:cs typeface="Times New Roman"/>
              </a:rPr>
              <a:t>g</a:t>
            </a:r>
            <a:r>
              <a:rPr sz="2625" spc="67" baseline="25396" dirty="0">
                <a:latin typeface="Times New Roman"/>
                <a:cs typeface="Times New Roman"/>
              </a:rPr>
              <a:t>(</a:t>
            </a:r>
            <a:r>
              <a:rPr sz="2625" i="1" spc="67" baseline="25396" dirty="0">
                <a:latin typeface="Times New Roman"/>
                <a:cs typeface="Times New Roman"/>
              </a:rPr>
              <a:t>b</a:t>
            </a:r>
            <a:r>
              <a:rPr sz="2625" spc="67" baseline="25396" dirty="0">
                <a:latin typeface="Times New Roman"/>
                <a:cs typeface="Times New Roman"/>
              </a:rPr>
              <a:t>)</a:t>
            </a:r>
            <a:r>
              <a:rPr sz="2625" spc="30" baseline="25396" dirty="0">
                <a:latin typeface="Times New Roman"/>
                <a:cs typeface="Times New Roman"/>
              </a:rPr>
              <a:t> </a:t>
            </a:r>
            <a:r>
              <a:rPr sz="2625" spc="7" baseline="25396" dirty="0">
                <a:latin typeface="Symbol"/>
                <a:cs typeface="Symbol"/>
              </a:rPr>
              <a:t></a:t>
            </a:r>
            <a:r>
              <a:rPr sz="2625" spc="30" baseline="25396" dirty="0">
                <a:latin typeface="Times New Roman"/>
                <a:cs typeface="Times New Roman"/>
              </a:rPr>
              <a:t> </a:t>
            </a:r>
            <a:r>
              <a:rPr sz="2625" i="1" spc="-37" baseline="25396" dirty="0">
                <a:latin typeface="Times New Roman"/>
                <a:cs typeface="Times New Roman"/>
              </a:rPr>
              <a:t>a</a:t>
            </a:r>
            <a:r>
              <a:rPr sz="1575" spc="-37" baseline="18518" dirty="0">
                <a:latin typeface="Times New Roman"/>
                <a:cs typeface="Times New Roman"/>
              </a:rPr>
              <a:t>1</a:t>
            </a:r>
            <a:r>
              <a:rPr sz="1575" spc="225" baseline="18518" dirty="0">
                <a:latin typeface="Times New Roman"/>
                <a:cs typeface="Times New Roman"/>
              </a:rPr>
              <a:t> </a:t>
            </a:r>
            <a:r>
              <a:rPr sz="1750" spc="50" dirty="0">
                <a:latin typeface="Times New Roman"/>
                <a:cs typeface="Times New Roman"/>
              </a:rPr>
              <a:t>and</a:t>
            </a:r>
            <a:endParaRPr sz="1750">
              <a:latin typeface="Times New Roman"/>
              <a:cs typeface="Times New Roman"/>
            </a:endParaRPr>
          </a:p>
          <a:p>
            <a:pPr marL="66040">
              <a:lnSpc>
                <a:spcPct val="100000"/>
              </a:lnSpc>
              <a:spcBef>
                <a:spcPts val="540"/>
              </a:spcBef>
            </a:pPr>
            <a:r>
              <a:rPr sz="1750" spc="20" dirty="0">
                <a:latin typeface="Symbol"/>
                <a:cs typeface="Symbol"/>
              </a:rPr>
              <a:t></a:t>
            </a:r>
            <a:r>
              <a:rPr sz="1750" spc="20" dirty="0">
                <a:latin typeface="Times New Roman"/>
                <a:cs typeface="Times New Roman"/>
              </a:rPr>
              <a:t> </a:t>
            </a:r>
            <a:r>
              <a:rPr sz="1750" spc="-65" dirty="0">
                <a:latin typeface="Times New Roman"/>
                <a:cs typeface="Times New Roman"/>
              </a:rPr>
              <a:t> </a:t>
            </a:r>
            <a:r>
              <a:rPr sz="1750" i="1" spc="5" dirty="0">
                <a:latin typeface="Times New Roman"/>
                <a:cs typeface="Times New Roman"/>
              </a:rPr>
              <a:t>f</a:t>
            </a:r>
            <a:r>
              <a:rPr sz="1750" i="1" spc="-15" dirty="0">
                <a:latin typeface="Times New Roman"/>
                <a:cs typeface="Times New Roman"/>
              </a:rPr>
              <a:t> </a:t>
            </a:r>
            <a:r>
              <a:rPr sz="1750" spc="55" dirty="0">
                <a:latin typeface="Times New Roman"/>
                <a:cs typeface="Times New Roman"/>
              </a:rPr>
              <a:t>(</a:t>
            </a:r>
            <a:r>
              <a:rPr sz="1750" i="1" spc="-25" dirty="0">
                <a:latin typeface="Times New Roman"/>
                <a:cs typeface="Times New Roman"/>
              </a:rPr>
              <a:t>a</a:t>
            </a:r>
            <a:r>
              <a:rPr sz="1575" spc="-15" baseline="-23809" dirty="0">
                <a:latin typeface="Times New Roman"/>
                <a:cs typeface="Times New Roman"/>
              </a:rPr>
              <a:t>1</a:t>
            </a:r>
            <a:r>
              <a:rPr sz="1575" spc="-127" baseline="-23809" dirty="0">
                <a:latin typeface="Times New Roman"/>
                <a:cs typeface="Times New Roman"/>
              </a:rPr>
              <a:t> </a:t>
            </a:r>
            <a:r>
              <a:rPr sz="1750" spc="5" dirty="0">
                <a:latin typeface="Times New Roman"/>
                <a:cs typeface="Times New Roman"/>
              </a:rPr>
              <a:t>)</a:t>
            </a:r>
            <a:r>
              <a:rPr sz="1750" spc="30" dirty="0">
                <a:latin typeface="Times New Roman"/>
                <a:cs typeface="Times New Roman"/>
              </a:rPr>
              <a:t> </a:t>
            </a:r>
            <a:r>
              <a:rPr sz="1750" spc="10" dirty="0">
                <a:latin typeface="Symbol"/>
                <a:cs typeface="Symbol"/>
              </a:rPr>
              <a:t></a:t>
            </a:r>
            <a:r>
              <a:rPr sz="1750" spc="-20" dirty="0">
                <a:latin typeface="Times New Roman"/>
                <a:cs typeface="Times New Roman"/>
              </a:rPr>
              <a:t> </a:t>
            </a:r>
            <a:r>
              <a:rPr sz="1750" i="1" spc="15" dirty="0">
                <a:latin typeface="Times New Roman"/>
                <a:cs typeface="Times New Roman"/>
              </a:rPr>
              <a:t>b</a:t>
            </a:r>
            <a:r>
              <a:rPr sz="1750" spc="5" dirty="0">
                <a:latin typeface="Times New Roman"/>
                <a:cs typeface="Times New Roman"/>
              </a:rPr>
              <a:t>,</a:t>
            </a:r>
            <a:r>
              <a:rPr sz="1750" spc="120" dirty="0">
                <a:latin typeface="Times New Roman"/>
                <a:cs typeface="Times New Roman"/>
              </a:rPr>
              <a:t> </a:t>
            </a:r>
            <a:r>
              <a:rPr sz="1750" i="1" spc="5" dirty="0">
                <a:latin typeface="Times New Roman"/>
                <a:cs typeface="Times New Roman"/>
              </a:rPr>
              <a:t>f</a:t>
            </a:r>
            <a:r>
              <a:rPr sz="1750" i="1" spc="-10" dirty="0">
                <a:latin typeface="Times New Roman"/>
                <a:cs typeface="Times New Roman"/>
              </a:rPr>
              <a:t> </a:t>
            </a:r>
            <a:r>
              <a:rPr sz="1750" spc="55" dirty="0">
                <a:latin typeface="Times New Roman"/>
                <a:cs typeface="Times New Roman"/>
              </a:rPr>
              <a:t>(</a:t>
            </a:r>
            <a:r>
              <a:rPr sz="1750" i="1" spc="90" dirty="0">
                <a:latin typeface="Times New Roman"/>
                <a:cs typeface="Times New Roman"/>
              </a:rPr>
              <a:t>a</a:t>
            </a:r>
            <a:r>
              <a:rPr sz="1575" spc="-15" baseline="-23809" dirty="0">
                <a:latin typeface="Times New Roman"/>
                <a:cs typeface="Times New Roman"/>
              </a:rPr>
              <a:t>2</a:t>
            </a:r>
            <a:r>
              <a:rPr sz="1575" spc="-7" baseline="-23809" dirty="0">
                <a:latin typeface="Times New Roman"/>
                <a:cs typeface="Times New Roman"/>
              </a:rPr>
              <a:t> </a:t>
            </a:r>
            <a:r>
              <a:rPr sz="1750" spc="5" dirty="0">
                <a:latin typeface="Times New Roman"/>
                <a:cs typeface="Times New Roman"/>
              </a:rPr>
              <a:t>)</a:t>
            </a:r>
            <a:r>
              <a:rPr sz="1750" spc="30" dirty="0">
                <a:latin typeface="Times New Roman"/>
                <a:cs typeface="Times New Roman"/>
              </a:rPr>
              <a:t> </a:t>
            </a:r>
            <a:r>
              <a:rPr sz="1750" spc="10" dirty="0">
                <a:latin typeface="Symbol"/>
                <a:cs typeface="Symbol"/>
              </a:rPr>
              <a:t></a:t>
            </a:r>
            <a:r>
              <a:rPr sz="1750" spc="-20" dirty="0">
                <a:latin typeface="Times New Roman"/>
                <a:cs typeface="Times New Roman"/>
              </a:rPr>
              <a:t> </a:t>
            </a:r>
            <a:r>
              <a:rPr sz="1750" i="1" spc="10" dirty="0">
                <a:latin typeface="Times New Roman"/>
                <a:cs typeface="Times New Roman"/>
              </a:rPr>
              <a:t>b</a:t>
            </a:r>
            <a:endParaRPr sz="1750">
              <a:latin typeface="Times New Roman"/>
              <a:cs typeface="Times New Roman"/>
            </a:endParaRPr>
          </a:p>
        </p:txBody>
      </p:sp>
      <p:sp>
        <p:nvSpPr>
          <p:cNvPr id="6" name="object 6"/>
          <p:cNvSpPr txBox="1"/>
          <p:nvPr/>
        </p:nvSpPr>
        <p:spPr>
          <a:xfrm>
            <a:off x="4118076" y="4240900"/>
            <a:ext cx="2294255" cy="297815"/>
          </a:xfrm>
          <a:prstGeom prst="rect">
            <a:avLst/>
          </a:prstGeom>
        </p:spPr>
        <p:txBody>
          <a:bodyPr vert="horz" wrap="square" lIns="0" tIns="17145" rIns="0" bIns="0" rtlCol="0">
            <a:spAutoFit/>
          </a:bodyPr>
          <a:lstStyle/>
          <a:p>
            <a:pPr marL="38100">
              <a:lnSpc>
                <a:spcPct val="100000"/>
              </a:lnSpc>
              <a:spcBef>
                <a:spcPts val="135"/>
              </a:spcBef>
            </a:pPr>
            <a:r>
              <a:rPr sz="1750" i="1" spc="5" dirty="0">
                <a:latin typeface="Times New Roman"/>
                <a:cs typeface="Times New Roman"/>
              </a:rPr>
              <a:t>g</a:t>
            </a:r>
            <a:r>
              <a:rPr sz="1750" i="1" spc="-285" dirty="0">
                <a:latin typeface="Times New Roman"/>
                <a:cs typeface="Times New Roman"/>
              </a:rPr>
              <a:t> </a:t>
            </a:r>
            <a:r>
              <a:rPr sz="1750" dirty="0">
                <a:latin typeface="Times New Roman"/>
                <a:cs typeface="Times New Roman"/>
              </a:rPr>
              <a:t>(</a:t>
            </a:r>
            <a:r>
              <a:rPr sz="1750" i="1" spc="45" dirty="0">
                <a:latin typeface="Times New Roman"/>
                <a:cs typeface="Times New Roman"/>
              </a:rPr>
              <a:t>b</a:t>
            </a:r>
            <a:r>
              <a:rPr sz="1750" dirty="0">
                <a:latin typeface="Times New Roman"/>
                <a:cs typeface="Times New Roman"/>
              </a:rPr>
              <a:t>)</a:t>
            </a:r>
            <a:r>
              <a:rPr sz="1750" spc="35" dirty="0">
                <a:latin typeface="Times New Roman"/>
                <a:cs typeface="Times New Roman"/>
              </a:rPr>
              <a:t> </a:t>
            </a:r>
            <a:r>
              <a:rPr sz="1750" spc="5" dirty="0">
                <a:latin typeface="Symbol"/>
                <a:cs typeface="Symbol"/>
              </a:rPr>
              <a:t></a:t>
            </a:r>
            <a:r>
              <a:rPr sz="1750" spc="50" dirty="0">
                <a:latin typeface="Times New Roman"/>
                <a:cs typeface="Times New Roman"/>
              </a:rPr>
              <a:t> </a:t>
            </a:r>
            <a:r>
              <a:rPr sz="1750" i="1" spc="95" dirty="0">
                <a:latin typeface="Times New Roman"/>
                <a:cs typeface="Times New Roman"/>
              </a:rPr>
              <a:t>a</a:t>
            </a:r>
            <a:r>
              <a:rPr sz="1575" spc="-22" baseline="-23809" dirty="0">
                <a:latin typeface="Times New Roman"/>
                <a:cs typeface="Times New Roman"/>
              </a:rPr>
              <a:t>2</a:t>
            </a:r>
            <a:r>
              <a:rPr sz="1575" baseline="-23809" dirty="0">
                <a:latin typeface="Times New Roman"/>
                <a:cs typeface="Times New Roman"/>
              </a:rPr>
              <a:t>  </a:t>
            </a:r>
            <a:r>
              <a:rPr sz="1575" spc="-195" baseline="-23809" dirty="0">
                <a:latin typeface="Times New Roman"/>
                <a:cs typeface="Times New Roman"/>
              </a:rPr>
              <a:t> </a:t>
            </a:r>
            <a:r>
              <a:rPr sz="2625" spc="89" baseline="-25396" dirty="0">
                <a:latin typeface="Times New Roman"/>
                <a:cs typeface="Times New Roman"/>
              </a:rPr>
              <a:t>w</a:t>
            </a:r>
            <a:r>
              <a:rPr sz="2625" spc="165" baseline="-25396" dirty="0">
                <a:latin typeface="Times New Roman"/>
                <a:cs typeface="Times New Roman"/>
              </a:rPr>
              <a:t>h</a:t>
            </a:r>
            <a:r>
              <a:rPr sz="2625" baseline="-25396" dirty="0">
                <a:latin typeface="Times New Roman"/>
                <a:cs typeface="Times New Roman"/>
              </a:rPr>
              <a:t>e</a:t>
            </a:r>
            <a:r>
              <a:rPr sz="2625" spc="179" baseline="-25396" dirty="0">
                <a:latin typeface="Times New Roman"/>
                <a:cs typeface="Times New Roman"/>
              </a:rPr>
              <a:t>r</a:t>
            </a:r>
            <a:r>
              <a:rPr sz="2625" spc="15" baseline="-25396" dirty="0">
                <a:latin typeface="Times New Roman"/>
                <a:cs typeface="Times New Roman"/>
              </a:rPr>
              <a:t>e</a:t>
            </a:r>
            <a:r>
              <a:rPr sz="2625" baseline="-25396" dirty="0">
                <a:latin typeface="Times New Roman"/>
                <a:cs typeface="Times New Roman"/>
              </a:rPr>
              <a:t> </a:t>
            </a:r>
            <a:r>
              <a:rPr sz="2625" spc="-277" baseline="-25396" dirty="0">
                <a:latin typeface="Times New Roman"/>
                <a:cs typeface="Times New Roman"/>
              </a:rPr>
              <a:t> </a:t>
            </a:r>
            <a:r>
              <a:rPr sz="1750" i="1" spc="-30" dirty="0">
                <a:latin typeface="Times New Roman"/>
                <a:cs typeface="Times New Roman"/>
              </a:rPr>
              <a:t>a</a:t>
            </a:r>
            <a:r>
              <a:rPr sz="1575" spc="-30" baseline="-23809" dirty="0">
                <a:latin typeface="Times New Roman"/>
                <a:cs typeface="Times New Roman"/>
              </a:rPr>
              <a:t>1</a:t>
            </a:r>
            <a:r>
              <a:rPr sz="1575" baseline="-23809" dirty="0">
                <a:latin typeface="Times New Roman"/>
                <a:cs typeface="Times New Roman"/>
              </a:rPr>
              <a:t> </a:t>
            </a:r>
            <a:r>
              <a:rPr sz="1575" spc="165" baseline="-23809" dirty="0">
                <a:latin typeface="Times New Roman"/>
                <a:cs typeface="Times New Roman"/>
              </a:rPr>
              <a:t> </a:t>
            </a:r>
            <a:r>
              <a:rPr sz="1750" spc="-10" dirty="0">
                <a:latin typeface="Symbol"/>
                <a:cs typeface="Symbol"/>
              </a:rPr>
              <a:t></a:t>
            </a:r>
            <a:r>
              <a:rPr sz="1750" spc="85" dirty="0">
                <a:latin typeface="Times New Roman"/>
                <a:cs typeface="Times New Roman"/>
              </a:rPr>
              <a:t> </a:t>
            </a:r>
            <a:r>
              <a:rPr sz="1750" i="1" spc="90" dirty="0">
                <a:latin typeface="Times New Roman"/>
                <a:cs typeface="Times New Roman"/>
              </a:rPr>
              <a:t>a</a:t>
            </a:r>
            <a:r>
              <a:rPr sz="1575" spc="-30" baseline="-23809" dirty="0">
                <a:latin typeface="Times New Roman"/>
                <a:cs typeface="Times New Roman"/>
              </a:rPr>
              <a:t>2</a:t>
            </a:r>
            <a:endParaRPr sz="1575" baseline="-23809">
              <a:latin typeface="Times New Roman"/>
              <a:cs typeface="Times New Roman"/>
            </a:endParaRPr>
          </a:p>
        </p:txBody>
      </p:sp>
      <p:sp>
        <p:nvSpPr>
          <p:cNvPr id="7" name="object 7"/>
          <p:cNvSpPr txBox="1"/>
          <p:nvPr/>
        </p:nvSpPr>
        <p:spPr>
          <a:xfrm>
            <a:off x="1315318" y="5005902"/>
            <a:ext cx="7075805" cy="1518285"/>
          </a:xfrm>
          <a:prstGeom prst="rect">
            <a:avLst/>
          </a:prstGeom>
        </p:spPr>
        <p:txBody>
          <a:bodyPr vert="horz" wrap="square" lIns="0" tIns="11430" rIns="0" bIns="0" rtlCol="0">
            <a:spAutoFit/>
          </a:bodyPr>
          <a:lstStyle/>
          <a:p>
            <a:pPr marL="66040">
              <a:lnSpc>
                <a:spcPct val="100000"/>
              </a:lnSpc>
              <a:spcBef>
                <a:spcPts val="90"/>
              </a:spcBef>
            </a:pPr>
            <a:r>
              <a:rPr sz="1800" spc="-40" dirty="0">
                <a:latin typeface="Symbol"/>
                <a:cs typeface="Symbol"/>
              </a:rPr>
              <a:t></a:t>
            </a:r>
            <a:r>
              <a:rPr sz="1800" spc="-40" dirty="0">
                <a:latin typeface="Times New Roman"/>
                <a:cs typeface="Times New Roman"/>
              </a:rPr>
              <a:t> </a:t>
            </a:r>
            <a:r>
              <a:rPr sz="1800" spc="-80" dirty="0">
                <a:latin typeface="Times New Roman"/>
                <a:cs typeface="Times New Roman"/>
              </a:rPr>
              <a:t> </a:t>
            </a:r>
            <a:r>
              <a:rPr sz="1800" i="1" spc="-15" dirty="0">
                <a:latin typeface="Times New Roman"/>
                <a:cs typeface="Times New Roman"/>
              </a:rPr>
              <a:t>f</a:t>
            </a:r>
            <a:r>
              <a:rPr sz="1800" i="1" spc="-20" dirty="0">
                <a:latin typeface="Times New Roman"/>
                <a:cs typeface="Times New Roman"/>
              </a:rPr>
              <a:t> </a:t>
            </a:r>
            <a:r>
              <a:rPr sz="1800" spc="35" dirty="0">
                <a:latin typeface="Times New Roman"/>
                <a:cs typeface="Times New Roman"/>
              </a:rPr>
              <a:t>(</a:t>
            </a:r>
            <a:r>
              <a:rPr sz="1800" i="1" spc="-50" dirty="0">
                <a:latin typeface="Times New Roman"/>
                <a:cs typeface="Times New Roman"/>
              </a:rPr>
              <a:t>a</a:t>
            </a:r>
            <a:r>
              <a:rPr sz="1575" spc="-22" baseline="-23809" dirty="0">
                <a:latin typeface="Times New Roman"/>
                <a:cs typeface="Times New Roman"/>
              </a:rPr>
              <a:t>1</a:t>
            </a:r>
            <a:r>
              <a:rPr sz="1575" spc="-127" baseline="-23809" dirty="0">
                <a:latin typeface="Times New Roman"/>
                <a:cs typeface="Times New Roman"/>
              </a:rPr>
              <a:t> </a:t>
            </a:r>
            <a:r>
              <a:rPr sz="1800" spc="-15" dirty="0">
                <a:latin typeface="Times New Roman"/>
                <a:cs typeface="Times New Roman"/>
              </a:rPr>
              <a:t>)</a:t>
            </a:r>
            <a:r>
              <a:rPr sz="1800" spc="20" dirty="0">
                <a:latin typeface="Times New Roman"/>
                <a:cs typeface="Times New Roman"/>
              </a:rPr>
              <a:t> </a:t>
            </a:r>
            <a:r>
              <a:rPr sz="1800" spc="-25" dirty="0">
                <a:latin typeface="Symbol"/>
                <a:cs typeface="Symbol"/>
              </a:rPr>
              <a:t></a:t>
            </a:r>
            <a:r>
              <a:rPr sz="1800" dirty="0">
                <a:latin typeface="Times New Roman"/>
                <a:cs typeface="Times New Roman"/>
              </a:rPr>
              <a:t> </a:t>
            </a:r>
            <a:r>
              <a:rPr sz="1800" spc="-85" dirty="0">
                <a:latin typeface="Times New Roman"/>
                <a:cs typeface="Times New Roman"/>
              </a:rPr>
              <a:t> </a:t>
            </a:r>
            <a:r>
              <a:rPr sz="1800" i="1" spc="-15" dirty="0">
                <a:latin typeface="Times New Roman"/>
                <a:cs typeface="Times New Roman"/>
              </a:rPr>
              <a:t>f</a:t>
            </a:r>
            <a:r>
              <a:rPr sz="1800" i="1" spc="-25" dirty="0">
                <a:latin typeface="Times New Roman"/>
                <a:cs typeface="Times New Roman"/>
              </a:rPr>
              <a:t> </a:t>
            </a:r>
            <a:r>
              <a:rPr sz="1800" spc="35" dirty="0">
                <a:latin typeface="Times New Roman"/>
                <a:cs typeface="Times New Roman"/>
              </a:rPr>
              <a:t>(</a:t>
            </a:r>
            <a:r>
              <a:rPr sz="1800" i="1" spc="65" dirty="0">
                <a:latin typeface="Times New Roman"/>
                <a:cs typeface="Times New Roman"/>
              </a:rPr>
              <a:t>a</a:t>
            </a:r>
            <a:r>
              <a:rPr sz="1575" spc="-22" baseline="-23809" dirty="0">
                <a:latin typeface="Times New Roman"/>
                <a:cs typeface="Times New Roman"/>
              </a:rPr>
              <a:t>2</a:t>
            </a:r>
            <a:r>
              <a:rPr sz="1575" baseline="-23809" dirty="0">
                <a:latin typeface="Times New Roman"/>
                <a:cs typeface="Times New Roman"/>
              </a:rPr>
              <a:t> </a:t>
            </a:r>
            <a:r>
              <a:rPr sz="1800" spc="-15" dirty="0">
                <a:latin typeface="Times New Roman"/>
                <a:cs typeface="Times New Roman"/>
              </a:rPr>
              <a:t>)</a:t>
            </a:r>
            <a:r>
              <a:rPr sz="1800" dirty="0">
                <a:latin typeface="Times New Roman"/>
                <a:cs typeface="Times New Roman"/>
              </a:rPr>
              <a:t> </a:t>
            </a:r>
            <a:r>
              <a:rPr sz="1800" spc="-215" dirty="0">
                <a:latin typeface="Times New Roman"/>
                <a:cs typeface="Times New Roman"/>
              </a:rPr>
              <a:t> </a:t>
            </a:r>
            <a:r>
              <a:rPr sz="2625" spc="89" baseline="-25396" dirty="0">
                <a:latin typeface="Times New Roman"/>
                <a:cs typeface="Times New Roman"/>
              </a:rPr>
              <a:t>w</a:t>
            </a:r>
            <a:r>
              <a:rPr sz="2625" spc="142" baseline="-25396" dirty="0">
                <a:latin typeface="Times New Roman"/>
                <a:cs typeface="Times New Roman"/>
              </a:rPr>
              <a:t>h</a:t>
            </a:r>
            <a:r>
              <a:rPr sz="2625" baseline="-25396" dirty="0">
                <a:latin typeface="Times New Roman"/>
                <a:cs typeface="Times New Roman"/>
              </a:rPr>
              <a:t>e</a:t>
            </a:r>
            <a:r>
              <a:rPr sz="2625" spc="179" baseline="-25396" dirty="0">
                <a:latin typeface="Times New Roman"/>
                <a:cs typeface="Times New Roman"/>
              </a:rPr>
              <a:t>r</a:t>
            </a:r>
            <a:r>
              <a:rPr sz="2625" spc="15" baseline="-25396" dirty="0">
                <a:latin typeface="Times New Roman"/>
                <a:cs typeface="Times New Roman"/>
              </a:rPr>
              <a:t>e</a:t>
            </a:r>
            <a:r>
              <a:rPr sz="2625" baseline="-25396" dirty="0">
                <a:latin typeface="Times New Roman"/>
                <a:cs typeface="Times New Roman"/>
              </a:rPr>
              <a:t> </a:t>
            </a:r>
            <a:r>
              <a:rPr sz="2625" spc="-262" baseline="-25396" dirty="0">
                <a:latin typeface="Times New Roman"/>
                <a:cs typeface="Times New Roman"/>
              </a:rPr>
              <a:t> </a:t>
            </a:r>
            <a:r>
              <a:rPr sz="1800" i="1" spc="-55" dirty="0">
                <a:latin typeface="Times New Roman"/>
                <a:cs typeface="Times New Roman"/>
              </a:rPr>
              <a:t>a</a:t>
            </a:r>
            <a:r>
              <a:rPr sz="1575" spc="-30" baseline="-23809" dirty="0">
                <a:latin typeface="Times New Roman"/>
                <a:cs typeface="Times New Roman"/>
              </a:rPr>
              <a:t>1</a:t>
            </a:r>
            <a:r>
              <a:rPr sz="1575" baseline="-23809" dirty="0">
                <a:latin typeface="Times New Roman"/>
                <a:cs typeface="Times New Roman"/>
              </a:rPr>
              <a:t> </a:t>
            </a:r>
            <a:r>
              <a:rPr sz="1575" spc="165" baseline="-23809" dirty="0">
                <a:latin typeface="Times New Roman"/>
                <a:cs typeface="Times New Roman"/>
              </a:rPr>
              <a:t> </a:t>
            </a:r>
            <a:r>
              <a:rPr sz="1800" spc="-35" dirty="0">
                <a:latin typeface="Symbol"/>
                <a:cs typeface="Symbol"/>
              </a:rPr>
              <a:t></a:t>
            </a:r>
            <a:r>
              <a:rPr sz="1800" spc="75" dirty="0">
                <a:latin typeface="Times New Roman"/>
                <a:cs typeface="Times New Roman"/>
              </a:rPr>
              <a:t> </a:t>
            </a:r>
            <a:r>
              <a:rPr sz="1800" i="1" spc="65" dirty="0">
                <a:latin typeface="Times New Roman"/>
                <a:cs typeface="Times New Roman"/>
              </a:rPr>
              <a:t>a</a:t>
            </a:r>
            <a:r>
              <a:rPr sz="1575" spc="-30" baseline="-23809" dirty="0">
                <a:latin typeface="Times New Roman"/>
                <a:cs typeface="Times New Roman"/>
              </a:rPr>
              <a:t>2</a:t>
            </a:r>
            <a:r>
              <a:rPr sz="1575" spc="-37" baseline="-23809" dirty="0">
                <a:latin typeface="Times New Roman"/>
                <a:cs typeface="Times New Roman"/>
              </a:rPr>
              <a:t> </a:t>
            </a:r>
            <a:r>
              <a:rPr sz="2625" spc="7" baseline="-25396" dirty="0">
                <a:latin typeface="Times New Roman"/>
                <a:cs typeface="Times New Roman"/>
              </a:rPr>
              <a:t>.</a:t>
            </a:r>
            <a:endParaRPr sz="2625" baseline="-25396">
              <a:latin typeface="Times New Roman"/>
              <a:cs typeface="Times New Roman"/>
            </a:endParaRPr>
          </a:p>
          <a:p>
            <a:pPr marL="38100" marR="30480">
              <a:lnSpc>
                <a:spcPct val="161700"/>
              </a:lnSpc>
              <a:spcBef>
                <a:spcPts val="70"/>
              </a:spcBef>
            </a:pPr>
            <a:r>
              <a:rPr sz="1750" spc="-15" dirty="0">
                <a:latin typeface="Times New Roman"/>
                <a:cs typeface="Times New Roman"/>
              </a:rPr>
              <a:t>This</a:t>
            </a:r>
            <a:r>
              <a:rPr sz="1750" spc="-60" dirty="0">
                <a:latin typeface="Times New Roman"/>
                <a:cs typeface="Times New Roman"/>
              </a:rPr>
              <a:t> </a:t>
            </a:r>
            <a:r>
              <a:rPr sz="1750" spc="15" dirty="0">
                <a:latin typeface="Times New Roman"/>
                <a:cs typeface="Times New Roman"/>
              </a:rPr>
              <a:t>implies</a:t>
            </a:r>
            <a:r>
              <a:rPr sz="1750" spc="-40" dirty="0">
                <a:latin typeface="Times New Roman"/>
                <a:cs typeface="Times New Roman"/>
              </a:rPr>
              <a:t> </a:t>
            </a:r>
            <a:r>
              <a:rPr sz="1750" spc="40" dirty="0">
                <a:latin typeface="Times New Roman"/>
                <a:cs typeface="Times New Roman"/>
              </a:rPr>
              <a:t>that</a:t>
            </a:r>
            <a:r>
              <a:rPr sz="1750" spc="35" dirty="0">
                <a:latin typeface="Times New Roman"/>
                <a:cs typeface="Times New Roman"/>
              </a:rPr>
              <a:t> </a:t>
            </a:r>
            <a:r>
              <a:rPr sz="1750" spc="5" dirty="0">
                <a:latin typeface="Times New Roman"/>
                <a:cs typeface="Times New Roman"/>
              </a:rPr>
              <a:t>f</a:t>
            </a:r>
            <a:r>
              <a:rPr sz="1750" spc="-50" dirty="0">
                <a:latin typeface="Times New Roman"/>
                <a:cs typeface="Times New Roman"/>
              </a:rPr>
              <a:t> </a:t>
            </a:r>
            <a:r>
              <a:rPr sz="1750" spc="5" dirty="0">
                <a:latin typeface="Times New Roman"/>
                <a:cs typeface="Times New Roman"/>
              </a:rPr>
              <a:t>is</a:t>
            </a:r>
            <a:r>
              <a:rPr sz="1750" spc="-55" dirty="0">
                <a:latin typeface="Times New Roman"/>
                <a:cs typeface="Times New Roman"/>
              </a:rPr>
              <a:t> </a:t>
            </a:r>
            <a:r>
              <a:rPr sz="1750" spc="30" dirty="0">
                <a:latin typeface="Times New Roman"/>
                <a:cs typeface="Times New Roman"/>
              </a:rPr>
              <a:t>not</a:t>
            </a:r>
            <a:r>
              <a:rPr sz="1750" spc="50" dirty="0">
                <a:latin typeface="Times New Roman"/>
                <a:cs typeface="Times New Roman"/>
              </a:rPr>
              <a:t> </a:t>
            </a:r>
            <a:r>
              <a:rPr sz="1750" spc="60" dirty="0">
                <a:latin typeface="Times New Roman"/>
                <a:cs typeface="Times New Roman"/>
              </a:rPr>
              <a:t>1-</a:t>
            </a:r>
            <a:r>
              <a:rPr sz="1750" spc="-210" dirty="0">
                <a:latin typeface="Times New Roman"/>
                <a:cs typeface="Times New Roman"/>
              </a:rPr>
              <a:t> </a:t>
            </a:r>
            <a:r>
              <a:rPr sz="1750" spc="50" dirty="0">
                <a:latin typeface="Times New Roman"/>
                <a:cs typeface="Times New Roman"/>
              </a:rPr>
              <a:t>1,</a:t>
            </a:r>
            <a:r>
              <a:rPr sz="1750" spc="-95" dirty="0">
                <a:latin typeface="Times New Roman"/>
                <a:cs typeface="Times New Roman"/>
              </a:rPr>
              <a:t> </a:t>
            </a:r>
            <a:r>
              <a:rPr sz="1750" spc="10" dirty="0">
                <a:latin typeface="Times New Roman"/>
                <a:cs typeface="Times New Roman"/>
              </a:rPr>
              <a:t>a</a:t>
            </a:r>
            <a:r>
              <a:rPr sz="1750" spc="60" dirty="0">
                <a:latin typeface="Times New Roman"/>
                <a:cs typeface="Times New Roman"/>
              </a:rPr>
              <a:t> </a:t>
            </a:r>
            <a:r>
              <a:rPr sz="1750" spc="25" dirty="0">
                <a:latin typeface="Times New Roman"/>
                <a:cs typeface="Times New Roman"/>
              </a:rPr>
              <a:t>contradiction</a:t>
            </a:r>
            <a:r>
              <a:rPr sz="1750" spc="80" dirty="0">
                <a:latin typeface="Times New Roman"/>
                <a:cs typeface="Times New Roman"/>
              </a:rPr>
              <a:t> </a:t>
            </a:r>
            <a:r>
              <a:rPr sz="1750" spc="15" dirty="0">
                <a:latin typeface="Times New Roman"/>
                <a:cs typeface="Times New Roman"/>
              </a:rPr>
              <a:t>to</a:t>
            </a:r>
            <a:r>
              <a:rPr sz="1750" spc="-5" dirty="0">
                <a:latin typeface="Times New Roman"/>
                <a:cs typeface="Times New Roman"/>
              </a:rPr>
              <a:t> </a:t>
            </a:r>
            <a:r>
              <a:rPr sz="1750" spc="50" dirty="0">
                <a:latin typeface="Times New Roman"/>
                <a:cs typeface="Times New Roman"/>
              </a:rPr>
              <a:t>the</a:t>
            </a:r>
            <a:r>
              <a:rPr sz="1750" spc="-15" dirty="0">
                <a:latin typeface="Times New Roman"/>
                <a:cs typeface="Times New Roman"/>
              </a:rPr>
              <a:t> </a:t>
            </a:r>
            <a:r>
              <a:rPr sz="1750" spc="25" dirty="0">
                <a:latin typeface="Times New Roman"/>
                <a:cs typeface="Times New Roman"/>
              </a:rPr>
              <a:t>assumption.</a:t>
            </a:r>
            <a:r>
              <a:rPr sz="1750" spc="-95" dirty="0">
                <a:latin typeface="Times New Roman"/>
                <a:cs typeface="Times New Roman"/>
              </a:rPr>
              <a:t> </a:t>
            </a:r>
            <a:r>
              <a:rPr sz="1750" spc="15" dirty="0">
                <a:latin typeface="Times New Roman"/>
                <a:cs typeface="Times New Roman"/>
              </a:rPr>
              <a:t>Hence</a:t>
            </a:r>
            <a:r>
              <a:rPr sz="1750" spc="-10" dirty="0">
                <a:latin typeface="Times New Roman"/>
                <a:cs typeface="Times New Roman"/>
              </a:rPr>
              <a:t> </a:t>
            </a:r>
            <a:r>
              <a:rPr sz="1750" spc="10" dirty="0">
                <a:latin typeface="Times New Roman"/>
                <a:cs typeface="Times New Roman"/>
              </a:rPr>
              <a:t>g</a:t>
            </a:r>
            <a:r>
              <a:rPr sz="1750" spc="-10" dirty="0">
                <a:latin typeface="Times New Roman"/>
                <a:cs typeface="Times New Roman"/>
              </a:rPr>
              <a:t> </a:t>
            </a:r>
            <a:r>
              <a:rPr sz="1750" spc="30" dirty="0">
                <a:latin typeface="Times New Roman"/>
                <a:cs typeface="Times New Roman"/>
              </a:rPr>
              <a:t>is</a:t>
            </a:r>
            <a:r>
              <a:rPr sz="1750" spc="-55" dirty="0">
                <a:latin typeface="Times New Roman"/>
                <a:cs typeface="Times New Roman"/>
              </a:rPr>
              <a:t> </a:t>
            </a:r>
            <a:r>
              <a:rPr sz="1750" spc="10" dirty="0">
                <a:latin typeface="Times New Roman"/>
                <a:cs typeface="Times New Roman"/>
              </a:rPr>
              <a:t>a </a:t>
            </a:r>
            <a:r>
              <a:rPr sz="1750" spc="-425" dirty="0">
                <a:latin typeface="Times New Roman"/>
                <a:cs typeface="Times New Roman"/>
              </a:rPr>
              <a:t> </a:t>
            </a:r>
            <a:r>
              <a:rPr sz="1750" spc="95" dirty="0">
                <a:latin typeface="Times New Roman"/>
                <a:cs typeface="Times New Roman"/>
              </a:rPr>
              <a:t>un</a:t>
            </a:r>
            <a:r>
              <a:rPr sz="1750" spc="-10" dirty="0">
                <a:latin typeface="Times New Roman"/>
                <a:cs typeface="Times New Roman"/>
              </a:rPr>
              <a:t>i</a:t>
            </a:r>
            <a:r>
              <a:rPr sz="1750" spc="40" dirty="0">
                <a:latin typeface="Times New Roman"/>
                <a:cs typeface="Times New Roman"/>
              </a:rPr>
              <a:t>q</a:t>
            </a:r>
            <a:r>
              <a:rPr sz="1750" spc="95" dirty="0">
                <a:latin typeface="Times New Roman"/>
                <a:cs typeface="Times New Roman"/>
              </a:rPr>
              <a:t>u</a:t>
            </a:r>
            <a:r>
              <a:rPr sz="1750" spc="10" dirty="0">
                <a:latin typeface="Times New Roman"/>
                <a:cs typeface="Times New Roman"/>
              </a:rPr>
              <a:t>e</a:t>
            </a:r>
            <a:r>
              <a:rPr sz="1750" spc="-20" dirty="0">
                <a:latin typeface="Times New Roman"/>
                <a:cs typeface="Times New Roman"/>
              </a:rPr>
              <a:t> f</a:t>
            </a:r>
            <a:r>
              <a:rPr sz="1750" spc="95" dirty="0">
                <a:latin typeface="Times New Roman"/>
                <a:cs typeface="Times New Roman"/>
              </a:rPr>
              <a:t>un</a:t>
            </a:r>
            <a:r>
              <a:rPr sz="1750" spc="15" dirty="0">
                <a:latin typeface="Times New Roman"/>
                <a:cs typeface="Times New Roman"/>
              </a:rPr>
              <a:t>c</a:t>
            </a:r>
            <a:r>
              <a:rPr sz="1750" spc="20" dirty="0">
                <a:latin typeface="Times New Roman"/>
                <a:cs typeface="Times New Roman"/>
              </a:rPr>
              <a:t>t</a:t>
            </a:r>
            <a:r>
              <a:rPr sz="1750" spc="-10" dirty="0">
                <a:latin typeface="Times New Roman"/>
                <a:cs typeface="Times New Roman"/>
              </a:rPr>
              <a:t>io</a:t>
            </a:r>
            <a:r>
              <a:rPr sz="1750" spc="95" dirty="0">
                <a:latin typeface="Times New Roman"/>
                <a:cs typeface="Times New Roman"/>
              </a:rPr>
              <a:t>n</a:t>
            </a:r>
            <a:r>
              <a:rPr sz="1750" spc="5" dirty="0">
                <a:latin typeface="Times New Roman"/>
                <a:cs typeface="Times New Roman"/>
              </a:rPr>
              <a:t>.</a:t>
            </a:r>
            <a:r>
              <a:rPr sz="1750" spc="-85" dirty="0">
                <a:latin typeface="Times New Roman"/>
                <a:cs typeface="Times New Roman"/>
              </a:rPr>
              <a:t> </a:t>
            </a:r>
            <a:r>
              <a:rPr sz="1750" spc="-45" dirty="0">
                <a:latin typeface="Times New Roman"/>
                <a:cs typeface="Times New Roman"/>
              </a:rPr>
              <a:t>H</a:t>
            </a:r>
            <a:r>
              <a:rPr sz="1750" dirty="0">
                <a:latin typeface="Times New Roman"/>
                <a:cs typeface="Times New Roman"/>
              </a:rPr>
              <a:t>e</a:t>
            </a:r>
            <a:r>
              <a:rPr sz="1750" spc="95" dirty="0">
                <a:latin typeface="Times New Roman"/>
                <a:cs typeface="Times New Roman"/>
              </a:rPr>
              <a:t>n</a:t>
            </a:r>
            <a:r>
              <a:rPr sz="1750" spc="15" dirty="0">
                <a:latin typeface="Times New Roman"/>
                <a:cs typeface="Times New Roman"/>
              </a:rPr>
              <a:t>c</a:t>
            </a:r>
            <a:r>
              <a:rPr sz="1750" spc="10" dirty="0">
                <a:latin typeface="Times New Roman"/>
                <a:cs typeface="Times New Roman"/>
              </a:rPr>
              <a:t>e</a:t>
            </a:r>
            <a:r>
              <a:rPr sz="1750" spc="-20" dirty="0">
                <a:latin typeface="Times New Roman"/>
                <a:cs typeface="Times New Roman"/>
              </a:rPr>
              <a:t> f</a:t>
            </a:r>
            <a:r>
              <a:rPr sz="1750" spc="120" dirty="0">
                <a:latin typeface="Times New Roman"/>
                <a:cs typeface="Times New Roman"/>
              </a:rPr>
              <a:t>r</a:t>
            </a:r>
            <a:r>
              <a:rPr sz="1750" spc="-10" dirty="0">
                <a:latin typeface="Times New Roman"/>
                <a:cs typeface="Times New Roman"/>
              </a:rPr>
              <a:t>o</a:t>
            </a:r>
            <a:r>
              <a:rPr sz="1750" spc="20" dirty="0">
                <a:latin typeface="Times New Roman"/>
                <a:cs typeface="Times New Roman"/>
              </a:rPr>
              <a:t>m</a:t>
            </a:r>
            <a:r>
              <a:rPr sz="1750" spc="25" dirty="0">
                <a:latin typeface="Times New Roman"/>
                <a:cs typeface="Times New Roman"/>
              </a:rPr>
              <a:t> </a:t>
            </a:r>
            <a:r>
              <a:rPr sz="1750" spc="-20" dirty="0">
                <a:latin typeface="Times New Roman"/>
                <a:cs typeface="Times New Roman"/>
              </a:rPr>
              <a:t>(</a:t>
            </a:r>
            <a:r>
              <a:rPr sz="1750" spc="95" dirty="0">
                <a:latin typeface="Times New Roman"/>
                <a:cs typeface="Times New Roman"/>
              </a:rPr>
              <a:t>2</a:t>
            </a:r>
            <a:r>
              <a:rPr sz="1750" spc="5" dirty="0">
                <a:latin typeface="Times New Roman"/>
                <a:cs typeface="Times New Roman"/>
              </a:rPr>
              <a:t>)</a:t>
            </a:r>
            <a:r>
              <a:rPr sz="1750" dirty="0">
                <a:latin typeface="Times New Roman"/>
                <a:cs typeface="Times New Roman"/>
              </a:rPr>
              <a:t> </a:t>
            </a:r>
            <a:r>
              <a:rPr sz="1750" spc="-70" dirty="0">
                <a:latin typeface="Times New Roman"/>
                <a:cs typeface="Times New Roman"/>
              </a:rPr>
              <a:t> </a:t>
            </a:r>
            <a:r>
              <a:rPr sz="2700" i="1" spc="-37" baseline="24691" dirty="0">
                <a:latin typeface="Times New Roman"/>
                <a:cs typeface="Times New Roman"/>
              </a:rPr>
              <a:t>g </a:t>
            </a:r>
            <a:r>
              <a:rPr sz="2700" spc="-930" baseline="24691" dirty="0">
                <a:latin typeface="Lucida Sans Unicode"/>
                <a:cs typeface="Lucida Sans Unicode"/>
              </a:rPr>
              <a:t>∘</a:t>
            </a:r>
            <a:r>
              <a:rPr sz="2700" spc="165" baseline="24691" dirty="0">
                <a:latin typeface="Lucida Sans Unicode"/>
                <a:cs typeface="Lucida Sans Unicode"/>
              </a:rPr>
              <a:t> </a:t>
            </a:r>
            <a:r>
              <a:rPr sz="2700" i="1" spc="-22" baseline="24691" dirty="0">
                <a:latin typeface="Times New Roman"/>
                <a:cs typeface="Times New Roman"/>
              </a:rPr>
              <a:t>f</a:t>
            </a:r>
            <a:r>
              <a:rPr sz="2700" i="1" baseline="24691" dirty="0">
                <a:latin typeface="Times New Roman"/>
                <a:cs typeface="Times New Roman"/>
              </a:rPr>
              <a:t> </a:t>
            </a:r>
            <a:r>
              <a:rPr sz="2700" i="1" spc="-52" baseline="24691" dirty="0">
                <a:latin typeface="Times New Roman"/>
                <a:cs typeface="Times New Roman"/>
              </a:rPr>
              <a:t> </a:t>
            </a:r>
            <a:r>
              <a:rPr sz="2700" spc="-37" baseline="24691" dirty="0">
                <a:latin typeface="Symbol"/>
                <a:cs typeface="Symbol"/>
              </a:rPr>
              <a:t></a:t>
            </a:r>
            <a:r>
              <a:rPr sz="2700" spc="120" baseline="24691" dirty="0">
                <a:latin typeface="Times New Roman"/>
                <a:cs typeface="Times New Roman"/>
              </a:rPr>
              <a:t> </a:t>
            </a:r>
            <a:r>
              <a:rPr sz="2700" i="1" spc="-22" baseline="24691" dirty="0">
                <a:latin typeface="Times New Roman"/>
                <a:cs typeface="Times New Roman"/>
              </a:rPr>
              <a:t>I</a:t>
            </a:r>
            <a:r>
              <a:rPr sz="2700" i="1" spc="-277" baseline="24691" dirty="0">
                <a:latin typeface="Times New Roman"/>
                <a:cs typeface="Times New Roman"/>
              </a:rPr>
              <a:t> </a:t>
            </a:r>
            <a:r>
              <a:rPr sz="1575" i="1" spc="-30" baseline="18518" dirty="0">
                <a:latin typeface="Times New Roman"/>
                <a:cs typeface="Times New Roman"/>
              </a:rPr>
              <a:t>A</a:t>
            </a:r>
            <a:r>
              <a:rPr sz="1575" i="1" spc="75" baseline="18518" dirty="0">
                <a:latin typeface="Times New Roman"/>
                <a:cs typeface="Times New Roman"/>
              </a:rPr>
              <a:t> </a:t>
            </a:r>
            <a:r>
              <a:rPr sz="1750" spc="5" dirty="0">
                <a:latin typeface="Times New Roman"/>
                <a:cs typeface="Times New Roman"/>
              </a:rPr>
              <a:t>,</a:t>
            </a:r>
            <a:r>
              <a:rPr sz="1750" dirty="0">
                <a:latin typeface="Times New Roman"/>
                <a:cs typeface="Times New Roman"/>
              </a:rPr>
              <a:t> </a:t>
            </a:r>
            <a:r>
              <a:rPr sz="1750" spc="60" dirty="0">
                <a:latin typeface="Times New Roman"/>
                <a:cs typeface="Times New Roman"/>
              </a:rPr>
              <a:t> </a:t>
            </a:r>
            <a:r>
              <a:rPr sz="2700" i="1" spc="-22" baseline="24691" dirty="0">
                <a:latin typeface="Times New Roman"/>
                <a:cs typeface="Times New Roman"/>
              </a:rPr>
              <a:t>f</a:t>
            </a:r>
            <a:r>
              <a:rPr sz="2700" i="1" baseline="24691" dirty="0">
                <a:latin typeface="Times New Roman"/>
                <a:cs typeface="Times New Roman"/>
              </a:rPr>
              <a:t> </a:t>
            </a:r>
            <a:r>
              <a:rPr sz="2700" i="1" spc="-292" baseline="24691" dirty="0">
                <a:latin typeface="Times New Roman"/>
                <a:cs typeface="Times New Roman"/>
              </a:rPr>
              <a:t> </a:t>
            </a:r>
            <a:r>
              <a:rPr sz="2700" spc="-922" baseline="24691" dirty="0">
                <a:latin typeface="Lucida Sans Unicode"/>
                <a:cs typeface="Lucida Sans Unicode"/>
              </a:rPr>
              <a:t>∘</a:t>
            </a:r>
            <a:r>
              <a:rPr sz="2700" spc="-209" baseline="24691" dirty="0">
                <a:latin typeface="Lucida Sans Unicode"/>
                <a:cs typeface="Lucida Sans Unicode"/>
              </a:rPr>
              <a:t> </a:t>
            </a:r>
            <a:r>
              <a:rPr sz="2700" i="1" spc="-37" baseline="24691" dirty="0">
                <a:latin typeface="Times New Roman"/>
                <a:cs typeface="Times New Roman"/>
              </a:rPr>
              <a:t>g</a:t>
            </a:r>
            <a:r>
              <a:rPr sz="2700" i="1" spc="209" baseline="24691" dirty="0">
                <a:latin typeface="Times New Roman"/>
                <a:cs typeface="Times New Roman"/>
              </a:rPr>
              <a:t> </a:t>
            </a:r>
            <a:r>
              <a:rPr sz="2700" spc="-37" baseline="24691" dirty="0">
                <a:latin typeface="Symbol"/>
                <a:cs typeface="Symbol"/>
              </a:rPr>
              <a:t></a:t>
            </a:r>
            <a:r>
              <a:rPr sz="2700" spc="120" baseline="24691" dirty="0">
                <a:latin typeface="Times New Roman"/>
                <a:cs typeface="Times New Roman"/>
              </a:rPr>
              <a:t> </a:t>
            </a:r>
            <a:r>
              <a:rPr sz="2700" i="1" spc="-22" baseline="24691" dirty="0">
                <a:latin typeface="Times New Roman"/>
                <a:cs typeface="Times New Roman"/>
              </a:rPr>
              <a:t>I</a:t>
            </a:r>
            <a:r>
              <a:rPr sz="2700" i="1" spc="-352" baseline="24691" dirty="0">
                <a:latin typeface="Times New Roman"/>
                <a:cs typeface="Times New Roman"/>
              </a:rPr>
              <a:t> </a:t>
            </a:r>
            <a:r>
              <a:rPr sz="1575" i="1" spc="-30" baseline="18518" dirty="0">
                <a:latin typeface="Times New Roman"/>
                <a:cs typeface="Times New Roman"/>
              </a:rPr>
              <a:t>B</a:t>
            </a:r>
            <a:r>
              <a:rPr sz="1575" i="1" spc="142" baseline="18518" dirty="0">
                <a:latin typeface="Times New Roman"/>
                <a:cs typeface="Times New Roman"/>
              </a:rPr>
              <a:t> </a:t>
            </a:r>
            <a:r>
              <a:rPr sz="2625" spc="7" baseline="23809" dirty="0">
                <a:latin typeface="Times New Roman"/>
                <a:cs typeface="Times New Roman"/>
              </a:rPr>
              <a:t>.</a:t>
            </a:r>
            <a:endParaRPr sz="2625" baseline="23809">
              <a:latin typeface="Times New Roman"/>
              <a:cs typeface="Times New Roman"/>
            </a:endParaRPr>
          </a:p>
          <a:p>
            <a:pPr marL="38100">
              <a:lnSpc>
                <a:spcPct val="100000"/>
              </a:lnSpc>
              <a:spcBef>
                <a:spcPts val="575"/>
              </a:spcBef>
            </a:pPr>
            <a:r>
              <a:rPr sz="1750" spc="-180" dirty="0">
                <a:latin typeface="Times New Roman"/>
                <a:cs typeface="Times New Roman"/>
              </a:rPr>
              <a:t>S</a:t>
            </a:r>
            <a:r>
              <a:rPr sz="1750" spc="10" dirty="0">
                <a:latin typeface="Times New Roman"/>
                <a:cs typeface="Times New Roman"/>
              </a:rPr>
              <a:t>o</a:t>
            </a:r>
            <a:r>
              <a:rPr sz="1750" spc="-30" dirty="0">
                <a:latin typeface="Times New Roman"/>
                <a:cs typeface="Times New Roman"/>
              </a:rPr>
              <a:t> </a:t>
            </a:r>
            <a:r>
              <a:rPr sz="1750" spc="5" dirty="0">
                <a:latin typeface="Times New Roman"/>
                <a:cs typeface="Times New Roman"/>
              </a:rPr>
              <a:t>f</a:t>
            </a:r>
            <a:r>
              <a:rPr sz="1750" spc="-55" dirty="0">
                <a:latin typeface="Times New Roman"/>
                <a:cs typeface="Times New Roman"/>
              </a:rPr>
              <a:t> </a:t>
            </a:r>
            <a:r>
              <a:rPr sz="1750" spc="-10" dirty="0">
                <a:latin typeface="Times New Roman"/>
                <a:cs typeface="Times New Roman"/>
              </a:rPr>
              <a:t>i</a:t>
            </a:r>
            <a:r>
              <a:rPr sz="1750" spc="5" dirty="0">
                <a:latin typeface="Times New Roman"/>
                <a:cs typeface="Times New Roman"/>
              </a:rPr>
              <a:t>s</a:t>
            </a:r>
            <a:r>
              <a:rPr sz="1750" spc="-45" dirty="0">
                <a:latin typeface="Times New Roman"/>
                <a:cs typeface="Times New Roman"/>
              </a:rPr>
              <a:t> </a:t>
            </a:r>
            <a:r>
              <a:rPr sz="1750" spc="-10" dirty="0">
                <a:latin typeface="Times New Roman"/>
                <a:cs typeface="Times New Roman"/>
              </a:rPr>
              <a:t>i</a:t>
            </a:r>
            <a:r>
              <a:rPr sz="1750" spc="95" dirty="0">
                <a:latin typeface="Times New Roman"/>
                <a:cs typeface="Times New Roman"/>
              </a:rPr>
              <a:t>n</a:t>
            </a:r>
            <a:r>
              <a:rPr sz="1750" spc="-30" dirty="0">
                <a:latin typeface="Times New Roman"/>
                <a:cs typeface="Times New Roman"/>
              </a:rPr>
              <a:t>v</a:t>
            </a:r>
            <a:r>
              <a:rPr sz="1750" dirty="0">
                <a:latin typeface="Times New Roman"/>
                <a:cs typeface="Times New Roman"/>
              </a:rPr>
              <a:t>e</a:t>
            </a:r>
            <a:r>
              <a:rPr sz="1750" spc="120" dirty="0">
                <a:latin typeface="Times New Roman"/>
                <a:cs typeface="Times New Roman"/>
              </a:rPr>
              <a:t>r</a:t>
            </a:r>
            <a:r>
              <a:rPr sz="1750" spc="20" dirty="0">
                <a:latin typeface="Times New Roman"/>
                <a:cs typeface="Times New Roman"/>
              </a:rPr>
              <a:t>t</a:t>
            </a:r>
            <a:r>
              <a:rPr sz="1750" spc="-10" dirty="0">
                <a:latin typeface="Times New Roman"/>
                <a:cs typeface="Times New Roman"/>
              </a:rPr>
              <a:t>i</a:t>
            </a:r>
            <a:r>
              <a:rPr sz="1750" spc="25" dirty="0">
                <a:latin typeface="Times New Roman"/>
                <a:cs typeface="Times New Roman"/>
              </a:rPr>
              <a:t>b</a:t>
            </a:r>
            <a:r>
              <a:rPr sz="1750" spc="-10" dirty="0">
                <a:latin typeface="Times New Roman"/>
                <a:cs typeface="Times New Roman"/>
              </a:rPr>
              <a:t>l</a:t>
            </a:r>
            <a:r>
              <a:rPr sz="1750" dirty="0">
                <a:latin typeface="Times New Roman"/>
                <a:cs typeface="Times New Roman"/>
              </a:rPr>
              <a:t>e</a:t>
            </a:r>
            <a:r>
              <a:rPr sz="1750" spc="5" dirty="0">
                <a:latin typeface="Times New Roman"/>
                <a:cs typeface="Times New Roman"/>
              </a:rPr>
              <a:t>.</a:t>
            </a:r>
            <a:endParaRPr sz="17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407" y="479129"/>
            <a:ext cx="8223884" cy="1136015"/>
          </a:xfrm>
          <a:prstGeom prst="rect">
            <a:avLst/>
          </a:prstGeom>
        </p:spPr>
        <p:txBody>
          <a:bodyPr vert="horz" wrap="square" lIns="0" tIns="74930" rIns="0" bIns="0" rtlCol="0">
            <a:spAutoFit/>
          </a:bodyPr>
          <a:lstStyle/>
          <a:p>
            <a:pPr marL="12700">
              <a:lnSpc>
                <a:spcPct val="100000"/>
              </a:lnSpc>
              <a:spcBef>
                <a:spcPts val="590"/>
              </a:spcBef>
            </a:pPr>
            <a:r>
              <a:rPr sz="1400" b="1" spc="40" dirty="0">
                <a:latin typeface="Times New Roman"/>
                <a:cs typeface="Times New Roman"/>
              </a:rPr>
              <a:t>P</a:t>
            </a:r>
            <a:r>
              <a:rPr sz="1400" b="1" spc="120" dirty="0">
                <a:latin typeface="Times New Roman"/>
                <a:cs typeface="Times New Roman"/>
              </a:rPr>
              <a:t>r</a:t>
            </a:r>
            <a:r>
              <a:rPr sz="1400" b="1" spc="210" dirty="0">
                <a:latin typeface="Times New Roman"/>
                <a:cs typeface="Times New Roman"/>
              </a:rPr>
              <a:t>o</a:t>
            </a:r>
            <a:r>
              <a:rPr sz="1400" b="1" spc="204" dirty="0">
                <a:latin typeface="Times New Roman"/>
                <a:cs typeface="Times New Roman"/>
              </a:rPr>
              <a:t>p</a:t>
            </a:r>
            <a:r>
              <a:rPr sz="1400" b="1" spc="195" dirty="0">
                <a:latin typeface="Times New Roman"/>
                <a:cs typeface="Times New Roman"/>
              </a:rPr>
              <a:t>e</a:t>
            </a:r>
            <a:r>
              <a:rPr sz="1400" b="1" spc="95" dirty="0">
                <a:latin typeface="Times New Roman"/>
                <a:cs typeface="Times New Roman"/>
              </a:rPr>
              <a:t>rt</a:t>
            </a:r>
            <a:r>
              <a:rPr sz="1400" b="1" spc="170" dirty="0">
                <a:latin typeface="Times New Roman"/>
                <a:cs typeface="Times New Roman"/>
              </a:rPr>
              <a:t>y</a:t>
            </a:r>
            <a:r>
              <a:rPr sz="1400" b="1" spc="155" dirty="0">
                <a:latin typeface="Times New Roman"/>
                <a:cs typeface="Times New Roman"/>
              </a:rPr>
              <a:t>:</a:t>
            </a:r>
            <a:r>
              <a:rPr sz="1400" b="1" spc="-150" dirty="0">
                <a:latin typeface="Times New Roman"/>
                <a:cs typeface="Times New Roman"/>
              </a:rPr>
              <a:t> </a:t>
            </a:r>
            <a:r>
              <a:rPr sz="1400" b="1" spc="229" dirty="0">
                <a:latin typeface="Times New Roman"/>
                <a:cs typeface="Times New Roman"/>
              </a:rPr>
              <a:t>4</a:t>
            </a:r>
            <a:endParaRPr sz="1400">
              <a:latin typeface="Times New Roman"/>
              <a:cs typeface="Times New Roman"/>
            </a:endParaRPr>
          </a:p>
          <a:p>
            <a:pPr marL="723900">
              <a:lnSpc>
                <a:spcPct val="100000"/>
              </a:lnSpc>
              <a:spcBef>
                <a:spcPts val="500"/>
              </a:spcBef>
            </a:pPr>
            <a:r>
              <a:rPr sz="1400" spc="215" dirty="0">
                <a:latin typeface="Times New Roman"/>
                <a:cs typeface="Times New Roman"/>
              </a:rPr>
              <a:t>The</a:t>
            </a:r>
            <a:r>
              <a:rPr sz="1400" spc="90" dirty="0">
                <a:latin typeface="Times New Roman"/>
                <a:cs typeface="Times New Roman"/>
              </a:rPr>
              <a:t> </a:t>
            </a:r>
            <a:r>
              <a:rPr sz="1400" spc="204" dirty="0">
                <a:latin typeface="Times New Roman"/>
                <a:cs typeface="Times New Roman"/>
              </a:rPr>
              <a:t>inverse</a:t>
            </a:r>
            <a:r>
              <a:rPr sz="1400" spc="90" dirty="0">
                <a:latin typeface="Times New Roman"/>
                <a:cs typeface="Times New Roman"/>
              </a:rPr>
              <a:t> </a:t>
            </a:r>
            <a:r>
              <a:rPr sz="1400" spc="180" dirty="0">
                <a:latin typeface="Times New Roman"/>
                <a:cs typeface="Times New Roman"/>
              </a:rPr>
              <a:t>of</a:t>
            </a:r>
            <a:r>
              <a:rPr sz="1400" spc="55" dirty="0">
                <a:latin typeface="Times New Roman"/>
                <a:cs typeface="Times New Roman"/>
              </a:rPr>
              <a:t> </a:t>
            </a:r>
            <a:r>
              <a:rPr sz="1400" spc="204" dirty="0">
                <a:latin typeface="Times New Roman"/>
                <a:cs typeface="Times New Roman"/>
              </a:rPr>
              <a:t>a</a:t>
            </a:r>
            <a:r>
              <a:rPr sz="1400" spc="165" dirty="0">
                <a:latin typeface="Times New Roman"/>
                <a:cs typeface="Times New Roman"/>
              </a:rPr>
              <a:t> </a:t>
            </a:r>
            <a:r>
              <a:rPr sz="1400" spc="210" dirty="0">
                <a:latin typeface="Times New Roman"/>
                <a:cs typeface="Times New Roman"/>
              </a:rPr>
              <a:t>function</a:t>
            </a:r>
            <a:r>
              <a:rPr sz="1400" spc="204" dirty="0">
                <a:latin typeface="Times New Roman"/>
                <a:cs typeface="Times New Roman"/>
              </a:rPr>
              <a:t> </a:t>
            </a:r>
            <a:r>
              <a:rPr sz="1400" spc="110" dirty="0">
                <a:latin typeface="Times New Roman"/>
                <a:cs typeface="Times New Roman"/>
              </a:rPr>
              <a:t>f,</a:t>
            </a:r>
            <a:r>
              <a:rPr sz="1400" dirty="0">
                <a:latin typeface="Times New Roman"/>
                <a:cs typeface="Times New Roman"/>
              </a:rPr>
              <a:t> </a:t>
            </a:r>
            <a:r>
              <a:rPr sz="1400" spc="140" dirty="0">
                <a:latin typeface="Times New Roman"/>
                <a:cs typeface="Times New Roman"/>
              </a:rPr>
              <a:t>if</a:t>
            </a:r>
            <a:r>
              <a:rPr sz="1400" spc="60" dirty="0">
                <a:latin typeface="Times New Roman"/>
                <a:cs typeface="Times New Roman"/>
              </a:rPr>
              <a:t> </a:t>
            </a:r>
            <a:r>
              <a:rPr sz="1400" spc="120" dirty="0">
                <a:latin typeface="Times New Roman"/>
                <a:cs typeface="Times New Roman"/>
              </a:rPr>
              <a:t>it</a:t>
            </a:r>
            <a:r>
              <a:rPr sz="1400" spc="135" dirty="0">
                <a:latin typeface="Times New Roman"/>
                <a:cs typeface="Times New Roman"/>
              </a:rPr>
              <a:t> </a:t>
            </a:r>
            <a:r>
              <a:rPr sz="1400" spc="160" dirty="0">
                <a:latin typeface="Times New Roman"/>
                <a:cs typeface="Times New Roman"/>
              </a:rPr>
              <a:t>exists,</a:t>
            </a:r>
            <a:r>
              <a:rPr sz="1400" spc="20" dirty="0">
                <a:latin typeface="Times New Roman"/>
                <a:cs typeface="Times New Roman"/>
              </a:rPr>
              <a:t> </a:t>
            </a:r>
            <a:r>
              <a:rPr sz="1400" spc="145" dirty="0">
                <a:latin typeface="Times New Roman"/>
                <a:cs typeface="Times New Roman"/>
              </a:rPr>
              <a:t>is</a:t>
            </a:r>
            <a:r>
              <a:rPr sz="1400" spc="60" dirty="0">
                <a:latin typeface="Times New Roman"/>
                <a:cs typeface="Times New Roman"/>
              </a:rPr>
              <a:t> </a:t>
            </a:r>
            <a:r>
              <a:rPr sz="1400" spc="235" dirty="0">
                <a:latin typeface="Times New Roman"/>
                <a:cs typeface="Times New Roman"/>
              </a:rPr>
              <a:t>unique.</a:t>
            </a:r>
            <a:endParaRPr sz="1400">
              <a:latin typeface="Times New Roman"/>
              <a:cs typeface="Times New Roman"/>
            </a:endParaRPr>
          </a:p>
          <a:p>
            <a:pPr marL="12700">
              <a:lnSpc>
                <a:spcPct val="100000"/>
              </a:lnSpc>
              <a:spcBef>
                <a:spcPts val="484"/>
              </a:spcBef>
            </a:pPr>
            <a:r>
              <a:rPr sz="1400" b="1" spc="145" dirty="0">
                <a:latin typeface="Times New Roman"/>
                <a:cs typeface="Times New Roman"/>
              </a:rPr>
              <a:t>Proof</a:t>
            </a:r>
            <a:endParaRPr sz="1400">
              <a:latin typeface="Times New Roman"/>
              <a:cs typeface="Times New Roman"/>
            </a:endParaRPr>
          </a:p>
          <a:p>
            <a:pPr marL="12700">
              <a:lnSpc>
                <a:spcPct val="100000"/>
              </a:lnSpc>
              <a:spcBef>
                <a:spcPts val="480"/>
              </a:spcBef>
              <a:tabLst>
                <a:tab pos="3759835" algn="l"/>
              </a:tabLst>
            </a:pPr>
            <a:r>
              <a:rPr sz="2100" spc="30" baseline="1984" dirty="0">
                <a:latin typeface="Times New Roman"/>
                <a:cs typeface="Times New Roman"/>
              </a:rPr>
              <a:t>L</a:t>
            </a:r>
            <a:r>
              <a:rPr sz="2100" spc="292" baseline="1984" dirty="0">
                <a:latin typeface="Times New Roman"/>
                <a:cs typeface="Times New Roman"/>
              </a:rPr>
              <a:t>e</a:t>
            </a:r>
            <a:r>
              <a:rPr sz="2100" spc="187" baseline="1984" dirty="0">
                <a:latin typeface="Times New Roman"/>
                <a:cs typeface="Times New Roman"/>
              </a:rPr>
              <a:t>t</a:t>
            </a:r>
            <a:r>
              <a:rPr sz="2100" spc="172" baseline="1984" dirty="0">
                <a:latin typeface="Times New Roman"/>
                <a:cs typeface="Times New Roman"/>
              </a:rPr>
              <a:t> </a:t>
            </a:r>
            <a:r>
              <a:rPr sz="2100" spc="345" baseline="1984" dirty="0">
                <a:latin typeface="Times New Roman"/>
                <a:cs typeface="Times New Roman"/>
              </a:rPr>
              <a:t>h</a:t>
            </a:r>
            <a:r>
              <a:rPr sz="2100" baseline="1984" dirty="0">
                <a:latin typeface="Times New Roman"/>
                <a:cs typeface="Times New Roman"/>
              </a:rPr>
              <a:t> </a:t>
            </a:r>
            <a:r>
              <a:rPr sz="2100" spc="-247" baseline="1984" dirty="0">
                <a:latin typeface="Times New Roman"/>
                <a:cs typeface="Times New Roman"/>
              </a:rPr>
              <a:t> </a:t>
            </a:r>
            <a:r>
              <a:rPr sz="2100" spc="375" baseline="1984" dirty="0">
                <a:latin typeface="Times New Roman"/>
                <a:cs typeface="Times New Roman"/>
              </a:rPr>
              <a:t>a</a:t>
            </a:r>
            <a:r>
              <a:rPr sz="2100" spc="480" baseline="1984" dirty="0">
                <a:latin typeface="Times New Roman"/>
                <a:cs typeface="Times New Roman"/>
              </a:rPr>
              <a:t>n</a:t>
            </a:r>
            <a:r>
              <a:rPr sz="2100" spc="345" baseline="1984" dirty="0">
                <a:latin typeface="Times New Roman"/>
                <a:cs typeface="Times New Roman"/>
              </a:rPr>
              <a:t>d</a:t>
            </a:r>
            <a:r>
              <a:rPr sz="2100" spc="195" baseline="1984" dirty="0">
                <a:latin typeface="Times New Roman"/>
                <a:cs typeface="Times New Roman"/>
              </a:rPr>
              <a:t> </a:t>
            </a:r>
            <a:r>
              <a:rPr sz="2100" spc="345" baseline="1984" dirty="0">
                <a:latin typeface="Times New Roman"/>
                <a:cs typeface="Times New Roman"/>
              </a:rPr>
              <a:t>g</a:t>
            </a:r>
            <a:r>
              <a:rPr sz="2100" spc="172" baseline="1984" dirty="0">
                <a:latin typeface="Times New Roman"/>
                <a:cs typeface="Times New Roman"/>
              </a:rPr>
              <a:t> </a:t>
            </a:r>
            <a:r>
              <a:rPr sz="2100" spc="367" baseline="1984" dirty="0">
                <a:latin typeface="Times New Roman"/>
                <a:cs typeface="Times New Roman"/>
              </a:rPr>
              <a:t>b</a:t>
            </a:r>
            <a:r>
              <a:rPr sz="2100" spc="307" baseline="1984" dirty="0">
                <a:latin typeface="Times New Roman"/>
                <a:cs typeface="Times New Roman"/>
              </a:rPr>
              <a:t>e</a:t>
            </a:r>
            <a:r>
              <a:rPr sz="2100" spc="135" baseline="1984" dirty="0">
                <a:latin typeface="Times New Roman"/>
                <a:cs typeface="Times New Roman"/>
              </a:rPr>
              <a:t> </a:t>
            </a:r>
            <a:r>
              <a:rPr sz="2100" spc="217" baseline="1984" dirty="0">
                <a:latin typeface="Times New Roman"/>
                <a:cs typeface="Times New Roman"/>
              </a:rPr>
              <a:t>t</a:t>
            </a:r>
            <a:r>
              <a:rPr sz="2100" spc="480" baseline="1984" dirty="0">
                <a:latin typeface="Times New Roman"/>
                <a:cs typeface="Times New Roman"/>
              </a:rPr>
              <a:t>h</a:t>
            </a:r>
            <a:r>
              <a:rPr sz="2100" spc="307" baseline="1984" dirty="0">
                <a:latin typeface="Times New Roman"/>
                <a:cs typeface="Times New Roman"/>
              </a:rPr>
              <a:t>e</a:t>
            </a:r>
            <a:r>
              <a:rPr sz="2100" spc="157" baseline="1984" dirty="0">
                <a:latin typeface="Times New Roman"/>
                <a:cs typeface="Times New Roman"/>
              </a:rPr>
              <a:t> </a:t>
            </a:r>
            <a:r>
              <a:rPr sz="2100" spc="165" baseline="1984" dirty="0">
                <a:latin typeface="Times New Roman"/>
                <a:cs typeface="Times New Roman"/>
              </a:rPr>
              <a:t>i</a:t>
            </a:r>
            <a:r>
              <a:rPr sz="2100" spc="480" baseline="1984" dirty="0">
                <a:latin typeface="Times New Roman"/>
                <a:cs typeface="Times New Roman"/>
              </a:rPr>
              <a:t>n</a:t>
            </a:r>
            <a:r>
              <a:rPr sz="2100" spc="284" baseline="1984" dirty="0">
                <a:latin typeface="Times New Roman"/>
                <a:cs typeface="Times New Roman"/>
              </a:rPr>
              <a:t>v</a:t>
            </a:r>
            <a:r>
              <a:rPr sz="2100" spc="292" baseline="1984" dirty="0">
                <a:latin typeface="Times New Roman"/>
                <a:cs typeface="Times New Roman"/>
              </a:rPr>
              <a:t>e</a:t>
            </a:r>
            <a:r>
              <a:rPr sz="2100" spc="412" baseline="1984" dirty="0">
                <a:latin typeface="Times New Roman"/>
                <a:cs typeface="Times New Roman"/>
              </a:rPr>
              <a:t>r</a:t>
            </a:r>
            <a:r>
              <a:rPr sz="2100" spc="209" baseline="1984" dirty="0">
                <a:latin typeface="Times New Roman"/>
                <a:cs typeface="Times New Roman"/>
              </a:rPr>
              <a:t>s</a:t>
            </a:r>
            <a:r>
              <a:rPr sz="2100" spc="292" baseline="1984" dirty="0">
                <a:latin typeface="Times New Roman"/>
                <a:cs typeface="Times New Roman"/>
              </a:rPr>
              <a:t>e</a:t>
            </a:r>
            <a:r>
              <a:rPr sz="2100" spc="270" baseline="1984" dirty="0">
                <a:latin typeface="Times New Roman"/>
                <a:cs typeface="Times New Roman"/>
              </a:rPr>
              <a:t>s</a:t>
            </a:r>
            <a:r>
              <a:rPr sz="2100" spc="60" baseline="1984" dirty="0">
                <a:latin typeface="Times New Roman"/>
                <a:cs typeface="Times New Roman"/>
              </a:rPr>
              <a:t> </a:t>
            </a:r>
            <a:r>
              <a:rPr sz="2100" spc="315" baseline="1984" dirty="0">
                <a:latin typeface="Times New Roman"/>
                <a:cs typeface="Times New Roman"/>
              </a:rPr>
              <a:t>o</a:t>
            </a:r>
            <a:r>
              <a:rPr sz="2100" spc="232" baseline="1984" dirty="0">
                <a:latin typeface="Times New Roman"/>
                <a:cs typeface="Times New Roman"/>
              </a:rPr>
              <a:t>f</a:t>
            </a:r>
            <a:r>
              <a:rPr sz="2100" spc="104" baseline="1984" dirty="0">
                <a:latin typeface="Times New Roman"/>
                <a:cs typeface="Times New Roman"/>
              </a:rPr>
              <a:t> </a:t>
            </a:r>
            <a:r>
              <a:rPr sz="2100" spc="165" baseline="1984" dirty="0">
                <a:latin typeface="Times New Roman"/>
                <a:cs typeface="Times New Roman"/>
              </a:rPr>
              <a:t>f</a:t>
            </a:r>
            <a:r>
              <a:rPr sz="2100" spc="172" baseline="1984" dirty="0">
                <a:latin typeface="Times New Roman"/>
                <a:cs typeface="Times New Roman"/>
              </a:rPr>
              <a:t>.</a:t>
            </a:r>
            <a:r>
              <a:rPr sz="2100" baseline="1984" dirty="0">
                <a:latin typeface="Times New Roman"/>
                <a:cs typeface="Times New Roman"/>
              </a:rPr>
              <a:t> </a:t>
            </a:r>
            <a:r>
              <a:rPr sz="2100" spc="195" baseline="1984" dirty="0">
                <a:latin typeface="Times New Roman"/>
                <a:cs typeface="Times New Roman"/>
              </a:rPr>
              <a:t>(</a:t>
            </a:r>
            <a:r>
              <a:rPr sz="2100" spc="165" baseline="1984" dirty="0">
                <a:latin typeface="Times New Roman"/>
                <a:cs typeface="Times New Roman"/>
              </a:rPr>
              <a:t>i</a:t>
            </a:r>
            <a:r>
              <a:rPr sz="2100" spc="30" baseline="1984" dirty="0">
                <a:latin typeface="Times New Roman"/>
                <a:cs typeface="Times New Roman"/>
              </a:rPr>
              <a:t>.</a:t>
            </a:r>
            <a:r>
              <a:rPr sz="2100" spc="292" baseline="1984" dirty="0">
                <a:latin typeface="Times New Roman"/>
                <a:cs typeface="Times New Roman"/>
              </a:rPr>
              <a:t>e</a:t>
            </a:r>
            <a:r>
              <a:rPr sz="2100" spc="232" baseline="1984" dirty="0">
                <a:latin typeface="Times New Roman"/>
                <a:cs typeface="Times New Roman"/>
              </a:rPr>
              <a:t>)</a:t>
            </a:r>
            <a:r>
              <a:rPr sz="2100" spc="135" baseline="1984" dirty="0">
                <a:latin typeface="Times New Roman"/>
                <a:cs typeface="Times New Roman"/>
              </a:rPr>
              <a:t> </a:t>
            </a:r>
            <a:r>
              <a:rPr sz="2100" spc="165" baseline="1984" dirty="0">
                <a:latin typeface="Times New Roman"/>
                <a:cs typeface="Times New Roman"/>
              </a:rPr>
              <a:t>i</a:t>
            </a:r>
            <a:r>
              <a:rPr sz="2100" spc="232" baseline="1984" dirty="0">
                <a:latin typeface="Times New Roman"/>
                <a:cs typeface="Times New Roman"/>
              </a:rPr>
              <a:t>f</a:t>
            </a:r>
            <a:r>
              <a:rPr sz="2100" baseline="1984" dirty="0">
                <a:latin typeface="Times New Roman"/>
                <a:cs typeface="Times New Roman"/>
              </a:rPr>
              <a:t>	</a:t>
            </a:r>
            <a:r>
              <a:rPr sz="1400" i="1" spc="145" dirty="0">
                <a:latin typeface="Times New Roman"/>
                <a:cs typeface="Times New Roman"/>
              </a:rPr>
              <a:t>f</a:t>
            </a:r>
            <a:r>
              <a:rPr sz="1400" i="1" dirty="0">
                <a:latin typeface="Times New Roman"/>
                <a:cs typeface="Times New Roman"/>
              </a:rPr>
              <a:t> </a:t>
            </a:r>
            <a:r>
              <a:rPr sz="1400" i="1" spc="40" dirty="0">
                <a:latin typeface="Times New Roman"/>
                <a:cs typeface="Times New Roman"/>
              </a:rPr>
              <a:t> </a:t>
            </a:r>
            <a:r>
              <a:rPr sz="1400" spc="145" dirty="0">
                <a:latin typeface="Times New Roman"/>
                <a:cs typeface="Times New Roman"/>
              </a:rPr>
              <a:t>:</a:t>
            </a:r>
            <a:r>
              <a:rPr sz="1400" spc="130" dirty="0">
                <a:latin typeface="Times New Roman"/>
                <a:cs typeface="Times New Roman"/>
              </a:rPr>
              <a:t> </a:t>
            </a:r>
            <a:r>
              <a:rPr sz="1400" i="1" spc="320" dirty="0">
                <a:latin typeface="Times New Roman"/>
                <a:cs typeface="Times New Roman"/>
              </a:rPr>
              <a:t>A</a:t>
            </a:r>
            <a:r>
              <a:rPr sz="1400" i="1" spc="5" dirty="0">
                <a:latin typeface="Times New Roman"/>
                <a:cs typeface="Times New Roman"/>
              </a:rPr>
              <a:t> </a:t>
            </a:r>
            <a:r>
              <a:rPr sz="1400" spc="520" dirty="0">
                <a:latin typeface="Symbol"/>
                <a:cs typeface="Symbol"/>
              </a:rPr>
              <a:t></a:t>
            </a:r>
            <a:r>
              <a:rPr sz="1400" spc="95" dirty="0">
                <a:latin typeface="Times New Roman"/>
                <a:cs typeface="Times New Roman"/>
              </a:rPr>
              <a:t> </a:t>
            </a:r>
            <a:r>
              <a:rPr sz="1400" i="1" spc="320" dirty="0">
                <a:latin typeface="Times New Roman"/>
                <a:cs typeface="Times New Roman"/>
              </a:rPr>
              <a:t>B</a:t>
            </a:r>
            <a:r>
              <a:rPr sz="1400" i="1" spc="35" dirty="0">
                <a:latin typeface="Times New Roman"/>
                <a:cs typeface="Times New Roman"/>
              </a:rPr>
              <a:t> </a:t>
            </a:r>
            <a:r>
              <a:rPr sz="2100" spc="217" baseline="1984" dirty="0">
                <a:latin typeface="Times New Roman"/>
                <a:cs typeface="Times New Roman"/>
              </a:rPr>
              <a:t>t</a:t>
            </a:r>
            <a:r>
              <a:rPr sz="2100" spc="480" baseline="1984" dirty="0">
                <a:latin typeface="Times New Roman"/>
                <a:cs typeface="Times New Roman"/>
              </a:rPr>
              <a:t>h</a:t>
            </a:r>
            <a:r>
              <a:rPr sz="2100" spc="292" baseline="1984" dirty="0">
                <a:latin typeface="Times New Roman"/>
                <a:cs typeface="Times New Roman"/>
              </a:rPr>
              <a:t>e</a:t>
            </a:r>
            <a:r>
              <a:rPr sz="2100" spc="345" baseline="1984" dirty="0">
                <a:latin typeface="Times New Roman"/>
                <a:cs typeface="Times New Roman"/>
              </a:rPr>
              <a:t>n</a:t>
            </a:r>
            <a:r>
              <a:rPr sz="2100" baseline="1984" dirty="0">
                <a:latin typeface="Times New Roman"/>
                <a:cs typeface="Times New Roman"/>
              </a:rPr>
              <a:t>  </a:t>
            </a:r>
            <a:r>
              <a:rPr sz="2100" spc="-172" baseline="1984" dirty="0">
                <a:latin typeface="Times New Roman"/>
                <a:cs typeface="Times New Roman"/>
              </a:rPr>
              <a:t> </a:t>
            </a:r>
            <a:r>
              <a:rPr sz="1400" i="1" spc="260" dirty="0">
                <a:latin typeface="Times New Roman"/>
                <a:cs typeface="Times New Roman"/>
              </a:rPr>
              <a:t>g</a:t>
            </a:r>
            <a:r>
              <a:rPr sz="1400" i="1" spc="95" dirty="0">
                <a:latin typeface="Times New Roman"/>
                <a:cs typeface="Times New Roman"/>
              </a:rPr>
              <a:t> </a:t>
            </a:r>
            <a:r>
              <a:rPr sz="1400" spc="145" dirty="0">
                <a:latin typeface="Times New Roman"/>
                <a:cs typeface="Times New Roman"/>
              </a:rPr>
              <a:t>:</a:t>
            </a:r>
            <a:r>
              <a:rPr sz="1400" spc="55" dirty="0">
                <a:latin typeface="Times New Roman"/>
                <a:cs typeface="Times New Roman"/>
              </a:rPr>
              <a:t> </a:t>
            </a:r>
            <a:r>
              <a:rPr sz="1400" i="1" spc="320" dirty="0">
                <a:latin typeface="Times New Roman"/>
                <a:cs typeface="Times New Roman"/>
              </a:rPr>
              <a:t>B</a:t>
            </a:r>
            <a:r>
              <a:rPr sz="1400" i="1" spc="114" dirty="0">
                <a:latin typeface="Times New Roman"/>
                <a:cs typeface="Times New Roman"/>
              </a:rPr>
              <a:t> </a:t>
            </a:r>
            <a:r>
              <a:rPr sz="1400" spc="520" dirty="0">
                <a:latin typeface="Symbol"/>
                <a:cs typeface="Symbol"/>
              </a:rPr>
              <a:t></a:t>
            </a:r>
            <a:r>
              <a:rPr sz="1400" dirty="0">
                <a:latin typeface="Times New Roman"/>
                <a:cs typeface="Times New Roman"/>
              </a:rPr>
              <a:t> </a:t>
            </a:r>
            <a:r>
              <a:rPr sz="1400" spc="-135" dirty="0">
                <a:latin typeface="Times New Roman"/>
                <a:cs typeface="Times New Roman"/>
              </a:rPr>
              <a:t> </a:t>
            </a:r>
            <a:r>
              <a:rPr sz="1400" i="1" spc="320" dirty="0">
                <a:latin typeface="Times New Roman"/>
                <a:cs typeface="Times New Roman"/>
              </a:rPr>
              <a:t>A</a:t>
            </a:r>
            <a:r>
              <a:rPr sz="1400" i="1" spc="-100" dirty="0">
                <a:latin typeface="Times New Roman"/>
                <a:cs typeface="Times New Roman"/>
              </a:rPr>
              <a:t> </a:t>
            </a:r>
            <a:r>
              <a:rPr sz="2100" spc="375" baseline="1984" dirty="0">
                <a:latin typeface="Times New Roman"/>
                <a:cs typeface="Times New Roman"/>
              </a:rPr>
              <a:t>a</a:t>
            </a:r>
            <a:r>
              <a:rPr sz="2100" spc="480" baseline="1984" dirty="0">
                <a:latin typeface="Times New Roman"/>
                <a:cs typeface="Times New Roman"/>
              </a:rPr>
              <a:t>n</a:t>
            </a:r>
            <a:r>
              <a:rPr sz="2100" spc="345" baseline="1984" dirty="0">
                <a:latin typeface="Times New Roman"/>
                <a:cs typeface="Times New Roman"/>
              </a:rPr>
              <a:t>d</a:t>
            </a:r>
            <a:r>
              <a:rPr sz="2100" spc="195" baseline="1984" dirty="0">
                <a:latin typeface="Times New Roman"/>
                <a:cs typeface="Times New Roman"/>
              </a:rPr>
              <a:t> </a:t>
            </a:r>
            <a:r>
              <a:rPr sz="2100" spc="375" baseline="1984" dirty="0">
                <a:latin typeface="Times New Roman"/>
                <a:cs typeface="Times New Roman"/>
              </a:rPr>
              <a:t>a</a:t>
            </a:r>
            <a:r>
              <a:rPr sz="2100" spc="187" baseline="1984" dirty="0">
                <a:latin typeface="Times New Roman"/>
                <a:cs typeface="Times New Roman"/>
              </a:rPr>
              <a:t>ls</a:t>
            </a:r>
            <a:r>
              <a:rPr sz="2100" spc="345" baseline="1984" dirty="0">
                <a:latin typeface="Times New Roman"/>
                <a:cs typeface="Times New Roman"/>
              </a:rPr>
              <a:t>o</a:t>
            </a:r>
            <a:r>
              <a:rPr sz="2100" baseline="1984" dirty="0">
                <a:latin typeface="Times New Roman"/>
                <a:cs typeface="Times New Roman"/>
              </a:rPr>
              <a:t> </a:t>
            </a:r>
            <a:r>
              <a:rPr sz="2100" spc="52" baseline="1984" dirty="0">
                <a:latin typeface="Times New Roman"/>
                <a:cs typeface="Times New Roman"/>
              </a:rPr>
              <a:t> </a:t>
            </a:r>
            <a:r>
              <a:rPr sz="1450" i="1" spc="254" dirty="0">
                <a:latin typeface="Times New Roman"/>
                <a:cs typeface="Times New Roman"/>
              </a:rPr>
              <a:t>h</a:t>
            </a:r>
            <a:r>
              <a:rPr sz="1450" i="1" spc="-75" dirty="0">
                <a:latin typeface="Times New Roman"/>
                <a:cs typeface="Times New Roman"/>
              </a:rPr>
              <a:t> </a:t>
            </a:r>
            <a:r>
              <a:rPr sz="1450" spc="140" dirty="0">
                <a:latin typeface="Times New Roman"/>
                <a:cs typeface="Times New Roman"/>
              </a:rPr>
              <a:t>:</a:t>
            </a:r>
            <a:r>
              <a:rPr sz="1450" spc="10" dirty="0">
                <a:latin typeface="Times New Roman"/>
                <a:cs typeface="Times New Roman"/>
              </a:rPr>
              <a:t> </a:t>
            </a:r>
            <a:r>
              <a:rPr sz="1450" i="1" spc="310" dirty="0">
                <a:latin typeface="Times New Roman"/>
                <a:cs typeface="Times New Roman"/>
              </a:rPr>
              <a:t>B</a:t>
            </a:r>
            <a:r>
              <a:rPr sz="1450" i="1" spc="50" dirty="0">
                <a:latin typeface="Times New Roman"/>
                <a:cs typeface="Times New Roman"/>
              </a:rPr>
              <a:t> </a:t>
            </a:r>
            <a:r>
              <a:rPr sz="1450" spc="500" dirty="0">
                <a:latin typeface="Symbol"/>
                <a:cs typeface="Symbol"/>
              </a:rPr>
              <a:t></a:t>
            </a:r>
            <a:r>
              <a:rPr sz="1450" spc="114" dirty="0">
                <a:latin typeface="Times New Roman"/>
                <a:cs typeface="Times New Roman"/>
              </a:rPr>
              <a:t> </a:t>
            </a:r>
            <a:r>
              <a:rPr sz="1450" i="1" spc="310" dirty="0">
                <a:latin typeface="Times New Roman"/>
                <a:cs typeface="Times New Roman"/>
              </a:rPr>
              <a:t>A</a:t>
            </a:r>
            <a:r>
              <a:rPr sz="1450" i="1" spc="-175" dirty="0">
                <a:latin typeface="Times New Roman"/>
                <a:cs typeface="Times New Roman"/>
              </a:rPr>
              <a:t> </a:t>
            </a:r>
            <a:r>
              <a:rPr sz="2100" spc="172" baseline="1984" dirty="0">
                <a:latin typeface="Times New Roman"/>
                <a:cs typeface="Times New Roman"/>
              </a:rPr>
              <a:t>.</a:t>
            </a:r>
            <a:endParaRPr sz="2100" baseline="1984">
              <a:latin typeface="Times New Roman"/>
              <a:cs typeface="Times New Roman"/>
            </a:endParaRPr>
          </a:p>
        </p:txBody>
      </p:sp>
      <p:sp>
        <p:nvSpPr>
          <p:cNvPr id="3" name="object 3"/>
          <p:cNvSpPr txBox="1"/>
          <p:nvPr/>
        </p:nvSpPr>
        <p:spPr>
          <a:xfrm>
            <a:off x="482907" y="1585880"/>
            <a:ext cx="5207635" cy="855980"/>
          </a:xfrm>
          <a:prstGeom prst="rect">
            <a:avLst/>
          </a:prstGeom>
        </p:spPr>
        <p:txBody>
          <a:bodyPr vert="horz" wrap="square" lIns="0" tIns="9525" rIns="0" bIns="0" rtlCol="0">
            <a:spAutoFit/>
          </a:bodyPr>
          <a:lstStyle/>
          <a:p>
            <a:pPr marL="76200" marR="43180" algn="just">
              <a:lnSpc>
                <a:spcPct val="130100"/>
              </a:lnSpc>
              <a:spcBef>
                <a:spcPts val="75"/>
              </a:spcBef>
            </a:pPr>
            <a:r>
              <a:rPr sz="1400" spc="150" dirty="0">
                <a:latin typeface="Times New Roman"/>
                <a:cs typeface="Times New Roman"/>
              </a:rPr>
              <a:t>By </a:t>
            </a:r>
            <a:r>
              <a:rPr sz="1400" spc="180" dirty="0">
                <a:latin typeface="Times New Roman"/>
                <a:cs typeface="Times New Roman"/>
              </a:rPr>
              <a:t>definition </a:t>
            </a:r>
            <a:r>
              <a:rPr sz="2100" i="1" spc="330" baseline="1984" dirty="0">
                <a:latin typeface="Times New Roman"/>
                <a:cs typeface="Times New Roman"/>
              </a:rPr>
              <a:t>g </a:t>
            </a:r>
            <a:r>
              <a:rPr sz="2100" spc="-562" baseline="1984" dirty="0">
                <a:latin typeface="Lucida Sans Unicode"/>
                <a:cs typeface="Lucida Sans Unicode"/>
              </a:rPr>
              <a:t>∘</a:t>
            </a:r>
            <a:r>
              <a:rPr sz="2100" spc="-254" baseline="1984" dirty="0">
                <a:latin typeface="Lucida Sans Unicode"/>
                <a:cs typeface="Lucida Sans Unicode"/>
              </a:rPr>
              <a:t> </a:t>
            </a:r>
            <a:r>
              <a:rPr sz="2100" i="1" spc="179" baseline="1984" dirty="0">
                <a:latin typeface="Times New Roman"/>
                <a:cs typeface="Times New Roman"/>
              </a:rPr>
              <a:t>f  </a:t>
            </a:r>
            <a:r>
              <a:rPr sz="2100" spc="367" baseline="1984" dirty="0">
                <a:latin typeface="Symbol"/>
                <a:cs typeface="Symbol"/>
              </a:rPr>
              <a:t></a:t>
            </a:r>
            <a:r>
              <a:rPr sz="2100" spc="367" baseline="1984" dirty="0">
                <a:latin typeface="Times New Roman"/>
                <a:cs typeface="Times New Roman"/>
              </a:rPr>
              <a:t> </a:t>
            </a:r>
            <a:r>
              <a:rPr sz="2100" i="1" spc="217" baseline="1984" dirty="0">
                <a:latin typeface="Times New Roman"/>
                <a:cs typeface="Times New Roman"/>
              </a:rPr>
              <a:t>I </a:t>
            </a:r>
            <a:r>
              <a:rPr sz="1200" i="1" spc="247" baseline="-24305" dirty="0">
                <a:latin typeface="Times New Roman"/>
                <a:cs typeface="Times New Roman"/>
              </a:rPr>
              <a:t>A </a:t>
            </a:r>
            <a:r>
              <a:rPr sz="1400" spc="114" dirty="0">
                <a:latin typeface="Times New Roman"/>
                <a:cs typeface="Times New Roman"/>
              </a:rPr>
              <a:t>, </a:t>
            </a:r>
            <a:r>
              <a:rPr sz="2100" i="1" spc="330" baseline="1984" dirty="0">
                <a:latin typeface="Times New Roman"/>
                <a:cs typeface="Times New Roman"/>
              </a:rPr>
              <a:t>h </a:t>
            </a:r>
            <a:r>
              <a:rPr sz="2100" spc="-562" baseline="1984" dirty="0">
                <a:latin typeface="Lucida Sans Unicode"/>
                <a:cs typeface="Lucida Sans Unicode"/>
              </a:rPr>
              <a:t>∘</a:t>
            </a:r>
            <a:r>
              <a:rPr sz="2100" spc="-150" baseline="1984" dirty="0">
                <a:latin typeface="Lucida Sans Unicode"/>
                <a:cs typeface="Lucida Sans Unicode"/>
              </a:rPr>
              <a:t> </a:t>
            </a:r>
            <a:r>
              <a:rPr sz="2100" i="1" spc="179" baseline="1984" dirty="0">
                <a:latin typeface="Times New Roman"/>
                <a:cs typeface="Times New Roman"/>
              </a:rPr>
              <a:t>f </a:t>
            </a:r>
            <a:r>
              <a:rPr sz="2100" spc="359" baseline="1984" dirty="0">
                <a:latin typeface="Symbol"/>
                <a:cs typeface="Symbol"/>
              </a:rPr>
              <a:t></a:t>
            </a:r>
            <a:r>
              <a:rPr sz="2100" spc="359" baseline="1984" dirty="0">
                <a:latin typeface="Times New Roman"/>
                <a:cs typeface="Times New Roman"/>
              </a:rPr>
              <a:t> </a:t>
            </a:r>
            <a:r>
              <a:rPr sz="2100" i="1" spc="217" baseline="1984" dirty="0">
                <a:latin typeface="Times New Roman"/>
                <a:cs typeface="Times New Roman"/>
              </a:rPr>
              <a:t>I </a:t>
            </a:r>
            <a:r>
              <a:rPr sz="1200" i="1" spc="247" baseline="-24305" dirty="0">
                <a:latin typeface="Times New Roman"/>
                <a:cs typeface="Times New Roman"/>
              </a:rPr>
              <a:t>A  </a:t>
            </a:r>
            <a:r>
              <a:rPr sz="1400" spc="270" dirty="0">
                <a:latin typeface="Times New Roman"/>
                <a:cs typeface="Times New Roman"/>
              </a:rPr>
              <a:t>and </a:t>
            </a:r>
            <a:r>
              <a:rPr sz="2100" i="1" spc="179" baseline="1984" dirty="0">
                <a:latin typeface="Times New Roman"/>
                <a:cs typeface="Times New Roman"/>
              </a:rPr>
              <a:t>f </a:t>
            </a:r>
            <a:r>
              <a:rPr sz="2100" spc="-562" baseline="1984" dirty="0">
                <a:latin typeface="Lucida Sans Unicode"/>
                <a:cs typeface="Lucida Sans Unicode"/>
              </a:rPr>
              <a:t>∘</a:t>
            </a:r>
            <a:r>
              <a:rPr sz="2100" spc="-150" baseline="1984" dirty="0">
                <a:latin typeface="Lucida Sans Unicode"/>
                <a:cs typeface="Lucida Sans Unicode"/>
              </a:rPr>
              <a:t> </a:t>
            </a:r>
            <a:r>
              <a:rPr sz="2100" i="1" spc="330" baseline="1984" dirty="0">
                <a:latin typeface="Times New Roman"/>
                <a:cs typeface="Times New Roman"/>
              </a:rPr>
              <a:t>g </a:t>
            </a:r>
            <a:r>
              <a:rPr sz="2100" spc="367" baseline="1984" dirty="0">
                <a:latin typeface="Symbol"/>
                <a:cs typeface="Symbol"/>
              </a:rPr>
              <a:t></a:t>
            </a:r>
            <a:r>
              <a:rPr sz="2100" spc="367" baseline="1984" dirty="0">
                <a:latin typeface="Times New Roman"/>
                <a:cs typeface="Times New Roman"/>
              </a:rPr>
              <a:t> </a:t>
            </a:r>
            <a:r>
              <a:rPr sz="2100" i="1" spc="405" baseline="1984" dirty="0">
                <a:latin typeface="Times New Roman"/>
                <a:cs typeface="Times New Roman"/>
              </a:rPr>
              <a:t>I</a:t>
            </a:r>
            <a:r>
              <a:rPr sz="1200" i="1" spc="405" baseline="-24305" dirty="0">
                <a:latin typeface="Times New Roman"/>
                <a:cs typeface="Times New Roman"/>
              </a:rPr>
              <a:t>B </a:t>
            </a:r>
            <a:r>
              <a:rPr sz="1400" spc="114" dirty="0">
                <a:latin typeface="Times New Roman"/>
                <a:cs typeface="Times New Roman"/>
              </a:rPr>
              <a:t>, </a:t>
            </a:r>
            <a:r>
              <a:rPr sz="1400" spc="120" dirty="0">
                <a:latin typeface="Times New Roman"/>
                <a:cs typeface="Times New Roman"/>
              </a:rPr>
              <a:t> </a:t>
            </a:r>
            <a:r>
              <a:rPr sz="1400" spc="254" dirty="0">
                <a:latin typeface="Times New Roman"/>
                <a:cs typeface="Times New Roman"/>
              </a:rPr>
              <a:t>N</a:t>
            </a:r>
            <a:r>
              <a:rPr sz="1400" spc="210" dirty="0">
                <a:latin typeface="Times New Roman"/>
                <a:cs typeface="Times New Roman"/>
              </a:rPr>
              <a:t>o</a:t>
            </a:r>
            <a:r>
              <a:rPr sz="1400" spc="335" dirty="0">
                <a:latin typeface="Times New Roman"/>
                <a:cs typeface="Times New Roman"/>
              </a:rPr>
              <a:t>w</a:t>
            </a:r>
            <a:r>
              <a:rPr sz="1400" dirty="0">
                <a:latin typeface="Times New Roman"/>
                <a:cs typeface="Times New Roman"/>
              </a:rPr>
              <a:t> </a:t>
            </a:r>
            <a:r>
              <a:rPr sz="1400" spc="90" dirty="0">
                <a:latin typeface="Times New Roman"/>
                <a:cs typeface="Times New Roman"/>
              </a:rPr>
              <a:t> </a:t>
            </a:r>
            <a:r>
              <a:rPr sz="2100" i="1" spc="345" baseline="1984" dirty="0">
                <a:latin typeface="Times New Roman"/>
                <a:cs typeface="Times New Roman"/>
              </a:rPr>
              <a:t>h</a:t>
            </a:r>
            <a:r>
              <a:rPr sz="2100" i="1" spc="217" baseline="1984" dirty="0">
                <a:latin typeface="Times New Roman"/>
                <a:cs typeface="Times New Roman"/>
              </a:rPr>
              <a:t> </a:t>
            </a:r>
            <a:r>
              <a:rPr sz="2100" spc="382" baseline="1984" dirty="0">
                <a:latin typeface="Symbol"/>
                <a:cs typeface="Symbol"/>
              </a:rPr>
              <a:t></a:t>
            </a:r>
            <a:r>
              <a:rPr sz="2100" spc="217" baseline="1984" dirty="0">
                <a:latin typeface="Times New Roman"/>
                <a:cs typeface="Times New Roman"/>
              </a:rPr>
              <a:t> </a:t>
            </a:r>
            <a:r>
              <a:rPr sz="2100" i="1" spc="345" baseline="1984" dirty="0">
                <a:latin typeface="Times New Roman"/>
                <a:cs typeface="Times New Roman"/>
              </a:rPr>
              <a:t>h</a:t>
            </a:r>
            <a:r>
              <a:rPr sz="2100" i="1" spc="-44" baseline="1984" dirty="0">
                <a:latin typeface="Times New Roman"/>
                <a:cs typeface="Times New Roman"/>
              </a:rPr>
              <a:t> </a:t>
            </a:r>
            <a:r>
              <a:rPr sz="2100" spc="-555" baseline="1984" dirty="0">
                <a:latin typeface="Lucida Sans Unicode"/>
                <a:cs typeface="Lucida Sans Unicode"/>
              </a:rPr>
              <a:t>∘</a:t>
            </a:r>
            <a:r>
              <a:rPr sz="2100" spc="-37" baseline="1984" dirty="0">
                <a:latin typeface="Lucida Sans Unicode"/>
                <a:cs typeface="Lucida Sans Unicode"/>
              </a:rPr>
              <a:t> </a:t>
            </a:r>
            <a:r>
              <a:rPr sz="2100" i="1" spc="569" baseline="1984" dirty="0">
                <a:latin typeface="Times New Roman"/>
                <a:cs typeface="Times New Roman"/>
              </a:rPr>
              <a:t>I</a:t>
            </a:r>
            <a:r>
              <a:rPr sz="1200" i="1" spc="262" baseline="-20833" dirty="0">
                <a:latin typeface="Times New Roman"/>
                <a:cs typeface="Times New Roman"/>
              </a:rPr>
              <a:t>B</a:t>
            </a:r>
            <a:r>
              <a:rPr sz="1200" i="1" baseline="-20833" dirty="0">
                <a:latin typeface="Times New Roman"/>
                <a:cs typeface="Times New Roman"/>
              </a:rPr>
              <a:t>   </a:t>
            </a:r>
            <a:r>
              <a:rPr sz="1200" i="1" spc="-44" baseline="-20833" dirty="0">
                <a:latin typeface="Times New Roman"/>
                <a:cs typeface="Times New Roman"/>
              </a:rPr>
              <a:t> </a:t>
            </a:r>
            <a:r>
              <a:rPr sz="2100" spc="382" baseline="1984" dirty="0">
                <a:latin typeface="Symbol"/>
                <a:cs typeface="Symbol"/>
              </a:rPr>
              <a:t></a:t>
            </a:r>
            <a:r>
              <a:rPr sz="2100" spc="217" baseline="1984" dirty="0">
                <a:latin typeface="Times New Roman"/>
                <a:cs typeface="Times New Roman"/>
              </a:rPr>
              <a:t> </a:t>
            </a:r>
            <a:r>
              <a:rPr sz="2100" i="1" spc="345" baseline="1984" dirty="0">
                <a:latin typeface="Times New Roman"/>
                <a:cs typeface="Times New Roman"/>
              </a:rPr>
              <a:t>h</a:t>
            </a:r>
            <a:r>
              <a:rPr sz="2100" i="1" spc="-44" baseline="1984" dirty="0">
                <a:latin typeface="Times New Roman"/>
                <a:cs typeface="Times New Roman"/>
              </a:rPr>
              <a:t> </a:t>
            </a:r>
            <a:r>
              <a:rPr sz="2100" spc="-555" baseline="1984" dirty="0">
                <a:latin typeface="Lucida Sans Unicode"/>
                <a:cs typeface="Lucida Sans Unicode"/>
              </a:rPr>
              <a:t>∘</a:t>
            </a:r>
            <a:r>
              <a:rPr sz="2100" spc="-165" baseline="1984" dirty="0">
                <a:latin typeface="Lucida Sans Unicode"/>
                <a:cs typeface="Lucida Sans Unicode"/>
              </a:rPr>
              <a:t> </a:t>
            </a:r>
            <a:r>
              <a:rPr sz="2100" spc="232" baseline="1984" dirty="0">
                <a:latin typeface="Times New Roman"/>
                <a:cs typeface="Times New Roman"/>
              </a:rPr>
              <a:t>(</a:t>
            </a:r>
            <a:r>
              <a:rPr sz="2100" spc="75" baseline="1984" dirty="0">
                <a:latin typeface="Times New Roman"/>
                <a:cs typeface="Times New Roman"/>
              </a:rPr>
              <a:t> </a:t>
            </a:r>
            <a:r>
              <a:rPr sz="2100" i="1" spc="187" baseline="1984" dirty="0">
                <a:latin typeface="Times New Roman"/>
                <a:cs typeface="Times New Roman"/>
              </a:rPr>
              <a:t>f</a:t>
            </a:r>
            <a:r>
              <a:rPr sz="2100" i="1" baseline="1984" dirty="0">
                <a:latin typeface="Times New Roman"/>
                <a:cs typeface="Times New Roman"/>
              </a:rPr>
              <a:t> </a:t>
            </a:r>
            <a:r>
              <a:rPr sz="2100" i="1" spc="52" baseline="1984" dirty="0">
                <a:latin typeface="Times New Roman"/>
                <a:cs typeface="Times New Roman"/>
              </a:rPr>
              <a:t> </a:t>
            </a:r>
            <a:r>
              <a:rPr sz="2100" spc="-555" baseline="1984" dirty="0">
                <a:latin typeface="Lucida Sans Unicode"/>
                <a:cs typeface="Lucida Sans Unicode"/>
              </a:rPr>
              <a:t>∘</a:t>
            </a:r>
            <a:r>
              <a:rPr sz="2100" spc="7" baseline="1984" dirty="0">
                <a:latin typeface="Lucida Sans Unicode"/>
                <a:cs typeface="Lucida Sans Unicode"/>
              </a:rPr>
              <a:t> </a:t>
            </a:r>
            <a:r>
              <a:rPr sz="2100" i="1" spc="345" baseline="1984" dirty="0">
                <a:latin typeface="Times New Roman"/>
                <a:cs typeface="Times New Roman"/>
              </a:rPr>
              <a:t>g</a:t>
            </a:r>
            <a:r>
              <a:rPr sz="2100" i="1" spc="-300" baseline="1984" dirty="0">
                <a:latin typeface="Times New Roman"/>
                <a:cs typeface="Times New Roman"/>
              </a:rPr>
              <a:t> </a:t>
            </a:r>
            <a:r>
              <a:rPr sz="2100" spc="232" baseline="1984" dirty="0">
                <a:latin typeface="Times New Roman"/>
                <a:cs typeface="Times New Roman"/>
              </a:rPr>
              <a:t>)</a:t>
            </a:r>
            <a:r>
              <a:rPr sz="2100" spc="202" baseline="1984" dirty="0">
                <a:latin typeface="Times New Roman"/>
                <a:cs typeface="Times New Roman"/>
              </a:rPr>
              <a:t> </a:t>
            </a:r>
            <a:r>
              <a:rPr sz="2100" spc="382" baseline="1984" dirty="0">
                <a:latin typeface="Symbol"/>
                <a:cs typeface="Symbol"/>
              </a:rPr>
              <a:t></a:t>
            </a:r>
            <a:r>
              <a:rPr sz="2100" spc="172" baseline="1984" dirty="0">
                <a:latin typeface="Times New Roman"/>
                <a:cs typeface="Times New Roman"/>
              </a:rPr>
              <a:t> </a:t>
            </a:r>
            <a:r>
              <a:rPr sz="2100" spc="307" baseline="1984" dirty="0">
                <a:latin typeface="Times New Roman"/>
                <a:cs typeface="Times New Roman"/>
              </a:rPr>
              <a:t>(</a:t>
            </a:r>
            <a:r>
              <a:rPr sz="2100" i="1" spc="345" baseline="1984" dirty="0">
                <a:latin typeface="Times New Roman"/>
                <a:cs typeface="Times New Roman"/>
              </a:rPr>
              <a:t>h</a:t>
            </a:r>
            <a:r>
              <a:rPr sz="2100" i="1" spc="-44" baseline="1984" dirty="0">
                <a:latin typeface="Times New Roman"/>
                <a:cs typeface="Times New Roman"/>
              </a:rPr>
              <a:t> </a:t>
            </a:r>
            <a:r>
              <a:rPr sz="2100" spc="-555" baseline="1984" dirty="0">
                <a:latin typeface="Lucida Sans Unicode"/>
                <a:cs typeface="Lucida Sans Unicode"/>
              </a:rPr>
              <a:t>∘</a:t>
            </a:r>
            <a:r>
              <a:rPr sz="2100" baseline="1984" dirty="0">
                <a:latin typeface="Lucida Sans Unicode"/>
                <a:cs typeface="Lucida Sans Unicode"/>
              </a:rPr>
              <a:t> </a:t>
            </a:r>
            <a:r>
              <a:rPr sz="2100" spc="-262" baseline="1984" dirty="0">
                <a:latin typeface="Lucida Sans Unicode"/>
                <a:cs typeface="Lucida Sans Unicode"/>
              </a:rPr>
              <a:t> </a:t>
            </a:r>
            <a:r>
              <a:rPr sz="2100" i="1" spc="187" baseline="1984" dirty="0">
                <a:latin typeface="Times New Roman"/>
                <a:cs typeface="Times New Roman"/>
              </a:rPr>
              <a:t>f</a:t>
            </a:r>
            <a:r>
              <a:rPr sz="2100" i="1" spc="142" baseline="1984" dirty="0">
                <a:latin typeface="Times New Roman"/>
                <a:cs typeface="Times New Roman"/>
              </a:rPr>
              <a:t> </a:t>
            </a:r>
            <a:r>
              <a:rPr sz="2100" spc="232" baseline="1984" dirty="0">
                <a:latin typeface="Times New Roman"/>
                <a:cs typeface="Times New Roman"/>
              </a:rPr>
              <a:t>)</a:t>
            </a:r>
            <a:r>
              <a:rPr sz="2100" spc="-60" baseline="1984" dirty="0">
                <a:latin typeface="Times New Roman"/>
                <a:cs typeface="Times New Roman"/>
              </a:rPr>
              <a:t> </a:t>
            </a:r>
            <a:r>
              <a:rPr sz="2100" spc="-555" baseline="1984" dirty="0">
                <a:latin typeface="Lucida Sans Unicode"/>
                <a:cs typeface="Lucida Sans Unicode"/>
              </a:rPr>
              <a:t>∘</a:t>
            </a:r>
            <a:r>
              <a:rPr sz="2100" spc="7" baseline="1984" dirty="0">
                <a:latin typeface="Lucida Sans Unicode"/>
                <a:cs typeface="Lucida Sans Unicode"/>
              </a:rPr>
              <a:t> </a:t>
            </a:r>
            <a:r>
              <a:rPr sz="2100" i="1" spc="345" baseline="1984" dirty="0">
                <a:latin typeface="Times New Roman"/>
                <a:cs typeface="Times New Roman"/>
              </a:rPr>
              <a:t>g</a:t>
            </a:r>
            <a:r>
              <a:rPr sz="2100" i="1" baseline="1984" dirty="0">
                <a:latin typeface="Times New Roman"/>
                <a:cs typeface="Times New Roman"/>
              </a:rPr>
              <a:t> </a:t>
            </a:r>
            <a:r>
              <a:rPr sz="2100" i="1" spc="-127" baseline="1984" dirty="0">
                <a:latin typeface="Times New Roman"/>
                <a:cs typeface="Times New Roman"/>
              </a:rPr>
              <a:t> </a:t>
            </a:r>
            <a:r>
              <a:rPr sz="2100" spc="382" baseline="1984" dirty="0">
                <a:latin typeface="Symbol"/>
                <a:cs typeface="Symbol"/>
              </a:rPr>
              <a:t></a:t>
            </a:r>
            <a:r>
              <a:rPr sz="2100" baseline="1984" dirty="0">
                <a:latin typeface="Times New Roman"/>
                <a:cs typeface="Times New Roman"/>
              </a:rPr>
              <a:t> </a:t>
            </a:r>
            <a:r>
              <a:rPr sz="2100" spc="-225" baseline="1984" dirty="0">
                <a:latin typeface="Times New Roman"/>
                <a:cs typeface="Times New Roman"/>
              </a:rPr>
              <a:t> </a:t>
            </a:r>
            <a:r>
              <a:rPr sz="2100" i="1" spc="232" baseline="1984" dirty="0">
                <a:latin typeface="Times New Roman"/>
                <a:cs typeface="Times New Roman"/>
              </a:rPr>
              <a:t>I</a:t>
            </a:r>
            <a:r>
              <a:rPr sz="2100" i="1" spc="-104" baseline="1984" dirty="0">
                <a:latin typeface="Times New Roman"/>
                <a:cs typeface="Times New Roman"/>
              </a:rPr>
              <a:t> </a:t>
            </a:r>
            <a:r>
              <a:rPr sz="1200" i="1" spc="262" baseline="-20833" dirty="0">
                <a:latin typeface="Times New Roman"/>
                <a:cs typeface="Times New Roman"/>
              </a:rPr>
              <a:t>A</a:t>
            </a:r>
            <a:r>
              <a:rPr sz="1200" i="1" baseline="-20833" dirty="0">
                <a:latin typeface="Times New Roman"/>
                <a:cs typeface="Times New Roman"/>
              </a:rPr>
              <a:t>  </a:t>
            </a:r>
            <a:r>
              <a:rPr sz="1200" i="1" spc="-89" baseline="-20833" dirty="0">
                <a:latin typeface="Times New Roman"/>
                <a:cs typeface="Times New Roman"/>
              </a:rPr>
              <a:t> </a:t>
            </a:r>
            <a:r>
              <a:rPr sz="2100" spc="-555" baseline="1984" dirty="0">
                <a:latin typeface="Lucida Sans Unicode"/>
                <a:cs typeface="Lucida Sans Unicode"/>
              </a:rPr>
              <a:t>∘</a:t>
            </a:r>
            <a:r>
              <a:rPr sz="2100" spc="7" baseline="1984" dirty="0">
                <a:latin typeface="Lucida Sans Unicode"/>
                <a:cs typeface="Lucida Sans Unicode"/>
              </a:rPr>
              <a:t> </a:t>
            </a:r>
            <a:r>
              <a:rPr sz="2100" i="1" spc="345" baseline="1984" dirty="0">
                <a:latin typeface="Times New Roman"/>
                <a:cs typeface="Times New Roman"/>
              </a:rPr>
              <a:t>g</a:t>
            </a:r>
            <a:r>
              <a:rPr sz="2100" i="1" baseline="1984" dirty="0">
                <a:latin typeface="Times New Roman"/>
                <a:cs typeface="Times New Roman"/>
              </a:rPr>
              <a:t> </a:t>
            </a:r>
            <a:r>
              <a:rPr sz="2100" i="1" spc="-127" baseline="1984" dirty="0">
                <a:latin typeface="Times New Roman"/>
                <a:cs typeface="Times New Roman"/>
              </a:rPr>
              <a:t> </a:t>
            </a:r>
            <a:r>
              <a:rPr sz="2100" spc="382" baseline="1984" dirty="0">
                <a:latin typeface="Symbol"/>
                <a:cs typeface="Symbol"/>
              </a:rPr>
              <a:t></a:t>
            </a:r>
            <a:r>
              <a:rPr sz="2100" baseline="1984" dirty="0">
                <a:latin typeface="Times New Roman"/>
                <a:cs typeface="Times New Roman"/>
              </a:rPr>
              <a:t> </a:t>
            </a:r>
            <a:r>
              <a:rPr sz="2100" spc="-179" baseline="1984" dirty="0">
                <a:latin typeface="Times New Roman"/>
                <a:cs typeface="Times New Roman"/>
              </a:rPr>
              <a:t> </a:t>
            </a:r>
            <a:r>
              <a:rPr sz="2100" i="1" spc="232" baseline="1984" dirty="0">
                <a:latin typeface="Times New Roman"/>
                <a:cs typeface="Times New Roman"/>
              </a:rPr>
              <a:t>g  </a:t>
            </a:r>
            <a:r>
              <a:rPr sz="2100" spc="217" baseline="1984" dirty="0">
                <a:latin typeface="Times New Roman"/>
                <a:cs typeface="Times New Roman"/>
              </a:rPr>
              <a:t>So</a:t>
            </a:r>
            <a:r>
              <a:rPr sz="2100" spc="547" baseline="1984" dirty="0">
                <a:latin typeface="Times New Roman"/>
                <a:cs typeface="Times New Roman"/>
              </a:rPr>
              <a:t> </a:t>
            </a:r>
            <a:r>
              <a:rPr sz="1400" i="1" spc="254" dirty="0">
                <a:latin typeface="Times New Roman"/>
                <a:cs typeface="Times New Roman"/>
              </a:rPr>
              <a:t>h</a:t>
            </a:r>
            <a:r>
              <a:rPr sz="1400" i="1" spc="135" dirty="0">
                <a:latin typeface="Times New Roman"/>
                <a:cs typeface="Times New Roman"/>
              </a:rPr>
              <a:t> </a:t>
            </a:r>
            <a:r>
              <a:rPr sz="1400" spc="280" dirty="0">
                <a:latin typeface="Symbol"/>
                <a:cs typeface="Symbol"/>
              </a:rPr>
              <a:t></a:t>
            </a:r>
            <a:r>
              <a:rPr sz="1400" spc="220" dirty="0">
                <a:latin typeface="Times New Roman"/>
                <a:cs typeface="Times New Roman"/>
              </a:rPr>
              <a:t> </a:t>
            </a:r>
            <a:r>
              <a:rPr sz="1400" i="1" spc="254" dirty="0">
                <a:latin typeface="Times New Roman"/>
                <a:cs typeface="Times New Roman"/>
              </a:rPr>
              <a:t>g</a:t>
            </a:r>
            <a:r>
              <a:rPr sz="1400" i="1" spc="15" dirty="0">
                <a:latin typeface="Times New Roman"/>
                <a:cs typeface="Times New Roman"/>
              </a:rPr>
              <a:t> </a:t>
            </a:r>
            <a:r>
              <a:rPr sz="2100" spc="172" baseline="1984" dirty="0">
                <a:latin typeface="Times New Roman"/>
                <a:cs typeface="Times New Roman"/>
              </a:rPr>
              <a:t>.</a:t>
            </a:r>
            <a:endParaRPr sz="2100" baseline="1984">
              <a:latin typeface="Times New Roman"/>
              <a:cs typeface="Times New Roman"/>
            </a:endParaRPr>
          </a:p>
        </p:txBody>
      </p:sp>
      <p:sp>
        <p:nvSpPr>
          <p:cNvPr id="4" name="object 4"/>
          <p:cNvSpPr txBox="1"/>
          <p:nvPr/>
        </p:nvSpPr>
        <p:spPr>
          <a:xfrm>
            <a:off x="5705683" y="1637621"/>
            <a:ext cx="939165" cy="245110"/>
          </a:xfrm>
          <a:prstGeom prst="rect">
            <a:avLst/>
          </a:prstGeom>
        </p:spPr>
        <p:txBody>
          <a:bodyPr vert="horz" wrap="square" lIns="0" tIns="17145" rIns="0" bIns="0" rtlCol="0">
            <a:spAutoFit/>
          </a:bodyPr>
          <a:lstStyle/>
          <a:p>
            <a:pPr marL="38100">
              <a:lnSpc>
                <a:spcPct val="100000"/>
              </a:lnSpc>
              <a:spcBef>
                <a:spcPts val="135"/>
              </a:spcBef>
            </a:pPr>
            <a:r>
              <a:rPr sz="1400" i="1" spc="120" dirty="0">
                <a:latin typeface="Times New Roman"/>
                <a:cs typeface="Times New Roman"/>
              </a:rPr>
              <a:t>f </a:t>
            </a:r>
            <a:r>
              <a:rPr sz="1400" i="1" spc="20" dirty="0">
                <a:latin typeface="Times New Roman"/>
                <a:cs typeface="Times New Roman"/>
              </a:rPr>
              <a:t> </a:t>
            </a:r>
            <a:r>
              <a:rPr sz="1400" spc="-375" dirty="0">
                <a:latin typeface="Lucida Sans Unicode"/>
                <a:cs typeface="Lucida Sans Unicode"/>
              </a:rPr>
              <a:t>∘</a:t>
            </a:r>
            <a:r>
              <a:rPr sz="1400" spc="-90" dirty="0">
                <a:latin typeface="Lucida Sans Unicode"/>
                <a:cs typeface="Lucida Sans Unicode"/>
              </a:rPr>
              <a:t> </a:t>
            </a:r>
            <a:r>
              <a:rPr sz="1400" i="1" spc="220" dirty="0">
                <a:latin typeface="Times New Roman"/>
                <a:cs typeface="Times New Roman"/>
              </a:rPr>
              <a:t>h</a:t>
            </a:r>
            <a:r>
              <a:rPr sz="1400" i="1" spc="140" dirty="0">
                <a:latin typeface="Times New Roman"/>
                <a:cs typeface="Times New Roman"/>
              </a:rPr>
              <a:t> </a:t>
            </a:r>
            <a:r>
              <a:rPr sz="1400" spc="240" dirty="0">
                <a:latin typeface="Symbol"/>
                <a:cs typeface="Symbol"/>
              </a:rPr>
              <a:t></a:t>
            </a:r>
            <a:r>
              <a:rPr sz="1400" dirty="0">
                <a:latin typeface="Times New Roman"/>
                <a:cs typeface="Times New Roman"/>
              </a:rPr>
              <a:t> </a:t>
            </a:r>
            <a:r>
              <a:rPr sz="1400" spc="-160" dirty="0">
                <a:latin typeface="Times New Roman"/>
                <a:cs typeface="Times New Roman"/>
              </a:rPr>
              <a:t> </a:t>
            </a:r>
            <a:r>
              <a:rPr sz="1400" i="1" spc="365" dirty="0">
                <a:latin typeface="Times New Roman"/>
                <a:cs typeface="Times New Roman"/>
              </a:rPr>
              <a:t>I</a:t>
            </a:r>
            <a:r>
              <a:rPr sz="1200" i="1" spc="247" baseline="-24305" dirty="0">
                <a:latin typeface="Times New Roman"/>
                <a:cs typeface="Times New Roman"/>
              </a:rPr>
              <a:t>B</a:t>
            </a:r>
            <a:endParaRPr sz="1200" baseline="-24305">
              <a:latin typeface="Times New Roman"/>
              <a:cs typeface="Times New Roman"/>
            </a:endParaRPr>
          </a:p>
        </p:txBody>
      </p:sp>
      <p:sp>
        <p:nvSpPr>
          <p:cNvPr id="5" name="object 5"/>
          <p:cNvSpPr txBox="1"/>
          <p:nvPr/>
        </p:nvSpPr>
        <p:spPr>
          <a:xfrm>
            <a:off x="546407" y="2684410"/>
            <a:ext cx="8144509" cy="585470"/>
          </a:xfrm>
          <a:prstGeom prst="rect">
            <a:avLst/>
          </a:prstGeom>
        </p:spPr>
        <p:txBody>
          <a:bodyPr vert="horz" wrap="square" lIns="0" tIns="78105" rIns="0" bIns="0" rtlCol="0">
            <a:spAutoFit/>
          </a:bodyPr>
          <a:lstStyle/>
          <a:p>
            <a:pPr marL="12700">
              <a:lnSpc>
                <a:spcPct val="100000"/>
              </a:lnSpc>
              <a:spcBef>
                <a:spcPts val="615"/>
              </a:spcBef>
            </a:pPr>
            <a:r>
              <a:rPr sz="1400" b="1" spc="40" dirty="0">
                <a:latin typeface="Times New Roman"/>
                <a:cs typeface="Times New Roman"/>
              </a:rPr>
              <a:t>P</a:t>
            </a:r>
            <a:r>
              <a:rPr sz="1400" b="1" spc="120" dirty="0">
                <a:latin typeface="Times New Roman"/>
                <a:cs typeface="Times New Roman"/>
              </a:rPr>
              <a:t>r</a:t>
            </a:r>
            <a:r>
              <a:rPr sz="1400" b="1" spc="210" dirty="0">
                <a:latin typeface="Times New Roman"/>
                <a:cs typeface="Times New Roman"/>
              </a:rPr>
              <a:t>o</a:t>
            </a:r>
            <a:r>
              <a:rPr sz="1400" b="1" spc="204" dirty="0">
                <a:latin typeface="Times New Roman"/>
                <a:cs typeface="Times New Roman"/>
              </a:rPr>
              <a:t>p</a:t>
            </a:r>
            <a:r>
              <a:rPr sz="1400" b="1" spc="195" dirty="0">
                <a:latin typeface="Times New Roman"/>
                <a:cs typeface="Times New Roman"/>
              </a:rPr>
              <a:t>e</a:t>
            </a:r>
            <a:r>
              <a:rPr sz="1400" b="1" spc="95" dirty="0">
                <a:latin typeface="Times New Roman"/>
                <a:cs typeface="Times New Roman"/>
              </a:rPr>
              <a:t>rt</a:t>
            </a:r>
            <a:r>
              <a:rPr sz="1400" b="1" spc="170" dirty="0">
                <a:latin typeface="Times New Roman"/>
                <a:cs typeface="Times New Roman"/>
              </a:rPr>
              <a:t>y</a:t>
            </a:r>
            <a:r>
              <a:rPr sz="1400" b="1" spc="155" dirty="0">
                <a:latin typeface="Times New Roman"/>
                <a:cs typeface="Times New Roman"/>
              </a:rPr>
              <a:t>:</a:t>
            </a:r>
            <a:r>
              <a:rPr sz="1400" b="1" spc="-150" dirty="0">
                <a:latin typeface="Times New Roman"/>
                <a:cs typeface="Times New Roman"/>
              </a:rPr>
              <a:t> </a:t>
            </a:r>
            <a:r>
              <a:rPr sz="1400" b="1" spc="229" dirty="0">
                <a:latin typeface="Times New Roman"/>
                <a:cs typeface="Times New Roman"/>
              </a:rPr>
              <a:t>5</a:t>
            </a:r>
            <a:endParaRPr sz="1400">
              <a:latin typeface="Times New Roman"/>
              <a:cs typeface="Times New Roman"/>
            </a:endParaRPr>
          </a:p>
          <a:p>
            <a:pPr marL="12700">
              <a:lnSpc>
                <a:spcPct val="100000"/>
              </a:lnSpc>
              <a:spcBef>
                <a:spcPts val="525"/>
              </a:spcBef>
              <a:tabLst>
                <a:tab pos="297180" algn="l"/>
              </a:tabLst>
            </a:pPr>
            <a:r>
              <a:rPr sz="1400" spc="120" dirty="0">
                <a:latin typeface="Times New Roman"/>
                <a:cs typeface="Times New Roman"/>
              </a:rPr>
              <a:t>If	</a:t>
            </a:r>
            <a:r>
              <a:rPr sz="1400" i="1" spc="145" dirty="0">
                <a:latin typeface="Times New Roman"/>
                <a:cs typeface="Times New Roman"/>
              </a:rPr>
              <a:t>f</a:t>
            </a:r>
            <a:r>
              <a:rPr sz="1400" i="1" spc="390" dirty="0">
                <a:latin typeface="Times New Roman"/>
                <a:cs typeface="Times New Roman"/>
              </a:rPr>
              <a:t> </a:t>
            </a:r>
            <a:r>
              <a:rPr sz="1400" spc="145" dirty="0">
                <a:latin typeface="Times New Roman"/>
                <a:cs typeface="Times New Roman"/>
              </a:rPr>
              <a:t>:</a:t>
            </a:r>
            <a:r>
              <a:rPr sz="1400" spc="135" dirty="0">
                <a:latin typeface="Times New Roman"/>
                <a:cs typeface="Times New Roman"/>
              </a:rPr>
              <a:t> </a:t>
            </a:r>
            <a:r>
              <a:rPr sz="1400" i="1" spc="320" dirty="0">
                <a:latin typeface="Times New Roman"/>
                <a:cs typeface="Times New Roman"/>
              </a:rPr>
              <a:t>A</a:t>
            </a:r>
            <a:r>
              <a:rPr sz="1400" i="1" spc="10" dirty="0">
                <a:latin typeface="Times New Roman"/>
                <a:cs typeface="Times New Roman"/>
              </a:rPr>
              <a:t> </a:t>
            </a:r>
            <a:r>
              <a:rPr sz="1400" spc="520" dirty="0">
                <a:latin typeface="Symbol"/>
                <a:cs typeface="Symbol"/>
              </a:rPr>
              <a:t></a:t>
            </a:r>
            <a:r>
              <a:rPr sz="1400" spc="95" dirty="0">
                <a:latin typeface="Times New Roman"/>
                <a:cs typeface="Times New Roman"/>
              </a:rPr>
              <a:t> </a:t>
            </a:r>
            <a:r>
              <a:rPr sz="1400" i="1" spc="320" dirty="0">
                <a:latin typeface="Times New Roman"/>
                <a:cs typeface="Times New Roman"/>
              </a:rPr>
              <a:t>B</a:t>
            </a:r>
            <a:r>
              <a:rPr sz="1400" i="1" spc="40" dirty="0">
                <a:latin typeface="Times New Roman"/>
                <a:cs typeface="Times New Roman"/>
              </a:rPr>
              <a:t> </a:t>
            </a:r>
            <a:r>
              <a:rPr sz="1400" spc="114" dirty="0">
                <a:latin typeface="Times New Roman"/>
                <a:cs typeface="Times New Roman"/>
              </a:rPr>
              <a:t>,</a:t>
            </a:r>
            <a:r>
              <a:rPr sz="1400" spc="405" dirty="0">
                <a:latin typeface="Times New Roman"/>
                <a:cs typeface="Times New Roman"/>
              </a:rPr>
              <a:t> </a:t>
            </a:r>
            <a:r>
              <a:rPr sz="1400" i="1" spc="260" dirty="0">
                <a:latin typeface="Times New Roman"/>
                <a:cs typeface="Times New Roman"/>
              </a:rPr>
              <a:t>g</a:t>
            </a:r>
            <a:r>
              <a:rPr sz="1400" i="1" spc="95" dirty="0">
                <a:latin typeface="Times New Roman"/>
                <a:cs typeface="Times New Roman"/>
              </a:rPr>
              <a:t> </a:t>
            </a:r>
            <a:r>
              <a:rPr sz="1400" spc="145" dirty="0">
                <a:latin typeface="Times New Roman"/>
                <a:cs typeface="Times New Roman"/>
              </a:rPr>
              <a:t>:</a:t>
            </a:r>
            <a:r>
              <a:rPr sz="1400" spc="60" dirty="0">
                <a:latin typeface="Times New Roman"/>
                <a:cs typeface="Times New Roman"/>
              </a:rPr>
              <a:t> </a:t>
            </a:r>
            <a:r>
              <a:rPr sz="1400" i="1" spc="320" dirty="0">
                <a:latin typeface="Times New Roman"/>
                <a:cs typeface="Times New Roman"/>
              </a:rPr>
              <a:t>B</a:t>
            </a:r>
            <a:r>
              <a:rPr sz="1400" i="1" spc="114" dirty="0">
                <a:latin typeface="Times New Roman"/>
                <a:cs typeface="Times New Roman"/>
              </a:rPr>
              <a:t> </a:t>
            </a:r>
            <a:r>
              <a:rPr sz="1400" spc="520" dirty="0">
                <a:latin typeface="Symbol"/>
                <a:cs typeface="Symbol"/>
              </a:rPr>
              <a:t></a:t>
            </a:r>
            <a:r>
              <a:rPr sz="1400" spc="10" dirty="0">
                <a:latin typeface="Times New Roman"/>
                <a:cs typeface="Times New Roman"/>
              </a:rPr>
              <a:t> </a:t>
            </a:r>
            <a:r>
              <a:rPr sz="1400" i="1" spc="350" dirty="0">
                <a:latin typeface="Times New Roman"/>
                <a:cs typeface="Times New Roman"/>
              </a:rPr>
              <a:t>C</a:t>
            </a:r>
            <a:r>
              <a:rPr sz="1400" i="1" spc="-5" dirty="0">
                <a:latin typeface="Times New Roman"/>
                <a:cs typeface="Times New Roman"/>
              </a:rPr>
              <a:t> </a:t>
            </a:r>
            <a:r>
              <a:rPr sz="1400" spc="245" dirty="0">
                <a:latin typeface="Times New Roman"/>
                <a:cs typeface="Times New Roman"/>
              </a:rPr>
              <a:t>are</a:t>
            </a:r>
            <a:r>
              <a:rPr sz="1400" spc="95" dirty="0">
                <a:latin typeface="Times New Roman"/>
                <a:cs typeface="Times New Roman"/>
              </a:rPr>
              <a:t> </a:t>
            </a:r>
            <a:r>
              <a:rPr sz="1400" spc="190" dirty="0">
                <a:latin typeface="Times New Roman"/>
                <a:cs typeface="Times New Roman"/>
              </a:rPr>
              <a:t>invertible</a:t>
            </a:r>
            <a:r>
              <a:rPr sz="1400" spc="90" dirty="0">
                <a:latin typeface="Times New Roman"/>
                <a:cs typeface="Times New Roman"/>
              </a:rPr>
              <a:t> </a:t>
            </a:r>
            <a:r>
              <a:rPr sz="1400" spc="190" dirty="0">
                <a:latin typeface="Times New Roman"/>
                <a:cs typeface="Times New Roman"/>
              </a:rPr>
              <a:t>(inverse</a:t>
            </a:r>
            <a:r>
              <a:rPr sz="1400" spc="95" dirty="0">
                <a:latin typeface="Times New Roman"/>
                <a:cs typeface="Times New Roman"/>
              </a:rPr>
              <a:t> </a:t>
            </a:r>
            <a:r>
              <a:rPr sz="1400" spc="160" dirty="0">
                <a:latin typeface="Times New Roman"/>
                <a:cs typeface="Times New Roman"/>
              </a:rPr>
              <a:t>exists)</a:t>
            </a:r>
            <a:r>
              <a:rPr sz="1400" spc="90" dirty="0">
                <a:latin typeface="Times New Roman"/>
                <a:cs typeface="Times New Roman"/>
              </a:rPr>
              <a:t> </a:t>
            </a:r>
            <a:r>
              <a:rPr sz="1400" spc="200" dirty="0">
                <a:latin typeface="Times New Roman"/>
                <a:cs typeface="Times New Roman"/>
              </a:rPr>
              <a:t>functions,</a:t>
            </a:r>
            <a:r>
              <a:rPr sz="1400" spc="25" dirty="0">
                <a:latin typeface="Times New Roman"/>
                <a:cs typeface="Times New Roman"/>
              </a:rPr>
              <a:t> </a:t>
            </a:r>
            <a:r>
              <a:rPr sz="1400" spc="235" dirty="0">
                <a:latin typeface="Times New Roman"/>
                <a:cs typeface="Times New Roman"/>
              </a:rPr>
              <a:t>then</a:t>
            </a:r>
            <a:r>
              <a:rPr sz="1400" spc="580" dirty="0">
                <a:latin typeface="Times New Roman"/>
                <a:cs typeface="Times New Roman"/>
              </a:rPr>
              <a:t> </a:t>
            </a:r>
            <a:r>
              <a:rPr sz="1400" i="1" spc="260" dirty="0">
                <a:latin typeface="Times New Roman"/>
                <a:cs typeface="Times New Roman"/>
              </a:rPr>
              <a:t>g</a:t>
            </a:r>
            <a:r>
              <a:rPr sz="1400" i="1" spc="50" dirty="0">
                <a:latin typeface="Times New Roman"/>
                <a:cs typeface="Times New Roman"/>
              </a:rPr>
              <a:t> </a:t>
            </a:r>
            <a:r>
              <a:rPr sz="1400" spc="-355" dirty="0">
                <a:latin typeface="Lucida Sans Unicode"/>
                <a:cs typeface="Lucida Sans Unicode"/>
              </a:rPr>
              <a:t>∘</a:t>
            </a:r>
            <a:r>
              <a:rPr sz="1400" spc="-114" dirty="0">
                <a:latin typeface="Lucida Sans Unicode"/>
                <a:cs typeface="Lucida Sans Unicode"/>
              </a:rPr>
              <a:t> </a:t>
            </a:r>
            <a:r>
              <a:rPr sz="1400" i="1" spc="145" dirty="0">
                <a:latin typeface="Times New Roman"/>
                <a:cs typeface="Times New Roman"/>
              </a:rPr>
              <a:t>f</a:t>
            </a:r>
            <a:r>
              <a:rPr sz="1400" i="1" spc="390" dirty="0">
                <a:latin typeface="Times New Roman"/>
                <a:cs typeface="Times New Roman"/>
              </a:rPr>
              <a:t> </a:t>
            </a:r>
            <a:r>
              <a:rPr sz="1400" spc="145" dirty="0">
                <a:latin typeface="Times New Roman"/>
                <a:cs typeface="Times New Roman"/>
              </a:rPr>
              <a:t>:</a:t>
            </a:r>
            <a:r>
              <a:rPr sz="1400" spc="125" dirty="0">
                <a:latin typeface="Times New Roman"/>
                <a:cs typeface="Times New Roman"/>
              </a:rPr>
              <a:t> </a:t>
            </a:r>
            <a:r>
              <a:rPr sz="1400" i="1" spc="320" dirty="0">
                <a:latin typeface="Times New Roman"/>
                <a:cs typeface="Times New Roman"/>
              </a:rPr>
              <a:t>A</a:t>
            </a:r>
            <a:r>
              <a:rPr sz="1400" i="1" spc="10" dirty="0">
                <a:latin typeface="Times New Roman"/>
                <a:cs typeface="Times New Roman"/>
              </a:rPr>
              <a:t> </a:t>
            </a:r>
            <a:r>
              <a:rPr sz="1400" spc="515" dirty="0">
                <a:latin typeface="Symbol"/>
                <a:cs typeface="Symbol"/>
              </a:rPr>
              <a:t></a:t>
            </a:r>
            <a:r>
              <a:rPr sz="1400" spc="-25" dirty="0">
                <a:latin typeface="Times New Roman"/>
                <a:cs typeface="Times New Roman"/>
              </a:rPr>
              <a:t> </a:t>
            </a:r>
            <a:r>
              <a:rPr sz="1400" i="1" spc="350" dirty="0">
                <a:latin typeface="Times New Roman"/>
                <a:cs typeface="Times New Roman"/>
              </a:rPr>
              <a:t>C</a:t>
            </a:r>
            <a:endParaRPr sz="1400">
              <a:latin typeface="Times New Roman"/>
              <a:cs typeface="Times New Roman"/>
            </a:endParaRPr>
          </a:p>
        </p:txBody>
      </p:sp>
      <p:sp>
        <p:nvSpPr>
          <p:cNvPr id="6" name="object 6"/>
          <p:cNvSpPr txBox="1"/>
          <p:nvPr/>
        </p:nvSpPr>
        <p:spPr>
          <a:xfrm>
            <a:off x="3899643" y="3216778"/>
            <a:ext cx="818515" cy="243204"/>
          </a:xfrm>
          <a:prstGeom prst="rect">
            <a:avLst/>
          </a:prstGeom>
        </p:spPr>
        <p:txBody>
          <a:bodyPr vert="horz" wrap="square" lIns="0" tIns="15875" rIns="0" bIns="0" rtlCol="0">
            <a:spAutoFit/>
          </a:bodyPr>
          <a:lstStyle/>
          <a:p>
            <a:pPr marL="38100">
              <a:lnSpc>
                <a:spcPct val="100000"/>
              </a:lnSpc>
              <a:spcBef>
                <a:spcPts val="125"/>
              </a:spcBef>
            </a:pPr>
            <a:r>
              <a:rPr sz="800" spc="155" dirty="0">
                <a:latin typeface="Symbol"/>
                <a:cs typeface="Symbol"/>
              </a:rPr>
              <a:t></a:t>
            </a:r>
            <a:r>
              <a:rPr sz="800" spc="155" dirty="0">
                <a:latin typeface="Times New Roman"/>
                <a:cs typeface="Times New Roman"/>
              </a:rPr>
              <a:t>1</a:t>
            </a:r>
            <a:r>
              <a:rPr sz="800" dirty="0">
                <a:latin typeface="Times New Roman"/>
                <a:cs typeface="Times New Roman"/>
              </a:rPr>
              <a:t> </a:t>
            </a:r>
            <a:r>
              <a:rPr sz="800" spc="65" dirty="0">
                <a:latin typeface="Times New Roman"/>
                <a:cs typeface="Times New Roman"/>
              </a:rPr>
              <a:t> </a:t>
            </a:r>
            <a:r>
              <a:rPr sz="2100" spc="-540" baseline="-25793" dirty="0">
                <a:latin typeface="Lucida Sans Unicode"/>
                <a:cs typeface="Lucida Sans Unicode"/>
              </a:rPr>
              <a:t>∘</a:t>
            </a:r>
            <a:r>
              <a:rPr sz="2100" spc="-7" baseline="-25793" dirty="0">
                <a:latin typeface="Lucida Sans Unicode"/>
                <a:cs typeface="Lucida Sans Unicode"/>
              </a:rPr>
              <a:t> </a:t>
            </a:r>
            <a:r>
              <a:rPr sz="2100" i="1" spc="382" baseline="-25793" dirty="0">
                <a:latin typeface="Times New Roman"/>
                <a:cs typeface="Times New Roman"/>
              </a:rPr>
              <a:t>g</a:t>
            </a:r>
            <a:r>
              <a:rPr sz="2100" i="1" spc="-142" baseline="-25793" dirty="0">
                <a:latin typeface="Times New Roman"/>
                <a:cs typeface="Times New Roman"/>
              </a:rPr>
              <a:t> </a:t>
            </a:r>
            <a:r>
              <a:rPr sz="800" spc="155" dirty="0">
                <a:latin typeface="Symbol"/>
                <a:cs typeface="Symbol"/>
              </a:rPr>
              <a:t></a:t>
            </a:r>
            <a:r>
              <a:rPr sz="800" spc="155" dirty="0">
                <a:latin typeface="Times New Roman"/>
                <a:cs typeface="Times New Roman"/>
              </a:rPr>
              <a:t>1</a:t>
            </a:r>
            <a:r>
              <a:rPr sz="800" spc="-35" dirty="0">
                <a:latin typeface="Times New Roman"/>
                <a:cs typeface="Times New Roman"/>
              </a:rPr>
              <a:t> </a:t>
            </a:r>
            <a:r>
              <a:rPr sz="2100" spc="172" baseline="-25793" dirty="0">
                <a:latin typeface="Times New Roman"/>
                <a:cs typeface="Times New Roman"/>
              </a:rPr>
              <a:t>.</a:t>
            </a:r>
            <a:endParaRPr sz="2100" baseline="-25793">
              <a:latin typeface="Times New Roman"/>
              <a:cs typeface="Times New Roman"/>
            </a:endParaRPr>
          </a:p>
        </p:txBody>
      </p:sp>
      <p:sp>
        <p:nvSpPr>
          <p:cNvPr id="7" name="object 7"/>
          <p:cNvSpPr txBox="1"/>
          <p:nvPr/>
        </p:nvSpPr>
        <p:spPr>
          <a:xfrm>
            <a:off x="521007" y="3238753"/>
            <a:ext cx="3383279" cy="579755"/>
          </a:xfrm>
          <a:prstGeom prst="rect">
            <a:avLst/>
          </a:prstGeom>
        </p:spPr>
        <p:txBody>
          <a:bodyPr vert="horz" wrap="square" lIns="0" tIns="75565" rIns="0" bIns="0" rtlCol="0">
            <a:spAutoFit/>
          </a:bodyPr>
          <a:lstStyle/>
          <a:p>
            <a:pPr marL="38100">
              <a:lnSpc>
                <a:spcPct val="100000"/>
              </a:lnSpc>
              <a:spcBef>
                <a:spcPts val="595"/>
              </a:spcBef>
            </a:pPr>
            <a:r>
              <a:rPr sz="1400" spc="145" dirty="0">
                <a:latin typeface="Times New Roman"/>
                <a:cs typeface="Times New Roman"/>
              </a:rPr>
              <a:t>is</a:t>
            </a:r>
            <a:r>
              <a:rPr sz="1400" spc="35" dirty="0">
                <a:latin typeface="Times New Roman"/>
                <a:cs typeface="Times New Roman"/>
              </a:rPr>
              <a:t> </a:t>
            </a:r>
            <a:r>
              <a:rPr sz="1400" spc="180" dirty="0">
                <a:latin typeface="Times New Roman"/>
                <a:cs typeface="Times New Roman"/>
              </a:rPr>
              <a:t>also</a:t>
            </a:r>
            <a:r>
              <a:rPr sz="1400" spc="95" dirty="0">
                <a:latin typeface="Times New Roman"/>
                <a:cs typeface="Times New Roman"/>
              </a:rPr>
              <a:t> </a:t>
            </a:r>
            <a:r>
              <a:rPr sz="1400" spc="190" dirty="0">
                <a:latin typeface="Times New Roman"/>
                <a:cs typeface="Times New Roman"/>
              </a:rPr>
              <a:t>invertible</a:t>
            </a:r>
            <a:r>
              <a:rPr sz="1400" spc="90" dirty="0">
                <a:latin typeface="Times New Roman"/>
                <a:cs typeface="Times New Roman"/>
              </a:rPr>
              <a:t> </a:t>
            </a:r>
            <a:r>
              <a:rPr sz="1400" spc="270" dirty="0">
                <a:latin typeface="Times New Roman"/>
                <a:cs typeface="Times New Roman"/>
              </a:rPr>
              <a:t>and</a:t>
            </a:r>
            <a:r>
              <a:rPr sz="1400" spc="445" dirty="0">
                <a:latin typeface="Times New Roman"/>
                <a:cs typeface="Times New Roman"/>
              </a:rPr>
              <a:t> </a:t>
            </a:r>
            <a:r>
              <a:rPr sz="1400" spc="275" dirty="0">
                <a:latin typeface="Times New Roman"/>
                <a:cs typeface="Times New Roman"/>
              </a:rPr>
              <a:t>(</a:t>
            </a:r>
            <a:r>
              <a:rPr sz="1400" i="1" spc="275" dirty="0">
                <a:latin typeface="Times New Roman"/>
                <a:cs typeface="Times New Roman"/>
              </a:rPr>
              <a:t>g</a:t>
            </a:r>
            <a:r>
              <a:rPr sz="1400" i="1" spc="70" dirty="0">
                <a:latin typeface="Times New Roman"/>
                <a:cs typeface="Times New Roman"/>
              </a:rPr>
              <a:t> </a:t>
            </a:r>
            <a:r>
              <a:rPr sz="1400" spc="-360" dirty="0">
                <a:latin typeface="Lucida Sans Unicode"/>
                <a:cs typeface="Lucida Sans Unicode"/>
              </a:rPr>
              <a:t>∘</a:t>
            </a:r>
            <a:r>
              <a:rPr sz="1400" spc="-70" dirty="0">
                <a:latin typeface="Lucida Sans Unicode"/>
                <a:cs typeface="Lucida Sans Unicode"/>
              </a:rPr>
              <a:t> </a:t>
            </a:r>
            <a:r>
              <a:rPr sz="1400" i="1" spc="140" dirty="0">
                <a:latin typeface="Times New Roman"/>
                <a:cs typeface="Times New Roman"/>
              </a:rPr>
              <a:t>f</a:t>
            </a:r>
            <a:r>
              <a:rPr sz="1400" i="1" spc="85" dirty="0">
                <a:latin typeface="Times New Roman"/>
                <a:cs typeface="Times New Roman"/>
              </a:rPr>
              <a:t> </a:t>
            </a:r>
            <a:r>
              <a:rPr sz="1400" spc="204" dirty="0">
                <a:latin typeface="Times New Roman"/>
                <a:cs typeface="Times New Roman"/>
              </a:rPr>
              <a:t>)</a:t>
            </a:r>
            <a:r>
              <a:rPr sz="1200" spc="307" baseline="45138" dirty="0">
                <a:latin typeface="Symbol"/>
                <a:cs typeface="Symbol"/>
              </a:rPr>
              <a:t></a:t>
            </a:r>
            <a:r>
              <a:rPr sz="1200" spc="307" baseline="45138" dirty="0">
                <a:latin typeface="Times New Roman"/>
                <a:cs typeface="Times New Roman"/>
              </a:rPr>
              <a:t>1</a:t>
            </a:r>
            <a:r>
              <a:rPr sz="1200" spc="667" baseline="45138" dirty="0">
                <a:latin typeface="Times New Roman"/>
                <a:cs typeface="Times New Roman"/>
              </a:rPr>
              <a:t> </a:t>
            </a:r>
            <a:r>
              <a:rPr sz="1400" spc="280" dirty="0">
                <a:latin typeface="Symbol"/>
                <a:cs typeface="Symbol"/>
              </a:rPr>
              <a:t></a:t>
            </a:r>
            <a:r>
              <a:rPr sz="1400" spc="475" dirty="0">
                <a:latin typeface="Times New Roman"/>
                <a:cs typeface="Times New Roman"/>
              </a:rPr>
              <a:t> </a:t>
            </a:r>
            <a:r>
              <a:rPr sz="1400" i="1" spc="140" dirty="0">
                <a:latin typeface="Times New Roman"/>
                <a:cs typeface="Times New Roman"/>
              </a:rPr>
              <a:t>f</a:t>
            </a:r>
            <a:endParaRPr sz="1400">
              <a:latin typeface="Times New Roman"/>
              <a:cs typeface="Times New Roman"/>
            </a:endParaRPr>
          </a:p>
          <a:p>
            <a:pPr marL="38100">
              <a:lnSpc>
                <a:spcPct val="100000"/>
              </a:lnSpc>
              <a:spcBef>
                <a:spcPts val="500"/>
              </a:spcBef>
            </a:pPr>
            <a:r>
              <a:rPr sz="1400" b="1" spc="140" dirty="0">
                <a:latin typeface="Times New Roman"/>
                <a:cs typeface="Times New Roman"/>
              </a:rPr>
              <a:t>Proof:</a:t>
            </a:r>
            <a:endParaRPr sz="1400">
              <a:latin typeface="Times New Roman"/>
              <a:cs typeface="Times New Roman"/>
            </a:endParaRPr>
          </a:p>
        </p:txBody>
      </p:sp>
      <p:sp>
        <p:nvSpPr>
          <p:cNvPr id="8" name="object 8"/>
          <p:cNvSpPr txBox="1"/>
          <p:nvPr/>
        </p:nvSpPr>
        <p:spPr>
          <a:xfrm>
            <a:off x="521007" y="3799702"/>
            <a:ext cx="7658100" cy="2226945"/>
          </a:xfrm>
          <a:prstGeom prst="rect">
            <a:avLst/>
          </a:prstGeom>
        </p:spPr>
        <p:txBody>
          <a:bodyPr vert="horz" wrap="square" lIns="0" tIns="11430" rIns="0" bIns="0" rtlCol="0">
            <a:spAutoFit/>
          </a:bodyPr>
          <a:lstStyle/>
          <a:p>
            <a:pPr marL="38100" marR="30480">
              <a:lnSpc>
                <a:spcPct val="128400"/>
              </a:lnSpc>
              <a:spcBef>
                <a:spcPts val="90"/>
              </a:spcBef>
              <a:tabLst>
                <a:tab pos="688340" algn="l"/>
                <a:tab pos="4248150" algn="l"/>
              </a:tabLst>
            </a:pPr>
            <a:r>
              <a:rPr sz="2100" spc="292" baseline="1984" dirty="0">
                <a:latin typeface="Times New Roman"/>
                <a:cs typeface="Times New Roman"/>
              </a:rPr>
              <a:t>Given</a:t>
            </a:r>
            <a:r>
              <a:rPr sz="2100" spc="277" baseline="1984" dirty="0">
                <a:latin typeface="Times New Roman"/>
                <a:cs typeface="Times New Roman"/>
              </a:rPr>
              <a:t> </a:t>
            </a:r>
            <a:r>
              <a:rPr sz="2100" spc="232" baseline="1984" dirty="0">
                <a:latin typeface="Times New Roman"/>
                <a:cs typeface="Times New Roman"/>
              </a:rPr>
              <a:t>f</a:t>
            </a:r>
            <a:r>
              <a:rPr sz="2100" spc="82" baseline="1984" dirty="0">
                <a:latin typeface="Times New Roman"/>
                <a:cs typeface="Times New Roman"/>
              </a:rPr>
              <a:t> </a:t>
            </a:r>
            <a:r>
              <a:rPr sz="2100" spc="405" baseline="1984" dirty="0">
                <a:latin typeface="Times New Roman"/>
                <a:cs typeface="Times New Roman"/>
              </a:rPr>
              <a:t>and</a:t>
            </a:r>
            <a:r>
              <a:rPr sz="2100" spc="202" baseline="1984" dirty="0">
                <a:latin typeface="Times New Roman"/>
                <a:cs typeface="Times New Roman"/>
              </a:rPr>
              <a:t> </a:t>
            </a:r>
            <a:r>
              <a:rPr sz="2100" spc="345" baseline="1984" dirty="0">
                <a:latin typeface="Times New Roman"/>
                <a:cs typeface="Times New Roman"/>
              </a:rPr>
              <a:t>g</a:t>
            </a:r>
            <a:r>
              <a:rPr sz="2100" spc="172" baseline="1984" dirty="0">
                <a:latin typeface="Times New Roman"/>
                <a:cs typeface="Times New Roman"/>
              </a:rPr>
              <a:t> </a:t>
            </a:r>
            <a:r>
              <a:rPr sz="2100" spc="367" baseline="1984" dirty="0">
                <a:latin typeface="Times New Roman"/>
                <a:cs typeface="Times New Roman"/>
              </a:rPr>
              <a:t>are</a:t>
            </a:r>
            <a:r>
              <a:rPr sz="2100" spc="142" baseline="1984" dirty="0">
                <a:latin typeface="Times New Roman"/>
                <a:cs typeface="Times New Roman"/>
              </a:rPr>
              <a:t> </a:t>
            </a:r>
            <a:r>
              <a:rPr sz="2100" spc="367" baseline="1984" dirty="0">
                <a:latin typeface="Times New Roman"/>
                <a:cs typeface="Times New Roman"/>
              </a:rPr>
              <a:t>1-</a:t>
            </a:r>
            <a:r>
              <a:rPr sz="2100" spc="-172" baseline="1984" dirty="0">
                <a:latin typeface="Times New Roman"/>
                <a:cs typeface="Times New Roman"/>
              </a:rPr>
              <a:t> </a:t>
            </a:r>
            <a:r>
              <a:rPr sz="2100" spc="345" baseline="1984" dirty="0">
                <a:latin typeface="Times New Roman"/>
                <a:cs typeface="Times New Roman"/>
              </a:rPr>
              <a:t>1</a:t>
            </a:r>
            <a:r>
              <a:rPr sz="2100" spc="277" baseline="1984" dirty="0">
                <a:latin typeface="Times New Roman"/>
                <a:cs typeface="Times New Roman"/>
              </a:rPr>
              <a:t> </a:t>
            </a:r>
            <a:r>
              <a:rPr sz="2100" spc="419" baseline="1984" dirty="0">
                <a:latin typeface="Times New Roman"/>
                <a:cs typeface="Times New Roman"/>
              </a:rPr>
              <a:t>and</a:t>
            </a:r>
            <a:r>
              <a:rPr sz="2100" spc="202" baseline="1984" dirty="0">
                <a:latin typeface="Times New Roman"/>
                <a:cs typeface="Times New Roman"/>
              </a:rPr>
              <a:t> </a:t>
            </a:r>
            <a:r>
              <a:rPr sz="2100" spc="300" baseline="1984" dirty="0">
                <a:latin typeface="Times New Roman"/>
                <a:cs typeface="Times New Roman"/>
              </a:rPr>
              <a:t>onto.</a:t>
            </a:r>
            <a:r>
              <a:rPr sz="2100" spc="30" baseline="1984" dirty="0">
                <a:latin typeface="Times New Roman"/>
                <a:cs typeface="Times New Roman"/>
              </a:rPr>
              <a:t> </a:t>
            </a:r>
            <a:r>
              <a:rPr sz="2100" spc="217" baseline="1984" dirty="0">
                <a:latin typeface="Times New Roman"/>
                <a:cs typeface="Times New Roman"/>
              </a:rPr>
              <a:t>So</a:t>
            </a:r>
            <a:r>
              <a:rPr sz="2100" spc="750" baseline="1984" dirty="0">
                <a:latin typeface="Times New Roman"/>
                <a:cs typeface="Times New Roman"/>
              </a:rPr>
              <a:t> </a:t>
            </a:r>
            <a:r>
              <a:rPr sz="1400" i="1" spc="275" dirty="0">
                <a:latin typeface="Times New Roman"/>
                <a:cs typeface="Times New Roman"/>
              </a:rPr>
              <a:t>g</a:t>
            </a:r>
            <a:r>
              <a:rPr sz="1400" i="1" spc="60" dirty="0">
                <a:latin typeface="Times New Roman"/>
                <a:cs typeface="Times New Roman"/>
              </a:rPr>
              <a:t> </a:t>
            </a:r>
            <a:r>
              <a:rPr sz="1400" spc="-350" dirty="0">
                <a:latin typeface="Lucida Sans Unicode"/>
                <a:cs typeface="Lucida Sans Unicode"/>
              </a:rPr>
              <a:t>∘</a:t>
            </a:r>
            <a:r>
              <a:rPr sz="1400" spc="-295" dirty="0">
                <a:latin typeface="Lucida Sans Unicode"/>
                <a:cs typeface="Lucida Sans Unicode"/>
              </a:rPr>
              <a:t> </a:t>
            </a:r>
            <a:r>
              <a:rPr sz="1400" i="1" spc="150" dirty="0">
                <a:latin typeface="Times New Roman"/>
                <a:cs typeface="Times New Roman"/>
              </a:rPr>
              <a:t>f</a:t>
            </a:r>
            <a:r>
              <a:rPr sz="1400" i="1" spc="455" dirty="0">
                <a:latin typeface="Times New Roman"/>
                <a:cs typeface="Times New Roman"/>
              </a:rPr>
              <a:t> </a:t>
            </a:r>
            <a:r>
              <a:rPr sz="2100" spc="217" baseline="1984" dirty="0">
                <a:latin typeface="Times New Roman"/>
                <a:cs typeface="Times New Roman"/>
              </a:rPr>
              <a:t>is</a:t>
            </a:r>
            <a:r>
              <a:rPr sz="2100" spc="60" baseline="1984" dirty="0">
                <a:latin typeface="Times New Roman"/>
                <a:cs typeface="Times New Roman"/>
              </a:rPr>
              <a:t> </a:t>
            </a:r>
            <a:r>
              <a:rPr sz="2100" spc="270" baseline="1984" dirty="0">
                <a:latin typeface="Times New Roman"/>
                <a:cs typeface="Times New Roman"/>
              </a:rPr>
              <a:t>also</a:t>
            </a:r>
            <a:r>
              <a:rPr sz="2100" spc="150" baseline="1984" dirty="0">
                <a:latin typeface="Times New Roman"/>
                <a:cs typeface="Times New Roman"/>
              </a:rPr>
              <a:t> </a:t>
            </a:r>
            <a:r>
              <a:rPr sz="2100" spc="240" baseline="1984" dirty="0">
                <a:latin typeface="Times New Roman"/>
                <a:cs typeface="Times New Roman"/>
              </a:rPr>
              <a:t>bijective.</a:t>
            </a:r>
            <a:r>
              <a:rPr sz="2100" spc="345" baseline="1984" dirty="0">
                <a:latin typeface="Times New Roman"/>
                <a:cs typeface="Times New Roman"/>
              </a:rPr>
              <a:t> </a:t>
            </a:r>
            <a:r>
              <a:rPr sz="1400" spc="505" dirty="0">
                <a:latin typeface="Symbol"/>
                <a:cs typeface="Symbol"/>
              </a:rPr>
              <a:t></a:t>
            </a:r>
            <a:r>
              <a:rPr sz="1400" spc="165" dirty="0">
                <a:latin typeface="Times New Roman"/>
                <a:cs typeface="Times New Roman"/>
              </a:rPr>
              <a:t> </a:t>
            </a:r>
            <a:r>
              <a:rPr sz="1400" i="1" spc="254" dirty="0">
                <a:latin typeface="Times New Roman"/>
                <a:cs typeface="Times New Roman"/>
              </a:rPr>
              <a:t>g</a:t>
            </a:r>
            <a:r>
              <a:rPr sz="1400" i="1" spc="50" dirty="0">
                <a:latin typeface="Times New Roman"/>
                <a:cs typeface="Times New Roman"/>
              </a:rPr>
              <a:t> </a:t>
            </a:r>
            <a:r>
              <a:rPr sz="1400" spc="-360" dirty="0">
                <a:latin typeface="Lucida Sans Unicode"/>
                <a:cs typeface="Lucida Sans Unicode"/>
              </a:rPr>
              <a:t>∘</a:t>
            </a:r>
            <a:r>
              <a:rPr sz="1400" spc="-340" dirty="0">
                <a:latin typeface="Lucida Sans Unicode"/>
                <a:cs typeface="Lucida Sans Unicode"/>
              </a:rPr>
              <a:t> </a:t>
            </a:r>
            <a:r>
              <a:rPr sz="1400" i="1" spc="140" dirty="0">
                <a:latin typeface="Times New Roman"/>
                <a:cs typeface="Times New Roman"/>
              </a:rPr>
              <a:t>f</a:t>
            </a:r>
            <a:r>
              <a:rPr sz="1400" i="1" spc="325" dirty="0">
                <a:latin typeface="Times New Roman"/>
                <a:cs typeface="Times New Roman"/>
              </a:rPr>
              <a:t> </a:t>
            </a:r>
            <a:r>
              <a:rPr sz="2100" spc="217" baseline="1984" dirty="0">
                <a:latin typeface="Times New Roman"/>
                <a:cs typeface="Times New Roman"/>
              </a:rPr>
              <a:t>is</a:t>
            </a:r>
            <a:r>
              <a:rPr sz="2100" spc="89" baseline="1984" dirty="0">
                <a:latin typeface="Times New Roman"/>
                <a:cs typeface="Times New Roman"/>
              </a:rPr>
              <a:t> </a:t>
            </a:r>
            <a:r>
              <a:rPr sz="2100" spc="277" baseline="1984" dirty="0">
                <a:latin typeface="Times New Roman"/>
                <a:cs typeface="Times New Roman"/>
              </a:rPr>
              <a:t>invertible. </a:t>
            </a:r>
            <a:r>
              <a:rPr sz="2100" spc="284" baseline="1984" dirty="0">
                <a:latin typeface="Times New Roman"/>
                <a:cs typeface="Times New Roman"/>
              </a:rPr>
              <a:t> </a:t>
            </a:r>
            <a:r>
              <a:rPr sz="1400" spc="55" dirty="0">
                <a:latin typeface="Times New Roman"/>
                <a:cs typeface="Times New Roman"/>
              </a:rPr>
              <a:t>S</a:t>
            </a:r>
            <a:r>
              <a:rPr sz="1400" spc="110" dirty="0">
                <a:latin typeface="Times New Roman"/>
                <a:cs typeface="Times New Roman"/>
              </a:rPr>
              <a:t>i</a:t>
            </a:r>
            <a:r>
              <a:rPr sz="1400" spc="320" dirty="0">
                <a:latin typeface="Times New Roman"/>
                <a:cs typeface="Times New Roman"/>
              </a:rPr>
              <a:t>n</a:t>
            </a:r>
            <a:r>
              <a:rPr sz="1400" spc="210" dirty="0">
                <a:latin typeface="Times New Roman"/>
                <a:cs typeface="Times New Roman"/>
              </a:rPr>
              <a:t>c</a:t>
            </a:r>
            <a:r>
              <a:rPr sz="1400" spc="204" dirty="0">
                <a:latin typeface="Times New Roman"/>
                <a:cs typeface="Times New Roman"/>
              </a:rPr>
              <a:t>e</a:t>
            </a:r>
            <a:r>
              <a:rPr sz="1400" dirty="0">
                <a:latin typeface="Times New Roman"/>
                <a:cs typeface="Times New Roman"/>
              </a:rPr>
              <a:t>	</a:t>
            </a:r>
            <a:r>
              <a:rPr sz="1400" i="1" spc="145" dirty="0">
                <a:latin typeface="Times New Roman"/>
                <a:cs typeface="Times New Roman"/>
              </a:rPr>
              <a:t>f</a:t>
            </a:r>
            <a:r>
              <a:rPr sz="1400" i="1" dirty="0">
                <a:latin typeface="Times New Roman"/>
                <a:cs typeface="Times New Roman"/>
              </a:rPr>
              <a:t> </a:t>
            </a:r>
            <a:r>
              <a:rPr sz="1400" i="1" spc="40" dirty="0">
                <a:latin typeface="Times New Roman"/>
                <a:cs typeface="Times New Roman"/>
              </a:rPr>
              <a:t> </a:t>
            </a:r>
            <a:r>
              <a:rPr sz="1400" spc="145" dirty="0">
                <a:latin typeface="Times New Roman"/>
                <a:cs typeface="Times New Roman"/>
              </a:rPr>
              <a:t>:</a:t>
            </a:r>
            <a:r>
              <a:rPr sz="1400" spc="130" dirty="0">
                <a:latin typeface="Times New Roman"/>
                <a:cs typeface="Times New Roman"/>
              </a:rPr>
              <a:t> </a:t>
            </a:r>
            <a:r>
              <a:rPr sz="1400" i="1" spc="320" dirty="0">
                <a:latin typeface="Times New Roman"/>
                <a:cs typeface="Times New Roman"/>
              </a:rPr>
              <a:t>A</a:t>
            </a:r>
            <a:r>
              <a:rPr sz="1400" i="1" spc="5" dirty="0">
                <a:latin typeface="Times New Roman"/>
                <a:cs typeface="Times New Roman"/>
              </a:rPr>
              <a:t> </a:t>
            </a:r>
            <a:r>
              <a:rPr sz="1400" spc="520" dirty="0">
                <a:latin typeface="Symbol"/>
                <a:cs typeface="Symbol"/>
              </a:rPr>
              <a:t></a:t>
            </a:r>
            <a:r>
              <a:rPr sz="1400" spc="95" dirty="0">
                <a:latin typeface="Times New Roman"/>
                <a:cs typeface="Times New Roman"/>
              </a:rPr>
              <a:t> </a:t>
            </a:r>
            <a:r>
              <a:rPr sz="1400" i="1" spc="320" dirty="0">
                <a:latin typeface="Times New Roman"/>
                <a:cs typeface="Times New Roman"/>
              </a:rPr>
              <a:t>B</a:t>
            </a:r>
            <a:r>
              <a:rPr sz="1400" i="1" dirty="0">
                <a:latin typeface="Times New Roman"/>
                <a:cs typeface="Times New Roman"/>
              </a:rPr>
              <a:t> </a:t>
            </a:r>
            <a:r>
              <a:rPr sz="1400" i="1" spc="130" dirty="0">
                <a:latin typeface="Times New Roman"/>
                <a:cs typeface="Times New Roman"/>
              </a:rPr>
              <a:t> </a:t>
            </a:r>
            <a:r>
              <a:rPr sz="1400" spc="250" dirty="0">
                <a:latin typeface="Times New Roman"/>
                <a:cs typeface="Times New Roman"/>
              </a:rPr>
              <a:t>a</a:t>
            </a:r>
            <a:r>
              <a:rPr sz="1400" spc="320" dirty="0">
                <a:latin typeface="Times New Roman"/>
                <a:cs typeface="Times New Roman"/>
              </a:rPr>
              <a:t>n</a:t>
            </a:r>
            <a:r>
              <a:rPr sz="1400" spc="229" dirty="0">
                <a:latin typeface="Times New Roman"/>
                <a:cs typeface="Times New Roman"/>
              </a:rPr>
              <a:t>d</a:t>
            </a:r>
            <a:r>
              <a:rPr sz="1400" dirty="0">
                <a:latin typeface="Times New Roman"/>
                <a:cs typeface="Times New Roman"/>
              </a:rPr>
              <a:t>  </a:t>
            </a:r>
            <a:r>
              <a:rPr sz="1400" spc="-165" dirty="0">
                <a:latin typeface="Times New Roman"/>
                <a:cs typeface="Times New Roman"/>
              </a:rPr>
              <a:t> </a:t>
            </a:r>
            <a:r>
              <a:rPr sz="1400" i="1" spc="260" dirty="0">
                <a:latin typeface="Times New Roman"/>
                <a:cs typeface="Times New Roman"/>
              </a:rPr>
              <a:t>g</a:t>
            </a:r>
            <a:r>
              <a:rPr sz="1400" i="1" spc="95" dirty="0">
                <a:latin typeface="Times New Roman"/>
                <a:cs typeface="Times New Roman"/>
              </a:rPr>
              <a:t> </a:t>
            </a:r>
            <a:r>
              <a:rPr sz="1400" spc="145" dirty="0">
                <a:latin typeface="Times New Roman"/>
                <a:cs typeface="Times New Roman"/>
              </a:rPr>
              <a:t>:</a:t>
            </a:r>
            <a:r>
              <a:rPr sz="1400" spc="55" dirty="0">
                <a:latin typeface="Times New Roman"/>
                <a:cs typeface="Times New Roman"/>
              </a:rPr>
              <a:t> </a:t>
            </a:r>
            <a:r>
              <a:rPr sz="1400" i="1" spc="320" dirty="0">
                <a:latin typeface="Times New Roman"/>
                <a:cs typeface="Times New Roman"/>
              </a:rPr>
              <a:t>B</a:t>
            </a:r>
            <a:r>
              <a:rPr sz="1400" i="1" spc="114" dirty="0">
                <a:latin typeface="Times New Roman"/>
                <a:cs typeface="Times New Roman"/>
              </a:rPr>
              <a:t> </a:t>
            </a:r>
            <a:r>
              <a:rPr sz="1400" spc="520" dirty="0">
                <a:latin typeface="Symbol"/>
                <a:cs typeface="Symbol"/>
              </a:rPr>
              <a:t></a:t>
            </a:r>
            <a:r>
              <a:rPr sz="1400" spc="5" dirty="0">
                <a:latin typeface="Times New Roman"/>
                <a:cs typeface="Times New Roman"/>
              </a:rPr>
              <a:t> </a:t>
            </a:r>
            <a:r>
              <a:rPr sz="1400" i="1" spc="350" dirty="0">
                <a:latin typeface="Times New Roman"/>
                <a:cs typeface="Times New Roman"/>
              </a:rPr>
              <a:t>C</a:t>
            </a:r>
            <a:r>
              <a:rPr sz="1400" i="1" spc="-10" dirty="0">
                <a:latin typeface="Times New Roman"/>
                <a:cs typeface="Times New Roman"/>
              </a:rPr>
              <a:t> </a:t>
            </a:r>
            <a:r>
              <a:rPr sz="1400" spc="114" dirty="0">
                <a:latin typeface="Times New Roman"/>
                <a:cs typeface="Times New Roman"/>
              </a:rPr>
              <a:t>,</a:t>
            </a:r>
            <a:r>
              <a:rPr sz="1400" dirty="0">
                <a:latin typeface="Times New Roman"/>
                <a:cs typeface="Times New Roman"/>
              </a:rPr>
              <a:t> </a:t>
            </a:r>
            <a:r>
              <a:rPr sz="1400" spc="385" dirty="0">
                <a:latin typeface="Times New Roman"/>
                <a:cs typeface="Times New Roman"/>
              </a:rPr>
              <a:t>w</a:t>
            </a:r>
            <a:r>
              <a:rPr sz="1400" spc="204" dirty="0">
                <a:latin typeface="Times New Roman"/>
                <a:cs typeface="Times New Roman"/>
              </a:rPr>
              <a:t>e</a:t>
            </a:r>
            <a:r>
              <a:rPr sz="1400" spc="90" dirty="0">
                <a:latin typeface="Times New Roman"/>
                <a:cs typeface="Times New Roman"/>
              </a:rPr>
              <a:t> </a:t>
            </a:r>
            <a:r>
              <a:rPr sz="1400" spc="320" dirty="0">
                <a:latin typeface="Times New Roman"/>
                <a:cs typeface="Times New Roman"/>
              </a:rPr>
              <a:t>h</a:t>
            </a:r>
            <a:r>
              <a:rPr sz="1400" spc="250" dirty="0">
                <a:latin typeface="Times New Roman"/>
                <a:cs typeface="Times New Roman"/>
              </a:rPr>
              <a:t>a</a:t>
            </a:r>
            <a:r>
              <a:rPr sz="1400" spc="190" dirty="0">
                <a:latin typeface="Times New Roman"/>
                <a:cs typeface="Times New Roman"/>
              </a:rPr>
              <a:t>v</a:t>
            </a:r>
            <a:r>
              <a:rPr sz="1400" spc="204" dirty="0">
                <a:latin typeface="Times New Roman"/>
                <a:cs typeface="Times New Roman"/>
              </a:rPr>
              <a:t>e</a:t>
            </a:r>
            <a:r>
              <a:rPr sz="1400" dirty="0">
                <a:latin typeface="Times New Roman"/>
                <a:cs typeface="Times New Roman"/>
              </a:rPr>
              <a:t>	</a:t>
            </a:r>
            <a:r>
              <a:rPr sz="2100" i="1" spc="209" baseline="1984" dirty="0">
                <a:latin typeface="Times New Roman"/>
                <a:cs typeface="Times New Roman"/>
              </a:rPr>
              <a:t>f</a:t>
            </a:r>
            <a:r>
              <a:rPr sz="2100" i="1" baseline="1984" dirty="0">
                <a:latin typeface="Times New Roman"/>
                <a:cs typeface="Times New Roman"/>
              </a:rPr>
              <a:t> </a:t>
            </a:r>
            <a:r>
              <a:rPr sz="2100" i="1" spc="-209" baseline="1984" dirty="0">
                <a:latin typeface="Times New Roman"/>
                <a:cs typeface="Times New Roman"/>
              </a:rPr>
              <a:t> </a:t>
            </a:r>
            <a:r>
              <a:rPr sz="1200" spc="232" baseline="45138" dirty="0">
                <a:latin typeface="Symbol"/>
                <a:cs typeface="Symbol"/>
              </a:rPr>
              <a:t></a:t>
            </a:r>
            <a:r>
              <a:rPr sz="1200" spc="240" baseline="45138" dirty="0">
                <a:latin typeface="Times New Roman"/>
                <a:cs typeface="Times New Roman"/>
              </a:rPr>
              <a:t>1</a:t>
            </a:r>
            <a:r>
              <a:rPr sz="1200" baseline="45138" dirty="0">
                <a:latin typeface="Times New Roman"/>
                <a:cs typeface="Times New Roman"/>
              </a:rPr>
              <a:t> </a:t>
            </a:r>
            <a:r>
              <a:rPr sz="1200" spc="135" baseline="45138" dirty="0">
                <a:latin typeface="Times New Roman"/>
                <a:cs typeface="Times New Roman"/>
              </a:rPr>
              <a:t> </a:t>
            </a:r>
            <a:r>
              <a:rPr sz="2100" spc="209" baseline="1984" dirty="0">
                <a:latin typeface="Times New Roman"/>
                <a:cs typeface="Times New Roman"/>
              </a:rPr>
              <a:t>:</a:t>
            </a:r>
            <a:r>
              <a:rPr sz="2100" spc="67" baseline="1984" dirty="0">
                <a:latin typeface="Times New Roman"/>
                <a:cs typeface="Times New Roman"/>
              </a:rPr>
              <a:t> </a:t>
            </a:r>
            <a:r>
              <a:rPr sz="2100" i="1" spc="472" baseline="1984" dirty="0">
                <a:latin typeface="Times New Roman"/>
                <a:cs typeface="Times New Roman"/>
              </a:rPr>
              <a:t>B</a:t>
            </a:r>
            <a:r>
              <a:rPr sz="2100" i="1" spc="165" baseline="1984" dirty="0">
                <a:latin typeface="Times New Roman"/>
                <a:cs typeface="Times New Roman"/>
              </a:rPr>
              <a:t> </a:t>
            </a:r>
            <a:r>
              <a:rPr sz="2100" spc="765" baseline="1984" dirty="0">
                <a:latin typeface="Symbol"/>
                <a:cs typeface="Symbol"/>
              </a:rPr>
              <a:t></a:t>
            </a:r>
            <a:r>
              <a:rPr sz="2100" baseline="1984" dirty="0">
                <a:latin typeface="Times New Roman"/>
                <a:cs typeface="Times New Roman"/>
              </a:rPr>
              <a:t> </a:t>
            </a:r>
            <a:r>
              <a:rPr sz="2100" spc="-209" baseline="1984" dirty="0">
                <a:latin typeface="Times New Roman"/>
                <a:cs typeface="Times New Roman"/>
              </a:rPr>
              <a:t> </a:t>
            </a:r>
            <a:r>
              <a:rPr sz="2100" i="1" spc="472" baseline="1984" dirty="0">
                <a:latin typeface="Times New Roman"/>
                <a:cs typeface="Times New Roman"/>
              </a:rPr>
              <a:t>A</a:t>
            </a:r>
            <a:r>
              <a:rPr sz="2100" i="1" baseline="1984" dirty="0">
                <a:latin typeface="Times New Roman"/>
                <a:cs typeface="Times New Roman"/>
              </a:rPr>
              <a:t> </a:t>
            </a:r>
            <a:r>
              <a:rPr sz="2100" i="1" spc="30" baseline="1984" dirty="0">
                <a:latin typeface="Times New Roman"/>
                <a:cs typeface="Times New Roman"/>
              </a:rPr>
              <a:t> </a:t>
            </a:r>
            <a:r>
              <a:rPr sz="1400" spc="250" dirty="0">
                <a:latin typeface="Times New Roman"/>
                <a:cs typeface="Times New Roman"/>
              </a:rPr>
              <a:t>a</a:t>
            </a:r>
            <a:r>
              <a:rPr sz="1400" spc="340" dirty="0">
                <a:latin typeface="Times New Roman"/>
                <a:cs typeface="Times New Roman"/>
              </a:rPr>
              <a:t>n</a:t>
            </a:r>
            <a:r>
              <a:rPr sz="1400" spc="229" dirty="0">
                <a:latin typeface="Times New Roman"/>
                <a:cs typeface="Times New Roman"/>
              </a:rPr>
              <a:t>d</a:t>
            </a:r>
            <a:r>
              <a:rPr sz="1400" dirty="0">
                <a:latin typeface="Times New Roman"/>
                <a:cs typeface="Times New Roman"/>
              </a:rPr>
              <a:t>  </a:t>
            </a:r>
            <a:r>
              <a:rPr sz="1400" spc="-170" dirty="0">
                <a:latin typeface="Times New Roman"/>
                <a:cs typeface="Times New Roman"/>
              </a:rPr>
              <a:t> </a:t>
            </a:r>
            <a:r>
              <a:rPr sz="2100" i="1" spc="375" baseline="1984" dirty="0">
                <a:latin typeface="Times New Roman"/>
                <a:cs typeface="Times New Roman"/>
              </a:rPr>
              <a:t>g</a:t>
            </a:r>
            <a:r>
              <a:rPr sz="2100" i="1" spc="-127" baseline="1984" dirty="0">
                <a:latin typeface="Times New Roman"/>
                <a:cs typeface="Times New Roman"/>
              </a:rPr>
              <a:t> </a:t>
            </a:r>
            <a:r>
              <a:rPr sz="1200" spc="232" baseline="45138" dirty="0">
                <a:latin typeface="Symbol"/>
                <a:cs typeface="Symbol"/>
              </a:rPr>
              <a:t></a:t>
            </a:r>
            <a:r>
              <a:rPr sz="1200" spc="232" baseline="45138" dirty="0">
                <a:latin typeface="Times New Roman"/>
                <a:cs typeface="Times New Roman"/>
              </a:rPr>
              <a:t>1</a:t>
            </a:r>
            <a:r>
              <a:rPr sz="1200" baseline="45138" dirty="0">
                <a:latin typeface="Times New Roman"/>
                <a:cs typeface="Times New Roman"/>
              </a:rPr>
              <a:t> </a:t>
            </a:r>
            <a:r>
              <a:rPr sz="1200" spc="142" baseline="45138" dirty="0">
                <a:latin typeface="Times New Roman"/>
                <a:cs typeface="Times New Roman"/>
              </a:rPr>
              <a:t> </a:t>
            </a:r>
            <a:r>
              <a:rPr sz="2100" spc="202" baseline="1984" dirty="0">
                <a:latin typeface="Times New Roman"/>
                <a:cs typeface="Times New Roman"/>
              </a:rPr>
              <a:t>:</a:t>
            </a:r>
            <a:r>
              <a:rPr sz="2100" spc="-89" baseline="1984" dirty="0">
                <a:latin typeface="Times New Roman"/>
                <a:cs typeface="Times New Roman"/>
              </a:rPr>
              <a:t> </a:t>
            </a:r>
            <a:r>
              <a:rPr sz="2100" i="1" spc="502" baseline="1984" dirty="0">
                <a:latin typeface="Times New Roman"/>
                <a:cs typeface="Times New Roman"/>
              </a:rPr>
              <a:t>C</a:t>
            </a:r>
            <a:r>
              <a:rPr sz="2100" i="1" baseline="1984" dirty="0">
                <a:latin typeface="Times New Roman"/>
                <a:cs typeface="Times New Roman"/>
              </a:rPr>
              <a:t> </a:t>
            </a:r>
            <a:r>
              <a:rPr sz="2100" i="1" spc="-232" baseline="1984" dirty="0">
                <a:latin typeface="Times New Roman"/>
                <a:cs typeface="Times New Roman"/>
              </a:rPr>
              <a:t> </a:t>
            </a:r>
            <a:r>
              <a:rPr sz="2100" spc="742" baseline="1984" dirty="0">
                <a:latin typeface="Symbol"/>
                <a:cs typeface="Symbol"/>
              </a:rPr>
              <a:t></a:t>
            </a:r>
            <a:r>
              <a:rPr sz="2100" spc="217" baseline="1984" dirty="0">
                <a:latin typeface="Times New Roman"/>
                <a:cs typeface="Times New Roman"/>
              </a:rPr>
              <a:t> </a:t>
            </a:r>
            <a:r>
              <a:rPr sz="2100" i="1" spc="457" baseline="1984" dirty="0">
                <a:latin typeface="Times New Roman"/>
                <a:cs typeface="Times New Roman"/>
              </a:rPr>
              <a:t>B</a:t>
            </a:r>
            <a:r>
              <a:rPr sz="2100" i="1" spc="-157" baseline="1984" dirty="0">
                <a:latin typeface="Times New Roman"/>
                <a:cs typeface="Times New Roman"/>
              </a:rPr>
              <a:t> </a:t>
            </a:r>
            <a:r>
              <a:rPr sz="1400" spc="114" dirty="0">
                <a:latin typeface="Times New Roman"/>
                <a:cs typeface="Times New Roman"/>
              </a:rPr>
              <a:t>.</a:t>
            </a:r>
            <a:endParaRPr sz="1400">
              <a:latin typeface="Times New Roman"/>
              <a:cs typeface="Times New Roman"/>
            </a:endParaRPr>
          </a:p>
          <a:p>
            <a:pPr marL="38100">
              <a:lnSpc>
                <a:spcPct val="100000"/>
              </a:lnSpc>
              <a:spcBef>
                <a:spcPts val="450"/>
              </a:spcBef>
            </a:pPr>
            <a:r>
              <a:rPr sz="1400" spc="125" dirty="0">
                <a:latin typeface="Times New Roman"/>
                <a:cs typeface="Times New Roman"/>
              </a:rPr>
              <a:t>For</a:t>
            </a:r>
            <a:r>
              <a:rPr sz="1400" spc="215" dirty="0">
                <a:latin typeface="Times New Roman"/>
                <a:cs typeface="Times New Roman"/>
              </a:rPr>
              <a:t> </a:t>
            </a:r>
            <a:r>
              <a:rPr sz="1400" spc="270" dirty="0">
                <a:latin typeface="Times New Roman"/>
                <a:cs typeface="Times New Roman"/>
              </a:rPr>
              <a:t>any</a:t>
            </a:r>
            <a:r>
              <a:rPr sz="1400" spc="345" dirty="0">
                <a:latin typeface="Times New Roman"/>
                <a:cs typeface="Times New Roman"/>
              </a:rPr>
              <a:t> </a:t>
            </a:r>
            <a:r>
              <a:rPr sz="1450" i="1" spc="245" dirty="0">
                <a:latin typeface="Times New Roman"/>
                <a:cs typeface="Times New Roman"/>
              </a:rPr>
              <a:t>a</a:t>
            </a:r>
            <a:r>
              <a:rPr sz="1450" i="1" spc="-70" dirty="0">
                <a:latin typeface="Times New Roman"/>
                <a:cs typeface="Times New Roman"/>
              </a:rPr>
              <a:t> </a:t>
            </a:r>
            <a:r>
              <a:rPr sz="1450" spc="350" dirty="0">
                <a:latin typeface="Symbol"/>
                <a:cs typeface="Symbol"/>
              </a:rPr>
              <a:t></a:t>
            </a:r>
            <a:r>
              <a:rPr sz="1450" spc="40" dirty="0">
                <a:latin typeface="Times New Roman"/>
                <a:cs typeface="Times New Roman"/>
              </a:rPr>
              <a:t> </a:t>
            </a:r>
            <a:r>
              <a:rPr sz="1450" i="1" spc="275" dirty="0">
                <a:latin typeface="Times New Roman"/>
                <a:cs typeface="Times New Roman"/>
              </a:rPr>
              <a:t>A</a:t>
            </a:r>
            <a:r>
              <a:rPr sz="1400" spc="275" dirty="0">
                <a:latin typeface="Times New Roman"/>
                <a:cs typeface="Times New Roman"/>
              </a:rPr>
              <a:t>,</a:t>
            </a:r>
            <a:r>
              <a:rPr sz="1400" dirty="0">
                <a:latin typeface="Times New Roman"/>
                <a:cs typeface="Times New Roman"/>
              </a:rPr>
              <a:t> </a:t>
            </a:r>
            <a:r>
              <a:rPr sz="1400" spc="145" dirty="0">
                <a:latin typeface="Times New Roman"/>
                <a:cs typeface="Times New Roman"/>
              </a:rPr>
              <a:t>let</a:t>
            </a:r>
            <a:r>
              <a:rPr sz="1400" spc="370" dirty="0">
                <a:latin typeface="Times New Roman"/>
                <a:cs typeface="Times New Roman"/>
              </a:rPr>
              <a:t> </a:t>
            </a:r>
            <a:r>
              <a:rPr sz="1400" i="1" spc="250" dirty="0">
                <a:latin typeface="Times New Roman"/>
                <a:cs typeface="Times New Roman"/>
              </a:rPr>
              <a:t>b</a:t>
            </a:r>
            <a:r>
              <a:rPr sz="1400" i="1" spc="114" dirty="0">
                <a:latin typeface="Times New Roman"/>
                <a:cs typeface="Times New Roman"/>
              </a:rPr>
              <a:t> </a:t>
            </a:r>
            <a:r>
              <a:rPr sz="1400" spc="275" dirty="0">
                <a:latin typeface="Symbol"/>
                <a:cs typeface="Symbol"/>
              </a:rPr>
              <a:t></a:t>
            </a:r>
            <a:r>
              <a:rPr sz="1400" spc="465" dirty="0">
                <a:latin typeface="Times New Roman"/>
                <a:cs typeface="Times New Roman"/>
              </a:rPr>
              <a:t> </a:t>
            </a:r>
            <a:r>
              <a:rPr sz="1400" i="1" spc="140" dirty="0">
                <a:latin typeface="Times New Roman"/>
                <a:cs typeface="Times New Roman"/>
              </a:rPr>
              <a:t>f</a:t>
            </a:r>
            <a:r>
              <a:rPr sz="1400" i="1" spc="80" dirty="0">
                <a:latin typeface="Times New Roman"/>
                <a:cs typeface="Times New Roman"/>
              </a:rPr>
              <a:t> </a:t>
            </a:r>
            <a:r>
              <a:rPr sz="1400" spc="215" dirty="0">
                <a:latin typeface="Times New Roman"/>
                <a:cs typeface="Times New Roman"/>
              </a:rPr>
              <a:t>(</a:t>
            </a:r>
            <a:r>
              <a:rPr sz="1400" i="1" spc="215" dirty="0">
                <a:latin typeface="Times New Roman"/>
                <a:cs typeface="Times New Roman"/>
              </a:rPr>
              <a:t>a</a:t>
            </a:r>
            <a:r>
              <a:rPr sz="1400" spc="215" dirty="0">
                <a:latin typeface="Times New Roman"/>
                <a:cs typeface="Times New Roman"/>
              </a:rPr>
              <a:t>)</a:t>
            </a:r>
            <a:r>
              <a:rPr sz="1400" spc="-20" dirty="0">
                <a:latin typeface="Times New Roman"/>
                <a:cs typeface="Times New Roman"/>
              </a:rPr>
              <a:t> </a:t>
            </a:r>
            <a:r>
              <a:rPr sz="1400" spc="270" dirty="0">
                <a:latin typeface="Times New Roman"/>
                <a:cs typeface="Times New Roman"/>
              </a:rPr>
              <a:t>and</a:t>
            </a:r>
            <a:r>
              <a:rPr sz="1400" spc="425" dirty="0">
                <a:latin typeface="Times New Roman"/>
                <a:cs typeface="Times New Roman"/>
              </a:rPr>
              <a:t> </a:t>
            </a:r>
            <a:r>
              <a:rPr sz="1400" i="1" spc="235" dirty="0">
                <a:latin typeface="Times New Roman"/>
                <a:cs typeface="Times New Roman"/>
              </a:rPr>
              <a:t>c</a:t>
            </a:r>
            <a:r>
              <a:rPr sz="1400" i="1" spc="155" dirty="0">
                <a:latin typeface="Times New Roman"/>
                <a:cs typeface="Times New Roman"/>
              </a:rPr>
              <a:t> </a:t>
            </a:r>
            <a:r>
              <a:rPr sz="1400" spc="290" dirty="0">
                <a:latin typeface="Symbol"/>
                <a:cs typeface="Symbol"/>
              </a:rPr>
              <a:t></a:t>
            </a:r>
            <a:r>
              <a:rPr sz="1400" spc="210" dirty="0">
                <a:latin typeface="Times New Roman"/>
                <a:cs typeface="Times New Roman"/>
              </a:rPr>
              <a:t> </a:t>
            </a:r>
            <a:r>
              <a:rPr sz="1400" i="1" spc="245" dirty="0">
                <a:latin typeface="Times New Roman"/>
                <a:cs typeface="Times New Roman"/>
              </a:rPr>
              <a:t>g</a:t>
            </a:r>
            <a:r>
              <a:rPr sz="1400" spc="245" dirty="0">
                <a:latin typeface="Times New Roman"/>
                <a:cs typeface="Times New Roman"/>
              </a:rPr>
              <a:t>(</a:t>
            </a:r>
            <a:r>
              <a:rPr sz="1400" i="1" spc="245" dirty="0">
                <a:latin typeface="Times New Roman"/>
                <a:cs typeface="Times New Roman"/>
              </a:rPr>
              <a:t>b</a:t>
            </a:r>
            <a:r>
              <a:rPr sz="1400" spc="245" dirty="0">
                <a:latin typeface="Times New Roman"/>
                <a:cs typeface="Times New Roman"/>
              </a:rPr>
              <a:t>)</a:t>
            </a:r>
            <a:r>
              <a:rPr sz="1400" spc="-35" dirty="0">
                <a:latin typeface="Times New Roman"/>
                <a:cs typeface="Times New Roman"/>
              </a:rPr>
              <a:t> </a:t>
            </a:r>
            <a:r>
              <a:rPr sz="1400" spc="114" dirty="0">
                <a:latin typeface="Times New Roman"/>
                <a:cs typeface="Times New Roman"/>
              </a:rPr>
              <a:t>.</a:t>
            </a:r>
            <a:endParaRPr sz="1400">
              <a:latin typeface="Times New Roman"/>
              <a:cs typeface="Times New Roman"/>
            </a:endParaRPr>
          </a:p>
          <a:p>
            <a:pPr marL="67310">
              <a:lnSpc>
                <a:spcPct val="100000"/>
              </a:lnSpc>
              <a:spcBef>
                <a:spcPts val="465"/>
              </a:spcBef>
            </a:pPr>
            <a:r>
              <a:rPr sz="1400" spc="500" dirty="0">
                <a:latin typeface="Symbol"/>
                <a:cs typeface="Symbol"/>
              </a:rPr>
              <a:t></a:t>
            </a:r>
            <a:r>
              <a:rPr sz="1400" spc="500" dirty="0">
                <a:latin typeface="Times New Roman"/>
                <a:cs typeface="Times New Roman"/>
              </a:rPr>
              <a:t> </a:t>
            </a:r>
            <a:r>
              <a:rPr sz="1400" spc="90" dirty="0">
                <a:latin typeface="Times New Roman"/>
                <a:cs typeface="Times New Roman"/>
              </a:rPr>
              <a:t> </a:t>
            </a:r>
            <a:r>
              <a:rPr sz="1400" i="1" spc="140" dirty="0">
                <a:latin typeface="Times New Roman"/>
                <a:cs typeface="Times New Roman"/>
              </a:rPr>
              <a:t>f</a:t>
            </a:r>
            <a:r>
              <a:rPr sz="1400" i="1" dirty="0">
                <a:latin typeface="Times New Roman"/>
                <a:cs typeface="Times New Roman"/>
              </a:rPr>
              <a:t> </a:t>
            </a:r>
            <a:r>
              <a:rPr sz="1400" i="1" spc="-140" dirty="0">
                <a:latin typeface="Times New Roman"/>
                <a:cs typeface="Times New Roman"/>
              </a:rPr>
              <a:t> </a:t>
            </a:r>
            <a:r>
              <a:rPr sz="1200" spc="225" baseline="45138" dirty="0">
                <a:latin typeface="Symbol"/>
                <a:cs typeface="Symbol"/>
              </a:rPr>
              <a:t></a:t>
            </a:r>
            <a:r>
              <a:rPr sz="1200" spc="232" baseline="45138" dirty="0">
                <a:latin typeface="Times New Roman"/>
                <a:cs typeface="Times New Roman"/>
              </a:rPr>
              <a:t>1</a:t>
            </a:r>
            <a:r>
              <a:rPr sz="1200" spc="-52" baseline="45138" dirty="0">
                <a:latin typeface="Times New Roman"/>
                <a:cs typeface="Times New Roman"/>
              </a:rPr>
              <a:t> </a:t>
            </a:r>
            <a:r>
              <a:rPr sz="1400" spc="145" dirty="0">
                <a:latin typeface="Times New Roman"/>
                <a:cs typeface="Times New Roman"/>
              </a:rPr>
              <a:t>(</a:t>
            </a:r>
            <a:r>
              <a:rPr sz="1400" i="1" spc="260" dirty="0">
                <a:latin typeface="Times New Roman"/>
                <a:cs typeface="Times New Roman"/>
              </a:rPr>
              <a:t>b</a:t>
            </a:r>
            <a:r>
              <a:rPr sz="1400" spc="170" dirty="0">
                <a:latin typeface="Times New Roman"/>
                <a:cs typeface="Times New Roman"/>
              </a:rPr>
              <a:t>)</a:t>
            </a:r>
            <a:r>
              <a:rPr sz="1400" spc="120" dirty="0">
                <a:latin typeface="Times New Roman"/>
                <a:cs typeface="Times New Roman"/>
              </a:rPr>
              <a:t> </a:t>
            </a:r>
            <a:r>
              <a:rPr sz="1400" spc="280" dirty="0">
                <a:latin typeface="Symbol"/>
                <a:cs typeface="Symbol"/>
              </a:rPr>
              <a:t></a:t>
            </a:r>
            <a:r>
              <a:rPr sz="1400" spc="114" dirty="0">
                <a:latin typeface="Times New Roman"/>
                <a:cs typeface="Times New Roman"/>
              </a:rPr>
              <a:t> </a:t>
            </a:r>
            <a:r>
              <a:rPr sz="1400" i="1" spc="260" dirty="0">
                <a:latin typeface="Times New Roman"/>
                <a:cs typeface="Times New Roman"/>
              </a:rPr>
              <a:t>a</a:t>
            </a:r>
            <a:r>
              <a:rPr sz="1400" spc="125" dirty="0">
                <a:latin typeface="Times New Roman"/>
                <a:cs typeface="Times New Roman"/>
              </a:rPr>
              <a:t>,</a:t>
            </a:r>
            <a:r>
              <a:rPr sz="1400" spc="-45" dirty="0">
                <a:latin typeface="Times New Roman"/>
                <a:cs typeface="Times New Roman"/>
              </a:rPr>
              <a:t> </a:t>
            </a:r>
            <a:r>
              <a:rPr sz="1400" i="1" spc="254" dirty="0">
                <a:latin typeface="Times New Roman"/>
                <a:cs typeface="Times New Roman"/>
              </a:rPr>
              <a:t>g</a:t>
            </a:r>
            <a:r>
              <a:rPr sz="1400" i="1" spc="-95" dirty="0">
                <a:latin typeface="Times New Roman"/>
                <a:cs typeface="Times New Roman"/>
              </a:rPr>
              <a:t> </a:t>
            </a:r>
            <a:r>
              <a:rPr sz="1200" spc="225" baseline="45138" dirty="0">
                <a:latin typeface="Symbol"/>
                <a:cs typeface="Symbol"/>
              </a:rPr>
              <a:t></a:t>
            </a:r>
            <a:r>
              <a:rPr sz="1200" spc="232" baseline="45138" dirty="0">
                <a:latin typeface="Times New Roman"/>
                <a:cs typeface="Times New Roman"/>
              </a:rPr>
              <a:t>1</a:t>
            </a:r>
            <a:r>
              <a:rPr sz="1200" spc="-52" baseline="45138" dirty="0">
                <a:latin typeface="Times New Roman"/>
                <a:cs typeface="Times New Roman"/>
              </a:rPr>
              <a:t> </a:t>
            </a:r>
            <a:r>
              <a:rPr sz="1400" spc="175" dirty="0">
                <a:latin typeface="Times New Roman"/>
                <a:cs typeface="Times New Roman"/>
              </a:rPr>
              <a:t>(</a:t>
            </a:r>
            <a:r>
              <a:rPr sz="1400" i="1" spc="245" dirty="0">
                <a:latin typeface="Times New Roman"/>
                <a:cs typeface="Times New Roman"/>
              </a:rPr>
              <a:t>c</a:t>
            </a:r>
            <a:r>
              <a:rPr sz="1400" spc="170" dirty="0">
                <a:latin typeface="Times New Roman"/>
                <a:cs typeface="Times New Roman"/>
              </a:rPr>
              <a:t>)</a:t>
            </a:r>
            <a:r>
              <a:rPr sz="1400" spc="120" dirty="0">
                <a:latin typeface="Times New Roman"/>
                <a:cs typeface="Times New Roman"/>
              </a:rPr>
              <a:t> </a:t>
            </a:r>
            <a:r>
              <a:rPr sz="1400" spc="280" dirty="0">
                <a:latin typeface="Symbol"/>
                <a:cs typeface="Symbol"/>
              </a:rPr>
              <a:t></a:t>
            </a:r>
            <a:r>
              <a:rPr sz="1400" spc="55" dirty="0">
                <a:latin typeface="Times New Roman"/>
                <a:cs typeface="Times New Roman"/>
              </a:rPr>
              <a:t> </a:t>
            </a:r>
            <a:r>
              <a:rPr sz="1400" i="1" spc="254" dirty="0">
                <a:latin typeface="Times New Roman"/>
                <a:cs typeface="Times New Roman"/>
              </a:rPr>
              <a:t>b</a:t>
            </a:r>
            <a:r>
              <a:rPr sz="1400" i="1" spc="-85" dirty="0">
                <a:latin typeface="Times New Roman"/>
                <a:cs typeface="Times New Roman"/>
              </a:rPr>
              <a:t> </a:t>
            </a:r>
            <a:r>
              <a:rPr sz="1400" spc="114" dirty="0">
                <a:latin typeface="Times New Roman"/>
                <a:cs typeface="Times New Roman"/>
              </a:rPr>
              <a:t>.</a:t>
            </a:r>
            <a:endParaRPr sz="1400">
              <a:latin typeface="Times New Roman"/>
              <a:cs typeface="Times New Roman"/>
            </a:endParaRPr>
          </a:p>
          <a:p>
            <a:pPr marL="71120">
              <a:lnSpc>
                <a:spcPct val="100000"/>
              </a:lnSpc>
              <a:spcBef>
                <a:spcPts val="509"/>
              </a:spcBef>
            </a:pPr>
            <a:r>
              <a:rPr sz="1400" spc="285" dirty="0">
                <a:latin typeface="Times New Roman"/>
                <a:cs typeface="Times New Roman"/>
              </a:rPr>
              <a:t>(</a:t>
            </a:r>
            <a:r>
              <a:rPr sz="1400" i="1" spc="270" dirty="0">
                <a:latin typeface="Times New Roman"/>
                <a:cs typeface="Times New Roman"/>
              </a:rPr>
              <a:t>g</a:t>
            </a:r>
            <a:r>
              <a:rPr sz="1400" i="1" spc="45" dirty="0">
                <a:latin typeface="Times New Roman"/>
                <a:cs typeface="Times New Roman"/>
              </a:rPr>
              <a:t> </a:t>
            </a:r>
            <a:r>
              <a:rPr sz="1400" spc="-350" dirty="0">
                <a:latin typeface="Lucida Sans Unicode"/>
                <a:cs typeface="Lucida Sans Unicode"/>
              </a:rPr>
              <a:t>∘</a:t>
            </a:r>
            <a:r>
              <a:rPr sz="1400" dirty="0">
                <a:latin typeface="Lucida Sans Unicode"/>
                <a:cs typeface="Lucida Sans Unicode"/>
              </a:rPr>
              <a:t> </a:t>
            </a:r>
            <a:r>
              <a:rPr sz="1400" spc="-210" dirty="0">
                <a:latin typeface="Lucida Sans Unicode"/>
                <a:cs typeface="Lucida Sans Unicode"/>
              </a:rPr>
              <a:t> </a:t>
            </a:r>
            <a:r>
              <a:rPr sz="1400" i="1" spc="150" dirty="0">
                <a:latin typeface="Times New Roman"/>
                <a:cs typeface="Times New Roman"/>
              </a:rPr>
              <a:t>f</a:t>
            </a:r>
            <a:r>
              <a:rPr sz="1400" i="1" spc="65" dirty="0">
                <a:latin typeface="Times New Roman"/>
                <a:cs typeface="Times New Roman"/>
              </a:rPr>
              <a:t> </a:t>
            </a:r>
            <a:r>
              <a:rPr sz="1400" spc="125" dirty="0">
                <a:latin typeface="Times New Roman"/>
                <a:cs typeface="Times New Roman"/>
              </a:rPr>
              <a:t>)</a:t>
            </a:r>
            <a:r>
              <a:rPr sz="1400" spc="215" dirty="0">
                <a:latin typeface="Times New Roman"/>
                <a:cs typeface="Times New Roman"/>
              </a:rPr>
              <a:t>(</a:t>
            </a:r>
            <a:r>
              <a:rPr sz="1400" i="1" spc="285" dirty="0">
                <a:latin typeface="Times New Roman"/>
                <a:cs typeface="Times New Roman"/>
              </a:rPr>
              <a:t>a</a:t>
            </a:r>
            <a:r>
              <a:rPr sz="1400" spc="180" dirty="0">
                <a:latin typeface="Times New Roman"/>
                <a:cs typeface="Times New Roman"/>
              </a:rPr>
              <a:t>)</a:t>
            </a:r>
            <a:r>
              <a:rPr sz="1400" spc="110" dirty="0">
                <a:latin typeface="Times New Roman"/>
                <a:cs typeface="Times New Roman"/>
              </a:rPr>
              <a:t> </a:t>
            </a:r>
            <a:r>
              <a:rPr sz="1400" spc="300" dirty="0">
                <a:latin typeface="Symbol"/>
                <a:cs typeface="Symbol"/>
              </a:rPr>
              <a:t></a:t>
            </a:r>
            <a:r>
              <a:rPr sz="1400" dirty="0">
                <a:latin typeface="Times New Roman"/>
                <a:cs typeface="Times New Roman"/>
              </a:rPr>
              <a:t> </a:t>
            </a:r>
            <a:r>
              <a:rPr sz="1400" spc="-170" dirty="0">
                <a:latin typeface="Times New Roman"/>
                <a:cs typeface="Times New Roman"/>
              </a:rPr>
              <a:t> </a:t>
            </a:r>
            <a:r>
              <a:rPr sz="1400" i="1" spc="370" dirty="0">
                <a:latin typeface="Times New Roman"/>
                <a:cs typeface="Times New Roman"/>
              </a:rPr>
              <a:t>g</a:t>
            </a:r>
            <a:r>
              <a:rPr sz="1400" spc="180" dirty="0">
                <a:latin typeface="Times New Roman"/>
                <a:cs typeface="Times New Roman"/>
              </a:rPr>
              <a:t>(</a:t>
            </a:r>
            <a:r>
              <a:rPr sz="1400" spc="20" dirty="0">
                <a:latin typeface="Times New Roman"/>
                <a:cs typeface="Times New Roman"/>
              </a:rPr>
              <a:t> </a:t>
            </a:r>
            <a:r>
              <a:rPr sz="1400" i="1" spc="150" dirty="0">
                <a:latin typeface="Times New Roman"/>
                <a:cs typeface="Times New Roman"/>
              </a:rPr>
              <a:t>f</a:t>
            </a:r>
            <a:r>
              <a:rPr sz="1400" i="1" spc="65" dirty="0">
                <a:latin typeface="Times New Roman"/>
                <a:cs typeface="Times New Roman"/>
              </a:rPr>
              <a:t> </a:t>
            </a:r>
            <a:r>
              <a:rPr sz="1400" spc="200" dirty="0">
                <a:latin typeface="Times New Roman"/>
                <a:cs typeface="Times New Roman"/>
              </a:rPr>
              <a:t>(</a:t>
            </a:r>
            <a:r>
              <a:rPr sz="1400" i="1" spc="280" dirty="0">
                <a:latin typeface="Times New Roman"/>
                <a:cs typeface="Times New Roman"/>
              </a:rPr>
              <a:t>a</a:t>
            </a:r>
            <a:r>
              <a:rPr sz="1400" spc="125" dirty="0">
                <a:latin typeface="Times New Roman"/>
                <a:cs typeface="Times New Roman"/>
              </a:rPr>
              <a:t>)</a:t>
            </a:r>
            <a:r>
              <a:rPr sz="1400" spc="180" dirty="0">
                <a:latin typeface="Times New Roman"/>
                <a:cs typeface="Times New Roman"/>
              </a:rPr>
              <a:t>)</a:t>
            </a:r>
            <a:r>
              <a:rPr sz="1400" spc="125" dirty="0">
                <a:latin typeface="Times New Roman"/>
                <a:cs typeface="Times New Roman"/>
              </a:rPr>
              <a:t> </a:t>
            </a:r>
            <a:r>
              <a:rPr sz="1400" spc="300" dirty="0">
                <a:latin typeface="Symbol"/>
                <a:cs typeface="Symbol"/>
              </a:rPr>
              <a:t></a:t>
            </a:r>
            <a:r>
              <a:rPr sz="1400" dirty="0">
                <a:latin typeface="Times New Roman"/>
                <a:cs typeface="Times New Roman"/>
              </a:rPr>
              <a:t> </a:t>
            </a:r>
            <a:r>
              <a:rPr sz="1400" spc="-170" dirty="0">
                <a:latin typeface="Times New Roman"/>
                <a:cs typeface="Times New Roman"/>
              </a:rPr>
              <a:t> </a:t>
            </a:r>
            <a:r>
              <a:rPr sz="1400" i="1" spc="375" dirty="0">
                <a:latin typeface="Times New Roman"/>
                <a:cs typeface="Times New Roman"/>
              </a:rPr>
              <a:t>g</a:t>
            </a:r>
            <a:r>
              <a:rPr sz="1400" spc="140" dirty="0">
                <a:latin typeface="Times New Roman"/>
                <a:cs typeface="Times New Roman"/>
              </a:rPr>
              <a:t>(</a:t>
            </a:r>
            <a:r>
              <a:rPr sz="1400" i="1" spc="254" dirty="0">
                <a:latin typeface="Times New Roman"/>
                <a:cs typeface="Times New Roman"/>
              </a:rPr>
              <a:t>b</a:t>
            </a:r>
            <a:r>
              <a:rPr sz="1400" spc="180" dirty="0">
                <a:latin typeface="Times New Roman"/>
                <a:cs typeface="Times New Roman"/>
              </a:rPr>
              <a:t>)</a:t>
            </a:r>
            <a:r>
              <a:rPr sz="1400" spc="105" dirty="0">
                <a:latin typeface="Times New Roman"/>
                <a:cs typeface="Times New Roman"/>
              </a:rPr>
              <a:t> </a:t>
            </a:r>
            <a:r>
              <a:rPr sz="1400" spc="300" dirty="0">
                <a:latin typeface="Symbol"/>
                <a:cs typeface="Symbol"/>
              </a:rPr>
              <a:t></a:t>
            </a:r>
            <a:r>
              <a:rPr sz="1400" spc="65" dirty="0">
                <a:latin typeface="Times New Roman"/>
                <a:cs typeface="Times New Roman"/>
              </a:rPr>
              <a:t> </a:t>
            </a:r>
            <a:r>
              <a:rPr sz="1400" i="1" spc="240" dirty="0">
                <a:latin typeface="Times New Roman"/>
                <a:cs typeface="Times New Roman"/>
              </a:rPr>
              <a:t>c</a:t>
            </a:r>
            <a:endParaRPr sz="1400">
              <a:latin typeface="Times New Roman"/>
              <a:cs typeface="Times New Roman"/>
            </a:endParaRPr>
          </a:p>
          <a:p>
            <a:pPr marL="67310">
              <a:lnSpc>
                <a:spcPct val="100000"/>
              </a:lnSpc>
              <a:spcBef>
                <a:spcPts val="475"/>
              </a:spcBef>
              <a:tabLst>
                <a:tab pos="2009139" algn="l"/>
              </a:tabLst>
            </a:pPr>
            <a:r>
              <a:rPr sz="1400" spc="500" dirty="0">
                <a:latin typeface="Symbol"/>
                <a:cs typeface="Symbol"/>
              </a:rPr>
              <a:t></a:t>
            </a:r>
            <a:r>
              <a:rPr sz="1400" spc="105" dirty="0">
                <a:latin typeface="Times New Roman"/>
                <a:cs typeface="Times New Roman"/>
              </a:rPr>
              <a:t> </a:t>
            </a:r>
            <a:r>
              <a:rPr sz="1400" i="1" spc="250" dirty="0">
                <a:latin typeface="Times New Roman"/>
                <a:cs typeface="Times New Roman"/>
              </a:rPr>
              <a:t>a</a:t>
            </a:r>
            <a:r>
              <a:rPr sz="1400" i="1" spc="160" dirty="0">
                <a:latin typeface="Times New Roman"/>
                <a:cs typeface="Times New Roman"/>
              </a:rPr>
              <a:t> </a:t>
            </a:r>
            <a:r>
              <a:rPr sz="1400" spc="275" dirty="0">
                <a:latin typeface="Symbol"/>
                <a:cs typeface="Symbol"/>
              </a:rPr>
              <a:t></a:t>
            </a:r>
            <a:r>
              <a:rPr sz="1400" spc="95" dirty="0">
                <a:latin typeface="Times New Roman"/>
                <a:cs typeface="Times New Roman"/>
              </a:rPr>
              <a:t> </a:t>
            </a:r>
            <a:r>
              <a:rPr sz="1400" spc="270" dirty="0">
                <a:latin typeface="Times New Roman"/>
                <a:cs typeface="Times New Roman"/>
              </a:rPr>
              <a:t>(</a:t>
            </a:r>
            <a:r>
              <a:rPr sz="1400" i="1" spc="270" dirty="0">
                <a:latin typeface="Times New Roman"/>
                <a:cs typeface="Times New Roman"/>
              </a:rPr>
              <a:t>g</a:t>
            </a:r>
            <a:r>
              <a:rPr sz="1400" i="1" spc="70" dirty="0">
                <a:latin typeface="Times New Roman"/>
                <a:cs typeface="Times New Roman"/>
              </a:rPr>
              <a:t> </a:t>
            </a:r>
            <a:r>
              <a:rPr sz="1400" spc="-360" dirty="0">
                <a:latin typeface="Lucida Sans Unicode"/>
                <a:cs typeface="Lucida Sans Unicode"/>
              </a:rPr>
              <a:t>∘</a:t>
            </a:r>
            <a:r>
              <a:rPr sz="1400" spc="260" dirty="0">
                <a:latin typeface="Lucida Sans Unicode"/>
                <a:cs typeface="Lucida Sans Unicode"/>
              </a:rPr>
              <a:t> </a:t>
            </a:r>
            <a:r>
              <a:rPr sz="1400" i="1" spc="140" dirty="0">
                <a:latin typeface="Times New Roman"/>
                <a:cs typeface="Times New Roman"/>
              </a:rPr>
              <a:t>f</a:t>
            </a:r>
            <a:r>
              <a:rPr sz="1400" i="1" spc="85" dirty="0">
                <a:latin typeface="Times New Roman"/>
                <a:cs typeface="Times New Roman"/>
              </a:rPr>
              <a:t> </a:t>
            </a:r>
            <a:r>
              <a:rPr sz="1400" spc="204" dirty="0">
                <a:latin typeface="Times New Roman"/>
                <a:cs typeface="Times New Roman"/>
              </a:rPr>
              <a:t>)</a:t>
            </a:r>
            <a:r>
              <a:rPr sz="1200" spc="307" baseline="45138" dirty="0">
                <a:latin typeface="Symbol"/>
                <a:cs typeface="Symbol"/>
              </a:rPr>
              <a:t></a:t>
            </a:r>
            <a:r>
              <a:rPr sz="1200" spc="307" baseline="45138" dirty="0">
                <a:latin typeface="Times New Roman"/>
                <a:cs typeface="Times New Roman"/>
              </a:rPr>
              <a:t>1</a:t>
            </a:r>
            <a:r>
              <a:rPr sz="1200" spc="-30" baseline="45138" dirty="0">
                <a:latin typeface="Times New Roman"/>
                <a:cs typeface="Times New Roman"/>
              </a:rPr>
              <a:t> </a:t>
            </a:r>
            <a:r>
              <a:rPr sz="1400" spc="195" dirty="0">
                <a:latin typeface="Times New Roman"/>
                <a:cs typeface="Times New Roman"/>
              </a:rPr>
              <a:t>(</a:t>
            </a:r>
            <a:r>
              <a:rPr sz="1400" i="1" spc="195" dirty="0">
                <a:latin typeface="Times New Roman"/>
                <a:cs typeface="Times New Roman"/>
              </a:rPr>
              <a:t>c</a:t>
            </a:r>
            <a:r>
              <a:rPr sz="1400" spc="195" dirty="0">
                <a:latin typeface="Times New Roman"/>
                <a:cs typeface="Times New Roman"/>
              </a:rPr>
              <a:t>)	</a:t>
            </a:r>
            <a:r>
              <a:rPr sz="1400" spc="190" dirty="0">
                <a:latin typeface="Times New Roman"/>
                <a:cs typeface="Times New Roman"/>
              </a:rPr>
              <a:t>…..(</a:t>
            </a:r>
            <a:r>
              <a:rPr sz="1400" b="1" spc="190" dirty="0">
                <a:latin typeface="Times New Roman"/>
                <a:cs typeface="Times New Roman"/>
              </a:rPr>
              <a:t>1</a:t>
            </a:r>
            <a:r>
              <a:rPr sz="1400" spc="190" dirty="0">
                <a:latin typeface="Times New Roman"/>
                <a:cs typeface="Times New Roman"/>
              </a:rPr>
              <a:t>)</a:t>
            </a:r>
            <a:endParaRPr sz="1400">
              <a:latin typeface="Times New Roman"/>
              <a:cs typeface="Times New Roman"/>
            </a:endParaRPr>
          </a:p>
          <a:p>
            <a:pPr marL="38100">
              <a:lnSpc>
                <a:spcPct val="100000"/>
              </a:lnSpc>
              <a:spcBef>
                <a:spcPts val="484"/>
              </a:spcBef>
            </a:pPr>
            <a:r>
              <a:rPr sz="1400" spc="105" dirty="0">
                <a:latin typeface="Times New Roman"/>
                <a:cs typeface="Times New Roman"/>
              </a:rPr>
              <a:t>A</a:t>
            </a:r>
            <a:r>
              <a:rPr sz="1400" spc="320" dirty="0">
                <a:latin typeface="Times New Roman"/>
                <a:cs typeface="Times New Roman"/>
              </a:rPr>
              <a:t>n</a:t>
            </a:r>
            <a:r>
              <a:rPr sz="1400" spc="229" dirty="0">
                <a:latin typeface="Times New Roman"/>
                <a:cs typeface="Times New Roman"/>
              </a:rPr>
              <a:t>d</a:t>
            </a:r>
            <a:r>
              <a:rPr sz="1400" dirty="0">
                <a:latin typeface="Times New Roman"/>
                <a:cs typeface="Times New Roman"/>
              </a:rPr>
              <a:t> </a:t>
            </a:r>
            <a:r>
              <a:rPr sz="1400" spc="65" dirty="0">
                <a:latin typeface="Times New Roman"/>
                <a:cs typeface="Times New Roman"/>
              </a:rPr>
              <a:t> </a:t>
            </a:r>
            <a:r>
              <a:rPr sz="1400" spc="170" dirty="0">
                <a:latin typeface="Times New Roman"/>
                <a:cs typeface="Times New Roman"/>
              </a:rPr>
              <a:t>(</a:t>
            </a:r>
            <a:r>
              <a:rPr sz="1400" spc="35" dirty="0">
                <a:latin typeface="Times New Roman"/>
                <a:cs typeface="Times New Roman"/>
              </a:rPr>
              <a:t> </a:t>
            </a:r>
            <a:r>
              <a:rPr sz="1400" i="1" spc="145" dirty="0">
                <a:latin typeface="Times New Roman"/>
                <a:cs typeface="Times New Roman"/>
              </a:rPr>
              <a:t>f</a:t>
            </a:r>
            <a:r>
              <a:rPr sz="1400" i="1" dirty="0">
                <a:latin typeface="Times New Roman"/>
                <a:cs typeface="Times New Roman"/>
              </a:rPr>
              <a:t> </a:t>
            </a:r>
            <a:r>
              <a:rPr sz="1400" i="1" spc="-140" dirty="0">
                <a:latin typeface="Times New Roman"/>
                <a:cs typeface="Times New Roman"/>
              </a:rPr>
              <a:t> </a:t>
            </a:r>
            <a:r>
              <a:rPr sz="1200" spc="225" baseline="45138" dirty="0">
                <a:latin typeface="Symbol"/>
                <a:cs typeface="Symbol"/>
              </a:rPr>
              <a:t></a:t>
            </a:r>
            <a:r>
              <a:rPr sz="1200" spc="240" baseline="45138" dirty="0">
                <a:latin typeface="Times New Roman"/>
                <a:cs typeface="Times New Roman"/>
              </a:rPr>
              <a:t>1</a:t>
            </a:r>
            <a:r>
              <a:rPr sz="1200" baseline="45138" dirty="0">
                <a:latin typeface="Times New Roman"/>
                <a:cs typeface="Times New Roman"/>
              </a:rPr>
              <a:t> </a:t>
            </a:r>
            <a:r>
              <a:rPr sz="1200" spc="97" baseline="45138" dirty="0">
                <a:latin typeface="Times New Roman"/>
                <a:cs typeface="Times New Roman"/>
              </a:rPr>
              <a:t> </a:t>
            </a:r>
            <a:r>
              <a:rPr sz="1400" spc="-355" dirty="0">
                <a:latin typeface="Lucida Sans Unicode"/>
                <a:cs typeface="Lucida Sans Unicode"/>
              </a:rPr>
              <a:t>∘</a:t>
            </a:r>
            <a:r>
              <a:rPr sz="1400" spc="-15" dirty="0">
                <a:latin typeface="Lucida Sans Unicode"/>
                <a:cs typeface="Lucida Sans Unicode"/>
              </a:rPr>
              <a:t> </a:t>
            </a:r>
            <a:r>
              <a:rPr sz="1400" i="1" spc="260" dirty="0">
                <a:latin typeface="Times New Roman"/>
                <a:cs typeface="Times New Roman"/>
              </a:rPr>
              <a:t>g</a:t>
            </a:r>
            <a:r>
              <a:rPr sz="1400" i="1" spc="-95" dirty="0">
                <a:latin typeface="Times New Roman"/>
                <a:cs typeface="Times New Roman"/>
              </a:rPr>
              <a:t> </a:t>
            </a:r>
            <a:r>
              <a:rPr sz="1200" spc="225" baseline="45138" dirty="0">
                <a:latin typeface="Symbol"/>
                <a:cs typeface="Symbol"/>
              </a:rPr>
              <a:t></a:t>
            </a:r>
            <a:r>
              <a:rPr sz="1200" spc="240" baseline="45138" dirty="0">
                <a:latin typeface="Times New Roman"/>
                <a:cs typeface="Times New Roman"/>
              </a:rPr>
              <a:t>1</a:t>
            </a:r>
            <a:r>
              <a:rPr sz="1200" spc="-44" baseline="45138" dirty="0">
                <a:latin typeface="Times New Roman"/>
                <a:cs typeface="Times New Roman"/>
              </a:rPr>
              <a:t> </a:t>
            </a:r>
            <a:r>
              <a:rPr sz="1400" spc="130" dirty="0">
                <a:latin typeface="Times New Roman"/>
                <a:cs typeface="Times New Roman"/>
              </a:rPr>
              <a:t>)</a:t>
            </a:r>
            <a:r>
              <a:rPr sz="1400" spc="185" dirty="0">
                <a:latin typeface="Times New Roman"/>
                <a:cs typeface="Times New Roman"/>
              </a:rPr>
              <a:t>(</a:t>
            </a:r>
            <a:r>
              <a:rPr sz="1400" i="1" spc="254" dirty="0">
                <a:latin typeface="Times New Roman"/>
                <a:cs typeface="Times New Roman"/>
              </a:rPr>
              <a:t>c</a:t>
            </a:r>
            <a:r>
              <a:rPr sz="1400" spc="170" dirty="0">
                <a:latin typeface="Times New Roman"/>
                <a:cs typeface="Times New Roman"/>
              </a:rPr>
              <a:t>)</a:t>
            </a:r>
            <a:r>
              <a:rPr sz="1400" spc="120" dirty="0">
                <a:latin typeface="Times New Roman"/>
                <a:cs typeface="Times New Roman"/>
              </a:rPr>
              <a:t> </a:t>
            </a:r>
            <a:r>
              <a:rPr sz="1400" spc="285" dirty="0">
                <a:latin typeface="Symbol"/>
                <a:cs typeface="Symbol"/>
              </a:rPr>
              <a:t></a:t>
            </a:r>
            <a:r>
              <a:rPr sz="1400" dirty="0">
                <a:latin typeface="Times New Roman"/>
                <a:cs typeface="Times New Roman"/>
              </a:rPr>
              <a:t> </a:t>
            </a:r>
            <a:r>
              <a:rPr sz="1400" spc="120" dirty="0">
                <a:latin typeface="Times New Roman"/>
                <a:cs typeface="Times New Roman"/>
              </a:rPr>
              <a:t> </a:t>
            </a:r>
            <a:r>
              <a:rPr sz="1400" i="1" spc="145" dirty="0">
                <a:latin typeface="Times New Roman"/>
                <a:cs typeface="Times New Roman"/>
              </a:rPr>
              <a:t>f</a:t>
            </a:r>
            <a:r>
              <a:rPr sz="1400" i="1" dirty="0">
                <a:latin typeface="Times New Roman"/>
                <a:cs typeface="Times New Roman"/>
              </a:rPr>
              <a:t> </a:t>
            </a:r>
            <a:r>
              <a:rPr sz="1400" i="1" spc="-140" dirty="0">
                <a:latin typeface="Times New Roman"/>
                <a:cs typeface="Times New Roman"/>
              </a:rPr>
              <a:t> </a:t>
            </a:r>
            <a:r>
              <a:rPr sz="1200" spc="232" baseline="45138" dirty="0">
                <a:latin typeface="Symbol"/>
                <a:cs typeface="Symbol"/>
              </a:rPr>
              <a:t></a:t>
            </a:r>
            <a:r>
              <a:rPr sz="1200" spc="240" baseline="45138" dirty="0">
                <a:latin typeface="Times New Roman"/>
                <a:cs typeface="Times New Roman"/>
              </a:rPr>
              <a:t>1</a:t>
            </a:r>
            <a:r>
              <a:rPr sz="1200" spc="-44" baseline="45138" dirty="0">
                <a:latin typeface="Times New Roman"/>
                <a:cs typeface="Times New Roman"/>
              </a:rPr>
              <a:t> </a:t>
            </a:r>
            <a:r>
              <a:rPr sz="1400" spc="290" dirty="0">
                <a:latin typeface="Times New Roman"/>
                <a:cs typeface="Times New Roman"/>
              </a:rPr>
              <a:t>(</a:t>
            </a:r>
            <a:r>
              <a:rPr sz="1400" i="1" spc="260" dirty="0">
                <a:latin typeface="Times New Roman"/>
                <a:cs typeface="Times New Roman"/>
              </a:rPr>
              <a:t>g</a:t>
            </a:r>
            <a:r>
              <a:rPr sz="1400" i="1" spc="-100" dirty="0">
                <a:latin typeface="Times New Roman"/>
                <a:cs typeface="Times New Roman"/>
              </a:rPr>
              <a:t> </a:t>
            </a:r>
            <a:r>
              <a:rPr sz="1200" spc="232" baseline="45138" dirty="0">
                <a:latin typeface="Symbol"/>
                <a:cs typeface="Symbol"/>
              </a:rPr>
              <a:t></a:t>
            </a:r>
            <a:r>
              <a:rPr sz="1200" spc="240" baseline="45138" dirty="0">
                <a:latin typeface="Times New Roman"/>
                <a:cs typeface="Times New Roman"/>
              </a:rPr>
              <a:t>1</a:t>
            </a:r>
            <a:r>
              <a:rPr sz="1200" spc="-44" baseline="45138" dirty="0">
                <a:latin typeface="Times New Roman"/>
                <a:cs typeface="Times New Roman"/>
              </a:rPr>
              <a:t> </a:t>
            </a:r>
            <a:r>
              <a:rPr sz="1400" spc="170" dirty="0">
                <a:latin typeface="Times New Roman"/>
                <a:cs typeface="Times New Roman"/>
              </a:rPr>
              <a:t>(</a:t>
            </a:r>
            <a:r>
              <a:rPr sz="1400" i="1" spc="254" dirty="0">
                <a:latin typeface="Times New Roman"/>
                <a:cs typeface="Times New Roman"/>
              </a:rPr>
              <a:t>c</a:t>
            </a:r>
            <a:r>
              <a:rPr sz="1400" spc="130" dirty="0">
                <a:latin typeface="Times New Roman"/>
                <a:cs typeface="Times New Roman"/>
              </a:rPr>
              <a:t>)</a:t>
            </a:r>
            <a:r>
              <a:rPr sz="1400" spc="170" dirty="0">
                <a:latin typeface="Times New Roman"/>
                <a:cs typeface="Times New Roman"/>
              </a:rPr>
              <a:t>)</a:t>
            </a:r>
            <a:r>
              <a:rPr sz="1400" spc="135" dirty="0">
                <a:latin typeface="Times New Roman"/>
                <a:cs typeface="Times New Roman"/>
              </a:rPr>
              <a:t> </a:t>
            </a:r>
            <a:r>
              <a:rPr sz="1400" spc="285" dirty="0">
                <a:latin typeface="Symbol"/>
                <a:cs typeface="Symbol"/>
              </a:rPr>
              <a:t></a:t>
            </a:r>
            <a:r>
              <a:rPr sz="1400" dirty="0">
                <a:latin typeface="Times New Roman"/>
                <a:cs typeface="Times New Roman"/>
              </a:rPr>
              <a:t> </a:t>
            </a:r>
            <a:r>
              <a:rPr sz="1400" spc="114" dirty="0">
                <a:latin typeface="Times New Roman"/>
                <a:cs typeface="Times New Roman"/>
              </a:rPr>
              <a:t> </a:t>
            </a:r>
            <a:r>
              <a:rPr sz="1400" i="1" spc="145" dirty="0">
                <a:latin typeface="Times New Roman"/>
                <a:cs typeface="Times New Roman"/>
              </a:rPr>
              <a:t>f</a:t>
            </a:r>
            <a:r>
              <a:rPr sz="1400" i="1" dirty="0">
                <a:latin typeface="Times New Roman"/>
                <a:cs typeface="Times New Roman"/>
              </a:rPr>
              <a:t> </a:t>
            </a:r>
            <a:r>
              <a:rPr sz="1400" i="1" spc="-135" dirty="0">
                <a:latin typeface="Times New Roman"/>
                <a:cs typeface="Times New Roman"/>
              </a:rPr>
              <a:t> </a:t>
            </a:r>
            <a:r>
              <a:rPr sz="1200" spc="225" baseline="45138" dirty="0">
                <a:latin typeface="Symbol"/>
                <a:cs typeface="Symbol"/>
              </a:rPr>
              <a:t></a:t>
            </a:r>
            <a:r>
              <a:rPr sz="1200" spc="240" baseline="45138" dirty="0">
                <a:latin typeface="Times New Roman"/>
                <a:cs typeface="Times New Roman"/>
              </a:rPr>
              <a:t>1</a:t>
            </a:r>
            <a:r>
              <a:rPr sz="1200" spc="-44" baseline="45138" dirty="0">
                <a:latin typeface="Times New Roman"/>
                <a:cs typeface="Times New Roman"/>
              </a:rPr>
              <a:t> </a:t>
            </a:r>
            <a:r>
              <a:rPr sz="1400" spc="140" dirty="0">
                <a:latin typeface="Times New Roman"/>
                <a:cs typeface="Times New Roman"/>
              </a:rPr>
              <a:t>(</a:t>
            </a:r>
            <a:r>
              <a:rPr sz="1400" i="1" spc="265" dirty="0">
                <a:latin typeface="Times New Roman"/>
                <a:cs typeface="Times New Roman"/>
              </a:rPr>
              <a:t>b</a:t>
            </a:r>
            <a:r>
              <a:rPr sz="1400" spc="170" dirty="0">
                <a:latin typeface="Times New Roman"/>
                <a:cs typeface="Times New Roman"/>
              </a:rPr>
              <a:t>)</a:t>
            </a:r>
            <a:r>
              <a:rPr sz="1400" spc="120" dirty="0">
                <a:latin typeface="Times New Roman"/>
                <a:cs typeface="Times New Roman"/>
              </a:rPr>
              <a:t> </a:t>
            </a:r>
            <a:r>
              <a:rPr sz="1400" spc="285" dirty="0">
                <a:latin typeface="Symbol"/>
                <a:cs typeface="Symbol"/>
              </a:rPr>
              <a:t></a:t>
            </a:r>
            <a:r>
              <a:rPr sz="1400" spc="114" dirty="0">
                <a:latin typeface="Times New Roman"/>
                <a:cs typeface="Times New Roman"/>
              </a:rPr>
              <a:t> </a:t>
            </a:r>
            <a:r>
              <a:rPr sz="1400" i="1" spc="260" dirty="0">
                <a:latin typeface="Times New Roman"/>
                <a:cs typeface="Times New Roman"/>
              </a:rPr>
              <a:t>a</a:t>
            </a:r>
            <a:endParaRPr sz="1400">
              <a:latin typeface="Times New Roman"/>
              <a:cs typeface="Times New Roman"/>
            </a:endParaRPr>
          </a:p>
          <a:p>
            <a:pPr marL="67310">
              <a:lnSpc>
                <a:spcPct val="100000"/>
              </a:lnSpc>
              <a:spcBef>
                <a:spcPts val="500"/>
              </a:spcBef>
            </a:pPr>
            <a:r>
              <a:rPr sz="1400" spc="495" dirty="0">
                <a:latin typeface="Symbol"/>
                <a:cs typeface="Symbol"/>
              </a:rPr>
              <a:t></a:t>
            </a:r>
            <a:r>
              <a:rPr sz="1400" spc="100" dirty="0">
                <a:latin typeface="Times New Roman"/>
                <a:cs typeface="Times New Roman"/>
              </a:rPr>
              <a:t> </a:t>
            </a:r>
            <a:r>
              <a:rPr sz="1400" i="1" spc="250" dirty="0">
                <a:latin typeface="Times New Roman"/>
                <a:cs typeface="Times New Roman"/>
              </a:rPr>
              <a:t>a</a:t>
            </a:r>
            <a:r>
              <a:rPr sz="1400" i="1" spc="150" dirty="0">
                <a:latin typeface="Times New Roman"/>
                <a:cs typeface="Times New Roman"/>
              </a:rPr>
              <a:t> </a:t>
            </a:r>
            <a:r>
              <a:rPr sz="1400" spc="275" dirty="0">
                <a:latin typeface="Symbol"/>
                <a:cs typeface="Symbol"/>
              </a:rPr>
              <a:t></a:t>
            </a:r>
            <a:r>
              <a:rPr sz="1400" spc="90" dirty="0">
                <a:latin typeface="Times New Roman"/>
                <a:cs typeface="Times New Roman"/>
              </a:rPr>
              <a:t> </a:t>
            </a:r>
            <a:r>
              <a:rPr sz="1400" spc="165" dirty="0">
                <a:latin typeface="Times New Roman"/>
                <a:cs typeface="Times New Roman"/>
              </a:rPr>
              <a:t>(</a:t>
            </a:r>
            <a:r>
              <a:rPr sz="1400" spc="35" dirty="0">
                <a:latin typeface="Times New Roman"/>
                <a:cs typeface="Times New Roman"/>
              </a:rPr>
              <a:t> </a:t>
            </a:r>
            <a:r>
              <a:rPr sz="1400" i="1" spc="140" dirty="0">
                <a:latin typeface="Times New Roman"/>
                <a:cs typeface="Times New Roman"/>
              </a:rPr>
              <a:t>f</a:t>
            </a:r>
            <a:r>
              <a:rPr sz="1400" i="1" dirty="0">
                <a:latin typeface="Times New Roman"/>
                <a:cs typeface="Times New Roman"/>
              </a:rPr>
              <a:t> </a:t>
            </a:r>
            <a:r>
              <a:rPr sz="1400" i="1" spc="-140" dirty="0">
                <a:latin typeface="Times New Roman"/>
                <a:cs typeface="Times New Roman"/>
              </a:rPr>
              <a:t> </a:t>
            </a:r>
            <a:r>
              <a:rPr sz="1200" spc="232" baseline="45138" dirty="0">
                <a:latin typeface="Symbol"/>
                <a:cs typeface="Symbol"/>
              </a:rPr>
              <a:t></a:t>
            </a:r>
            <a:r>
              <a:rPr sz="1200" spc="232" baseline="45138" dirty="0">
                <a:latin typeface="Times New Roman"/>
                <a:cs typeface="Times New Roman"/>
              </a:rPr>
              <a:t>1</a:t>
            </a:r>
            <a:r>
              <a:rPr sz="1200" baseline="45138" dirty="0">
                <a:latin typeface="Times New Roman"/>
                <a:cs typeface="Times New Roman"/>
              </a:rPr>
              <a:t> </a:t>
            </a:r>
            <a:r>
              <a:rPr sz="1200" spc="89" baseline="45138" dirty="0">
                <a:latin typeface="Times New Roman"/>
                <a:cs typeface="Times New Roman"/>
              </a:rPr>
              <a:t> </a:t>
            </a:r>
            <a:r>
              <a:rPr sz="1400" spc="-360" dirty="0">
                <a:latin typeface="Lucida Sans Unicode"/>
                <a:cs typeface="Lucida Sans Unicode"/>
              </a:rPr>
              <a:t>∘</a:t>
            </a:r>
            <a:r>
              <a:rPr sz="1400" spc="-10" dirty="0">
                <a:latin typeface="Lucida Sans Unicode"/>
                <a:cs typeface="Lucida Sans Unicode"/>
              </a:rPr>
              <a:t> </a:t>
            </a:r>
            <a:r>
              <a:rPr sz="1400" i="1" spc="250" dirty="0">
                <a:latin typeface="Times New Roman"/>
                <a:cs typeface="Times New Roman"/>
              </a:rPr>
              <a:t>g</a:t>
            </a:r>
            <a:r>
              <a:rPr sz="1400" i="1" spc="-95" dirty="0">
                <a:latin typeface="Times New Roman"/>
                <a:cs typeface="Times New Roman"/>
              </a:rPr>
              <a:t> </a:t>
            </a:r>
            <a:r>
              <a:rPr sz="1200" spc="225" baseline="45138" dirty="0">
                <a:latin typeface="Symbol"/>
                <a:cs typeface="Symbol"/>
              </a:rPr>
              <a:t></a:t>
            </a:r>
            <a:r>
              <a:rPr sz="1200" spc="232" baseline="45138" dirty="0">
                <a:latin typeface="Times New Roman"/>
                <a:cs typeface="Times New Roman"/>
              </a:rPr>
              <a:t>1</a:t>
            </a:r>
            <a:r>
              <a:rPr sz="1200" spc="-44" baseline="45138" dirty="0">
                <a:latin typeface="Times New Roman"/>
                <a:cs typeface="Times New Roman"/>
              </a:rPr>
              <a:t> </a:t>
            </a:r>
            <a:r>
              <a:rPr sz="1400" spc="130" dirty="0">
                <a:latin typeface="Times New Roman"/>
                <a:cs typeface="Times New Roman"/>
              </a:rPr>
              <a:t>)</a:t>
            </a:r>
            <a:r>
              <a:rPr sz="1400" spc="185" dirty="0">
                <a:latin typeface="Times New Roman"/>
                <a:cs typeface="Times New Roman"/>
              </a:rPr>
              <a:t>(</a:t>
            </a:r>
            <a:r>
              <a:rPr sz="1400" i="1" spc="245" dirty="0">
                <a:latin typeface="Times New Roman"/>
                <a:cs typeface="Times New Roman"/>
              </a:rPr>
              <a:t>c</a:t>
            </a:r>
            <a:r>
              <a:rPr sz="1400" spc="165" dirty="0">
                <a:latin typeface="Times New Roman"/>
                <a:cs typeface="Times New Roman"/>
              </a:rPr>
              <a:t>)</a:t>
            </a:r>
            <a:r>
              <a:rPr sz="1400" spc="-95" dirty="0">
                <a:latin typeface="Times New Roman"/>
                <a:cs typeface="Times New Roman"/>
              </a:rPr>
              <a:t> </a:t>
            </a:r>
            <a:r>
              <a:rPr sz="1400" spc="465" dirty="0">
                <a:latin typeface="Times New Roman"/>
                <a:cs typeface="Times New Roman"/>
              </a:rPr>
              <a:t>…</a:t>
            </a:r>
            <a:r>
              <a:rPr sz="1400" spc="20" dirty="0">
                <a:latin typeface="Times New Roman"/>
                <a:cs typeface="Times New Roman"/>
              </a:rPr>
              <a:t>..</a:t>
            </a:r>
            <a:r>
              <a:rPr sz="1400" spc="130" dirty="0">
                <a:latin typeface="Times New Roman"/>
                <a:cs typeface="Times New Roman"/>
              </a:rPr>
              <a:t>(</a:t>
            </a:r>
            <a:r>
              <a:rPr sz="1400" b="1" spc="340" dirty="0">
                <a:latin typeface="Times New Roman"/>
                <a:cs typeface="Times New Roman"/>
              </a:rPr>
              <a:t>2</a:t>
            </a:r>
            <a:r>
              <a:rPr sz="1400" spc="155" dirty="0">
                <a:latin typeface="Times New Roman"/>
                <a:cs typeface="Times New Roman"/>
              </a:rPr>
              <a:t>)</a:t>
            </a:r>
            <a:endParaRPr sz="1400">
              <a:latin typeface="Times New Roman"/>
              <a:cs typeface="Times New Roman"/>
            </a:endParaRPr>
          </a:p>
        </p:txBody>
      </p:sp>
      <p:sp>
        <p:nvSpPr>
          <p:cNvPr id="9" name="object 9"/>
          <p:cNvSpPr txBox="1"/>
          <p:nvPr/>
        </p:nvSpPr>
        <p:spPr>
          <a:xfrm>
            <a:off x="3505349" y="5977841"/>
            <a:ext cx="737870" cy="243204"/>
          </a:xfrm>
          <a:prstGeom prst="rect">
            <a:avLst/>
          </a:prstGeom>
        </p:spPr>
        <p:txBody>
          <a:bodyPr vert="horz" wrap="square" lIns="0" tIns="15875" rIns="0" bIns="0" rtlCol="0">
            <a:spAutoFit/>
          </a:bodyPr>
          <a:lstStyle/>
          <a:p>
            <a:pPr marL="38100">
              <a:lnSpc>
                <a:spcPct val="100000"/>
              </a:lnSpc>
              <a:spcBef>
                <a:spcPts val="125"/>
              </a:spcBef>
            </a:pPr>
            <a:r>
              <a:rPr sz="800" spc="155" dirty="0">
                <a:latin typeface="Symbol"/>
                <a:cs typeface="Symbol"/>
              </a:rPr>
              <a:t></a:t>
            </a:r>
            <a:r>
              <a:rPr sz="800" spc="155" dirty="0">
                <a:latin typeface="Times New Roman"/>
                <a:cs typeface="Times New Roman"/>
              </a:rPr>
              <a:t>1</a:t>
            </a:r>
            <a:r>
              <a:rPr sz="800" dirty="0">
                <a:latin typeface="Times New Roman"/>
                <a:cs typeface="Times New Roman"/>
              </a:rPr>
              <a:t> </a:t>
            </a:r>
            <a:r>
              <a:rPr sz="800" spc="65" dirty="0">
                <a:latin typeface="Times New Roman"/>
                <a:cs typeface="Times New Roman"/>
              </a:rPr>
              <a:t> </a:t>
            </a:r>
            <a:r>
              <a:rPr sz="2100" spc="-540" baseline="-25793" dirty="0">
                <a:latin typeface="Lucida Sans Unicode"/>
                <a:cs typeface="Lucida Sans Unicode"/>
              </a:rPr>
              <a:t>∘</a:t>
            </a:r>
            <a:r>
              <a:rPr sz="2100" spc="-7" baseline="-25793" dirty="0">
                <a:latin typeface="Lucida Sans Unicode"/>
                <a:cs typeface="Lucida Sans Unicode"/>
              </a:rPr>
              <a:t> </a:t>
            </a:r>
            <a:r>
              <a:rPr sz="2100" i="1" spc="382" baseline="-25793" dirty="0">
                <a:latin typeface="Times New Roman"/>
                <a:cs typeface="Times New Roman"/>
              </a:rPr>
              <a:t>g</a:t>
            </a:r>
            <a:r>
              <a:rPr sz="2100" i="1" spc="-142" baseline="-25793" dirty="0">
                <a:latin typeface="Times New Roman"/>
                <a:cs typeface="Times New Roman"/>
              </a:rPr>
              <a:t> </a:t>
            </a:r>
            <a:r>
              <a:rPr sz="800" spc="155" dirty="0">
                <a:latin typeface="Symbol"/>
                <a:cs typeface="Symbol"/>
              </a:rPr>
              <a:t></a:t>
            </a:r>
            <a:r>
              <a:rPr sz="800" spc="155" dirty="0">
                <a:latin typeface="Times New Roman"/>
                <a:cs typeface="Times New Roman"/>
              </a:rPr>
              <a:t>1</a:t>
            </a:r>
            <a:endParaRPr sz="800">
              <a:latin typeface="Times New Roman"/>
              <a:cs typeface="Times New Roman"/>
            </a:endParaRPr>
          </a:p>
        </p:txBody>
      </p:sp>
      <p:sp>
        <p:nvSpPr>
          <p:cNvPr id="10" name="object 10"/>
          <p:cNvSpPr txBox="1"/>
          <p:nvPr/>
        </p:nvSpPr>
        <p:spPr>
          <a:xfrm>
            <a:off x="521007" y="6060507"/>
            <a:ext cx="2988945" cy="243204"/>
          </a:xfrm>
          <a:prstGeom prst="rect">
            <a:avLst/>
          </a:prstGeom>
        </p:spPr>
        <p:txBody>
          <a:bodyPr vert="horz" wrap="square" lIns="0" tIns="15875" rIns="0" bIns="0" rtlCol="0">
            <a:spAutoFit/>
          </a:bodyPr>
          <a:lstStyle/>
          <a:p>
            <a:pPr marL="38100">
              <a:lnSpc>
                <a:spcPct val="100000"/>
              </a:lnSpc>
              <a:spcBef>
                <a:spcPts val="125"/>
              </a:spcBef>
            </a:pPr>
            <a:r>
              <a:rPr sz="1400" spc="215" dirty="0">
                <a:latin typeface="Times New Roman"/>
                <a:cs typeface="Times New Roman"/>
              </a:rPr>
              <a:t>From</a:t>
            </a:r>
            <a:r>
              <a:rPr sz="1400" spc="130" dirty="0">
                <a:latin typeface="Times New Roman"/>
                <a:cs typeface="Times New Roman"/>
              </a:rPr>
              <a:t> </a:t>
            </a:r>
            <a:r>
              <a:rPr sz="1400" spc="200" dirty="0">
                <a:latin typeface="Times New Roman"/>
                <a:cs typeface="Times New Roman"/>
              </a:rPr>
              <a:t>(1)</a:t>
            </a:r>
            <a:r>
              <a:rPr sz="1400" spc="65" dirty="0">
                <a:latin typeface="Times New Roman"/>
                <a:cs typeface="Times New Roman"/>
              </a:rPr>
              <a:t> </a:t>
            </a:r>
            <a:r>
              <a:rPr sz="1400" spc="270" dirty="0">
                <a:latin typeface="Times New Roman"/>
                <a:cs typeface="Times New Roman"/>
              </a:rPr>
              <a:t>and</a:t>
            </a:r>
            <a:r>
              <a:rPr sz="1400" spc="130" dirty="0">
                <a:latin typeface="Times New Roman"/>
                <a:cs typeface="Times New Roman"/>
              </a:rPr>
              <a:t> </a:t>
            </a:r>
            <a:r>
              <a:rPr sz="1400" spc="200" dirty="0">
                <a:latin typeface="Times New Roman"/>
                <a:cs typeface="Times New Roman"/>
              </a:rPr>
              <a:t>(2)</a:t>
            </a:r>
            <a:r>
              <a:rPr sz="1400" spc="360" dirty="0">
                <a:latin typeface="Times New Roman"/>
                <a:cs typeface="Times New Roman"/>
              </a:rPr>
              <a:t> </a:t>
            </a:r>
            <a:r>
              <a:rPr sz="1400" spc="275" dirty="0">
                <a:latin typeface="Times New Roman"/>
                <a:cs typeface="Times New Roman"/>
              </a:rPr>
              <a:t>(</a:t>
            </a:r>
            <a:r>
              <a:rPr sz="1400" i="1" spc="275" dirty="0">
                <a:latin typeface="Times New Roman"/>
                <a:cs typeface="Times New Roman"/>
              </a:rPr>
              <a:t>g</a:t>
            </a:r>
            <a:r>
              <a:rPr sz="1400" i="1" spc="65" dirty="0">
                <a:latin typeface="Times New Roman"/>
                <a:cs typeface="Times New Roman"/>
              </a:rPr>
              <a:t> </a:t>
            </a:r>
            <a:r>
              <a:rPr sz="1400" spc="-360" dirty="0">
                <a:latin typeface="Lucida Sans Unicode"/>
                <a:cs typeface="Lucida Sans Unicode"/>
              </a:rPr>
              <a:t>∘</a:t>
            </a:r>
            <a:r>
              <a:rPr sz="1400" spc="-75" dirty="0">
                <a:latin typeface="Lucida Sans Unicode"/>
                <a:cs typeface="Lucida Sans Unicode"/>
              </a:rPr>
              <a:t> </a:t>
            </a:r>
            <a:r>
              <a:rPr sz="1400" i="1" spc="140" dirty="0">
                <a:latin typeface="Times New Roman"/>
                <a:cs typeface="Times New Roman"/>
              </a:rPr>
              <a:t>f</a:t>
            </a:r>
            <a:r>
              <a:rPr sz="1400" i="1" spc="85" dirty="0">
                <a:latin typeface="Times New Roman"/>
                <a:cs typeface="Times New Roman"/>
              </a:rPr>
              <a:t> </a:t>
            </a:r>
            <a:r>
              <a:rPr sz="1400" spc="204" dirty="0">
                <a:latin typeface="Times New Roman"/>
                <a:cs typeface="Times New Roman"/>
              </a:rPr>
              <a:t>)</a:t>
            </a:r>
            <a:r>
              <a:rPr sz="1200" spc="307" baseline="45138" dirty="0">
                <a:latin typeface="Symbol"/>
                <a:cs typeface="Symbol"/>
              </a:rPr>
              <a:t></a:t>
            </a:r>
            <a:r>
              <a:rPr sz="1200" spc="307" baseline="45138" dirty="0">
                <a:latin typeface="Times New Roman"/>
                <a:cs typeface="Times New Roman"/>
              </a:rPr>
              <a:t>1</a:t>
            </a:r>
            <a:r>
              <a:rPr sz="1200" spc="660" baseline="45138" dirty="0">
                <a:latin typeface="Times New Roman"/>
                <a:cs typeface="Times New Roman"/>
              </a:rPr>
              <a:t> </a:t>
            </a:r>
            <a:r>
              <a:rPr sz="1400" spc="280" dirty="0">
                <a:latin typeface="Symbol"/>
                <a:cs typeface="Symbol"/>
              </a:rPr>
              <a:t></a:t>
            </a:r>
            <a:r>
              <a:rPr sz="1400" spc="475" dirty="0">
                <a:latin typeface="Times New Roman"/>
                <a:cs typeface="Times New Roman"/>
              </a:rPr>
              <a:t> </a:t>
            </a:r>
            <a:r>
              <a:rPr sz="1400" i="1" spc="140" dirty="0">
                <a:latin typeface="Times New Roman"/>
                <a:cs typeface="Times New Roman"/>
              </a:rPr>
              <a:t>f</a:t>
            </a:r>
            <a:endParaRPr sz="140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4186" y="467586"/>
            <a:ext cx="1115060" cy="302260"/>
          </a:xfrm>
          <a:prstGeom prst="rect">
            <a:avLst/>
          </a:prstGeom>
        </p:spPr>
        <p:txBody>
          <a:bodyPr vert="horz" wrap="square" lIns="0" tIns="14604" rIns="0" bIns="0" rtlCol="0">
            <a:spAutoFit/>
          </a:bodyPr>
          <a:lstStyle/>
          <a:p>
            <a:pPr marL="12700">
              <a:lnSpc>
                <a:spcPct val="100000"/>
              </a:lnSpc>
              <a:spcBef>
                <a:spcPts val="114"/>
              </a:spcBef>
            </a:pPr>
            <a:r>
              <a:rPr sz="1800" b="1" spc="-240" dirty="0">
                <a:latin typeface="Times New Roman"/>
                <a:cs typeface="Times New Roman"/>
              </a:rPr>
              <a:t>P</a:t>
            </a:r>
            <a:r>
              <a:rPr sz="1800" b="1" spc="-80" dirty="0">
                <a:latin typeface="Times New Roman"/>
                <a:cs typeface="Times New Roman"/>
              </a:rPr>
              <a:t>r</a:t>
            </a:r>
            <a:r>
              <a:rPr sz="1800" b="1" spc="-20" dirty="0">
                <a:latin typeface="Times New Roman"/>
                <a:cs typeface="Times New Roman"/>
              </a:rPr>
              <a:t>o</a:t>
            </a:r>
            <a:r>
              <a:rPr sz="1800" b="1" spc="-85" dirty="0">
                <a:latin typeface="Times New Roman"/>
                <a:cs typeface="Times New Roman"/>
              </a:rPr>
              <a:t>b</a:t>
            </a:r>
            <a:r>
              <a:rPr sz="1800" b="1" spc="-15" dirty="0">
                <a:latin typeface="Times New Roman"/>
                <a:cs typeface="Times New Roman"/>
              </a:rPr>
              <a:t>l</a:t>
            </a:r>
            <a:r>
              <a:rPr sz="1800" b="1" spc="-10" dirty="0">
                <a:latin typeface="Times New Roman"/>
                <a:cs typeface="Times New Roman"/>
              </a:rPr>
              <a:t>e</a:t>
            </a:r>
            <a:r>
              <a:rPr sz="1800" b="1" dirty="0">
                <a:latin typeface="Times New Roman"/>
                <a:cs typeface="Times New Roman"/>
              </a:rPr>
              <a:t>m</a:t>
            </a:r>
            <a:r>
              <a:rPr sz="1800" b="1" spc="-60" dirty="0">
                <a:latin typeface="Times New Roman"/>
                <a:cs typeface="Times New Roman"/>
              </a:rPr>
              <a:t> </a:t>
            </a:r>
            <a:r>
              <a:rPr sz="1800" b="1" dirty="0">
                <a:latin typeface="Times New Roman"/>
                <a:cs typeface="Times New Roman"/>
              </a:rPr>
              <a:t>1</a:t>
            </a:r>
            <a:r>
              <a:rPr sz="1800" b="1" spc="70"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4116001" y="1150122"/>
            <a:ext cx="1542415" cy="304165"/>
          </a:xfrm>
          <a:prstGeom prst="rect">
            <a:avLst/>
          </a:prstGeom>
        </p:spPr>
        <p:txBody>
          <a:bodyPr vert="horz" wrap="square" lIns="0" tIns="15875" rIns="0" bIns="0" rtlCol="0">
            <a:spAutoFit/>
          </a:bodyPr>
          <a:lstStyle/>
          <a:p>
            <a:pPr marL="38100">
              <a:lnSpc>
                <a:spcPct val="100000"/>
              </a:lnSpc>
              <a:spcBef>
                <a:spcPts val="125"/>
              </a:spcBef>
              <a:tabLst>
                <a:tab pos="774700" algn="l"/>
                <a:tab pos="1047115" algn="l"/>
              </a:tabLst>
            </a:pPr>
            <a:r>
              <a:rPr sz="2700" baseline="33950" dirty="0">
                <a:latin typeface="Symbol"/>
                <a:cs typeface="Symbol"/>
              </a:rPr>
              <a:t></a:t>
            </a:r>
            <a:r>
              <a:rPr sz="1800" dirty="0">
                <a:latin typeface="Symbol"/>
                <a:cs typeface="Symbol"/>
              </a:rPr>
              <a:t></a:t>
            </a:r>
            <a:r>
              <a:rPr sz="1800" spc="-90" dirty="0">
                <a:latin typeface="Times New Roman"/>
                <a:cs typeface="Times New Roman"/>
              </a:rPr>
              <a:t> </a:t>
            </a:r>
            <a:r>
              <a:rPr sz="1800" spc="55" dirty="0">
                <a:latin typeface="Times New Roman"/>
                <a:cs typeface="Times New Roman"/>
              </a:rPr>
              <a:t>2</a:t>
            </a:r>
            <a:r>
              <a:rPr sz="1800" i="1" spc="55" dirty="0">
                <a:latin typeface="Times New Roman"/>
                <a:cs typeface="Times New Roman"/>
              </a:rPr>
              <a:t>x	</a:t>
            </a:r>
            <a:r>
              <a:rPr sz="1800" i="1" spc="-10" dirty="0">
                <a:latin typeface="Times New Roman"/>
                <a:cs typeface="Times New Roman"/>
              </a:rPr>
              <a:t>if	</a:t>
            </a:r>
            <a:r>
              <a:rPr sz="1800" i="1" spc="5" dirty="0">
                <a:latin typeface="Times New Roman"/>
                <a:cs typeface="Times New Roman"/>
              </a:rPr>
              <a:t>x</a:t>
            </a:r>
            <a:r>
              <a:rPr sz="1800" i="1" spc="-35" dirty="0">
                <a:latin typeface="Times New Roman"/>
                <a:cs typeface="Times New Roman"/>
              </a:rPr>
              <a:t> </a:t>
            </a:r>
            <a:r>
              <a:rPr sz="1800" spc="10" dirty="0">
                <a:latin typeface="Symbol"/>
                <a:cs typeface="Symbol"/>
              </a:rPr>
              <a:t></a:t>
            </a:r>
            <a:r>
              <a:rPr sz="1800" spc="-60" dirty="0">
                <a:latin typeface="Times New Roman"/>
                <a:cs typeface="Times New Roman"/>
              </a:rPr>
              <a:t> </a:t>
            </a:r>
            <a:r>
              <a:rPr sz="1800" spc="5" dirty="0">
                <a:latin typeface="Times New Roman"/>
                <a:cs typeface="Times New Roman"/>
              </a:rPr>
              <a:t>0</a:t>
            </a:r>
            <a:endParaRPr sz="1800">
              <a:latin typeface="Times New Roman"/>
              <a:cs typeface="Times New Roman"/>
            </a:endParaRPr>
          </a:p>
        </p:txBody>
      </p:sp>
      <p:sp>
        <p:nvSpPr>
          <p:cNvPr id="4" name="object 4"/>
          <p:cNvSpPr txBox="1">
            <a:spLocks noGrp="1"/>
          </p:cNvSpPr>
          <p:nvPr>
            <p:ph type="title"/>
          </p:nvPr>
        </p:nvSpPr>
        <p:spPr>
          <a:xfrm>
            <a:off x="621486" y="897666"/>
            <a:ext cx="4391660" cy="396240"/>
          </a:xfrm>
          <a:prstGeom prst="rect">
            <a:avLst/>
          </a:prstGeom>
        </p:spPr>
        <p:txBody>
          <a:bodyPr vert="horz" wrap="square" lIns="0" tIns="16510" rIns="0" bIns="0" rtlCol="0">
            <a:spAutoFit/>
          </a:bodyPr>
          <a:lstStyle/>
          <a:p>
            <a:pPr marL="25400">
              <a:lnSpc>
                <a:spcPct val="100000"/>
              </a:lnSpc>
              <a:spcBef>
                <a:spcPts val="130"/>
              </a:spcBef>
              <a:tabLst>
                <a:tab pos="299720" algn="l"/>
              </a:tabLst>
            </a:pPr>
            <a:r>
              <a:rPr sz="1800" b="0" u="none" spc="-60" dirty="0">
                <a:latin typeface="Times New Roman"/>
                <a:cs typeface="Times New Roman"/>
              </a:rPr>
              <a:t>I</a:t>
            </a:r>
            <a:r>
              <a:rPr sz="1800" b="0" u="none" dirty="0">
                <a:latin typeface="Times New Roman"/>
                <a:cs typeface="Times New Roman"/>
              </a:rPr>
              <a:t>f	</a:t>
            </a:r>
            <a:r>
              <a:rPr sz="2775" b="0" i="1" u="none" spc="-30" baseline="1501" dirty="0">
                <a:latin typeface="Times New Roman"/>
                <a:cs typeface="Times New Roman"/>
              </a:rPr>
              <a:t>f</a:t>
            </a:r>
            <a:r>
              <a:rPr sz="2775" b="0" i="1" u="none" baseline="1501" dirty="0">
                <a:latin typeface="Times New Roman"/>
                <a:cs typeface="Times New Roman"/>
              </a:rPr>
              <a:t> </a:t>
            </a:r>
            <a:r>
              <a:rPr sz="2775" b="0" i="1" u="none" spc="-277" baseline="1501" dirty="0">
                <a:latin typeface="Times New Roman"/>
                <a:cs typeface="Times New Roman"/>
              </a:rPr>
              <a:t> </a:t>
            </a:r>
            <a:r>
              <a:rPr sz="2775" b="0" u="none" spc="-30" baseline="1501" dirty="0">
                <a:latin typeface="Times New Roman"/>
                <a:cs typeface="Times New Roman"/>
              </a:rPr>
              <a:t>:</a:t>
            </a:r>
            <a:r>
              <a:rPr sz="2775" b="0" u="none" spc="-127" baseline="1501" dirty="0">
                <a:latin typeface="Times New Roman"/>
                <a:cs typeface="Times New Roman"/>
              </a:rPr>
              <a:t> </a:t>
            </a:r>
            <a:r>
              <a:rPr sz="2775" b="0" i="1" u="none" spc="-52" baseline="1501" dirty="0">
                <a:latin typeface="Times New Roman"/>
                <a:cs typeface="Times New Roman"/>
              </a:rPr>
              <a:t>Z</a:t>
            </a:r>
            <a:r>
              <a:rPr sz="2775" b="0" i="1" u="none" spc="262" baseline="1501" dirty="0">
                <a:latin typeface="Times New Roman"/>
                <a:cs typeface="Times New Roman"/>
              </a:rPr>
              <a:t> </a:t>
            </a:r>
            <a:r>
              <a:rPr sz="2775" b="0" u="none" spc="-97" baseline="1501" dirty="0">
                <a:latin typeface="Symbol"/>
                <a:cs typeface="Symbol"/>
              </a:rPr>
              <a:t></a:t>
            </a:r>
            <a:r>
              <a:rPr sz="2775" b="0" u="none" spc="127" baseline="1501" dirty="0">
                <a:latin typeface="Times New Roman"/>
                <a:cs typeface="Times New Roman"/>
              </a:rPr>
              <a:t> </a:t>
            </a:r>
            <a:r>
              <a:rPr sz="2775" b="0" i="1" u="none" spc="-67" baseline="1501" dirty="0">
                <a:latin typeface="Times New Roman"/>
                <a:cs typeface="Times New Roman"/>
              </a:rPr>
              <a:t>N</a:t>
            </a:r>
            <a:r>
              <a:rPr sz="2775" b="0" i="1" u="none" spc="89" baseline="1501" dirty="0">
                <a:latin typeface="Times New Roman"/>
                <a:cs typeface="Times New Roman"/>
              </a:rPr>
              <a:t> </a:t>
            </a:r>
            <a:r>
              <a:rPr sz="2775" b="0" u="none" spc="-75" baseline="1501" dirty="0">
                <a:latin typeface="Symbol"/>
                <a:cs typeface="Symbol"/>
              </a:rPr>
              <a:t></a:t>
            </a:r>
            <a:r>
              <a:rPr sz="2775" b="0" u="none" spc="-322" baseline="1501" dirty="0">
                <a:latin typeface="Times New Roman"/>
                <a:cs typeface="Times New Roman"/>
              </a:rPr>
              <a:t> </a:t>
            </a:r>
            <a:r>
              <a:rPr sz="3600" b="0" u="none" spc="-810" baseline="1157" dirty="0">
                <a:latin typeface="Symbol"/>
                <a:cs typeface="Symbol"/>
              </a:rPr>
              <a:t></a:t>
            </a:r>
            <a:r>
              <a:rPr sz="2775" b="0" u="none" spc="-150" baseline="1501" dirty="0">
                <a:latin typeface="Times New Roman"/>
                <a:cs typeface="Times New Roman"/>
              </a:rPr>
              <a:t>0</a:t>
            </a:r>
            <a:r>
              <a:rPr sz="3600" b="0" u="none" spc="-465" baseline="1157" dirty="0">
                <a:latin typeface="Symbol"/>
                <a:cs typeface="Symbol"/>
              </a:rPr>
              <a:t></a:t>
            </a:r>
            <a:r>
              <a:rPr sz="3600" b="0" u="none" spc="-270" baseline="1157" dirty="0">
                <a:latin typeface="Times New Roman"/>
                <a:cs typeface="Times New Roman"/>
              </a:rPr>
              <a:t> </a:t>
            </a:r>
            <a:r>
              <a:rPr sz="1800" b="0" u="none" spc="30" dirty="0">
                <a:latin typeface="Times New Roman"/>
                <a:cs typeface="Times New Roman"/>
              </a:rPr>
              <a:t>d</a:t>
            </a:r>
            <a:r>
              <a:rPr sz="1800" b="0" u="none" spc="-10" dirty="0">
                <a:latin typeface="Times New Roman"/>
                <a:cs typeface="Times New Roman"/>
              </a:rPr>
              <a:t>e</a:t>
            </a:r>
            <a:r>
              <a:rPr sz="1800" b="0" u="none" spc="-45" dirty="0">
                <a:latin typeface="Times New Roman"/>
                <a:cs typeface="Times New Roman"/>
              </a:rPr>
              <a:t>f</a:t>
            </a:r>
            <a:r>
              <a:rPr sz="1800" b="0" u="none" spc="-15" dirty="0">
                <a:latin typeface="Times New Roman"/>
                <a:cs typeface="Times New Roman"/>
              </a:rPr>
              <a:t>i</a:t>
            </a:r>
            <a:r>
              <a:rPr sz="1800" b="0" u="none" spc="85" dirty="0">
                <a:latin typeface="Times New Roman"/>
                <a:cs typeface="Times New Roman"/>
              </a:rPr>
              <a:t>n</a:t>
            </a:r>
            <a:r>
              <a:rPr sz="1800" b="0" u="none" spc="-10" dirty="0">
                <a:latin typeface="Times New Roman"/>
                <a:cs typeface="Times New Roman"/>
              </a:rPr>
              <a:t>e</a:t>
            </a:r>
            <a:r>
              <a:rPr sz="1800" b="0" u="none" dirty="0">
                <a:latin typeface="Times New Roman"/>
                <a:cs typeface="Times New Roman"/>
              </a:rPr>
              <a:t>d</a:t>
            </a:r>
            <a:r>
              <a:rPr sz="1800" b="0" u="none" spc="15" dirty="0">
                <a:latin typeface="Times New Roman"/>
                <a:cs typeface="Times New Roman"/>
              </a:rPr>
              <a:t> b</a:t>
            </a:r>
            <a:r>
              <a:rPr sz="1800" b="0" u="none" dirty="0">
                <a:latin typeface="Times New Roman"/>
                <a:cs typeface="Times New Roman"/>
              </a:rPr>
              <a:t>y</a:t>
            </a:r>
            <a:r>
              <a:rPr sz="1800" b="0" u="none" spc="130" dirty="0">
                <a:latin typeface="Times New Roman"/>
                <a:cs typeface="Times New Roman"/>
              </a:rPr>
              <a:t> </a:t>
            </a:r>
            <a:r>
              <a:rPr sz="1800" b="0" i="1" u="none" spc="5" dirty="0">
                <a:latin typeface="Times New Roman"/>
                <a:cs typeface="Times New Roman"/>
              </a:rPr>
              <a:t>f</a:t>
            </a:r>
            <a:r>
              <a:rPr sz="1800" b="0" i="1" u="none" spc="-35" dirty="0">
                <a:latin typeface="Times New Roman"/>
                <a:cs typeface="Times New Roman"/>
              </a:rPr>
              <a:t> </a:t>
            </a:r>
            <a:r>
              <a:rPr sz="1800" b="0" u="none" spc="120" dirty="0">
                <a:latin typeface="Times New Roman"/>
                <a:cs typeface="Times New Roman"/>
              </a:rPr>
              <a:t>(</a:t>
            </a:r>
            <a:r>
              <a:rPr sz="1800" b="0" i="1" u="none" spc="40" dirty="0">
                <a:latin typeface="Times New Roman"/>
                <a:cs typeface="Times New Roman"/>
              </a:rPr>
              <a:t>x</a:t>
            </a:r>
            <a:r>
              <a:rPr sz="1800" b="0" u="none" spc="5" dirty="0">
                <a:latin typeface="Times New Roman"/>
                <a:cs typeface="Times New Roman"/>
              </a:rPr>
              <a:t>)</a:t>
            </a:r>
            <a:r>
              <a:rPr sz="1800" b="0" u="none" dirty="0">
                <a:latin typeface="Times New Roman"/>
                <a:cs typeface="Times New Roman"/>
              </a:rPr>
              <a:t> </a:t>
            </a:r>
            <a:r>
              <a:rPr sz="1800" b="0" u="none" spc="10" dirty="0">
                <a:latin typeface="Symbol"/>
                <a:cs typeface="Symbol"/>
              </a:rPr>
              <a:t></a:t>
            </a:r>
            <a:r>
              <a:rPr sz="1800" b="0" u="none" spc="5" dirty="0">
                <a:latin typeface="Times New Roman"/>
                <a:cs typeface="Times New Roman"/>
              </a:rPr>
              <a:t> </a:t>
            </a:r>
            <a:r>
              <a:rPr sz="2700" b="0" u="none" spc="-7" baseline="37037" dirty="0">
                <a:latin typeface="Symbol"/>
                <a:cs typeface="Symbol"/>
              </a:rPr>
              <a:t></a:t>
            </a:r>
            <a:r>
              <a:rPr sz="2700" b="0" u="none" spc="150" baseline="41666" dirty="0">
                <a:latin typeface="Times New Roman"/>
                <a:cs typeface="Times New Roman"/>
              </a:rPr>
              <a:t>2</a:t>
            </a:r>
            <a:r>
              <a:rPr sz="2700" b="0" i="1" u="none" spc="7" baseline="41666" dirty="0">
                <a:latin typeface="Times New Roman"/>
                <a:cs typeface="Times New Roman"/>
              </a:rPr>
              <a:t>x</a:t>
            </a:r>
            <a:r>
              <a:rPr sz="2700" b="0" i="1" u="none" spc="-97" baseline="41666" dirty="0">
                <a:latin typeface="Times New Roman"/>
                <a:cs typeface="Times New Roman"/>
              </a:rPr>
              <a:t> </a:t>
            </a:r>
            <a:r>
              <a:rPr sz="2700" b="0" u="none" spc="15" baseline="41666" dirty="0">
                <a:latin typeface="Symbol"/>
                <a:cs typeface="Symbol"/>
              </a:rPr>
              <a:t></a:t>
            </a:r>
            <a:r>
              <a:rPr sz="2700" b="0" u="none" spc="-427" baseline="41666" dirty="0">
                <a:latin typeface="Times New Roman"/>
                <a:cs typeface="Times New Roman"/>
              </a:rPr>
              <a:t> </a:t>
            </a:r>
            <a:r>
              <a:rPr sz="2700" b="0" u="none" spc="7" baseline="41666" dirty="0">
                <a:latin typeface="Times New Roman"/>
                <a:cs typeface="Times New Roman"/>
              </a:rPr>
              <a:t>1</a:t>
            </a:r>
            <a:r>
              <a:rPr sz="2700" b="0" u="none" spc="-37" baseline="41666" dirty="0">
                <a:latin typeface="Times New Roman"/>
                <a:cs typeface="Times New Roman"/>
              </a:rPr>
              <a:t> </a:t>
            </a:r>
            <a:r>
              <a:rPr sz="2700" b="0" i="1" u="none" spc="-30" baseline="41666" dirty="0">
                <a:latin typeface="Times New Roman"/>
                <a:cs typeface="Times New Roman"/>
              </a:rPr>
              <a:t>if</a:t>
            </a:r>
            <a:endParaRPr sz="2700" baseline="41666">
              <a:latin typeface="Times New Roman"/>
              <a:cs typeface="Times New Roman"/>
            </a:endParaRPr>
          </a:p>
        </p:txBody>
      </p:sp>
      <p:sp>
        <p:nvSpPr>
          <p:cNvPr id="5" name="object 5"/>
          <p:cNvSpPr txBox="1"/>
          <p:nvPr/>
        </p:nvSpPr>
        <p:spPr>
          <a:xfrm>
            <a:off x="5124557" y="802131"/>
            <a:ext cx="666750" cy="476250"/>
          </a:xfrm>
          <a:prstGeom prst="rect">
            <a:avLst/>
          </a:prstGeom>
        </p:spPr>
        <p:txBody>
          <a:bodyPr vert="horz" wrap="square" lIns="0" tIns="15875" rIns="0" bIns="0" rtlCol="0">
            <a:spAutoFit/>
          </a:bodyPr>
          <a:lstStyle/>
          <a:p>
            <a:pPr marL="12700">
              <a:lnSpc>
                <a:spcPts val="1760"/>
              </a:lnSpc>
              <a:spcBef>
                <a:spcPts val="125"/>
              </a:spcBef>
            </a:pPr>
            <a:r>
              <a:rPr sz="1800" i="1" spc="5" dirty="0">
                <a:latin typeface="Times New Roman"/>
                <a:cs typeface="Times New Roman"/>
              </a:rPr>
              <a:t>x</a:t>
            </a:r>
            <a:r>
              <a:rPr sz="1800" i="1" dirty="0">
                <a:latin typeface="Times New Roman"/>
                <a:cs typeface="Times New Roman"/>
              </a:rPr>
              <a:t> </a:t>
            </a:r>
            <a:r>
              <a:rPr sz="1800" spc="10" dirty="0">
                <a:latin typeface="Symbol"/>
                <a:cs typeface="Symbol"/>
              </a:rPr>
              <a:t></a:t>
            </a:r>
            <a:r>
              <a:rPr sz="1800" spc="-50" dirty="0">
                <a:latin typeface="Times New Roman"/>
                <a:cs typeface="Times New Roman"/>
              </a:rPr>
              <a:t> </a:t>
            </a:r>
            <a:r>
              <a:rPr sz="1800" spc="5" dirty="0">
                <a:latin typeface="Times New Roman"/>
                <a:cs typeface="Times New Roman"/>
              </a:rPr>
              <a:t>0</a:t>
            </a:r>
            <a:endParaRPr sz="1800">
              <a:latin typeface="Times New Roman"/>
              <a:cs typeface="Times New Roman"/>
            </a:endParaRPr>
          </a:p>
          <a:p>
            <a:pPr marL="596265">
              <a:lnSpc>
                <a:spcPts val="1760"/>
              </a:lnSpc>
            </a:pPr>
            <a:r>
              <a:rPr sz="1800" dirty="0">
                <a:latin typeface="Times New Roman"/>
                <a:cs typeface="Times New Roman"/>
              </a:rPr>
              <a:t>,</a:t>
            </a:r>
            <a:endParaRPr sz="1800">
              <a:latin typeface="Times New Roman"/>
              <a:cs typeface="Times New Roman"/>
            </a:endParaRPr>
          </a:p>
        </p:txBody>
      </p:sp>
      <p:sp>
        <p:nvSpPr>
          <p:cNvPr id="6" name="object 6"/>
          <p:cNvSpPr txBox="1">
            <a:spLocks noGrp="1"/>
          </p:cNvSpPr>
          <p:nvPr>
            <p:ph type="body" idx="1"/>
          </p:nvPr>
        </p:nvSpPr>
        <p:spPr>
          <a:prstGeom prst="rect">
            <a:avLst/>
          </a:prstGeom>
        </p:spPr>
        <p:txBody>
          <a:bodyPr vert="horz" wrap="square" lIns="0" tIns="49530" rIns="0" bIns="0" rtlCol="0">
            <a:spAutoFit/>
          </a:bodyPr>
          <a:lstStyle/>
          <a:p>
            <a:pPr marR="1000125" algn="ctr">
              <a:lnSpc>
                <a:spcPct val="100000"/>
              </a:lnSpc>
              <a:spcBef>
                <a:spcPts val="390"/>
              </a:spcBef>
            </a:pPr>
            <a:r>
              <a:rPr spc="5" dirty="0"/>
              <a:t></a:t>
            </a:r>
          </a:p>
          <a:p>
            <a:pPr marL="63500">
              <a:lnSpc>
                <a:spcPct val="100000"/>
              </a:lnSpc>
              <a:spcBef>
                <a:spcPts val="290"/>
              </a:spcBef>
            </a:pPr>
            <a:r>
              <a:rPr spc="-25" dirty="0">
                <a:latin typeface="Times New Roman"/>
                <a:cs typeface="Times New Roman"/>
              </a:rPr>
              <a:t>(</a:t>
            </a:r>
            <a:r>
              <a:rPr spc="45" dirty="0">
                <a:latin typeface="Times New Roman"/>
                <a:cs typeface="Times New Roman"/>
              </a:rPr>
              <a:t>a</a:t>
            </a:r>
            <a:r>
              <a:rPr dirty="0">
                <a:latin typeface="Times New Roman"/>
                <a:cs typeface="Times New Roman"/>
              </a:rPr>
              <a:t>)</a:t>
            </a:r>
            <a:r>
              <a:rPr spc="-45" dirty="0">
                <a:latin typeface="Times New Roman"/>
                <a:cs typeface="Times New Roman"/>
              </a:rPr>
              <a:t> </a:t>
            </a:r>
            <a:r>
              <a:rPr spc="-140" dirty="0">
                <a:latin typeface="Times New Roman"/>
                <a:cs typeface="Times New Roman"/>
              </a:rPr>
              <a:t>P</a:t>
            </a:r>
            <a:r>
              <a:rPr spc="114" dirty="0">
                <a:latin typeface="Times New Roman"/>
                <a:cs typeface="Times New Roman"/>
              </a:rPr>
              <a:t>r</a:t>
            </a:r>
            <a:r>
              <a:rPr spc="-20" dirty="0">
                <a:latin typeface="Times New Roman"/>
                <a:cs typeface="Times New Roman"/>
              </a:rPr>
              <a:t>o</a:t>
            </a:r>
            <a:r>
              <a:rPr spc="-40" dirty="0">
                <a:latin typeface="Times New Roman"/>
                <a:cs typeface="Times New Roman"/>
              </a:rPr>
              <a:t>v</a:t>
            </a:r>
            <a:r>
              <a:rPr dirty="0">
                <a:latin typeface="Times New Roman"/>
                <a:cs typeface="Times New Roman"/>
              </a:rPr>
              <a:t>e</a:t>
            </a:r>
            <a:r>
              <a:rPr spc="-25" dirty="0">
                <a:latin typeface="Times New Roman"/>
                <a:cs typeface="Times New Roman"/>
              </a:rPr>
              <a:t> </a:t>
            </a:r>
            <a:r>
              <a:rPr spc="20" dirty="0">
                <a:latin typeface="Times New Roman"/>
                <a:cs typeface="Times New Roman"/>
              </a:rPr>
              <a:t>t</a:t>
            </a:r>
            <a:r>
              <a:rPr spc="85" dirty="0">
                <a:latin typeface="Times New Roman"/>
                <a:cs typeface="Times New Roman"/>
              </a:rPr>
              <a:t>h</a:t>
            </a:r>
            <a:r>
              <a:rPr spc="45" dirty="0">
                <a:latin typeface="Times New Roman"/>
                <a:cs typeface="Times New Roman"/>
              </a:rPr>
              <a:t>a</a:t>
            </a:r>
            <a:r>
              <a:rPr dirty="0">
                <a:latin typeface="Times New Roman"/>
                <a:cs typeface="Times New Roman"/>
              </a:rPr>
              <a:t>t f</a:t>
            </a:r>
            <a:r>
              <a:rPr spc="-60" dirty="0">
                <a:latin typeface="Times New Roman"/>
                <a:cs typeface="Times New Roman"/>
              </a:rPr>
              <a:t> </a:t>
            </a:r>
            <a:r>
              <a:rPr dirty="0">
                <a:latin typeface="Times New Roman"/>
                <a:cs typeface="Times New Roman"/>
              </a:rPr>
              <a:t>is</a:t>
            </a:r>
            <a:r>
              <a:rPr spc="-70" dirty="0">
                <a:latin typeface="Times New Roman"/>
                <a:cs typeface="Times New Roman"/>
              </a:rPr>
              <a:t> </a:t>
            </a:r>
            <a:r>
              <a:rPr spc="120" dirty="0">
                <a:latin typeface="Times New Roman"/>
                <a:cs typeface="Times New Roman"/>
              </a:rPr>
              <a:t>1</a:t>
            </a:r>
            <a:r>
              <a:rPr dirty="0">
                <a:latin typeface="Times New Roman"/>
                <a:cs typeface="Times New Roman"/>
              </a:rPr>
              <a:t>-</a:t>
            </a:r>
            <a:r>
              <a:rPr spc="-225" dirty="0">
                <a:latin typeface="Times New Roman"/>
                <a:cs typeface="Times New Roman"/>
              </a:rPr>
              <a:t> </a:t>
            </a:r>
            <a:r>
              <a:rPr dirty="0">
                <a:latin typeface="Times New Roman"/>
                <a:cs typeface="Times New Roman"/>
              </a:rPr>
              <a:t>1</a:t>
            </a:r>
            <a:r>
              <a:rPr spc="70" dirty="0">
                <a:latin typeface="Times New Roman"/>
                <a:cs typeface="Times New Roman"/>
              </a:rPr>
              <a:t> </a:t>
            </a:r>
            <a:r>
              <a:rPr spc="45" dirty="0">
                <a:latin typeface="Times New Roman"/>
                <a:cs typeface="Times New Roman"/>
              </a:rPr>
              <a:t>a</a:t>
            </a:r>
            <a:r>
              <a:rPr spc="105" dirty="0">
                <a:latin typeface="Times New Roman"/>
                <a:cs typeface="Times New Roman"/>
              </a:rPr>
              <a:t>n</a:t>
            </a:r>
            <a:r>
              <a:rPr dirty="0">
                <a:latin typeface="Times New Roman"/>
                <a:cs typeface="Times New Roman"/>
              </a:rPr>
              <a:t>d</a:t>
            </a:r>
            <a:r>
              <a:rPr spc="15" dirty="0">
                <a:latin typeface="Times New Roman"/>
                <a:cs typeface="Times New Roman"/>
              </a:rPr>
              <a:t> </a:t>
            </a:r>
            <a:r>
              <a:rPr spc="-20" dirty="0">
                <a:latin typeface="Times New Roman"/>
                <a:cs typeface="Times New Roman"/>
              </a:rPr>
              <a:t>o</a:t>
            </a:r>
            <a:r>
              <a:rPr spc="85" dirty="0">
                <a:latin typeface="Times New Roman"/>
                <a:cs typeface="Times New Roman"/>
              </a:rPr>
              <a:t>n</a:t>
            </a:r>
            <a:r>
              <a:rPr spc="20" dirty="0">
                <a:latin typeface="Times New Roman"/>
                <a:cs typeface="Times New Roman"/>
              </a:rPr>
              <a:t>t</a:t>
            </a:r>
            <a:r>
              <a:rPr spc="-20" dirty="0">
                <a:latin typeface="Times New Roman"/>
                <a:cs typeface="Times New Roman"/>
              </a:rPr>
              <a:t>o</a:t>
            </a:r>
            <a:r>
              <a:rPr dirty="0">
                <a:latin typeface="Times New Roman"/>
                <a:cs typeface="Times New Roman"/>
              </a:rPr>
              <a:t>.</a:t>
            </a:r>
            <a:r>
              <a:rPr spc="-90" dirty="0">
                <a:latin typeface="Times New Roman"/>
                <a:cs typeface="Times New Roman"/>
              </a:rPr>
              <a:t> </a:t>
            </a:r>
            <a:r>
              <a:rPr spc="-25" dirty="0">
                <a:latin typeface="Times New Roman"/>
                <a:cs typeface="Times New Roman"/>
              </a:rPr>
              <a:t>(</a:t>
            </a:r>
            <a:r>
              <a:rPr spc="15" dirty="0">
                <a:latin typeface="Times New Roman"/>
                <a:cs typeface="Times New Roman"/>
              </a:rPr>
              <a:t>b</a:t>
            </a:r>
            <a:r>
              <a:rPr dirty="0">
                <a:latin typeface="Times New Roman"/>
                <a:cs typeface="Times New Roman"/>
              </a:rPr>
              <a:t>)</a:t>
            </a:r>
            <a:r>
              <a:rPr spc="-45" dirty="0">
                <a:latin typeface="Times New Roman"/>
                <a:cs typeface="Times New Roman"/>
              </a:rPr>
              <a:t> </a:t>
            </a:r>
            <a:r>
              <a:rPr spc="-25" dirty="0">
                <a:latin typeface="Times New Roman"/>
                <a:cs typeface="Times New Roman"/>
              </a:rPr>
              <a:t>D</a:t>
            </a:r>
            <a:r>
              <a:rPr spc="-10" dirty="0">
                <a:latin typeface="Times New Roman"/>
                <a:cs typeface="Times New Roman"/>
              </a:rPr>
              <a:t>e</a:t>
            </a:r>
            <a:r>
              <a:rPr spc="20" dirty="0">
                <a:latin typeface="Times New Roman"/>
                <a:cs typeface="Times New Roman"/>
              </a:rPr>
              <a:t>t</a:t>
            </a:r>
            <a:r>
              <a:rPr spc="-10" dirty="0">
                <a:latin typeface="Times New Roman"/>
                <a:cs typeface="Times New Roman"/>
              </a:rPr>
              <a:t>e</a:t>
            </a:r>
            <a:r>
              <a:rPr spc="114" dirty="0">
                <a:latin typeface="Times New Roman"/>
                <a:cs typeface="Times New Roman"/>
              </a:rPr>
              <a:t>r</a:t>
            </a:r>
            <a:r>
              <a:rPr spc="35" dirty="0">
                <a:latin typeface="Times New Roman"/>
                <a:cs typeface="Times New Roman"/>
              </a:rPr>
              <a:t>m</a:t>
            </a:r>
            <a:r>
              <a:rPr spc="-15" dirty="0">
                <a:latin typeface="Times New Roman"/>
                <a:cs typeface="Times New Roman"/>
              </a:rPr>
              <a:t>i</a:t>
            </a:r>
            <a:r>
              <a:rPr spc="85" dirty="0">
                <a:latin typeface="Times New Roman"/>
                <a:cs typeface="Times New Roman"/>
              </a:rPr>
              <a:t>n</a:t>
            </a:r>
            <a:r>
              <a:rPr dirty="0">
                <a:latin typeface="Times New Roman"/>
                <a:cs typeface="Times New Roman"/>
              </a:rPr>
              <a:t>e</a:t>
            </a:r>
            <a:r>
              <a:rPr spc="-25" dirty="0">
                <a:latin typeface="Times New Roman"/>
                <a:cs typeface="Times New Roman"/>
              </a:rPr>
              <a:t> </a:t>
            </a:r>
            <a:r>
              <a:rPr spc="-20" dirty="0">
                <a:latin typeface="Times New Roman"/>
                <a:cs typeface="Times New Roman"/>
              </a:rPr>
              <a:t>f</a:t>
            </a:r>
            <a:r>
              <a:rPr sz="1800" baseline="39351" dirty="0">
                <a:latin typeface="Times New Roman"/>
                <a:cs typeface="Times New Roman"/>
              </a:rPr>
              <a:t>-</a:t>
            </a:r>
            <a:r>
              <a:rPr sz="1800" spc="-217" baseline="39351" dirty="0">
                <a:latin typeface="Times New Roman"/>
                <a:cs typeface="Times New Roman"/>
              </a:rPr>
              <a:t> </a:t>
            </a:r>
            <a:r>
              <a:rPr sz="1800" spc="89" baseline="39351" dirty="0">
                <a:latin typeface="Times New Roman"/>
                <a:cs typeface="Times New Roman"/>
              </a:rPr>
              <a:t>1</a:t>
            </a:r>
            <a:r>
              <a:rPr sz="1800" dirty="0">
                <a:latin typeface="Times New Roman"/>
                <a:cs typeface="Times New Roman"/>
              </a:rPr>
              <a:t>.</a:t>
            </a:r>
            <a:endParaRPr sz="1800">
              <a:latin typeface="Times New Roman"/>
              <a:cs typeface="Times New Roman"/>
            </a:endParaRPr>
          </a:p>
          <a:p>
            <a:pPr>
              <a:lnSpc>
                <a:spcPct val="100000"/>
              </a:lnSpc>
              <a:spcBef>
                <a:spcPts val="45"/>
              </a:spcBef>
            </a:pPr>
            <a:endParaRPr sz="2900">
              <a:latin typeface="Times New Roman"/>
              <a:cs typeface="Times New Roman"/>
            </a:endParaRPr>
          </a:p>
          <a:p>
            <a:pPr marL="63500">
              <a:lnSpc>
                <a:spcPct val="100000"/>
              </a:lnSpc>
            </a:pPr>
            <a:r>
              <a:rPr b="1" spc="-40" dirty="0">
                <a:latin typeface="Times New Roman"/>
                <a:cs typeface="Times New Roman"/>
              </a:rPr>
              <a:t>Solution:</a:t>
            </a:r>
          </a:p>
          <a:p>
            <a:pPr marL="63500">
              <a:lnSpc>
                <a:spcPct val="100000"/>
              </a:lnSpc>
              <a:spcBef>
                <a:spcPts val="625"/>
              </a:spcBef>
              <a:tabLst>
                <a:tab pos="2233295" algn="l"/>
                <a:tab pos="4838065" algn="l"/>
              </a:tabLst>
            </a:pPr>
            <a:r>
              <a:rPr spc="-25" dirty="0">
                <a:latin typeface="Times New Roman"/>
                <a:cs typeface="Times New Roman"/>
              </a:rPr>
              <a:t>(</a:t>
            </a:r>
            <a:r>
              <a:rPr spc="45" dirty="0">
                <a:latin typeface="Times New Roman"/>
                <a:cs typeface="Times New Roman"/>
              </a:rPr>
              <a:t>a</a:t>
            </a:r>
            <a:r>
              <a:rPr dirty="0">
                <a:latin typeface="Times New Roman"/>
                <a:cs typeface="Times New Roman"/>
              </a:rPr>
              <a:t>) </a:t>
            </a:r>
            <a:r>
              <a:rPr spc="-220" dirty="0">
                <a:latin typeface="Times New Roman"/>
                <a:cs typeface="Times New Roman"/>
              </a:rPr>
              <a:t> </a:t>
            </a:r>
            <a:r>
              <a:rPr spc="-254" dirty="0">
                <a:latin typeface="Times New Roman"/>
                <a:cs typeface="Times New Roman"/>
              </a:rPr>
              <a:t>L</a:t>
            </a:r>
            <a:r>
              <a:rPr spc="-10" dirty="0">
                <a:latin typeface="Times New Roman"/>
                <a:cs typeface="Times New Roman"/>
              </a:rPr>
              <a:t>e</a:t>
            </a:r>
            <a:r>
              <a:rPr dirty="0">
                <a:latin typeface="Times New Roman"/>
                <a:cs typeface="Times New Roman"/>
              </a:rPr>
              <a:t>t </a:t>
            </a:r>
            <a:r>
              <a:rPr spc="-80" dirty="0">
                <a:latin typeface="Times New Roman"/>
                <a:cs typeface="Times New Roman"/>
              </a:rPr>
              <a:t> </a:t>
            </a:r>
            <a:r>
              <a:rPr sz="2700" i="1" spc="-82" baseline="1543" dirty="0">
                <a:latin typeface="Times New Roman"/>
                <a:cs typeface="Times New Roman"/>
              </a:rPr>
              <a:t>x</a:t>
            </a:r>
            <a:r>
              <a:rPr sz="1575" spc="-15" baseline="-21164" dirty="0">
                <a:latin typeface="Times New Roman"/>
                <a:cs typeface="Times New Roman"/>
              </a:rPr>
              <a:t>1</a:t>
            </a:r>
            <a:r>
              <a:rPr sz="1575" spc="-165" baseline="-21164" dirty="0">
                <a:latin typeface="Times New Roman"/>
                <a:cs typeface="Times New Roman"/>
              </a:rPr>
              <a:t> </a:t>
            </a:r>
            <a:r>
              <a:rPr sz="2700" spc="-7" baseline="1543" dirty="0">
                <a:latin typeface="Times New Roman"/>
                <a:cs typeface="Times New Roman"/>
              </a:rPr>
              <a:t>,</a:t>
            </a:r>
            <a:r>
              <a:rPr sz="2700" spc="-202" baseline="1543" dirty="0">
                <a:latin typeface="Times New Roman"/>
                <a:cs typeface="Times New Roman"/>
              </a:rPr>
              <a:t> </a:t>
            </a:r>
            <a:r>
              <a:rPr sz="2700" i="1" spc="97" baseline="1543" dirty="0">
                <a:latin typeface="Times New Roman"/>
                <a:cs typeface="Times New Roman"/>
              </a:rPr>
              <a:t>x</a:t>
            </a:r>
            <a:r>
              <a:rPr sz="1575" spc="-15" baseline="-21164" dirty="0">
                <a:latin typeface="Times New Roman"/>
                <a:cs typeface="Times New Roman"/>
              </a:rPr>
              <a:t>2</a:t>
            </a:r>
            <a:r>
              <a:rPr sz="1575" baseline="-21164" dirty="0">
                <a:latin typeface="Times New Roman"/>
                <a:cs typeface="Times New Roman"/>
              </a:rPr>
              <a:t> </a:t>
            </a:r>
            <a:r>
              <a:rPr sz="1575" spc="-15" baseline="-21164" dirty="0">
                <a:latin typeface="Times New Roman"/>
                <a:cs typeface="Times New Roman"/>
              </a:rPr>
              <a:t> </a:t>
            </a:r>
            <a:r>
              <a:rPr sz="2700" spc="-22" baseline="1543" dirty="0"/>
              <a:t></a:t>
            </a:r>
            <a:r>
              <a:rPr sz="2700" spc="-172" baseline="1543" dirty="0">
                <a:latin typeface="Times New Roman"/>
                <a:cs typeface="Times New Roman"/>
              </a:rPr>
              <a:t> </a:t>
            </a:r>
            <a:r>
              <a:rPr sz="2700" i="1" spc="-22" baseline="1543" dirty="0">
                <a:latin typeface="Times New Roman"/>
                <a:cs typeface="Times New Roman"/>
              </a:rPr>
              <a:t>Z</a:t>
            </a:r>
            <a:r>
              <a:rPr sz="2700" i="1" baseline="1543" dirty="0">
                <a:latin typeface="Times New Roman"/>
                <a:cs typeface="Times New Roman"/>
              </a:rPr>
              <a:t> </a:t>
            </a:r>
            <a:r>
              <a:rPr sz="2700" i="1" spc="-22" baseline="1543" dirty="0">
                <a:latin typeface="Times New Roman"/>
                <a:cs typeface="Times New Roman"/>
              </a:rPr>
              <a:t> </a:t>
            </a:r>
            <a:r>
              <a:rPr sz="1800" spc="45" dirty="0">
                <a:latin typeface="Times New Roman"/>
                <a:cs typeface="Times New Roman"/>
              </a:rPr>
              <a:t>a</a:t>
            </a:r>
            <a:r>
              <a:rPr sz="1800" spc="85" dirty="0">
                <a:latin typeface="Times New Roman"/>
                <a:cs typeface="Times New Roman"/>
              </a:rPr>
              <a:t>n</a:t>
            </a:r>
            <a:r>
              <a:rPr sz="1800" dirty="0">
                <a:latin typeface="Times New Roman"/>
                <a:cs typeface="Times New Roman"/>
              </a:rPr>
              <a:t>d	</a:t>
            </a:r>
            <a:r>
              <a:rPr sz="2700" i="1" spc="-7" baseline="1543" dirty="0">
                <a:latin typeface="Times New Roman"/>
                <a:cs typeface="Times New Roman"/>
              </a:rPr>
              <a:t>f</a:t>
            </a:r>
            <a:r>
              <a:rPr sz="2700" i="1" spc="-30" baseline="1543" dirty="0">
                <a:latin typeface="Times New Roman"/>
                <a:cs typeface="Times New Roman"/>
              </a:rPr>
              <a:t> </a:t>
            </a:r>
            <a:r>
              <a:rPr sz="2700" spc="187" baseline="1543" dirty="0">
                <a:latin typeface="Times New Roman"/>
                <a:cs typeface="Times New Roman"/>
              </a:rPr>
              <a:t>(</a:t>
            </a:r>
            <a:r>
              <a:rPr sz="2700" i="1" spc="-75" baseline="1543" dirty="0">
                <a:latin typeface="Times New Roman"/>
                <a:cs typeface="Times New Roman"/>
              </a:rPr>
              <a:t>x</a:t>
            </a:r>
            <a:r>
              <a:rPr sz="1575" spc="-7" baseline="-21164" dirty="0">
                <a:latin typeface="Times New Roman"/>
                <a:cs typeface="Times New Roman"/>
              </a:rPr>
              <a:t>1</a:t>
            </a:r>
            <a:r>
              <a:rPr sz="1575" spc="-127" baseline="-21164" dirty="0">
                <a:latin typeface="Times New Roman"/>
                <a:cs typeface="Times New Roman"/>
              </a:rPr>
              <a:t> </a:t>
            </a:r>
            <a:r>
              <a:rPr sz="2700" spc="-7" baseline="1543" dirty="0">
                <a:latin typeface="Times New Roman"/>
                <a:cs typeface="Times New Roman"/>
              </a:rPr>
              <a:t>)</a:t>
            </a:r>
            <a:r>
              <a:rPr sz="2700" spc="30" baseline="1543" dirty="0">
                <a:latin typeface="Times New Roman"/>
                <a:cs typeface="Times New Roman"/>
              </a:rPr>
              <a:t> </a:t>
            </a:r>
            <a:r>
              <a:rPr sz="2700" spc="-7" baseline="1543" dirty="0"/>
              <a:t></a:t>
            </a:r>
            <a:r>
              <a:rPr sz="2700" baseline="1543" dirty="0">
                <a:latin typeface="Times New Roman"/>
                <a:cs typeface="Times New Roman"/>
              </a:rPr>
              <a:t> </a:t>
            </a:r>
            <a:r>
              <a:rPr sz="2700" spc="-127" baseline="1543" dirty="0">
                <a:latin typeface="Times New Roman"/>
                <a:cs typeface="Times New Roman"/>
              </a:rPr>
              <a:t> </a:t>
            </a:r>
            <a:r>
              <a:rPr sz="2700" i="1" spc="-7" baseline="1543" dirty="0">
                <a:latin typeface="Times New Roman"/>
                <a:cs typeface="Times New Roman"/>
              </a:rPr>
              <a:t>f</a:t>
            </a:r>
            <a:r>
              <a:rPr sz="2700" i="1" spc="-37" baseline="1543" dirty="0">
                <a:latin typeface="Times New Roman"/>
                <a:cs typeface="Times New Roman"/>
              </a:rPr>
              <a:t> </a:t>
            </a:r>
            <a:r>
              <a:rPr sz="2700" spc="187" baseline="1543" dirty="0">
                <a:latin typeface="Times New Roman"/>
                <a:cs typeface="Times New Roman"/>
              </a:rPr>
              <a:t>(</a:t>
            </a:r>
            <a:r>
              <a:rPr sz="2700" i="1" spc="97" baseline="1543" dirty="0">
                <a:latin typeface="Times New Roman"/>
                <a:cs typeface="Times New Roman"/>
              </a:rPr>
              <a:t>x</a:t>
            </a:r>
            <a:r>
              <a:rPr sz="1575" spc="-7" baseline="-21164" dirty="0">
                <a:latin typeface="Times New Roman"/>
                <a:cs typeface="Times New Roman"/>
              </a:rPr>
              <a:t>2 </a:t>
            </a:r>
            <a:r>
              <a:rPr sz="2700" spc="-7" baseline="1543" dirty="0">
                <a:latin typeface="Times New Roman"/>
                <a:cs typeface="Times New Roman"/>
              </a:rPr>
              <a:t>)</a:t>
            </a:r>
            <a:r>
              <a:rPr sz="2700" spc="-209" baseline="1543" dirty="0">
                <a:latin typeface="Times New Roman"/>
                <a:cs typeface="Times New Roman"/>
              </a:rPr>
              <a:t> </a:t>
            </a:r>
            <a:r>
              <a:rPr sz="1800" dirty="0">
                <a:latin typeface="Times New Roman"/>
                <a:cs typeface="Times New Roman"/>
              </a:rPr>
              <a:t>.</a:t>
            </a:r>
            <a:r>
              <a:rPr sz="1800" spc="-110" dirty="0">
                <a:latin typeface="Times New Roman"/>
                <a:cs typeface="Times New Roman"/>
              </a:rPr>
              <a:t> </a:t>
            </a:r>
            <a:r>
              <a:rPr sz="1800" spc="-165" dirty="0">
                <a:latin typeface="Times New Roman"/>
                <a:cs typeface="Times New Roman"/>
              </a:rPr>
              <a:t>T</a:t>
            </a:r>
            <a:r>
              <a:rPr sz="1800" spc="85" dirty="0">
                <a:latin typeface="Times New Roman"/>
                <a:cs typeface="Times New Roman"/>
              </a:rPr>
              <a:t>h</a:t>
            </a:r>
            <a:r>
              <a:rPr sz="1800" spc="-10" dirty="0">
                <a:latin typeface="Times New Roman"/>
                <a:cs typeface="Times New Roman"/>
              </a:rPr>
              <a:t>e</a:t>
            </a:r>
            <a:r>
              <a:rPr sz="1800" dirty="0">
                <a:latin typeface="Times New Roman"/>
                <a:cs typeface="Times New Roman"/>
              </a:rPr>
              <a:t>n</a:t>
            </a:r>
            <a:r>
              <a:rPr sz="1800" spc="85" dirty="0">
                <a:latin typeface="Times New Roman"/>
                <a:cs typeface="Times New Roman"/>
              </a:rPr>
              <a:t> </a:t>
            </a:r>
            <a:r>
              <a:rPr sz="1800" spc="-10" dirty="0">
                <a:latin typeface="Times New Roman"/>
                <a:cs typeface="Times New Roman"/>
              </a:rPr>
              <a:t>e</a:t>
            </a:r>
            <a:r>
              <a:rPr sz="1800" spc="-15" dirty="0">
                <a:latin typeface="Times New Roman"/>
                <a:cs typeface="Times New Roman"/>
              </a:rPr>
              <a:t>i</a:t>
            </a:r>
            <a:r>
              <a:rPr sz="1800" spc="20" dirty="0">
                <a:latin typeface="Times New Roman"/>
                <a:cs typeface="Times New Roman"/>
              </a:rPr>
              <a:t>t</a:t>
            </a:r>
            <a:r>
              <a:rPr sz="1800" spc="85" dirty="0">
                <a:latin typeface="Times New Roman"/>
                <a:cs typeface="Times New Roman"/>
              </a:rPr>
              <a:t>h</a:t>
            </a:r>
            <a:r>
              <a:rPr sz="1800" spc="-10" dirty="0">
                <a:latin typeface="Times New Roman"/>
                <a:cs typeface="Times New Roman"/>
              </a:rPr>
              <a:t>e</a:t>
            </a:r>
            <a:r>
              <a:rPr sz="1800" dirty="0">
                <a:latin typeface="Times New Roman"/>
                <a:cs typeface="Times New Roman"/>
              </a:rPr>
              <a:t>r	</a:t>
            </a:r>
            <a:r>
              <a:rPr sz="2700" i="1" spc="-15" baseline="1543" dirty="0">
                <a:latin typeface="Times New Roman"/>
                <a:cs typeface="Times New Roman"/>
              </a:rPr>
              <a:t>f</a:t>
            </a:r>
            <a:r>
              <a:rPr sz="2700" i="1" spc="-37" baseline="1543" dirty="0">
                <a:latin typeface="Times New Roman"/>
                <a:cs typeface="Times New Roman"/>
              </a:rPr>
              <a:t> </a:t>
            </a:r>
            <a:r>
              <a:rPr sz="2700" spc="172" baseline="1543" dirty="0">
                <a:latin typeface="Times New Roman"/>
                <a:cs typeface="Times New Roman"/>
              </a:rPr>
              <a:t>(</a:t>
            </a:r>
            <a:r>
              <a:rPr sz="2700" i="1" spc="-97" baseline="1543" dirty="0">
                <a:latin typeface="Times New Roman"/>
                <a:cs typeface="Times New Roman"/>
              </a:rPr>
              <a:t>x</a:t>
            </a:r>
            <a:r>
              <a:rPr sz="1575" spc="-22" baseline="-21164" dirty="0">
                <a:latin typeface="Times New Roman"/>
                <a:cs typeface="Times New Roman"/>
              </a:rPr>
              <a:t>1</a:t>
            </a:r>
            <a:r>
              <a:rPr sz="1575" spc="-127" baseline="-21164" dirty="0">
                <a:latin typeface="Times New Roman"/>
                <a:cs typeface="Times New Roman"/>
              </a:rPr>
              <a:t> </a:t>
            </a:r>
            <a:r>
              <a:rPr sz="2700" spc="-22" baseline="1543" dirty="0">
                <a:latin typeface="Times New Roman"/>
                <a:cs typeface="Times New Roman"/>
              </a:rPr>
              <a:t>)</a:t>
            </a:r>
            <a:r>
              <a:rPr sz="2700" spc="-157" baseline="1543" dirty="0">
                <a:latin typeface="Times New Roman"/>
                <a:cs typeface="Times New Roman"/>
              </a:rPr>
              <a:t> </a:t>
            </a:r>
            <a:r>
              <a:rPr sz="1800" spc="45" dirty="0">
                <a:latin typeface="Times New Roman"/>
                <a:cs typeface="Times New Roman"/>
              </a:rPr>
              <a:t>a</a:t>
            </a:r>
            <a:r>
              <a:rPr sz="1800" spc="85" dirty="0">
                <a:latin typeface="Times New Roman"/>
                <a:cs typeface="Times New Roman"/>
              </a:rPr>
              <a:t>n</a:t>
            </a:r>
            <a:r>
              <a:rPr sz="1800" dirty="0">
                <a:latin typeface="Times New Roman"/>
                <a:cs typeface="Times New Roman"/>
              </a:rPr>
              <a:t>d</a:t>
            </a:r>
            <a:r>
              <a:rPr sz="1800" spc="200" dirty="0">
                <a:latin typeface="Times New Roman"/>
                <a:cs typeface="Times New Roman"/>
              </a:rPr>
              <a:t> </a:t>
            </a:r>
            <a:r>
              <a:rPr sz="2700" i="1" spc="-22" baseline="1543" dirty="0">
                <a:latin typeface="Times New Roman"/>
                <a:cs typeface="Times New Roman"/>
              </a:rPr>
              <a:t>f</a:t>
            </a:r>
            <a:r>
              <a:rPr sz="2700" i="1" spc="-15" baseline="1543" dirty="0">
                <a:latin typeface="Times New Roman"/>
                <a:cs typeface="Times New Roman"/>
              </a:rPr>
              <a:t> </a:t>
            </a:r>
            <a:r>
              <a:rPr sz="2700" spc="195" baseline="1543" dirty="0">
                <a:latin typeface="Times New Roman"/>
                <a:cs typeface="Times New Roman"/>
              </a:rPr>
              <a:t>(</a:t>
            </a:r>
            <a:r>
              <a:rPr sz="2700" i="1" spc="97" baseline="1543" dirty="0">
                <a:latin typeface="Times New Roman"/>
                <a:cs typeface="Times New Roman"/>
              </a:rPr>
              <a:t>x</a:t>
            </a:r>
            <a:r>
              <a:rPr sz="1575" spc="-22" baseline="-21164" dirty="0">
                <a:latin typeface="Times New Roman"/>
                <a:cs typeface="Times New Roman"/>
              </a:rPr>
              <a:t>2</a:t>
            </a:r>
            <a:r>
              <a:rPr sz="1575" spc="7" baseline="-21164" dirty="0">
                <a:latin typeface="Times New Roman"/>
                <a:cs typeface="Times New Roman"/>
              </a:rPr>
              <a:t> </a:t>
            </a:r>
            <a:r>
              <a:rPr sz="2700" spc="-22" baseline="1543" dirty="0">
                <a:latin typeface="Times New Roman"/>
                <a:cs typeface="Times New Roman"/>
              </a:rPr>
              <a:t>)</a:t>
            </a:r>
            <a:r>
              <a:rPr sz="2700" spc="-262" baseline="1543" dirty="0">
                <a:latin typeface="Times New Roman"/>
                <a:cs typeface="Times New Roman"/>
              </a:rPr>
              <a:t> </a:t>
            </a:r>
            <a:r>
              <a:rPr sz="1800" spc="45" dirty="0">
                <a:latin typeface="Times New Roman"/>
                <a:cs typeface="Times New Roman"/>
              </a:rPr>
              <a:t>a</a:t>
            </a:r>
            <a:r>
              <a:rPr sz="1800" spc="114" dirty="0">
                <a:latin typeface="Times New Roman"/>
                <a:cs typeface="Times New Roman"/>
              </a:rPr>
              <a:t>r</a:t>
            </a:r>
            <a:r>
              <a:rPr sz="1800" dirty="0">
                <a:latin typeface="Times New Roman"/>
                <a:cs typeface="Times New Roman"/>
              </a:rPr>
              <a:t>e</a:t>
            </a:r>
            <a:r>
              <a:rPr sz="1800" spc="-25" dirty="0">
                <a:latin typeface="Times New Roman"/>
                <a:cs typeface="Times New Roman"/>
              </a:rPr>
              <a:t> </a:t>
            </a:r>
            <a:r>
              <a:rPr sz="1800" spc="15" dirty="0">
                <a:latin typeface="Times New Roman"/>
                <a:cs typeface="Times New Roman"/>
              </a:rPr>
              <a:t>b</a:t>
            </a:r>
            <a:r>
              <a:rPr sz="1800" spc="-20" dirty="0">
                <a:latin typeface="Times New Roman"/>
                <a:cs typeface="Times New Roman"/>
              </a:rPr>
              <a:t>o</a:t>
            </a:r>
            <a:r>
              <a:rPr sz="1800" spc="20" dirty="0">
                <a:latin typeface="Times New Roman"/>
                <a:cs typeface="Times New Roman"/>
              </a:rPr>
              <a:t>t</a:t>
            </a:r>
            <a:r>
              <a:rPr sz="1800" dirty="0">
                <a:latin typeface="Times New Roman"/>
                <a:cs typeface="Times New Roman"/>
              </a:rPr>
              <a:t>h</a:t>
            </a:r>
            <a:r>
              <a:rPr sz="1800" spc="70" dirty="0">
                <a:latin typeface="Times New Roman"/>
                <a:cs typeface="Times New Roman"/>
              </a:rPr>
              <a:t> </a:t>
            </a:r>
            <a:r>
              <a:rPr sz="1800" spc="-20" dirty="0">
                <a:latin typeface="Times New Roman"/>
                <a:cs typeface="Times New Roman"/>
              </a:rPr>
              <a:t>o</a:t>
            </a:r>
            <a:r>
              <a:rPr sz="1800" spc="30" dirty="0">
                <a:latin typeface="Times New Roman"/>
                <a:cs typeface="Times New Roman"/>
              </a:rPr>
              <a:t>d</a:t>
            </a:r>
            <a:r>
              <a:rPr sz="1800" dirty="0">
                <a:latin typeface="Times New Roman"/>
                <a:cs typeface="Times New Roman"/>
              </a:rPr>
              <a:t>d</a:t>
            </a:r>
            <a:r>
              <a:rPr sz="1800" spc="15" dirty="0">
                <a:latin typeface="Times New Roman"/>
                <a:cs typeface="Times New Roman"/>
              </a:rPr>
              <a:t> </a:t>
            </a:r>
            <a:r>
              <a:rPr sz="1800" spc="-20" dirty="0">
                <a:latin typeface="Times New Roman"/>
                <a:cs typeface="Times New Roman"/>
              </a:rPr>
              <a:t>o</a:t>
            </a:r>
            <a:r>
              <a:rPr sz="1800" dirty="0">
                <a:latin typeface="Times New Roman"/>
                <a:cs typeface="Times New Roman"/>
              </a:rPr>
              <a:t>r</a:t>
            </a:r>
            <a:r>
              <a:rPr sz="1800" spc="100" dirty="0">
                <a:latin typeface="Times New Roman"/>
                <a:cs typeface="Times New Roman"/>
              </a:rPr>
              <a:t> </a:t>
            </a:r>
            <a:r>
              <a:rPr sz="1800" spc="15" dirty="0">
                <a:latin typeface="Times New Roman"/>
                <a:cs typeface="Times New Roman"/>
              </a:rPr>
              <a:t>b</a:t>
            </a:r>
            <a:r>
              <a:rPr sz="1800" spc="-20" dirty="0">
                <a:latin typeface="Times New Roman"/>
                <a:cs typeface="Times New Roman"/>
              </a:rPr>
              <a:t>o</a:t>
            </a:r>
            <a:r>
              <a:rPr sz="1800" spc="35" dirty="0">
                <a:latin typeface="Times New Roman"/>
                <a:cs typeface="Times New Roman"/>
              </a:rPr>
              <a:t>t</a:t>
            </a:r>
            <a:r>
              <a:rPr sz="1800" dirty="0">
                <a:latin typeface="Times New Roman"/>
                <a:cs typeface="Times New Roman"/>
              </a:rPr>
              <a:t>h</a:t>
            </a:r>
            <a:endParaRPr sz="1800">
              <a:latin typeface="Times New Roman"/>
              <a:cs typeface="Times New Roman"/>
            </a:endParaRPr>
          </a:p>
          <a:p>
            <a:pPr marL="406400">
              <a:lnSpc>
                <a:spcPct val="100000"/>
              </a:lnSpc>
              <a:spcBef>
                <a:spcPts val="1015"/>
              </a:spcBef>
            </a:pPr>
            <a:r>
              <a:rPr spc="5" dirty="0">
                <a:latin typeface="Times New Roman"/>
                <a:cs typeface="Times New Roman"/>
              </a:rPr>
              <a:t>even.</a:t>
            </a:r>
            <a:r>
              <a:rPr spc="-110" dirty="0">
                <a:latin typeface="Times New Roman"/>
                <a:cs typeface="Times New Roman"/>
              </a:rPr>
              <a:t> </a:t>
            </a:r>
            <a:r>
              <a:rPr spc="-25" dirty="0">
                <a:latin typeface="Times New Roman"/>
                <a:cs typeface="Times New Roman"/>
              </a:rPr>
              <a:t>(Because </a:t>
            </a:r>
            <a:r>
              <a:rPr spc="20" dirty="0">
                <a:latin typeface="Times New Roman"/>
                <a:cs typeface="Times New Roman"/>
              </a:rPr>
              <a:t>an</a:t>
            </a:r>
            <a:r>
              <a:rPr spc="75" dirty="0">
                <a:latin typeface="Times New Roman"/>
                <a:cs typeface="Times New Roman"/>
              </a:rPr>
              <a:t> </a:t>
            </a:r>
            <a:r>
              <a:rPr dirty="0">
                <a:latin typeface="Times New Roman"/>
                <a:cs typeface="Times New Roman"/>
              </a:rPr>
              <a:t>odd</a:t>
            </a:r>
            <a:r>
              <a:rPr spc="30" dirty="0">
                <a:latin typeface="Times New Roman"/>
                <a:cs typeface="Times New Roman"/>
              </a:rPr>
              <a:t> </a:t>
            </a:r>
            <a:r>
              <a:rPr spc="35" dirty="0">
                <a:latin typeface="Times New Roman"/>
                <a:cs typeface="Times New Roman"/>
              </a:rPr>
              <a:t>number</a:t>
            </a:r>
            <a:r>
              <a:rPr spc="105" dirty="0">
                <a:latin typeface="Times New Roman"/>
                <a:cs typeface="Times New Roman"/>
              </a:rPr>
              <a:t> </a:t>
            </a:r>
            <a:r>
              <a:rPr spc="30" dirty="0">
                <a:latin typeface="Times New Roman"/>
                <a:cs typeface="Times New Roman"/>
              </a:rPr>
              <a:t>cannot</a:t>
            </a:r>
            <a:r>
              <a:rPr dirty="0">
                <a:latin typeface="Times New Roman"/>
                <a:cs typeface="Times New Roman"/>
              </a:rPr>
              <a:t> </a:t>
            </a:r>
            <a:r>
              <a:rPr spc="5" dirty="0">
                <a:latin typeface="Times New Roman"/>
                <a:cs typeface="Times New Roman"/>
              </a:rPr>
              <a:t>be</a:t>
            </a:r>
            <a:r>
              <a:rPr spc="-20" dirty="0">
                <a:latin typeface="Times New Roman"/>
                <a:cs typeface="Times New Roman"/>
              </a:rPr>
              <a:t> </a:t>
            </a:r>
            <a:r>
              <a:rPr spc="30" dirty="0">
                <a:latin typeface="Times New Roman"/>
                <a:cs typeface="Times New Roman"/>
              </a:rPr>
              <a:t>equal</a:t>
            </a:r>
            <a:r>
              <a:rPr spc="-15" dirty="0">
                <a:latin typeface="Times New Roman"/>
                <a:cs typeface="Times New Roman"/>
              </a:rPr>
              <a:t> </a:t>
            </a:r>
            <a:r>
              <a:rPr spc="15" dirty="0">
                <a:latin typeface="Times New Roman"/>
                <a:cs typeface="Times New Roman"/>
              </a:rPr>
              <a:t>to</a:t>
            </a:r>
            <a:r>
              <a:rPr spc="-35" dirty="0">
                <a:latin typeface="Times New Roman"/>
                <a:cs typeface="Times New Roman"/>
              </a:rPr>
              <a:t> </a:t>
            </a:r>
            <a:r>
              <a:rPr spc="20" dirty="0">
                <a:latin typeface="Times New Roman"/>
                <a:cs typeface="Times New Roman"/>
              </a:rPr>
              <a:t>an</a:t>
            </a:r>
            <a:r>
              <a:rPr spc="70" dirty="0">
                <a:latin typeface="Times New Roman"/>
                <a:cs typeface="Times New Roman"/>
              </a:rPr>
              <a:t> </a:t>
            </a:r>
            <a:r>
              <a:rPr spc="-15" dirty="0">
                <a:latin typeface="Times New Roman"/>
                <a:cs typeface="Times New Roman"/>
              </a:rPr>
              <a:t>even</a:t>
            </a:r>
            <a:r>
              <a:rPr spc="75" dirty="0">
                <a:latin typeface="Times New Roman"/>
                <a:cs typeface="Times New Roman"/>
              </a:rPr>
              <a:t> </a:t>
            </a:r>
            <a:r>
              <a:rPr spc="40" dirty="0">
                <a:latin typeface="Times New Roman"/>
                <a:cs typeface="Times New Roman"/>
              </a:rPr>
              <a:t>number).</a:t>
            </a:r>
          </a:p>
          <a:p>
            <a:pPr marL="109220" marR="5675630">
              <a:lnSpc>
                <a:spcPct val="126600"/>
              </a:lnSpc>
              <a:spcBef>
                <a:spcPts val="470"/>
              </a:spcBef>
            </a:pPr>
            <a:r>
              <a:rPr spc="-30" dirty="0">
                <a:latin typeface="Times New Roman"/>
                <a:cs typeface="Times New Roman"/>
              </a:rPr>
              <a:t>If </a:t>
            </a:r>
            <a:r>
              <a:rPr spc="20" dirty="0">
                <a:latin typeface="Times New Roman"/>
                <a:cs typeface="Times New Roman"/>
              </a:rPr>
              <a:t>they </a:t>
            </a:r>
            <a:r>
              <a:rPr spc="50" dirty="0">
                <a:latin typeface="Times New Roman"/>
                <a:cs typeface="Times New Roman"/>
              </a:rPr>
              <a:t>are </a:t>
            </a:r>
            <a:r>
              <a:rPr dirty="0">
                <a:latin typeface="Times New Roman"/>
                <a:cs typeface="Times New Roman"/>
              </a:rPr>
              <a:t>both </a:t>
            </a:r>
            <a:r>
              <a:rPr spc="10" dirty="0">
                <a:latin typeface="Times New Roman"/>
                <a:cs typeface="Times New Roman"/>
              </a:rPr>
              <a:t>odd, </a:t>
            </a:r>
            <a:r>
              <a:rPr spc="25" dirty="0">
                <a:latin typeface="Times New Roman"/>
                <a:cs typeface="Times New Roman"/>
              </a:rPr>
              <a:t>then </a:t>
            </a:r>
            <a:r>
              <a:rPr spc="30" dirty="0">
                <a:latin typeface="Times New Roman"/>
                <a:cs typeface="Times New Roman"/>
              </a:rPr>
              <a:t> </a:t>
            </a:r>
            <a:r>
              <a:rPr sz="1850" spc="85" dirty="0">
                <a:latin typeface="Times New Roman"/>
                <a:cs typeface="Times New Roman"/>
              </a:rPr>
              <a:t>2</a:t>
            </a:r>
            <a:r>
              <a:rPr sz="1850" i="1" spc="-75" dirty="0">
                <a:latin typeface="Times New Roman"/>
                <a:cs typeface="Times New Roman"/>
              </a:rPr>
              <a:t>x</a:t>
            </a:r>
            <a:r>
              <a:rPr sz="1575" baseline="-23809" dirty="0">
                <a:latin typeface="Times New Roman"/>
                <a:cs typeface="Times New Roman"/>
              </a:rPr>
              <a:t>1 </a:t>
            </a:r>
            <a:r>
              <a:rPr sz="1575" spc="-15" baseline="-23809" dirty="0">
                <a:latin typeface="Times New Roman"/>
                <a:cs typeface="Times New Roman"/>
              </a:rPr>
              <a:t> </a:t>
            </a:r>
            <a:r>
              <a:rPr sz="1850" spc="-30" dirty="0"/>
              <a:t></a:t>
            </a:r>
            <a:r>
              <a:rPr sz="1850" spc="-300" dirty="0">
                <a:latin typeface="Times New Roman"/>
                <a:cs typeface="Times New Roman"/>
              </a:rPr>
              <a:t> </a:t>
            </a:r>
            <a:r>
              <a:rPr sz="1850" spc="-25" dirty="0">
                <a:latin typeface="Times New Roman"/>
                <a:cs typeface="Times New Roman"/>
              </a:rPr>
              <a:t>1</a:t>
            </a:r>
            <a:r>
              <a:rPr sz="1850" spc="-150" dirty="0">
                <a:latin typeface="Times New Roman"/>
                <a:cs typeface="Times New Roman"/>
              </a:rPr>
              <a:t> </a:t>
            </a:r>
            <a:r>
              <a:rPr sz="1850" spc="-30" dirty="0"/>
              <a:t></a:t>
            </a:r>
            <a:r>
              <a:rPr sz="1850" spc="10" dirty="0">
                <a:latin typeface="Times New Roman"/>
                <a:cs typeface="Times New Roman"/>
              </a:rPr>
              <a:t> </a:t>
            </a:r>
            <a:r>
              <a:rPr sz="1850" spc="85" dirty="0">
                <a:latin typeface="Times New Roman"/>
                <a:cs typeface="Times New Roman"/>
              </a:rPr>
              <a:t>2</a:t>
            </a:r>
            <a:r>
              <a:rPr sz="1850" i="1" spc="40" dirty="0">
                <a:latin typeface="Times New Roman"/>
                <a:cs typeface="Times New Roman"/>
              </a:rPr>
              <a:t>x</a:t>
            </a:r>
            <a:r>
              <a:rPr sz="1575" baseline="-23809" dirty="0">
                <a:latin typeface="Times New Roman"/>
                <a:cs typeface="Times New Roman"/>
              </a:rPr>
              <a:t>2 </a:t>
            </a:r>
            <a:r>
              <a:rPr sz="1575" spc="112" baseline="-23809" dirty="0">
                <a:latin typeface="Times New Roman"/>
                <a:cs typeface="Times New Roman"/>
              </a:rPr>
              <a:t> </a:t>
            </a:r>
            <a:r>
              <a:rPr sz="1850" spc="-30" dirty="0"/>
              <a:t></a:t>
            </a:r>
            <a:r>
              <a:rPr sz="1850" spc="-300" dirty="0">
                <a:latin typeface="Times New Roman"/>
                <a:cs typeface="Times New Roman"/>
              </a:rPr>
              <a:t> </a:t>
            </a:r>
            <a:r>
              <a:rPr sz="1850" spc="-25" dirty="0">
                <a:latin typeface="Times New Roman"/>
                <a:cs typeface="Times New Roman"/>
              </a:rPr>
              <a:t>1</a:t>
            </a:r>
            <a:r>
              <a:rPr sz="1850" spc="-210" dirty="0">
                <a:latin typeface="Times New Roman"/>
                <a:cs typeface="Times New Roman"/>
              </a:rPr>
              <a:t> </a:t>
            </a:r>
            <a:r>
              <a:rPr sz="1850" spc="-50" dirty="0"/>
              <a:t></a:t>
            </a:r>
            <a:r>
              <a:rPr sz="1850" spc="100" dirty="0">
                <a:latin typeface="Times New Roman"/>
                <a:cs typeface="Times New Roman"/>
              </a:rPr>
              <a:t> </a:t>
            </a:r>
            <a:r>
              <a:rPr sz="1850" i="1" spc="-75" dirty="0">
                <a:latin typeface="Times New Roman"/>
                <a:cs typeface="Times New Roman"/>
              </a:rPr>
              <a:t>x</a:t>
            </a:r>
            <a:r>
              <a:rPr sz="1575" baseline="-23809" dirty="0">
                <a:latin typeface="Times New Roman"/>
                <a:cs typeface="Times New Roman"/>
              </a:rPr>
              <a:t>1 </a:t>
            </a:r>
            <a:r>
              <a:rPr sz="1575" spc="157" baseline="-23809" dirty="0">
                <a:latin typeface="Times New Roman"/>
                <a:cs typeface="Times New Roman"/>
              </a:rPr>
              <a:t> </a:t>
            </a:r>
            <a:r>
              <a:rPr sz="1850" spc="-30" dirty="0"/>
              <a:t></a:t>
            </a:r>
            <a:r>
              <a:rPr sz="1850" spc="95" dirty="0">
                <a:latin typeface="Times New Roman"/>
                <a:cs typeface="Times New Roman"/>
              </a:rPr>
              <a:t> </a:t>
            </a:r>
            <a:r>
              <a:rPr sz="1850" i="1" spc="40" dirty="0">
                <a:latin typeface="Times New Roman"/>
                <a:cs typeface="Times New Roman"/>
              </a:rPr>
              <a:t>x</a:t>
            </a:r>
            <a:r>
              <a:rPr sz="1575" baseline="-23809" dirty="0">
                <a:latin typeface="Times New Roman"/>
                <a:cs typeface="Times New Roman"/>
              </a:rPr>
              <a:t>2  </a:t>
            </a:r>
            <a:r>
              <a:rPr sz="1800" spc="-60" dirty="0">
                <a:latin typeface="Times New Roman"/>
                <a:cs typeface="Times New Roman"/>
              </a:rPr>
              <a:t>I</a:t>
            </a:r>
            <a:r>
              <a:rPr sz="1800" dirty="0">
                <a:latin typeface="Times New Roman"/>
                <a:cs typeface="Times New Roman"/>
              </a:rPr>
              <a:t>f</a:t>
            </a:r>
            <a:r>
              <a:rPr sz="1800" spc="-60" dirty="0">
                <a:latin typeface="Times New Roman"/>
                <a:cs typeface="Times New Roman"/>
              </a:rPr>
              <a:t> </a:t>
            </a:r>
            <a:r>
              <a:rPr sz="1800" spc="20" dirty="0">
                <a:latin typeface="Times New Roman"/>
                <a:cs typeface="Times New Roman"/>
              </a:rPr>
              <a:t>t</a:t>
            </a:r>
            <a:r>
              <a:rPr sz="1800" spc="85" dirty="0">
                <a:latin typeface="Times New Roman"/>
                <a:cs typeface="Times New Roman"/>
              </a:rPr>
              <a:t>h</a:t>
            </a:r>
            <a:r>
              <a:rPr sz="1800" spc="-10" dirty="0">
                <a:latin typeface="Times New Roman"/>
                <a:cs typeface="Times New Roman"/>
              </a:rPr>
              <a:t>e</a:t>
            </a:r>
            <a:r>
              <a:rPr sz="1800" dirty="0">
                <a:latin typeface="Times New Roman"/>
                <a:cs typeface="Times New Roman"/>
              </a:rPr>
              <a:t>y</a:t>
            </a:r>
            <a:r>
              <a:rPr sz="1800" spc="-75" dirty="0">
                <a:latin typeface="Times New Roman"/>
                <a:cs typeface="Times New Roman"/>
              </a:rPr>
              <a:t> </a:t>
            </a:r>
            <a:r>
              <a:rPr sz="1800" spc="45" dirty="0">
                <a:latin typeface="Times New Roman"/>
                <a:cs typeface="Times New Roman"/>
              </a:rPr>
              <a:t>a</a:t>
            </a:r>
            <a:r>
              <a:rPr sz="1800" spc="114" dirty="0">
                <a:latin typeface="Times New Roman"/>
                <a:cs typeface="Times New Roman"/>
              </a:rPr>
              <a:t>r</a:t>
            </a:r>
            <a:r>
              <a:rPr sz="1800" dirty="0">
                <a:latin typeface="Times New Roman"/>
                <a:cs typeface="Times New Roman"/>
              </a:rPr>
              <a:t>e</a:t>
            </a:r>
            <a:r>
              <a:rPr sz="1800" spc="-25" dirty="0">
                <a:latin typeface="Times New Roman"/>
                <a:cs typeface="Times New Roman"/>
              </a:rPr>
              <a:t> </a:t>
            </a:r>
            <a:r>
              <a:rPr sz="1800" spc="15" dirty="0">
                <a:latin typeface="Times New Roman"/>
                <a:cs typeface="Times New Roman"/>
              </a:rPr>
              <a:t>b</a:t>
            </a:r>
            <a:r>
              <a:rPr sz="1800" spc="-20" dirty="0">
                <a:latin typeface="Times New Roman"/>
                <a:cs typeface="Times New Roman"/>
              </a:rPr>
              <a:t>o</a:t>
            </a:r>
            <a:r>
              <a:rPr sz="1800" spc="20" dirty="0">
                <a:latin typeface="Times New Roman"/>
                <a:cs typeface="Times New Roman"/>
              </a:rPr>
              <a:t>t</a:t>
            </a:r>
            <a:r>
              <a:rPr sz="1800" dirty="0">
                <a:latin typeface="Times New Roman"/>
                <a:cs typeface="Times New Roman"/>
              </a:rPr>
              <a:t>h</a:t>
            </a:r>
            <a:r>
              <a:rPr sz="1800" spc="85" dirty="0">
                <a:latin typeface="Times New Roman"/>
                <a:cs typeface="Times New Roman"/>
              </a:rPr>
              <a:t> </a:t>
            </a:r>
            <a:r>
              <a:rPr sz="1800" spc="-10" dirty="0">
                <a:latin typeface="Times New Roman"/>
                <a:cs typeface="Times New Roman"/>
              </a:rPr>
              <a:t>e</a:t>
            </a:r>
            <a:r>
              <a:rPr sz="1800" spc="-40" dirty="0">
                <a:latin typeface="Times New Roman"/>
                <a:cs typeface="Times New Roman"/>
              </a:rPr>
              <a:t>v</a:t>
            </a:r>
            <a:r>
              <a:rPr sz="1800" spc="-10" dirty="0">
                <a:latin typeface="Times New Roman"/>
                <a:cs typeface="Times New Roman"/>
              </a:rPr>
              <a:t>e</a:t>
            </a:r>
            <a:r>
              <a:rPr sz="1800" spc="85" dirty="0">
                <a:latin typeface="Times New Roman"/>
                <a:cs typeface="Times New Roman"/>
              </a:rPr>
              <a:t>n</a:t>
            </a:r>
            <a:r>
              <a:rPr sz="1800" dirty="0">
                <a:latin typeface="Times New Roman"/>
                <a:cs typeface="Times New Roman"/>
              </a:rPr>
              <a:t>,</a:t>
            </a:r>
            <a:r>
              <a:rPr sz="1800" spc="-110" dirty="0">
                <a:latin typeface="Times New Roman"/>
                <a:cs typeface="Times New Roman"/>
              </a:rPr>
              <a:t> </a:t>
            </a:r>
            <a:r>
              <a:rPr sz="1800" spc="20" dirty="0">
                <a:latin typeface="Times New Roman"/>
                <a:cs typeface="Times New Roman"/>
              </a:rPr>
              <a:t>t</a:t>
            </a:r>
            <a:r>
              <a:rPr sz="1800" spc="85" dirty="0">
                <a:latin typeface="Times New Roman"/>
                <a:cs typeface="Times New Roman"/>
              </a:rPr>
              <a:t>h</a:t>
            </a:r>
            <a:r>
              <a:rPr sz="1800" spc="5" dirty="0">
                <a:latin typeface="Times New Roman"/>
                <a:cs typeface="Times New Roman"/>
              </a:rPr>
              <a:t>e</a:t>
            </a:r>
            <a:r>
              <a:rPr sz="1800" dirty="0">
                <a:latin typeface="Times New Roman"/>
                <a:cs typeface="Times New Roman"/>
              </a:rPr>
              <a:t>n</a:t>
            </a:r>
            <a:endParaRPr sz="1800">
              <a:latin typeface="Times New Roman"/>
              <a:cs typeface="Times New Roman"/>
            </a:endParaRPr>
          </a:p>
          <a:p>
            <a:pPr marL="144780">
              <a:lnSpc>
                <a:spcPct val="100000"/>
              </a:lnSpc>
              <a:spcBef>
                <a:spcPts val="565"/>
              </a:spcBef>
            </a:pPr>
            <a:r>
              <a:rPr sz="2775" spc="-44" baseline="1501" dirty="0"/>
              <a:t></a:t>
            </a:r>
            <a:r>
              <a:rPr sz="2775" spc="-157" baseline="1501" dirty="0">
                <a:latin typeface="Times New Roman"/>
                <a:cs typeface="Times New Roman"/>
              </a:rPr>
              <a:t> </a:t>
            </a:r>
            <a:r>
              <a:rPr sz="2775" spc="120" baseline="1501" dirty="0">
                <a:latin typeface="Times New Roman"/>
                <a:cs typeface="Times New Roman"/>
              </a:rPr>
              <a:t>2</a:t>
            </a:r>
            <a:r>
              <a:rPr sz="2775" i="1" spc="-112" baseline="1501" dirty="0">
                <a:latin typeface="Times New Roman"/>
                <a:cs typeface="Times New Roman"/>
              </a:rPr>
              <a:t>x</a:t>
            </a:r>
            <a:r>
              <a:rPr sz="1575" spc="-7" baseline="-21164" dirty="0">
                <a:latin typeface="Times New Roman"/>
                <a:cs typeface="Times New Roman"/>
              </a:rPr>
              <a:t>1</a:t>
            </a:r>
            <a:r>
              <a:rPr sz="1575" baseline="-21164" dirty="0">
                <a:latin typeface="Times New Roman"/>
                <a:cs typeface="Times New Roman"/>
              </a:rPr>
              <a:t> </a:t>
            </a:r>
            <a:r>
              <a:rPr sz="1575" spc="150" baseline="-21164" dirty="0">
                <a:latin typeface="Times New Roman"/>
                <a:cs typeface="Times New Roman"/>
              </a:rPr>
              <a:t> </a:t>
            </a:r>
            <a:r>
              <a:rPr sz="2775" spc="-44" baseline="1501" dirty="0"/>
              <a:t></a:t>
            </a:r>
            <a:r>
              <a:rPr sz="2775" spc="15" baseline="1501" dirty="0">
                <a:latin typeface="Times New Roman"/>
                <a:cs typeface="Times New Roman"/>
              </a:rPr>
              <a:t> </a:t>
            </a:r>
            <a:r>
              <a:rPr sz="2775" spc="-52" baseline="1501" dirty="0"/>
              <a:t></a:t>
            </a:r>
            <a:r>
              <a:rPr sz="2775" spc="120" baseline="1501" dirty="0">
                <a:latin typeface="Times New Roman"/>
                <a:cs typeface="Times New Roman"/>
              </a:rPr>
              <a:t>2</a:t>
            </a:r>
            <a:r>
              <a:rPr sz="2775" i="1" spc="60" baseline="1501" dirty="0">
                <a:latin typeface="Times New Roman"/>
                <a:cs typeface="Times New Roman"/>
              </a:rPr>
              <a:t>x</a:t>
            </a:r>
            <a:r>
              <a:rPr sz="1575" spc="-7" baseline="-21164" dirty="0">
                <a:latin typeface="Times New Roman"/>
                <a:cs typeface="Times New Roman"/>
              </a:rPr>
              <a:t>2</a:t>
            </a:r>
            <a:r>
              <a:rPr sz="1575" baseline="-21164" dirty="0">
                <a:latin typeface="Times New Roman"/>
                <a:cs typeface="Times New Roman"/>
              </a:rPr>
              <a:t> </a:t>
            </a:r>
            <a:r>
              <a:rPr sz="1575" spc="187" baseline="-21164" dirty="0">
                <a:latin typeface="Times New Roman"/>
                <a:cs typeface="Times New Roman"/>
              </a:rPr>
              <a:t> </a:t>
            </a:r>
            <a:r>
              <a:rPr sz="2775" spc="-75" baseline="1501" dirty="0"/>
              <a:t></a:t>
            </a:r>
            <a:r>
              <a:rPr sz="2775" spc="135" baseline="1501" dirty="0">
                <a:latin typeface="Times New Roman"/>
                <a:cs typeface="Times New Roman"/>
              </a:rPr>
              <a:t> </a:t>
            </a:r>
            <a:r>
              <a:rPr sz="2775" i="1" spc="-112" baseline="1501" dirty="0">
                <a:latin typeface="Times New Roman"/>
                <a:cs typeface="Times New Roman"/>
              </a:rPr>
              <a:t>x</a:t>
            </a:r>
            <a:r>
              <a:rPr sz="1575" spc="-7" baseline="-21164" dirty="0">
                <a:latin typeface="Times New Roman"/>
                <a:cs typeface="Times New Roman"/>
              </a:rPr>
              <a:t>1</a:t>
            </a:r>
            <a:r>
              <a:rPr sz="1575" baseline="-21164" dirty="0">
                <a:latin typeface="Times New Roman"/>
                <a:cs typeface="Times New Roman"/>
              </a:rPr>
              <a:t> </a:t>
            </a:r>
            <a:r>
              <a:rPr sz="1575" spc="150" baseline="-21164" dirty="0">
                <a:latin typeface="Times New Roman"/>
                <a:cs typeface="Times New Roman"/>
              </a:rPr>
              <a:t> </a:t>
            </a:r>
            <a:r>
              <a:rPr sz="2775" spc="-44" baseline="1501" dirty="0"/>
              <a:t></a:t>
            </a:r>
            <a:r>
              <a:rPr sz="2775" spc="142" baseline="1501" dirty="0">
                <a:latin typeface="Times New Roman"/>
                <a:cs typeface="Times New Roman"/>
              </a:rPr>
              <a:t> </a:t>
            </a:r>
            <a:r>
              <a:rPr sz="2775" i="1" spc="67" baseline="1501" dirty="0">
                <a:latin typeface="Times New Roman"/>
                <a:cs typeface="Times New Roman"/>
              </a:rPr>
              <a:t>x</a:t>
            </a:r>
            <a:r>
              <a:rPr sz="1575" spc="-7" baseline="-21164" dirty="0">
                <a:latin typeface="Times New Roman"/>
                <a:cs typeface="Times New Roman"/>
              </a:rPr>
              <a:t>2</a:t>
            </a:r>
            <a:r>
              <a:rPr sz="1575" spc="150" baseline="-21164"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09220">
              <a:lnSpc>
                <a:spcPct val="100000"/>
              </a:lnSpc>
              <a:spcBef>
                <a:spcPts val="560"/>
              </a:spcBef>
              <a:tabLst>
                <a:tab pos="887094" algn="l"/>
              </a:tabLst>
            </a:pPr>
            <a:r>
              <a:rPr spc="-165" dirty="0">
                <a:latin typeface="Times New Roman"/>
                <a:cs typeface="Times New Roman"/>
              </a:rPr>
              <a:t>T</a:t>
            </a:r>
            <a:r>
              <a:rPr spc="85" dirty="0">
                <a:latin typeface="Times New Roman"/>
                <a:cs typeface="Times New Roman"/>
              </a:rPr>
              <a:t>hu</a:t>
            </a:r>
            <a:r>
              <a:rPr dirty="0">
                <a:latin typeface="Times New Roman"/>
                <a:cs typeface="Times New Roman"/>
              </a:rPr>
              <a:t>s</a:t>
            </a:r>
            <a:r>
              <a:rPr spc="-50" dirty="0">
                <a:latin typeface="Times New Roman"/>
                <a:cs typeface="Times New Roman"/>
              </a:rPr>
              <a:t> </a:t>
            </a:r>
            <a:r>
              <a:rPr spc="-15" dirty="0">
                <a:latin typeface="Times New Roman"/>
                <a:cs typeface="Times New Roman"/>
              </a:rPr>
              <a:t>i</a:t>
            </a:r>
            <a:r>
              <a:rPr dirty="0">
                <a:latin typeface="Times New Roman"/>
                <a:cs typeface="Times New Roman"/>
              </a:rPr>
              <a:t>f	</a:t>
            </a:r>
            <a:r>
              <a:rPr sz="2775" i="1" spc="-30" baseline="1501" dirty="0">
                <a:latin typeface="Times New Roman"/>
                <a:cs typeface="Times New Roman"/>
              </a:rPr>
              <a:t>f</a:t>
            </a:r>
            <a:r>
              <a:rPr sz="2775" i="1" spc="-44" baseline="1501" dirty="0">
                <a:latin typeface="Times New Roman"/>
                <a:cs typeface="Times New Roman"/>
              </a:rPr>
              <a:t> </a:t>
            </a:r>
            <a:r>
              <a:rPr sz="2775" spc="165" baseline="1501" dirty="0">
                <a:latin typeface="Times New Roman"/>
                <a:cs typeface="Times New Roman"/>
              </a:rPr>
              <a:t>(</a:t>
            </a:r>
            <a:r>
              <a:rPr sz="2775" i="1" spc="-112" baseline="1501" dirty="0">
                <a:latin typeface="Times New Roman"/>
                <a:cs typeface="Times New Roman"/>
              </a:rPr>
              <a:t>x</a:t>
            </a:r>
            <a:r>
              <a:rPr sz="1575" spc="-7" baseline="-21164" dirty="0">
                <a:latin typeface="Times New Roman"/>
                <a:cs typeface="Times New Roman"/>
              </a:rPr>
              <a:t>1</a:t>
            </a:r>
            <a:r>
              <a:rPr sz="1575" spc="-127" baseline="-21164" dirty="0">
                <a:latin typeface="Times New Roman"/>
                <a:cs typeface="Times New Roman"/>
              </a:rPr>
              <a:t> </a:t>
            </a:r>
            <a:r>
              <a:rPr sz="2775" spc="-30" baseline="1501" dirty="0">
                <a:latin typeface="Times New Roman"/>
                <a:cs typeface="Times New Roman"/>
              </a:rPr>
              <a:t>)</a:t>
            </a:r>
            <a:r>
              <a:rPr sz="2775" spc="7" baseline="1501" dirty="0">
                <a:latin typeface="Times New Roman"/>
                <a:cs typeface="Times New Roman"/>
              </a:rPr>
              <a:t> </a:t>
            </a:r>
            <a:r>
              <a:rPr sz="2775" spc="-52" baseline="1501" dirty="0"/>
              <a:t></a:t>
            </a:r>
            <a:r>
              <a:rPr sz="2775" baseline="1501" dirty="0">
                <a:latin typeface="Times New Roman"/>
                <a:cs typeface="Times New Roman"/>
              </a:rPr>
              <a:t> </a:t>
            </a:r>
            <a:r>
              <a:rPr sz="2775" spc="-165" baseline="1501" dirty="0">
                <a:latin typeface="Times New Roman"/>
                <a:cs typeface="Times New Roman"/>
              </a:rPr>
              <a:t> </a:t>
            </a:r>
            <a:r>
              <a:rPr sz="2775" i="1" spc="-30" baseline="1501" dirty="0">
                <a:latin typeface="Times New Roman"/>
                <a:cs typeface="Times New Roman"/>
              </a:rPr>
              <a:t>f</a:t>
            </a:r>
            <a:r>
              <a:rPr sz="2775" i="1" spc="-52" baseline="1501" dirty="0">
                <a:latin typeface="Times New Roman"/>
                <a:cs typeface="Times New Roman"/>
              </a:rPr>
              <a:t> </a:t>
            </a:r>
            <a:r>
              <a:rPr sz="2775" spc="165" baseline="1501" dirty="0">
                <a:latin typeface="Times New Roman"/>
                <a:cs typeface="Times New Roman"/>
              </a:rPr>
              <a:t>(</a:t>
            </a:r>
            <a:r>
              <a:rPr sz="2775" i="1" spc="60" baseline="1501" dirty="0">
                <a:latin typeface="Times New Roman"/>
                <a:cs typeface="Times New Roman"/>
              </a:rPr>
              <a:t>x</a:t>
            </a:r>
            <a:r>
              <a:rPr sz="1575" spc="-7" baseline="-21164" dirty="0">
                <a:latin typeface="Times New Roman"/>
                <a:cs typeface="Times New Roman"/>
              </a:rPr>
              <a:t>2 </a:t>
            </a:r>
            <a:r>
              <a:rPr sz="2775" spc="-30" baseline="1501" dirty="0">
                <a:latin typeface="Times New Roman"/>
                <a:cs typeface="Times New Roman"/>
              </a:rPr>
              <a:t>)</a:t>
            </a:r>
            <a:r>
              <a:rPr sz="2775" spc="-217" baseline="1501" dirty="0">
                <a:latin typeface="Times New Roman"/>
                <a:cs typeface="Times New Roman"/>
              </a:rPr>
              <a:t> </a:t>
            </a:r>
            <a:r>
              <a:rPr sz="1800" spc="20" dirty="0">
                <a:latin typeface="Times New Roman"/>
                <a:cs typeface="Times New Roman"/>
              </a:rPr>
              <a:t>t</a:t>
            </a:r>
            <a:r>
              <a:rPr sz="1800" spc="85" dirty="0">
                <a:latin typeface="Times New Roman"/>
                <a:cs typeface="Times New Roman"/>
              </a:rPr>
              <a:t>h</a:t>
            </a:r>
            <a:r>
              <a:rPr sz="1800" spc="-10" dirty="0">
                <a:latin typeface="Times New Roman"/>
                <a:cs typeface="Times New Roman"/>
              </a:rPr>
              <a:t>e</a:t>
            </a:r>
            <a:r>
              <a:rPr sz="1800" dirty="0">
                <a:latin typeface="Times New Roman"/>
                <a:cs typeface="Times New Roman"/>
              </a:rPr>
              <a:t>n</a:t>
            </a:r>
            <a:r>
              <a:rPr sz="1800" spc="70" dirty="0">
                <a:latin typeface="Times New Roman"/>
                <a:cs typeface="Times New Roman"/>
              </a:rPr>
              <a:t> </a:t>
            </a:r>
            <a:r>
              <a:rPr sz="1800" spc="45" dirty="0">
                <a:latin typeface="Times New Roman"/>
                <a:cs typeface="Times New Roman"/>
              </a:rPr>
              <a:t>w</a:t>
            </a:r>
            <a:r>
              <a:rPr sz="1800" dirty="0">
                <a:latin typeface="Times New Roman"/>
                <a:cs typeface="Times New Roman"/>
              </a:rPr>
              <a:t>e</a:t>
            </a:r>
            <a:r>
              <a:rPr sz="1800" spc="-25" dirty="0">
                <a:latin typeface="Times New Roman"/>
                <a:cs typeface="Times New Roman"/>
              </a:rPr>
              <a:t> </a:t>
            </a:r>
            <a:r>
              <a:rPr sz="1800" dirty="0">
                <a:latin typeface="Times New Roman"/>
                <a:cs typeface="Times New Roman"/>
              </a:rPr>
              <a:t>g</a:t>
            </a:r>
            <a:r>
              <a:rPr sz="1800" spc="-10" dirty="0">
                <a:latin typeface="Times New Roman"/>
                <a:cs typeface="Times New Roman"/>
              </a:rPr>
              <a:t>e</a:t>
            </a:r>
            <a:r>
              <a:rPr sz="1800" dirty="0">
                <a:latin typeface="Times New Roman"/>
                <a:cs typeface="Times New Roman"/>
              </a:rPr>
              <a:t>t </a:t>
            </a:r>
            <a:r>
              <a:rPr sz="1800" spc="-35" dirty="0">
                <a:latin typeface="Times New Roman"/>
                <a:cs typeface="Times New Roman"/>
              </a:rPr>
              <a:t> </a:t>
            </a:r>
            <a:r>
              <a:rPr sz="2775" i="1" spc="-187" baseline="1501" dirty="0">
                <a:latin typeface="Times New Roman"/>
                <a:cs typeface="Times New Roman"/>
              </a:rPr>
              <a:t>x</a:t>
            </a:r>
            <a:r>
              <a:rPr sz="1575" spc="-22" baseline="-21164" dirty="0">
                <a:latin typeface="Times New Roman"/>
                <a:cs typeface="Times New Roman"/>
              </a:rPr>
              <a:t>1</a:t>
            </a:r>
            <a:r>
              <a:rPr sz="1575" baseline="-21164" dirty="0">
                <a:latin typeface="Times New Roman"/>
                <a:cs typeface="Times New Roman"/>
              </a:rPr>
              <a:t> </a:t>
            </a:r>
            <a:r>
              <a:rPr sz="1575" spc="15" baseline="-21164" dirty="0">
                <a:latin typeface="Times New Roman"/>
                <a:cs typeface="Times New Roman"/>
              </a:rPr>
              <a:t> </a:t>
            </a:r>
            <a:r>
              <a:rPr sz="2775" spc="-75" baseline="1501" dirty="0"/>
              <a:t></a:t>
            </a:r>
            <a:r>
              <a:rPr sz="2775" spc="112" baseline="1501" dirty="0">
                <a:latin typeface="Times New Roman"/>
                <a:cs typeface="Times New Roman"/>
              </a:rPr>
              <a:t> </a:t>
            </a:r>
            <a:r>
              <a:rPr sz="2775" i="1" spc="-7" baseline="1501" dirty="0">
                <a:latin typeface="Times New Roman"/>
                <a:cs typeface="Times New Roman"/>
              </a:rPr>
              <a:t>x</a:t>
            </a:r>
            <a:r>
              <a:rPr sz="1575" spc="-22" baseline="-21164" dirty="0">
                <a:latin typeface="Times New Roman"/>
                <a:cs typeface="Times New Roman"/>
              </a:rPr>
              <a:t>2</a:t>
            </a:r>
            <a:r>
              <a:rPr sz="1575" spc="52" baseline="-21164" dirty="0">
                <a:latin typeface="Times New Roman"/>
                <a:cs typeface="Times New Roman"/>
              </a:rPr>
              <a:t> </a:t>
            </a:r>
            <a:r>
              <a:rPr sz="1800" dirty="0">
                <a:latin typeface="Times New Roman"/>
                <a:cs typeface="Times New Roman"/>
              </a:rPr>
              <a:t>.</a:t>
            </a:r>
            <a:r>
              <a:rPr sz="1800" spc="-110" dirty="0">
                <a:latin typeface="Times New Roman"/>
                <a:cs typeface="Times New Roman"/>
              </a:rPr>
              <a:t> </a:t>
            </a:r>
            <a:r>
              <a:rPr sz="1800" spc="-195" dirty="0">
                <a:latin typeface="Times New Roman"/>
                <a:cs typeface="Times New Roman"/>
              </a:rPr>
              <a:t>S</a:t>
            </a:r>
            <a:r>
              <a:rPr sz="1800" dirty="0">
                <a:latin typeface="Times New Roman"/>
                <a:cs typeface="Times New Roman"/>
              </a:rPr>
              <a:t>o</a:t>
            </a:r>
            <a:r>
              <a:rPr sz="1800" spc="-40" dirty="0">
                <a:latin typeface="Times New Roman"/>
                <a:cs typeface="Times New Roman"/>
              </a:rPr>
              <a:t> </a:t>
            </a:r>
            <a:r>
              <a:rPr sz="1800" dirty="0">
                <a:latin typeface="Times New Roman"/>
                <a:cs typeface="Times New Roman"/>
              </a:rPr>
              <a:t>f</a:t>
            </a:r>
            <a:r>
              <a:rPr sz="1800" spc="-45" dirty="0">
                <a:latin typeface="Times New Roman"/>
                <a:cs typeface="Times New Roman"/>
              </a:rPr>
              <a:t> </a:t>
            </a:r>
            <a:r>
              <a:rPr sz="1800" spc="-15" dirty="0">
                <a:latin typeface="Times New Roman"/>
                <a:cs typeface="Times New Roman"/>
              </a:rPr>
              <a:t>i</a:t>
            </a:r>
            <a:r>
              <a:rPr sz="1800" dirty="0">
                <a:latin typeface="Times New Roman"/>
                <a:cs typeface="Times New Roman"/>
              </a:rPr>
              <a:t>s</a:t>
            </a:r>
            <a:r>
              <a:rPr sz="1800" spc="-70" dirty="0">
                <a:latin typeface="Times New Roman"/>
                <a:cs typeface="Times New Roman"/>
              </a:rPr>
              <a:t> </a:t>
            </a:r>
            <a:r>
              <a:rPr sz="1800" spc="90" dirty="0">
                <a:latin typeface="Times New Roman"/>
                <a:cs typeface="Times New Roman"/>
              </a:rPr>
              <a:t>1</a:t>
            </a:r>
            <a:r>
              <a:rPr sz="1800" dirty="0">
                <a:latin typeface="Times New Roman"/>
                <a:cs typeface="Times New Roman"/>
              </a:rPr>
              <a:t>-</a:t>
            </a:r>
            <a:r>
              <a:rPr sz="1800" spc="-204" dirty="0">
                <a:latin typeface="Times New Roman"/>
                <a:cs typeface="Times New Roman"/>
              </a:rPr>
              <a:t> </a:t>
            </a:r>
            <a:r>
              <a:rPr sz="1800" spc="85" dirty="0">
                <a:latin typeface="Times New Roman"/>
                <a:cs typeface="Times New Roman"/>
              </a:rPr>
              <a:t>1</a:t>
            </a:r>
            <a:r>
              <a:rPr sz="1800" dirty="0">
                <a:latin typeface="Times New Roman"/>
                <a:cs typeface="Times New Roman"/>
              </a:rPr>
              <a:t>.</a:t>
            </a:r>
            <a:endParaRPr sz="1800">
              <a:latin typeface="Times New Roman"/>
              <a:cs typeface="Times New Roman"/>
            </a:endParaRPr>
          </a:p>
        </p:txBody>
      </p:sp>
      <p:sp>
        <p:nvSpPr>
          <p:cNvPr id="7" name="object 7"/>
          <p:cNvSpPr/>
          <p:nvPr/>
        </p:nvSpPr>
        <p:spPr>
          <a:xfrm>
            <a:off x="4692210" y="5438370"/>
            <a:ext cx="443865" cy="0"/>
          </a:xfrm>
          <a:custGeom>
            <a:avLst/>
            <a:gdLst/>
            <a:ahLst/>
            <a:cxnLst/>
            <a:rect l="l" t="t" r="r" b="b"/>
            <a:pathLst>
              <a:path w="443864">
                <a:moveTo>
                  <a:pt x="0" y="0"/>
                </a:moveTo>
                <a:lnTo>
                  <a:pt x="443530" y="0"/>
                </a:lnTo>
              </a:path>
            </a:pathLst>
          </a:custGeom>
          <a:ln w="9713">
            <a:solidFill>
              <a:srgbClr val="000000"/>
            </a:solidFill>
          </a:ln>
        </p:spPr>
        <p:txBody>
          <a:bodyPr wrap="square" lIns="0" tIns="0" rIns="0" bIns="0" rtlCol="0"/>
          <a:lstStyle/>
          <a:p>
            <a:endParaRPr/>
          </a:p>
        </p:txBody>
      </p:sp>
      <p:sp>
        <p:nvSpPr>
          <p:cNvPr id="8" name="object 8"/>
          <p:cNvSpPr txBox="1"/>
          <p:nvPr/>
        </p:nvSpPr>
        <p:spPr>
          <a:xfrm>
            <a:off x="4848194" y="5432981"/>
            <a:ext cx="135890" cy="298450"/>
          </a:xfrm>
          <a:prstGeom prst="rect">
            <a:avLst/>
          </a:prstGeom>
        </p:spPr>
        <p:txBody>
          <a:bodyPr vert="horz" wrap="square" lIns="0" tIns="17145" rIns="0" bIns="0" rtlCol="0">
            <a:spAutoFit/>
          </a:bodyPr>
          <a:lstStyle/>
          <a:p>
            <a:pPr marL="12700">
              <a:lnSpc>
                <a:spcPct val="100000"/>
              </a:lnSpc>
              <a:spcBef>
                <a:spcPts val="135"/>
              </a:spcBef>
            </a:pPr>
            <a:r>
              <a:rPr sz="1750" spc="-10" dirty="0">
                <a:latin typeface="Times New Roman"/>
                <a:cs typeface="Times New Roman"/>
              </a:rPr>
              <a:t>2</a:t>
            </a:r>
            <a:endParaRPr sz="1750">
              <a:latin typeface="Times New Roman"/>
              <a:cs typeface="Times New Roman"/>
            </a:endParaRPr>
          </a:p>
        </p:txBody>
      </p:sp>
      <p:sp>
        <p:nvSpPr>
          <p:cNvPr id="9" name="object 9"/>
          <p:cNvSpPr txBox="1"/>
          <p:nvPr/>
        </p:nvSpPr>
        <p:spPr>
          <a:xfrm>
            <a:off x="654551" y="5255398"/>
            <a:ext cx="5093970" cy="302260"/>
          </a:xfrm>
          <a:prstGeom prst="rect">
            <a:avLst/>
          </a:prstGeom>
        </p:spPr>
        <p:txBody>
          <a:bodyPr vert="horz" wrap="square" lIns="0" tIns="14604" rIns="0" bIns="0" rtlCol="0">
            <a:spAutoFit/>
          </a:bodyPr>
          <a:lstStyle/>
          <a:p>
            <a:pPr marL="38100">
              <a:lnSpc>
                <a:spcPct val="100000"/>
              </a:lnSpc>
              <a:spcBef>
                <a:spcPts val="114"/>
              </a:spcBef>
              <a:tabLst>
                <a:tab pos="4074160" algn="l"/>
              </a:tabLst>
            </a:pPr>
            <a:r>
              <a:rPr sz="1800" spc="-254" dirty="0">
                <a:latin typeface="Times New Roman"/>
                <a:cs typeface="Times New Roman"/>
              </a:rPr>
              <a:t>L</a:t>
            </a:r>
            <a:r>
              <a:rPr sz="1800" spc="-10" dirty="0">
                <a:latin typeface="Times New Roman"/>
                <a:cs typeface="Times New Roman"/>
              </a:rPr>
              <a:t>e</a:t>
            </a:r>
            <a:r>
              <a:rPr sz="1800" dirty="0">
                <a:latin typeface="Times New Roman"/>
                <a:cs typeface="Times New Roman"/>
              </a:rPr>
              <a:t>t</a:t>
            </a:r>
            <a:r>
              <a:rPr sz="1800" spc="20" dirty="0">
                <a:latin typeface="Times New Roman"/>
                <a:cs typeface="Times New Roman"/>
              </a:rPr>
              <a:t> </a:t>
            </a:r>
            <a:r>
              <a:rPr sz="1750" i="1" spc="55" dirty="0">
                <a:latin typeface="Times New Roman"/>
                <a:cs typeface="Times New Roman"/>
              </a:rPr>
              <a:t>y</a:t>
            </a:r>
            <a:r>
              <a:rPr sz="1750" i="1" spc="-150" dirty="0">
                <a:latin typeface="Times New Roman"/>
                <a:cs typeface="Times New Roman"/>
              </a:rPr>
              <a:t> </a:t>
            </a:r>
            <a:r>
              <a:rPr sz="1750" spc="90" dirty="0">
                <a:latin typeface="Symbol"/>
                <a:cs typeface="Symbol"/>
              </a:rPr>
              <a:t></a:t>
            </a:r>
            <a:r>
              <a:rPr sz="1750" spc="-120" dirty="0">
                <a:latin typeface="Times New Roman"/>
                <a:cs typeface="Times New Roman"/>
              </a:rPr>
              <a:t> </a:t>
            </a:r>
            <a:r>
              <a:rPr sz="1750" i="1" spc="85" dirty="0">
                <a:latin typeface="Times New Roman"/>
                <a:cs typeface="Times New Roman"/>
              </a:rPr>
              <a:t>N</a:t>
            </a:r>
            <a:r>
              <a:rPr sz="1750" i="1" spc="60" dirty="0">
                <a:latin typeface="Times New Roman"/>
                <a:cs typeface="Times New Roman"/>
              </a:rPr>
              <a:t> </a:t>
            </a:r>
            <a:r>
              <a:rPr sz="1800" dirty="0">
                <a:latin typeface="Times New Roman"/>
                <a:cs typeface="Times New Roman"/>
              </a:rPr>
              <a:t>.</a:t>
            </a:r>
            <a:r>
              <a:rPr sz="1800" spc="-110" dirty="0">
                <a:latin typeface="Times New Roman"/>
                <a:cs typeface="Times New Roman"/>
              </a:rPr>
              <a:t> </a:t>
            </a:r>
            <a:r>
              <a:rPr sz="1800" spc="-60" dirty="0">
                <a:latin typeface="Times New Roman"/>
                <a:cs typeface="Times New Roman"/>
              </a:rPr>
              <a:t>I</a:t>
            </a:r>
            <a:r>
              <a:rPr sz="1800" dirty="0">
                <a:latin typeface="Times New Roman"/>
                <a:cs typeface="Times New Roman"/>
              </a:rPr>
              <a:t>f</a:t>
            </a:r>
            <a:r>
              <a:rPr sz="1800" spc="-60" dirty="0">
                <a:latin typeface="Times New Roman"/>
                <a:cs typeface="Times New Roman"/>
              </a:rPr>
              <a:t> </a:t>
            </a:r>
            <a:r>
              <a:rPr sz="1800" dirty="0">
                <a:latin typeface="Times New Roman"/>
                <a:cs typeface="Times New Roman"/>
              </a:rPr>
              <a:t>y</a:t>
            </a:r>
            <a:r>
              <a:rPr sz="1800" spc="-55" dirty="0">
                <a:latin typeface="Times New Roman"/>
                <a:cs typeface="Times New Roman"/>
              </a:rPr>
              <a:t> </a:t>
            </a:r>
            <a:r>
              <a:rPr sz="1800" spc="-15" dirty="0">
                <a:latin typeface="Times New Roman"/>
                <a:cs typeface="Times New Roman"/>
              </a:rPr>
              <a:t>i</a:t>
            </a:r>
            <a:r>
              <a:rPr sz="1800" dirty="0">
                <a:latin typeface="Times New Roman"/>
                <a:cs typeface="Times New Roman"/>
              </a:rPr>
              <a:t>s</a:t>
            </a:r>
            <a:r>
              <a:rPr sz="1800" spc="-55" dirty="0">
                <a:latin typeface="Times New Roman"/>
                <a:cs typeface="Times New Roman"/>
              </a:rPr>
              <a:t> </a:t>
            </a:r>
            <a:r>
              <a:rPr sz="1800" spc="-20" dirty="0">
                <a:latin typeface="Times New Roman"/>
                <a:cs typeface="Times New Roman"/>
              </a:rPr>
              <a:t>o</a:t>
            </a:r>
            <a:r>
              <a:rPr sz="1800" spc="30" dirty="0">
                <a:latin typeface="Times New Roman"/>
                <a:cs typeface="Times New Roman"/>
              </a:rPr>
              <a:t>dd</a:t>
            </a:r>
            <a:r>
              <a:rPr sz="1800" dirty="0">
                <a:latin typeface="Times New Roman"/>
                <a:cs typeface="Times New Roman"/>
              </a:rPr>
              <a:t>,</a:t>
            </a:r>
            <a:r>
              <a:rPr sz="1800" spc="-90" dirty="0">
                <a:latin typeface="Times New Roman"/>
                <a:cs typeface="Times New Roman"/>
              </a:rPr>
              <a:t> </a:t>
            </a:r>
            <a:r>
              <a:rPr sz="1800" spc="20" dirty="0">
                <a:latin typeface="Times New Roman"/>
                <a:cs typeface="Times New Roman"/>
              </a:rPr>
              <a:t>t</a:t>
            </a:r>
            <a:r>
              <a:rPr sz="1800" spc="85" dirty="0">
                <a:latin typeface="Times New Roman"/>
                <a:cs typeface="Times New Roman"/>
              </a:rPr>
              <a:t>h</a:t>
            </a:r>
            <a:r>
              <a:rPr sz="1800" spc="-10" dirty="0">
                <a:latin typeface="Times New Roman"/>
                <a:cs typeface="Times New Roman"/>
              </a:rPr>
              <a:t>e</a:t>
            </a:r>
            <a:r>
              <a:rPr sz="1800" dirty="0">
                <a:latin typeface="Times New Roman"/>
                <a:cs typeface="Times New Roman"/>
              </a:rPr>
              <a:t>n</a:t>
            </a:r>
            <a:r>
              <a:rPr sz="1800" spc="70" dirty="0">
                <a:latin typeface="Times New Roman"/>
                <a:cs typeface="Times New Roman"/>
              </a:rPr>
              <a:t> </a:t>
            </a:r>
            <a:r>
              <a:rPr sz="1800" dirty="0">
                <a:latin typeface="Times New Roman"/>
                <a:cs typeface="Times New Roman"/>
              </a:rPr>
              <a:t>i</a:t>
            </a:r>
            <a:r>
              <a:rPr sz="1800" spc="20" dirty="0">
                <a:latin typeface="Times New Roman"/>
                <a:cs typeface="Times New Roman"/>
              </a:rPr>
              <a:t>t</a:t>
            </a:r>
            <a:r>
              <a:rPr sz="1800" dirty="0">
                <a:latin typeface="Times New Roman"/>
                <a:cs typeface="Times New Roman"/>
              </a:rPr>
              <a:t>s</a:t>
            </a:r>
            <a:r>
              <a:rPr sz="1800" spc="-55" dirty="0">
                <a:latin typeface="Times New Roman"/>
                <a:cs typeface="Times New Roman"/>
              </a:rPr>
              <a:t> </a:t>
            </a:r>
            <a:r>
              <a:rPr sz="1800" spc="70" dirty="0">
                <a:latin typeface="Times New Roman"/>
                <a:cs typeface="Times New Roman"/>
              </a:rPr>
              <a:t>p</a:t>
            </a:r>
            <a:r>
              <a:rPr sz="1800" spc="114" dirty="0">
                <a:latin typeface="Times New Roman"/>
                <a:cs typeface="Times New Roman"/>
              </a:rPr>
              <a:t>r</a:t>
            </a:r>
            <a:r>
              <a:rPr sz="1800" dirty="0">
                <a:latin typeface="Times New Roman"/>
                <a:cs typeface="Times New Roman"/>
              </a:rPr>
              <a:t>e</a:t>
            </a:r>
            <a:r>
              <a:rPr sz="1800" spc="-25" dirty="0">
                <a:latin typeface="Times New Roman"/>
                <a:cs typeface="Times New Roman"/>
              </a:rPr>
              <a:t> </a:t>
            </a:r>
            <a:r>
              <a:rPr sz="1800" spc="-15" dirty="0">
                <a:latin typeface="Times New Roman"/>
                <a:cs typeface="Times New Roman"/>
              </a:rPr>
              <a:t>i</a:t>
            </a:r>
            <a:r>
              <a:rPr sz="1800" spc="35" dirty="0">
                <a:latin typeface="Times New Roman"/>
                <a:cs typeface="Times New Roman"/>
              </a:rPr>
              <a:t>m</a:t>
            </a:r>
            <a:r>
              <a:rPr sz="1800" spc="45" dirty="0">
                <a:latin typeface="Times New Roman"/>
                <a:cs typeface="Times New Roman"/>
              </a:rPr>
              <a:t>a</a:t>
            </a:r>
            <a:r>
              <a:rPr sz="1800" dirty="0">
                <a:latin typeface="Times New Roman"/>
                <a:cs typeface="Times New Roman"/>
              </a:rPr>
              <a:t>ge</a:t>
            </a:r>
            <a:r>
              <a:rPr sz="1800" spc="-25" dirty="0">
                <a:latin typeface="Times New Roman"/>
                <a:cs typeface="Times New Roman"/>
              </a:rPr>
              <a:t> </a:t>
            </a:r>
            <a:r>
              <a:rPr sz="1800" spc="-15" dirty="0">
                <a:latin typeface="Times New Roman"/>
                <a:cs typeface="Times New Roman"/>
              </a:rPr>
              <a:t>i</a:t>
            </a:r>
            <a:r>
              <a:rPr sz="1800" dirty="0">
                <a:latin typeface="Times New Roman"/>
                <a:cs typeface="Times New Roman"/>
              </a:rPr>
              <a:t>s	</a:t>
            </a:r>
            <a:r>
              <a:rPr sz="2625" i="1" spc="-7" baseline="36507" dirty="0">
                <a:latin typeface="Times New Roman"/>
                <a:cs typeface="Times New Roman"/>
              </a:rPr>
              <a:t>y</a:t>
            </a:r>
            <a:r>
              <a:rPr sz="2625" i="1" spc="-15" baseline="36507" dirty="0">
                <a:latin typeface="Times New Roman"/>
                <a:cs typeface="Times New Roman"/>
              </a:rPr>
              <a:t> </a:t>
            </a:r>
            <a:r>
              <a:rPr sz="2625" spc="-15" baseline="36507" dirty="0">
                <a:latin typeface="Symbol"/>
                <a:cs typeface="Symbol"/>
              </a:rPr>
              <a:t></a:t>
            </a:r>
            <a:r>
              <a:rPr sz="2625" spc="-330" baseline="36507" dirty="0">
                <a:latin typeface="Times New Roman"/>
                <a:cs typeface="Times New Roman"/>
              </a:rPr>
              <a:t> </a:t>
            </a:r>
            <a:r>
              <a:rPr sz="2625" spc="-15" baseline="36507" dirty="0">
                <a:latin typeface="Times New Roman"/>
                <a:cs typeface="Times New Roman"/>
              </a:rPr>
              <a:t>1</a:t>
            </a:r>
            <a:r>
              <a:rPr sz="2625" baseline="36507" dirty="0">
                <a:latin typeface="Times New Roman"/>
                <a:cs typeface="Times New Roman"/>
              </a:rPr>
              <a:t> </a:t>
            </a:r>
            <a:r>
              <a:rPr sz="2625" spc="-202" baseline="36507" dirty="0">
                <a:latin typeface="Times New Roman"/>
                <a:cs typeface="Times New Roman"/>
              </a:rPr>
              <a:t> </a:t>
            </a:r>
            <a:r>
              <a:rPr sz="1800" spc="-55" dirty="0">
                <a:latin typeface="Times New Roman"/>
                <a:cs typeface="Times New Roman"/>
              </a:rPr>
              <a:t>s</a:t>
            </a:r>
            <a:r>
              <a:rPr sz="1800" spc="-15" dirty="0">
                <a:latin typeface="Times New Roman"/>
                <a:cs typeface="Times New Roman"/>
              </a:rPr>
              <a:t>i</a:t>
            </a:r>
            <a:r>
              <a:rPr sz="1800" spc="85" dirty="0">
                <a:latin typeface="Times New Roman"/>
                <a:cs typeface="Times New Roman"/>
              </a:rPr>
              <a:t>n</a:t>
            </a:r>
            <a:r>
              <a:rPr sz="1800" spc="5" dirty="0">
                <a:latin typeface="Times New Roman"/>
                <a:cs typeface="Times New Roman"/>
              </a:rPr>
              <a:t>c</a:t>
            </a:r>
            <a:r>
              <a:rPr sz="1800" dirty="0">
                <a:latin typeface="Times New Roman"/>
                <a:cs typeface="Times New Roman"/>
              </a:rPr>
              <a:t>e</a:t>
            </a:r>
            <a:endParaRPr sz="1800">
              <a:latin typeface="Times New Roman"/>
              <a:cs typeface="Times New Roman"/>
            </a:endParaRPr>
          </a:p>
        </p:txBody>
      </p:sp>
      <p:sp>
        <p:nvSpPr>
          <p:cNvPr id="10" name="object 10"/>
          <p:cNvSpPr/>
          <p:nvPr/>
        </p:nvSpPr>
        <p:spPr>
          <a:xfrm>
            <a:off x="1277195" y="6051024"/>
            <a:ext cx="445134" cy="0"/>
          </a:xfrm>
          <a:custGeom>
            <a:avLst/>
            <a:gdLst/>
            <a:ahLst/>
            <a:cxnLst/>
            <a:rect l="l" t="t" r="r" b="b"/>
            <a:pathLst>
              <a:path w="445135">
                <a:moveTo>
                  <a:pt x="0" y="0"/>
                </a:moveTo>
                <a:lnTo>
                  <a:pt x="444720" y="0"/>
                </a:lnTo>
              </a:path>
            </a:pathLst>
          </a:custGeom>
          <a:ln w="9255">
            <a:solidFill>
              <a:srgbClr val="000000"/>
            </a:solidFill>
          </a:ln>
        </p:spPr>
        <p:txBody>
          <a:bodyPr wrap="square" lIns="0" tIns="0" rIns="0" bIns="0" rtlCol="0"/>
          <a:lstStyle/>
          <a:p>
            <a:endParaRPr/>
          </a:p>
        </p:txBody>
      </p:sp>
      <p:sp>
        <p:nvSpPr>
          <p:cNvPr id="11" name="object 11"/>
          <p:cNvSpPr/>
          <p:nvPr/>
        </p:nvSpPr>
        <p:spPr>
          <a:xfrm>
            <a:off x="2310018" y="6051024"/>
            <a:ext cx="444500" cy="0"/>
          </a:xfrm>
          <a:custGeom>
            <a:avLst/>
            <a:gdLst/>
            <a:ahLst/>
            <a:cxnLst/>
            <a:rect l="l" t="t" r="r" b="b"/>
            <a:pathLst>
              <a:path w="444500">
                <a:moveTo>
                  <a:pt x="0" y="0"/>
                </a:moveTo>
                <a:lnTo>
                  <a:pt x="444245" y="0"/>
                </a:lnTo>
              </a:path>
            </a:pathLst>
          </a:custGeom>
          <a:ln w="9255">
            <a:solidFill>
              <a:srgbClr val="000000"/>
            </a:solidFill>
          </a:ln>
        </p:spPr>
        <p:txBody>
          <a:bodyPr wrap="square" lIns="0" tIns="0" rIns="0" bIns="0" rtlCol="0"/>
          <a:lstStyle/>
          <a:p>
            <a:endParaRPr/>
          </a:p>
        </p:txBody>
      </p:sp>
      <p:sp>
        <p:nvSpPr>
          <p:cNvPr id="12" name="object 12"/>
          <p:cNvSpPr/>
          <p:nvPr/>
        </p:nvSpPr>
        <p:spPr>
          <a:xfrm>
            <a:off x="4072978" y="6051024"/>
            <a:ext cx="445134" cy="0"/>
          </a:xfrm>
          <a:custGeom>
            <a:avLst/>
            <a:gdLst/>
            <a:ahLst/>
            <a:cxnLst/>
            <a:rect l="l" t="t" r="r" b="b"/>
            <a:pathLst>
              <a:path w="445135">
                <a:moveTo>
                  <a:pt x="0" y="0"/>
                </a:moveTo>
                <a:lnTo>
                  <a:pt x="444625" y="0"/>
                </a:lnTo>
              </a:path>
            </a:pathLst>
          </a:custGeom>
          <a:ln w="9255">
            <a:solidFill>
              <a:srgbClr val="000000"/>
            </a:solidFill>
          </a:ln>
        </p:spPr>
        <p:txBody>
          <a:bodyPr wrap="square" lIns="0" tIns="0" rIns="0" bIns="0" rtlCol="0"/>
          <a:lstStyle/>
          <a:p>
            <a:endParaRPr/>
          </a:p>
        </p:txBody>
      </p:sp>
      <p:sp>
        <p:nvSpPr>
          <p:cNvPr id="13" name="object 13"/>
          <p:cNvSpPr txBox="1"/>
          <p:nvPr/>
        </p:nvSpPr>
        <p:spPr>
          <a:xfrm>
            <a:off x="4229008" y="6046103"/>
            <a:ext cx="141605" cy="300990"/>
          </a:xfrm>
          <a:prstGeom prst="rect">
            <a:avLst/>
          </a:prstGeom>
        </p:spPr>
        <p:txBody>
          <a:bodyPr vert="horz" wrap="square" lIns="0" tIns="13335" rIns="0" bIns="0" rtlCol="0">
            <a:spAutoFit/>
          </a:bodyPr>
          <a:lstStyle/>
          <a:p>
            <a:pPr marL="12700">
              <a:lnSpc>
                <a:spcPct val="100000"/>
              </a:lnSpc>
              <a:spcBef>
                <a:spcPts val="105"/>
              </a:spcBef>
            </a:pPr>
            <a:r>
              <a:rPr sz="1800" spc="15" dirty="0">
                <a:latin typeface="Times New Roman"/>
                <a:cs typeface="Times New Roman"/>
              </a:rPr>
              <a:t>2</a:t>
            </a:r>
            <a:endParaRPr sz="1800">
              <a:latin typeface="Times New Roman"/>
              <a:cs typeface="Times New Roman"/>
            </a:endParaRPr>
          </a:p>
        </p:txBody>
      </p:sp>
      <p:sp>
        <p:nvSpPr>
          <p:cNvPr id="14" name="object 14"/>
          <p:cNvSpPr txBox="1"/>
          <p:nvPr/>
        </p:nvSpPr>
        <p:spPr>
          <a:xfrm>
            <a:off x="2466029" y="6046103"/>
            <a:ext cx="141605" cy="300990"/>
          </a:xfrm>
          <a:prstGeom prst="rect">
            <a:avLst/>
          </a:prstGeom>
        </p:spPr>
        <p:txBody>
          <a:bodyPr vert="horz" wrap="square" lIns="0" tIns="13335" rIns="0" bIns="0" rtlCol="0">
            <a:spAutoFit/>
          </a:bodyPr>
          <a:lstStyle/>
          <a:p>
            <a:pPr marL="12700">
              <a:lnSpc>
                <a:spcPct val="100000"/>
              </a:lnSpc>
              <a:spcBef>
                <a:spcPts val="105"/>
              </a:spcBef>
            </a:pPr>
            <a:r>
              <a:rPr sz="1800" spc="15" dirty="0">
                <a:latin typeface="Times New Roman"/>
                <a:cs typeface="Times New Roman"/>
              </a:rPr>
              <a:t>2</a:t>
            </a:r>
            <a:endParaRPr sz="1800">
              <a:latin typeface="Times New Roman"/>
              <a:cs typeface="Times New Roman"/>
            </a:endParaRPr>
          </a:p>
        </p:txBody>
      </p:sp>
      <p:sp>
        <p:nvSpPr>
          <p:cNvPr id="15" name="object 15"/>
          <p:cNvSpPr txBox="1"/>
          <p:nvPr/>
        </p:nvSpPr>
        <p:spPr>
          <a:xfrm>
            <a:off x="1433206" y="6046103"/>
            <a:ext cx="141605" cy="300990"/>
          </a:xfrm>
          <a:prstGeom prst="rect">
            <a:avLst/>
          </a:prstGeom>
        </p:spPr>
        <p:txBody>
          <a:bodyPr vert="horz" wrap="square" lIns="0" tIns="13335" rIns="0" bIns="0" rtlCol="0">
            <a:spAutoFit/>
          </a:bodyPr>
          <a:lstStyle/>
          <a:p>
            <a:pPr marL="12700">
              <a:lnSpc>
                <a:spcPct val="100000"/>
              </a:lnSpc>
              <a:spcBef>
                <a:spcPts val="105"/>
              </a:spcBef>
            </a:pPr>
            <a:r>
              <a:rPr sz="1800" spc="15" dirty="0">
                <a:latin typeface="Times New Roman"/>
                <a:cs typeface="Times New Roman"/>
              </a:rPr>
              <a:t>2</a:t>
            </a:r>
            <a:endParaRPr sz="1800">
              <a:latin typeface="Times New Roman"/>
              <a:cs typeface="Times New Roman"/>
            </a:endParaRPr>
          </a:p>
        </p:txBody>
      </p:sp>
      <p:sp>
        <p:nvSpPr>
          <p:cNvPr id="16" name="object 16"/>
          <p:cNvSpPr txBox="1"/>
          <p:nvPr/>
        </p:nvSpPr>
        <p:spPr>
          <a:xfrm>
            <a:off x="4533596" y="6073451"/>
            <a:ext cx="11493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Symbol"/>
                <a:cs typeface="Symbol"/>
              </a:rPr>
              <a:t></a:t>
            </a:r>
            <a:endParaRPr sz="1800">
              <a:latin typeface="Symbol"/>
              <a:cs typeface="Symbol"/>
            </a:endParaRPr>
          </a:p>
        </p:txBody>
      </p:sp>
      <p:sp>
        <p:nvSpPr>
          <p:cNvPr id="17" name="object 17"/>
          <p:cNvSpPr txBox="1"/>
          <p:nvPr/>
        </p:nvSpPr>
        <p:spPr>
          <a:xfrm>
            <a:off x="3942662" y="6073451"/>
            <a:ext cx="11493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Symbol"/>
                <a:cs typeface="Symbol"/>
              </a:rPr>
              <a:t></a:t>
            </a:r>
            <a:endParaRPr sz="1800">
              <a:latin typeface="Symbol"/>
              <a:cs typeface="Symbol"/>
            </a:endParaRPr>
          </a:p>
        </p:txBody>
      </p:sp>
      <p:sp>
        <p:nvSpPr>
          <p:cNvPr id="18" name="object 18"/>
          <p:cNvSpPr txBox="1"/>
          <p:nvPr/>
        </p:nvSpPr>
        <p:spPr>
          <a:xfrm>
            <a:off x="2770142" y="5885255"/>
            <a:ext cx="1878330" cy="300990"/>
          </a:xfrm>
          <a:prstGeom prst="rect">
            <a:avLst/>
          </a:prstGeom>
        </p:spPr>
        <p:txBody>
          <a:bodyPr vert="horz" wrap="square" lIns="0" tIns="13335" rIns="0" bIns="0" rtlCol="0">
            <a:spAutoFit/>
          </a:bodyPr>
          <a:lstStyle/>
          <a:p>
            <a:pPr marL="12700">
              <a:lnSpc>
                <a:spcPct val="100000"/>
              </a:lnSpc>
              <a:spcBef>
                <a:spcPts val="105"/>
              </a:spcBef>
              <a:tabLst>
                <a:tab pos="1184910" algn="l"/>
                <a:tab pos="1776095" algn="l"/>
              </a:tabLst>
            </a:pPr>
            <a:r>
              <a:rPr sz="1800" spc="10" dirty="0">
                <a:latin typeface="Symbol"/>
                <a:cs typeface="Symbol"/>
              </a:rPr>
              <a:t></a:t>
            </a:r>
            <a:r>
              <a:rPr sz="1800" spc="10" dirty="0">
                <a:latin typeface="Times New Roman"/>
                <a:cs typeface="Times New Roman"/>
              </a:rPr>
              <a:t>	</a:t>
            </a:r>
            <a:r>
              <a:rPr sz="1800" spc="10" dirty="0">
                <a:latin typeface="Symbol"/>
                <a:cs typeface="Symbol"/>
              </a:rPr>
              <a:t></a:t>
            </a:r>
            <a:r>
              <a:rPr sz="1800" spc="10" dirty="0">
                <a:latin typeface="Times New Roman"/>
                <a:cs typeface="Times New Roman"/>
              </a:rPr>
              <a:t>	</a:t>
            </a:r>
            <a:r>
              <a:rPr sz="1800" spc="10" dirty="0">
                <a:latin typeface="Symbol"/>
                <a:cs typeface="Symbol"/>
              </a:rPr>
              <a:t></a:t>
            </a:r>
            <a:endParaRPr sz="1800">
              <a:latin typeface="Symbol"/>
              <a:cs typeface="Symbol"/>
            </a:endParaRPr>
          </a:p>
        </p:txBody>
      </p:sp>
      <p:sp>
        <p:nvSpPr>
          <p:cNvPr id="19" name="object 19"/>
          <p:cNvSpPr txBox="1"/>
          <p:nvPr/>
        </p:nvSpPr>
        <p:spPr>
          <a:xfrm>
            <a:off x="2770142" y="6073451"/>
            <a:ext cx="11493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Symbol"/>
                <a:cs typeface="Symbol"/>
              </a:rPr>
              <a:t></a:t>
            </a:r>
            <a:endParaRPr sz="1800">
              <a:latin typeface="Symbol"/>
              <a:cs typeface="Symbol"/>
            </a:endParaRPr>
          </a:p>
        </p:txBody>
      </p:sp>
      <p:sp>
        <p:nvSpPr>
          <p:cNvPr id="20" name="object 20"/>
          <p:cNvSpPr txBox="1"/>
          <p:nvPr/>
        </p:nvSpPr>
        <p:spPr>
          <a:xfrm>
            <a:off x="1737337" y="6073451"/>
            <a:ext cx="557530" cy="300990"/>
          </a:xfrm>
          <a:prstGeom prst="rect">
            <a:avLst/>
          </a:prstGeom>
        </p:spPr>
        <p:txBody>
          <a:bodyPr vert="horz" wrap="square" lIns="0" tIns="13335" rIns="0" bIns="0" rtlCol="0">
            <a:spAutoFit/>
          </a:bodyPr>
          <a:lstStyle/>
          <a:p>
            <a:pPr marL="12700">
              <a:lnSpc>
                <a:spcPct val="100000"/>
              </a:lnSpc>
              <a:spcBef>
                <a:spcPts val="105"/>
              </a:spcBef>
              <a:tabLst>
                <a:tab pos="454659" algn="l"/>
              </a:tabLst>
            </a:pPr>
            <a:r>
              <a:rPr sz="1800" spc="10" dirty="0">
                <a:latin typeface="Symbol"/>
                <a:cs typeface="Symbol"/>
              </a:rPr>
              <a:t></a:t>
            </a:r>
            <a:r>
              <a:rPr sz="1800" spc="10" dirty="0">
                <a:latin typeface="Times New Roman"/>
                <a:cs typeface="Times New Roman"/>
              </a:rPr>
              <a:t>	</a:t>
            </a:r>
            <a:r>
              <a:rPr sz="1800" spc="10" dirty="0">
                <a:latin typeface="Symbol"/>
                <a:cs typeface="Symbol"/>
              </a:rPr>
              <a:t></a:t>
            </a:r>
            <a:endParaRPr sz="1800">
              <a:latin typeface="Symbol"/>
              <a:cs typeface="Symbol"/>
            </a:endParaRPr>
          </a:p>
        </p:txBody>
      </p:sp>
      <p:sp>
        <p:nvSpPr>
          <p:cNvPr id="21" name="object 21"/>
          <p:cNvSpPr txBox="1"/>
          <p:nvPr/>
        </p:nvSpPr>
        <p:spPr>
          <a:xfrm>
            <a:off x="1146878" y="5885255"/>
            <a:ext cx="705485" cy="300990"/>
          </a:xfrm>
          <a:prstGeom prst="rect">
            <a:avLst/>
          </a:prstGeom>
        </p:spPr>
        <p:txBody>
          <a:bodyPr vert="horz" wrap="square" lIns="0" tIns="13335" rIns="0" bIns="0" rtlCol="0">
            <a:spAutoFit/>
          </a:bodyPr>
          <a:lstStyle/>
          <a:p>
            <a:pPr marL="12700">
              <a:lnSpc>
                <a:spcPct val="100000"/>
              </a:lnSpc>
              <a:spcBef>
                <a:spcPts val="105"/>
              </a:spcBef>
              <a:tabLst>
                <a:tab pos="602615" algn="l"/>
              </a:tabLst>
            </a:pPr>
            <a:r>
              <a:rPr sz="1800" spc="10" dirty="0">
                <a:latin typeface="Symbol"/>
                <a:cs typeface="Symbol"/>
              </a:rPr>
              <a:t></a:t>
            </a:r>
            <a:r>
              <a:rPr sz="1800" spc="10" dirty="0">
                <a:latin typeface="Times New Roman"/>
                <a:cs typeface="Times New Roman"/>
              </a:rPr>
              <a:t>	</a:t>
            </a:r>
            <a:r>
              <a:rPr sz="1800" spc="10" dirty="0">
                <a:latin typeface="Symbol"/>
                <a:cs typeface="Symbol"/>
              </a:rPr>
              <a:t></a:t>
            </a:r>
            <a:endParaRPr sz="1800">
              <a:latin typeface="Symbol"/>
              <a:cs typeface="Symbol"/>
            </a:endParaRPr>
          </a:p>
        </p:txBody>
      </p:sp>
      <p:sp>
        <p:nvSpPr>
          <p:cNvPr id="22" name="object 22"/>
          <p:cNvSpPr txBox="1"/>
          <p:nvPr/>
        </p:nvSpPr>
        <p:spPr>
          <a:xfrm>
            <a:off x="1146878" y="6073451"/>
            <a:ext cx="11493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Symbol"/>
                <a:cs typeface="Symbol"/>
              </a:rPr>
              <a:t></a:t>
            </a:r>
            <a:endParaRPr sz="1800">
              <a:latin typeface="Symbol"/>
              <a:cs typeface="Symbol"/>
            </a:endParaRPr>
          </a:p>
        </p:txBody>
      </p:sp>
      <p:sp>
        <p:nvSpPr>
          <p:cNvPr id="23" name="object 23"/>
          <p:cNvSpPr txBox="1"/>
          <p:nvPr/>
        </p:nvSpPr>
        <p:spPr>
          <a:xfrm>
            <a:off x="1007610" y="5721172"/>
            <a:ext cx="1054735" cy="300990"/>
          </a:xfrm>
          <a:prstGeom prst="rect">
            <a:avLst/>
          </a:prstGeom>
        </p:spPr>
        <p:txBody>
          <a:bodyPr vert="horz" wrap="square" lIns="0" tIns="13335" rIns="0" bIns="0" rtlCol="0">
            <a:spAutoFit/>
          </a:bodyPr>
          <a:lstStyle/>
          <a:p>
            <a:pPr marL="38100">
              <a:lnSpc>
                <a:spcPct val="100000"/>
              </a:lnSpc>
              <a:spcBef>
                <a:spcPts val="105"/>
              </a:spcBef>
            </a:pPr>
            <a:r>
              <a:rPr sz="2700" i="1" spc="7" baseline="-35493" dirty="0">
                <a:latin typeface="Times New Roman"/>
                <a:cs typeface="Times New Roman"/>
              </a:rPr>
              <a:t>f</a:t>
            </a:r>
            <a:r>
              <a:rPr sz="2700" i="1" spc="-97" baseline="-35493" dirty="0">
                <a:latin typeface="Times New Roman"/>
                <a:cs typeface="Times New Roman"/>
              </a:rPr>
              <a:t> </a:t>
            </a:r>
            <a:r>
              <a:rPr sz="2700" spc="15" baseline="-4629" dirty="0">
                <a:latin typeface="Symbol"/>
                <a:cs typeface="Symbol"/>
              </a:rPr>
              <a:t></a:t>
            </a:r>
            <a:r>
              <a:rPr sz="2700" spc="97" baseline="-4629" dirty="0">
                <a:latin typeface="Times New Roman"/>
                <a:cs typeface="Times New Roman"/>
              </a:rPr>
              <a:t> </a:t>
            </a:r>
            <a:r>
              <a:rPr sz="1800" i="1" spc="10" dirty="0">
                <a:latin typeface="Times New Roman"/>
                <a:cs typeface="Times New Roman"/>
              </a:rPr>
              <a:t>y</a:t>
            </a:r>
            <a:r>
              <a:rPr sz="1800" i="1" spc="-60" dirty="0">
                <a:latin typeface="Times New Roman"/>
                <a:cs typeface="Times New Roman"/>
              </a:rPr>
              <a:t> </a:t>
            </a:r>
            <a:r>
              <a:rPr sz="1800" spc="15" dirty="0">
                <a:latin typeface="Symbol"/>
                <a:cs typeface="Symbol"/>
              </a:rPr>
              <a:t></a:t>
            </a:r>
            <a:r>
              <a:rPr sz="1800" spc="-280" dirty="0">
                <a:latin typeface="Times New Roman"/>
                <a:cs typeface="Times New Roman"/>
              </a:rPr>
              <a:t> </a:t>
            </a:r>
            <a:r>
              <a:rPr sz="1800" spc="145" dirty="0">
                <a:latin typeface="Times New Roman"/>
                <a:cs typeface="Times New Roman"/>
              </a:rPr>
              <a:t>1</a:t>
            </a:r>
            <a:r>
              <a:rPr sz="2700" spc="15" baseline="-4629" dirty="0">
                <a:latin typeface="Symbol"/>
                <a:cs typeface="Symbol"/>
              </a:rPr>
              <a:t></a:t>
            </a:r>
            <a:r>
              <a:rPr sz="2700" spc="-7" baseline="-4629" dirty="0">
                <a:latin typeface="Times New Roman"/>
                <a:cs typeface="Times New Roman"/>
              </a:rPr>
              <a:t> </a:t>
            </a:r>
            <a:r>
              <a:rPr sz="2700" spc="22" baseline="-35493" dirty="0">
                <a:latin typeface="Symbol"/>
                <a:cs typeface="Symbol"/>
              </a:rPr>
              <a:t></a:t>
            </a:r>
            <a:endParaRPr sz="2700" baseline="-35493">
              <a:latin typeface="Symbol"/>
              <a:cs typeface="Symbol"/>
            </a:endParaRPr>
          </a:p>
        </p:txBody>
      </p:sp>
      <p:sp>
        <p:nvSpPr>
          <p:cNvPr id="24" name="object 24"/>
          <p:cNvSpPr txBox="1"/>
          <p:nvPr/>
        </p:nvSpPr>
        <p:spPr>
          <a:xfrm>
            <a:off x="2069115" y="5721172"/>
            <a:ext cx="3112135" cy="446405"/>
          </a:xfrm>
          <a:prstGeom prst="rect">
            <a:avLst/>
          </a:prstGeom>
        </p:spPr>
        <p:txBody>
          <a:bodyPr vert="horz" wrap="square" lIns="0" tIns="13335" rIns="0" bIns="0" rtlCol="0">
            <a:spAutoFit/>
          </a:bodyPr>
          <a:lstStyle/>
          <a:p>
            <a:pPr marL="123189">
              <a:lnSpc>
                <a:spcPts val="1650"/>
              </a:lnSpc>
              <a:spcBef>
                <a:spcPts val="105"/>
              </a:spcBef>
              <a:tabLst>
                <a:tab pos="1885950" algn="l"/>
              </a:tabLst>
            </a:pPr>
            <a:r>
              <a:rPr sz="2700" spc="15" baseline="-4629" dirty="0">
                <a:latin typeface="Symbol"/>
                <a:cs typeface="Symbol"/>
              </a:rPr>
              <a:t></a:t>
            </a:r>
            <a:r>
              <a:rPr sz="2700" spc="89" baseline="-4629" dirty="0">
                <a:latin typeface="Times New Roman"/>
                <a:cs typeface="Times New Roman"/>
              </a:rPr>
              <a:t> </a:t>
            </a:r>
            <a:r>
              <a:rPr sz="1800" i="1" spc="10" dirty="0">
                <a:latin typeface="Times New Roman"/>
                <a:cs typeface="Times New Roman"/>
              </a:rPr>
              <a:t>y</a:t>
            </a:r>
            <a:r>
              <a:rPr sz="1800" i="1" spc="-60" dirty="0">
                <a:latin typeface="Times New Roman"/>
                <a:cs typeface="Times New Roman"/>
              </a:rPr>
              <a:t> </a:t>
            </a:r>
            <a:r>
              <a:rPr sz="1800" spc="15" dirty="0">
                <a:latin typeface="Symbol"/>
                <a:cs typeface="Symbol"/>
              </a:rPr>
              <a:t></a:t>
            </a:r>
            <a:r>
              <a:rPr sz="1800" spc="-275" dirty="0">
                <a:latin typeface="Times New Roman"/>
                <a:cs typeface="Times New Roman"/>
              </a:rPr>
              <a:t> </a:t>
            </a:r>
            <a:r>
              <a:rPr sz="1800" spc="145" dirty="0">
                <a:latin typeface="Times New Roman"/>
                <a:cs typeface="Times New Roman"/>
              </a:rPr>
              <a:t>1</a:t>
            </a:r>
            <a:r>
              <a:rPr sz="2700" spc="15" baseline="-4629" dirty="0">
                <a:latin typeface="Symbol"/>
                <a:cs typeface="Symbol"/>
              </a:rPr>
              <a:t></a:t>
            </a:r>
            <a:r>
              <a:rPr sz="2700" baseline="-4629" dirty="0">
                <a:latin typeface="Times New Roman"/>
                <a:cs typeface="Times New Roman"/>
              </a:rPr>
              <a:t>	</a:t>
            </a:r>
            <a:r>
              <a:rPr sz="2700" spc="15" baseline="-4629" dirty="0">
                <a:latin typeface="Symbol"/>
                <a:cs typeface="Symbol"/>
              </a:rPr>
              <a:t></a:t>
            </a:r>
            <a:r>
              <a:rPr sz="2700" spc="97" baseline="-4629" dirty="0">
                <a:latin typeface="Times New Roman"/>
                <a:cs typeface="Times New Roman"/>
              </a:rPr>
              <a:t> </a:t>
            </a:r>
            <a:r>
              <a:rPr sz="1800" i="1" spc="10" dirty="0">
                <a:latin typeface="Times New Roman"/>
                <a:cs typeface="Times New Roman"/>
              </a:rPr>
              <a:t>y</a:t>
            </a:r>
            <a:r>
              <a:rPr sz="1800" i="1" spc="-60" dirty="0">
                <a:latin typeface="Times New Roman"/>
                <a:cs typeface="Times New Roman"/>
              </a:rPr>
              <a:t> </a:t>
            </a:r>
            <a:r>
              <a:rPr sz="1800" spc="15" dirty="0">
                <a:latin typeface="Symbol"/>
                <a:cs typeface="Symbol"/>
              </a:rPr>
              <a:t></a:t>
            </a:r>
            <a:r>
              <a:rPr sz="1800" spc="-275" dirty="0">
                <a:latin typeface="Times New Roman"/>
                <a:cs typeface="Times New Roman"/>
              </a:rPr>
              <a:t> </a:t>
            </a:r>
            <a:r>
              <a:rPr sz="1800" spc="145" dirty="0">
                <a:latin typeface="Times New Roman"/>
                <a:cs typeface="Times New Roman"/>
              </a:rPr>
              <a:t>1</a:t>
            </a:r>
            <a:r>
              <a:rPr sz="2700" spc="15" baseline="-4629" dirty="0">
                <a:latin typeface="Symbol"/>
                <a:cs typeface="Symbol"/>
              </a:rPr>
              <a:t></a:t>
            </a:r>
            <a:endParaRPr sz="2700" baseline="-4629">
              <a:latin typeface="Symbol"/>
              <a:cs typeface="Symbol"/>
            </a:endParaRPr>
          </a:p>
          <a:p>
            <a:pPr marL="12700">
              <a:lnSpc>
                <a:spcPts val="1650"/>
              </a:lnSpc>
              <a:tabLst>
                <a:tab pos="845185" algn="l"/>
                <a:tab pos="2622550" algn="l"/>
              </a:tabLst>
            </a:pPr>
            <a:r>
              <a:rPr sz="1800" spc="-30" dirty="0">
                <a:latin typeface="Times New Roman"/>
                <a:cs typeface="Times New Roman"/>
              </a:rPr>
              <a:t>2</a:t>
            </a:r>
            <a:r>
              <a:rPr sz="2700" spc="15" baseline="-4629" dirty="0">
                <a:latin typeface="Symbol"/>
                <a:cs typeface="Symbol"/>
              </a:rPr>
              <a:t></a:t>
            </a:r>
            <a:r>
              <a:rPr sz="2700" baseline="-4629" dirty="0">
                <a:latin typeface="Times New Roman"/>
                <a:cs typeface="Times New Roman"/>
              </a:rPr>
              <a:t>	</a:t>
            </a:r>
            <a:r>
              <a:rPr sz="1800" spc="160" dirty="0">
                <a:latin typeface="Symbol"/>
                <a:cs typeface="Symbol"/>
              </a:rPr>
              <a:t></a:t>
            </a:r>
            <a:r>
              <a:rPr sz="1800" spc="15" dirty="0">
                <a:latin typeface="Times New Roman"/>
                <a:cs typeface="Times New Roman"/>
              </a:rPr>
              <a:t>1</a:t>
            </a:r>
            <a:r>
              <a:rPr sz="1800" spc="-160" dirty="0">
                <a:latin typeface="Times New Roman"/>
                <a:cs typeface="Times New Roman"/>
              </a:rPr>
              <a:t> </a:t>
            </a:r>
            <a:r>
              <a:rPr sz="1800" spc="15" dirty="0">
                <a:latin typeface="Symbol"/>
                <a:cs typeface="Symbol"/>
              </a:rPr>
              <a:t></a:t>
            </a:r>
            <a:r>
              <a:rPr sz="1800" spc="170" dirty="0">
                <a:latin typeface="Times New Roman"/>
                <a:cs typeface="Times New Roman"/>
              </a:rPr>
              <a:t> </a:t>
            </a:r>
            <a:r>
              <a:rPr sz="1800" i="1" spc="10" dirty="0">
                <a:latin typeface="Times New Roman"/>
                <a:cs typeface="Times New Roman"/>
              </a:rPr>
              <a:t>y</a:t>
            </a:r>
            <a:r>
              <a:rPr sz="1800" i="1" dirty="0">
                <a:latin typeface="Times New Roman"/>
                <a:cs typeface="Times New Roman"/>
              </a:rPr>
              <a:t> </a:t>
            </a:r>
            <a:r>
              <a:rPr sz="1800" i="1" spc="25" dirty="0">
                <a:latin typeface="Times New Roman"/>
                <a:cs typeface="Times New Roman"/>
              </a:rPr>
              <a:t> </a:t>
            </a:r>
            <a:r>
              <a:rPr sz="1800" spc="45" dirty="0">
                <a:latin typeface="Times New Roman"/>
                <a:cs typeface="Times New Roman"/>
              </a:rPr>
              <a:t>(</a:t>
            </a:r>
            <a:r>
              <a:rPr sz="1800" i="1" spc="50" dirty="0">
                <a:latin typeface="Times New Roman"/>
                <a:cs typeface="Times New Roman"/>
              </a:rPr>
              <a:t>a</a:t>
            </a:r>
            <a:r>
              <a:rPr sz="1800" i="1" spc="10" dirty="0">
                <a:latin typeface="Times New Roman"/>
                <a:cs typeface="Times New Roman"/>
              </a:rPr>
              <a:t>s</a:t>
            </a:r>
            <a:r>
              <a:rPr sz="1800" i="1" dirty="0">
                <a:latin typeface="Times New Roman"/>
                <a:cs typeface="Times New Roman"/>
              </a:rPr>
              <a:t>	</a:t>
            </a:r>
            <a:r>
              <a:rPr sz="1800" spc="15" dirty="0">
                <a:latin typeface="Symbol"/>
                <a:cs typeface="Symbol"/>
              </a:rPr>
              <a:t></a:t>
            </a:r>
            <a:r>
              <a:rPr sz="1800" spc="-25" dirty="0">
                <a:latin typeface="Times New Roman"/>
                <a:cs typeface="Times New Roman"/>
              </a:rPr>
              <a:t> </a:t>
            </a:r>
            <a:r>
              <a:rPr sz="1800" spc="-5" dirty="0">
                <a:latin typeface="Times New Roman"/>
                <a:cs typeface="Times New Roman"/>
              </a:rPr>
              <a:t>0</a:t>
            </a:r>
            <a:r>
              <a:rPr sz="1800" spc="10" dirty="0">
                <a:latin typeface="Times New Roman"/>
                <a:cs typeface="Times New Roman"/>
              </a:rPr>
              <a:t>)</a:t>
            </a:r>
            <a:r>
              <a:rPr sz="1800" spc="-190"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33266" y="1134467"/>
            <a:ext cx="153035" cy="0"/>
          </a:xfrm>
          <a:custGeom>
            <a:avLst/>
            <a:gdLst/>
            <a:ahLst/>
            <a:cxnLst/>
            <a:rect l="l" t="t" r="r" b="b"/>
            <a:pathLst>
              <a:path w="153035">
                <a:moveTo>
                  <a:pt x="0" y="0"/>
                </a:moveTo>
                <a:lnTo>
                  <a:pt x="152951" y="0"/>
                </a:lnTo>
              </a:path>
            </a:pathLst>
          </a:custGeom>
          <a:ln w="11127">
            <a:solidFill>
              <a:srgbClr val="000000"/>
            </a:solidFill>
          </a:ln>
        </p:spPr>
        <p:txBody>
          <a:bodyPr wrap="square" lIns="0" tIns="0" rIns="0" bIns="0" rtlCol="0"/>
          <a:lstStyle/>
          <a:p>
            <a:endParaRPr/>
          </a:p>
        </p:txBody>
      </p:sp>
      <p:sp>
        <p:nvSpPr>
          <p:cNvPr id="3" name="object 3"/>
          <p:cNvSpPr txBox="1"/>
          <p:nvPr/>
        </p:nvSpPr>
        <p:spPr>
          <a:xfrm>
            <a:off x="3944247" y="1130149"/>
            <a:ext cx="137160" cy="337820"/>
          </a:xfrm>
          <a:prstGeom prst="rect">
            <a:avLst/>
          </a:prstGeom>
        </p:spPr>
        <p:txBody>
          <a:bodyPr vert="horz" wrap="square" lIns="0" tIns="12065" rIns="0" bIns="0" rtlCol="0">
            <a:spAutoFit/>
          </a:bodyPr>
          <a:lstStyle/>
          <a:p>
            <a:pPr marL="12700">
              <a:lnSpc>
                <a:spcPct val="100000"/>
              </a:lnSpc>
              <a:spcBef>
                <a:spcPts val="95"/>
              </a:spcBef>
            </a:pPr>
            <a:r>
              <a:rPr sz="2050" spc="-150" dirty="0">
                <a:latin typeface="Times New Roman"/>
                <a:cs typeface="Times New Roman"/>
              </a:rPr>
              <a:t>2</a:t>
            </a:r>
            <a:endParaRPr sz="2050">
              <a:latin typeface="Times New Roman"/>
              <a:cs typeface="Times New Roman"/>
            </a:endParaRPr>
          </a:p>
        </p:txBody>
      </p:sp>
      <p:sp>
        <p:nvSpPr>
          <p:cNvPr id="4" name="object 4"/>
          <p:cNvSpPr/>
          <p:nvPr/>
        </p:nvSpPr>
        <p:spPr>
          <a:xfrm>
            <a:off x="4921940" y="1136462"/>
            <a:ext cx="325120" cy="0"/>
          </a:xfrm>
          <a:custGeom>
            <a:avLst/>
            <a:gdLst/>
            <a:ahLst/>
            <a:cxnLst/>
            <a:rect l="l" t="t" r="r" b="b"/>
            <a:pathLst>
              <a:path w="325120">
                <a:moveTo>
                  <a:pt x="0" y="0"/>
                </a:moveTo>
                <a:lnTo>
                  <a:pt x="324888" y="0"/>
                </a:lnTo>
              </a:path>
            </a:pathLst>
          </a:custGeom>
          <a:ln w="10603">
            <a:solidFill>
              <a:srgbClr val="000000"/>
            </a:solidFill>
          </a:ln>
        </p:spPr>
        <p:txBody>
          <a:bodyPr wrap="square" lIns="0" tIns="0" rIns="0" bIns="0" rtlCol="0"/>
          <a:lstStyle/>
          <a:p>
            <a:endParaRPr/>
          </a:p>
        </p:txBody>
      </p:sp>
      <p:sp>
        <p:nvSpPr>
          <p:cNvPr id="5" name="object 5"/>
          <p:cNvSpPr/>
          <p:nvPr/>
        </p:nvSpPr>
        <p:spPr>
          <a:xfrm>
            <a:off x="5955263" y="1136462"/>
            <a:ext cx="325120" cy="0"/>
          </a:xfrm>
          <a:custGeom>
            <a:avLst/>
            <a:gdLst/>
            <a:ahLst/>
            <a:cxnLst/>
            <a:rect l="l" t="t" r="r" b="b"/>
            <a:pathLst>
              <a:path w="325120">
                <a:moveTo>
                  <a:pt x="0" y="0"/>
                </a:moveTo>
                <a:lnTo>
                  <a:pt x="324907" y="0"/>
                </a:lnTo>
              </a:path>
            </a:pathLst>
          </a:custGeom>
          <a:ln w="10603">
            <a:solidFill>
              <a:srgbClr val="000000"/>
            </a:solidFill>
          </a:ln>
        </p:spPr>
        <p:txBody>
          <a:bodyPr wrap="square" lIns="0" tIns="0" rIns="0" bIns="0" rtlCol="0"/>
          <a:lstStyle/>
          <a:p>
            <a:endParaRPr/>
          </a:p>
        </p:txBody>
      </p:sp>
      <p:sp>
        <p:nvSpPr>
          <p:cNvPr id="6" name="object 6"/>
          <p:cNvSpPr/>
          <p:nvPr/>
        </p:nvSpPr>
        <p:spPr>
          <a:xfrm>
            <a:off x="7478221" y="1136462"/>
            <a:ext cx="154940" cy="0"/>
          </a:xfrm>
          <a:custGeom>
            <a:avLst/>
            <a:gdLst/>
            <a:ahLst/>
            <a:cxnLst/>
            <a:rect l="l" t="t" r="r" b="b"/>
            <a:pathLst>
              <a:path w="154940">
                <a:moveTo>
                  <a:pt x="0" y="0"/>
                </a:moveTo>
                <a:lnTo>
                  <a:pt x="154573" y="0"/>
                </a:lnTo>
              </a:path>
            </a:pathLst>
          </a:custGeom>
          <a:ln w="10603">
            <a:solidFill>
              <a:srgbClr val="000000"/>
            </a:solidFill>
          </a:ln>
        </p:spPr>
        <p:txBody>
          <a:bodyPr wrap="square" lIns="0" tIns="0" rIns="0" bIns="0" rtlCol="0"/>
          <a:lstStyle/>
          <a:p>
            <a:endParaRPr/>
          </a:p>
        </p:txBody>
      </p:sp>
      <p:sp>
        <p:nvSpPr>
          <p:cNvPr id="7" name="object 7"/>
          <p:cNvSpPr txBox="1"/>
          <p:nvPr/>
        </p:nvSpPr>
        <p:spPr>
          <a:xfrm>
            <a:off x="4741613" y="948417"/>
            <a:ext cx="3059430" cy="340995"/>
          </a:xfrm>
          <a:prstGeom prst="rect">
            <a:avLst/>
          </a:prstGeom>
        </p:spPr>
        <p:txBody>
          <a:bodyPr vert="horz" wrap="square" lIns="0" tIns="15240" rIns="0" bIns="0" rtlCol="0">
            <a:spAutoFit/>
          </a:bodyPr>
          <a:lstStyle/>
          <a:p>
            <a:pPr marL="63500">
              <a:lnSpc>
                <a:spcPct val="100000"/>
              </a:lnSpc>
              <a:spcBef>
                <a:spcPts val="120"/>
              </a:spcBef>
              <a:tabLst>
                <a:tab pos="289560" algn="l"/>
                <a:tab pos="533400" algn="l"/>
                <a:tab pos="986790" algn="l"/>
                <a:tab pos="1322705" algn="l"/>
                <a:tab pos="1566545" algn="l"/>
                <a:tab pos="2449195" algn="l"/>
                <a:tab pos="2760345" algn="l"/>
              </a:tabLst>
            </a:pPr>
            <a:r>
              <a:rPr sz="2050" spc="-90" dirty="0">
                <a:latin typeface="Symbol"/>
                <a:cs typeface="Symbol"/>
              </a:rPr>
              <a:t></a:t>
            </a:r>
            <a:r>
              <a:rPr sz="2050" spc="-90" dirty="0">
                <a:latin typeface="Times New Roman"/>
                <a:cs typeface="Times New Roman"/>
              </a:rPr>
              <a:t>	</a:t>
            </a:r>
            <a:r>
              <a:rPr sz="3075" spc="-179" baseline="-39295" dirty="0">
                <a:latin typeface="Times New Roman"/>
                <a:cs typeface="Times New Roman"/>
              </a:rPr>
              <a:t>2	</a:t>
            </a:r>
            <a:r>
              <a:rPr sz="2050" spc="-90" dirty="0">
                <a:latin typeface="Symbol"/>
                <a:cs typeface="Symbol"/>
              </a:rPr>
              <a:t></a:t>
            </a:r>
            <a:r>
              <a:rPr sz="2050" spc="-90" dirty="0">
                <a:latin typeface="Times New Roman"/>
                <a:cs typeface="Times New Roman"/>
              </a:rPr>
              <a:t>	</a:t>
            </a:r>
            <a:r>
              <a:rPr sz="3075" spc="-247" baseline="4065" dirty="0">
                <a:latin typeface="Times New Roman"/>
                <a:cs typeface="Times New Roman"/>
              </a:rPr>
              <a:t>2</a:t>
            </a:r>
            <a:r>
              <a:rPr sz="2050" spc="-90" dirty="0">
                <a:latin typeface="Symbol"/>
                <a:cs typeface="Symbol"/>
              </a:rPr>
              <a:t></a:t>
            </a:r>
            <a:r>
              <a:rPr sz="2050" dirty="0">
                <a:latin typeface="Times New Roman"/>
                <a:cs typeface="Times New Roman"/>
              </a:rPr>
              <a:t>	</a:t>
            </a:r>
            <a:r>
              <a:rPr sz="3075" spc="-179" baseline="-39295" dirty="0">
                <a:latin typeface="Times New Roman"/>
                <a:cs typeface="Times New Roman"/>
              </a:rPr>
              <a:t>2</a:t>
            </a:r>
            <a:r>
              <a:rPr sz="3075" baseline="-39295" dirty="0">
                <a:latin typeface="Times New Roman"/>
                <a:cs typeface="Times New Roman"/>
              </a:rPr>
              <a:t>	</a:t>
            </a:r>
            <a:r>
              <a:rPr sz="2050" spc="-90" dirty="0">
                <a:latin typeface="Symbol"/>
                <a:cs typeface="Symbol"/>
              </a:rPr>
              <a:t></a:t>
            </a:r>
            <a:r>
              <a:rPr sz="2050" dirty="0">
                <a:latin typeface="Times New Roman"/>
                <a:cs typeface="Times New Roman"/>
              </a:rPr>
              <a:t>	</a:t>
            </a:r>
            <a:r>
              <a:rPr sz="2050" spc="-90" dirty="0">
                <a:latin typeface="Symbol"/>
                <a:cs typeface="Symbol"/>
              </a:rPr>
              <a:t></a:t>
            </a:r>
            <a:r>
              <a:rPr sz="2050" dirty="0">
                <a:latin typeface="Times New Roman"/>
                <a:cs typeface="Times New Roman"/>
              </a:rPr>
              <a:t>	</a:t>
            </a:r>
            <a:r>
              <a:rPr sz="3075" spc="-179" baseline="-39295" dirty="0">
                <a:latin typeface="Times New Roman"/>
                <a:cs typeface="Times New Roman"/>
              </a:rPr>
              <a:t>2</a:t>
            </a:r>
            <a:r>
              <a:rPr sz="3075" spc="-262" baseline="-39295" dirty="0">
                <a:latin typeface="Times New Roman"/>
                <a:cs typeface="Times New Roman"/>
              </a:rPr>
              <a:t> </a:t>
            </a:r>
            <a:r>
              <a:rPr sz="2050" spc="-90" dirty="0">
                <a:latin typeface="Symbol"/>
                <a:cs typeface="Symbol"/>
              </a:rPr>
              <a:t></a:t>
            </a:r>
            <a:endParaRPr sz="2050">
              <a:latin typeface="Symbol"/>
              <a:cs typeface="Symbol"/>
            </a:endParaRPr>
          </a:p>
        </p:txBody>
      </p:sp>
      <p:sp>
        <p:nvSpPr>
          <p:cNvPr id="8" name="object 8"/>
          <p:cNvSpPr txBox="1">
            <a:spLocks noGrp="1"/>
          </p:cNvSpPr>
          <p:nvPr>
            <p:ph type="title"/>
          </p:nvPr>
        </p:nvSpPr>
        <p:spPr>
          <a:xfrm>
            <a:off x="672164" y="925322"/>
            <a:ext cx="7632700" cy="342900"/>
          </a:xfrm>
          <a:prstGeom prst="rect">
            <a:avLst/>
          </a:prstGeom>
        </p:spPr>
        <p:txBody>
          <a:bodyPr vert="horz" wrap="square" lIns="0" tIns="16510" rIns="0" bIns="0" rtlCol="0">
            <a:spAutoFit/>
          </a:bodyPr>
          <a:lstStyle/>
          <a:p>
            <a:pPr marL="38100">
              <a:lnSpc>
                <a:spcPct val="100000"/>
              </a:lnSpc>
              <a:spcBef>
                <a:spcPts val="130"/>
              </a:spcBef>
            </a:pPr>
            <a:r>
              <a:rPr sz="3075" b="0" u="none" spc="-179" baseline="1355" dirty="0">
                <a:latin typeface="Times New Roman"/>
                <a:cs typeface="Times New Roman"/>
              </a:rPr>
              <a:t>If</a:t>
            </a:r>
            <a:r>
              <a:rPr sz="3075" b="0" u="none" spc="-187" baseline="1355" dirty="0">
                <a:latin typeface="Times New Roman"/>
                <a:cs typeface="Times New Roman"/>
              </a:rPr>
              <a:t> </a:t>
            </a:r>
            <a:r>
              <a:rPr sz="3075" b="0" u="none" spc="-195" baseline="1355" dirty="0">
                <a:latin typeface="Times New Roman"/>
                <a:cs typeface="Times New Roman"/>
              </a:rPr>
              <a:t>y</a:t>
            </a:r>
            <a:r>
              <a:rPr sz="3075" b="0" u="none" spc="-209" baseline="1355" dirty="0">
                <a:latin typeface="Times New Roman"/>
                <a:cs typeface="Times New Roman"/>
              </a:rPr>
              <a:t> </a:t>
            </a:r>
            <a:r>
              <a:rPr sz="3075" b="0" u="none" spc="-135" baseline="1355" dirty="0">
                <a:latin typeface="Times New Roman"/>
                <a:cs typeface="Times New Roman"/>
              </a:rPr>
              <a:t>is</a:t>
            </a:r>
            <a:r>
              <a:rPr sz="3075" b="0" u="none" spc="-202" baseline="1355" dirty="0">
                <a:latin typeface="Times New Roman"/>
                <a:cs typeface="Times New Roman"/>
              </a:rPr>
              <a:t> </a:t>
            </a:r>
            <a:r>
              <a:rPr sz="3075" b="0" u="none" spc="-165" baseline="1355" dirty="0">
                <a:latin typeface="Times New Roman"/>
                <a:cs typeface="Times New Roman"/>
              </a:rPr>
              <a:t>even,</a:t>
            </a:r>
            <a:r>
              <a:rPr sz="3075" b="0" u="none" spc="-232" baseline="1355" dirty="0">
                <a:latin typeface="Times New Roman"/>
                <a:cs typeface="Times New Roman"/>
              </a:rPr>
              <a:t> </a:t>
            </a:r>
            <a:r>
              <a:rPr sz="3075" b="0" u="none" spc="-135" baseline="1355" dirty="0">
                <a:latin typeface="Times New Roman"/>
                <a:cs typeface="Times New Roman"/>
              </a:rPr>
              <a:t>then</a:t>
            </a:r>
            <a:r>
              <a:rPr sz="3075" b="0" u="none" spc="7" baseline="1355" dirty="0">
                <a:latin typeface="Times New Roman"/>
                <a:cs typeface="Times New Roman"/>
              </a:rPr>
              <a:t> </a:t>
            </a:r>
            <a:r>
              <a:rPr sz="3075" b="0" u="none" spc="-112" baseline="1355" dirty="0">
                <a:latin typeface="Times New Roman"/>
                <a:cs typeface="Times New Roman"/>
              </a:rPr>
              <a:t>its</a:t>
            </a:r>
            <a:r>
              <a:rPr sz="3075" b="0" u="none" spc="-179" baseline="1355" dirty="0">
                <a:latin typeface="Times New Roman"/>
                <a:cs typeface="Times New Roman"/>
              </a:rPr>
              <a:t> </a:t>
            </a:r>
            <a:r>
              <a:rPr sz="3075" b="0" u="none" spc="-89" baseline="1355" dirty="0">
                <a:latin typeface="Times New Roman"/>
                <a:cs typeface="Times New Roman"/>
              </a:rPr>
              <a:t>pre</a:t>
            </a:r>
            <a:r>
              <a:rPr sz="3075" b="0" u="none" spc="-135" baseline="1355" dirty="0">
                <a:latin typeface="Times New Roman"/>
                <a:cs typeface="Times New Roman"/>
              </a:rPr>
              <a:t> </a:t>
            </a:r>
            <a:r>
              <a:rPr sz="3075" b="0" u="none" spc="-172" baseline="1355" dirty="0">
                <a:latin typeface="Times New Roman"/>
                <a:cs typeface="Times New Roman"/>
              </a:rPr>
              <a:t>image</a:t>
            </a:r>
            <a:r>
              <a:rPr sz="3075" b="0" u="none" spc="-127" baseline="1355" dirty="0">
                <a:latin typeface="Times New Roman"/>
                <a:cs typeface="Times New Roman"/>
              </a:rPr>
              <a:t> </a:t>
            </a:r>
            <a:r>
              <a:rPr sz="3075" b="0" u="none" spc="-142" baseline="1355" dirty="0">
                <a:latin typeface="Times New Roman"/>
                <a:cs typeface="Times New Roman"/>
              </a:rPr>
              <a:t>is</a:t>
            </a:r>
            <a:r>
              <a:rPr sz="3075" b="0" u="none" spc="254" baseline="1355" dirty="0">
                <a:latin typeface="Times New Roman"/>
                <a:cs typeface="Times New Roman"/>
              </a:rPr>
              <a:t> </a:t>
            </a:r>
            <a:r>
              <a:rPr sz="2050" b="0" u="none" spc="-160" dirty="0">
                <a:latin typeface="Symbol"/>
                <a:cs typeface="Symbol"/>
              </a:rPr>
              <a:t></a:t>
            </a:r>
            <a:r>
              <a:rPr sz="2050" b="0" u="none" spc="155" dirty="0">
                <a:latin typeface="Times New Roman"/>
                <a:cs typeface="Times New Roman"/>
              </a:rPr>
              <a:t> </a:t>
            </a:r>
            <a:r>
              <a:rPr sz="3075" b="0" i="1" u="none" spc="-195" baseline="35230" dirty="0">
                <a:latin typeface="Times New Roman"/>
                <a:cs typeface="Times New Roman"/>
              </a:rPr>
              <a:t>y</a:t>
            </a:r>
            <a:r>
              <a:rPr sz="3075" b="0" i="1" u="none" spc="89" baseline="35230" dirty="0">
                <a:latin typeface="Times New Roman"/>
                <a:cs typeface="Times New Roman"/>
              </a:rPr>
              <a:t> </a:t>
            </a:r>
            <a:r>
              <a:rPr sz="3075" b="0" u="none" spc="-157" baseline="1355" dirty="0">
                <a:latin typeface="Times New Roman"/>
                <a:cs typeface="Times New Roman"/>
              </a:rPr>
              <a:t>since</a:t>
            </a:r>
            <a:r>
              <a:rPr sz="3075" b="0" u="none" spc="165" baseline="1355" dirty="0">
                <a:latin typeface="Times New Roman"/>
                <a:cs typeface="Times New Roman"/>
              </a:rPr>
              <a:t> </a:t>
            </a:r>
            <a:r>
              <a:rPr sz="2050" b="0" i="1" u="none" spc="-65" dirty="0">
                <a:latin typeface="Times New Roman"/>
                <a:cs typeface="Times New Roman"/>
              </a:rPr>
              <a:t>f</a:t>
            </a:r>
            <a:r>
              <a:rPr sz="2050" b="0" i="1" u="none" spc="-120" dirty="0">
                <a:latin typeface="Times New Roman"/>
                <a:cs typeface="Times New Roman"/>
              </a:rPr>
              <a:t> </a:t>
            </a:r>
            <a:r>
              <a:rPr sz="3075" b="0" u="none" spc="-135" baseline="31165" dirty="0">
                <a:latin typeface="Symbol"/>
                <a:cs typeface="Symbol"/>
              </a:rPr>
              <a:t></a:t>
            </a:r>
            <a:r>
              <a:rPr sz="3075" b="0" u="none" spc="-254" baseline="31165" dirty="0">
                <a:latin typeface="Times New Roman"/>
                <a:cs typeface="Times New Roman"/>
              </a:rPr>
              <a:t> </a:t>
            </a:r>
            <a:r>
              <a:rPr sz="3075" b="0" u="none" spc="-195" baseline="35230" dirty="0">
                <a:latin typeface="Symbol"/>
                <a:cs typeface="Symbol"/>
              </a:rPr>
              <a:t></a:t>
            </a:r>
            <a:r>
              <a:rPr sz="3075" b="0" u="none" spc="-7" baseline="35230" dirty="0">
                <a:latin typeface="Times New Roman"/>
                <a:cs typeface="Times New Roman"/>
              </a:rPr>
              <a:t> </a:t>
            </a:r>
            <a:r>
              <a:rPr sz="3075" b="0" i="1" u="none" spc="-157" baseline="35230" dirty="0">
                <a:latin typeface="Times New Roman"/>
                <a:cs typeface="Times New Roman"/>
              </a:rPr>
              <a:t>y</a:t>
            </a:r>
            <a:r>
              <a:rPr sz="3075" b="0" i="1" u="none" spc="-247" baseline="35230" dirty="0">
                <a:latin typeface="Times New Roman"/>
                <a:cs typeface="Times New Roman"/>
              </a:rPr>
              <a:t> </a:t>
            </a:r>
            <a:r>
              <a:rPr sz="3075" b="0" u="none" spc="-135" baseline="31165" dirty="0">
                <a:latin typeface="Symbol"/>
                <a:cs typeface="Symbol"/>
              </a:rPr>
              <a:t></a:t>
            </a:r>
            <a:r>
              <a:rPr sz="3075" b="0" u="none" spc="-104" baseline="31165" dirty="0">
                <a:latin typeface="Times New Roman"/>
                <a:cs typeface="Times New Roman"/>
              </a:rPr>
              <a:t> </a:t>
            </a:r>
            <a:r>
              <a:rPr sz="2050" b="0" u="none" spc="-130" dirty="0">
                <a:latin typeface="Symbol"/>
                <a:cs typeface="Symbol"/>
              </a:rPr>
              <a:t></a:t>
            </a:r>
            <a:r>
              <a:rPr sz="2050" b="0" u="none" spc="-60" dirty="0">
                <a:latin typeface="Times New Roman"/>
                <a:cs typeface="Times New Roman"/>
              </a:rPr>
              <a:t> </a:t>
            </a:r>
            <a:r>
              <a:rPr sz="2050" b="0" u="none" spc="-130" dirty="0">
                <a:latin typeface="Symbol"/>
                <a:cs typeface="Symbol"/>
              </a:rPr>
              <a:t></a:t>
            </a:r>
            <a:r>
              <a:rPr sz="2050" b="0" u="none" spc="330" dirty="0">
                <a:latin typeface="Times New Roman"/>
                <a:cs typeface="Times New Roman"/>
              </a:rPr>
              <a:t> </a:t>
            </a:r>
            <a:r>
              <a:rPr sz="3075" b="0" u="none" spc="-135" baseline="31165" dirty="0">
                <a:latin typeface="Symbol"/>
                <a:cs typeface="Symbol"/>
              </a:rPr>
              <a:t></a:t>
            </a:r>
            <a:r>
              <a:rPr sz="3075" b="0" u="none" spc="-254" baseline="31165" dirty="0">
                <a:latin typeface="Times New Roman"/>
                <a:cs typeface="Times New Roman"/>
              </a:rPr>
              <a:t> </a:t>
            </a:r>
            <a:r>
              <a:rPr sz="3075" b="0" u="none" spc="-195" baseline="35230" dirty="0">
                <a:latin typeface="Symbol"/>
                <a:cs typeface="Symbol"/>
              </a:rPr>
              <a:t></a:t>
            </a:r>
            <a:r>
              <a:rPr sz="3075" b="0" u="none" spc="-7" baseline="35230" dirty="0">
                <a:latin typeface="Times New Roman"/>
                <a:cs typeface="Times New Roman"/>
              </a:rPr>
              <a:t> </a:t>
            </a:r>
            <a:r>
              <a:rPr sz="3075" b="0" i="1" u="none" spc="-157" baseline="35230" dirty="0">
                <a:latin typeface="Times New Roman"/>
                <a:cs typeface="Times New Roman"/>
              </a:rPr>
              <a:t>y</a:t>
            </a:r>
            <a:r>
              <a:rPr sz="3075" b="0" i="1" u="none" spc="-240" baseline="35230" dirty="0">
                <a:latin typeface="Times New Roman"/>
                <a:cs typeface="Times New Roman"/>
              </a:rPr>
              <a:t> </a:t>
            </a:r>
            <a:r>
              <a:rPr sz="3075" b="0" u="none" spc="-135" baseline="31165" dirty="0">
                <a:latin typeface="Symbol"/>
                <a:cs typeface="Symbol"/>
              </a:rPr>
              <a:t></a:t>
            </a:r>
            <a:r>
              <a:rPr sz="3075" b="0" u="none" spc="-104" baseline="31165" dirty="0">
                <a:latin typeface="Times New Roman"/>
                <a:cs typeface="Times New Roman"/>
              </a:rPr>
              <a:t> </a:t>
            </a:r>
            <a:r>
              <a:rPr sz="2050" b="0" u="none" spc="-130" dirty="0">
                <a:latin typeface="Symbol"/>
                <a:cs typeface="Symbol"/>
              </a:rPr>
              <a:t></a:t>
            </a:r>
            <a:r>
              <a:rPr sz="2050" b="0" u="none" spc="105" dirty="0">
                <a:latin typeface="Times New Roman"/>
                <a:cs typeface="Times New Roman"/>
              </a:rPr>
              <a:t> </a:t>
            </a:r>
            <a:r>
              <a:rPr sz="2050" b="0" i="1" u="none" spc="-105" dirty="0">
                <a:latin typeface="Times New Roman"/>
                <a:cs typeface="Times New Roman"/>
              </a:rPr>
              <a:t>y</a:t>
            </a:r>
            <a:r>
              <a:rPr sz="2050" b="0" i="1" u="none" spc="409" dirty="0">
                <a:latin typeface="Times New Roman"/>
                <a:cs typeface="Times New Roman"/>
              </a:rPr>
              <a:t> </a:t>
            </a:r>
            <a:r>
              <a:rPr sz="2050" b="0" u="none" spc="-40" dirty="0">
                <a:latin typeface="Times New Roman"/>
                <a:cs typeface="Times New Roman"/>
              </a:rPr>
              <a:t>(</a:t>
            </a:r>
            <a:r>
              <a:rPr sz="2050" b="0" i="1" u="none" spc="-40" dirty="0">
                <a:latin typeface="Times New Roman"/>
                <a:cs typeface="Times New Roman"/>
              </a:rPr>
              <a:t>as</a:t>
            </a:r>
            <a:r>
              <a:rPr sz="3075" b="0" u="none" spc="-60" baseline="31165" dirty="0">
                <a:latin typeface="Symbol"/>
                <a:cs typeface="Symbol"/>
              </a:rPr>
              <a:t></a:t>
            </a:r>
            <a:r>
              <a:rPr sz="3075" b="0" u="none" spc="-480" baseline="31165" dirty="0">
                <a:latin typeface="Times New Roman"/>
                <a:cs typeface="Times New Roman"/>
              </a:rPr>
              <a:t> </a:t>
            </a:r>
            <a:r>
              <a:rPr sz="2050" b="0" u="none" spc="-130" dirty="0">
                <a:latin typeface="Symbol"/>
                <a:cs typeface="Symbol"/>
              </a:rPr>
              <a:t></a:t>
            </a:r>
            <a:r>
              <a:rPr sz="2050" b="0" u="none" spc="145" dirty="0">
                <a:latin typeface="Times New Roman"/>
                <a:cs typeface="Times New Roman"/>
              </a:rPr>
              <a:t> </a:t>
            </a:r>
            <a:r>
              <a:rPr sz="3075" b="0" i="1" u="none" spc="-157" baseline="35230" dirty="0">
                <a:latin typeface="Times New Roman"/>
                <a:cs typeface="Times New Roman"/>
              </a:rPr>
              <a:t>y</a:t>
            </a:r>
            <a:r>
              <a:rPr sz="3075" b="0" i="1" u="none" spc="-254" baseline="35230" dirty="0">
                <a:latin typeface="Times New Roman"/>
                <a:cs typeface="Times New Roman"/>
              </a:rPr>
              <a:t> </a:t>
            </a:r>
            <a:r>
              <a:rPr sz="3075" b="0" u="none" spc="-135" baseline="31165" dirty="0">
                <a:latin typeface="Symbol"/>
                <a:cs typeface="Symbol"/>
              </a:rPr>
              <a:t></a:t>
            </a:r>
            <a:r>
              <a:rPr sz="3075" b="0" u="none" spc="-150" baseline="31165" dirty="0">
                <a:latin typeface="Times New Roman"/>
                <a:cs typeface="Times New Roman"/>
              </a:rPr>
              <a:t> </a:t>
            </a:r>
            <a:r>
              <a:rPr sz="2050" b="0" u="none" spc="-130" dirty="0">
                <a:latin typeface="Symbol"/>
                <a:cs typeface="Symbol"/>
              </a:rPr>
              <a:t></a:t>
            </a:r>
            <a:r>
              <a:rPr sz="2050" b="0" u="none" spc="-85" dirty="0">
                <a:latin typeface="Times New Roman"/>
                <a:cs typeface="Times New Roman"/>
              </a:rPr>
              <a:t> </a:t>
            </a:r>
            <a:r>
              <a:rPr sz="2050" b="0" u="none" spc="-110" dirty="0">
                <a:latin typeface="Times New Roman"/>
                <a:cs typeface="Times New Roman"/>
              </a:rPr>
              <a:t>0)</a:t>
            </a:r>
            <a:r>
              <a:rPr sz="2050" b="0" u="none" spc="-229" dirty="0">
                <a:latin typeface="Times New Roman"/>
                <a:cs typeface="Times New Roman"/>
              </a:rPr>
              <a:t> </a:t>
            </a:r>
            <a:r>
              <a:rPr sz="3075" b="0" u="none" spc="-97" baseline="1355" dirty="0">
                <a:latin typeface="Times New Roman"/>
                <a:cs typeface="Times New Roman"/>
              </a:rPr>
              <a:t>.</a:t>
            </a:r>
            <a:endParaRPr sz="3075" baseline="1355">
              <a:latin typeface="Times New Roman"/>
              <a:cs typeface="Times New Roman"/>
            </a:endParaRPr>
          </a:p>
        </p:txBody>
      </p:sp>
      <p:sp>
        <p:nvSpPr>
          <p:cNvPr id="9" name="object 9"/>
          <p:cNvSpPr/>
          <p:nvPr/>
        </p:nvSpPr>
        <p:spPr>
          <a:xfrm>
            <a:off x="4243676" y="1853003"/>
            <a:ext cx="446405" cy="0"/>
          </a:xfrm>
          <a:custGeom>
            <a:avLst/>
            <a:gdLst/>
            <a:ahLst/>
            <a:cxnLst/>
            <a:rect l="l" t="t" r="r" b="b"/>
            <a:pathLst>
              <a:path w="446404">
                <a:moveTo>
                  <a:pt x="0" y="0"/>
                </a:moveTo>
                <a:lnTo>
                  <a:pt x="446216" y="0"/>
                </a:lnTo>
              </a:path>
            </a:pathLst>
          </a:custGeom>
          <a:ln w="11145">
            <a:solidFill>
              <a:srgbClr val="000000"/>
            </a:solidFill>
          </a:ln>
        </p:spPr>
        <p:txBody>
          <a:bodyPr wrap="square" lIns="0" tIns="0" rIns="0" bIns="0" rtlCol="0"/>
          <a:lstStyle/>
          <a:p>
            <a:endParaRPr/>
          </a:p>
        </p:txBody>
      </p:sp>
      <p:sp>
        <p:nvSpPr>
          <p:cNvPr id="10" name="object 10"/>
          <p:cNvSpPr/>
          <p:nvPr/>
        </p:nvSpPr>
        <p:spPr>
          <a:xfrm>
            <a:off x="5583757" y="1853003"/>
            <a:ext cx="154305" cy="0"/>
          </a:xfrm>
          <a:custGeom>
            <a:avLst/>
            <a:gdLst/>
            <a:ahLst/>
            <a:cxnLst/>
            <a:rect l="l" t="t" r="r" b="b"/>
            <a:pathLst>
              <a:path w="154304">
                <a:moveTo>
                  <a:pt x="0" y="0"/>
                </a:moveTo>
                <a:lnTo>
                  <a:pt x="154046" y="0"/>
                </a:lnTo>
              </a:path>
            </a:pathLst>
          </a:custGeom>
          <a:ln w="10614">
            <a:solidFill>
              <a:srgbClr val="000000"/>
            </a:solidFill>
          </a:ln>
        </p:spPr>
        <p:txBody>
          <a:bodyPr wrap="square" lIns="0" tIns="0" rIns="0" bIns="0" rtlCol="0"/>
          <a:lstStyle/>
          <a:p>
            <a:endParaRPr/>
          </a:p>
        </p:txBody>
      </p:sp>
      <p:sp>
        <p:nvSpPr>
          <p:cNvPr id="11" name="object 11"/>
          <p:cNvSpPr txBox="1"/>
          <p:nvPr/>
        </p:nvSpPr>
        <p:spPr>
          <a:xfrm>
            <a:off x="634064" y="998056"/>
            <a:ext cx="7416165" cy="1540510"/>
          </a:xfrm>
          <a:prstGeom prst="rect">
            <a:avLst/>
          </a:prstGeom>
        </p:spPr>
        <p:txBody>
          <a:bodyPr vert="horz" wrap="square" lIns="0" tIns="180975" rIns="0" bIns="0" rtlCol="0">
            <a:spAutoFit/>
          </a:bodyPr>
          <a:lstStyle/>
          <a:p>
            <a:pPr marL="4170679">
              <a:lnSpc>
                <a:spcPct val="100000"/>
              </a:lnSpc>
              <a:spcBef>
                <a:spcPts val="1425"/>
              </a:spcBef>
              <a:tabLst>
                <a:tab pos="4640580" algn="l"/>
                <a:tab pos="5203825" algn="l"/>
                <a:tab pos="5674360" algn="l"/>
                <a:tab pos="6557009" algn="l"/>
                <a:tab pos="7026909" algn="l"/>
              </a:tabLst>
            </a:pPr>
            <a:r>
              <a:rPr sz="2050" spc="-90" dirty="0">
                <a:latin typeface="Symbol"/>
                <a:cs typeface="Symbol"/>
              </a:rPr>
              <a:t></a:t>
            </a:r>
            <a:r>
              <a:rPr sz="2050" spc="-90" dirty="0">
                <a:latin typeface="Times New Roman"/>
                <a:cs typeface="Times New Roman"/>
              </a:rPr>
              <a:t>	</a:t>
            </a:r>
            <a:r>
              <a:rPr sz="2050" spc="-90" dirty="0">
                <a:latin typeface="Symbol"/>
                <a:cs typeface="Symbol"/>
              </a:rPr>
              <a:t></a:t>
            </a:r>
            <a:r>
              <a:rPr sz="2050" spc="-90" dirty="0">
                <a:latin typeface="Times New Roman"/>
                <a:cs typeface="Times New Roman"/>
              </a:rPr>
              <a:t>	</a:t>
            </a:r>
            <a:r>
              <a:rPr sz="2050" spc="-90" dirty="0">
                <a:latin typeface="Symbol"/>
                <a:cs typeface="Symbol"/>
              </a:rPr>
              <a:t></a:t>
            </a:r>
            <a:r>
              <a:rPr sz="2050" spc="-90" dirty="0">
                <a:latin typeface="Times New Roman"/>
                <a:cs typeface="Times New Roman"/>
              </a:rPr>
              <a:t>	</a:t>
            </a:r>
            <a:r>
              <a:rPr sz="2050" spc="-90" dirty="0">
                <a:latin typeface="Symbol"/>
                <a:cs typeface="Symbol"/>
              </a:rPr>
              <a:t></a:t>
            </a:r>
            <a:r>
              <a:rPr sz="2050" spc="-90" dirty="0">
                <a:latin typeface="Times New Roman"/>
                <a:cs typeface="Times New Roman"/>
              </a:rPr>
              <a:t>	</a:t>
            </a:r>
            <a:r>
              <a:rPr sz="2050" spc="-90" dirty="0">
                <a:latin typeface="Symbol"/>
                <a:cs typeface="Symbol"/>
              </a:rPr>
              <a:t></a:t>
            </a:r>
            <a:r>
              <a:rPr sz="2050" spc="-90" dirty="0">
                <a:latin typeface="Times New Roman"/>
                <a:cs typeface="Times New Roman"/>
              </a:rPr>
              <a:t>	</a:t>
            </a:r>
            <a:r>
              <a:rPr sz="2050" spc="-90" dirty="0">
                <a:latin typeface="Symbol"/>
                <a:cs typeface="Symbol"/>
              </a:rPr>
              <a:t></a:t>
            </a:r>
            <a:endParaRPr sz="2050">
              <a:latin typeface="Symbol"/>
              <a:cs typeface="Symbol"/>
            </a:endParaRPr>
          </a:p>
          <a:p>
            <a:pPr marL="76200">
              <a:lnSpc>
                <a:spcPts val="2010"/>
              </a:lnSpc>
              <a:spcBef>
                <a:spcPts val="1350"/>
              </a:spcBef>
              <a:tabLst>
                <a:tab pos="3646170" algn="l"/>
              </a:tabLst>
            </a:pPr>
            <a:r>
              <a:rPr sz="3075" spc="-487" baseline="1355" dirty="0">
                <a:latin typeface="Times New Roman"/>
                <a:cs typeface="Times New Roman"/>
              </a:rPr>
              <a:t>T</a:t>
            </a:r>
            <a:r>
              <a:rPr sz="3075" spc="-67" baseline="1355" dirty="0">
                <a:latin typeface="Times New Roman"/>
                <a:cs typeface="Times New Roman"/>
              </a:rPr>
              <a:t>hu</a:t>
            </a:r>
            <a:r>
              <a:rPr sz="3075" spc="-157" baseline="1355" dirty="0">
                <a:latin typeface="Times New Roman"/>
                <a:cs typeface="Times New Roman"/>
              </a:rPr>
              <a:t>s</a:t>
            </a:r>
            <a:r>
              <a:rPr sz="3075" spc="-179" baseline="1355" dirty="0">
                <a:latin typeface="Times New Roman"/>
                <a:cs typeface="Times New Roman"/>
              </a:rPr>
              <a:t> </a:t>
            </a:r>
            <a:r>
              <a:rPr sz="3075" spc="-202" baseline="1355" dirty="0">
                <a:latin typeface="Times New Roman"/>
                <a:cs typeface="Times New Roman"/>
              </a:rPr>
              <a:t>f</a:t>
            </a:r>
            <a:r>
              <a:rPr sz="3075" spc="-225" baseline="1355" dirty="0">
                <a:latin typeface="Times New Roman"/>
                <a:cs typeface="Times New Roman"/>
              </a:rPr>
              <a:t>o</a:t>
            </a:r>
            <a:r>
              <a:rPr sz="3075" spc="-135" baseline="1355" dirty="0">
                <a:latin typeface="Times New Roman"/>
                <a:cs typeface="Times New Roman"/>
              </a:rPr>
              <a:t>r</a:t>
            </a:r>
            <a:r>
              <a:rPr sz="3075" spc="52" baseline="1355" dirty="0">
                <a:latin typeface="Times New Roman"/>
                <a:cs typeface="Times New Roman"/>
              </a:rPr>
              <a:t> </a:t>
            </a:r>
            <a:r>
              <a:rPr sz="3075" spc="-112" baseline="1355" dirty="0">
                <a:latin typeface="Times New Roman"/>
                <a:cs typeface="Times New Roman"/>
              </a:rPr>
              <a:t>a</a:t>
            </a:r>
            <a:r>
              <a:rPr sz="3075" spc="-67" baseline="1355" dirty="0">
                <a:latin typeface="Times New Roman"/>
                <a:cs typeface="Times New Roman"/>
              </a:rPr>
              <a:t>n</a:t>
            </a:r>
            <a:r>
              <a:rPr sz="3075" spc="-195" baseline="1355" dirty="0">
                <a:latin typeface="Times New Roman"/>
                <a:cs typeface="Times New Roman"/>
              </a:rPr>
              <a:t>y</a:t>
            </a:r>
            <a:r>
              <a:rPr sz="3075" spc="-142" baseline="1355" dirty="0">
                <a:latin typeface="Times New Roman"/>
                <a:cs typeface="Times New Roman"/>
              </a:rPr>
              <a:t> </a:t>
            </a:r>
            <a:r>
              <a:rPr sz="2000" i="1" spc="-60" dirty="0">
                <a:latin typeface="Times New Roman"/>
                <a:cs typeface="Times New Roman"/>
              </a:rPr>
              <a:t>y</a:t>
            </a:r>
            <a:r>
              <a:rPr sz="2000" i="1" spc="-210" dirty="0">
                <a:latin typeface="Times New Roman"/>
                <a:cs typeface="Times New Roman"/>
              </a:rPr>
              <a:t> </a:t>
            </a:r>
            <a:r>
              <a:rPr sz="2000" spc="-95" dirty="0">
                <a:latin typeface="Symbol"/>
                <a:cs typeface="Symbol"/>
              </a:rPr>
              <a:t></a:t>
            </a:r>
            <a:r>
              <a:rPr sz="2000" spc="-185" dirty="0">
                <a:latin typeface="Times New Roman"/>
                <a:cs typeface="Times New Roman"/>
              </a:rPr>
              <a:t> </a:t>
            </a:r>
            <a:r>
              <a:rPr sz="2000" i="1" spc="-90" dirty="0">
                <a:latin typeface="Times New Roman"/>
                <a:cs typeface="Times New Roman"/>
              </a:rPr>
              <a:t>N</a:t>
            </a:r>
            <a:r>
              <a:rPr sz="2000" i="1" spc="-5" dirty="0">
                <a:latin typeface="Times New Roman"/>
                <a:cs typeface="Times New Roman"/>
              </a:rPr>
              <a:t> </a:t>
            </a:r>
            <a:r>
              <a:rPr sz="3075" spc="-97" baseline="1355" dirty="0">
                <a:latin typeface="Times New Roman"/>
                <a:cs typeface="Times New Roman"/>
              </a:rPr>
              <a:t>,</a:t>
            </a:r>
            <a:r>
              <a:rPr sz="3075" spc="-262" baseline="1355" dirty="0">
                <a:latin typeface="Times New Roman"/>
                <a:cs typeface="Times New Roman"/>
              </a:rPr>
              <a:t> </a:t>
            </a:r>
            <a:r>
              <a:rPr sz="3075" spc="-89" baseline="1355" dirty="0">
                <a:latin typeface="Times New Roman"/>
                <a:cs typeface="Times New Roman"/>
              </a:rPr>
              <a:t>t</a:t>
            </a:r>
            <a:r>
              <a:rPr sz="3075" spc="-67" baseline="1355" dirty="0">
                <a:latin typeface="Times New Roman"/>
                <a:cs typeface="Times New Roman"/>
              </a:rPr>
              <a:t>h</a:t>
            </a:r>
            <a:r>
              <a:rPr sz="3075" spc="-172" baseline="1355" dirty="0">
                <a:latin typeface="Times New Roman"/>
                <a:cs typeface="Times New Roman"/>
              </a:rPr>
              <a:t>e</a:t>
            </a:r>
            <a:r>
              <a:rPr sz="3075" spc="-135" baseline="1355" dirty="0">
                <a:latin typeface="Times New Roman"/>
                <a:cs typeface="Times New Roman"/>
              </a:rPr>
              <a:t> </a:t>
            </a:r>
            <a:r>
              <a:rPr sz="3075" spc="-120" baseline="1355" dirty="0">
                <a:latin typeface="Times New Roman"/>
                <a:cs typeface="Times New Roman"/>
              </a:rPr>
              <a:t>p</a:t>
            </a:r>
            <a:r>
              <a:rPr sz="3075" spc="37" baseline="1355" dirty="0">
                <a:latin typeface="Times New Roman"/>
                <a:cs typeface="Times New Roman"/>
              </a:rPr>
              <a:t>r</a:t>
            </a:r>
            <a:r>
              <a:rPr sz="3075" spc="-172" baseline="1355" dirty="0">
                <a:latin typeface="Times New Roman"/>
                <a:cs typeface="Times New Roman"/>
              </a:rPr>
              <a:t>e</a:t>
            </a:r>
            <a:r>
              <a:rPr sz="3075" spc="-135" baseline="1355" dirty="0">
                <a:latin typeface="Times New Roman"/>
                <a:cs typeface="Times New Roman"/>
              </a:rPr>
              <a:t> i</a:t>
            </a:r>
            <a:r>
              <a:rPr sz="3075" spc="-225" baseline="1355" dirty="0">
                <a:latin typeface="Times New Roman"/>
                <a:cs typeface="Times New Roman"/>
              </a:rPr>
              <a:t>m</a:t>
            </a:r>
            <a:r>
              <a:rPr sz="3075" spc="-112" baseline="1355" dirty="0">
                <a:latin typeface="Times New Roman"/>
                <a:cs typeface="Times New Roman"/>
              </a:rPr>
              <a:t>a</a:t>
            </a:r>
            <a:r>
              <a:rPr sz="3075" spc="-187" baseline="1355" dirty="0">
                <a:latin typeface="Times New Roman"/>
                <a:cs typeface="Times New Roman"/>
              </a:rPr>
              <a:t>ge</a:t>
            </a:r>
            <a:r>
              <a:rPr sz="3075" spc="-135" baseline="1355" dirty="0">
                <a:latin typeface="Times New Roman"/>
                <a:cs typeface="Times New Roman"/>
              </a:rPr>
              <a:t> i</a:t>
            </a:r>
            <a:r>
              <a:rPr sz="3075" spc="-157" baseline="1355" dirty="0">
                <a:latin typeface="Times New Roman"/>
                <a:cs typeface="Times New Roman"/>
              </a:rPr>
              <a:t>s</a:t>
            </a:r>
            <a:r>
              <a:rPr sz="3075" baseline="1355" dirty="0">
                <a:latin typeface="Times New Roman"/>
                <a:cs typeface="Times New Roman"/>
              </a:rPr>
              <a:t>	</a:t>
            </a:r>
            <a:r>
              <a:rPr sz="3075" i="1" spc="-179" baseline="36585" dirty="0">
                <a:latin typeface="Times New Roman"/>
                <a:cs typeface="Times New Roman"/>
              </a:rPr>
              <a:t>y</a:t>
            </a:r>
            <a:r>
              <a:rPr sz="3075" i="1" spc="-150" baseline="36585" dirty="0">
                <a:latin typeface="Times New Roman"/>
                <a:cs typeface="Times New Roman"/>
              </a:rPr>
              <a:t> </a:t>
            </a:r>
            <a:r>
              <a:rPr sz="3075" spc="-217" baseline="36585" dirty="0">
                <a:latin typeface="Symbol"/>
                <a:cs typeface="Symbol"/>
              </a:rPr>
              <a:t></a:t>
            </a:r>
            <a:r>
              <a:rPr sz="3075" spc="-472" baseline="36585" dirty="0">
                <a:latin typeface="Times New Roman"/>
                <a:cs typeface="Times New Roman"/>
              </a:rPr>
              <a:t> </a:t>
            </a:r>
            <a:r>
              <a:rPr sz="3075" spc="-202" baseline="36585" dirty="0">
                <a:latin typeface="Times New Roman"/>
                <a:cs typeface="Times New Roman"/>
              </a:rPr>
              <a:t>1</a:t>
            </a:r>
            <a:r>
              <a:rPr sz="3075" spc="-367" baseline="36585" dirty="0">
                <a:latin typeface="Times New Roman"/>
                <a:cs typeface="Times New Roman"/>
              </a:rPr>
              <a:t> </a:t>
            </a:r>
            <a:r>
              <a:rPr sz="3075" spc="-284" baseline="1355" dirty="0">
                <a:latin typeface="Symbol"/>
                <a:cs typeface="Symbol"/>
              </a:rPr>
              <a:t></a:t>
            </a:r>
            <a:r>
              <a:rPr sz="3075" spc="-277" baseline="1355" dirty="0">
                <a:latin typeface="Times New Roman"/>
                <a:cs typeface="Times New Roman"/>
              </a:rPr>
              <a:t> </a:t>
            </a:r>
            <a:r>
              <a:rPr sz="3075" i="1" spc="-225" baseline="1355" dirty="0">
                <a:latin typeface="Times New Roman"/>
                <a:cs typeface="Times New Roman"/>
              </a:rPr>
              <a:t>Z</a:t>
            </a:r>
            <a:r>
              <a:rPr sz="3075" i="1" spc="-104" baseline="1355" dirty="0">
                <a:latin typeface="Times New Roman"/>
                <a:cs typeface="Times New Roman"/>
              </a:rPr>
              <a:t> </a:t>
            </a:r>
            <a:r>
              <a:rPr sz="3075" spc="-225" baseline="1355" dirty="0">
                <a:latin typeface="Times New Roman"/>
                <a:cs typeface="Times New Roman"/>
              </a:rPr>
              <a:t>o</a:t>
            </a:r>
            <a:r>
              <a:rPr sz="3075" spc="-135" baseline="1355" dirty="0">
                <a:latin typeface="Times New Roman"/>
                <a:cs typeface="Times New Roman"/>
              </a:rPr>
              <a:t>r</a:t>
            </a:r>
            <a:r>
              <a:rPr sz="3075" baseline="1355" dirty="0">
                <a:latin typeface="Times New Roman"/>
                <a:cs typeface="Times New Roman"/>
              </a:rPr>
              <a:t> </a:t>
            </a:r>
            <a:r>
              <a:rPr sz="3075" spc="-315" baseline="1355" dirty="0">
                <a:latin typeface="Times New Roman"/>
                <a:cs typeface="Times New Roman"/>
              </a:rPr>
              <a:t> </a:t>
            </a:r>
            <a:r>
              <a:rPr sz="3075" spc="-217" baseline="1355" dirty="0">
                <a:latin typeface="Symbol"/>
                <a:cs typeface="Symbol"/>
              </a:rPr>
              <a:t></a:t>
            </a:r>
            <a:r>
              <a:rPr sz="3075" spc="225" baseline="1355" dirty="0">
                <a:latin typeface="Times New Roman"/>
                <a:cs typeface="Times New Roman"/>
              </a:rPr>
              <a:t> </a:t>
            </a:r>
            <a:r>
              <a:rPr sz="3075" i="1" spc="-172" baseline="36585" dirty="0">
                <a:latin typeface="Times New Roman"/>
                <a:cs typeface="Times New Roman"/>
              </a:rPr>
              <a:t>y</a:t>
            </a:r>
            <a:r>
              <a:rPr sz="3075" i="1" spc="-75" baseline="36585" dirty="0">
                <a:latin typeface="Times New Roman"/>
                <a:cs typeface="Times New Roman"/>
              </a:rPr>
              <a:t> </a:t>
            </a:r>
            <a:r>
              <a:rPr sz="3075" spc="-277" baseline="1355" dirty="0">
                <a:latin typeface="Symbol"/>
                <a:cs typeface="Symbol"/>
              </a:rPr>
              <a:t></a:t>
            </a:r>
            <a:r>
              <a:rPr sz="3075" spc="-315" baseline="1355" dirty="0">
                <a:latin typeface="Times New Roman"/>
                <a:cs typeface="Times New Roman"/>
              </a:rPr>
              <a:t> </a:t>
            </a:r>
            <a:r>
              <a:rPr sz="3075" i="1" spc="-217" baseline="1355" dirty="0">
                <a:latin typeface="Times New Roman"/>
                <a:cs typeface="Times New Roman"/>
              </a:rPr>
              <a:t>Z</a:t>
            </a:r>
            <a:r>
              <a:rPr sz="3075" i="1" baseline="1355" dirty="0">
                <a:latin typeface="Times New Roman"/>
                <a:cs typeface="Times New Roman"/>
              </a:rPr>
              <a:t> </a:t>
            </a:r>
            <a:r>
              <a:rPr sz="3075" spc="-97" baseline="1355" dirty="0">
                <a:latin typeface="Times New Roman"/>
                <a:cs typeface="Times New Roman"/>
              </a:rPr>
              <a:t>.</a:t>
            </a:r>
            <a:r>
              <a:rPr sz="3075" spc="-262" baseline="1355" dirty="0">
                <a:latin typeface="Times New Roman"/>
                <a:cs typeface="Times New Roman"/>
              </a:rPr>
              <a:t> </a:t>
            </a:r>
            <a:r>
              <a:rPr sz="3075" spc="-375" baseline="1355" dirty="0">
                <a:latin typeface="Times New Roman"/>
                <a:cs typeface="Times New Roman"/>
              </a:rPr>
              <a:t>H</a:t>
            </a:r>
            <a:r>
              <a:rPr sz="3075" spc="-187" baseline="1355" dirty="0">
                <a:latin typeface="Times New Roman"/>
                <a:cs typeface="Times New Roman"/>
              </a:rPr>
              <a:t>e</a:t>
            </a:r>
            <a:r>
              <a:rPr sz="3075" spc="-67" baseline="1355" dirty="0">
                <a:latin typeface="Times New Roman"/>
                <a:cs typeface="Times New Roman"/>
              </a:rPr>
              <a:t>n</a:t>
            </a:r>
            <a:r>
              <a:rPr sz="3075" spc="-165" baseline="1355" dirty="0">
                <a:latin typeface="Times New Roman"/>
                <a:cs typeface="Times New Roman"/>
              </a:rPr>
              <a:t>c</a:t>
            </a:r>
            <a:r>
              <a:rPr sz="3075" spc="-172" baseline="1355" dirty="0">
                <a:latin typeface="Times New Roman"/>
                <a:cs typeface="Times New Roman"/>
              </a:rPr>
              <a:t>e</a:t>
            </a:r>
            <a:r>
              <a:rPr sz="3075" spc="-135" baseline="1355" dirty="0">
                <a:latin typeface="Times New Roman"/>
                <a:cs typeface="Times New Roman"/>
              </a:rPr>
              <a:t> </a:t>
            </a:r>
            <a:r>
              <a:rPr sz="3075" spc="-202" baseline="1355" dirty="0">
                <a:latin typeface="Times New Roman"/>
                <a:cs typeface="Times New Roman"/>
              </a:rPr>
              <a:t>f</a:t>
            </a:r>
            <a:r>
              <a:rPr sz="3075" spc="-172" baseline="1355" dirty="0">
                <a:latin typeface="Times New Roman"/>
                <a:cs typeface="Times New Roman"/>
              </a:rPr>
              <a:t>(</a:t>
            </a:r>
            <a:r>
              <a:rPr sz="3075" spc="-150" baseline="1355" dirty="0">
                <a:latin typeface="Times New Roman"/>
                <a:cs typeface="Times New Roman"/>
              </a:rPr>
              <a:t>x</a:t>
            </a:r>
            <a:r>
              <a:rPr sz="3075" spc="-135" baseline="1355" dirty="0">
                <a:latin typeface="Times New Roman"/>
                <a:cs typeface="Times New Roman"/>
              </a:rPr>
              <a:t>)</a:t>
            </a:r>
            <a:r>
              <a:rPr sz="3075" spc="-165" baseline="1355" dirty="0">
                <a:latin typeface="Times New Roman"/>
                <a:cs typeface="Times New Roman"/>
              </a:rPr>
              <a:t> </a:t>
            </a:r>
            <a:r>
              <a:rPr sz="3075" spc="-135" baseline="1355" dirty="0">
                <a:latin typeface="Times New Roman"/>
                <a:cs typeface="Times New Roman"/>
              </a:rPr>
              <a:t>is</a:t>
            </a:r>
            <a:r>
              <a:rPr sz="3075" spc="-172" baseline="1355" dirty="0">
                <a:latin typeface="Times New Roman"/>
                <a:cs typeface="Times New Roman"/>
              </a:rPr>
              <a:t> </a:t>
            </a:r>
            <a:r>
              <a:rPr sz="3075" spc="-225" baseline="1355" dirty="0">
                <a:latin typeface="Times New Roman"/>
                <a:cs typeface="Times New Roman"/>
              </a:rPr>
              <a:t>o</a:t>
            </a:r>
            <a:r>
              <a:rPr sz="3075" spc="-67" baseline="1355" dirty="0">
                <a:latin typeface="Times New Roman"/>
                <a:cs typeface="Times New Roman"/>
              </a:rPr>
              <a:t>n</a:t>
            </a:r>
            <a:r>
              <a:rPr sz="3075" spc="-89" baseline="1355" dirty="0">
                <a:latin typeface="Times New Roman"/>
                <a:cs typeface="Times New Roman"/>
              </a:rPr>
              <a:t>t</a:t>
            </a:r>
            <a:r>
              <a:rPr sz="3075" spc="-225" baseline="1355" dirty="0">
                <a:latin typeface="Times New Roman"/>
                <a:cs typeface="Times New Roman"/>
              </a:rPr>
              <a:t>o</a:t>
            </a:r>
            <a:r>
              <a:rPr sz="3075" spc="-97" baseline="1355" dirty="0">
                <a:latin typeface="Times New Roman"/>
                <a:cs typeface="Times New Roman"/>
              </a:rPr>
              <a:t>.</a:t>
            </a:r>
            <a:endParaRPr sz="3075" baseline="1355">
              <a:latin typeface="Times New Roman"/>
              <a:cs typeface="Times New Roman"/>
            </a:endParaRPr>
          </a:p>
          <a:p>
            <a:pPr marL="3778885">
              <a:lnSpc>
                <a:spcPts val="2010"/>
              </a:lnSpc>
              <a:tabLst>
                <a:tab pos="4973320" algn="l"/>
              </a:tabLst>
            </a:pPr>
            <a:r>
              <a:rPr sz="2050" spc="-135" dirty="0">
                <a:latin typeface="Times New Roman"/>
                <a:cs typeface="Times New Roman"/>
              </a:rPr>
              <a:t>2	</a:t>
            </a:r>
            <a:r>
              <a:rPr sz="2050" spc="-130" dirty="0">
                <a:latin typeface="Times New Roman"/>
                <a:cs typeface="Times New Roman"/>
              </a:rPr>
              <a:t>2</a:t>
            </a:r>
            <a:endParaRPr sz="2050">
              <a:latin typeface="Times New Roman"/>
              <a:cs typeface="Times New Roman"/>
            </a:endParaRPr>
          </a:p>
          <a:p>
            <a:pPr marL="76200">
              <a:lnSpc>
                <a:spcPct val="100000"/>
              </a:lnSpc>
              <a:spcBef>
                <a:spcPts val="300"/>
              </a:spcBef>
            </a:pPr>
            <a:r>
              <a:rPr sz="2050" spc="-280" dirty="0">
                <a:latin typeface="Times New Roman"/>
                <a:cs typeface="Times New Roman"/>
              </a:rPr>
              <a:t>C</a:t>
            </a:r>
            <a:r>
              <a:rPr sz="2050" spc="-150" dirty="0">
                <a:latin typeface="Times New Roman"/>
                <a:cs typeface="Times New Roman"/>
              </a:rPr>
              <a:t>o</a:t>
            </a:r>
            <a:r>
              <a:rPr sz="2050" spc="-45" dirty="0">
                <a:latin typeface="Times New Roman"/>
                <a:cs typeface="Times New Roman"/>
              </a:rPr>
              <a:t>n</a:t>
            </a:r>
            <a:r>
              <a:rPr sz="2050" spc="-160" dirty="0">
                <a:latin typeface="Times New Roman"/>
                <a:cs typeface="Times New Roman"/>
              </a:rPr>
              <a:t>s</a:t>
            </a:r>
            <a:r>
              <a:rPr sz="2050" spc="-125" dirty="0">
                <a:latin typeface="Times New Roman"/>
                <a:cs typeface="Times New Roman"/>
              </a:rPr>
              <a:t>e</a:t>
            </a:r>
            <a:r>
              <a:rPr sz="2050" spc="-100" dirty="0">
                <a:latin typeface="Times New Roman"/>
                <a:cs typeface="Times New Roman"/>
              </a:rPr>
              <a:t>q</a:t>
            </a:r>
            <a:r>
              <a:rPr sz="2050" spc="-45" dirty="0">
                <a:latin typeface="Times New Roman"/>
                <a:cs typeface="Times New Roman"/>
              </a:rPr>
              <a:t>u</a:t>
            </a:r>
            <a:r>
              <a:rPr sz="2050" spc="-125" dirty="0">
                <a:latin typeface="Times New Roman"/>
                <a:cs typeface="Times New Roman"/>
              </a:rPr>
              <a:t>e</a:t>
            </a:r>
            <a:r>
              <a:rPr sz="2050" spc="-45" dirty="0">
                <a:latin typeface="Times New Roman"/>
                <a:cs typeface="Times New Roman"/>
              </a:rPr>
              <a:t>n</a:t>
            </a:r>
            <a:r>
              <a:rPr sz="2050" spc="-60" dirty="0">
                <a:latin typeface="Times New Roman"/>
                <a:cs typeface="Times New Roman"/>
              </a:rPr>
              <a:t>t</a:t>
            </a:r>
            <a:r>
              <a:rPr sz="2050" spc="-90" dirty="0">
                <a:latin typeface="Times New Roman"/>
                <a:cs typeface="Times New Roman"/>
              </a:rPr>
              <a:t>l</a:t>
            </a:r>
            <a:r>
              <a:rPr sz="2050" spc="-130" dirty="0">
                <a:latin typeface="Times New Roman"/>
                <a:cs typeface="Times New Roman"/>
              </a:rPr>
              <a:t>y</a:t>
            </a:r>
            <a:r>
              <a:rPr sz="2050" spc="-120" dirty="0">
                <a:latin typeface="Times New Roman"/>
                <a:cs typeface="Times New Roman"/>
              </a:rPr>
              <a:t> </a:t>
            </a:r>
            <a:r>
              <a:rPr sz="2050" spc="-90" dirty="0">
                <a:latin typeface="Times New Roman"/>
                <a:cs typeface="Times New Roman"/>
              </a:rPr>
              <a:t>f</a:t>
            </a:r>
            <a:r>
              <a:rPr sz="2050" spc="-110" dirty="0">
                <a:latin typeface="Times New Roman"/>
                <a:cs typeface="Times New Roman"/>
              </a:rPr>
              <a:t> </a:t>
            </a:r>
            <a:r>
              <a:rPr sz="2050" spc="-90" dirty="0">
                <a:latin typeface="Times New Roman"/>
                <a:cs typeface="Times New Roman"/>
              </a:rPr>
              <a:t>i</a:t>
            </a:r>
            <a:r>
              <a:rPr sz="2050" spc="-105" dirty="0">
                <a:latin typeface="Times New Roman"/>
                <a:cs typeface="Times New Roman"/>
              </a:rPr>
              <a:t>s</a:t>
            </a:r>
            <a:r>
              <a:rPr sz="2050" spc="-120" dirty="0">
                <a:latin typeface="Times New Roman"/>
                <a:cs typeface="Times New Roman"/>
              </a:rPr>
              <a:t> </a:t>
            </a:r>
            <a:r>
              <a:rPr sz="2050" spc="-90" dirty="0">
                <a:latin typeface="Times New Roman"/>
                <a:cs typeface="Times New Roman"/>
              </a:rPr>
              <a:t>i</a:t>
            </a:r>
            <a:r>
              <a:rPr sz="2050" spc="-45" dirty="0">
                <a:latin typeface="Times New Roman"/>
                <a:cs typeface="Times New Roman"/>
              </a:rPr>
              <a:t>n</a:t>
            </a:r>
            <a:r>
              <a:rPr sz="2050" spc="-170" dirty="0">
                <a:latin typeface="Times New Roman"/>
                <a:cs typeface="Times New Roman"/>
              </a:rPr>
              <a:t>v</a:t>
            </a:r>
            <a:r>
              <a:rPr sz="2050" spc="-125" dirty="0">
                <a:latin typeface="Times New Roman"/>
                <a:cs typeface="Times New Roman"/>
              </a:rPr>
              <a:t>e</a:t>
            </a:r>
            <a:r>
              <a:rPr sz="2050" spc="25" dirty="0">
                <a:latin typeface="Times New Roman"/>
                <a:cs typeface="Times New Roman"/>
              </a:rPr>
              <a:t>r</a:t>
            </a:r>
            <a:r>
              <a:rPr sz="2050" spc="-60" dirty="0">
                <a:latin typeface="Times New Roman"/>
                <a:cs typeface="Times New Roman"/>
              </a:rPr>
              <a:t>t</a:t>
            </a:r>
            <a:r>
              <a:rPr sz="2050" spc="-90" dirty="0">
                <a:latin typeface="Times New Roman"/>
                <a:cs typeface="Times New Roman"/>
              </a:rPr>
              <a:t>i</a:t>
            </a:r>
            <a:r>
              <a:rPr sz="2050" spc="-114" dirty="0">
                <a:latin typeface="Times New Roman"/>
                <a:cs typeface="Times New Roman"/>
              </a:rPr>
              <a:t>b</a:t>
            </a:r>
            <a:r>
              <a:rPr sz="2050" spc="-90" dirty="0">
                <a:latin typeface="Times New Roman"/>
                <a:cs typeface="Times New Roman"/>
              </a:rPr>
              <a:t>l</a:t>
            </a:r>
            <a:r>
              <a:rPr sz="2050" spc="-125" dirty="0">
                <a:latin typeface="Times New Roman"/>
                <a:cs typeface="Times New Roman"/>
              </a:rPr>
              <a:t>e</a:t>
            </a:r>
            <a:r>
              <a:rPr sz="2050" spc="-65" dirty="0">
                <a:latin typeface="Times New Roman"/>
                <a:cs typeface="Times New Roman"/>
              </a:rPr>
              <a:t>.</a:t>
            </a:r>
            <a:endParaRPr sz="2050">
              <a:latin typeface="Times New Roman"/>
              <a:cs typeface="Times New Roman"/>
            </a:endParaRPr>
          </a:p>
        </p:txBody>
      </p:sp>
      <p:sp>
        <p:nvSpPr>
          <p:cNvPr id="12" name="object 12"/>
          <p:cNvSpPr txBox="1"/>
          <p:nvPr/>
        </p:nvSpPr>
        <p:spPr>
          <a:xfrm>
            <a:off x="2407526" y="3040966"/>
            <a:ext cx="139700" cy="344805"/>
          </a:xfrm>
          <a:prstGeom prst="rect">
            <a:avLst/>
          </a:prstGeom>
        </p:spPr>
        <p:txBody>
          <a:bodyPr vert="horz" wrap="square" lIns="0" tIns="11430" rIns="0" bIns="0" rtlCol="0">
            <a:spAutoFit/>
          </a:bodyPr>
          <a:lstStyle/>
          <a:p>
            <a:pPr marL="12700">
              <a:lnSpc>
                <a:spcPct val="100000"/>
              </a:lnSpc>
              <a:spcBef>
                <a:spcPts val="90"/>
              </a:spcBef>
            </a:pPr>
            <a:r>
              <a:rPr sz="2100" spc="-145" dirty="0">
                <a:latin typeface="Symbol"/>
                <a:cs typeface="Symbol"/>
              </a:rPr>
              <a:t></a:t>
            </a:r>
            <a:endParaRPr sz="2100">
              <a:latin typeface="Symbol"/>
              <a:cs typeface="Symbol"/>
            </a:endParaRPr>
          </a:p>
        </p:txBody>
      </p:sp>
      <p:sp>
        <p:nvSpPr>
          <p:cNvPr id="13" name="object 13"/>
          <p:cNvSpPr txBox="1"/>
          <p:nvPr/>
        </p:nvSpPr>
        <p:spPr>
          <a:xfrm>
            <a:off x="2382126" y="2976862"/>
            <a:ext cx="1143000" cy="344805"/>
          </a:xfrm>
          <a:prstGeom prst="rect">
            <a:avLst/>
          </a:prstGeom>
        </p:spPr>
        <p:txBody>
          <a:bodyPr vert="horz" wrap="square" lIns="0" tIns="11430" rIns="0" bIns="0" rtlCol="0">
            <a:spAutoFit/>
          </a:bodyPr>
          <a:lstStyle/>
          <a:p>
            <a:pPr marL="38100">
              <a:lnSpc>
                <a:spcPct val="100000"/>
              </a:lnSpc>
              <a:spcBef>
                <a:spcPts val="90"/>
              </a:spcBef>
            </a:pPr>
            <a:r>
              <a:rPr sz="3150" spc="-225" baseline="33068" dirty="0">
                <a:latin typeface="Symbol"/>
                <a:cs typeface="Symbol"/>
              </a:rPr>
              <a:t></a:t>
            </a:r>
            <a:r>
              <a:rPr sz="2100" spc="-160" dirty="0">
                <a:latin typeface="Symbol"/>
                <a:cs typeface="Symbol"/>
              </a:rPr>
              <a:t></a:t>
            </a:r>
            <a:r>
              <a:rPr sz="2100" spc="-180" dirty="0">
                <a:latin typeface="Times New Roman"/>
                <a:cs typeface="Times New Roman"/>
              </a:rPr>
              <a:t> </a:t>
            </a:r>
            <a:r>
              <a:rPr sz="2100" spc="-50" dirty="0">
                <a:latin typeface="Times New Roman"/>
                <a:cs typeface="Times New Roman"/>
              </a:rPr>
              <a:t>2</a:t>
            </a:r>
            <a:r>
              <a:rPr sz="2100" i="1" spc="-120" dirty="0">
                <a:latin typeface="Times New Roman"/>
                <a:cs typeface="Times New Roman"/>
              </a:rPr>
              <a:t>x</a:t>
            </a:r>
            <a:r>
              <a:rPr sz="2100" spc="-75" dirty="0">
                <a:latin typeface="Times New Roman"/>
                <a:cs typeface="Times New Roman"/>
              </a:rPr>
              <a:t>,</a:t>
            </a:r>
            <a:r>
              <a:rPr sz="2100" spc="-229" dirty="0">
                <a:latin typeface="Times New Roman"/>
                <a:cs typeface="Times New Roman"/>
              </a:rPr>
              <a:t> </a:t>
            </a:r>
            <a:r>
              <a:rPr sz="2100" i="1" spc="-130" dirty="0">
                <a:latin typeface="Times New Roman"/>
                <a:cs typeface="Times New Roman"/>
              </a:rPr>
              <a:t>x</a:t>
            </a:r>
            <a:r>
              <a:rPr sz="2100" i="1" spc="-75" dirty="0">
                <a:latin typeface="Times New Roman"/>
                <a:cs typeface="Times New Roman"/>
              </a:rPr>
              <a:t> </a:t>
            </a:r>
            <a:r>
              <a:rPr sz="2100" spc="-160" dirty="0">
                <a:latin typeface="Symbol"/>
                <a:cs typeface="Symbol"/>
              </a:rPr>
              <a:t></a:t>
            </a:r>
            <a:r>
              <a:rPr sz="2100" spc="-95" dirty="0">
                <a:latin typeface="Times New Roman"/>
                <a:cs typeface="Times New Roman"/>
              </a:rPr>
              <a:t> </a:t>
            </a:r>
            <a:r>
              <a:rPr sz="2100" spc="-145" dirty="0">
                <a:latin typeface="Times New Roman"/>
                <a:cs typeface="Times New Roman"/>
              </a:rPr>
              <a:t>0</a:t>
            </a:r>
            <a:endParaRPr sz="2100">
              <a:latin typeface="Times New Roman"/>
              <a:cs typeface="Times New Roman"/>
            </a:endParaRPr>
          </a:p>
        </p:txBody>
      </p:sp>
      <p:sp>
        <p:nvSpPr>
          <p:cNvPr id="14" name="object 14"/>
          <p:cNvSpPr txBox="1"/>
          <p:nvPr/>
        </p:nvSpPr>
        <p:spPr>
          <a:xfrm>
            <a:off x="626666" y="2776552"/>
            <a:ext cx="3015615" cy="344805"/>
          </a:xfrm>
          <a:prstGeom prst="rect">
            <a:avLst/>
          </a:prstGeom>
        </p:spPr>
        <p:txBody>
          <a:bodyPr vert="horz" wrap="square" lIns="0" tIns="11430" rIns="0" bIns="0" rtlCol="0">
            <a:spAutoFit/>
          </a:bodyPr>
          <a:lstStyle/>
          <a:p>
            <a:pPr marL="38100">
              <a:lnSpc>
                <a:spcPct val="100000"/>
              </a:lnSpc>
              <a:spcBef>
                <a:spcPts val="90"/>
              </a:spcBef>
            </a:pPr>
            <a:r>
              <a:rPr sz="2050" spc="-114" dirty="0">
                <a:latin typeface="Times New Roman"/>
                <a:cs typeface="Times New Roman"/>
              </a:rPr>
              <a:t>(</a:t>
            </a:r>
            <a:r>
              <a:rPr sz="2050" spc="-75" dirty="0">
                <a:latin typeface="Times New Roman"/>
                <a:cs typeface="Times New Roman"/>
              </a:rPr>
              <a:t>a</a:t>
            </a:r>
            <a:r>
              <a:rPr sz="2050" spc="-90" dirty="0">
                <a:latin typeface="Times New Roman"/>
                <a:cs typeface="Times New Roman"/>
              </a:rPr>
              <a:t>)</a:t>
            </a:r>
            <a:r>
              <a:rPr sz="2050" spc="160" dirty="0">
                <a:latin typeface="Times New Roman"/>
                <a:cs typeface="Times New Roman"/>
              </a:rPr>
              <a:t> </a:t>
            </a:r>
            <a:r>
              <a:rPr sz="2050" spc="-415" dirty="0">
                <a:latin typeface="Times New Roman"/>
                <a:cs typeface="Times New Roman"/>
              </a:rPr>
              <a:t>L</a:t>
            </a:r>
            <a:r>
              <a:rPr sz="2050" spc="-125" dirty="0">
                <a:latin typeface="Times New Roman"/>
                <a:cs typeface="Times New Roman"/>
              </a:rPr>
              <a:t>e</a:t>
            </a:r>
            <a:r>
              <a:rPr sz="2050" spc="-75" dirty="0">
                <a:latin typeface="Times New Roman"/>
                <a:cs typeface="Times New Roman"/>
              </a:rPr>
              <a:t>t</a:t>
            </a:r>
            <a:r>
              <a:rPr sz="2050" dirty="0">
                <a:latin typeface="Times New Roman"/>
                <a:cs typeface="Times New Roman"/>
              </a:rPr>
              <a:t> </a:t>
            </a:r>
            <a:r>
              <a:rPr sz="2050" spc="-125" dirty="0">
                <a:latin typeface="Times New Roman"/>
                <a:cs typeface="Times New Roman"/>
              </a:rPr>
              <a:t> </a:t>
            </a:r>
            <a:r>
              <a:rPr sz="2100" i="1" spc="-130" dirty="0">
                <a:latin typeface="Times New Roman"/>
                <a:cs typeface="Times New Roman"/>
              </a:rPr>
              <a:t>y</a:t>
            </a:r>
            <a:r>
              <a:rPr sz="2100" i="1" spc="-15" dirty="0">
                <a:latin typeface="Times New Roman"/>
                <a:cs typeface="Times New Roman"/>
              </a:rPr>
              <a:t> </a:t>
            </a:r>
            <a:r>
              <a:rPr sz="2100" spc="-160" dirty="0">
                <a:latin typeface="Symbol"/>
                <a:cs typeface="Symbol"/>
              </a:rPr>
              <a:t></a:t>
            </a:r>
            <a:r>
              <a:rPr sz="2100" dirty="0">
                <a:latin typeface="Times New Roman"/>
                <a:cs typeface="Times New Roman"/>
              </a:rPr>
              <a:t> </a:t>
            </a:r>
            <a:r>
              <a:rPr sz="2100" spc="-254" dirty="0">
                <a:latin typeface="Times New Roman"/>
                <a:cs typeface="Times New Roman"/>
              </a:rPr>
              <a:t> </a:t>
            </a:r>
            <a:r>
              <a:rPr sz="2100" i="1" spc="-85" dirty="0">
                <a:latin typeface="Times New Roman"/>
                <a:cs typeface="Times New Roman"/>
              </a:rPr>
              <a:t>f</a:t>
            </a:r>
            <a:r>
              <a:rPr sz="2100" i="1" spc="-110" dirty="0">
                <a:latin typeface="Times New Roman"/>
                <a:cs typeface="Times New Roman"/>
              </a:rPr>
              <a:t> </a:t>
            </a:r>
            <a:r>
              <a:rPr sz="2100" spc="20" dirty="0">
                <a:latin typeface="Times New Roman"/>
                <a:cs typeface="Times New Roman"/>
              </a:rPr>
              <a:t>(</a:t>
            </a:r>
            <a:r>
              <a:rPr sz="2100" i="1" spc="-95" dirty="0">
                <a:latin typeface="Times New Roman"/>
                <a:cs typeface="Times New Roman"/>
              </a:rPr>
              <a:t>x</a:t>
            </a:r>
            <a:r>
              <a:rPr sz="2100" spc="-100" dirty="0">
                <a:latin typeface="Times New Roman"/>
                <a:cs typeface="Times New Roman"/>
              </a:rPr>
              <a:t>)</a:t>
            </a:r>
            <a:r>
              <a:rPr sz="2100" spc="-65" dirty="0">
                <a:latin typeface="Times New Roman"/>
                <a:cs typeface="Times New Roman"/>
              </a:rPr>
              <a:t> </a:t>
            </a:r>
            <a:r>
              <a:rPr sz="2100" spc="-160" dirty="0">
                <a:latin typeface="Symbol"/>
                <a:cs typeface="Symbol"/>
              </a:rPr>
              <a:t></a:t>
            </a:r>
            <a:r>
              <a:rPr sz="2100" spc="-70" dirty="0">
                <a:latin typeface="Times New Roman"/>
                <a:cs typeface="Times New Roman"/>
              </a:rPr>
              <a:t> </a:t>
            </a:r>
            <a:r>
              <a:rPr sz="3150" spc="-225" baseline="37037" dirty="0">
                <a:latin typeface="Symbol"/>
                <a:cs typeface="Symbol"/>
              </a:rPr>
              <a:t></a:t>
            </a:r>
            <a:r>
              <a:rPr sz="3150" spc="-67" baseline="41005" dirty="0">
                <a:latin typeface="Times New Roman"/>
                <a:cs typeface="Times New Roman"/>
              </a:rPr>
              <a:t>2</a:t>
            </a:r>
            <a:r>
              <a:rPr sz="3150" i="1" spc="-195" baseline="41005" dirty="0">
                <a:latin typeface="Times New Roman"/>
                <a:cs typeface="Times New Roman"/>
              </a:rPr>
              <a:t>x</a:t>
            </a:r>
            <a:r>
              <a:rPr sz="3150" i="1" spc="-240" baseline="41005" dirty="0">
                <a:latin typeface="Times New Roman"/>
                <a:cs typeface="Times New Roman"/>
              </a:rPr>
              <a:t> </a:t>
            </a:r>
            <a:r>
              <a:rPr sz="3150" spc="-22" baseline="41005" dirty="0">
                <a:latin typeface="Symbol"/>
                <a:cs typeface="Symbol"/>
              </a:rPr>
              <a:t></a:t>
            </a:r>
            <a:r>
              <a:rPr sz="3150" spc="-487" baseline="41005" dirty="0">
                <a:latin typeface="Times New Roman"/>
                <a:cs typeface="Times New Roman"/>
              </a:rPr>
              <a:t>1</a:t>
            </a:r>
            <a:r>
              <a:rPr sz="3150" spc="-112" baseline="41005" dirty="0">
                <a:latin typeface="Times New Roman"/>
                <a:cs typeface="Times New Roman"/>
              </a:rPr>
              <a:t>,</a:t>
            </a:r>
            <a:r>
              <a:rPr sz="3150" spc="-337" baseline="41005" dirty="0">
                <a:latin typeface="Times New Roman"/>
                <a:cs typeface="Times New Roman"/>
              </a:rPr>
              <a:t> </a:t>
            </a:r>
            <a:r>
              <a:rPr sz="3150" i="1" spc="-195" baseline="41005" dirty="0">
                <a:latin typeface="Times New Roman"/>
                <a:cs typeface="Times New Roman"/>
              </a:rPr>
              <a:t>x</a:t>
            </a:r>
            <a:r>
              <a:rPr sz="3150" i="1" spc="-67" baseline="41005" dirty="0">
                <a:latin typeface="Times New Roman"/>
                <a:cs typeface="Times New Roman"/>
              </a:rPr>
              <a:t> </a:t>
            </a:r>
            <a:r>
              <a:rPr sz="3150" spc="-240" baseline="41005" dirty="0">
                <a:latin typeface="Symbol"/>
                <a:cs typeface="Symbol"/>
              </a:rPr>
              <a:t></a:t>
            </a:r>
            <a:r>
              <a:rPr sz="3150" spc="-142" baseline="41005" dirty="0">
                <a:latin typeface="Times New Roman"/>
                <a:cs typeface="Times New Roman"/>
              </a:rPr>
              <a:t> </a:t>
            </a:r>
            <a:r>
              <a:rPr sz="3150" spc="-217" baseline="41005" dirty="0">
                <a:latin typeface="Times New Roman"/>
                <a:cs typeface="Times New Roman"/>
              </a:rPr>
              <a:t>0</a:t>
            </a:r>
            <a:endParaRPr sz="3150" baseline="41005">
              <a:latin typeface="Times New Roman"/>
              <a:cs typeface="Times New Roman"/>
            </a:endParaRPr>
          </a:p>
        </p:txBody>
      </p:sp>
      <p:sp>
        <p:nvSpPr>
          <p:cNvPr id="15" name="object 15"/>
          <p:cNvSpPr/>
          <p:nvPr/>
        </p:nvSpPr>
        <p:spPr>
          <a:xfrm>
            <a:off x="2610159" y="3833431"/>
            <a:ext cx="443230" cy="0"/>
          </a:xfrm>
          <a:custGeom>
            <a:avLst/>
            <a:gdLst/>
            <a:ahLst/>
            <a:cxnLst/>
            <a:rect l="l" t="t" r="r" b="b"/>
            <a:pathLst>
              <a:path w="443230">
                <a:moveTo>
                  <a:pt x="0" y="0"/>
                </a:moveTo>
                <a:lnTo>
                  <a:pt x="442873" y="0"/>
                </a:lnTo>
              </a:path>
            </a:pathLst>
          </a:custGeom>
          <a:ln w="10693">
            <a:solidFill>
              <a:srgbClr val="000000"/>
            </a:solidFill>
          </a:ln>
        </p:spPr>
        <p:txBody>
          <a:bodyPr wrap="square" lIns="0" tIns="0" rIns="0" bIns="0" rtlCol="0"/>
          <a:lstStyle/>
          <a:p>
            <a:endParaRPr/>
          </a:p>
        </p:txBody>
      </p:sp>
      <p:sp>
        <p:nvSpPr>
          <p:cNvPr id="16" name="object 16"/>
          <p:cNvSpPr txBox="1"/>
          <p:nvPr/>
        </p:nvSpPr>
        <p:spPr>
          <a:xfrm>
            <a:off x="2454722" y="4537136"/>
            <a:ext cx="417830" cy="342265"/>
          </a:xfrm>
          <a:prstGeom prst="rect">
            <a:avLst/>
          </a:prstGeom>
        </p:spPr>
        <p:txBody>
          <a:bodyPr vert="horz" wrap="square" lIns="0" tIns="15875" rIns="0" bIns="0" rtlCol="0">
            <a:spAutoFit/>
          </a:bodyPr>
          <a:lstStyle/>
          <a:p>
            <a:pPr marL="38100">
              <a:lnSpc>
                <a:spcPct val="100000"/>
              </a:lnSpc>
              <a:spcBef>
                <a:spcPts val="125"/>
              </a:spcBef>
            </a:pPr>
            <a:r>
              <a:rPr sz="3075" spc="-1522" baseline="16260" dirty="0">
                <a:latin typeface="Symbol"/>
                <a:cs typeface="Symbol"/>
              </a:rPr>
              <a:t></a:t>
            </a:r>
            <a:r>
              <a:rPr sz="2050" spc="-125" dirty="0">
                <a:latin typeface="Symbol"/>
                <a:cs typeface="Symbol"/>
              </a:rPr>
              <a:t></a:t>
            </a:r>
            <a:r>
              <a:rPr sz="2050" dirty="0">
                <a:latin typeface="Times New Roman"/>
                <a:cs typeface="Times New Roman"/>
              </a:rPr>
              <a:t> </a:t>
            </a:r>
            <a:r>
              <a:rPr sz="2050" spc="-130" dirty="0">
                <a:latin typeface="Times New Roman"/>
                <a:cs typeface="Times New Roman"/>
              </a:rPr>
              <a:t> </a:t>
            </a:r>
            <a:r>
              <a:rPr sz="2050" spc="-125" dirty="0">
                <a:latin typeface="Times New Roman"/>
                <a:cs typeface="Times New Roman"/>
              </a:rPr>
              <a:t>2</a:t>
            </a:r>
            <a:endParaRPr sz="2050">
              <a:latin typeface="Times New Roman"/>
              <a:cs typeface="Times New Roman"/>
            </a:endParaRPr>
          </a:p>
        </p:txBody>
      </p:sp>
      <p:sp>
        <p:nvSpPr>
          <p:cNvPr id="17" name="object 17"/>
          <p:cNvSpPr txBox="1"/>
          <p:nvPr/>
        </p:nvSpPr>
        <p:spPr>
          <a:xfrm>
            <a:off x="2765793" y="3829165"/>
            <a:ext cx="140335" cy="342265"/>
          </a:xfrm>
          <a:prstGeom prst="rect">
            <a:avLst/>
          </a:prstGeom>
        </p:spPr>
        <p:txBody>
          <a:bodyPr vert="horz" wrap="square" lIns="0" tIns="15875" rIns="0" bIns="0" rtlCol="0">
            <a:spAutoFit/>
          </a:bodyPr>
          <a:lstStyle/>
          <a:p>
            <a:pPr marL="12700">
              <a:lnSpc>
                <a:spcPct val="100000"/>
              </a:lnSpc>
              <a:spcBef>
                <a:spcPts val="125"/>
              </a:spcBef>
            </a:pPr>
            <a:r>
              <a:rPr sz="2050" spc="-125" dirty="0">
                <a:latin typeface="Times New Roman"/>
                <a:cs typeface="Times New Roman"/>
              </a:rPr>
              <a:t>2</a:t>
            </a:r>
            <a:endParaRPr sz="2050">
              <a:latin typeface="Times New Roman"/>
              <a:cs typeface="Times New Roman"/>
            </a:endParaRPr>
          </a:p>
        </p:txBody>
      </p:sp>
      <p:sp>
        <p:nvSpPr>
          <p:cNvPr id="18" name="object 18"/>
          <p:cNvSpPr txBox="1"/>
          <p:nvPr/>
        </p:nvSpPr>
        <p:spPr>
          <a:xfrm>
            <a:off x="2454722" y="4329353"/>
            <a:ext cx="1696085" cy="342265"/>
          </a:xfrm>
          <a:prstGeom prst="rect">
            <a:avLst/>
          </a:prstGeom>
        </p:spPr>
        <p:txBody>
          <a:bodyPr vert="horz" wrap="square" lIns="0" tIns="15875" rIns="0" bIns="0" rtlCol="0">
            <a:spAutoFit/>
          </a:bodyPr>
          <a:lstStyle/>
          <a:p>
            <a:pPr marL="38100">
              <a:lnSpc>
                <a:spcPct val="100000"/>
              </a:lnSpc>
              <a:spcBef>
                <a:spcPts val="125"/>
              </a:spcBef>
              <a:tabLst>
                <a:tab pos="512445" algn="l"/>
              </a:tabLst>
            </a:pPr>
            <a:r>
              <a:rPr sz="3075" spc="-142" baseline="14905" dirty="0">
                <a:latin typeface="Symbol"/>
                <a:cs typeface="Symbol"/>
              </a:rPr>
              <a:t></a:t>
            </a:r>
            <a:r>
              <a:rPr sz="3075" u="sng" spc="-97" baseline="14905" dirty="0">
                <a:uFill>
                  <a:solidFill>
                    <a:srgbClr val="000000"/>
                  </a:solidFill>
                </a:uFill>
                <a:latin typeface="Times New Roman"/>
                <a:cs typeface="Times New Roman"/>
              </a:rPr>
              <a:t> </a:t>
            </a:r>
            <a:r>
              <a:rPr sz="3075" u="sng" baseline="14905" dirty="0">
                <a:uFill>
                  <a:solidFill>
                    <a:srgbClr val="000000"/>
                  </a:solidFill>
                </a:uFill>
                <a:latin typeface="Times New Roman"/>
                <a:cs typeface="Times New Roman"/>
              </a:rPr>
              <a:t>	</a:t>
            </a:r>
            <a:r>
              <a:rPr sz="2050" spc="-65" dirty="0">
                <a:latin typeface="Times New Roman"/>
                <a:cs typeface="Times New Roman"/>
              </a:rPr>
              <a:t>,</a:t>
            </a:r>
            <a:r>
              <a:rPr sz="2050" spc="-125" dirty="0">
                <a:latin typeface="Times New Roman"/>
                <a:cs typeface="Times New Roman"/>
              </a:rPr>
              <a:t> </a:t>
            </a:r>
            <a:r>
              <a:rPr sz="2050" i="1" spc="-114" dirty="0">
                <a:latin typeface="Times New Roman"/>
                <a:cs typeface="Times New Roman"/>
              </a:rPr>
              <a:t>y</a:t>
            </a:r>
            <a:r>
              <a:rPr sz="2050" i="1" dirty="0">
                <a:latin typeface="Times New Roman"/>
                <a:cs typeface="Times New Roman"/>
              </a:rPr>
              <a:t> </a:t>
            </a:r>
            <a:r>
              <a:rPr sz="2050" spc="-140" dirty="0">
                <a:latin typeface="Symbol"/>
                <a:cs typeface="Symbol"/>
              </a:rPr>
              <a:t></a:t>
            </a:r>
            <a:r>
              <a:rPr sz="2050" spc="-75" dirty="0">
                <a:latin typeface="Times New Roman"/>
                <a:cs typeface="Times New Roman"/>
              </a:rPr>
              <a:t> </a:t>
            </a:r>
            <a:r>
              <a:rPr sz="2050" spc="-165" dirty="0">
                <a:latin typeface="Times New Roman"/>
                <a:cs typeface="Times New Roman"/>
              </a:rPr>
              <a:t>0</a:t>
            </a:r>
            <a:r>
              <a:rPr sz="2050" spc="-40" dirty="0">
                <a:latin typeface="Times New Roman"/>
                <a:cs typeface="Times New Roman"/>
              </a:rPr>
              <a:t>,</a:t>
            </a:r>
            <a:r>
              <a:rPr sz="2050" spc="-160" dirty="0">
                <a:latin typeface="Times New Roman"/>
                <a:cs typeface="Times New Roman"/>
              </a:rPr>
              <a:t>2</a:t>
            </a:r>
            <a:r>
              <a:rPr sz="2050" spc="-45" dirty="0">
                <a:latin typeface="Times New Roman"/>
                <a:cs typeface="Times New Roman"/>
              </a:rPr>
              <a:t>,</a:t>
            </a:r>
            <a:r>
              <a:rPr sz="2050" spc="-160" dirty="0">
                <a:latin typeface="Times New Roman"/>
                <a:cs typeface="Times New Roman"/>
              </a:rPr>
              <a:t>4</a:t>
            </a:r>
            <a:r>
              <a:rPr sz="2050" spc="-45" dirty="0">
                <a:latin typeface="Times New Roman"/>
                <a:cs typeface="Times New Roman"/>
              </a:rPr>
              <a:t>,</a:t>
            </a:r>
            <a:r>
              <a:rPr sz="2050" spc="-35" dirty="0">
                <a:latin typeface="Times New Roman"/>
                <a:cs typeface="Times New Roman"/>
              </a:rPr>
              <a:t>.</a:t>
            </a:r>
            <a:r>
              <a:rPr sz="2050" spc="-45" dirty="0">
                <a:latin typeface="Times New Roman"/>
                <a:cs typeface="Times New Roman"/>
              </a:rPr>
              <a:t>.</a:t>
            </a:r>
            <a:r>
              <a:rPr sz="2050" spc="-65" dirty="0">
                <a:latin typeface="Times New Roman"/>
                <a:cs typeface="Times New Roman"/>
              </a:rPr>
              <a:t>.</a:t>
            </a:r>
            <a:endParaRPr sz="2050">
              <a:latin typeface="Times New Roman"/>
              <a:cs typeface="Times New Roman"/>
            </a:endParaRPr>
          </a:p>
        </p:txBody>
      </p:sp>
      <p:sp>
        <p:nvSpPr>
          <p:cNvPr id="19" name="object 19"/>
          <p:cNvSpPr txBox="1"/>
          <p:nvPr/>
        </p:nvSpPr>
        <p:spPr>
          <a:xfrm>
            <a:off x="2454722" y="4163346"/>
            <a:ext cx="502920" cy="342265"/>
          </a:xfrm>
          <a:prstGeom prst="rect">
            <a:avLst/>
          </a:prstGeom>
        </p:spPr>
        <p:txBody>
          <a:bodyPr vert="horz" wrap="square" lIns="0" tIns="15875" rIns="0" bIns="0" rtlCol="0">
            <a:spAutoFit/>
          </a:bodyPr>
          <a:lstStyle/>
          <a:p>
            <a:pPr marL="38100">
              <a:lnSpc>
                <a:spcPct val="100000"/>
              </a:lnSpc>
              <a:spcBef>
                <a:spcPts val="125"/>
              </a:spcBef>
            </a:pPr>
            <a:r>
              <a:rPr sz="3075" spc="-89" baseline="33875" dirty="0">
                <a:latin typeface="Symbol"/>
                <a:cs typeface="Symbol"/>
              </a:rPr>
              <a:t></a:t>
            </a:r>
            <a:r>
              <a:rPr sz="2050" spc="-60" dirty="0">
                <a:latin typeface="Symbol"/>
                <a:cs typeface="Symbol"/>
              </a:rPr>
              <a:t></a:t>
            </a:r>
            <a:r>
              <a:rPr sz="2050" spc="-45" dirty="0">
                <a:latin typeface="Times New Roman"/>
                <a:cs typeface="Times New Roman"/>
              </a:rPr>
              <a:t> </a:t>
            </a:r>
            <a:r>
              <a:rPr sz="2050" i="1" spc="-114" dirty="0">
                <a:latin typeface="Times New Roman"/>
                <a:cs typeface="Times New Roman"/>
              </a:rPr>
              <a:t>y</a:t>
            </a:r>
            <a:endParaRPr sz="2050">
              <a:latin typeface="Times New Roman"/>
              <a:cs typeface="Times New Roman"/>
            </a:endParaRPr>
          </a:p>
        </p:txBody>
      </p:sp>
      <p:sp>
        <p:nvSpPr>
          <p:cNvPr id="20" name="object 20"/>
          <p:cNvSpPr txBox="1"/>
          <p:nvPr/>
        </p:nvSpPr>
        <p:spPr>
          <a:xfrm>
            <a:off x="2454722" y="3622984"/>
            <a:ext cx="1696085" cy="342265"/>
          </a:xfrm>
          <a:prstGeom prst="rect">
            <a:avLst/>
          </a:prstGeom>
        </p:spPr>
        <p:txBody>
          <a:bodyPr vert="horz" wrap="square" lIns="0" tIns="15875" rIns="0" bIns="0" rtlCol="0">
            <a:spAutoFit/>
          </a:bodyPr>
          <a:lstStyle/>
          <a:p>
            <a:pPr marL="38100">
              <a:lnSpc>
                <a:spcPct val="100000"/>
              </a:lnSpc>
              <a:spcBef>
                <a:spcPts val="125"/>
              </a:spcBef>
            </a:pPr>
            <a:r>
              <a:rPr sz="3075" spc="-187" baseline="31165" dirty="0">
                <a:latin typeface="Symbol"/>
                <a:cs typeface="Symbol"/>
              </a:rPr>
              <a:t></a:t>
            </a:r>
            <a:r>
              <a:rPr sz="3075" spc="-284" baseline="31165" dirty="0">
                <a:latin typeface="Times New Roman"/>
                <a:cs typeface="Times New Roman"/>
              </a:rPr>
              <a:t> </a:t>
            </a:r>
            <a:r>
              <a:rPr sz="3075" i="1" spc="-172" baseline="35230" dirty="0">
                <a:latin typeface="Times New Roman"/>
                <a:cs typeface="Times New Roman"/>
              </a:rPr>
              <a:t>y</a:t>
            </a:r>
            <a:r>
              <a:rPr sz="3075" i="1" spc="-165" baseline="35230" dirty="0">
                <a:latin typeface="Times New Roman"/>
                <a:cs typeface="Times New Roman"/>
              </a:rPr>
              <a:t> </a:t>
            </a:r>
            <a:r>
              <a:rPr sz="3075" spc="-209" baseline="35230" dirty="0">
                <a:latin typeface="Symbol"/>
                <a:cs typeface="Symbol"/>
              </a:rPr>
              <a:t></a:t>
            </a:r>
            <a:r>
              <a:rPr sz="3075" spc="-494" baseline="35230" dirty="0">
                <a:latin typeface="Times New Roman"/>
                <a:cs typeface="Times New Roman"/>
              </a:rPr>
              <a:t> </a:t>
            </a:r>
            <a:r>
              <a:rPr sz="3075" spc="67" baseline="35230" dirty="0">
                <a:latin typeface="Times New Roman"/>
                <a:cs typeface="Times New Roman"/>
              </a:rPr>
              <a:t>1</a:t>
            </a:r>
            <a:r>
              <a:rPr sz="2050" spc="-65" dirty="0">
                <a:latin typeface="Times New Roman"/>
                <a:cs typeface="Times New Roman"/>
              </a:rPr>
              <a:t>,</a:t>
            </a:r>
            <a:r>
              <a:rPr sz="2050" spc="-125" dirty="0">
                <a:latin typeface="Times New Roman"/>
                <a:cs typeface="Times New Roman"/>
              </a:rPr>
              <a:t> </a:t>
            </a:r>
            <a:r>
              <a:rPr sz="2050" i="1" spc="-114" dirty="0">
                <a:latin typeface="Times New Roman"/>
                <a:cs typeface="Times New Roman"/>
              </a:rPr>
              <a:t>y</a:t>
            </a:r>
            <a:r>
              <a:rPr sz="2050" i="1" dirty="0">
                <a:latin typeface="Times New Roman"/>
                <a:cs typeface="Times New Roman"/>
              </a:rPr>
              <a:t> </a:t>
            </a:r>
            <a:r>
              <a:rPr sz="2050" spc="-140" dirty="0">
                <a:latin typeface="Symbol"/>
                <a:cs typeface="Symbol"/>
              </a:rPr>
              <a:t></a:t>
            </a:r>
            <a:r>
              <a:rPr sz="2050" spc="-245" dirty="0">
                <a:latin typeface="Times New Roman"/>
                <a:cs typeface="Times New Roman"/>
              </a:rPr>
              <a:t> </a:t>
            </a:r>
            <a:r>
              <a:rPr sz="2050" spc="-300" dirty="0">
                <a:latin typeface="Times New Roman"/>
                <a:cs typeface="Times New Roman"/>
              </a:rPr>
              <a:t>1</a:t>
            </a:r>
            <a:r>
              <a:rPr sz="2050" spc="-95" dirty="0">
                <a:latin typeface="Times New Roman"/>
                <a:cs typeface="Times New Roman"/>
              </a:rPr>
              <a:t>,</a:t>
            </a:r>
            <a:r>
              <a:rPr sz="2050" spc="-220" dirty="0">
                <a:latin typeface="Times New Roman"/>
                <a:cs typeface="Times New Roman"/>
              </a:rPr>
              <a:t>3</a:t>
            </a:r>
            <a:r>
              <a:rPr sz="2050" spc="-95" dirty="0">
                <a:latin typeface="Times New Roman"/>
                <a:cs typeface="Times New Roman"/>
              </a:rPr>
              <a:t>,</a:t>
            </a:r>
            <a:r>
              <a:rPr sz="2050" spc="-135" dirty="0">
                <a:latin typeface="Times New Roman"/>
                <a:cs typeface="Times New Roman"/>
              </a:rPr>
              <a:t>5</a:t>
            </a:r>
            <a:r>
              <a:rPr sz="2050" spc="-45" dirty="0">
                <a:latin typeface="Times New Roman"/>
                <a:cs typeface="Times New Roman"/>
              </a:rPr>
              <a:t>.</a:t>
            </a:r>
            <a:r>
              <a:rPr sz="2050" spc="-35" dirty="0">
                <a:latin typeface="Times New Roman"/>
                <a:cs typeface="Times New Roman"/>
              </a:rPr>
              <a:t>.</a:t>
            </a:r>
            <a:r>
              <a:rPr sz="2050" spc="-65" dirty="0">
                <a:latin typeface="Times New Roman"/>
                <a:cs typeface="Times New Roman"/>
              </a:rPr>
              <a:t>.</a:t>
            </a:r>
            <a:endParaRPr sz="2050">
              <a:latin typeface="Times New Roman"/>
              <a:cs typeface="Times New Roman"/>
            </a:endParaRPr>
          </a:p>
        </p:txBody>
      </p:sp>
      <p:sp>
        <p:nvSpPr>
          <p:cNvPr id="21" name="object 21"/>
          <p:cNvSpPr txBox="1"/>
          <p:nvPr/>
        </p:nvSpPr>
        <p:spPr>
          <a:xfrm>
            <a:off x="672164" y="3729023"/>
            <a:ext cx="1972310" cy="574040"/>
          </a:xfrm>
          <a:prstGeom prst="rect">
            <a:avLst/>
          </a:prstGeom>
        </p:spPr>
        <p:txBody>
          <a:bodyPr vert="horz" wrap="square" lIns="0" tIns="15875" rIns="0" bIns="0" rtlCol="0">
            <a:spAutoFit/>
          </a:bodyPr>
          <a:lstStyle/>
          <a:p>
            <a:pPr marR="30480" algn="r">
              <a:lnSpc>
                <a:spcPts val="2145"/>
              </a:lnSpc>
              <a:spcBef>
                <a:spcPts val="125"/>
              </a:spcBef>
            </a:pPr>
            <a:r>
              <a:rPr sz="2050" spc="-125" dirty="0">
                <a:latin typeface="Symbol"/>
                <a:cs typeface="Symbol"/>
              </a:rPr>
              <a:t></a:t>
            </a:r>
            <a:endParaRPr sz="2050">
              <a:latin typeface="Symbol"/>
              <a:cs typeface="Symbol"/>
            </a:endParaRPr>
          </a:p>
          <a:p>
            <a:pPr marL="38100">
              <a:lnSpc>
                <a:spcPts val="2145"/>
              </a:lnSpc>
              <a:tabLst>
                <a:tab pos="640715" algn="l"/>
              </a:tabLst>
            </a:pPr>
            <a:r>
              <a:rPr sz="2050" spc="-325" dirty="0">
                <a:latin typeface="Times New Roman"/>
                <a:cs typeface="Times New Roman"/>
              </a:rPr>
              <a:t>T</a:t>
            </a:r>
            <a:r>
              <a:rPr sz="2050" spc="-45" dirty="0">
                <a:latin typeface="Times New Roman"/>
                <a:cs typeface="Times New Roman"/>
              </a:rPr>
              <a:t>h</a:t>
            </a:r>
            <a:r>
              <a:rPr sz="2050" spc="-125" dirty="0">
                <a:latin typeface="Times New Roman"/>
                <a:cs typeface="Times New Roman"/>
              </a:rPr>
              <a:t>e</a:t>
            </a:r>
            <a:r>
              <a:rPr sz="2050" spc="-130" dirty="0">
                <a:latin typeface="Times New Roman"/>
                <a:cs typeface="Times New Roman"/>
              </a:rPr>
              <a:t>n</a:t>
            </a:r>
            <a:r>
              <a:rPr sz="2050" dirty="0">
                <a:latin typeface="Times New Roman"/>
                <a:cs typeface="Times New Roman"/>
              </a:rPr>
              <a:t>	</a:t>
            </a:r>
            <a:r>
              <a:rPr sz="2050" i="1" spc="-70" dirty="0">
                <a:latin typeface="Times New Roman"/>
                <a:cs typeface="Times New Roman"/>
              </a:rPr>
              <a:t>f</a:t>
            </a:r>
            <a:r>
              <a:rPr sz="2050" i="1" spc="35" dirty="0">
                <a:latin typeface="Times New Roman"/>
                <a:cs typeface="Times New Roman"/>
              </a:rPr>
              <a:t> </a:t>
            </a:r>
            <a:r>
              <a:rPr sz="1800" spc="-217" baseline="43981" dirty="0">
                <a:latin typeface="Symbol"/>
                <a:cs typeface="Symbol"/>
              </a:rPr>
              <a:t></a:t>
            </a:r>
            <a:r>
              <a:rPr sz="1800" spc="-120" baseline="43981" dirty="0">
                <a:latin typeface="Times New Roman"/>
                <a:cs typeface="Times New Roman"/>
              </a:rPr>
              <a:t>1</a:t>
            </a:r>
            <a:r>
              <a:rPr sz="1800" spc="-195" baseline="43981" dirty="0">
                <a:latin typeface="Times New Roman"/>
                <a:cs typeface="Times New Roman"/>
              </a:rPr>
              <a:t> </a:t>
            </a:r>
            <a:r>
              <a:rPr sz="2050" spc="-85" dirty="0">
                <a:latin typeface="Times New Roman"/>
                <a:cs typeface="Times New Roman"/>
              </a:rPr>
              <a:t>(</a:t>
            </a:r>
            <a:r>
              <a:rPr sz="2050" spc="-300" dirty="0">
                <a:latin typeface="Times New Roman"/>
                <a:cs typeface="Times New Roman"/>
              </a:rPr>
              <a:t> </a:t>
            </a:r>
            <a:r>
              <a:rPr sz="2050" i="1" spc="-50" dirty="0">
                <a:latin typeface="Times New Roman"/>
                <a:cs typeface="Times New Roman"/>
              </a:rPr>
              <a:t>y</a:t>
            </a:r>
            <a:r>
              <a:rPr sz="2050" spc="-85" dirty="0">
                <a:latin typeface="Times New Roman"/>
                <a:cs typeface="Times New Roman"/>
              </a:rPr>
              <a:t>)</a:t>
            </a:r>
            <a:r>
              <a:rPr sz="2050" spc="-50" dirty="0">
                <a:latin typeface="Times New Roman"/>
                <a:cs typeface="Times New Roman"/>
              </a:rPr>
              <a:t> </a:t>
            </a:r>
            <a:r>
              <a:rPr sz="2050" spc="-140" dirty="0">
                <a:latin typeface="Symbol"/>
                <a:cs typeface="Symbol"/>
              </a:rPr>
              <a:t></a:t>
            </a:r>
            <a:r>
              <a:rPr sz="2050" spc="35" dirty="0">
                <a:latin typeface="Times New Roman"/>
                <a:cs typeface="Times New Roman"/>
              </a:rPr>
              <a:t> </a:t>
            </a:r>
            <a:r>
              <a:rPr sz="2050" i="1" spc="-114" dirty="0">
                <a:latin typeface="Times New Roman"/>
                <a:cs typeface="Times New Roman"/>
              </a:rPr>
              <a:t>x</a:t>
            </a:r>
            <a:r>
              <a:rPr sz="2050" i="1" spc="-25" dirty="0">
                <a:latin typeface="Times New Roman"/>
                <a:cs typeface="Times New Roman"/>
              </a:rPr>
              <a:t> </a:t>
            </a:r>
            <a:r>
              <a:rPr sz="2050" spc="-140" dirty="0">
                <a:latin typeface="Symbol"/>
                <a:cs typeface="Symbol"/>
              </a:rPr>
              <a:t></a:t>
            </a:r>
            <a:endParaRPr sz="2050">
              <a:latin typeface="Symbol"/>
              <a:cs typeface="Symbol"/>
            </a:endParaRPr>
          </a:p>
        </p:txBody>
      </p:sp>
      <p:sp>
        <p:nvSpPr>
          <p:cNvPr id="22" name="object 22"/>
          <p:cNvSpPr/>
          <p:nvPr/>
        </p:nvSpPr>
        <p:spPr>
          <a:xfrm>
            <a:off x="2025960" y="5281486"/>
            <a:ext cx="429895" cy="0"/>
          </a:xfrm>
          <a:custGeom>
            <a:avLst/>
            <a:gdLst/>
            <a:ahLst/>
            <a:cxnLst/>
            <a:rect l="l" t="t" r="r" b="b"/>
            <a:pathLst>
              <a:path w="429894">
                <a:moveTo>
                  <a:pt x="0" y="0"/>
                </a:moveTo>
                <a:lnTo>
                  <a:pt x="429481" y="0"/>
                </a:lnTo>
              </a:path>
            </a:pathLst>
          </a:custGeom>
          <a:ln w="10693">
            <a:solidFill>
              <a:srgbClr val="000000"/>
            </a:solidFill>
          </a:ln>
        </p:spPr>
        <p:txBody>
          <a:bodyPr wrap="square" lIns="0" tIns="0" rIns="0" bIns="0" rtlCol="0"/>
          <a:lstStyle/>
          <a:p>
            <a:endParaRPr/>
          </a:p>
        </p:txBody>
      </p:sp>
      <p:sp>
        <p:nvSpPr>
          <p:cNvPr id="23" name="object 23"/>
          <p:cNvSpPr txBox="1"/>
          <p:nvPr/>
        </p:nvSpPr>
        <p:spPr>
          <a:xfrm>
            <a:off x="1870604" y="5985191"/>
            <a:ext cx="411480" cy="342265"/>
          </a:xfrm>
          <a:prstGeom prst="rect">
            <a:avLst/>
          </a:prstGeom>
        </p:spPr>
        <p:txBody>
          <a:bodyPr vert="horz" wrap="square" lIns="0" tIns="15875" rIns="0" bIns="0" rtlCol="0">
            <a:spAutoFit/>
          </a:bodyPr>
          <a:lstStyle/>
          <a:p>
            <a:pPr marL="38100">
              <a:lnSpc>
                <a:spcPct val="100000"/>
              </a:lnSpc>
              <a:spcBef>
                <a:spcPts val="125"/>
              </a:spcBef>
            </a:pPr>
            <a:r>
              <a:rPr sz="3075" spc="-1530" baseline="16260" dirty="0">
                <a:latin typeface="Symbol"/>
                <a:cs typeface="Symbol"/>
              </a:rPr>
              <a:t></a:t>
            </a:r>
            <a:r>
              <a:rPr sz="2050" spc="-125" dirty="0">
                <a:latin typeface="Symbol"/>
                <a:cs typeface="Symbol"/>
              </a:rPr>
              <a:t></a:t>
            </a:r>
            <a:r>
              <a:rPr sz="2050" dirty="0">
                <a:latin typeface="Times New Roman"/>
                <a:cs typeface="Times New Roman"/>
              </a:rPr>
              <a:t> </a:t>
            </a:r>
            <a:r>
              <a:rPr sz="2050" spc="-185" dirty="0">
                <a:latin typeface="Times New Roman"/>
                <a:cs typeface="Times New Roman"/>
              </a:rPr>
              <a:t> </a:t>
            </a:r>
            <a:r>
              <a:rPr sz="2050" spc="-125" dirty="0">
                <a:latin typeface="Times New Roman"/>
                <a:cs typeface="Times New Roman"/>
              </a:rPr>
              <a:t>2</a:t>
            </a:r>
            <a:endParaRPr sz="2050">
              <a:latin typeface="Times New Roman"/>
              <a:cs typeface="Times New Roman"/>
            </a:endParaRPr>
          </a:p>
        </p:txBody>
      </p:sp>
      <p:sp>
        <p:nvSpPr>
          <p:cNvPr id="24" name="object 24"/>
          <p:cNvSpPr txBox="1"/>
          <p:nvPr/>
        </p:nvSpPr>
        <p:spPr>
          <a:xfrm>
            <a:off x="1870604" y="5777408"/>
            <a:ext cx="1670685" cy="342265"/>
          </a:xfrm>
          <a:prstGeom prst="rect">
            <a:avLst/>
          </a:prstGeom>
        </p:spPr>
        <p:txBody>
          <a:bodyPr vert="horz" wrap="square" lIns="0" tIns="15875" rIns="0" bIns="0" rtlCol="0">
            <a:spAutoFit/>
          </a:bodyPr>
          <a:lstStyle/>
          <a:p>
            <a:pPr marL="38100">
              <a:lnSpc>
                <a:spcPct val="100000"/>
              </a:lnSpc>
              <a:spcBef>
                <a:spcPts val="125"/>
              </a:spcBef>
              <a:tabLst>
                <a:tab pos="499109" algn="l"/>
              </a:tabLst>
            </a:pPr>
            <a:r>
              <a:rPr sz="3075" spc="-142" baseline="14905" dirty="0">
                <a:latin typeface="Symbol"/>
                <a:cs typeface="Symbol"/>
              </a:rPr>
              <a:t></a:t>
            </a:r>
            <a:r>
              <a:rPr sz="3075" u="sng" spc="-97" baseline="14905" dirty="0">
                <a:uFill>
                  <a:solidFill>
                    <a:srgbClr val="000000"/>
                  </a:solidFill>
                </a:uFill>
                <a:latin typeface="Times New Roman"/>
                <a:cs typeface="Times New Roman"/>
              </a:rPr>
              <a:t> </a:t>
            </a:r>
            <a:r>
              <a:rPr sz="3075" u="sng" baseline="14905" dirty="0">
                <a:uFill>
                  <a:solidFill>
                    <a:srgbClr val="000000"/>
                  </a:solidFill>
                </a:uFill>
                <a:latin typeface="Times New Roman"/>
                <a:cs typeface="Times New Roman"/>
              </a:rPr>
              <a:t>	</a:t>
            </a:r>
            <a:r>
              <a:rPr sz="2050" spc="-65" dirty="0">
                <a:latin typeface="Times New Roman"/>
                <a:cs typeface="Times New Roman"/>
              </a:rPr>
              <a:t>,</a:t>
            </a:r>
            <a:r>
              <a:rPr sz="2050" spc="-210" dirty="0">
                <a:latin typeface="Times New Roman"/>
                <a:cs typeface="Times New Roman"/>
              </a:rPr>
              <a:t> </a:t>
            </a:r>
            <a:r>
              <a:rPr sz="2050" i="1" spc="-110" dirty="0">
                <a:latin typeface="Times New Roman"/>
                <a:cs typeface="Times New Roman"/>
              </a:rPr>
              <a:t>x</a:t>
            </a:r>
            <a:r>
              <a:rPr sz="2050" i="1" spc="-25" dirty="0">
                <a:latin typeface="Times New Roman"/>
                <a:cs typeface="Times New Roman"/>
              </a:rPr>
              <a:t> </a:t>
            </a:r>
            <a:r>
              <a:rPr sz="2050" spc="-135" dirty="0">
                <a:latin typeface="Symbol"/>
                <a:cs typeface="Symbol"/>
              </a:rPr>
              <a:t></a:t>
            </a:r>
            <a:r>
              <a:rPr sz="2050" spc="-75" dirty="0">
                <a:latin typeface="Times New Roman"/>
                <a:cs typeface="Times New Roman"/>
              </a:rPr>
              <a:t> </a:t>
            </a:r>
            <a:r>
              <a:rPr sz="2050" spc="-160" dirty="0">
                <a:latin typeface="Times New Roman"/>
                <a:cs typeface="Times New Roman"/>
              </a:rPr>
              <a:t>0</a:t>
            </a:r>
            <a:r>
              <a:rPr sz="2050" spc="-45" dirty="0">
                <a:latin typeface="Times New Roman"/>
                <a:cs typeface="Times New Roman"/>
              </a:rPr>
              <a:t>,</a:t>
            </a:r>
            <a:r>
              <a:rPr sz="2050" spc="-160" dirty="0">
                <a:latin typeface="Times New Roman"/>
                <a:cs typeface="Times New Roman"/>
              </a:rPr>
              <a:t>2</a:t>
            </a:r>
            <a:r>
              <a:rPr sz="2050" spc="-45" dirty="0">
                <a:latin typeface="Times New Roman"/>
                <a:cs typeface="Times New Roman"/>
              </a:rPr>
              <a:t>,</a:t>
            </a:r>
            <a:r>
              <a:rPr sz="2050" spc="-160" dirty="0">
                <a:latin typeface="Times New Roman"/>
                <a:cs typeface="Times New Roman"/>
              </a:rPr>
              <a:t>4</a:t>
            </a:r>
            <a:r>
              <a:rPr sz="2050" spc="-40" dirty="0">
                <a:latin typeface="Times New Roman"/>
                <a:cs typeface="Times New Roman"/>
              </a:rPr>
              <a:t>,</a:t>
            </a:r>
            <a:r>
              <a:rPr sz="2050" spc="-45" dirty="0">
                <a:latin typeface="Times New Roman"/>
                <a:cs typeface="Times New Roman"/>
              </a:rPr>
              <a:t>.</a:t>
            </a:r>
            <a:r>
              <a:rPr sz="2050" spc="-40" dirty="0">
                <a:latin typeface="Times New Roman"/>
                <a:cs typeface="Times New Roman"/>
              </a:rPr>
              <a:t>.</a:t>
            </a:r>
            <a:r>
              <a:rPr sz="2050" spc="-65" dirty="0">
                <a:latin typeface="Times New Roman"/>
                <a:cs typeface="Times New Roman"/>
              </a:rPr>
              <a:t>.</a:t>
            </a:r>
            <a:endParaRPr sz="2050">
              <a:latin typeface="Times New Roman"/>
              <a:cs typeface="Times New Roman"/>
            </a:endParaRPr>
          </a:p>
        </p:txBody>
      </p:sp>
      <p:sp>
        <p:nvSpPr>
          <p:cNvPr id="25" name="object 25"/>
          <p:cNvSpPr txBox="1"/>
          <p:nvPr/>
        </p:nvSpPr>
        <p:spPr>
          <a:xfrm>
            <a:off x="1870604" y="5611402"/>
            <a:ext cx="492125" cy="342265"/>
          </a:xfrm>
          <a:prstGeom prst="rect">
            <a:avLst/>
          </a:prstGeom>
        </p:spPr>
        <p:txBody>
          <a:bodyPr vert="horz" wrap="square" lIns="0" tIns="15875" rIns="0" bIns="0" rtlCol="0">
            <a:spAutoFit/>
          </a:bodyPr>
          <a:lstStyle/>
          <a:p>
            <a:pPr marL="38100">
              <a:lnSpc>
                <a:spcPct val="100000"/>
              </a:lnSpc>
              <a:spcBef>
                <a:spcPts val="125"/>
              </a:spcBef>
            </a:pPr>
            <a:r>
              <a:rPr sz="3075" spc="37" baseline="33875" dirty="0">
                <a:latin typeface="Symbol"/>
                <a:cs typeface="Symbol"/>
              </a:rPr>
              <a:t></a:t>
            </a:r>
            <a:r>
              <a:rPr sz="2050" spc="-135" dirty="0">
                <a:latin typeface="Symbol"/>
                <a:cs typeface="Symbol"/>
              </a:rPr>
              <a:t></a:t>
            </a:r>
            <a:r>
              <a:rPr sz="2050" spc="-75" dirty="0">
                <a:latin typeface="Times New Roman"/>
                <a:cs typeface="Times New Roman"/>
              </a:rPr>
              <a:t> </a:t>
            </a:r>
            <a:r>
              <a:rPr sz="2050" i="1" spc="-110" dirty="0">
                <a:latin typeface="Times New Roman"/>
                <a:cs typeface="Times New Roman"/>
              </a:rPr>
              <a:t>x</a:t>
            </a:r>
            <a:endParaRPr sz="2050">
              <a:latin typeface="Times New Roman"/>
              <a:cs typeface="Times New Roman"/>
            </a:endParaRPr>
          </a:p>
        </p:txBody>
      </p:sp>
      <p:sp>
        <p:nvSpPr>
          <p:cNvPr id="26" name="object 26"/>
          <p:cNvSpPr txBox="1"/>
          <p:nvPr/>
        </p:nvSpPr>
        <p:spPr>
          <a:xfrm>
            <a:off x="1870604" y="5071040"/>
            <a:ext cx="1670050" cy="342265"/>
          </a:xfrm>
          <a:prstGeom prst="rect">
            <a:avLst/>
          </a:prstGeom>
        </p:spPr>
        <p:txBody>
          <a:bodyPr vert="horz" wrap="square" lIns="0" tIns="15875" rIns="0" bIns="0" rtlCol="0">
            <a:spAutoFit/>
          </a:bodyPr>
          <a:lstStyle/>
          <a:p>
            <a:pPr marL="38100">
              <a:lnSpc>
                <a:spcPct val="100000"/>
              </a:lnSpc>
              <a:spcBef>
                <a:spcPts val="125"/>
              </a:spcBef>
            </a:pPr>
            <a:r>
              <a:rPr sz="3075" spc="-187" baseline="31165" dirty="0">
                <a:latin typeface="Symbol"/>
                <a:cs typeface="Symbol"/>
              </a:rPr>
              <a:t></a:t>
            </a:r>
            <a:r>
              <a:rPr sz="3075" spc="-419" baseline="31165" dirty="0">
                <a:latin typeface="Times New Roman"/>
                <a:cs typeface="Times New Roman"/>
              </a:rPr>
              <a:t> </a:t>
            </a:r>
            <a:r>
              <a:rPr sz="3075" i="1" spc="-165" baseline="35230" dirty="0">
                <a:latin typeface="Times New Roman"/>
                <a:cs typeface="Times New Roman"/>
              </a:rPr>
              <a:t>x</a:t>
            </a:r>
            <a:r>
              <a:rPr sz="3075" i="1" spc="-202" baseline="35230" dirty="0">
                <a:latin typeface="Times New Roman"/>
                <a:cs typeface="Times New Roman"/>
              </a:rPr>
              <a:t> </a:t>
            </a:r>
            <a:r>
              <a:rPr sz="3075" spc="-202" baseline="35230" dirty="0">
                <a:latin typeface="Symbol"/>
                <a:cs typeface="Symbol"/>
              </a:rPr>
              <a:t></a:t>
            </a:r>
            <a:r>
              <a:rPr sz="3075" spc="-494" baseline="35230" dirty="0">
                <a:latin typeface="Times New Roman"/>
                <a:cs typeface="Times New Roman"/>
              </a:rPr>
              <a:t> </a:t>
            </a:r>
            <a:r>
              <a:rPr sz="3075" spc="67" baseline="35230" dirty="0">
                <a:latin typeface="Times New Roman"/>
                <a:cs typeface="Times New Roman"/>
              </a:rPr>
              <a:t>1</a:t>
            </a:r>
            <a:r>
              <a:rPr sz="2050" spc="-65" dirty="0">
                <a:latin typeface="Times New Roman"/>
                <a:cs typeface="Times New Roman"/>
              </a:rPr>
              <a:t>,</a:t>
            </a:r>
            <a:r>
              <a:rPr sz="2050" spc="-210" dirty="0">
                <a:latin typeface="Times New Roman"/>
                <a:cs typeface="Times New Roman"/>
              </a:rPr>
              <a:t> </a:t>
            </a:r>
            <a:r>
              <a:rPr sz="2050" i="1" spc="-110" dirty="0">
                <a:latin typeface="Times New Roman"/>
                <a:cs typeface="Times New Roman"/>
              </a:rPr>
              <a:t>x</a:t>
            </a:r>
            <a:r>
              <a:rPr sz="2050" i="1" spc="-25" dirty="0">
                <a:latin typeface="Times New Roman"/>
                <a:cs typeface="Times New Roman"/>
              </a:rPr>
              <a:t> </a:t>
            </a:r>
            <a:r>
              <a:rPr sz="2050" spc="-135" dirty="0">
                <a:latin typeface="Symbol"/>
                <a:cs typeface="Symbol"/>
              </a:rPr>
              <a:t></a:t>
            </a:r>
            <a:r>
              <a:rPr sz="2050" spc="-245" dirty="0">
                <a:latin typeface="Times New Roman"/>
                <a:cs typeface="Times New Roman"/>
              </a:rPr>
              <a:t> </a:t>
            </a:r>
            <a:r>
              <a:rPr sz="2050" spc="-300" dirty="0">
                <a:latin typeface="Times New Roman"/>
                <a:cs typeface="Times New Roman"/>
              </a:rPr>
              <a:t>1</a:t>
            </a:r>
            <a:r>
              <a:rPr sz="2050" spc="-95" dirty="0">
                <a:latin typeface="Times New Roman"/>
                <a:cs typeface="Times New Roman"/>
              </a:rPr>
              <a:t>,</a:t>
            </a:r>
            <a:r>
              <a:rPr sz="2050" spc="-220" dirty="0">
                <a:latin typeface="Times New Roman"/>
                <a:cs typeface="Times New Roman"/>
              </a:rPr>
              <a:t>3</a:t>
            </a:r>
            <a:r>
              <a:rPr sz="2050" spc="-100" dirty="0">
                <a:latin typeface="Times New Roman"/>
                <a:cs typeface="Times New Roman"/>
              </a:rPr>
              <a:t>,</a:t>
            </a:r>
            <a:r>
              <a:rPr sz="2050" spc="-135" dirty="0">
                <a:latin typeface="Times New Roman"/>
                <a:cs typeface="Times New Roman"/>
              </a:rPr>
              <a:t>5</a:t>
            </a:r>
            <a:r>
              <a:rPr sz="2050" spc="-40" dirty="0">
                <a:latin typeface="Times New Roman"/>
                <a:cs typeface="Times New Roman"/>
              </a:rPr>
              <a:t>.</a:t>
            </a:r>
            <a:r>
              <a:rPr sz="2050" spc="-45" dirty="0">
                <a:latin typeface="Times New Roman"/>
                <a:cs typeface="Times New Roman"/>
              </a:rPr>
              <a:t>.</a:t>
            </a:r>
            <a:r>
              <a:rPr sz="2050" spc="-65" dirty="0">
                <a:latin typeface="Times New Roman"/>
                <a:cs typeface="Times New Roman"/>
              </a:rPr>
              <a:t>.</a:t>
            </a:r>
            <a:endParaRPr sz="2050">
              <a:latin typeface="Times New Roman"/>
              <a:cs typeface="Times New Roman"/>
            </a:endParaRPr>
          </a:p>
        </p:txBody>
      </p:sp>
      <p:sp>
        <p:nvSpPr>
          <p:cNvPr id="27" name="object 27"/>
          <p:cNvSpPr txBox="1"/>
          <p:nvPr/>
        </p:nvSpPr>
        <p:spPr>
          <a:xfrm>
            <a:off x="672164" y="5177078"/>
            <a:ext cx="1668145" cy="574040"/>
          </a:xfrm>
          <a:prstGeom prst="rect">
            <a:avLst/>
          </a:prstGeom>
        </p:spPr>
        <p:txBody>
          <a:bodyPr vert="horz" wrap="square" lIns="0" tIns="15875" rIns="0" bIns="0" rtlCol="0">
            <a:spAutoFit/>
          </a:bodyPr>
          <a:lstStyle/>
          <a:p>
            <a:pPr marR="310515" algn="r">
              <a:lnSpc>
                <a:spcPts val="2145"/>
              </a:lnSpc>
              <a:spcBef>
                <a:spcPts val="125"/>
              </a:spcBef>
            </a:pPr>
            <a:r>
              <a:rPr sz="2050" spc="-125" dirty="0">
                <a:latin typeface="Symbol"/>
                <a:cs typeface="Symbol"/>
              </a:rPr>
              <a:t></a:t>
            </a:r>
            <a:endParaRPr sz="2050">
              <a:latin typeface="Symbol"/>
              <a:cs typeface="Symbol"/>
            </a:endParaRPr>
          </a:p>
          <a:p>
            <a:pPr marL="38100">
              <a:lnSpc>
                <a:spcPts val="2145"/>
              </a:lnSpc>
              <a:tabLst>
                <a:tab pos="427990" algn="l"/>
                <a:tab pos="1515110" algn="l"/>
              </a:tabLst>
            </a:pPr>
            <a:r>
              <a:rPr sz="2050" spc="-135" dirty="0">
                <a:latin typeface="Times New Roman"/>
                <a:cs typeface="Times New Roman"/>
              </a:rPr>
              <a:t>Or	</a:t>
            </a:r>
            <a:r>
              <a:rPr sz="2050" i="1" spc="-70" dirty="0">
                <a:latin typeface="Times New Roman"/>
                <a:cs typeface="Times New Roman"/>
              </a:rPr>
              <a:t>f</a:t>
            </a:r>
            <a:r>
              <a:rPr sz="2050" i="1" spc="35" dirty="0">
                <a:latin typeface="Times New Roman"/>
                <a:cs typeface="Times New Roman"/>
              </a:rPr>
              <a:t> </a:t>
            </a:r>
            <a:r>
              <a:rPr sz="1800" spc="-172" baseline="43981" dirty="0">
                <a:latin typeface="Symbol"/>
                <a:cs typeface="Symbol"/>
              </a:rPr>
              <a:t></a:t>
            </a:r>
            <a:r>
              <a:rPr sz="1800" spc="-172" baseline="43981" dirty="0">
                <a:latin typeface="Times New Roman"/>
                <a:cs typeface="Times New Roman"/>
              </a:rPr>
              <a:t>1</a:t>
            </a:r>
            <a:r>
              <a:rPr sz="1800" spc="-179" baseline="43981" dirty="0">
                <a:latin typeface="Times New Roman"/>
                <a:cs typeface="Times New Roman"/>
              </a:rPr>
              <a:t> </a:t>
            </a:r>
            <a:r>
              <a:rPr sz="2050" spc="-40" dirty="0">
                <a:latin typeface="Times New Roman"/>
                <a:cs typeface="Times New Roman"/>
              </a:rPr>
              <a:t>(</a:t>
            </a:r>
            <a:r>
              <a:rPr sz="2050" i="1" spc="-40" dirty="0">
                <a:latin typeface="Times New Roman"/>
                <a:cs typeface="Times New Roman"/>
              </a:rPr>
              <a:t>x</a:t>
            </a:r>
            <a:r>
              <a:rPr sz="2050" spc="-40" dirty="0">
                <a:latin typeface="Times New Roman"/>
                <a:cs typeface="Times New Roman"/>
              </a:rPr>
              <a:t>)</a:t>
            </a:r>
            <a:r>
              <a:rPr sz="2050" spc="-50" dirty="0">
                <a:latin typeface="Times New Roman"/>
                <a:cs typeface="Times New Roman"/>
              </a:rPr>
              <a:t> </a:t>
            </a:r>
            <a:r>
              <a:rPr sz="2050" spc="-135" dirty="0">
                <a:latin typeface="Symbol"/>
                <a:cs typeface="Symbol"/>
              </a:rPr>
              <a:t></a:t>
            </a:r>
            <a:r>
              <a:rPr sz="2050" spc="-135" dirty="0">
                <a:latin typeface="Times New Roman"/>
                <a:cs typeface="Times New Roman"/>
              </a:rPr>
              <a:t>	</a:t>
            </a:r>
            <a:r>
              <a:rPr sz="3075" spc="-187" baseline="28455" dirty="0">
                <a:latin typeface="Times New Roman"/>
                <a:cs typeface="Times New Roman"/>
              </a:rPr>
              <a:t>2</a:t>
            </a:r>
            <a:endParaRPr sz="3075" baseline="28455">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0700" y="556481"/>
            <a:ext cx="1004569" cy="310515"/>
          </a:xfrm>
          <a:prstGeom prst="rect">
            <a:avLst/>
          </a:prstGeom>
        </p:spPr>
        <p:txBody>
          <a:bodyPr vert="horz" wrap="square" lIns="0" tIns="15240" rIns="0" bIns="0" rtlCol="0">
            <a:spAutoFit/>
          </a:bodyPr>
          <a:lstStyle/>
          <a:p>
            <a:pPr marL="12700">
              <a:lnSpc>
                <a:spcPct val="100000"/>
              </a:lnSpc>
              <a:spcBef>
                <a:spcPts val="120"/>
              </a:spcBef>
            </a:pPr>
            <a:r>
              <a:rPr sz="1850" b="1" spc="-315" dirty="0">
                <a:latin typeface="Times New Roman"/>
                <a:cs typeface="Times New Roman"/>
              </a:rPr>
              <a:t>P</a:t>
            </a:r>
            <a:r>
              <a:rPr sz="1850" b="1" spc="-140" dirty="0">
                <a:latin typeface="Times New Roman"/>
                <a:cs typeface="Times New Roman"/>
              </a:rPr>
              <a:t>r</a:t>
            </a:r>
            <a:r>
              <a:rPr sz="1850" b="1" spc="-95" dirty="0">
                <a:latin typeface="Times New Roman"/>
                <a:cs typeface="Times New Roman"/>
              </a:rPr>
              <a:t>o</a:t>
            </a:r>
            <a:r>
              <a:rPr sz="1850" b="1" spc="-165" dirty="0">
                <a:latin typeface="Times New Roman"/>
                <a:cs typeface="Times New Roman"/>
              </a:rPr>
              <a:t>b</a:t>
            </a:r>
            <a:r>
              <a:rPr sz="1850" b="1" spc="-60" dirty="0">
                <a:latin typeface="Times New Roman"/>
                <a:cs typeface="Times New Roman"/>
              </a:rPr>
              <a:t>l</a:t>
            </a:r>
            <a:r>
              <a:rPr sz="1850" b="1" spc="-75" dirty="0">
                <a:latin typeface="Times New Roman"/>
                <a:cs typeface="Times New Roman"/>
              </a:rPr>
              <a:t>e</a:t>
            </a:r>
            <a:r>
              <a:rPr sz="1850" b="1" spc="-125" dirty="0">
                <a:latin typeface="Times New Roman"/>
                <a:cs typeface="Times New Roman"/>
              </a:rPr>
              <a:t>m</a:t>
            </a:r>
            <a:r>
              <a:rPr sz="1850" b="1" spc="-95" dirty="0">
                <a:latin typeface="Times New Roman"/>
                <a:cs typeface="Times New Roman"/>
              </a:rPr>
              <a:t> </a:t>
            </a:r>
            <a:r>
              <a:rPr sz="1850" b="1" spc="5" dirty="0">
                <a:latin typeface="Times New Roman"/>
                <a:cs typeface="Times New Roman"/>
              </a:rPr>
              <a:t>2</a:t>
            </a:r>
            <a:r>
              <a:rPr sz="1850" b="1" spc="-50" dirty="0">
                <a:latin typeface="Times New Roman"/>
                <a:cs typeface="Times New Roman"/>
              </a:rPr>
              <a:t>:</a:t>
            </a:r>
            <a:endParaRPr sz="1850">
              <a:latin typeface="Times New Roman"/>
              <a:cs typeface="Times New Roman"/>
            </a:endParaRPr>
          </a:p>
        </p:txBody>
      </p:sp>
      <p:sp>
        <p:nvSpPr>
          <p:cNvPr id="3" name="object 3"/>
          <p:cNvSpPr txBox="1">
            <a:spLocks noGrp="1"/>
          </p:cNvSpPr>
          <p:nvPr>
            <p:ph type="title"/>
          </p:nvPr>
        </p:nvSpPr>
        <p:spPr>
          <a:xfrm>
            <a:off x="520700" y="1044001"/>
            <a:ext cx="8039734" cy="790575"/>
          </a:xfrm>
          <a:prstGeom prst="rect">
            <a:avLst/>
          </a:prstGeom>
        </p:spPr>
        <p:txBody>
          <a:bodyPr vert="horz" wrap="square" lIns="0" tIns="15240" rIns="0" bIns="0" rtlCol="0">
            <a:spAutoFit/>
          </a:bodyPr>
          <a:lstStyle/>
          <a:p>
            <a:pPr marL="12700">
              <a:lnSpc>
                <a:spcPct val="100000"/>
              </a:lnSpc>
              <a:spcBef>
                <a:spcPts val="120"/>
              </a:spcBef>
              <a:tabLst>
                <a:tab pos="4485640" algn="l"/>
              </a:tabLst>
            </a:pPr>
            <a:r>
              <a:rPr sz="2775" b="0" u="none" spc="-165" baseline="1501" dirty="0">
                <a:latin typeface="Times New Roman"/>
                <a:cs typeface="Times New Roman"/>
              </a:rPr>
              <a:t>I</a:t>
            </a:r>
            <a:r>
              <a:rPr sz="2775" b="0" u="none" spc="-75" baseline="1501" dirty="0">
                <a:latin typeface="Times New Roman"/>
                <a:cs typeface="Times New Roman"/>
              </a:rPr>
              <a:t>f</a:t>
            </a:r>
            <a:r>
              <a:rPr sz="2775" b="0" u="none" spc="-142" baseline="1501" dirty="0">
                <a:latin typeface="Times New Roman"/>
                <a:cs typeface="Times New Roman"/>
              </a:rPr>
              <a:t> </a:t>
            </a:r>
            <a:r>
              <a:rPr sz="2775" b="0" u="none" spc="-480" baseline="1501" dirty="0">
                <a:latin typeface="Times New Roman"/>
                <a:cs typeface="Times New Roman"/>
              </a:rPr>
              <a:t>A</a:t>
            </a:r>
            <a:r>
              <a:rPr sz="2775" b="0" u="none" spc="-397" baseline="1501" dirty="0">
                <a:latin typeface="Times New Roman"/>
                <a:cs typeface="Times New Roman"/>
              </a:rPr>
              <a:t>=</a:t>
            </a:r>
            <a:r>
              <a:rPr sz="2775" b="0" u="none" spc="-82" baseline="1501" dirty="0">
                <a:latin typeface="Times New Roman"/>
                <a:cs typeface="Times New Roman"/>
              </a:rPr>
              <a:t>{</a:t>
            </a:r>
            <a:r>
              <a:rPr sz="2775" b="0" u="none" spc="7" baseline="1501" dirty="0">
                <a:latin typeface="Times New Roman"/>
                <a:cs typeface="Times New Roman"/>
              </a:rPr>
              <a:t>1</a:t>
            </a:r>
            <a:r>
              <a:rPr sz="2775" b="0" u="none" spc="-195" baseline="1501" dirty="0">
                <a:latin typeface="Times New Roman"/>
                <a:cs typeface="Times New Roman"/>
              </a:rPr>
              <a:t>,</a:t>
            </a:r>
            <a:r>
              <a:rPr sz="2775" b="0" u="none" spc="7" baseline="1501" dirty="0">
                <a:latin typeface="Times New Roman"/>
                <a:cs typeface="Times New Roman"/>
              </a:rPr>
              <a:t>2</a:t>
            </a:r>
            <a:r>
              <a:rPr sz="2775" b="0" u="none" spc="-165" baseline="1501" dirty="0">
                <a:latin typeface="Times New Roman"/>
                <a:cs typeface="Times New Roman"/>
              </a:rPr>
              <a:t>,</a:t>
            </a:r>
            <a:r>
              <a:rPr sz="2775" b="0" u="none" spc="7" baseline="1501" dirty="0">
                <a:latin typeface="Times New Roman"/>
                <a:cs typeface="Times New Roman"/>
              </a:rPr>
              <a:t>3</a:t>
            </a:r>
            <a:r>
              <a:rPr sz="2775" b="0" u="none" spc="-195" baseline="1501" dirty="0">
                <a:latin typeface="Times New Roman"/>
                <a:cs typeface="Times New Roman"/>
              </a:rPr>
              <a:t>,</a:t>
            </a:r>
            <a:r>
              <a:rPr sz="2775" b="0" u="none" spc="7" baseline="1501" dirty="0">
                <a:latin typeface="Times New Roman"/>
                <a:cs typeface="Times New Roman"/>
              </a:rPr>
              <a:t>4</a:t>
            </a:r>
            <a:r>
              <a:rPr sz="2775" b="0" u="none" spc="-165" baseline="1501" dirty="0">
                <a:latin typeface="Times New Roman"/>
                <a:cs typeface="Times New Roman"/>
              </a:rPr>
              <a:t>,</a:t>
            </a:r>
            <a:r>
              <a:rPr sz="2775" b="0" u="none" spc="7" baseline="1501" dirty="0">
                <a:latin typeface="Times New Roman"/>
                <a:cs typeface="Times New Roman"/>
              </a:rPr>
              <a:t>5</a:t>
            </a:r>
            <a:r>
              <a:rPr sz="2775" b="0" u="none" spc="-104" baseline="1501" dirty="0">
                <a:latin typeface="Times New Roman"/>
                <a:cs typeface="Times New Roman"/>
              </a:rPr>
              <a:t>}</a:t>
            </a:r>
            <a:r>
              <a:rPr sz="2775" b="0" u="none" spc="-82" baseline="1501" dirty="0">
                <a:latin typeface="Times New Roman"/>
                <a:cs typeface="Times New Roman"/>
              </a:rPr>
              <a:t> </a:t>
            </a:r>
            <a:r>
              <a:rPr sz="2775" b="0" u="none" spc="-60" baseline="1501" dirty="0">
                <a:latin typeface="Times New Roman"/>
                <a:cs typeface="Times New Roman"/>
              </a:rPr>
              <a:t>,</a:t>
            </a:r>
            <a:r>
              <a:rPr sz="2775" b="0" u="none" spc="-187" baseline="1501" dirty="0">
                <a:latin typeface="Times New Roman"/>
                <a:cs typeface="Times New Roman"/>
              </a:rPr>
              <a:t> </a:t>
            </a:r>
            <a:r>
              <a:rPr sz="2775" b="0" u="none" spc="-480" baseline="1501" dirty="0">
                <a:latin typeface="Times New Roman"/>
                <a:cs typeface="Times New Roman"/>
              </a:rPr>
              <a:t>B</a:t>
            </a:r>
            <a:r>
              <a:rPr sz="2775" b="0" u="none" spc="-397" baseline="1501" dirty="0">
                <a:latin typeface="Times New Roman"/>
                <a:cs typeface="Times New Roman"/>
              </a:rPr>
              <a:t>=</a:t>
            </a:r>
            <a:r>
              <a:rPr sz="2775" b="0" u="none" spc="-104" baseline="1501" dirty="0">
                <a:latin typeface="Times New Roman"/>
                <a:cs typeface="Times New Roman"/>
              </a:rPr>
              <a:t>{</a:t>
            </a:r>
            <a:r>
              <a:rPr sz="2775" b="0" u="none" spc="7" baseline="1501" dirty="0">
                <a:latin typeface="Times New Roman"/>
                <a:cs typeface="Times New Roman"/>
              </a:rPr>
              <a:t>1</a:t>
            </a:r>
            <a:r>
              <a:rPr sz="2775" b="0" u="none" spc="-165" baseline="1501" dirty="0">
                <a:latin typeface="Times New Roman"/>
                <a:cs typeface="Times New Roman"/>
              </a:rPr>
              <a:t>,</a:t>
            </a:r>
            <a:r>
              <a:rPr sz="2775" b="0" u="none" spc="7" baseline="1501" dirty="0">
                <a:latin typeface="Times New Roman"/>
                <a:cs typeface="Times New Roman"/>
              </a:rPr>
              <a:t>2</a:t>
            </a:r>
            <a:r>
              <a:rPr sz="2775" b="0" u="none" spc="-165" baseline="1501" dirty="0">
                <a:latin typeface="Times New Roman"/>
                <a:cs typeface="Times New Roman"/>
              </a:rPr>
              <a:t>,</a:t>
            </a:r>
            <a:r>
              <a:rPr sz="2775" b="0" u="none" spc="7" baseline="1501" dirty="0">
                <a:latin typeface="Times New Roman"/>
                <a:cs typeface="Times New Roman"/>
              </a:rPr>
              <a:t>3</a:t>
            </a:r>
            <a:r>
              <a:rPr sz="2775" b="0" u="none" spc="-195" baseline="1501" dirty="0">
                <a:latin typeface="Times New Roman"/>
                <a:cs typeface="Times New Roman"/>
              </a:rPr>
              <a:t>,</a:t>
            </a:r>
            <a:r>
              <a:rPr sz="2775" b="0" u="none" spc="7" baseline="1501" dirty="0">
                <a:latin typeface="Times New Roman"/>
                <a:cs typeface="Times New Roman"/>
              </a:rPr>
              <a:t>8</a:t>
            </a:r>
            <a:r>
              <a:rPr sz="2775" b="0" u="none" spc="-195" baseline="1501" dirty="0">
                <a:latin typeface="Times New Roman"/>
                <a:cs typeface="Times New Roman"/>
              </a:rPr>
              <a:t>,</a:t>
            </a:r>
            <a:r>
              <a:rPr sz="2775" b="0" u="none" spc="7" baseline="1501" dirty="0">
                <a:latin typeface="Times New Roman"/>
                <a:cs typeface="Times New Roman"/>
              </a:rPr>
              <a:t>9</a:t>
            </a:r>
            <a:r>
              <a:rPr sz="2775" b="0" u="none" spc="-104" baseline="1501" dirty="0">
                <a:latin typeface="Times New Roman"/>
                <a:cs typeface="Times New Roman"/>
              </a:rPr>
              <a:t>}</a:t>
            </a:r>
            <a:r>
              <a:rPr sz="2775" b="0" u="none" spc="-60" baseline="1501" dirty="0">
                <a:latin typeface="Times New Roman"/>
                <a:cs typeface="Times New Roman"/>
              </a:rPr>
              <a:t> </a:t>
            </a:r>
            <a:r>
              <a:rPr sz="2775" b="0" u="none" spc="-37" baseline="1501" dirty="0">
                <a:latin typeface="Times New Roman"/>
                <a:cs typeface="Times New Roman"/>
              </a:rPr>
              <a:t>a</a:t>
            </a:r>
            <a:r>
              <a:rPr sz="2775" b="0" u="none" spc="7" baseline="1501" dirty="0">
                <a:latin typeface="Times New Roman"/>
                <a:cs typeface="Times New Roman"/>
              </a:rPr>
              <a:t>n</a:t>
            </a:r>
            <a:r>
              <a:rPr sz="2775" b="0" u="none" spc="-112" baseline="1501" dirty="0">
                <a:latin typeface="Times New Roman"/>
                <a:cs typeface="Times New Roman"/>
              </a:rPr>
              <a:t>d</a:t>
            </a:r>
            <a:r>
              <a:rPr sz="2775" b="0" u="none" spc="-37" baseline="1501" dirty="0">
                <a:latin typeface="Times New Roman"/>
                <a:cs typeface="Times New Roman"/>
              </a:rPr>
              <a:t> </a:t>
            </a:r>
            <a:r>
              <a:rPr sz="2775" b="0" u="none" spc="-15" baseline="1501" dirty="0">
                <a:latin typeface="Times New Roman"/>
                <a:cs typeface="Times New Roman"/>
              </a:rPr>
              <a:t>t</a:t>
            </a:r>
            <a:r>
              <a:rPr sz="2775" b="0" u="none" spc="7" baseline="1501" dirty="0">
                <a:latin typeface="Times New Roman"/>
                <a:cs typeface="Times New Roman"/>
              </a:rPr>
              <a:t>h</a:t>
            </a:r>
            <a:r>
              <a:rPr sz="2775" b="0" u="none" spc="-97" baseline="1501" dirty="0">
                <a:latin typeface="Times New Roman"/>
                <a:cs typeface="Times New Roman"/>
              </a:rPr>
              <a:t>e </a:t>
            </a:r>
            <a:r>
              <a:rPr sz="2775" b="0" u="none" spc="-135" baseline="1501" dirty="0">
                <a:latin typeface="Times New Roman"/>
                <a:cs typeface="Times New Roman"/>
              </a:rPr>
              <a:t>f</a:t>
            </a:r>
            <a:r>
              <a:rPr sz="2775" b="0" u="none" spc="7" baseline="1501" dirty="0">
                <a:latin typeface="Times New Roman"/>
                <a:cs typeface="Times New Roman"/>
              </a:rPr>
              <a:t>un</a:t>
            </a:r>
            <a:r>
              <a:rPr sz="2775" b="0" u="none" spc="-89" baseline="1501" dirty="0">
                <a:latin typeface="Times New Roman"/>
                <a:cs typeface="Times New Roman"/>
              </a:rPr>
              <a:t>c</a:t>
            </a:r>
            <a:r>
              <a:rPr sz="2775" b="0" u="none" spc="-44" baseline="1501" dirty="0">
                <a:latin typeface="Times New Roman"/>
                <a:cs typeface="Times New Roman"/>
              </a:rPr>
              <a:t>t</a:t>
            </a:r>
            <a:r>
              <a:rPr sz="2775" b="0" u="none" spc="-89" baseline="1501" dirty="0">
                <a:latin typeface="Times New Roman"/>
                <a:cs typeface="Times New Roman"/>
              </a:rPr>
              <a:t>i</a:t>
            </a:r>
            <a:r>
              <a:rPr sz="2775" b="0" u="none" spc="-112" baseline="1501" dirty="0">
                <a:latin typeface="Times New Roman"/>
                <a:cs typeface="Times New Roman"/>
              </a:rPr>
              <a:t>o</a:t>
            </a:r>
            <a:r>
              <a:rPr sz="2775" b="0" u="none" spc="7" baseline="1501" dirty="0">
                <a:latin typeface="Times New Roman"/>
                <a:cs typeface="Times New Roman"/>
              </a:rPr>
              <a:t>n</a:t>
            </a:r>
            <a:r>
              <a:rPr sz="2775" b="0" u="none" spc="-89" baseline="1501" dirty="0">
                <a:latin typeface="Times New Roman"/>
                <a:cs typeface="Times New Roman"/>
              </a:rPr>
              <a:t>s</a:t>
            </a:r>
            <a:r>
              <a:rPr sz="2775" b="0" u="none" baseline="1501" dirty="0">
                <a:latin typeface="Times New Roman"/>
                <a:cs typeface="Times New Roman"/>
              </a:rPr>
              <a:t>	</a:t>
            </a:r>
            <a:r>
              <a:rPr sz="1800" b="0" i="1" u="none" spc="-15" dirty="0">
                <a:latin typeface="Times New Roman"/>
                <a:cs typeface="Times New Roman"/>
              </a:rPr>
              <a:t>f</a:t>
            </a:r>
            <a:r>
              <a:rPr sz="1800" b="0" i="1" u="none" dirty="0">
                <a:latin typeface="Times New Roman"/>
                <a:cs typeface="Times New Roman"/>
              </a:rPr>
              <a:t> </a:t>
            </a:r>
            <a:r>
              <a:rPr sz="1800" b="0" i="1" u="none" spc="-225" dirty="0">
                <a:latin typeface="Times New Roman"/>
                <a:cs typeface="Times New Roman"/>
              </a:rPr>
              <a:t> </a:t>
            </a:r>
            <a:r>
              <a:rPr sz="1800" b="0" u="none" spc="-15" dirty="0">
                <a:latin typeface="Times New Roman"/>
                <a:cs typeface="Times New Roman"/>
              </a:rPr>
              <a:t>: </a:t>
            </a:r>
            <a:r>
              <a:rPr sz="1800" b="0" i="1" u="none" spc="-25" dirty="0">
                <a:latin typeface="Times New Roman"/>
                <a:cs typeface="Times New Roman"/>
              </a:rPr>
              <a:t>A</a:t>
            </a:r>
            <a:r>
              <a:rPr sz="1800" b="0" i="1" u="none" spc="-125" dirty="0">
                <a:latin typeface="Times New Roman"/>
                <a:cs typeface="Times New Roman"/>
              </a:rPr>
              <a:t> </a:t>
            </a:r>
            <a:r>
              <a:rPr sz="1800" b="0" u="none" spc="-40" dirty="0">
                <a:latin typeface="Symbol"/>
                <a:cs typeface="Symbol"/>
              </a:rPr>
              <a:t></a:t>
            </a:r>
            <a:r>
              <a:rPr sz="1800" b="0" u="none" spc="-45" dirty="0">
                <a:latin typeface="Times New Roman"/>
                <a:cs typeface="Times New Roman"/>
              </a:rPr>
              <a:t> </a:t>
            </a:r>
            <a:r>
              <a:rPr sz="1800" b="0" i="1" u="none" spc="-25" dirty="0">
                <a:latin typeface="Times New Roman"/>
                <a:cs typeface="Times New Roman"/>
              </a:rPr>
              <a:t>B</a:t>
            </a:r>
            <a:r>
              <a:rPr sz="1800" b="0" i="1" u="none" spc="-95" dirty="0">
                <a:latin typeface="Times New Roman"/>
                <a:cs typeface="Times New Roman"/>
              </a:rPr>
              <a:t> </a:t>
            </a:r>
            <a:r>
              <a:rPr sz="2775" b="0" u="none" spc="-37" baseline="1501" dirty="0">
                <a:latin typeface="Times New Roman"/>
                <a:cs typeface="Times New Roman"/>
              </a:rPr>
              <a:t>a</a:t>
            </a:r>
            <a:r>
              <a:rPr sz="2775" b="0" u="none" spc="7" baseline="1501" dirty="0">
                <a:latin typeface="Times New Roman"/>
                <a:cs typeface="Times New Roman"/>
              </a:rPr>
              <a:t>n</a:t>
            </a:r>
            <a:r>
              <a:rPr sz="2775" b="0" u="none" spc="-112" baseline="1501" dirty="0">
                <a:latin typeface="Times New Roman"/>
                <a:cs typeface="Times New Roman"/>
              </a:rPr>
              <a:t>d</a:t>
            </a:r>
            <a:r>
              <a:rPr sz="2775" b="0" u="none" baseline="1501" dirty="0">
                <a:latin typeface="Times New Roman"/>
                <a:cs typeface="Times New Roman"/>
              </a:rPr>
              <a:t> </a:t>
            </a:r>
            <a:r>
              <a:rPr sz="2775" b="0" u="none" spc="-187" baseline="1501" dirty="0">
                <a:latin typeface="Times New Roman"/>
                <a:cs typeface="Times New Roman"/>
              </a:rPr>
              <a:t> </a:t>
            </a:r>
            <a:r>
              <a:rPr sz="1800" b="0" i="1" u="none" spc="-25" dirty="0">
                <a:latin typeface="Times New Roman"/>
                <a:cs typeface="Times New Roman"/>
              </a:rPr>
              <a:t>g</a:t>
            </a:r>
            <a:r>
              <a:rPr sz="1800" b="0" i="1" u="none" spc="-45" dirty="0">
                <a:latin typeface="Times New Roman"/>
                <a:cs typeface="Times New Roman"/>
              </a:rPr>
              <a:t> </a:t>
            </a:r>
            <a:r>
              <a:rPr sz="1800" b="0" u="none" spc="-15" dirty="0">
                <a:latin typeface="Times New Roman"/>
                <a:cs typeface="Times New Roman"/>
              </a:rPr>
              <a:t>:</a:t>
            </a:r>
            <a:r>
              <a:rPr sz="1800" b="0" u="none" dirty="0">
                <a:latin typeface="Times New Roman"/>
                <a:cs typeface="Times New Roman"/>
              </a:rPr>
              <a:t> </a:t>
            </a:r>
            <a:r>
              <a:rPr sz="1800" b="0" i="1" u="none" spc="-25" dirty="0">
                <a:latin typeface="Times New Roman"/>
                <a:cs typeface="Times New Roman"/>
              </a:rPr>
              <a:t>A</a:t>
            </a:r>
            <a:r>
              <a:rPr sz="1800" b="0" i="1" u="none" spc="-105" dirty="0">
                <a:latin typeface="Times New Roman"/>
                <a:cs typeface="Times New Roman"/>
              </a:rPr>
              <a:t> </a:t>
            </a:r>
            <a:r>
              <a:rPr sz="1800" b="0" u="none" spc="-40" dirty="0">
                <a:latin typeface="Symbol"/>
                <a:cs typeface="Symbol"/>
              </a:rPr>
              <a:t></a:t>
            </a:r>
            <a:r>
              <a:rPr sz="1800" b="0" u="none" spc="65" dirty="0">
                <a:latin typeface="Times New Roman"/>
                <a:cs typeface="Times New Roman"/>
              </a:rPr>
              <a:t> </a:t>
            </a:r>
            <a:r>
              <a:rPr sz="1800" b="0" i="1" u="none" spc="-25" dirty="0">
                <a:latin typeface="Times New Roman"/>
                <a:cs typeface="Times New Roman"/>
              </a:rPr>
              <a:t>A</a:t>
            </a:r>
            <a:r>
              <a:rPr sz="1800" b="0" i="1" u="none" spc="-225" dirty="0">
                <a:latin typeface="Times New Roman"/>
                <a:cs typeface="Times New Roman"/>
              </a:rPr>
              <a:t> </a:t>
            </a:r>
            <a:r>
              <a:rPr sz="2775" b="0" u="none" spc="-37" baseline="1501" dirty="0">
                <a:latin typeface="Times New Roman"/>
                <a:cs typeface="Times New Roman"/>
              </a:rPr>
              <a:t>a</a:t>
            </a:r>
            <a:r>
              <a:rPr sz="2775" b="0" u="none" spc="89" baseline="1501" dirty="0">
                <a:latin typeface="Times New Roman"/>
                <a:cs typeface="Times New Roman"/>
              </a:rPr>
              <a:t>r</a:t>
            </a:r>
            <a:r>
              <a:rPr sz="2775" b="0" u="none" spc="-97" baseline="1501" dirty="0">
                <a:latin typeface="Times New Roman"/>
                <a:cs typeface="Times New Roman"/>
              </a:rPr>
              <a:t>e </a:t>
            </a:r>
            <a:r>
              <a:rPr sz="2775" b="0" u="none" spc="-67" baseline="1501" dirty="0">
                <a:latin typeface="Times New Roman"/>
                <a:cs typeface="Times New Roman"/>
              </a:rPr>
              <a:t>d</a:t>
            </a:r>
            <a:r>
              <a:rPr sz="2775" b="0" u="none" spc="-112" baseline="1501" dirty="0">
                <a:latin typeface="Times New Roman"/>
                <a:cs typeface="Times New Roman"/>
              </a:rPr>
              <a:t>e</a:t>
            </a:r>
            <a:r>
              <a:rPr sz="2775" b="0" u="none" spc="-135" baseline="1501" dirty="0">
                <a:latin typeface="Times New Roman"/>
                <a:cs typeface="Times New Roman"/>
              </a:rPr>
              <a:t>f</a:t>
            </a:r>
            <a:r>
              <a:rPr sz="2775" b="0" u="none" spc="-89" baseline="1501" dirty="0">
                <a:latin typeface="Times New Roman"/>
                <a:cs typeface="Times New Roman"/>
              </a:rPr>
              <a:t>i</a:t>
            </a:r>
            <a:r>
              <a:rPr sz="2775" b="0" u="none" spc="7" baseline="1501" dirty="0">
                <a:latin typeface="Times New Roman"/>
                <a:cs typeface="Times New Roman"/>
              </a:rPr>
              <a:t>n</a:t>
            </a:r>
            <a:r>
              <a:rPr sz="2775" b="0" u="none" spc="-112" baseline="1501" dirty="0">
                <a:latin typeface="Times New Roman"/>
                <a:cs typeface="Times New Roman"/>
              </a:rPr>
              <a:t>ed</a:t>
            </a:r>
            <a:r>
              <a:rPr sz="2775" b="0" u="none" spc="-37" baseline="1501" dirty="0">
                <a:latin typeface="Times New Roman"/>
                <a:cs typeface="Times New Roman"/>
              </a:rPr>
              <a:t> </a:t>
            </a:r>
            <a:r>
              <a:rPr sz="2775" b="0" u="none" spc="-89" baseline="1501" dirty="0">
                <a:latin typeface="Times New Roman"/>
                <a:cs typeface="Times New Roman"/>
              </a:rPr>
              <a:t>b</a:t>
            </a:r>
            <a:r>
              <a:rPr sz="2775" b="0" u="none" spc="-112" baseline="1501" dirty="0">
                <a:latin typeface="Times New Roman"/>
                <a:cs typeface="Times New Roman"/>
              </a:rPr>
              <a:t>y</a:t>
            </a:r>
            <a:endParaRPr sz="2775" baseline="1501">
              <a:latin typeface="Times New Roman"/>
              <a:cs typeface="Times New Roman"/>
            </a:endParaRPr>
          </a:p>
          <a:p>
            <a:pPr marL="12700">
              <a:lnSpc>
                <a:spcPct val="100000"/>
              </a:lnSpc>
              <a:spcBef>
                <a:spcPts val="1555"/>
              </a:spcBef>
              <a:tabLst>
                <a:tab pos="6494145" algn="l"/>
              </a:tabLst>
            </a:pPr>
            <a:r>
              <a:rPr sz="2775" b="0" u="none" spc="-75" baseline="1501" dirty="0">
                <a:latin typeface="Times New Roman"/>
                <a:cs typeface="Times New Roman"/>
              </a:rPr>
              <a:t>f</a:t>
            </a:r>
            <a:r>
              <a:rPr sz="2775" b="0" u="none" spc="-142" baseline="1501" dirty="0">
                <a:latin typeface="Times New Roman"/>
                <a:cs typeface="Times New Roman"/>
              </a:rPr>
              <a:t> </a:t>
            </a:r>
            <a:r>
              <a:rPr sz="2775" b="0" u="none" spc="-397" baseline="1501" dirty="0">
                <a:latin typeface="Times New Roman"/>
                <a:cs typeface="Times New Roman"/>
              </a:rPr>
              <a:t>=</a:t>
            </a:r>
            <a:r>
              <a:rPr sz="2775" b="0" u="none" spc="-104"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1</a:t>
            </a:r>
            <a:r>
              <a:rPr sz="2775" b="0" u="none" spc="-195" baseline="1501" dirty="0">
                <a:latin typeface="Times New Roman"/>
                <a:cs typeface="Times New Roman"/>
              </a:rPr>
              <a:t>,</a:t>
            </a:r>
            <a:r>
              <a:rPr sz="2775" b="0" u="none" spc="7" baseline="1501" dirty="0">
                <a:latin typeface="Times New Roman"/>
                <a:cs typeface="Times New Roman"/>
              </a:rPr>
              <a:t>8</a:t>
            </a:r>
            <a:r>
              <a:rPr sz="2775" b="0" u="none" spc="-67" baseline="1501" dirty="0">
                <a:latin typeface="Times New Roman"/>
                <a:cs typeface="Times New Roman"/>
              </a:rPr>
              <a:t>),</a:t>
            </a:r>
            <a:r>
              <a:rPr sz="2775" b="0" u="none" spc="-217" baseline="1501" dirty="0">
                <a:latin typeface="Times New Roman"/>
                <a:cs typeface="Times New Roman"/>
              </a:rPr>
              <a:t> </a:t>
            </a:r>
            <a:r>
              <a:rPr sz="2775" b="0" u="none" spc="-112" baseline="1501" dirty="0">
                <a:latin typeface="Times New Roman"/>
                <a:cs typeface="Times New Roman"/>
              </a:rPr>
              <a:t>(</a:t>
            </a:r>
            <a:r>
              <a:rPr sz="2775" b="0" u="none" spc="7" baseline="1501" dirty="0">
                <a:latin typeface="Times New Roman"/>
                <a:cs typeface="Times New Roman"/>
              </a:rPr>
              <a:t>3</a:t>
            </a:r>
            <a:r>
              <a:rPr sz="2775" b="0" u="none" spc="-165" baseline="1501" dirty="0">
                <a:latin typeface="Times New Roman"/>
                <a:cs typeface="Times New Roman"/>
              </a:rPr>
              <a:t>,</a:t>
            </a:r>
            <a:r>
              <a:rPr sz="2775" b="0" u="none" spc="7" baseline="1501" dirty="0">
                <a:latin typeface="Times New Roman"/>
                <a:cs typeface="Times New Roman"/>
              </a:rPr>
              <a:t>9</a:t>
            </a:r>
            <a:r>
              <a:rPr sz="2775" b="0" u="none" spc="-112" baseline="1501" dirty="0">
                <a:latin typeface="Times New Roman"/>
                <a:cs typeface="Times New Roman"/>
              </a:rPr>
              <a:t>)</a:t>
            </a:r>
            <a:r>
              <a:rPr sz="2775" b="0" u="none" spc="-195"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4</a:t>
            </a:r>
            <a:r>
              <a:rPr sz="2775" b="0" u="none" spc="-195" baseline="1501" dirty="0">
                <a:latin typeface="Times New Roman"/>
                <a:cs typeface="Times New Roman"/>
              </a:rPr>
              <a:t>,</a:t>
            </a:r>
            <a:r>
              <a:rPr sz="2775" b="0" u="none" spc="7" baseline="1501" dirty="0">
                <a:latin typeface="Times New Roman"/>
                <a:cs typeface="Times New Roman"/>
              </a:rPr>
              <a:t>3</a:t>
            </a:r>
            <a:r>
              <a:rPr sz="2775" b="0" u="none" spc="-112" baseline="1501" dirty="0">
                <a:latin typeface="Times New Roman"/>
                <a:cs typeface="Times New Roman"/>
              </a:rPr>
              <a:t>)</a:t>
            </a:r>
            <a:r>
              <a:rPr sz="2775" b="0" u="none" spc="-195" baseline="1501" dirty="0">
                <a:latin typeface="Times New Roman"/>
                <a:cs typeface="Times New Roman"/>
              </a:rPr>
              <a:t>,</a:t>
            </a:r>
            <a:r>
              <a:rPr sz="2775" b="0" u="none" spc="-75" baseline="1501" dirty="0">
                <a:latin typeface="Times New Roman"/>
                <a:cs typeface="Times New Roman"/>
              </a:rPr>
              <a:t>(</a:t>
            </a:r>
            <a:r>
              <a:rPr sz="2775" b="0" u="none" baseline="1501" dirty="0">
                <a:latin typeface="Times New Roman"/>
                <a:cs typeface="Times New Roman"/>
              </a:rPr>
              <a:t>2</a:t>
            </a:r>
            <a:r>
              <a:rPr sz="2775" b="0" u="none" spc="-195" baseline="1501" dirty="0">
                <a:latin typeface="Times New Roman"/>
                <a:cs typeface="Times New Roman"/>
              </a:rPr>
              <a:t>,</a:t>
            </a:r>
            <a:r>
              <a:rPr sz="2775" b="0" u="none" spc="7" baseline="1501" dirty="0">
                <a:latin typeface="Times New Roman"/>
                <a:cs typeface="Times New Roman"/>
              </a:rPr>
              <a:t>1</a:t>
            </a:r>
            <a:r>
              <a:rPr sz="2775" b="0" u="none" spc="-75" baseline="1501" dirty="0">
                <a:latin typeface="Times New Roman"/>
                <a:cs typeface="Times New Roman"/>
              </a:rPr>
              <a:t>)</a:t>
            </a:r>
            <a:r>
              <a:rPr sz="2775" b="0" u="none" spc="-202"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5</a:t>
            </a:r>
            <a:r>
              <a:rPr sz="2775" b="0" u="none" spc="-195" baseline="1501" dirty="0">
                <a:latin typeface="Times New Roman"/>
                <a:cs typeface="Times New Roman"/>
              </a:rPr>
              <a:t>,</a:t>
            </a:r>
            <a:r>
              <a:rPr sz="2775" b="0" u="none" spc="7" baseline="1501" dirty="0">
                <a:latin typeface="Times New Roman"/>
                <a:cs typeface="Times New Roman"/>
              </a:rPr>
              <a:t>2</a:t>
            </a:r>
            <a:r>
              <a:rPr sz="2775" b="0" u="none" spc="-112" baseline="1501" dirty="0">
                <a:latin typeface="Times New Roman"/>
                <a:cs typeface="Times New Roman"/>
              </a:rPr>
              <a:t>)</a:t>
            </a:r>
            <a:r>
              <a:rPr sz="2775" b="0" u="none" spc="-104" baseline="1501" dirty="0">
                <a:latin typeface="Times New Roman"/>
                <a:cs typeface="Times New Roman"/>
              </a:rPr>
              <a:t>}</a:t>
            </a:r>
            <a:r>
              <a:rPr sz="2775" b="0" u="none" spc="-82" baseline="1501" dirty="0">
                <a:latin typeface="Times New Roman"/>
                <a:cs typeface="Times New Roman"/>
              </a:rPr>
              <a:t> </a:t>
            </a:r>
            <a:r>
              <a:rPr sz="2775" b="0" u="none" spc="-37" baseline="1501" dirty="0">
                <a:latin typeface="Times New Roman"/>
                <a:cs typeface="Times New Roman"/>
              </a:rPr>
              <a:t>a</a:t>
            </a:r>
            <a:r>
              <a:rPr sz="2775" b="0" u="none" spc="7" baseline="1501" dirty="0">
                <a:latin typeface="Times New Roman"/>
                <a:cs typeface="Times New Roman"/>
              </a:rPr>
              <a:t>n</a:t>
            </a:r>
            <a:r>
              <a:rPr sz="2775" b="0" u="none" spc="-112" baseline="1501" dirty="0">
                <a:latin typeface="Times New Roman"/>
                <a:cs typeface="Times New Roman"/>
              </a:rPr>
              <a:t>d</a:t>
            </a:r>
            <a:r>
              <a:rPr sz="2775" b="0" u="none" spc="-7" baseline="1501" dirty="0">
                <a:latin typeface="Times New Roman"/>
                <a:cs typeface="Times New Roman"/>
              </a:rPr>
              <a:t> </a:t>
            </a:r>
            <a:r>
              <a:rPr sz="2775" b="0" u="none" spc="-112" baseline="1501" dirty="0">
                <a:latin typeface="Times New Roman"/>
                <a:cs typeface="Times New Roman"/>
              </a:rPr>
              <a:t>g</a:t>
            </a:r>
            <a:r>
              <a:rPr sz="2775" b="0" u="none" spc="-397" baseline="1501" dirty="0">
                <a:latin typeface="Times New Roman"/>
                <a:cs typeface="Times New Roman"/>
              </a:rPr>
              <a:t>=</a:t>
            </a:r>
            <a:r>
              <a:rPr sz="2775" b="0" u="none" spc="-104"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1</a:t>
            </a:r>
            <a:r>
              <a:rPr sz="2775" b="0" u="none" spc="-195" baseline="1501" dirty="0">
                <a:latin typeface="Times New Roman"/>
                <a:cs typeface="Times New Roman"/>
              </a:rPr>
              <a:t>,</a:t>
            </a:r>
            <a:r>
              <a:rPr sz="2775" b="0" u="none" spc="7" baseline="1501" dirty="0">
                <a:latin typeface="Times New Roman"/>
                <a:cs typeface="Times New Roman"/>
              </a:rPr>
              <a:t>2</a:t>
            </a:r>
            <a:r>
              <a:rPr sz="2775" b="0" u="none" spc="-75" baseline="1501" dirty="0">
                <a:latin typeface="Times New Roman"/>
                <a:cs typeface="Times New Roman"/>
              </a:rPr>
              <a:t>)</a:t>
            </a:r>
            <a:r>
              <a:rPr sz="2775" b="0" u="none" spc="-202"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3</a:t>
            </a:r>
            <a:r>
              <a:rPr sz="2775" b="0" u="none" spc="-195" baseline="1501" dirty="0">
                <a:latin typeface="Times New Roman"/>
                <a:cs typeface="Times New Roman"/>
              </a:rPr>
              <a:t>,</a:t>
            </a:r>
            <a:r>
              <a:rPr sz="2775" b="0" u="none" spc="7" baseline="1501" dirty="0">
                <a:latin typeface="Times New Roman"/>
                <a:cs typeface="Times New Roman"/>
              </a:rPr>
              <a:t>1</a:t>
            </a:r>
            <a:r>
              <a:rPr sz="2775" b="0" u="none" spc="-75" baseline="1501" dirty="0">
                <a:latin typeface="Times New Roman"/>
                <a:cs typeface="Times New Roman"/>
              </a:rPr>
              <a:t>)</a:t>
            </a:r>
            <a:r>
              <a:rPr sz="2775" b="0" u="none" spc="-202"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2</a:t>
            </a:r>
            <a:r>
              <a:rPr sz="2775" b="0" u="none" spc="-195" baseline="1501" dirty="0">
                <a:latin typeface="Times New Roman"/>
                <a:cs typeface="Times New Roman"/>
              </a:rPr>
              <a:t>,</a:t>
            </a:r>
            <a:r>
              <a:rPr sz="2775" b="0" u="none" spc="7" baseline="1501" dirty="0">
                <a:latin typeface="Times New Roman"/>
                <a:cs typeface="Times New Roman"/>
              </a:rPr>
              <a:t>2</a:t>
            </a:r>
            <a:r>
              <a:rPr sz="2775" b="0" u="none" spc="-112" baseline="1501" dirty="0">
                <a:latin typeface="Times New Roman"/>
                <a:cs typeface="Times New Roman"/>
              </a:rPr>
              <a:t>)</a:t>
            </a:r>
            <a:r>
              <a:rPr sz="2775" b="0" u="none" spc="-195" baseline="1501" dirty="0">
                <a:latin typeface="Times New Roman"/>
                <a:cs typeface="Times New Roman"/>
              </a:rPr>
              <a:t>,</a:t>
            </a:r>
            <a:r>
              <a:rPr sz="2775" b="0" u="none" spc="-112" baseline="1501" dirty="0">
                <a:latin typeface="Times New Roman"/>
                <a:cs typeface="Times New Roman"/>
              </a:rPr>
              <a:t>(</a:t>
            </a:r>
            <a:r>
              <a:rPr sz="2775" b="0" u="none" spc="7" baseline="1501" dirty="0">
                <a:latin typeface="Times New Roman"/>
                <a:cs typeface="Times New Roman"/>
              </a:rPr>
              <a:t>4</a:t>
            </a:r>
            <a:r>
              <a:rPr sz="2775" b="0" u="none" spc="-165" baseline="1501" dirty="0">
                <a:latin typeface="Times New Roman"/>
                <a:cs typeface="Times New Roman"/>
              </a:rPr>
              <a:t>,</a:t>
            </a:r>
            <a:r>
              <a:rPr sz="2775" b="0" u="none" spc="7" baseline="1501" dirty="0">
                <a:latin typeface="Times New Roman"/>
                <a:cs typeface="Times New Roman"/>
              </a:rPr>
              <a:t>3</a:t>
            </a:r>
            <a:r>
              <a:rPr sz="2775" b="0" u="none" spc="-112" baseline="1501" dirty="0">
                <a:latin typeface="Times New Roman"/>
                <a:cs typeface="Times New Roman"/>
              </a:rPr>
              <a:t>)</a:t>
            </a:r>
            <a:r>
              <a:rPr sz="2775" b="0" u="none" spc="-195" baseline="1501" dirty="0">
                <a:latin typeface="Times New Roman"/>
                <a:cs typeface="Times New Roman"/>
              </a:rPr>
              <a:t>,</a:t>
            </a:r>
            <a:r>
              <a:rPr sz="2775" b="0" u="none" spc="-112" baseline="1501" dirty="0">
                <a:latin typeface="Times New Roman"/>
                <a:cs typeface="Times New Roman"/>
              </a:rPr>
              <a:t>(</a:t>
            </a:r>
            <a:r>
              <a:rPr sz="2775" b="0" u="none" spc="75" baseline="1501" dirty="0">
                <a:latin typeface="Times New Roman"/>
                <a:cs typeface="Times New Roman"/>
              </a:rPr>
              <a:t>5</a:t>
            </a:r>
            <a:r>
              <a:rPr sz="2775" b="0" u="none" spc="-195" baseline="1501" dirty="0">
                <a:latin typeface="Times New Roman"/>
                <a:cs typeface="Times New Roman"/>
              </a:rPr>
              <a:t>,</a:t>
            </a:r>
            <a:r>
              <a:rPr sz="2775" b="0" u="none" spc="7" baseline="1501" dirty="0">
                <a:latin typeface="Times New Roman"/>
                <a:cs typeface="Times New Roman"/>
              </a:rPr>
              <a:t>2</a:t>
            </a:r>
            <a:r>
              <a:rPr sz="2775" b="0" u="none" spc="-112" baseline="1501" dirty="0">
                <a:latin typeface="Times New Roman"/>
                <a:cs typeface="Times New Roman"/>
              </a:rPr>
              <a:t>)</a:t>
            </a:r>
            <a:r>
              <a:rPr sz="2775" b="0" u="none" spc="-82" baseline="1501" dirty="0">
                <a:latin typeface="Times New Roman"/>
                <a:cs typeface="Times New Roman"/>
              </a:rPr>
              <a:t>},</a:t>
            </a:r>
            <a:r>
              <a:rPr sz="2775" b="0" u="none" spc="-187" baseline="1501" dirty="0">
                <a:latin typeface="Times New Roman"/>
                <a:cs typeface="Times New Roman"/>
              </a:rPr>
              <a:t> </a:t>
            </a:r>
            <a:r>
              <a:rPr sz="2775" b="0" u="none" spc="-135" baseline="1501" dirty="0">
                <a:latin typeface="Times New Roman"/>
                <a:cs typeface="Times New Roman"/>
              </a:rPr>
              <a:t>f</a:t>
            </a:r>
            <a:r>
              <a:rPr sz="2775" b="0" u="none" spc="-89" baseline="1501" dirty="0">
                <a:latin typeface="Times New Roman"/>
                <a:cs typeface="Times New Roman"/>
              </a:rPr>
              <a:t>i</a:t>
            </a:r>
            <a:r>
              <a:rPr sz="2775" b="0" u="none" spc="37" baseline="1501" dirty="0">
                <a:latin typeface="Times New Roman"/>
                <a:cs typeface="Times New Roman"/>
              </a:rPr>
              <a:t>n</a:t>
            </a:r>
            <a:r>
              <a:rPr sz="2775" b="0" u="none" spc="-112" baseline="1501" dirty="0">
                <a:latin typeface="Times New Roman"/>
                <a:cs typeface="Times New Roman"/>
              </a:rPr>
              <a:t>d</a:t>
            </a:r>
            <a:r>
              <a:rPr sz="2775" b="0" u="none" baseline="1501" dirty="0">
                <a:latin typeface="Times New Roman"/>
                <a:cs typeface="Times New Roman"/>
              </a:rPr>
              <a:t>	</a:t>
            </a:r>
            <a:r>
              <a:rPr sz="1800" b="0" i="1" u="none" spc="-5" dirty="0">
                <a:latin typeface="Times New Roman"/>
                <a:cs typeface="Times New Roman"/>
              </a:rPr>
              <a:t>f</a:t>
            </a:r>
            <a:r>
              <a:rPr sz="1800" b="0" i="1" u="none" spc="210" dirty="0">
                <a:latin typeface="Times New Roman"/>
                <a:cs typeface="Times New Roman"/>
              </a:rPr>
              <a:t> </a:t>
            </a:r>
            <a:r>
              <a:rPr sz="1800" b="0" u="none" spc="-610" dirty="0">
                <a:latin typeface="Lucida Sans Unicode"/>
                <a:cs typeface="Lucida Sans Unicode"/>
              </a:rPr>
              <a:t>∘</a:t>
            </a:r>
            <a:r>
              <a:rPr sz="1800" b="0" u="none" spc="-180" dirty="0">
                <a:latin typeface="Lucida Sans Unicode"/>
                <a:cs typeface="Lucida Sans Unicode"/>
              </a:rPr>
              <a:t> </a:t>
            </a:r>
            <a:r>
              <a:rPr sz="1800" b="0" i="1" u="none" spc="-10" dirty="0">
                <a:latin typeface="Times New Roman"/>
                <a:cs typeface="Times New Roman"/>
              </a:rPr>
              <a:t>g</a:t>
            </a:r>
            <a:r>
              <a:rPr sz="1800" b="0" i="1" u="none" spc="-5" dirty="0">
                <a:latin typeface="Times New Roman"/>
                <a:cs typeface="Times New Roman"/>
              </a:rPr>
              <a:t> </a:t>
            </a:r>
            <a:r>
              <a:rPr sz="2775" b="0" u="none" spc="-60" baseline="1501" dirty="0">
                <a:latin typeface="Times New Roman"/>
                <a:cs typeface="Times New Roman"/>
              </a:rPr>
              <a:t>,</a:t>
            </a:r>
            <a:r>
              <a:rPr sz="2775" b="0" u="none" spc="-307" baseline="1501" dirty="0">
                <a:latin typeface="Times New Roman"/>
                <a:cs typeface="Times New Roman"/>
              </a:rPr>
              <a:t> </a:t>
            </a:r>
            <a:r>
              <a:rPr sz="1800" b="0" i="1" u="none" spc="-10" dirty="0">
                <a:latin typeface="Times New Roman"/>
                <a:cs typeface="Times New Roman"/>
              </a:rPr>
              <a:t>g</a:t>
            </a:r>
            <a:r>
              <a:rPr sz="1800" b="0" i="1" u="none" spc="-75" dirty="0">
                <a:latin typeface="Times New Roman"/>
                <a:cs typeface="Times New Roman"/>
              </a:rPr>
              <a:t> </a:t>
            </a:r>
            <a:r>
              <a:rPr sz="1800" b="0" u="none" spc="-610" dirty="0">
                <a:latin typeface="Lucida Sans Unicode"/>
                <a:cs typeface="Lucida Sans Unicode"/>
              </a:rPr>
              <a:t>∘</a:t>
            </a:r>
            <a:r>
              <a:rPr sz="1800" b="0" u="none" spc="65" dirty="0">
                <a:latin typeface="Lucida Sans Unicode"/>
                <a:cs typeface="Lucida Sans Unicode"/>
              </a:rPr>
              <a:t> </a:t>
            </a:r>
            <a:r>
              <a:rPr sz="1800" b="0" i="1" u="none" spc="-5" dirty="0">
                <a:latin typeface="Times New Roman"/>
                <a:cs typeface="Times New Roman"/>
              </a:rPr>
              <a:t>f</a:t>
            </a:r>
            <a:r>
              <a:rPr sz="1800" b="0" i="1" u="none" dirty="0">
                <a:latin typeface="Times New Roman"/>
                <a:cs typeface="Times New Roman"/>
              </a:rPr>
              <a:t> </a:t>
            </a:r>
            <a:r>
              <a:rPr sz="1800" b="0" i="1" u="none" spc="-165" dirty="0">
                <a:latin typeface="Times New Roman"/>
                <a:cs typeface="Times New Roman"/>
              </a:rPr>
              <a:t> </a:t>
            </a:r>
            <a:r>
              <a:rPr sz="2775" b="0" u="none" spc="-60" baseline="1501" dirty="0">
                <a:latin typeface="Times New Roman"/>
                <a:cs typeface="Times New Roman"/>
              </a:rPr>
              <a:t>,</a:t>
            </a:r>
            <a:r>
              <a:rPr sz="2775" b="0" u="none" spc="75" baseline="1501" dirty="0">
                <a:latin typeface="Times New Roman"/>
                <a:cs typeface="Times New Roman"/>
              </a:rPr>
              <a:t> </a:t>
            </a:r>
            <a:r>
              <a:rPr sz="1800" b="0" i="1" u="none" spc="-20" dirty="0">
                <a:latin typeface="Times New Roman"/>
                <a:cs typeface="Times New Roman"/>
              </a:rPr>
              <a:t>f</a:t>
            </a:r>
            <a:r>
              <a:rPr sz="1800" b="0" i="1" u="none" spc="220" dirty="0">
                <a:latin typeface="Times New Roman"/>
                <a:cs typeface="Times New Roman"/>
              </a:rPr>
              <a:t> </a:t>
            </a:r>
            <a:r>
              <a:rPr sz="1800" b="0" u="none" spc="-620" dirty="0">
                <a:latin typeface="Lucida Sans Unicode"/>
                <a:cs typeface="Lucida Sans Unicode"/>
              </a:rPr>
              <a:t>∘</a:t>
            </a:r>
            <a:r>
              <a:rPr sz="1800" b="0" u="none" spc="75" dirty="0">
                <a:latin typeface="Lucida Sans Unicode"/>
                <a:cs typeface="Lucida Sans Unicode"/>
              </a:rPr>
              <a:t> </a:t>
            </a:r>
            <a:r>
              <a:rPr sz="1800" b="0" i="1" u="none" spc="-20" dirty="0">
                <a:latin typeface="Times New Roman"/>
                <a:cs typeface="Times New Roman"/>
              </a:rPr>
              <a:t>f</a:t>
            </a:r>
            <a:endParaRPr sz="1800">
              <a:latin typeface="Times New Roman"/>
              <a:cs typeface="Times New Roman"/>
            </a:endParaRPr>
          </a:p>
        </p:txBody>
      </p:sp>
      <p:sp>
        <p:nvSpPr>
          <p:cNvPr id="4" name="object 4"/>
          <p:cNvSpPr txBox="1"/>
          <p:nvPr/>
        </p:nvSpPr>
        <p:spPr>
          <a:xfrm>
            <a:off x="520700" y="1885473"/>
            <a:ext cx="6945630" cy="4221480"/>
          </a:xfrm>
          <a:prstGeom prst="rect">
            <a:avLst/>
          </a:prstGeom>
        </p:spPr>
        <p:txBody>
          <a:bodyPr vert="horz" wrap="square" lIns="0" tIns="15240" rIns="0" bIns="0" rtlCol="0">
            <a:spAutoFit/>
          </a:bodyPr>
          <a:lstStyle/>
          <a:p>
            <a:pPr marL="12700">
              <a:lnSpc>
                <a:spcPct val="100000"/>
              </a:lnSpc>
              <a:spcBef>
                <a:spcPts val="120"/>
              </a:spcBef>
            </a:pPr>
            <a:r>
              <a:rPr sz="2775" spc="-37" baseline="1501" dirty="0">
                <a:latin typeface="Times New Roman"/>
                <a:cs typeface="Times New Roman"/>
              </a:rPr>
              <a:t>a</a:t>
            </a:r>
            <a:r>
              <a:rPr sz="2775" spc="7" baseline="1501" dirty="0">
                <a:latin typeface="Times New Roman"/>
                <a:cs typeface="Times New Roman"/>
              </a:rPr>
              <a:t>n</a:t>
            </a:r>
            <a:r>
              <a:rPr sz="2775" spc="-112" baseline="1501" dirty="0">
                <a:latin typeface="Times New Roman"/>
                <a:cs typeface="Times New Roman"/>
              </a:rPr>
              <a:t>d</a:t>
            </a:r>
            <a:r>
              <a:rPr sz="2775" baseline="1501" dirty="0">
                <a:latin typeface="Times New Roman"/>
                <a:cs typeface="Times New Roman"/>
              </a:rPr>
              <a:t> </a:t>
            </a:r>
            <a:r>
              <a:rPr sz="2775" spc="-172" baseline="1501" dirty="0">
                <a:latin typeface="Times New Roman"/>
                <a:cs typeface="Times New Roman"/>
              </a:rPr>
              <a:t> </a:t>
            </a:r>
            <a:r>
              <a:rPr sz="1750" i="1" spc="-40" dirty="0">
                <a:latin typeface="Times New Roman"/>
                <a:cs typeface="Times New Roman"/>
              </a:rPr>
              <a:t>g</a:t>
            </a:r>
            <a:r>
              <a:rPr sz="1750" i="1" spc="-30" dirty="0">
                <a:latin typeface="Times New Roman"/>
                <a:cs typeface="Times New Roman"/>
              </a:rPr>
              <a:t> </a:t>
            </a:r>
            <a:r>
              <a:rPr sz="1750" spc="-610" dirty="0">
                <a:latin typeface="Lucida Sans Unicode"/>
                <a:cs typeface="Lucida Sans Unicode"/>
              </a:rPr>
              <a:t>∘</a:t>
            </a:r>
            <a:r>
              <a:rPr sz="1750" spc="-140" dirty="0">
                <a:latin typeface="Lucida Sans Unicode"/>
                <a:cs typeface="Lucida Sans Unicode"/>
              </a:rPr>
              <a:t> </a:t>
            </a:r>
            <a:r>
              <a:rPr sz="1750" i="1" spc="-40" dirty="0">
                <a:latin typeface="Times New Roman"/>
                <a:cs typeface="Times New Roman"/>
              </a:rPr>
              <a:t>g</a:t>
            </a:r>
            <a:r>
              <a:rPr sz="1750" i="1" dirty="0">
                <a:latin typeface="Times New Roman"/>
                <a:cs typeface="Times New Roman"/>
              </a:rPr>
              <a:t> </a:t>
            </a:r>
            <a:r>
              <a:rPr sz="1750" i="1" spc="-60" dirty="0">
                <a:latin typeface="Times New Roman"/>
                <a:cs typeface="Times New Roman"/>
              </a:rPr>
              <a:t> </a:t>
            </a:r>
            <a:r>
              <a:rPr sz="2775" spc="-89" baseline="1501" dirty="0">
                <a:latin typeface="Times New Roman"/>
                <a:cs typeface="Times New Roman"/>
              </a:rPr>
              <a:t>i</a:t>
            </a:r>
            <a:r>
              <a:rPr sz="2775" spc="-75" baseline="1501" dirty="0">
                <a:latin typeface="Times New Roman"/>
                <a:cs typeface="Times New Roman"/>
              </a:rPr>
              <a:t>f</a:t>
            </a:r>
            <a:r>
              <a:rPr sz="2775" spc="-142" baseline="1501" dirty="0">
                <a:latin typeface="Times New Roman"/>
                <a:cs typeface="Times New Roman"/>
              </a:rPr>
              <a:t> </a:t>
            </a:r>
            <a:r>
              <a:rPr sz="2775" spc="-44" baseline="1501" dirty="0">
                <a:latin typeface="Times New Roman"/>
                <a:cs typeface="Times New Roman"/>
              </a:rPr>
              <a:t>t</a:t>
            </a:r>
            <a:r>
              <a:rPr sz="2775" spc="7" baseline="1501" dirty="0">
                <a:latin typeface="Times New Roman"/>
                <a:cs typeface="Times New Roman"/>
              </a:rPr>
              <a:t>h</a:t>
            </a:r>
            <a:r>
              <a:rPr sz="2775" spc="-112" baseline="1501" dirty="0">
                <a:latin typeface="Times New Roman"/>
                <a:cs typeface="Times New Roman"/>
              </a:rPr>
              <a:t>ey</a:t>
            </a:r>
            <a:r>
              <a:rPr sz="2775" spc="-157" baseline="1501" dirty="0">
                <a:latin typeface="Times New Roman"/>
                <a:cs typeface="Times New Roman"/>
              </a:rPr>
              <a:t> </a:t>
            </a:r>
            <a:r>
              <a:rPr sz="2775" spc="-112" baseline="1501" dirty="0">
                <a:latin typeface="Times New Roman"/>
                <a:cs typeface="Times New Roman"/>
              </a:rPr>
              <a:t>e</a:t>
            </a:r>
            <a:r>
              <a:rPr sz="2775" spc="-67" baseline="1501" dirty="0">
                <a:latin typeface="Times New Roman"/>
                <a:cs typeface="Times New Roman"/>
              </a:rPr>
              <a:t>xi</a:t>
            </a:r>
            <a:r>
              <a:rPr sz="2775" spc="-165" baseline="1501" dirty="0">
                <a:latin typeface="Times New Roman"/>
                <a:cs typeface="Times New Roman"/>
              </a:rPr>
              <a:t>s</a:t>
            </a:r>
            <a:r>
              <a:rPr sz="2775" spc="-44" baseline="1501" dirty="0">
                <a:latin typeface="Times New Roman"/>
                <a:cs typeface="Times New Roman"/>
              </a:rPr>
              <a:t>t</a:t>
            </a:r>
            <a:r>
              <a:rPr sz="2775" spc="-60" baseline="1501" dirty="0">
                <a:latin typeface="Times New Roman"/>
                <a:cs typeface="Times New Roman"/>
              </a:rPr>
              <a:t>.</a:t>
            </a:r>
            <a:endParaRPr sz="2775" baseline="1501">
              <a:latin typeface="Times New Roman"/>
              <a:cs typeface="Times New Roman"/>
            </a:endParaRPr>
          </a:p>
          <a:p>
            <a:pPr marL="12700">
              <a:lnSpc>
                <a:spcPct val="100000"/>
              </a:lnSpc>
              <a:spcBef>
                <a:spcPts val="1550"/>
              </a:spcBef>
            </a:pPr>
            <a:r>
              <a:rPr sz="1850" b="1" spc="-105" dirty="0">
                <a:latin typeface="Times New Roman"/>
                <a:cs typeface="Times New Roman"/>
              </a:rPr>
              <a:t>Solution:</a:t>
            </a:r>
            <a:endParaRPr sz="1850">
              <a:latin typeface="Times New Roman"/>
              <a:cs typeface="Times New Roman"/>
            </a:endParaRPr>
          </a:p>
          <a:p>
            <a:pPr marL="337185">
              <a:lnSpc>
                <a:spcPct val="100000"/>
              </a:lnSpc>
              <a:spcBef>
                <a:spcPts val="1595"/>
              </a:spcBef>
              <a:tabLst>
                <a:tab pos="1061085" algn="l"/>
                <a:tab pos="4479290" algn="l"/>
              </a:tabLst>
            </a:pPr>
            <a:r>
              <a:rPr sz="2775" spc="-112" baseline="1501" dirty="0">
                <a:latin typeface="Times New Roman"/>
                <a:cs typeface="Times New Roman"/>
              </a:rPr>
              <a:t>(</a:t>
            </a:r>
            <a:r>
              <a:rPr sz="2775" spc="-89" baseline="1501" dirty="0">
                <a:latin typeface="Times New Roman"/>
                <a:cs typeface="Times New Roman"/>
              </a:rPr>
              <a:t>i</a:t>
            </a:r>
            <a:r>
              <a:rPr sz="2775" spc="-75" baseline="1501" dirty="0">
                <a:latin typeface="Times New Roman"/>
                <a:cs typeface="Times New Roman"/>
              </a:rPr>
              <a:t>)</a:t>
            </a:r>
            <a:r>
              <a:rPr sz="2775" baseline="1501" dirty="0">
                <a:latin typeface="Times New Roman"/>
                <a:cs typeface="Times New Roman"/>
              </a:rPr>
              <a:t>	</a:t>
            </a:r>
            <a:r>
              <a:rPr sz="1800" i="1" spc="-10" dirty="0">
                <a:latin typeface="Times New Roman"/>
                <a:cs typeface="Times New Roman"/>
              </a:rPr>
              <a:t>f</a:t>
            </a:r>
            <a:r>
              <a:rPr sz="1800" i="1" spc="204" dirty="0">
                <a:latin typeface="Times New Roman"/>
                <a:cs typeface="Times New Roman"/>
              </a:rPr>
              <a:t> </a:t>
            </a:r>
            <a:r>
              <a:rPr sz="1800" spc="-615" dirty="0">
                <a:latin typeface="Lucida Sans Unicode"/>
                <a:cs typeface="Lucida Sans Unicode"/>
              </a:rPr>
              <a:t>∘</a:t>
            </a:r>
            <a:r>
              <a:rPr sz="1800" spc="-185" dirty="0">
                <a:latin typeface="Lucida Sans Unicode"/>
                <a:cs typeface="Lucida Sans Unicode"/>
              </a:rPr>
              <a:t> </a:t>
            </a:r>
            <a:r>
              <a:rPr sz="1800" i="1" spc="-20" dirty="0">
                <a:latin typeface="Times New Roman"/>
                <a:cs typeface="Times New Roman"/>
              </a:rPr>
              <a:t>g</a:t>
            </a:r>
            <a:r>
              <a:rPr sz="1800" i="1" spc="80" dirty="0">
                <a:latin typeface="Times New Roman"/>
                <a:cs typeface="Times New Roman"/>
              </a:rPr>
              <a:t> </a:t>
            </a:r>
            <a:r>
              <a:rPr sz="1800" spc="-20" dirty="0">
                <a:latin typeface="Symbol"/>
                <a:cs typeface="Symbol"/>
              </a:rPr>
              <a:t></a:t>
            </a:r>
            <a:r>
              <a:rPr sz="1800" dirty="0">
                <a:latin typeface="Times New Roman"/>
                <a:cs typeface="Times New Roman"/>
              </a:rPr>
              <a:t> </a:t>
            </a:r>
            <a:r>
              <a:rPr sz="1800" spc="-165" dirty="0">
                <a:latin typeface="Times New Roman"/>
                <a:cs typeface="Times New Roman"/>
              </a:rPr>
              <a:t> </a:t>
            </a:r>
            <a:r>
              <a:rPr sz="1800" i="1" spc="-10" dirty="0">
                <a:latin typeface="Times New Roman"/>
                <a:cs typeface="Times New Roman"/>
              </a:rPr>
              <a:t>f</a:t>
            </a:r>
            <a:r>
              <a:rPr sz="1800" i="1" spc="-60" dirty="0">
                <a:latin typeface="Times New Roman"/>
                <a:cs typeface="Times New Roman"/>
              </a:rPr>
              <a:t> </a:t>
            </a:r>
            <a:r>
              <a:rPr sz="1800" spc="90" dirty="0">
                <a:latin typeface="Times New Roman"/>
                <a:cs typeface="Times New Roman"/>
              </a:rPr>
              <a:t>(</a:t>
            </a:r>
            <a:r>
              <a:rPr sz="1800" i="1" spc="85" dirty="0">
                <a:latin typeface="Times New Roman"/>
                <a:cs typeface="Times New Roman"/>
              </a:rPr>
              <a:t>g</a:t>
            </a:r>
            <a:r>
              <a:rPr sz="1800" spc="90" dirty="0">
                <a:latin typeface="Times New Roman"/>
                <a:cs typeface="Times New Roman"/>
              </a:rPr>
              <a:t>(</a:t>
            </a:r>
            <a:r>
              <a:rPr sz="1800" i="1" spc="-5" dirty="0">
                <a:latin typeface="Times New Roman"/>
                <a:cs typeface="Times New Roman"/>
              </a:rPr>
              <a:t>x</a:t>
            </a:r>
            <a:r>
              <a:rPr sz="1800" spc="-55" dirty="0">
                <a:latin typeface="Times New Roman"/>
                <a:cs typeface="Times New Roman"/>
              </a:rPr>
              <a:t>)</a:t>
            </a:r>
            <a:r>
              <a:rPr sz="1800" spc="-15" dirty="0">
                <a:latin typeface="Times New Roman"/>
                <a:cs typeface="Times New Roman"/>
              </a:rPr>
              <a:t>)</a:t>
            </a:r>
            <a:r>
              <a:rPr sz="1800" spc="-225" dirty="0">
                <a:latin typeface="Times New Roman"/>
                <a:cs typeface="Times New Roman"/>
              </a:rPr>
              <a:t> </a:t>
            </a:r>
            <a:r>
              <a:rPr sz="2775" spc="-60" baseline="1501" dirty="0">
                <a:latin typeface="Times New Roman"/>
                <a:cs typeface="Times New Roman"/>
              </a:rPr>
              <a:t>.</a:t>
            </a:r>
            <a:r>
              <a:rPr sz="2775" spc="-209" baseline="1501" dirty="0">
                <a:latin typeface="Times New Roman"/>
                <a:cs typeface="Times New Roman"/>
              </a:rPr>
              <a:t> </a:t>
            </a:r>
            <a:r>
              <a:rPr sz="2775" spc="-247" baseline="1501" dirty="0">
                <a:latin typeface="Times New Roman"/>
                <a:cs typeface="Times New Roman"/>
              </a:rPr>
              <a:t>H</a:t>
            </a:r>
            <a:r>
              <a:rPr sz="2775" spc="-112" baseline="1501" dirty="0">
                <a:latin typeface="Times New Roman"/>
                <a:cs typeface="Times New Roman"/>
              </a:rPr>
              <a:t>e</a:t>
            </a:r>
            <a:r>
              <a:rPr sz="2775" spc="89" baseline="1501" dirty="0">
                <a:latin typeface="Times New Roman"/>
                <a:cs typeface="Times New Roman"/>
              </a:rPr>
              <a:t>r</a:t>
            </a:r>
            <a:r>
              <a:rPr sz="2775" spc="-97" baseline="1501" dirty="0">
                <a:latin typeface="Times New Roman"/>
                <a:cs typeface="Times New Roman"/>
              </a:rPr>
              <a:t>e</a:t>
            </a:r>
            <a:r>
              <a:rPr sz="2775" baseline="1501" dirty="0">
                <a:latin typeface="Times New Roman"/>
                <a:cs typeface="Times New Roman"/>
              </a:rPr>
              <a:t> </a:t>
            </a:r>
            <a:r>
              <a:rPr sz="2775" spc="-270" baseline="1501" dirty="0">
                <a:latin typeface="Times New Roman"/>
                <a:cs typeface="Times New Roman"/>
              </a:rPr>
              <a:t> </a:t>
            </a:r>
            <a:r>
              <a:rPr sz="1800" i="1" spc="-25" dirty="0">
                <a:latin typeface="Times New Roman"/>
                <a:cs typeface="Times New Roman"/>
              </a:rPr>
              <a:t>g</a:t>
            </a:r>
            <a:r>
              <a:rPr sz="1800" i="1" spc="-45" dirty="0">
                <a:latin typeface="Times New Roman"/>
                <a:cs typeface="Times New Roman"/>
              </a:rPr>
              <a:t> </a:t>
            </a:r>
            <a:r>
              <a:rPr sz="1800" spc="-15" dirty="0">
                <a:latin typeface="Times New Roman"/>
                <a:cs typeface="Times New Roman"/>
              </a:rPr>
              <a:t>:</a:t>
            </a:r>
            <a:r>
              <a:rPr sz="1800" dirty="0">
                <a:latin typeface="Times New Roman"/>
                <a:cs typeface="Times New Roman"/>
              </a:rPr>
              <a:t> </a:t>
            </a:r>
            <a:r>
              <a:rPr sz="1800" i="1" spc="-25" dirty="0">
                <a:latin typeface="Times New Roman"/>
                <a:cs typeface="Times New Roman"/>
              </a:rPr>
              <a:t>A</a:t>
            </a:r>
            <a:r>
              <a:rPr sz="1800" i="1" spc="-105" dirty="0">
                <a:latin typeface="Times New Roman"/>
                <a:cs typeface="Times New Roman"/>
              </a:rPr>
              <a:t> </a:t>
            </a:r>
            <a:r>
              <a:rPr sz="1800" spc="-40" dirty="0">
                <a:latin typeface="Symbol"/>
                <a:cs typeface="Symbol"/>
              </a:rPr>
              <a:t></a:t>
            </a:r>
            <a:r>
              <a:rPr sz="1800" spc="70" dirty="0">
                <a:latin typeface="Times New Roman"/>
                <a:cs typeface="Times New Roman"/>
              </a:rPr>
              <a:t> </a:t>
            </a:r>
            <a:r>
              <a:rPr sz="1800" i="1" spc="-25" dirty="0">
                <a:latin typeface="Times New Roman"/>
                <a:cs typeface="Times New Roman"/>
              </a:rPr>
              <a:t>A</a:t>
            </a:r>
            <a:r>
              <a:rPr sz="1800" i="1" spc="185" dirty="0">
                <a:latin typeface="Times New Roman"/>
                <a:cs typeface="Times New Roman"/>
              </a:rPr>
              <a:t> </a:t>
            </a:r>
            <a:r>
              <a:rPr sz="2775" spc="-37" baseline="1501" dirty="0">
                <a:latin typeface="Times New Roman"/>
                <a:cs typeface="Times New Roman"/>
              </a:rPr>
              <a:t>a</a:t>
            </a:r>
            <a:r>
              <a:rPr sz="2775" spc="7" baseline="1501" dirty="0">
                <a:latin typeface="Times New Roman"/>
                <a:cs typeface="Times New Roman"/>
              </a:rPr>
              <a:t>n</a:t>
            </a:r>
            <a:r>
              <a:rPr sz="2775" spc="-112" baseline="1501" dirty="0">
                <a:latin typeface="Times New Roman"/>
                <a:cs typeface="Times New Roman"/>
              </a:rPr>
              <a:t>d</a:t>
            </a:r>
            <a:r>
              <a:rPr sz="2775" baseline="1501" dirty="0">
                <a:latin typeface="Times New Roman"/>
                <a:cs typeface="Times New Roman"/>
              </a:rPr>
              <a:t>	</a:t>
            </a:r>
            <a:r>
              <a:rPr sz="1800" i="1" spc="-15" dirty="0">
                <a:latin typeface="Times New Roman"/>
                <a:cs typeface="Times New Roman"/>
              </a:rPr>
              <a:t>f</a:t>
            </a:r>
            <a:r>
              <a:rPr sz="1800" i="1" dirty="0">
                <a:latin typeface="Times New Roman"/>
                <a:cs typeface="Times New Roman"/>
              </a:rPr>
              <a:t> </a:t>
            </a:r>
            <a:r>
              <a:rPr sz="1800" i="1" spc="-225" dirty="0">
                <a:latin typeface="Times New Roman"/>
                <a:cs typeface="Times New Roman"/>
              </a:rPr>
              <a:t> </a:t>
            </a:r>
            <a:r>
              <a:rPr sz="1800" spc="-15" dirty="0">
                <a:latin typeface="Times New Roman"/>
                <a:cs typeface="Times New Roman"/>
              </a:rPr>
              <a:t>: </a:t>
            </a:r>
            <a:r>
              <a:rPr sz="1800" i="1" spc="-25" dirty="0">
                <a:latin typeface="Times New Roman"/>
                <a:cs typeface="Times New Roman"/>
              </a:rPr>
              <a:t>A</a:t>
            </a:r>
            <a:r>
              <a:rPr sz="1800" i="1" spc="-125" dirty="0">
                <a:latin typeface="Times New Roman"/>
                <a:cs typeface="Times New Roman"/>
              </a:rPr>
              <a:t> </a:t>
            </a:r>
            <a:r>
              <a:rPr sz="1800" spc="-40" dirty="0">
                <a:latin typeface="Symbol"/>
                <a:cs typeface="Symbol"/>
              </a:rPr>
              <a:t></a:t>
            </a:r>
            <a:r>
              <a:rPr sz="1800" spc="-45" dirty="0">
                <a:latin typeface="Times New Roman"/>
                <a:cs typeface="Times New Roman"/>
              </a:rPr>
              <a:t> </a:t>
            </a:r>
            <a:r>
              <a:rPr sz="1800" i="1" spc="-25" dirty="0">
                <a:latin typeface="Times New Roman"/>
                <a:cs typeface="Times New Roman"/>
              </a:rPr>
              <a:t>B</a:t>
            </a:r>
            <a:r>
              <a:rPr sz="1800" i="1" spc="-95" dirty="0">
                <a:latin typeface="Times New Roman"/>
                <a:cs typeface="Times New Roman"/>
              </a:rPr>
              <a:t> </a:t>
            </a:r>
            <a:r>
              <a:rPr sz="2775" spc="-60" baseline="1501" dirty="0">
                <a:latin typeface="Times New Roman"/>
                <a:cs typeface="Times New Roman"/>
              </a:rPr>
              <a:t>,</a:t>
            </a:r>
            <a:r>
              <a:rPr sz="2775" spc="-209" baseline="1501" dirty="0">
                <a:latin typeface="Times New Roman"/>
                <a:cs typeface="Times New Roman"/>
              </a:rPr>
              <a:t> </a:t>
            </a:r>
            <a:r>
              <a:rPr sz="2775" spc="-165" baseline="1501" dirty="0">
                <a:latin typeface="Times New Roman"/>
                <a:cs typeface="Times New Roman"/>
              </a:rPr>
              <a:t>s</a:t>
            </a:r>
            <a:r>
              <a:rPr sz="2775" spc="-112" baseline="1501" dirty="0">
                <a:latin typeface="Times New Roman"/>
                <a:cs typeface="Times New Roman"/>
              </a:rPr>
              <a:t>o</a:t>
            </a:r>
            <a:r>
              <a:rPr sz="2775" baseline="1501" dirty="0">
                <a:latin typeface="Times New Roman"/>
                <a:cs typeface="Times New Roman"/>
              </a:rPr>
              <a:t> </a:t>
            </a:r>
            <a:r>
              <a:rPr sz="2775" spc="104" baseline="1501" dirty="0">
                <a:latin typeface="Times New Roman"/>
                <a:cs typeface="Times New Roman"/>
              </a:rPr>
              <a:t> </a:t>
            </a:r>
            <a:r>
              <a:rPr sz="1800" i="1" spc="-15" dirty="0">
                <a:latin typeface="Times New Roman"/>
                <a:cs typeface="Times New Roman"/>
              </a:rPr>
              <a:t>f</a:t>
            </a:r>
            <a:r>
              <a:rPr sz="1800" i="1" spc="195" dirty="0">
                <a:latin typeface="Times New Roman"/>
                <a:cs typeface="Times New Roman"/>
              </a:rPr>
              <a:t> </a:t>
            </a:r>
            <a:r>
              <a:rPr sz="1800" spc="-615" dirty="0">
                <a:latin typeface="Lucida Sans Unicode"/>
                <a:cs typeface="Lucida Sans Unicode"/>
              </a:rPr>
              <a:t>∘</a:t>
            </a:r>
            <a:r>
              <a:rPr sz="1800" spc="-190" dirty="0">
                <a:latin typeface="Lucida Sans Unicode"/>
                <a:cs typeface="Lucida Sans Unicode"/>
              </a:rPr>
              <a:t> </a:t>
            </a:r>
            <a:r>
              <a:rPr sz="1800" i="1" spc="-25" dirty="0">
                <a:latin typeface="Times New Roman"/>
                <a:cs typeface="Times New Roman"/>
              </a:rPr>
              <a:t>g</a:t>
            </a:r>
            <a:r>
              <a:rPr sz="1800" i="1" spc="-65" dirty="0">
                <a:latin typeface="Times New Roman"/>
                <a:cs typeface="Times New Roman"/>
              </a:rPr>
              <a:t> </a:t>
            </a:r>
            <a:r>
              <a:rPr sz="1800" spc="-15" dirty="0">
                <a:latin typeface="Times New Roman"/>
                <a:cs typeface="Times New Roman"/>
              </a:rPr>
              <a:t>: </a:t>
            </a:r>
            <a:r>
              <a:rPr sz="1800" i="1" spc="-30" dirty="0">
                <a:latin typeface="Times New Roman"/>
                <a:cs typeface="Times New Roman"/>
              </a:rPr>
              <a:t>A</a:t>
            </a:r>
            <a:r>
              <a:rPr sz="1800" i="1" spc="-125" dirty="0">
                <a:latin typeface="Times New Roman"/>
                <a:cs typeface="Times New Roman"/>
              </a:rPr>
              <a:t> </a:t>
            </a:r>
            <a:r>
              <a:rPr sz="1800" spc="-45" dirty="0">
                <a:latin typeface="Symbol"/>
                <a:cs typeface="Symbol"/>
              </a:rPr>
              <a:t></a:t>
            </a:r>
            <a:r>
              <a:rPr sz="1800" spc="-45" dirty="0">
                <a:latin typeface="Times New Roman"/>
                <a:cs typeface="Times New Roman"/>
              </a:rPr>
              <a:t> </a:t>
            </a:r>
            <a:r>
              <a:rPr sz="1800" i="1" spc="-30" dirty="0">
                <a:latin typeface="Times New Roman"/>
                <a:cs typeface="Times New Roman"/>
              </a:rPr>
              <a:t>B</a:t>
            </a:r>
            <a:endParaRPr sz="1800">
              <a:latin typeface="Times New Roman"/>
              <a:cs typeface="Times New Roman"/>
            </a:endParaRPr>
          </a:p>
          <a:p>
            <a:pPr>
              <a:lnSpc>
                <a:spcPct val="100000"/>
              </a:lnSpc>
              <a:spcBef>
                <a:spcPts val="35"/>
              </a:spcBef>
            </a:pPr>
            <a:endParaRPr sz="1750">
              <a:latin typeface="Times New Roman"/>
              <a:cs typeface="Times New Roman"/>
            </a:endParaRPr>
          </a:p>
          <a:p>
            <a:pPr marL="42545">
              <a:lnSpc>
                <a:spcPct val="100000"/>
              </a:lnSpc>
              <a:spcBef>
                <a:spcPts val="5"/>
              </a:spcBef>
            </a:pPr>
            <a:r>
              <a:rPr sz="1800" spc="-10" dirty="0">
                <a:latin typeface="Times New Roman"/>
                <a:cs typeface="Times New Roman"/>
              </a:rPr>
              <a:t>(</a:t>
            </a:r>
            <a:r>
              <a:rPr sz="1800" spc="-110" dirty="0">
                <a:latin typeface="Times New Roman"/>
                <a:cs typeface="Times New Roman"/>
              </a:rPr>
              <a:t> </a:t>
            </a:r>
            <a:r>
              <a:rPr sz="1800" i="1" spc="-10" dirty="0">
                <a:latin typeface="Times New Roman"/>
                <a:cs typeface="Times New Roman"/>
              </a:rPr>
              <a:t>f</a:t>
            </a:r>
            <a:r>
              <a:rPr sz="1800" i="1" spc="200" dirty="0">
                <a:latin typeface="Times New Roman"/>
                <a:cs typeface="Times New Roman"/>
              </a:rPr>
              <a:t> </a:t>
            </a:r>
            <a:r>
              <a:rPr sz="1800" spc="-615" dirty="0">
                <a:latin typeface="Lucida Sans Unicode"/>
                <a:cs typeface="Lucida Sans Unicode"/>
              </a:rPr>
              <a:t>∘</a:t>
            </a:r>
            <a:r>
              <a:rPr sz="1800" spc="-190" dirty="0">
                <a:latin typeface="Lucida Sans Unicode"/>
                <a:cs typeface="Lucida Sans Unicode"/>
              </a:rPr>
              <a:t> </a:t>
            </a:r>
            <a:r>
              <a:rPr sz="1800" i="1" spc="80" dirty="0">
                <a:latin typeface="Times New Roman"/>
                <a:cs typeface="Times New Roman"/>
              </a:rPr>
              <a:t>g</a:t>
            </a:r>
            <a:r>
              <a:rPr sz="1800" spc="-55" dirty="0">
                <a:latin typeface="Times New Roman"/>
                <a:cs typeface="Times New Roman"/>
              </a:rPr>
              <a:t>)</a:t>
            </a:r>
            <a:r>
              <a:rPr sz="1800" spc="-165" dirty="0">
                <a:latin typeface="Times New Roman"/>
                <a:cs typeface="Times New Roman"/>
              </a:rPr>
              <a:t>(</a:t>
            </a:r>
            <a:r>
              <a:rPr sz="1800" spc="-185" dirty="0">
                <a:latin typeface="Times New Roman"/>
                <a:cs typeface="Times New Roman"/>
              </a:rPr>
              <a:t>1</a:t>
            </a:r>
            <a:r>
              <a:rPr sz="1800" spc="-10" dirty="0">
                <a:latin typeface="Times New Roman"/>
                <a:cs typeface="Times New Roman"/>
              </a:rPr>
              <a:t>)</a:t>
            </a:r>
            <a:r>
              <a:rPr sz="1800" spc="-30" dirty="0">
                <a:latin typeface="Times New Roman"/>
                <a:cs typeface="Times New Roman"/>
              </a:rPr>
              <a:t> </a:t>
            </a:r>
            <a:r>
              <a:rPr sz="1800" spc="-15" dirty="0">
                <a:latin typeface="Symbol"/>
                <a:cs typeface="Symbol"/>
              </a:rPr>
              <a:t></a:t>
            </a:r>
            <a:r>
              <a:rPr sz="1800" dirty="0">
                <a:latin typeface="Times New Roman"/>
                <a:cs typeface="Times New Roman"/>
              </a:rPr>
              <a:t> </a:t>
            </a:r>
            <a:r>
              <a:rPr sz="1800" spc="-170" dirty="0">
                <a:latin typeface="Times New Roman"/>
                <a:cs typeface="Times New Roman"/>
              </a:rPr>
              <a:t> </a:t>
            </a:r>
            <a:r>
              <a:rPr sz="1800" i="1" spc="-10" dirty="0">
                <a:latin typeface="Times New Roman"/>
                <a:cs typeface="Times New Roman"/>
              </a:rPr>
              <a:t>f</a:t>
            </a:r>
            <a:r>
              <a:rPr sz="1800" i="1" spc="-65" dirty="0">
                <a:latin typeface="Times New Roman"/>
                <a:cs typeface="Times New Roman"/>
              </a:rPr>
              <a:t> </a:t>
            </a:r>
            <a:r>
              <a:rPr sz="1800" spc="85" dirty="0">
                <a:latin typeface="Times New Roman"/>
                <a:cs typeface="Times New Roman"/>
              </a:rPr>
              <a:t>(</a:t>
            </a:r>
            <a:r>
              <a:rPr sz="1800" i="1" spc="80" dirty="0">
                <a:latin typeface="Times New Roman"/>
                <a:cs typeface="Times New Roman"/>
              </a:rPr>
              <a:t>g</a:t>
            </a:r>
            <a:r>
              <a:rPr sz="1800" spc="-180" dirty="0">
                <a:latin typeface="Times New Roman"/>
                <a:cs typeface="Times New Roman"/>
              </a:rPr>
              <a:t>(1</a:t>
            </a:r>
            <a:r>
              <a:rPr sz="1800" spc="-55" dirty="0">
                <a:latin typeface="Times New Roman"/>
                <a:cs typeface="Times New Roman"/>
              </a:rPr>
              <a:t>)</a:t>
            </a:r>
            <a:r>
              <a:rPr sz="1800" spc="-10" dirty="0">
                <a:latin typeface="Times New Roman"/>
                <a:cs typeface="Times New Roman"/>
              </a:rPr>
              <a:t>)</a:t>
            </a:r>
            <a:r>
              <a:rPr sz="1800" spc="-20" dirty="0">
                <a:latin typeface="Times New Roman"/>
                <a:cs typeface="Times New Roman"/>
              </a:rPr>
              <a:t> </a:t>
            </a:r>
            <a:r>
              <a:rPr sz="1800" spc="-15" dirty="0">
                <a:latin typeface="Symbol"/>
                <a:cs typeface="Symbol"/>
              </a:rPr>
              <a:t></a:t>
            </a:r>
            <a:r>
              <a:rPr sz="1800" dirty="0">
                <a:latin typeface="Times New Roman"/>
                <a:cs typeface="Times New Roman"/>
              </a:rPr>
              <a:t> </a:t>
            </a:r>
            <a:r>
              <a:rPr sz="1800" spc="-170" dirty="0">
                <a:latin typeface="Times New Roman"/>
                <a:cs typeface="Times New Roman"/>
              </a:rPr>
              <a:t> </a:t>
            </a:r>
            <a:r>
              <a:rPr sz="1800" i="1" spc="-10" dirty="0">
                <a:latin typeface="Times New Roman"/>
                <a:cs typeface="Times New Roman"/>
              </a:rPr>
              <a:t>f</a:t>
            </a:r>
            <a:r>
              <a:rPr sz="1800" i="1" spc="-60" dirty="0">
                <a:latin typeface="Times New Roman"/>
                <a:cs typeface="Times New Roman"/>
              </a:rPr>
              <a:t> </a:t>
            </a:r>
            <a:r>
              <a:rPr sz="1800" spc="5" dirty="0">
                <a:latin typeface="Times New Roman"/>
                <a:cs typeface="Times New Roman"/>
              </a:rPr>
              <a:t>(</a:t>
            </a:r>
            <a:r>
              <a:rPr sz="1800" spc="-50" dirty="0">
                <a:latin typeface="Times New Roman"/>
                <a:cs typeface="Times New Roman"/>
              </a:rPr>
              <a:t>2</a:t>
            </a:r>
            <a:r>
              <a:rPr sz="1800" spc="-10" dirty="0">
                <a:latin typeface="Times New Roman"/>
                <a:cs typeface="Times New Roman"/>
              </a:rPr>
              <a:t>)</a:t>
            </a:r>
            <a:r>
              <a:rPr sz="1800" spc="-30" dirty="0">
                <a:latin typeface="Times New Roman"/>
                <a:cs typeface="Times New Roman"/>
              </a:rPr>
              <a:t> </a:t>
            </a:r>
            <a:r>
              <a:rPr sz="1800" spc="-15" dirty="0">
                <a:latin typeface="Symbol"/>
                <a:cs typeface="Symbol"/>
              </a:rPr>
              <a:t></a:t>
            </a:r>
            <a:r>
              <a:rPr sz="1800" spc="-225" dirty="0">
                <a:latin typeface="Times New Roman"/>
                <a:cs typeface="Times New Roman"/>
              </a:rPr>
              <a:t> </a:t>
            </a:r>
            <a:r>
              <a:rPr sz="1800" spc="-15" dirty="0">
                <a:latin typeface="Times New Roman"/>
                <a:cs typeface="Times New Roman"/>
              </a:rPr>
              <a:t>1</a:t>
            </a:r>
            <a:endParaRPr sz="1800">
              <a:latin typeface="Times New Roman"/>
              <a:cs typeface="Times New Roman"/>
            </a:endParaRPr>
          </a:p>
          <a:p>
            <a:pPr marL="42545">
              <a:lnSpc>
                <a:spcPct val="100000"/>
              </a:lnSpc>
              <a:spcBef>
                <a:spcPts val="1614"/>
              </a:spcBef>
            </a:pPr>
            <a:r>
              <a:rPr sz="1800" spc="-10" dirty="0">
                <a:latin typeface="Times New Roman"/>
                <a:cs typeface="Times New Roman"/>
              </a:rPr>
              <a:t>(</a:t>
            </a:r>
            <a:r>
              <a:rPr sz="1800" spc="-110" dirty="0">
                <a:latin typeface="Times New Roman"/>
                <a:cs typeface="Times New Roman"/>
              </a:rPr>
              <a:t> </a:t>
            </a:r>
            <a:r>
              <a:rPr sz="1800" i="1" spc="-10" dirty="0">
                <a:latin typeface="Times New Roman"/>
                <a:cs typeface="Times New Roman"/>
              </a:rPr>
              <a:t>f</a:t>
            </a:r>
            <a:r>
              <a:rPr sz="1800" i="1" spc="204" dirty="0">
                <a:latin typeface="Times New Roman"/>
                <a:cs typeface="Times New Roman"/>
              </a:rPr>
              <a:t> </a:t>
            </a:r>
            <a:r>
              <a:rPr sz="1800" spc="-615" dirty="0">
                <a:latin typeface="Lucida Sans Unicode"/>
                <a:cs typeface="Lucida Sans Unicode"/>
              </a:rPr>
              <a:t>∘</a:t>
            </a:r>
            <a:r>
              <a:rPr sz="1800" spc="-185" dirty="0">
                <a:latin typeface="Lucida Sans Unicode"/>
                <a:cs typeface="Lucida Sans Unicode"/>
              </a:rPr>
              <a:t> </a:t>
            </a:r>
            <a:r>
              <a:rPr sz="1800" i="1" spc="80" dirty="0">
                <a:latin typeface="Times New Roman"/>
                <a:cs typeface="Times New Roman"/>
              </a:rPr>
              <a:t>g</a:t>
            </a:r>
            <a:r>
              <a:rPr sz="1800" spc="-55" dirty="0">
                <a:latin typeface="Times New Roman"/>
                <a:cs typeface="Times New Roman"/>
              </a:rPr>
              <a:t>)</a:t>
            </a:r>
            <a:r>
              <a:rPr sz="1800" spc="25" dirty="0">
                <a:latin typeface="Times New Roman"/>
                <a:cs typeface="Times New Roman"/>
              </a:rPr>
              <a:t>(</a:t>
            </a:r>
            <a:r>
              <a:rPr sz="1800" spc="-55" dirty="0">
                <a:latin typeface="Times New Roman"/>
                <a:cs typeface="Times New Roman"/>
              </a:rPr>
              <a:t>2</a:t>
            </a:r>
            <a:r>
              <a:rPr sz="1800" spc="-10" dirty="0">
                <a:latin typeface="Times New Roman"/>
                <a:cs typeface="Times New Roman"/>
              </a:rPr>
              <a:t>)</a:t>
            </a:r>
            <a:r>
              <a:rPr sz="1800" spc="-30" dirty="0">
                <a:latin typeface="Times New Roman"/>
                <a:cs typeface="Times New Roman"/>
              </a:rPr>
              <a:t> </a:t>
            </a:r>
            <a:r>
              <a:rPr sz="1800" spc="-15" dirty="0">
                <a:latin typeface="Symbol"/>
                <a:cs typeface="Symbol"/>
              </a:rPr>
              <a:t></a:t>
            </a:r>
            <a:r>
              <a:rPr sz="1800" dirty="0">
                <a:latin typeface="Times New Roman"/>
                <a:cs typeface="Times New Roman"/>
              </a:rPr>
              <a:t> </a:t>
            </a:r>
            <a:r>
              <a:rPr sz="1800" spc="-165" dirty="0">
                <a:latin typeface="Times New Roman"/>
                <a:cs typeface="Times New Roman"/>
              </a:rPr>
              <a:t> </a:t>
            </a:r>
            <a:r>
              <a:rPr sz="1800" i="1" spc="-10" dirty="0">
                <a:latin typeface="Times New Roman"/>
                <a:cs typeface="Times New Roman"/>
              </a:rPr>
              <a:t>f</a:t>
            </a:r>
            <a:r>
              <a:rPr sz="1800" i="1" spc="-65" dirty="0">
                <a:latin typeface="Times New Roman"/>
                <a:cs typeface="Times New Roman"/>
              </a:rPr>
              <a:t> </a:t>
            </a:r>
            <a:r>
              <a:rPr sz="1800" spc="90" dirty="0">
                <a:latin typeface="Times New Roman"/>
                <a:cs typeface="Times New Roman"/>
              </a:rPr>
              <a:t>(</a:t>
            </a:r>
            <a:r>
              <a:rPr sz="1800" i="1" spc="80" dirty="0">
                <a:latin typeface="Times New Roman"/>
                <a:cs typeface="Times New Roman"/>
              </a:rPr>
              <a:t>g</a:t>
            </a:r>
            <a:r>
              <a:rPr sz="1800" spc="10" dirty="0">
                <a:latin typeface="Times New Roman"/>
                <a:cs typeface="Times New Roman"/>
              </a:rPr>
              <a:t>(</a:t>
            </a:r>
            <a:r>
              <a:rPr sz="1800" spc="-50" dirty="0">
                <a:latin typeface="Times New Roman"/>
                <a:cs typeface="Times New Roman"/>
              </a:rPr>
              <a:t>2</a:t>
            </a:r>
            <a:r>
              <a:rPr sz="1800" spc="-55" dirty="0">
                <a:latin typeface="Times New Roman"/>
                <a:cs typeface="Times New Roman"/>
              </a:rPr>
              <a:t>)</a:t>
            </a:r>
            <a:r>
              <a:rPr sz="1800" spc="-10" dirty="0">
                <a:latin typeface="Times New Roman"/>
                <a:cs typeface="Times New Roman"/>
              </a:rPr>
              <a:t>)</a:t>
            </a:r>
            <a:r>
              <a:rPr sz="1800" spc="-15" dirty="0">
                <a:latin typeface="Times New Roman"/>
                <a:cs typeface="Times New Roman"/>
              </a:rPr>
              <a:t> </a:t>
            </a:r>
            <a:r>
              <a:rPr sz="1800" spc="-15" dirty="0">
                <a:latin typeface="Symbol"/>
                <a:cs typeface="Symbol"/>
              </a:rPr>
              <a:t></a:t>
            </a:r>
            <a:r>
              <a:rPr sz="1800" dirty="0">
                <a:latin typeface="Times New Roman"/>
                <a:cs typeface="Times New Roman"/>
              </a:rPr>
              <a:t> </a:t>
            </a:r>
            <a:r>
              <a:rPr sz="1800" spc="-170" dirty="0">
                <a:latin typeface="Times New Roman"/>
                <a:cs typeface="Times New Roman"/>
              </a:rPr>
              <a:t> </a:t>
            </a:r>
            <a:r>
              <a:rPr sz="1800" i="1" spc="-10" dirty="0">
                <a:latin typeface="Times New Roman"/>
                <a:cs typeface="Times New Roman"/>
              </a:rPr>
              <a:t>f</a:t>
            </a:r>
            <a:r>
              <a:rPr sz="1800" i="1" spc="-65" dirty="0">
                <a:latin typeface="Times New Roman"/>
                <a:cs typeface="Times New Roman"/>
              </a:rPr>
              <a:t> </a:t>
            </a:r>
            <a:r>
              <a:rPr sz="1800" spc="10" dirty="0">
                <a:latin typeface="Times New Roman"/>
                <a:cs typeface="Times New Roman"/>
              </a:rPr>
              <a:t>(</a:t>
            </a:r>
            <a:r>
              <a:rPr sz="1800" spc="-50" dirty="0">
                <a:latin typeface="Times New Roman"/>
                <a:cs typeface="Times New Roman"/>
              </a:rPr>
              <a:t>2</a:t>
            </a:r>
            <a:r>
              <a:rPr sz="1800" spc="-10" dirty="0">
                <a:latin typeface="Times New Roman"/>
                <a:cs typeface="Times New Roman"/>
              </a:rPr>
              <a:t>)</a:t>
            </a:r>
            <a:r>
              <a:rPr sz="1800" spc="-30" dirty="0">
                <a:latin typeface="Times New Roman"/>
                <a:cs typeface="Times New Roman"/>
              </a:rPr>
              <a:t> </a:t>
            </a:r>
            <a:r>
              <a:rPr sz="1800" spc="-15" dirty="0">
                <a:latin typeface="Symbol"/>
                <a:cs typeface="Symbol"/>
              </a:rPr>
              <a:t></a:t>
            </a:r>
            <a:r>
              <a:rPr sz="1800" spc="-225" dirty="0">
                <a:latin typeface="Times New Roman"/>
                <a:cs typeface="Times New Roman"/>
              </a:rPr>
              <a:t> </a:t>
            </a:r>
            <a:r>
              <a:rPr sz="1800" spc="-15" dirty="0">
                <a:latin typeface="Times New Roman"/>
                <a:cs typeface="Times New Roman"/>
              </a:rPr>
              <a:t>1</a:t>
            </a:r>
            <a:endParaRPr sz="1800">
              <a:latin typeface="Times New Roman"/>
              <a:cs typeface="Times New Roman"/>
            </a:endParaRPr>
          </a:p>
          <a:p>
            <a:pPr marL="42545">
              <a:lnSpc>
                <a:spcPct val="100000"/>
              </a:lnSpc>
              <a:spcBef>
                <a:spcPts val="1635"/>
              </a:spcBef>
            </a:pPr>
            <a:r>
              <a:rPr sz="1800" spc="-10" dirty="0">
                <a:latin typeface="Times New Roman"/>
                <a:cs typeface="Times New Roman"/>
              </a:rPr>
              <a:t>(</a:t>
            </a:r>
            <a:r>
              <a:rPr sz="1800" spc="-110" dirty="0">
                <a:latin typeface="Times New Roman"/>
                <a:cs typeface="Times New Roman"/>
              </a:rPr>
              <a:t> </a:t>
            </a:r>
            <a:r>
              <a:rPr sz="1800" i="1" spc="-10" dirty="0">
                <a:latin typeface="Times New Roman"/>
                <a:cs typeface="Times New Roman"/>
              </a:rPr>
              <a:t>f</a:t>
            </a:r>
            <a:r>
              <a:rPr sz="1800" i="1" spc="200" dirty="0">
                <a:latin typeface="Times New Roman"/>
                <a:cs typeface="Times New Roman"/>
              </a:rPr>
              <a:t> </a:t>
            </a:r>
            <a:r>
              <a:rPr sz="1800" spc="-615" dirty="0">
                <a:latin typeface="Lucida Sans Unicode"/>
                <a:cs typeface="Lucida Sans Unicode"/>
              </a:rPr>
              <a:t>∘</a:t>
            </a:r>
            <a:r>
              <a:rPr sz="1800" spc="-190" dirty="0">
                <a:latin typeface="Lucida Sans Unicode"/>
                <a:cs typeface="Lucida Sans Unicode"/>
              </a:rPr>
              <a:t> </a:t>
            </a:r>
            <a:r>
              <a:rPr sz="1800" i="1" spc="80" dirty="0">
                <a:latin typeface="Times New Roman"/>
                <a:cs typeface="Times New Roman"/>
              </a:rPr>
              <a:t>g</a:t>
            </a:r>
            <a:r>
              <a:rPr sz="1800" spc="-60" dirty="0">
                <a:latin typeface="Times New Roman"/>
                <a:cs typeface="Times New Roman"/>
              </a:rPr>
              <a:t>)</a:t>
            </a:r>
            <a:r>
              <a:rPr sz="1800" spc="-30" dirty="0">
                <a:latin typeface="Times New Roman"/>
                <a:cs typeface="Times New Roman"/>
              </a:rPr>
              <a:t>(</a:t>
            </a:r>
            <a:r>
              <a:rPr sz="1800" spc="-105" dirty="0">
                <a:latin typeface="Times New Roman"/>
                <a:cs typeface="Times New Roman"/>
              </a:rPr>
              <a:t>3</a:t>
            </a:r>
            <a:r>
              <a:rPr sz="1800" spc="-10" dirty="0">
                <a:latin typeface="Times New Roman"/>
                <a:cs typeface="Times New Roman"/>
              </a:rPr>
              <a:t>)</a:t>
            </a:r>
            <a:r>
              <a:rPr sz="1800" spc="-30" dirty="0">
                <a:latin typeface="Times New Roman"/>
                <a:cs typeface="Times New Roman"/>
              </a:rPr>
              <a:t> </a:t>
            </a:r>
            <a:r>
              <a:rPr sz="1800" spc="-15" dirty="0">
                <a:latin typeface="Symbol"/>
                <a:cs typeface="Symbol"/>
              </a:rPr>
              <a:t></a:t>
            </a:r>
            <a:r>
              <a:rPr sz="1800" dirty="0">
                <a:latin typeface="Times New Roman"/>
                <a:cs typeface="Times New Roman"/>
              </a:rPr>
              <a:t> </a:t>
            </a:r>
            <a:r>
              <a:rPr sz="1800" spc="-170" dirty="0">
                <a:latin typeface="Times New Roman"/>
                <a:cs typeface="Times New Roman"/>
              </a:rPr>
              <a:t> </a:t>
            </a:r>
            <a:r>
              <a:rPr sz="1800" i="1" spc="-10" dirty="0">
                <a:latin typeface="Times New Roman"/>
                <a:cs typeface="Times New Roman"/>
              </a:rPr>
              <a:t>f</a:t>
            </a:r>
            <a:r>
              <a:rPr sz="1800" i="1" spc="-65" dirty="0">
                <a:latin typeface="Times New Roman"/>
                <a:cs typeface="Times New Roman"/>
              </a:rPr>
              <a:t> </a:t>
            </a:r>
            <a:r>
              <a:rPr sz="1800" spc="85" dirty="0">
                <a:latin typeface="Times New Roman"/>
                <a:cs typeface="Times New Roman"/>
              </a:rPr>
              <a:t>(</a:t>
            </a:r>
            <a:r>
              <a:rPr sz="1800" i="1" spc="80" dirty="0">
                <a:latin typeface="Times New Roman"/>
                <a:cs typeface="Times New Roman"/>
              </a:rPr>
              <a:t>g</a:t>
            </a:r>
            <a:r>
              <a:rPr sz="1800" spc="-40" dirty="0">
                <a:latin typeface="Times New Roman"/>
                <a:cs typeface="Times New Roman"/>
              </a:rPr>
              <a:t>(</a:t>
            </a:r>
            <a:r>
              <a:rPr sz="1800" spc="-105" dirty="0">
                <a:latin typeface="Times New Roman"/>
                <a:cs typeface="Times New Roman"/>
              </a:rPr>
              <a:t>3</a:t>
            </a:r>
            <a:r>
              <a:rPr sz="1800" spc="-60" dirty="0">
                <a:latin typeface="Times New Roman"/>
                <a:cs typeface="Times New Roman"/>
              </a:rPr>
              <a:t>)</a:t>
            </a:r>
            <a:r>
              <a:rPr sz="1800" spc="-10" dirty="0">
                <a:latin typeface="Times New Roman"/>
                <a:cs typeface="Times New Roman"/>
              </a:rPr>
              <a:t>)</a:t>
            </a:r>
            <a:r>
              <a:rPr sz="1800" spc="-20" dirty="0">
                <a:latin typeface="Times New Roman"/>
                <a:cs typeface="Times New Roman"/>
              </a:rPr>
              <a:t> </a:t>
            </a:r>
            <a:r>
              <a:rPr sz="1800" spc="-15" dirty="0">
                <a:latin typeface="Symbol"/>
                <a:cs typeface="Symbol"/>
              </a:rPr>
              <a:t></a:t>
            </a:r>
            <a:r>
              <a:rPr sz="1800" dirty="0">
                <a:latin typeface="Times New Roman"/>
                <a:cs typeface="Times New Roman"/>
              </a:rPr>
              <a:t> </a:t>
            </a:r>
            <a:r>
              <a:rPr sz="1800" spc="-175" dirty="0">
                <a:latin typeface="Times New Roman"/>
                <a:cs typeface="Times New Roman"/>
              </a:rPr>
              <a:t> </a:t>
            </a:r>
            <a:r>
              <a:rPr sz="1800" i="1" spc="-10" dirty="0">
                <a:latin typeface="Times New Roman"/>
                <a:cs typeface="Times New Roman"/>
              </a:rPr>
              <a:t>f</a:t>
            </a:r>
            <a:r>
              <a:rPr sz="1800" i="1" spc="-65" dirty="0">
                <a:latin typeface="Times New Roman"/>
                <a:cs typeface="Times New Roman"/>
              </a:rPr>
              <a:t> </a:t>
            </a:r>
            <a:r>
              <a:rPr sz="1800" spc="-180" dirty="0">
                <a:latin typeface="Times New Roman"/>
                <a:cs typeface="Times New Roman"/>
              </a:rPr>
              <a:t>(1</a:t>
            </a:r>
            <a:r>
              <a:rPr sz="1800" spc="-10" dirty="0">
                <a:latin typeface="Times New Roman"/>
                <a:cs typeface="Times New Roman"/>
              </a:rPr>
              <a:t>)</a:t>
            </a:r>
            <a:r>
              <a:rPr sz="1800" spc="-30" dirty="0">
                <a:latin typeface="Times New Roman"/>
                <a:cs typeface="Times New Roman"/>
              </a:rPr>
              <a:t> </a:t>
            </a:r>
            <a:r>
              <a:rPr sz="1800" spc="-15" dirty="0">
                <a:latin typeface="Symbol"/>
                <a:cs typeface="Symbol"/>
              </a:rPr>
              <a:t></a:t>
            </a:r>
            <a:r>
              <a:rPr sz="1800" spc="-120" dirty="0">
                <a:latin typeface="Times New Roman"/>
                <a:cs typeface="Times New Roman"/>
              </a:rPr>
              <a:t> </a:t>
            </a:r>
            <a:r>
              <a:rPr sz="1800" spc="-15" dirty="0">
                <a:latin typeface="Times New Roman"/>
                <a:cs typeface="Times New Roman"/>
              </a:rPr>
              <a:t>8</a:t>
            </a:r>
            <a:endParaRPr sz="1800">
              <a:latin typeface="Times New Roman"/>
              <a:cs typeface="Times New Roman"/>
            </a:endParaRPr>
          </a:p>
          <a:p>
            <a:pPr marL="42545">
              <a:lnSpc>
                <a:spcPct val="100000"/>
              </a:lnSpc>
              <a:spcBef>
                <a:spcPts val="1639"/>
              </a:spcBef>
            </a:pPr>
            <a:r>
              <a:rPr sz="1800" spc="-10" dirty="0">
                <a:latin typeface="Times New Roman"/>
                <a:cs typeface="Times New Roman"/>
              </a:rPr>
              <a:t>(</a:t>
            </a:r>
            <a:r>
              <a:rPr sz="1800" spc="-110" dirty="0">
                <a:latin typeface="Times New Roman"/>
                <a:cs typeface="Times New Roman"/>
              </a:rPr>
              <a:t> </a:t>
            </a:r>
            <a:r>
              <a:rPr sz="1800" i="1" spc="-10" dirty="0">
                <a:latin typeface="Times New Roman"/>
                <a:cs typeface="Times New Roman"/>
              </a:rPr>
              <a:t>f</a:t>
            </a:r>
            <a:r>
              <a:rPr sz="1800" i="1" spc="195" dirty="0">
                <a:latin typeface="Times New Roman"/>
                <a:cs typeface="Times New Roman"/>
              </a:rPr>
              <a:t> </a:t>
            </a:r>
            <a:r>
              <a:rPr sz="1800" spc="-615" dirty="0">
                <a:latin typeface="Lucida Sans Unicode"/>
                <a:cs typeface="Lucida Sans Unicode"/>
              </a:rPr>
              <a:t>∘</a:t>
            </a:r>
            <a:r>
              <a:rPr sz="1800" spc="-195" dirty="0">
                <a:latin typeface="Lucida Sans Unicode"/>
                <a:cs typeface="Lucida Sans Unicode"/>
              </a:rPr>
              <a:t> </a:t>
            </a:r>
            <a:r>
              <a:rPr sz="1800" i="1" spc="80" dirty="0">
                <a:latin typeface="Times New Roman"/>
                <a:cs typeface="Times New Roman"/>
              </a:rPr>
              <a:t>g</a:t>
            </a:r>
            <a:r>
              <a:rPr sz="1800" spc="-60" dirty="0">
                <a:latin typeface="Times New Roman"/>
                <a:cs typeface="Times New Roman"/>
              </a:rPr>
              <a:t>)</a:t>
            </a:r>
            <a:r>
              <a:rPr sz="1800" spc="20" dirty="0">
                <a:latin typeface="Times New Roman"/>
                <a:cs typeface="Times New Roman"/>
              </a:rPr>
              <a:t>(</a:t>
            </a:r>
            <a:r>
              <a:rPr sz="1800" spc="-55" dirty="0">
                <a:latin typeface="Times New Roman"/>
                <a:cs typeface="Times New Roman"/>
              </a:rPr>
              <a:t>4</a:t>
            </a:r>
            <a:r>
              <a:rPr sz="1800" spc="-10" dirty="0">
                <a:latin typeface="Times New Roman"/>
                <a:cs typeface="Times New Roman"/>
              </a:rPr>
              <a:t>)</a:t>
            </a:r>
            <a:r>
              <a:rPr sz="1800" spc="-35" dirty="0">
                <a:latin typeface="Times New Roman"/>
                <a:cs typeface="Times New Roman"/>
              </a:rPr>
              <a:t> </a:t>
            </a:r>
            <a:r>
              <a:rPr sz="1800" spc="-15" dirty="0">
                <a:latin typeface="Symbol"/>
                <a:cs typeface="Symbol"/>
              </a:rPr>
              <a:t></a:t>
            </a:r>
            <a:r>
              <a:rPr sz="1800" dirty="0">
                <a:latin typeface="Times New Roman"/>
                <a:cs typeface="Times New Roman"/>
              </a:rPr>
              <a:t> </a:t>
            </a:r>
            <a:r>
              <a:rPr sz="1800" spc="-175" dirty="0">
                <a:latin typeface="Times New Roman"/>
                <a:cs typeface="Times New Roman"/>
              </a:rPr>
              <a:t> </a:t>
            </a:r>
            <a:r>
              <a:rPr sz="1800" i="1" spc="-10" dirty="0">
                <a:latin typeface="Times New Roman"/>
                <a:cs typeface="Times New Roman"/>
              </a:rPr>
              <a:t>f</a:t>
            </a:r>
            <a:r>
              <a:rPr sz="1800" i="1" spc="-70" dirty="0">
                <a:latin typeface="Times New Roman"/>
                <a:cs typeface="Times New Roman"/>
              </a:rPr>
              <a:t> </a:t>
            </a:r>
            <a:r>
              <a:rPr sz="1800" spc="85" dirty="0">
                <a:latin typeface="Times New Roman"/>
                <a:cs typeface="Times New Roman"/>
              </a:rPr>
              <a:t>(</a:t>
            </a:r>
            <a:r>
              <a:rPr sz="1800" i="1" spc="80" dirty="0">
                <a:latin typeface="Times New Roman"/>
                <a:cs typeface="Times New Roman"/>
              </a:rPr>
              <a:t>g</a:t>
            </a:r>
            <a:r>
              <a:rPr sz="1800" spc="5" dirty="0">
                <a:latin typeface="Times New Roman"/>
                <a:cs typeface="Times New Roman"/>
              </a:rPr>
              <a:t>(</a:t>
            </a:r>
            <a:r>
              <a:rPr sz="1800" spc="-55" dirty="0">
                <a:latin typeface="Times New Roman"/>
                <a:cs typeface="Times New Roman"/>
              </a:rPr>
              <a:t>4</a:t>
            </a:r>
            <a:r>
              <a:rPr sz="1800" spc="-60" dirty="0">
                <a:latin typeface="Times New Roman"/>
                <a:cs typeface="Times New Roman"/>
              </a:rPr>
              <a:t>)</a:t>
            </a:r>
            <a:r>
              <a:rPr sz="1800" spc="-10" dirty="0">
                <a:latin typeface="Times New Roman"/>
                <a:cs typeface="Times New Roman"/>
              </a:rPr>
              <a:t>)</a:t>
            </a:r>
            <a:r>
              <a:rPr sz="1800" spc="-20" dirty="0">
                <a:latin typeface="Times New Roman"/>
                <a:cs typeface="Times New Roman"/>
              </a:rPr>
              <a:t> </a:t>
            </a:r>
            <a:r>
              <a:rPr sz="1800" spc="-15" dirty="0">
                <a:latin typeface="Symbol"/>
                <a:cs typeface="Symbol"/>
              </a:rPr>
              <a:t></a:t>
            </a:r>
            <a:r>
              <a:rPr sz="1800" dirty="0">
                <a:latin typeface="Times New Roman"/>
                <a:cs typeface="Times New Roman"/>
              </a:rPr>
              <a:t> </a:t>
            </a:r>
            <a:r>
              <a:rPr sz="1800" spc="-175" dirty="0">
                <a:latin typeface="Times New Roman"/>
                <a:cs typeface="Times New Roman"/>
              </a:rPr>
              <a:t> </a:t>
            </a:r>
            <a:r>
              <a:rPr sz="1800" i="1" spc="-10" dirty="0">
                <a:latin typeface="Times New Roman"/>
                <a:cs typeface="Times New Roman"/>
              </a:rPr>
              <a:t>f</a:t>
            </a:r>
            <a:r>
              <a:rPr sz="1800" i="1" spc="-70" dirty="0">
                <a:latin typeface="Times New Roman"/>
                <a:cs typeface="Times New Roman"/>
              </a:rPr>
              <a:t> </a:t>
            </a:r>
            <a:r>
              <a:rPr sz="1800" spc="-45" dirty="0">
                <a:latin typeface="Times New Roman"/>
                <a:cs typeface="Times New Roman"/>
              </a:rPr>
              <a:t>(</a:t>
            </a:r>
            <a:r>
              <a:rPr sz="1800" spc="-105" dirty="0">
                <a:latin typeface="Times New Roman"/>
                <a:cs typeface="Times New Roman"/>
              </a:rPr>
              <a:t>3</a:t>
            </a:r>
            <a:r>
              <a:rPr sz="1800" spc="-10" dirty="0">
                <a:latin typeface="Times New Roman"/>
                <a:cs typeface="Times New Roman"/>
              </a:rPr>
              <a:t>)</a:t>
            </a:r>
            <a:r>
              <a:rPr sz="1800" spc="-35" dirty="0">
                <a:latin typeface="Times New Roman"/>
                <a:cs typeface="Times New Roman"/>
              </a:rPr>
              <a:t> </a:t>
            </a:r>
            <a:r>
              <a:rPr sz="1800" spc="-15" dirty="0">
                <a:latin typeface="Symbol"/>
                <a:cs typeface="Symbol"/>
              </a:rPr>
              <a:t></a:t>
            </a:r>
            <a:r>
              <a:rPr sz="1800" spc="-95" dirty="0">
                <a:latin typeface="Times New Roman"/>
                <a:cs typeface="Times New Roman"/>
              </a:rPr>
              <a:t> </a:t>
            </a:r>
            <a:r>
              <a:rPr sz="1800" spc="-15" dirty="0">
                <a:latin typeface="Times New Roman"/>
                <a:cs typeface="Times New Roman"/>
              </a:rPr>
              <a:t>9</a:t>
            </a:r>
            <a:endParaRPr sz="1800">
              <a:latin typeface="Times New Roman"/>
              <a:cs typeface="Times New Roman"/>
            </a:endParaRPr>
          </a:p>
          <a:p>
            <a:pPr marL="42545">
              <a:lnSpc>
                <a:spcPct val="100000"/>
              </a:lnSpc>
              <a:spcBef>
                <a:spcPts val="1610"/>
              </a:spcBef>
            </a:pPr>
            <a:r>
              <a:rPr sz="1800" spc="-15" dirty="0">
                <a:latin typeface="Times New Roman"/>
                <a:cs typeface="Times New Roman"/>
              </a:rPr>
              <a:t>(</a:t>
            </a:r>
            <a:r>
              <a:rPr sz="1800" spc="-114" dirty="0">
                <a:latin typeface="Times New Roman"/>
                <a:cs typeface="Times New Roman"/>
              </a:rPr>
              <a:t> </a:t>
            </a:r>
            <a:r>
              <a:rPr sz="1800" i="1" spc="-10" dirty="0">
                <a:latin typeface="Times New Roman"/>
                <a:cs typeface="Times New Roman"/>
              </a:rPr>
              <a:t>f</a:t>
            </a:r>
            <a:r>
              <a:rPr sz="1800" i="1" spc="195" dirty="0">
                <a:latin typeface="Times New Roman"/>
                <a:cs typeface="Times New Roman"/>
              </a:rPr>
              <a:t> </a:t>
            </a:r>
            <a:r>
              <a:rPr sz="1800" spc="-615" dirty="0">
                <a:latin typeface="Lucida Sans Unicode"/>
                <a:cs typeface="Lucida Sans Unicode"/>
              </a:rPr>
              <a:t>∘</a:t>
            </a:r>
            <a:r>
              <a:rPr sz="1800" spc="-195" dirty="0">
                <a:latin typeface="Lucida Sans Unicode"/>
                <a:cs typeface="Lucida Sans Unicode"/>
              </a:rPr>
              <a:t> </a:t>
            </a:r>
            <a:r>
              <a:rPr sz="1800" i="1" spc="75" dirty="0">
                <a:latin typeface="Times New Roman"/>
                <a:cs typeface="Times New Roman"/>
              </a:rPr>
              <a:t>g</a:t>
            </a:r>
            <a:r>
              <a:rPr sz="1800" spc="-65" dirty="0">
                <a:latin typeface="Times New Roman"/>
                <a:cs typeface="Times New Roman"/>
              </a:rPr>
              <a:t>)</a:t>
            </a:r>
            <a:r>
              <a:rPr sz="1800" spc="-35" dirty="0">
                <a:latin typeface="Times New Roman"/>
                <a:cs typeface="Times New Roman"/>
              </a:rPr>
              <a:t>(</a:t>
            </a:r>
            <a:r>
              <a:rPr sz="1800" spc="-85" dirty="0">
                <a:latin typeface="Times New Roman"/>
                <a:cs typeface="Times New Roman"/>
              </a:rPr>
              <a:t>5</a:t>
            </a:r>
            <a:r>
              <a:rPr sz="1800" spc="-15" dirty="0">
                <a:latin typeface="Times New Roman"/>
                <a:cs typeface="Times New Roman"/>
              </a:rPr>
              <a:t>)</a:t>
            </a:r>
            <a:r>
              <a:rPr sz="1800" spc="-35" dirty="0">
                <a:latin typeface="Times New Roman"/>
                <a:cs typeface="Times New Roman"/>
              </a:rPr>
              <a:t> </a:t>
            </a:r>
            <a:r>
              <a:rPr sz="1800" spc="-20" dirty="0">
                <a:latin typeface="Symbol"/>
                <a:cs typeface="Symbol"/>
              </a:rPr>
              <a:t></a:t>
            </a:r>
            <a:r>
              <a:rPr sz="1800" dirty="0">
                <a:latin typeface="Times New Roman"/>
                <a:cs typeface="Times New Roman"/>
              </a:rPr>
              <a:t> </a:t>
            </a:r>
            <a:r>
              <a:rPr sz="1800" spc="-175" dirty="0">
                <a:latin typeface="Times New Roman"/>
                <a:cs typeface="Times New Roman"/>
              </a:rPr>
              <a:t> </a:t>
            </a:r>
            <a:r>
              <a:rPr sz="1800" i="1" spc="-10" dirty="0">
                <a:latin typeface="Times New Roman"/>
                <a:cs typeface="Times New Roman"/>
              </a:rPr>
              <a:t>f</a:t>
            </a:r>
            <a:r>
              <a:rPr sz="1800" i="1" spc="-70" dirty="0">
                <a:latin typeface="Times New Roman"/>
                <a:cs typeface="Times New Roman"/>
              </a:rPr>
              <a:t> </a:t>
            </a:r>
            <a:r>
              <a:rPr sz="1800" spc="80" dirty="0">
                <a:latin typeface="Times New Roman"/>
                <a:cs typeface="Times New Roman"/>
              </a:rPr>
              <a:t>(</a:t>
            </a:r>
            <a:r>
              <a:rPr sz="1800" i="1" spc="75" dirty="0">
                <a:latin typeface="Times New Roman"/>
                <a:cs typeface="Times New Roman"/>
              </a:rPr>
              <a:t>g</a:t>
            </a:r>
            <a:r>
              <a:rPr sz="1800" spc="-50" dirty="0">
                <a:latin typeface="Times New Roman"/>
                <a:cs typeface="Times New Roman"/>
              </a:rPr>
              <a:t>(</a:t>
            </a:r>
            <a:r>
              <a:rPr sz="1800" spc="-85" dirty="0">
                <a:latin typeface="Times New Roman"/>
                <a:cs typeface="Times New Roman"/>
              </a:rPr>
              <a:t>5</a:t>
            </a:r>
            <a:r>
              <a:rPr sz="1800" spc="-65" dirty="0">
                <a:latin typeface="Times New Roman"/>
                <a:cs typeface="Times New Roman"/>
              </a:rPr>
              <a:t>)</a:t>
            </a:r>
            <a:r>
              <a:rPr sz="1800" spc="-15" dirty="0">
                <a:latin typeface="Times New Roman"/>
                <a:cs typeface="Times New Roman"/>
              </a:rPr>
              <a:t>)</a:t>
            </a:r>
            <a:r>
              <a:rPr sz="1800" spc="-20" dirty="0">
                <a:latin typeface="Times New Roman"/>
                <a:cs typeface="Times New Roman"/>
              </a:rPr>
              <a:t> </a:t>
            </a:r>
            <a:r>
              <a:rPr sz="1800" spc="-20" dirty="0">
                <a:latin typeface="Symbol"/>
                <a:cs typeface="Symbol"/>
              </a:rPr>
              <a:t></a:t>
            </a:r>
            <a:r>
              <a:rPr sz="1800" dirty="0">
                <a:latin typeface="Times New Roman"/>
                <a:cs typeface="Times New Roman"/>
              </a:rPr>
              <a:t> </a:t>
            </a:r>
            <a:r>
              <a:rPr sz="1800" spc="-175" dirty="0">
                <a:latin typeface="Times New Roman"/>
                <a:cs typeface="Times New Roman"/>
              </a:rPr>
              <a:t> </a:t>
            </a:r>
            <a:r>
              <a:rPr sz="1800" i="1" spc="-10" dirty="0">
                <a:latin typeface="Times New Roman"/>
                <a:cs typeface="Times New Roman"/>
              </a:rPr>
              <a:t>f</a:t>
            </a:r>
            <a:r>
              <a:rPr sz="1800" i="1" spc="-70" dirty="0">
                <a:latin typeface="Times New Roman"/>
                <a:cs typeface="Times New Roman"/>
              </a:rPr>
              <a:t> </a:t>
            </a:r>
            <a:r>
              <a:rPr sz="1800" dirty="0">
                <a:latin typeface="Times New Roman"/>
                <a:cs typeface="Times New Roman"/>
              </a:rPr>
              <a:t>(</a:t>
            </a:r>
            <a:r>
              <a:rPr sz="1800" spc="-60" dirty="0">
                <a:latin typeface="Times New Roman"/>
                <a:cs typeface="Times New Roman"/>
              </a:rPr>
              <a:t>2</a:t>
            </a:r>
            <a:r>
              <a:rPr sz="1800" spc="-15" dirty="0">
                <a:latin typeface="Times New Roman"/>
                <a:cs typeface="Times New Roman"/>
              </a:rPr>
              <a:t>)</a:t>
            </a:r>
            <a:r>
              <a:rPr sz="1800" spc="-35" dirty="0">
                <a:latin typeface="Times New Roman"/>
                <a:cs typeface="Times New Roman"/>
              </a:rPr>
              <a:t> </a:t>
            </a:r>
            <a:r>
              <a:rPr sz="1800" spc="-20" dirty="0">
                <a:latin typeface="Symbol"/>
                <a:cs typeface="Symbol"/>
              </a:rPr>
              <a:t></a:t>
            </a:r>
            <a:r>
              <a:rPr sz="1800" spc="-229" dirty="0">
                <a:latin typeface="Times New Roman"/>
                <a:cs typeface="Times New Roman"/>
              </a:rPr>
              <a:t> </a:t>
            </a:r>
            <a:r>
              <a:rPr sz="1800" spc="-20" dirty="0">
                <a:latin typeface="Times New Roman"/>
                <a:cs typeface="Times New Roman"/>
              </a:rPr>
              <a:t>1</a:t>
            </a:r>
            <a:endParaRPr sz="1800">
              <a:latin typeface="Times New Roman"/>
              <a:cs typeface="Times New Roman"/>
            </a:endParaRPr>
          </a:p>
          <a:p>
            <a:pPr marL="12700">
              <a:lnSpc>
                <a:spcPct val="100000"/>
              </a:lnSpc>
              <a:spcBef>
                <a:spcPts val="860"/>
              </a:spcBef>
            </a:pPr>
            <a:r>
              <a:rPr sz="1900" spc="-175" dirty="0">
                <a:latin typeface="Symbol"/>
                <a:cs typeface="Symbol"/>
              </a:rPr>
              <a:t></a:t>
            </a:r>
            <a:r>
              <a:rPr sz="1900" spc="50" dirty="0">
                <a:latin typeface="Times New Roman"/>
                <a:cs typeface="Times New Roman"/>
              </a:rPr>
              <a:t> </a:t>
            </a:r>
            <a:r>
              <a:rPr sz="1900" i="1" spc="-60" dirty="0">
                <a:latin typeface="Times New Roman"/>
                <a:cs typeface="Times New Roman"/>
              </a:rPr>
              <a:t>f</a:t>
            </a:r>
            <a:r>
              <a:rPr sz="1900" i="1" spc="190" dirty="0">
                <a:latin typeface="Times New Roman"/>
                <a:cs typeface="Times New Roman"/>
              </a:rPr>
              <a:t> </a:t>
            </a:r>
            <a:r>
              <a:rPr sz="1900" spc="-685" dirty="0">
                <a:latin typeface="Lucida Sans Unicode"/>
                <a:cs typeface="Lucida Sans Unicode"/>
              </a:rPr>
              <a:t>∘</a:t>
            </a:r>
            <a:r>
              <a:rPr sz="1900" spc="-195" dirty="0">
                <a:latin typeface="Lucida Sans Unicode"/>
                <a:cs typeface="Lucida Sans Unicode"/>
              </a:rPr>
              <a:t> </a:t>
            </a:r>
            <a:r>
              <a:rPr sz="1900" i="1" spc="-100" dirty="0">
                <a:latin typeface="Times New Roman"/>
                <a:cs typeface="Times New Roman"/>
              </a:rPr>
              <a:t>g</a:t>
            </a:r>
            <a:r>
              <a:rPr sz="1900" i="1" spc="85" dirty="0">
                <a:latin typeface="Times New Roman"/>
                <a:cs typeface="Times New Roman"/>
              </a:rPr>
              <a:t> </a:t>
            </a:r>
            <a:r>
              <a:rPr sz="1900" spc="-110" dirty="0">
                <a:latin typeface="Symbol"/>
                <a:cs typeface="Symbol"/>
              </a:rPr>
              <a:t></a:t>
            </a:r>
            <a:r>
              <a:rPr sz="1900" spc="-120" dirty="0">
                <a:latin typeface="Times New Roman"/>
                <a:cs typeface="Times New Roman"/>
              </a:rPr>
              <a:t> </a:t>
            </a:r>
            <a:r>
              <a:rPr sz="2500" spc="-620" dirty="0">
                <a:latin typeface="Symbol"/>
                <a:cs typeface="Symbol"/>
              </a:rPr>
              <a:t></a:t>
            </a:r>
            <a:r>
              <a:rPr sz="1900" spc="-215" dirty="0">
                <a:latin typeface="Times New Roman"/>
                <a:cs typeface="Times New Roman"/>
              </a:rPr>
              <a:t>(</a:t>
            </a:r>
            <a:r>
              <a:rPr sz="1900" spc="-235" dirty="0">
                <a:latin typeface="Times New Roman"/>
                <a:cs typeface="Times New Roman"/>
              </a:rPr>
              <a:t>1,1</a:t>
            </a:r>
            <a:r>
              <a:rPr sz="1900" spc="-95" dirty="0">
                <a:latin typeface="Times New Roman"/>
                <a:cs typeface="Times New Roman"/>
              </a:rPr>
              <a:t>)</a:t>
            </a:r>
            <a:r>
              <a:rPr sz="1900" spc="-50" dirty="0">
                <a:latin typeface="Times New Roman"/>
                <a:cs typeface="Times New Roman"/>
              </a:rPr>
              <a:t>,</a:t>
            </a:r>
            <a:r>
              <a:rPr sz="1900" spc="-280" dirty="0">
                <a:latin typeface="Times New Roman"/>
                <a:cs typeface="Times New Roman"/>
              </a:rPr>
              <a:t> </a:t>
            </a:r>
            <a:r>
              <a:rPr sz="1900" spc="-25" dirty="0">
                <a:latin typeface="Times New Roman"/>
                <a:cs typeface="Times New Roman"/>
              </a:rPr>
              <a:t>(</a:t>
            </a:r>
            <a:r>
              <a:rPr sz="1900" spc="-130" dirty="0">
                <a:latin typeface="Times New Roman"/>
                <a:cs typeface="Times New Roman"/>
              </a:rPr>
              <a:t>2</a:t>
            </a:r>
            <a:r>
              <a:rPr sz="1900" spc="-210" dirty="0">
                <a:latin typeface="Times New Roman"/>
                <a:cs typeface="Times New Roman"/>
              </a:rPr>
              <a:t>,</a:t>
            </a:r>
            <a:r>
              <a:rPr sz="1900" spc="-235" dirty="0">
                <a:latin typeface="Times New Roman"/>
                <a:cs typeface="Times New Roman"/>
              </a:rPr>
              <a:t>1</a:t>
            </a:r>
            <a:r>
              <a:rPr sz="1900" spc="-95" dirty="0">
                <a:latin typeface="Times New Roman"/>
                <a:cs typeface="Times New Roman"/>
              </a:rPr>
              <a:t>)</a:t>
            </a:r>
            <a:r>
              <a:rPr sz="1900" spc="-50" dirty="0">
                <a:latin typeface="Times New Roman"/>
                <a:cs typeface="Times New Roman"/>
              </a:rPr>
              <a:t>,</a:t>
            </a:r>
            <a:r>
              <a:rPr sz="1900" spc="-275" dirty="0">
                <a:latin typeface="Times New Roman"/>
                <a:cs typeface="Times New Roman"/>
              </a:rPr>
              <a:t> </a:t>
            </a:r>
            <a:r>
              <a:rPr sz="1900" spc="-80" dirty="0">
                <a:latin typeface="Times New Roman"/>
                <a:cs typeface="Times New Roman"/>
              </a:rPr>
              <a:t>(</a:t>
            </a:r>
            <a:r>
              <a:rPr sz="1900" spc="-180" dirty="0">
                <a:latin typeface="Times New Roman"/>
                <a:cs typeface="Times New Roman"/>
              </a:rPr>
              <a:t>3</a:t>
            </a:r>
            <a:r>
              <a:rPr sz="1900" spc="-105" dirty="0">
                <a:latin typeface="Times New Roman"/>
                <a:cs typeface="Times New Roman"/>
              </a:rPr>
              <a:t>,</a:t>
            </a:r>
            <a:r>
              <a:rPr sz="1900" spc="-130" dirty="0">
                <a:latin typeface="Times New Roman"/>
                <a:cs typeface="Times New Roman"/>
              </a:rPr>
              <a:t>8</a:t>
            </a:r>
            <a:r>
              <a:rPr sz="1900" spc="-95" dirty="0">
                <a:latin typeface="Times New Roman"/>
                <a:cs typeface="Times New Roman"/>
              </a:rPr>
              <a:t>)</a:t>
            </a:r>
            <a:r>
              <a:rPr sz="1900" spc="-50" dirty="0">
                <a:latin typeface="Times New Roman"/>
                <a:cs typeface="Times New Roman"/>
              </a:rPr>
              <a:t>,</a:t>
            </a:r>
            <a:r>
              <a:rPr sz="1900" spc="-280" dirty="0">
                <a:latin typeface="Times New Roman"/>
                <a:cs typeface="Times New Roman"/>
              </a:rPr>
              <a:t> </a:t>
            </a:r>
            <a:r>
              <a:rPr sz="1900" spc="-25" dirty="0">
                <a:latin typeface="Times New Roman"/>
                <a:cs typeface="Times New Roman"/>
              </a:rPr>
              <a:t>(</a:t>
            </a:r>
            <a:r>
              <a:rPr sz="1900" spc="-105" dirty="0">
                <a:latin typeface="Times New Roman"/>
                <a:cs typeface="Times New Roman"/>
              </a:rPr>
              <a:t>4,</a:t>
            </a:r>
            <a:r>
              <a:rPr sz="1900" spc="-100" dirty="0">
                <a:latin typeface="Times New Roman"/>
                <a:cs typeface="Times New Roman"/>
              </a:rPr>
              <a:t>9</a:t>
            </a:r>
            <a:r>
              <a:rPr sz="1900" spc="-95" dirty="0">
                <a:latin typeface="Times New Roman"/>
                <a:cs typeface="Times New Roman"/>
              </a:rPr>
              <a:t>)</a:t>
            </a:r>
            <a:r>
              <a:rPr sz="1900" spc="-50" dirty="0">
                <a:latin typeface="Times New Roman"/>
                <a:cs typeface="Times New Roman"/>
              </a:rPr>
              <a:t>,</a:t>
            </a:r>
            <a:r>
              <a:rPr sz="1900" spc="-280" dirty="0">
                <a:latin typeface="Times New Roman"/>
                <a:cs typeface="Times New Roman"/>
              </a:rPr>
              <a:t> </a:t>
            </a:r>
            <a:r>
              <a:rPr sz="1900" spc="-80" dirty="0">
                <a:latin typeface="Times New Roman"/>
                <a:cs typeface="Times New Roman"/>
              </a:rPr>
              <a:t>(</a:t>
            </a:r>
            <a:r>
              <a:rPr sz="1900" spc="-155" dirty="0">
                <a:latin typeface="Times New Roman"/>
                <a:cs typeface="Times New Roman"/>
              </a:rPr>
              <a:t>5</a:t>
            </a:r>
            <a:r>
              <a:rPr sz="1900" spc="-210" dirty="0">
                <a:latin typeface="Times New Roman"/>
                <a:cs typeface="Times New Roman"/>
              </a:rPr>
              <a:t>,</a:t>
            </a:r>
            <a:r>
              <a:rPr sz="1900" spc="-240" dirty="0">
                <a:latin typeface="Times New Roman"/>
                <a:cs typeface="Times New Roman"/>
              </a:rPr>
              <a:t>1</a:t>
            </a:r>
            <a:r>
              <a:rPr sz="1900" spc="-120" dirty="0">
                <a:latin typeface="Times New Roman"/>
                <a:cs typeface="Times New Roman"/>
              </a:rPr>
              <a:t>)</a:t>
            </a:r>
            <a:r>
              <a:rPr sz="2500" spc="-400" dirty="0">
                <a:latin typeface="Symbol"/>
                <a:cs typeface="Symbol"/>
              </a:rPr>
              <a:t></a:t>
            </a:r>
            <a:endParaRPr sz="2500">
              <a:latin typeface="Symbol"/>
              <a:cs typeface="Symbo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8240" y="4084442"/>
            <a:ext cx="335280" cy="1699895"/>
          </a:xfrm>
          <a:prstGeom prst="rect">
            <a:avLst/>
          </a:prstGeom>
        </p:spPr>
        <p:txBody>
          <a:bodyPr vert="horz" wrap="square" lIns="0" tIns="190500" rIns="0" bIns="0" rtlCol="0">
            <a:spAutoFit/>
          </a:bodyPr>
          <a:lstStyle/>
          <a:p>
            <a:pPr marL="12700">
              <a:lnSpc>
                <a:spcPct val="100000"/>
              </a:lnSpc>
              <a:spcBef>
                <a:spcPts val="1500"/>
              </a:spcBef>
            </a:pPr>
            <a:r>
              <a:rPr sz="2500" spc="-275" dirty="0">
                <a:latin typeface="Times New Roman"/>
                <a:cs typeface="Times New Roman"/>
              </a:rPr>
              <a:t>(i)</a:t>
            </a:r>
            <a:endParaRPr sz="2500">
              <a:latin typeface="Times New Roman"/>
              <a:cs typeface="Times New Roman"/>
            </a:endParaRPr>
          </a:p>
          <a:p>
            <a:pPr marL="12700">
              <a:lnSpc>
                <a:spcPct val="100000"/>
              </a:lnSpc>
              <a:spcBef>
                <a:spcPts val="1405"/>
              </a:spcBef>
            </a:pPr>
            <a:r>
              <a:rPr sz="2500" spc="-270" dirty="0">
                <a:latin typeface="Times New Roman"/>
                <a:cs typeface="Times New Roman"/>
              </a:rPr>
              <a:t>(ii)</a:t>
            </a:r>
            <a:endParaRPr sz="2500">
              <a:latin typeface="Times New Roman"/>
              <a:cs typeface="Times New Roman"/>
            </a:endParaRPr>
          </a:p>
          <a:p>
            <a:pPr marL="12700">
              <a:lnSpc>
                <a:spcPct val="100000"/>
              </a:lnSpc>
              <a:spcBef>
                <a:spcPts val="1375"/>
              </a:spcBef>
            </a:pPr>
            <a:r>
              <a:rPr sz="2500" spc="-305" dirty="0">
                <a:latin typeface="Times New Roman"/>
                <a:cs typeface="Times New Roman"/>
              </a:rPr>
              <a:t>(</a:t>
            </a:r>
            <a:r>
              <a:rPr sz="2500" spc="-250" dirty="0">
                <a:latin typeface="Times New Roman"/>
                <a:cs typeface="Times New Roman"/>
              </a:rPr>
              <a:t>iii</a:t>
            </a:r>
            <a:r>
              <a:rPr sz="2500" spc="-280" dirty="0">
                <a:latin typeface="Times New Roman"/>
                <a:cs typeface="Times New Roman"/>
              </a:rPr>
              <a:t>)</a:t>
            </a:r>
            <a:endParaRPr sz="2500">
              <a:latin typeface="Times New Roman"/>
              <a:cs typeface="Times New Roman"/>
            </a:endParaRPr>
          </a:p>
        </p:txBody>
      </p:sp>
      <p:sp>
        <p:nvSpPr>
          <p:cNvPr id="3" name="object 3"/>
          <p:cNvSpPr txBox="1"/>
          <p:nvPr/>
        </p:nvSpPr>
        <p:spPr>
          <a:xfrm>
            <a:off x="1696897" y="4090020"/>
            <a:ext cx="6471920" cy="1697355"/>
          </a:xfrm>
          <a:prstGeom prst="rect">
            <a:avLst/>
          </a:prstGeom>
        </p:spPr>
        <p:txBody>
          <a:bodyPr vert="horz" wrap="square" lIns="0" tIns="13970" rIns="0" bIns="0" rtlCol="0">
            <a:spAutoFit/>
          </a:bodyPr>
          <a:lstStyle/>
          <a:p>
            <a:pPr marL="12700" marR="5080" indent="-635">
              <a:lnSpc>
                <a:spcPct val="146100"/>
              </a:lnSpc>
              <a:spcBef>
                <a:spcPts val="110"/>
              </a:spcBef>
              <a:tabLst>
                <a:tab pos="3402329" algn="l"/>
                <a:tab pos="4749800" algn="l"/>
              </a:tabLst>
            </a:pPr>
            <a:r>
              <a:rPr sz="2450" i="1" spc="-360" dirty="0">
                <a:latin typeface="Times New Roman"/>
                <a:cs typeface="Times New Roman"/>
              </a:rPr>
              <a:t>g</a:t>
            </a:r>
            <a:r>
              <a:rPr sz="2450" i="1" spc="-250" dirty="0">
                <a:latin typeface="Times New Roman"/>
                <a:cs typeface="Times New Roman"/>
              </a:rPr>
              <a:t> </a:t>
            </a:r>
            <a:r>
              <a:rPr sz="2450" spc="-990" dirty="0">
                <a:latin typeface="Lucida Sans Unicode"/>
                <a:cs typeface="Lucida Sans Unicode"/>
              </a:rPr>
              <a:t>∘</a:t>
            </a:r>
            <a:r>
              <a:rPr sz="2450" spc="-160" dirty="0">
                <a:latin typeface="Lucida Sans Unicode"/>
                <a:cs typeface="Lucida Sans Unicode"/>
              </a:rPr>
              <a:t> </a:t>
            </a:r>
            <a:r>
              <a:rPr sz="2450" i="1" spc="-200" dirty="0">
                <a:latin typeface="Times New Roman"/>
                <a:cs typeface="Times New Roman"/>
              </a:rPr>
              <a:t>f</a:t>
            </a:r>
            <a:r>
              <a:rPr sz="2450" i="1" spc="185" dirty="0">
                <a:latin typeface="Times New Roman"/>
                <a:cs typeface="Times New Roman"/>
              </a:rPr>
              <a:t> </a:t>
            </a:r>
            <a:r>
              <a:rPr sz="2450" spc="-395" dirty="0">
                <a:latin typeface="Symbol"/>
                <a:cs typeface="Symbol"/>
              </a:rPr>
              <a:t></a:t>
            </a:r>
            <a:r>
              <a:rPr sz="2450" spc="-125" dirty="0">
                <a:latin typeface="Times New Roman"/>
                <a:cs typeface="Times New Roman"/>
              </a:rPr>
              <a:t> </a:t>
            </a:r>
            <a:r>
              <a:rPr sz="2450" i="1" spc="-260" dirty="0">
                <a:latin typeface="Times New Roman"/>
                <a:cs typeface="Times New Roman"/>
              </a:rPr>
              <a:t>g</a:t>
            </a:r>
            <a:r>
              <a:rPr sz="2450" spc="-240" dirty="0">
                <a:latin typeface="Times New Roman"/>
                <a:cs typeface="Times New Roman"/>
              </a:rPr>
              <a:t>(</a:t>
            </a:r>
            <a:r>
              <a:rPr sz="2450" spc="-275" dirty="0">
                <a:latin typeface="Times New Roman"/>
                <a:cs typeface="Times New Roman"/>
              </a:rPr>
              <a:t> </a:t>
            </a:r>
            <a:r>
              <a:rPr sz="2450" i="1" spc="-200" dirty="0">
                <a:latin typeface="Times New Roman"/>
                <a:cs typeface="Times New Roman"/>
              </a:rPr>
              <a:t>f</a:t>
            </a:r>
            <a:r>
              <a:rPr sz="2450" i="1" spc="-229" dirty="0">
                <a:latin typeface="Times New Roman"/>
                <a:cs typeface="Times New Roman"/>
              </a:rPr>
              <a:t> </a:t>
            </a:r>
            <a:r>
              <a:rPr sz="2450" spc="-140" dirty="0">
                <a:latin typeface="Times New Roman"/>
                <a:cs typeface="Times New Roman"/>
              </a:rPr>
              <a:t>(</a:t>
            </a:r>
            <a:r>
              <a:rPr sz="2450" i="1" spc="-310" dirty="0">
                <a:latin typeface="Times New Roman"/>
                <a:cs typeface="Times New Roman"/>
              </a:rPr>
              <a:t>x</a:t>
            </a:r>
            <a:r>
              <a:rPr sz="2450" spc="-280" dirty="0">
                <a:latin typeface="Times New Roman"/>
                <a:cs typeface="Times New Roman"/>
              </a:rPr>
              <a:t>)</a:t>
            </a:r>
            <a:r>
              <a:rPr sz="2450" spc="-240" dirty="0">
                <a:latin typeface="Times New Roman"/>
                <a:cs typeface="Times New Roman"/>
              </a:rPr>
              <a:t>)</a:t>
            </a:r>
            <a:r>
              <a:rPr sz="2450" spc="-390" dirty="0">
                <a:latin typeface="Times New Roman"/>
                <a:cs typeface="Times New Roman"/>
              </a:rPr>
              <a:t> </a:t>
            </a:r>
            <a:r>
              <a:rPr sz="3750" spc="-315" baseline="1111" dirty="0">
                <a:latin typeface="Times New Roman"/>
                <a:cs typeface="Times New Roman"/>
              </a:rPr>
              <a:t>.</a:t>
            </a:r>
            <a:r>
              <a:rPr sz="3750" spc="-465" baseline="1111" dirty="0">
                <a:latin typeface="Times New Roman"/>
                <a:cs typeface="Times New Roman"/>
              </a:rPr>
              <a:t> </a:t>
            </a:r>
            <a:r>
              <a:rPr sz="3750" spc="-989" baseline="1111" dirty="0">
                <a:latin typeface="Times New Roman"/>
                <a:cs typeface="Times New Roman"/>
              </a:rPr>
              <a:t>H</a:t>
            </a:r>
            <a:r>
              <a:rPr sz="3750" spc="-569" baseline="1111" dirty="0">
                <a:latin typeface="Times New Roman"/>
                <a:cs typeface="Times New Roman"/>
              </a:rPr>
              <a:t>e</a:t>
            </a:r>
            <a:r>
              <a:rPr sz="3750" spc="-254" baseline="1111" dirty="0">
                <a:latin typeface="Times New Roman"/>
                <a:cs typeface="Times New Roman"/>
              </a:rPr>
              <a:t>r</a:t>
            </a:r>
            <a:r>
              <a:rPr sz="3750" spc="-555" baseline="1111" dirty="0">
                <a:latin typeface="Times New Roman"/>
                <a:cs typeface="Times New Roman"/>
              </a:rPr>
              <a:t>e</a:t>
            </a:r>
            <a:r>
              <a:rPr sz="3750" baseline="1111" dirty="0">
                <a:latin typeface="Times New Roman"/>
                <a:cs typeface="Times New Roman"/>
              </a:rPr>
              <a:t> </a:t>
            </a:r>
            <a:r>
              <a:rPr sz="3750" spc="-442" baseline="1111" dirty="0">
                <a:latin typeface="Times New Roman"/>
                <a:cs typeface="Times New Roman"/>
              </a:rPr>
              <a:t> </a:t>
            </a:r>
            <a:r>
              <a:rPr sz="2450" i="1" spc="-204" dirty="0">
                <a:latin typeface="Times New Roman"/>
                <a:cs typeface="Times New Roman"/>
              </a:rPr>
              <a:t>f</a:t>
            </a:r>
            <a:r>
              <a:rPr sz="2450" i="1" spc="50" dirty="0">
                <a:latin typeface="Times New Roman"/>
                <a:cs typeface="Times New Roman"/>
              </a:rPr>
              <a:t> </a:t>
            </a:r>
            <a:r>
              <a:rPr sz="2450" spc="-204" dirty="0">
                <a:latin typeface="Times New Roman"/>
                <a:cs typeface="Times New Roman"/>
              </a:rPr>
              <a:t>:</a:t>
            </a:r>
            <a:r>
              <a:rPr sz="2450" spc="-185" dirty="0">
                <a:latin typeface="Times New Roman"/>
                <a:cs typeface="Times New Roman"/>
              </a:rPr>
              <a:t> </a:t>
            </a:r>
            <a:r>
              <a:rPr sz="2450" i="1" spc="-445" dirty="0">
                <a:latin typeface="Times New Roman"/>
                <a:cs typeface="Times New Roman"/>
              </a:rPr>
              <a:t>A</a:t>
            </a:r>
            <a:r>
              <a:rPr sz="2450" i="1" spc="-295" dirty="0">
                <a:latin typeface="Times New Roman"/>
                <a:cs typeface="Times New Roman"/>
              </a:rPr>
              <a:t> </a:t>
            </a:r>
            <a:r>
              <a:rPr sz="2450" spc="-715" dirty="0">
                <a:latin typeface="Symbol"/>
                <a:cs typeface="Symbol"/>
              </a:rPr>
              <a:t></a:t>
            </a:r>
            <a:r>
              <a:rPr sz="2450" spc="-215" dirty="0">
                <a:latin typeface="Times New Roman"/>
                <a:cs typeface="Times New Roman"/>
              </a:rPr>
              <a:t> </a:t>
            </a:r>
            <a:r>
              <a:rPr sz="2450" i="1" spc="-445" dirty="0">
                <a:latin typeface="Times New Roman"/>
                <a:cs typeface="Times New Roman"/>
              </a:rPr>
              <a:t>B</a:t>
            </a:r>
            <a:r>
              <a:rPr sz="2450" i="1" spc="135" dirty="0">
                <a:latin typeface="Times New Roman"/>
                <a:cs typeface="Times New Roman"/>
              </a:rPr>
              <a:t> </a:t>
            </a:r>
            <a:r>
              <a:rPr sz="3750" spc="-494" baseline="1111" dirty="0">
                <a:latin typeface="Times New Roman"/>
                <a:cs typeface="Times New Roman"/>
              </a:rPr>
              <a:t>a</a:t>
            </a:r>
            <a:r>
              <a:rPr sz="3750" spc="-509" baseline="1111" dirty="0">
                <a:latin typeface="Times New Roman"/>
                <a:cs typeface="Times New Roman"/>
              </a:rPr>
              <a:t>n</a:t>
            </a:r>
            <a:r>
              <a:rPr sz="3750" spc="-630" baseline="1111" dirty="0">
                <a:latin typeface="Times New Roman"/>
                <a:cs typeface="Times New Roman"/>
              </a:rPr>
              <a:t>d</a:t>
            </a:r>
            <a:r>
              <a:rPr sz="3750" spc="240" baseline="1111" dirty="0">
                <a:latin typeface="Times New Roman"/>
                <a:cs typeface="Times New Roman"/>
              </a:rPr>
              <a:t> </a:t>
            </a:r>
            <a:r>
              <a:rPr sz="2450" i="1" spc="-365" dirty="0">
                <a:latin typeface="Times New Roman"/>
                <a:cs typeface="Times New Roman"/>
              </a:rPr>
              <a:t>g</a:t>
            </a:r>
            <a:r>
              <a:rPr sz="2450" i="1" spc="-215" dirty="0">
                <a:latin typeface="Times New Roman"/>
                <a:cs typeface="Times New Roman"/>
              </a:rPr>
              <a:t> </a:t>
            </a:r>
            <a:r>
              <a:rPr sz="2450" spc="-204" dirty="0">
                <a:latin typeface="Times New Roman"/>
                <a:cs typeface="Times New Roman"/>
              </a:rPr>
              <a:t>:</a:t>
            </a:r>
            <a:r>
              <a:rPr sz="2450" spc="-175" dirty="0">
                <a:latin typeface="Times New Roman"/>
                <a:cs typeface="Times New Roman"/>
              </a:rPr>
              <a:t> </a:t>
            </a:r>
            <a:r>
              <a:rPr sz="2450" i="1" spc="-445" dirty="0">
                <a:latin typeface="Times New Roman"/>
                <a:cs typeface="Times New Roman"/>
              </a:rPr>
              <a:t>A</a:t>
            </a:r>
            <a:r>
              <a:rPr sz="2450" i="1" spc="-275" dirty="0">
                <a:latin typeface="Times New Roman"/>
                <a:cs typeface="Times New Roman"/>
              </a:rPr>
              <a:t> </a:t>
            </a:r>
            <a:r>
              <a:rPr sz="2450" spc="-720" dirty="0">
                <a:latin typeface="Symbol"/>
                <a:cs typeface="Symbol"/>
              </a:rPr>
              <a:t></a:t>
            </a:r>
            <a:r>
              <a:rPr sz="2450" spc="-110" dirty="0">
                <a:latin typeface="Times New Roman"/>
                <a:cs typeface="Times New Roman"/>
              </a:rPr>
              <a:t> </a:t>
            </a:r>
            <a:r>
              <a:rPr sz="2450" i="1" spc="-445" dirty="0">
                <a:latin typeface="Times New Roman"/>
                <a:cs typeface="Times New Roman"/>
              </a:rPr>
              <a:t>A</a:t>
            </a:r>
            <a:r>
              <a:rPr sz="2450" i="1" spc="-390" dirty="0">
                <a:latin typeface="Times New Roman"/>
                <a:cs typeface="Times New Roman"/>
              </a:rPr>
              <a:t> </a:t>
            </a:r>
            <a:r>
              <a:rPr sz="3750" spc="-315" baseline="1111" dirty="0">
                <a:latin typeface="Times New Roman"/>
                <a:cs typeface="Times New Roman"/>
              </a:rPr>
              <a:t>.</a:t>
            </a:r>
            <a:r>
              <a:rPr sz="3750" spc="-465" baseline="1111" dirty="0">
                <a:latin typeface="Times New Roman"/>
                <a:cs typeface="Times New Roman"/>
              </a:rPr>
              <a:t> </a:t>
            </a:r>
            <a:r>
              <a:rPr sz="3750" spc="-967" baseline="1111" dirty="0">
                <a:latin typeface="Times New Roman"/>
                <a:cs typeface="Times New Roman"/>
              </a:rPr>
              <a:t>S</a:t>
            </a:r>
            <a:r>
              <a:rPr sz="3750" spc="-630" baseline="1111" dirty="0">
                <a:latin typeface="Times New Roman"/>
                <a:cs typeface="Times New Roman"/>
              </a:rPr>
              <a:t>o</a:t>
            </a:r>
            <a:r>
              <a:rPr sz="3750" spc="157" baseline="1111" dirty="0">
                <a:latin typeface="Times New Roman"/>
                <a:cs typeface="Times New Roman"/>
              </a:rPr>
              <a:t> </a:t>
            </a:r>
            <a:r>
              <a:rPr sz="2450" i="1" spc="-355" dirty="0">
                <a:latin typeface="Times New Roman"/>
                <a:cs typeface="Times New Roman"/>
              </a:rPr>
              <a:t>g</a:t>
            </a:r>
            <a:r>
              <a:rPr sz="2450" i="1" spc="-245" dirty="0">
                <a:latin typeface="Times New Roman"/>
                <a:cs typeface="Times New Roman"/>
              </a:rPr>
              <a:t> </a:t>
            </a:r>
            <a:r>
              <a:rPr sz="2450" spc="-985" dirty="0">
                <a:latin typeface="Lucida Sans Unicode"/>
                <a:cs typeface="Lucida Sans Unicode"/>
              </a:rPr>
              <a:t>∘</a:t>
            </a:r>
            <a:r>
              <a:rPr sz="2450" spc="-155" dirty="0">
                <a:latin typeface="Lucida Sans Unicode"/>
                <a:cs typeface="Lucida Sans Unicode"/>
              </a:rPr>
              <a:t> </a:t>
            </a:r>
            <a:r>
              <a:rPr sz="2450" i="1" spc="-195" dirty="0">
                <a:latin typeface="Times New Roman"/>
                <a:cs typeface="Times New Roman"/>
              </a:rPr>
              <a:t>f</a:t>
            </a:r>
            <a:r>
              <a:rPr sz="2450" i="1" spc="110" dirty="0">
                <a:latin typeface="Times New Roman"/>
                <a:cs typeface="Times New Roman"/>
              </a:rPr>
              <a:t> </a:t>
            </a:r>
            <a:r>
              <a:rPr sz="3750" spc="-375" baseline="1111" dirty="0">
                <a:latin typeface="Times New Roman"/>
                <a:cs typeface="Times New Roman"/>
              </a:rPr>
              <a:t>i</a:t>
            </a:r>
            <a:r>
              <a:rPr sz="3750" spc="-487" baseline="1111" dirty="0">
                <a:latin typeface="Times New Roman"/>
                <a:cs typeface="Times New Roman"/>
              </a:rPr>
              <a:t>s</a:t>
            </a:r>
            <a:r>
              <a:rPr sz="3750" spc="-412" baseline="1111" dirty="0">
                <a:latin typeface="Times New Roman"/>
                <a:cs typeface="Times New Roman"/>
              </a:rPr>
              <a:t> </a:t>
            </a:r>
            <a:r>
              <a:rPr sz="3750" spc="-509" baseline="1111" dirty="0">
                <a:latin typeface="Times New Roman"/>
                <a:cs typeface="Times New Roman"/>
              </a:rPr>
              <a:t>n</a:t>
            </a:r>
            <a:r>
              <a:rPr sz="3750" spc="-660" baseline="1111" dirty="0">
                <a:latin typeface="Times New Roman"/>
                <a:cs typeface="Times New Roman"/>
              </a:rPr>
              <a:t>o</a:t>
            </a:r>
            <a:r>
              <a:rPr sz="3750" spc="-352" baseline="1111" dirty="0">
                <a:latin typeface="Times New Roman"/>
                <a:cs typeface="Times New Roman"/>
              </a:rPr>
              <a:t>t</a:t>
            </a:r>
            <a:r>
              <a:rPr sz="3750" spc="-284" baseline="1111" dirty="0">
                <a:latin typeface="Times New Roman"/>
                <a:cs typeface="Times New Roman"/>
              </a:rPr>
              <a:t> </a:t>
            </a:r>
            <a:r>
              <a:rPr sz="3750" spc="-585" baseline="1111" dirty="0">
                <a:latin typeface="Times New Roman"/>
                <a:cs typeface="Times New Roman"/>
              </a:rPr>
              <a:t>d</a:t>
            </a:r>
            <a:r>
              <a:rPr sz="3750" spc="-569" baseline="1111" dirty="0">
                <a:latin typeface="Times New Roman"/>
                <a:cs typeface="Times New Roman"/>
              </a:rPr>
              <a:t>e</a:t>
            </a:r>
            <a:r>
              <a:rPr sz="3750" spc="-457" baseline="1111" dirty="0">
                <a:latin typeface="Times New Roman"/>
                <a:cs typeface="Times New Roman"/>
              </a:rPr>
              <a:t>f</a:t>
            </a:r>
            <a:r>
              <a:rPr sz="3750" spc="-375" baseline="1111" dirty="0">
                <a:latin typeface="Times New Roman"/>
                <a:cs typeface="Times New Roman"/>
              </a:rPr>
              <a:t>i</a:t>
            </a:r>
            <a:r>
              <a:rPr sz="3750" spc="-509" baseline="1111" dirty="0">
                <a:latin typeface="Times New Roman"/>
                <a:cs typeface="Times New Roman"/>
              </a:rPr>
              <a:t>n</a:t>
            </a:r>
            <a:r>
              <a:rPr sz="3750" spc="-569" baseline="1111" dirty="0">
                <a:latin typeface="Times New Roman"/>
                <a:cs typeface="Times New Roman"/>
              </a:rPr>
              <a:t>e</a:t>
            </a:r>
            <a:r>
              <a:rPr sz="3750" spc="-585" baseline="1111" dirty="0">
                <a:latin typeface="Times New Roman"/>
                <a:cs typeface="Times New Roman"/>
              </a:rPr>
              <a:t>d</a:t>
            </a:r>
            <a:r>
              <a:rPr sz="3750" spc="-315" baseline="1111" dirty="0">
                <a:latin typeface="Times New Roman"/>
                <a:cs typeface="Times New Roman"/>
              </a:rPr>
              <a:t>.    </a:t>
            </a:r>
            <a:r>
              <a:rPr sz="2450" i="1" spc="-204" dirty="0">
                <a:latin typeface="Times New Roman"/>
                <a:cs typeface="Times New Roman"/>
              </a:rPr>
              <a:t>f</a:t>
            </a:r>
            <a:r>
              <a:rPr sz="2450" i="1" spc="30" dirty="0">
                <a:latin typeface="Times New Roman"/>
                <a:cs typeface="Times New Roman"/>
              </a:rPr>
              <a:t> </a:t>
            </a:r>
            <a:r>
              <a:rPr sz="2450" spc="-990" dirty="0">
                <a:latin typeface="Lucida Sans Unicode"/>
                <a:cs typeface="Lucida Sans Unicode"/>
              </a:rPr>
              <a:t>∘</a:t>
            </a:r>
            <a:r>
              <a:rPr sz="2450" spc="-165" dirty="0">
                <a:latin typeface="Lucida Sans Unicode"/>
                <a:cs typeface="Lucida Sans Unicode"/>
              </a:rPr>
              <a:t> </a:t>
            </a:r>
            <a:r>
              <a:rPr sz="2450" i="1" spc="-204" dirty="0">
                <a:latin typeface="Times New Roman"/>
                <a:cs typeface="Times New Roman"/>
              </a:rPr>
              <a:t>f</a:t>
            </a:r>
            <a:r>
              <a:rPr sz="2450" i="1" spc="180" dirty="0">
                <a:latin typeface="Times New Roman"/>
                <a:cs typeface="Times New Roman"/>
              </a:rPr>
              <a:t> </a:t>
            </a:r>
            <a:r>
              <a:rPr sz="2450" spc="-400" dirty="0">
                <a:latin typeface="Symbol"/>
                <a:cs typeface="Symbol"/>
              </a:rPr>
              <a:t></a:t>
            </a:r>
            <a:r>
              <a:rPr sz="2450" spc="105" dirty="0">
                <a:latin typeface="Times New Roman"/>
                <a:cs typeface="Times New Roman"/>
              </a:rPr>
              <a:t> </a:t>
            </a:r>
            <a:r>
              <a:rPr sz="2450" i="1" spc="-204" dirty="0">
                <a:latin typeface="Times New Roman"/>
                <a:cs typeface="Times New Roman"/>
              </a:rPr>
              <a:t>f</a:t>
            </a:r>
            <a:r>
              <a:rPr sz="2450" i="1" spc="-235" dirty="0">
                <a:latin typeface="Times New Roman"/>
                <a:cs typeface="Times New Roman"/>
              </a:rPr>
              <a:t> </a:t>
            </a:r>
            <a:r>
              <a:rPr sz="2450" spc="-245" dirty="0">
                <a:latin typeface="Times New Roman"/>
                <a:cs typeface="Times New Roman"/>
              </a:rPr>
              <a:t>(</a:t>
            </a:r>
            <a:r>
              <a:rPr sz="2450" spc="-275" dirty="0">
                <a:latin typeface="Times New Roman"/>
                <a:cs typeface="Times New Roman"/>
              </a:rPr>
              <a:t> </a:t>
            </a:r>
            <a:r>
              <a:rPr sz="2450" i="1" spc="-204" dirty="0">
                <a:latin typeface="Times New Roman"/>
                <a:cs typeface="Times New Roman"/>
              </a:rPr>
              <a:t>f</a:t>
            </a:r>
            <a:r>
              <a:rPr sz="2450" i="1" spc="-235" dirty="0">
                <a:latin typeface="Times New Roman"/>
                <a:cs typeface="Times New Roman"/>
              </a:rPr>
              <a:t> </a:t>
            </a:r>
            <a:r>
              <a:rPr sz="2450" spc="-145" dirty="0">
                <a:latin typeface="Times New Roman"/>
                <a:cs typeface="Times New Roman"/>
              </a:rPr>
              <a:t>(</a:t>
            </a:r>
            <a:r>
              <a:rPr sz="2450" i="1" spc="-310" dirty="0">
                <a:latin typeface="Times New Roman"/>
                <a:cs typeface="Times New Roman"/>
              </a:rPr>
              <a:t>x</a:t>
            </a:r>
            <a:r>
              <a:rPr sz="2450" spc="-290" dirty="0">
                <a:latin typeface="Times New Roman"/>
                <a:cs typeface="Times New Roman"/>
              </a:rPr>
              <a:t>)</a:t>
            </a:r>
            <a:r>
              <a:rPr sz="2450" spc="-245" dirty="0">
                <a:latin typeface="Times New Roman"/>
                <a:cs typeface="Times New Roman"/>
              </a:rPr>
              <a:t>)</a:t>
            </a:r>
            <a:r>
              <a:rPr sz="2450" spc="-370" dirty="0">
                <a:latin typeface="Times New Roman"/>
                <a:cs typeface="Times New Roman"/>
              </a:rPr>
              <a:t> </a:t>
            </a:r>
            <a:r>
              <a:rPr sz="3750" spc="-315" baseline="1111" dirty="0">
                <a:latin typeface="Times New Roman"/>
                <a:cs typeface="Times New Roman"/>
              </a:rPr>
              <a:t>.</a:t>
            </a:r>
            <a:r>
              <a:rPr sz="3750" spc="-465" baseline="1111" dirty="0">
                <a:latin typeface="Times New Roman"/>
                <a:cs typeface="Times New Roman"/>
              </a:rPr>
              <a:t> </a:t>
            </a:r>
            <a:r>
              <a:rPr sz="3750" spc="-989" baseline="1111" dirty="0">
                <a:latin typeface="Times New Roman"/>
                <a:cs typeface="Times New Roman"/>
              </a:rPr>
              <a:t>H</a:t>
            </a:r>
            <a:r>
              <a:rPr sz="3750" spc="-569" baseline="1111" dirty="0">
                <a:latin typeface="Times New Roman"/>
                <a:cs typeface="Times New Roman"/>
              </a:rPr>
              <a:t>e</a:t>
            </a:r>
            <a:r>
              <a:rPr sz="3750" spc="-254" baseline="1111" dirty="0">
                <a:latin typeface="Times New Roman"/>
                <a:cs typeface="Times New Roman"/>
              </a:rPr>
              <a:t>r</a:t>
            </a:r>
            <a:r>
              <a:rPr sz="3750" spc="-555" baseline="1111" dirty="0">
                <a:latin typeface="Times New Roman"/>
                <a:cs typeface="Times New Roman"/>
              </a:rPr>
              <a:t>e</a:t>
            </a:r>
            <a:r>
              <a:rPr sz="3750" baseline="1111" dirty="0">
                <a:latin typeface="Times New Roman"/>
                <a:cs typeface="Times New Roman"/>
              </a:rPr>
              <a:t> </a:t>
            </a:r>
            <a:r>
              <a:rPr sz="3750" spc="-442" baseline="1111" dirty="0">
                <a:latin typeface="Times New Roman"/>
                <a:cs typeface="Times New Roman"/>
              </a:rPr>
              <a:t> </a:t>
            </a:r>
            <a:r>
              <a:rPr sz="2450" i="1" spc="-204" dirty="0">
                <a:latin typeface="Times New Roman"/>
                <a:cs typeface="Times New Roman"/>
              </a:rPr>
              <a:t>f</a:t>
            </a:r>
            <a:r>
              <a:rPr sz="2450" i="1" spc="50" dirty="0">
                <a:latin typeface="Times New Roman"/>
                <a:cs typeface="Times New Roman"/>
              </a:rPr>
              <a:t> </a:t>
            </a:r>
            <a:r>
              <a:rPr sz="2450" spc="-204" dirty="0">
                <a:latin typeface="Times New Roman"/>
                <a:cs typeface="Times New Roman"/>
              </a:rPr>
              <a:t>:</a:t>
            </a:r>
            <a:r>
              <a:rPr sz="2450" spc="-185" dirty="0">
                <a:latin typeface="Times New Roman"/>
                <a:cs typeface="Times New Roman"/>
              </a:rPr>
              <a:t> </a:t>
            </a:r>
            <a:r>
              <a:rPr sz="2450" i="1" spc="-445" dirty="0">
                <a:latin typeface="Times New Roman"/>
                <a:cs typeface="Times New Roman"/>
              </a:rPr>
              <a:t>A</a:t>
            </a:r>
            <a:r>
              <a:rPr sz="2450" i="1" spc="-295" dirty="0">
                <a:latin typeface="Times New Roman"/>
                <a:cs typeface="Times New Roman"/>
              </a:rPr>
              <a:t> </a:t>
            </a:r>
            <a:r>
              <a:rPr sz="2450" spc="-715" dirty="0">
                <a:latin typeface="Symbol"/>
                <a:cs typeface="Symbol"/>
              </a:rPr>
              <a:t></a:t>
            </a:r>
            <a:r>
              <a:rPr sz="2450" spc="-215" dirty="0">
                <a:latin typeface="Times New Roman"/>
                <a:cs typeface="Times New Roman"/>
              </a:rPr>
              <a:t> </a:t>
            </a:r>
            <a:r>
              <a:rPr sz="2450" i="1" spc="-445" dirty="0">
                <a:latin typeface="Times New Roman"/>
                <a:cs typeface="Times New Roman"/>
              </a:rPr>
              <a:t>B</a:t>
            </a:r>
            <a:r>
              <a:rPr sz="2450" i="1" spc="135" dirty="0">
                <a:latin typeface="Times New Roman"/>
                <a:cs typeface="Times New Roman"/>
              </a:rPr>
              <a:t> </a:t>
            </a:r>
            <a:r>
              <a:rPr sz="3750" spc="-494" baseline="1111" dirty="0">
                <a:latin typeface="Times New Roman"/>
                <a:cs typeface="Times New Roman"/>
              </a:rPr>
              <a:t>a</a:t>
            </a:r>
            <a:r>
              <a:rPr sz="3750" spc="-509" baseline="1111" dirty="0">
                <a:latin typeface="Times New Roman"/>
                <a:cs typeface="Times New Roman"/>
              </a:rPr>
              <a:t>n</a:t>
            </a:r>
            <a:r>
              <a:rPr sz="3750" spc="-630" baseline="1111" dirty="0">
                <a:latin typeface="Times New Roman"/>
                <a:cs typeface="Times New Roman"/>
              </a:rPr>
              <a:t>d</a:t>
            </a:r>
            <a:r>
              <a:rPr sz="3750" baseline="1111" dirty="0">
                <a:latin typeface="Times New Roman"/>
                <a:cs typeface="Times New Roman"/>
              </a:rPr>
              <a:t>	</a:t>
            </a:r>
            <a:r>
              <a:rPr sz="2450" i="1" spc="-204" dirty="0">
                <a:latin typeface="Times New Roman"/>
                <a:cs typeface="Times New Roman"/>
              </a:rPr>
              <a:t>f</a:t>
            </a:r>
            <a:r>
              <a:rPr sz="2450" i="1" spc="45" dirty="0">
                <a:latin typeface="Times New Roman"/>
                <a:cs typeface="Times New Roman"/>
              </a:rPr>
              <a:t> </a:t>
            </a:r>
            <a:r>
              <a:rPr sz="2450" spc="-204" dirty="0">
                <a:latin typeface="Times New Roman"/>
                <a:cs typeface="Times New Roman"/>
              </a:rPr>
              <a:t>:</a:t>
            </a:r>
            <a:r>
              <a:rPr sz="2450" spc="-185" dirty="0">
                <a:latin typeface="Times New Roman"/>
                <a:cs typeface="Times New Roman"/>
              </a:rPr>
              <a:t> </a:t>
            </a:r>
            <a:r>
              <a:rPr sz="2450" i="1" spc="-445" dirty="0">
                <a:latin typeface="Times New Roman"/>
                <a:cs typeface="Times New Roman"/>
              </a:rPr>
              <a:t>A</a:t>
            </a:r>
            <a:r>
              <a:rPr sz="2450" i="1" spc="-295" dirty="0">
                <a:latin typeface="Times New Roman"/>
                <a:cs typeface="Times New Roman"/>
              </a:rPr>
              <a:t> </a:t>
            </a:r>
            <a:r>
              <a:rPr sz="2450" spc="-720" dirty="0">
                <a:latin typeface="Symbol"/>
                <a:cs typeface="Symbol"/>
              </a:rPr>
              <a:t></a:t>
            </a:r>
            <a:r>
              <a:rPr sz="2450" spc="-215" dirty="0">
                <a:latin typeface="Times New Roman"/>
                <a:cs typeface="Times New Roman"/>
              </a:rPr>
              <a:t> </a:t>
            </a:r>
            <a:r>
              <a:rPr sz="2450" i="1" spc="-445" dirty="0">
                <a:latin typeface="Times New Roman"/>
                <a:cs typeface="Times New Roman"/>
              </a:rPr>
              <a:t>B</a:t>
            </a:r>
            <a:r>
              <a:rPr sz="2450" i="1" spc="-260" dirty="0">
                <a:latin typeface="Times New Roman"/>
                <a:cs typeface="Times New Roman"/>
              </a:rPr>
              <a:t> </a:t>
            </a:r>
            <a:r>
              <a:rPr sz="3750" spc="-315" baseline="1111" dirty="0">
                <a:latin typeface="Times New Roman"/>
                <a:cs typeface="Times New Roman"/>
              </a:rPr>
              <a:t>.</a:t>
            </a:r>
            <a:r>
              <a:rPr sz="3750" spc="-465" baseline="1111" dirty="0">
                <a:latin typeface="Times New Roman"/>
                <a:cs typeface="Times New Roman"/>
              </a:rPr>
              <a:t> </a:t>
            </a:r>
            <a:r>
              <a:rPr sz="3750" spc="-967" baseline="1111" dirty="0">
                <a:latin typeface="Times New Roman"/>
                <a:cs typeface="Times New Roman"/>
              </a:rPr>
              <a:t>S</a:t>
            </a:r>
            <a:r>
              <a:rPr sz="3750" spc="-630" baseline="1111" dirty="0">
                <a:latin typeface="Times New Roman"/>
                <a:cs typeface="Times New Roman"/>
              </a:rPr>
              <a:t>o</a:t>
            </a:r>
            <a:r>
              <a:rPr sz="3750" baseline="1111" dirty="0">
                <a:latin typeface="Times New Roman"/>
                <a:cs typeface="Times New Roman"/>
              </a:rPr>
              <a:t>	</a:t>
            </a:r>
            <a:r>
              <a:rPr sz="2450" i="1" spc="-210" dirty="0">
                <a:latin typeface="Times New Roman"/>
                <a:cs typeface="Times New Roman"/>
              </a:rPr>
              <a:t>f</a:t>
            </a:r>
            <a:r>
              <a:rPr sz="2450" i="1" spc="40" dirty="0">
                <a:latin typeface="Times New Roman"/>
                <a:cs typeface="Times New Roman"/>
              </a:rPr>
              <a:t> </a:t>
            </a:r>
            <a:r>
              <a:rPr sz="2450" spc="-994" dirty="0">
                <a:latin typeface="Lucida Sans Unicode"/>
                <a:cs typeface="Lucida Sans Unicode"/>
              </a:rPr>
              <a:t>∘</a:t>
            </a:r>
            <a:r>
              <a:rPr sz="2450" spc="-140" dirty="0">
                <a:latin typeface="Lucida Sans Unicode"/>
                <a:cs typeface="Lucida Sans Unicode"/>
              </a:rPr>
              <a:t> </a:t>
            </a:r>
            <a:r>
              <a:rPr sz="2450" i="1" spc="-210" dirty="0">
                <a:latin typeface="Times New Roman"/>
                <a:cs typeface="Times New Roman"/>
              </a:rPr>
              <a:t>f</a:t>
            </a:r>
            <a:r>
              <a:rPr sz="2450" i="1" spc="80" dirty="0">
                <a:latin typeface="Times New Roman"/>
                <a:cs typeface="Times New Roman"/>
              </a:rPr>
              <a:t> </a:t>
            </a:r>
            <a:r>
              <a:rPr sz="3750" spc="-375" baseline="1111" dirty="0">
                <a:latin typeface="Times New Roman"/>
                <a:cs typeface="Times New Roman"/>
              </a:rPr>
              <a:t>i</a:t>
            </a:r>
            <a:r>
              <a:rPr sz="3750" spc="-487" baseline="1111" dirty="0">
                <a:latin typeface="Times New Roman"/>
                <a:cs typeface="Times New Roman"/>
              </a:rPr>
              <a:t>s</a:t>
            </a:r>
            <a:r>
              <a:rPr sz="3750" spc="-412" baseline="1111" dirty="0">
                <a:latin typeface="Times New Roman"/>
                <a:cs typeface="Times New Roman"/>
              </a:rPr>
              <a:t> </a:t>
            </a:r>
            <a:r>
              <a:rPr sz="3750" spc="-509" baseline="1111" dirty="0">
                <a:latin typeface="Times New Roman"/>
                <a:cs typeface="Times New Roman"/>
              </a:rPr>
              <a:t>n</a:t>
            </a:r>
            <a:r>
              <a:rPr sz="3750" spc="-487" baseline="1111" dirty="0">
                <a:latin typeface="Times New Roman"/>
                <a:cs typeface="Times New Roman"/>
              </a:rPr>
              <a:t>ot</a:t>
            </a:r>
            <a:r>
              <a:rPr sz="3750" spc="-315" baseline="1111" dirty="0">
                <a:latin typeface="Times New Roman"/>
                <a:cs typeface="Times New Roman"/>
              </a:rPr>
              <a:t> </a:t>
            </a:r>
            <a:r>
              <a:rPr sz="3750" spc="-585" baseline="1111" dirty="0">
                <a:latin typeface="Times New Roman"/>
                <a:cs typeface="Times New Roman"/>
              </a:rPr>
              <a:t>d</a:t>
            </a:r>
            <a:r>
              <a:rPr sz="3750" spc="-547" baseline="1111" dirty="0">
                <a:latin typeface="Times New Roman"/>
                <a:cs typeface="Times New Roman"/>
              </a:rPr>
              <a:t>e</a:t>
            </a:r>
            <a:r>
              <a:rPr sz="3750" spc="-480" baseline="1111" dirty="0">
                <a:latin typeface="Times New Roman"/>
                <a:cs typeface="Times New Roman"/>
              </a:rPr>
              <a:t>f</a:t>
            </a:r>
            <a:r>
              <a:rPr sz="3750" spc="-375" baseline="1111" dirty="0">
                <a:latin typeface="Times New Roman"/>
                <a:cs typeface="Times New Roman"/>
              </a:rPr>
              <a:t>i</a:t>
            </a:r>
            <a:r>
              <a:rPr sz="3750" spc="-509" baseline="1111" dirty="0">
                <a:latin typeface="Times New Roman"/>
                <a:cs typeface="Times New Roman"/>
              </a:rPr>
              <a:t>n</a:t>
            </a:r>
            <a:r>
              <a:rPr sz="3750" spc="-569" baseline="1111" dirty="0">
                <a:latin typeface="Times New Roman"/>
                <a:cs typeface="Times New Roman"/>
              </a:rPr>
              <a:t>e</a:t>
            </a:r>
            <a:r>
              <a:rPr sz="3750" spc="-585" baseline="1111" dirty="0">
                <a:latin typeface="Times New Roman"/>
                <a:cs typeface="Times New Roman"/>
              </a:rPr>
              <a:t>d</a:t>
            </a:r>
            <a:r>
              <a:rPr sz="3750" spc="-315" baseline="1111" dirty="0">
                <a:latin typeface="Times New Roman"/>
                <a:cs typeface="Times New Roman"/>
              </a:rPr>
              <a:t>.  </a:t>
            </a:r>
            <a:r>
              <a:rPr sz="2450" i="1" spc="-360" dirty="0">
                <a:latin typeface="Times New Roman"/>
                <a:cs typeface="Times New Roman"/>
              </a:rPr>
              <a:t>g</a:t>
            </a:r>
            <a:r>
              <a:rPr sz="2450" i="1" spc="-254" dirty="0">
                <a:latin typeface="Times New Roman"/>
                <a:cs typeface="Times New Roman"/>
              </a:rPr>
              <a:t> </a:t>
            </a:r>
            <a:r>
              <a:rPr sz="2450" spc="-990" dirty="0">
                <a:latin typeface="Lucida Sans Unicode"/>
                <a:cs typeface="Lucida Sans Unicode"/>
              </a:rPr>
              <a:t>∘</a:t>
            </a:r>
            <a:r>
              <a:rPr sz="2450" spc="-395" dirty="0">
                <a:latin typeface="Lucida Sans Unicode"/>
                <a:cs typeface="Lucida Sans Unicode"/>
              </a:rPr>
              <a:t> </a:t>
            </a:r>
            <a:r>
              <a:rPr sz="2450" i="1" spc="-360" dirty="0">
                <a:latin typeface="Times New Roman"/>
                <a:cs typeface="Times New Roman"/>
              </a:rPr>
              <a:t>g</a:t>
            </a:r>
            <a:r>
              <a:rPr sz="2450" i="1" spc="-95" dirty="0">
                <a:latin typeface="Times New Roman"/>
                <a:cs typeface="Times New Roman"/>
              </a:rPr>
              <a:t> </a:t>
            </a:r>
            <a:r>
              <a:rPr sz="2450" spc="-395" dirty="0">
                <a:latin typeface="Symbol"/>
                <a:cs typeface="Symbol"/>
              </a:rPr>
              <a:t></a:t>
            </a:r>
            <a:r>
              <a:rPr sz="2450" spc="-125" dirty="0">
                <a:latin typeface="Times New Roman"/>
                <a:cs typeface="Times New Roman"/>
              </a:rPr>
              <a:t> </a:t>
            </a:r>
            <a:r>
              <a:rPr sz="2450" i="1" spc="-260" dirty="0">
                <a:latin typeface="Times New Roman"/>
                <a:cs typeface="Times New Roman"/>
              </a:rPr>
              <a:t>g</a:t>
            </a:r>
            <a:r>
              <a:rPr sz="2450" spc="-135" dirty="0">
                <a:latin typeface="Times New Roman"/>
                <a:cs typeface="Times New Roman"/>
              </a:rPr>
              <a:t>(</a:t>
            </a:r>
            <a:r>
              <a:rPr sz="2450" i="1" spc="-260" dirty="0">
                <a:latin typeface="Times New Roman"/>
                <a:cs typeface="Times New Roman"/>
              </a:rPr>
              <a:t>g</a:t>
            </a:r>
            <a:r>
              <a:rPr sz="2450" spc="-135" dirty="0">
                <a:latin typeface="Times New Roman"/>
                <a:cs typeface="Times New Roman"/>
              </a:rPr>
              <a:t>(</a:t>
            </a:r>
            <a:r>
              <a:rPr sz="2450" i="1" spc="-305" dirty="0">
                <a:latin typeface="Times New Roman"/>
                <a:cs typeface="Times New Roman"/>
              </a:rPr>
              <a:t>x</a:t>
            </a:r>
            <a:r>
              <a:rPr sz="2450" spc="-280" dirty="0">
                <a:latin typeface="Times New Roman"/>
                <a:cs typeface="Times New Roman"/>
              </a:rPr>
              <a:t>)</a:t>
            </a:r>
            <a:r>
              <a:rPr sz="2450" spc="-35" dirty="0">
                <a:latin typeface="Times New Roman"/>
                <a:cs typeface="Times New Roman"/>
              </a:rPr>
              <a:t>)</a:t>
            </a:r>
            <a:r>
              <a:rPr sz="3750" spc="-315" baseline="1111" dirty="0">
                <a:latin typeface="Times New Roman"/>
                <a:cs typeface="Times New Roman"/>
              </a:rPr>
              <a:t>.</a:t>
            </a:r>
            <a:r>
              <a:rPr sz="3750" spc="-465" baseline="1111" dirty="0">
                <a:latin typeface="Times New Roman"/>
                <a:cs typeface="Times New Roman"/>
              </a:rPr>
              <a:t> </a:t>
            </a:r>
            <a:r>
              <a:rPr sz="3750" spc="-989" baseline="1111" dirty="0">
                <a:latin typeface="Times New Roman"/>
                <a:cs typeface="Times New Roman"/>
              </a:rPr>
              <a:t>H</a:t>
            </a:r>
            <a:r>
              <a:rPr sz="3750" spc="-569" baseline="1111" dirty="0">
                <a:latin typeface="Times New Roman"/>
                <a:cs typeface="Times New Roman"/>
              </a:rPr>
              <a:t>e</a:t>
            </a:r>
            <a:r>
              <a:rPr sz="3750" spc="-254" baseline="1111" dirty="0">
                <a:latin typeface="Times New Roman"/>
                <a:cs typeface="Times New Roman"/>
              </a:rPr>
              <a:t>r</a:t>
            </a:r>
            <a:r>
              <a:rPr sz="3750" spc="-555" baseline="1111" dirty="0">
                <a:latin typeface="Times New Roman"/>
                <a:cs typeface="Times New Roman"/>
              </a:rPr>
              <a:t>e</a:t>
            </a:r>
            <a:r>
              <a:rPr sz="3750" spc="157" baseline="1111" dirty="0">
                <a:latin typeface="Times New Roman"/>
                <a:cs typeface="Times New Roman"/>
              </a:rPr>
              <a:t> </a:t>
            </a:r>
            <a:r>
              <a:rPr sz="2450" i="1" spc="-365" dirty="0">
                <a:latin typeface="Times New Roman"/>
                <a:cs typeface="Times New Roman"/>
              </a:rPr>
              <a:t>g</a:t>
            </a:r>
            <a:r>
              <a:rPr sz="2450" i="1" spc="-215" dirty="0">
                <a:latin typeface="Times New Roman"/>
                <a:cs typeface="Times New Roman"/>
              </a:rPr>
              <a:t> </a:t>
            </a:r>
            <a:r>
              <a:rPr sz="2450" spc="-204" dirty="0">
                <a:latin typeface="Times New Roman"/>
                <a:cs typeface="Times New Roman"/>
              </a:rPr>
              <a:t>:</a:t>
            </a:r>
            <a:r>
              <a:rPr sz="2450" spc="-175" dirty="0">
                <a:latin typeface="Times New Roman"/>
                <a:cs typeface="Times New Roman"/>
              </a:rPr>
              <a:t> </a:t>
            </a:r>
            <a:r>
              <a:rPr sz="2450" i="1" spc="-445" dirty="0">
                <a:latin typeface="Times New Roman"/>
                <a:cs typeface="Times New Roman"/>
              </a:rPr>
              <a:t>A</a:t>
            </a:r>
            <a:r>
              <a:rPr sz="2450" i="1" spc="-275" dirty="0">
                <a:latin typeface="Times New Roman"/>
                <a:cs typeface="Times New Roman"/>
              </a:rPr>
              <a:t> </a:t>
            </a:r>
            <a:r>
              <a:rPr sz="2450" spc="-720" dirty="0">
                <a:latin typeface="Symbol"/>
                <a:cs typeface="Symbol"/>
              </a:rPr>
              <a:t></a:t>
            </a:r>
            <a:r>
              <a:rPr sz="2450" spc="-110" dirty="0">
                <a:latin typeface="Times New Roman"/>
                <a:cs typeface="Times New Roman"/>
              </a:rPr>
              <a:t> </a:t>
            </a:r>
            <a:r>
              <a:rPr sz="2450" i="1" spc="-445" dirty="0">
                <a:latin typeface="Times New Roman"/>
                <a:cs typeface="Times New Roman"/>
              </a:rPr>
              <a:t>A</a:t>
            </a:r>
            <a:r>
              <a:rPr sz="2450" i="1" spc="10" dirty="0">
                <a:latin typeface="Times New Roman"/>
                <a:cs typeface="Times New Roman"/>
              </a:rPr>
              <a:t> </a:t>
            </a:r>
            <a:r>
              <a:rPr sz="3750" spc="-494" baseline="1111" dirty="0">
                <a:latin typeface="Times New Roman"/>
                <a:cs typeface="Times New Roman"/>
              </a:rPr>
              <a:t>a</a:t>
            </a:r>
            <a:r>
              <a:rPr sz="3750" spc="-509" baseline="1111" dirty="0">
                <a:latin typeface="Times New Roman"/>
                <a:cs typeface="Times New Roman"/>
              </a:rPr>
              <a:t>n</a:t>
            </a:r>
            <a:r>
              <a:rPr sz="3750" spc="-630" baseline="1111" dirty="0">
                <a:latin typeface="Times New Roman"/>
                <a:cs typeface="Times New Roman"/>
              </a:rPr>
              <a:t>d</a:t>
            </a:r>
            <a:r>
              <a:rPr sz="3750" spc="232" baseline="1111" dirty="0">
                <a:latin typeface="Times New Roman"/>
                <a:cs typeface="Times New Roman"/>
              </a:rPr>
              <a:t> </a:t>
            </a:r>
            <a:r>
              <a:rPr sz="2450" i="1" spc="-365" dirty="0">
                <a:latin typeface="Times New Roman"/>
                <a:cs typeface="Times New Roman"/>
              </a:rPr>
              <a:t>g</a:t>
            </a:r>
            <a:r>
              <a:rPr sz="2450" i="1" spc="-215" dirty="0">
                <a:latin typeface="Times New Roman"/>
                <a:cs typeface="Times New Roman"/>
              </a:rPr>
              <a:t> </a:t>
            </a:r>
            <a:r>
              <a:rPr sz="2450" spc="-204" dirty="0">
                <a:latin typeface="Times New Roman"/>
                <a:cs typeface="Times New Roman"/>
              </a:rPr>
              <a:t>:</a:t>
            </a:r>
            <a:r>
              <a:rPr sz="2450" spc="-175" dirty="0">
                <a:latin typeface="Times New Roman"/>
                <a:cs typeface="Times New Roman"/>
              </a:rPr>
              <a:t> </a:t>
            </a:r>
            <a:r>
              <a:rPr sz="2450" i="1" spc="-445" dirty="0">
                <a:latin typeface="Times New Roman"/>
                <a:cs typeface="Times New Roman"/>
              </a:rPr>
              <a:t>A</a:t>
            </a:r>
            <a:r>
              <a:rPr sz="2450" i="1" spc="-275" dirty="0">
                <a:latin typeface="Times New Roman"/>
                <a:cs typeface="Times New Roman"/>
              </a:rPr>
              <a:t> </a:t>
            </a:r>
            <a:r>
              <a:rPr sz="2450" spc="-720" dirty="0">
                <a:latin typeface="Symbol"/>
                <a:cs typeface="Symbol"/>
              </a:rPr>
              <a:t></a:t>
            </a:r>
            <a:r>
              <a:rPr sz="2450" spc="-110" dirty="0">
                <a:latin typeface="Times New Roman"/>
                <a:cs typeface="Times New Roman"/>
              </a:rPr>
              <a:t> </a:t>
            </a:r>
            <a:r>
              <a:rPr sz="2450" i="1" spc="-445" dirty="0">
                <a:latin typeface="Times New Roman"/>
                <a:cs typeface="Times New Roman"/>
              </a:rPr>
              <a:t>A</a:t>
            </a:r>
            <a:r>
              <a:rPr sz="2450" i="1" spc="-390" dirty="0">
                <a:latin typeface="Times New Roman"/>
                <a:cs typeface="Times New Roman"/>
              </a:rPr>
              <a:t> </a:t>
            </a:r>
            <a:r>
              <a:rPr sz="3750" spc="-315" baseline="1111" dirty="0">
                <a:latin typeface="Times New Roman"/>
                <a:cs typeface="Times New Roman"/>
              </a:rPr>
              <a:t>.</a:t>
            </a:r>
            <a:r>
              <a:rPr sz="3750" spc="-465" baseline="1111" dirty="0">
                <a:latin typeface="Times New Roman"/>
                <a:cs typeface="Times New Roman"/>
              </a:rPr>
              <a:t> </a:t>
            </a:r>
            <a:r>
              <a:rPr sz="3750" spc="-967" baseline="1111" dirty="0">
                <a:latin typeface="Times New Roman"/>
                <a:cs typeface="Times New Roman"/>
              </a:rPr>
              <a:t>S</a:t>
            </a:r>
            <a:r>
              <a:rPr sz="3750" spc="-630" baseline="1111" dirty="0">
                <a:latin typeface="Times New Roman"/>
                <a:cs typeface="Times New Roman"/>
              </a:rPr>
              <a:t>o</a:t>
            </a:r>
            <a:r>
              <a:rPr sz="3750" spc="-480" baseline="1111" dirty="0">
                <a:latin typeface="Times New Roman"/>
                <a:cs typeface="Times New Roman"/>
              </a:rPr>
              <a:t> </a:t>
            </a:r>
            <a:r>
              <a:rPr sz="2350" i="1" spc="-360" dirty="0">
                <a:latin typeface="Times New Roman"/>
                <a:cs typeface="Times New Roman"/>
              </a:rPr>
              <a:t>g</a:t>
            </a:r>
            <a:r>
              <a:rPr sz="2350" i="1" spc="-190" dirty="0">
                <a:latin typeface="Times New Roman"/>
                <a:cs typeface="Times New Roman"/>
              </a:rPr>
              <a:t> </a:t>
            </a:r>
            <a:r>
              <a:rPr sz="2350" spc="-955" dirty="0">
                <a:latin typeface="Lucida Sans Unicode"/>
                <a:cs typeface="Lucida Sans Unicode"/>
              </a:rPr>
              <a:t>∘</a:t>
            </a:r>
            <a:r>
              <a:rPr sz="2350" spc="-340" dirty="0">
                <a:latin typeface="Lucida Sans Unicode"/>
                <a:cs typeface="Lucida Sans Unicode"/>
              </a:rPr>
              <a:t> </a:t>
            </a:r>
            <a:r>
              <a:rPr sz="2350" i="1" spc="-360" dirty="0">
                <a:latin typeface="Times New Roman"/>
                <a:cs typeface="Times New Roman"/>
              </a:rPr>
              <a:t>g</a:t>
            </a:r>
            <a:r>
              <a:rPr sz="2350" i="1" spc="-175" dirty="0">
                <a:latin typeface="Times New Roman"/>
                <a:cs typeface="Times New Roman"/>
              </a:rPr>
              <a:t> </a:t>
            </a:r>
            <a:r>
              <a:rPr sz="3750" spc="-375" baseline="1111" dirty="0">
                <a:latin typeface="Times New Roman"/>
                <a:cs typeface="Times New Roman"/>
              </a:rPr>
              <a:t>i</a:t>
            </a:r>
            <a:r>
              <a:rPr sz="3750" spc="-487" baseline="1111" dirty="0">
                <a:latin typeface="Times New Roman"/>
                <a:cs typeface="Times New Roman"/>
              </a:rPr>
              <a:t>s</a:t>
            </a:r>
            <a:r>
              <a:rPr sz="3750" spc="-390" baseline="1111" dirty="0">
                <a:latin typeface="Times New Roman"/>
                <a:cs typeface="Times New Roman"/>
              </a:rPr>
              <a:t> </a:t>
            </a:r>
            <a:r>
              <a:rPr sz="3750" spc="-585" baseline="1111" dirty="0">
                <a:latin typeface="Times New Roman"/>
                <a:cs typeface="Times New Roman"/>
              </a:rPr>
              <a:t>d</a:t>
            </a:r>
            <a:r>
              <a:rPr sz="3750" spc="-569" baseline="1111" dirty="0">
                <a:latin typeface="Times New Roman"/>
                <a:cs typeface="Times New Roman"/>
              </a:rPr>
              <a:t>e</a:t>
            </a:r>
            <a:r>
              <a:rPr sz="3750" spc="-480" baseline="1111" dirty="0">
                <a:latin typeface="Times New Roman"/>
                <a:cs typeface="Times New Roman"/>
              </a:rPr>
              <a:t>f</a:t>
            </a:r>
            <a:r>
              <a:rPr sz="3750" spc="-375" baseline="1111" dirty="0">
                <a:latin typeface="Times New Roman"/>
                <a:cs typeface="Times New Roman"/>
              </a:rPr>
              <a:t>i</a:t>
            </a:r>
            <a:r>
              <a:rPr sz="3750" spc="-509" baseline="1111" dirty="0">
                <a:latin typeface="Times New Roman"/>
                <a:cs typeface="Times New Roman"/>
              </a:rPr>
              <a:t>n</a:t>
            </a:r>
            <a:r>
              <a:rPr sz="3750" spc="-569" baseline="1111" dirty="0">
                <a:latin typeface="Times New Roman"/>
                <a:cs typeface="Times New Roman"/>
              </a:rPr>
              <a:t>e</a:t>
            </a:r>
            <a:r>
              <a:rPr sz="3750" spc="-585" baseline="1111" dirty="0">
                <a:latin typeface="Times New Roman"/>
                <a:cs typeface="Times New Roman"/>
              </a:rPr>
              <a:t>d</a:t>
            </a:r>
            <a:r>
              <a:rPr sz="3750" spc="-315" baseline="1111" dirty="0">
                <a:latin typeface="Times New Roman"/>
                <a:cs typeface="Times New Roman"/>
              </a:rPr>
              <a:t>.</a:t>
            </a:r>
            <a:endParaRPr sz="3750" baseline="1111">
              <a:latin typeface="Times New Roman"/>
              <a:cs typeface="Times New Roman"/>
            </a:endParaRPr>
          </a:p>
        </p:txBody>
      </p:sp>
      <p:pic>
        <p:nvPicPr>
          <p:cNvPr id="4" name="object 4"/>
          <p:cNvPicPr/>
          <p:nvPr/>
        </p:nvPicPr>
        <p:blipFill>
          <a:blip r:embed="rId2" cstate="print"/>
          <a:stretch>
            <a:fillRect/>
          </a:stretch>
        </p:blipFill>
        <p:spPr>
          <a:xfrm>
            <a:off x="915582" y="851644"/>
            <a:ext cx="4523781" cy="31863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381000"/>
            <a:ext cx="8229600" cy="5943600"/>
          </a:xfrm>
          <a:custGeom>
            <a:avLst/>
            <a:gdLst/>
            <a:ahLst/>
            <a:cxnLst/>
            <a:rect l="l" t="t" r="r" b="b"/>
            <a:pathLst>
              <a:path w="8229600" h="5943600">
                <a:moveTo>
                  <a:pt x="8229600" y="0"/>
                </a:moveTo>
                <a:lnTo>
                  <a:pt x="0" y="0"/>
                </a:lnTo>
                <a:lnTo>
                  <a:pt x="0" y="5943600"/>
                </a:lnTo>
                <a:lnTo>
                  <a:pt x="8229600" y="5943600"/>
                </a:lnTo>
                <a:lnTo>
                  <a:pt x="82296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535940" y="316484"/>
            <a:ext cx="8072120" cy="1139190"/>
          </a:xfrm>
          <a:prstGeom prst="rect">
            <a:avLst/>
          </a:prstGeom>
        </p:spPr>
        <p:txBody>
          <a:bodyPr vert="horz" wrap="square" lIns="0" tIns="12065" rIns="0" bIns="0" rtlCol="0">
            <a:spAutoFit/>
          </a:bodyPr>
          <a:lstStyle/>
          <a:p>
            <a:pPr marL="12700">
              <a:lnSpc>
                <a:spcPct val="100000"/>
              </a:lnSpc>
              <a:spcBef>
                <a:spcPts val="95"/>
              </a:spcBef>
            </a:pPr>
            <a:r>
              <a:rPr sz="2800" spc="-5" dirty="0"/>
              <a:t>Universal</a:t>
            </a:r>
            <a:r>
              <a:rPr sz="2800" spc="-35" dirty="0"/>
              <a:t> </a:t>
            </a:r>
            <a:r>
              <a:rPr sz="2800" spc="-5" dirty="0"/>
              <a:t>Set:</a:t>
            </a:r>
            <a:endParaRPr sz="2800"/>
          </a:p>
          <a:p>
            <a:pPr marL="12700" marR="5080">
              <a:lnSpc>
                <a:spcPts val="2400"/>
              </a:lnSpc>
              <a:spcBef>
                <a:spcPts val="595"/>
              </a:spcBef>
            </a:pPr>
            <a:r>
              <a:rPr sz="2500" b="0" u="none" spc="-5" dirty="0">
                <a:latin typeface="Times New Roman"/>
                <a:cs typeface="Times New Roman"/>
              </a:rPr>
              <a:t>The</a:t>
            </a:r>
            <a:r>
              <a:rPr sz="2500" b="0" u="none" spc="135" dirty="0">
                <a:latin typeface="Times New Roman"/>
                <a:cs typeface="Times New Roman"/>
              </a:rPr>
              <a:t> </a:t>
            </a:r>
            <a:r>
              <a:rPr sz="2500" b="0" u="none" dirty="0">
                <a:latin typeface="Times New Roman"/>
                <a:cs typeface="Times New Roman"/>
              </a:rPr>
              <a:t>set</a:t>
            </a:r>
            <a:r>
              <a:rPr sz="2500" b="0" u="none" spc="130" dirty="0">
                <a:latin typeface="Times New Roman"/>
                <a:cs typeface="Times New Roman"/>
              </a:rPr>
              <a:t> </a:t>
            </a:r>
            <a:r>
              <a:rPr sz="2500" b="0" u="none" dirty="0">
                <a:latin typeface="Times New Roman"/>
                <a:cs typeface="Times New Roman"/>
              </a:rPr>
              <a:t>which</a:t>
            </a:r>
            <a:r>
              <a:rPr sz="2500" b="0" u="none" spc="140" dirty="0">
                <a:latin typeface="Times New Roman"/>
                <a:cs typeface="Times New Roman"/>
              </a:rPr>
              <a:t> </a:t>
            </a:r>
            <a:r>
              <a:rPr sz="2500" b="0" u="none" spc="-5" dirty="0">
                <a:latin typeface="Times New Roman"/>
                <a:cs typeface="Times New Roman"/>
              </a:rPr>
              <a:t>contains</a:t>
            </a:r>
            <a:r>
              <a:rPr sz="2500" b="0" u="none" spc="165" dirty="0">
                <a:latin typeface="Times New Roman"/>
                <a:cs typeface="Times New Roman"/>
              </a:rPr>
              <a:t> </a:t>
            </a:r>
            <a:r>
              <a:rPr sz="2500" b="0" u="none" spc="-5" dirty="0">
                <a:latin typeface="Times New Roman"/>
                <a:cs typeface="Times New Roman"/>
              </a:rPr>
              <a:t>all</a:t>
            </a:r>
            <a:r>
              <a:rPr sz="2500" b="0" u="none" spc="140" dirty="0">
                <a:latin typeface="Times New Roman"/>
                <a:cs typeface="Times New Roman"/>
              </a:rPr>
              <a:t> </a:t>
            </a:r>
            <a:r>
              <a:rPr sz="2500" b="0" u="none" dirty="0">
                <a:latin typeface="Times New Roman"/>
                <a:cs typeface="Times New Roman"/>
              </a:rPr>
              <a:t>the</a:t>
            </a:r>
            <a:r>
              <a:rPr sz="2500" b="0" u="none" spc="135" dirty="0">
                <a:latin typeface="Times New Roman"/>
                <a:cs typeface="Times New Roman"/>
              </a:rPr>
              <a:t> </a:t>
            </a:r>
            <a:r>
              <a:rPr sz="2500" b="0" u="none" dirty="0">
                <a:latin typeface="Times New Roman"/>
                <a:cs typeface="Times New Roman"/>
              </a:rPr>
              <a:t>elements</a:t>
            </a:r>
            <a:r>
              <a:rPr sz="2500" b="0" u="none" spc="150" dirty="0">
                <a:latin typeface="Times New Roman"/>
                <a:cs typeface="Times New Roman"/>
              </a:rPr>
              <a:t> </a:t>
            </a:r>
            <a:r>
              <a:rPr sz="2500" b="0" u="none" dirty="0">
                <a:latin typeface="Times New Roman"/>
                <a:cs typeface="Times New Roman"/>
              </a:rPr>
              <a:t>under</a:t>
            </a:r>
            <a:r>
              <a:rPr sz="2500" b="0" u="none" spc="140" dirty="0">
                <a:latin typeface="Times New Roman"/>
                <a:cs typeface="Times New Roman"/>
              </a:rPr>
              <a:t> </a:t>
            </a:r>
            <a:r>
              <a:rPr sz="2500" b="0" u="none" dirty="0">
                <a:latin typeface="Times New Roman"/>
                <a:cs typeface="Times New Roman"/>
              </a:rPr>
              <a:t>consideration</a:t>
            </a:r>
            <a:r>
              <a:rPr sz="2500" b="0" u="none" spc="140" dirty="0">
                <a:latin typeface="Times New Roman"/>
                <a:cs typeface="Times New Roman"/>
              </a:rPr>
              <a:t> </a:t>
            </a:r>
            <a:r>
              <a:rPr sz="2500" b="0" u="none" spc="-5" dirty="0">
                <a:latin typeface="Times New Roman"/>
                <a:cs typeface="Times New Roman"/>
              </a:rPr>
              <a:t>is </a:t>
            </a:r>
            <a:r>
              <a:rPr sz="2500" b="0" u="none" spc="-610" dirty="0">
                <a:latin typeface="Times New Roman"/>
                <a:cs typeface="Times New Roman"/>
              </a:rPr>
              <a:t> </a:t>
            </a:r>
            <a:r>
              <a:rPr sz="2500" b="0" u="none" spc="-5" dirty="0">
                <a:latin typeface="Times New Roman"/>
                <a:cs typeface="Times New Roman"/>
              </a:rPr>
              <a:t>called</a:t>
            </a:r>
            <a:r>
              <a:rPr sz="2500" b="0" u="none" spc="30" dirty="0">
                <a:latin typeface="Times New Roman"/>
                <a:cs typeface="Times New Roman"/>
              </a:rPr>
              <a:t> </a:t>
            </a:r>
            <a:r>
              <a:rPr sz="2500" b="0" u="none" spc="-5" dirty="0">
                <a:latin typeface="Times New Roman"/>
                <a:cs typeface="Times New Roman"/>
              </a:rPr>
              <a:t>the</a:t>
            </a:r>
            <a:r>
              <a:rPr sz="2500" b="0" u="none" spc="5" dirty="0">
                <a:latin typeface="Times New Roman"/>
                <a:cs typeface="Times New Roman"/>
              </a:rPr>
              <a:t> </a:t>
            </a:r>
            <a:r>
              <a:rPr sz="2500" b="0" u="none" spc="-5" dirty="0">
                <a:latin typeface="Times New Roman"/>
                <a:cs typeface="Times New Roman"/>
              </a:rPr>
              <a:t>Universal</a:t>
            </a:r>
            <a:r>
              <a:rPr sz="2500" b="0" u="none" spc="50" dirty="0">
                <a:latin typeface="Times New Roman"/>
                <a:cs typeface="Times New Roman"/>
              </a:rPr>
              <a:t> </a:t>
            </a:r>
            <a:r>
              <a:rPr sz="2500" b="0" u="none" spc="-5" dirty="0">
                <a:latin typeface="Times New Roman"/>
                <a:cs typeface="Times New Roman"/>
              </a:rPr>
              <a:t>set</a:t>
            </a:r>
            <a:r>
              <a:rPr sz="2500" b="0" u="none" spc="10" dirty="0">
                <a:latin typeface="Times New Roman"/>
                <a:cs typeface="Times New Roman"/>
              </a:rPr>
              <a:t> </a:t>
            </a:r>
            <a:r>
              <a:rPr sz="2500" b="0" u="none" spc="-5" dirty="0">
                <a:latin typeface="Times New Roman"/>
                <a:cs typeface="Times New Roman"/>
              </a:rPr>
              <a:t>and</a:t>
            </a:r>
            <a:r>
              <a:rPr sz="2500" b="0" u="none" spc="5" dirty="0">
                <a:latin typeface="Times New Roman"/>
                <a:cs typeface="Times New Roman"/>
              </a:rPr>
              <a:t> </a:t>
            </a:r>
            <a:r>
              <a:rPr sz="2500" b="0" u="none" spc="-5" dirty="0">
                <a:latin typeface="Times New Roman"/>
                <a:cs typeface="Times New Roman"/>
              </a:rPr>
              <a:t>denoted</a:t>
            </a:r>
            <a:r>
              <a:rPr sz="2500" b="0" u="none" spc="30" dirty="0">
                <a:latin typeface="Times New Roman"/>
                <a:cs typeface="Times New Roman"/>
              </a:rPr>
              <a:t> </a:t>
            </a:r>
            <a:r>
              <a:rPr sz="2500" b="0" u="none" spc="-5" dirty="0">
                <a:latin typeface="Times New Roman"/>
                <a:cs typeface="Times New Roman"/>
              </a:rPr>
              <a:t>as</a:t>
            </a:r>
            <a:r>
              <a:rPr sz="2500" b="0" u="none" spc="10" dirty="0">
                <a:latin typeface="Times New Roman"/>
                <a:cs typeface="Times New Roman"/>
              </a:rPr>
              <a:t> </a:t>
            </a:r>
            <a:r>
              <a:rPr sz="2500" b="0" i="1" u="none" spc="-5" dirty="0">
                <a:latin typeface="Times New Roman"/>
                <a:cs typeface="Times New Roman"/>
              </a:rPr>
              <a:t>U.</a:t>
            </a:r>
            <a:endParaRPr sz="2500">
              <a:latin typeface="Times New Roman"/>
              <a:cs typeface="Times New Roman"/>
            </a:endParaRPr>
          </a:p>
        </p:txBody>
      </p:sp>
      <p:sp>
        <p:nvSpPr>
          <p:cNvPr id="4" name="object 4"/>
          <p:cNvSpPr txBox="1"/>
          <p:nvPr/>
        </p:nvSpPr>
        <p:spPr>
          <a:xfrm>
            <a:off x="535940" y="1810257"/>
            <a:ext cx="8070215" cy="4248785"/>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000000"/>
                  </a:solidFill>
                </a:uFill>
                <a:latin typeface="Times New Roman"/>
                <a:cs typeface="Times New Roman"/>
              </a:rPr>
              <a:t>Empty</a:t>
            </a:r>
            <a:r>
              <a:rPr sz="2800" b="1" u="heavy" spc="-15"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set</a:t>
            </a:r>
            <a:r>
              <a:rPr sz="2800" b="1" u="heavy" spc="-10"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a:t>
            </a:r>
            <a:endParaRPr sz="2800">
              <a:latin typeface="Times New Roman"/>
              <a:cs typeface="Times New Roman"/>
            </a:endParaRPr>
          </a:p>
          <a:p>
            <a:pPr marL="12700" marR="5080">
              <a:lnSpc>
                <a:spcPts val="2400"/>
              </a:lnSpc>
              <a:spcBef>
                <a:spcPts val="595"/>
              </a:spcBef>
              <a:tabLst>
                <a:tab pos="654050" algn="l"/>
                <a:tab pos="1597660" algn="l"/>
                <a:tab pos="2115820" algn="l"/>
                <a:tab pos="2910205" algn="l"/>
                <a:tab pos="3321685" algn="l"/>
                <a:tab pos="4071620" algn="l"/>
                <a:tab pos="4653915" algn="l"/>
                <a:tab pos="6269355" algn="l"/>
                <a:tab pos="6734175" algn="l"/>
                <a:tab pos="7034530" algn="l"/>
                <a:tab pos="7336155" algn="l"/>
                <a:tab pos="7749540" algn="l"/>
              </a:tabLst>
            </a:pPr>
            <a:r>
              <a:rPr sz="2500" spc="-5" dirty="0">
                <a:latin typeface="Times New Roman"/>
                <a:cs typeface="Times New Roman"/>
              </a:rPr>
              <a:t>The	empty	(or	v</a:t>
            </a:r>
            <a:r>
              <a:rPr sz="2500" dirty="0">
                <a:latin typeface="Times New Roman"/>
                <a:cs typeface="Times New Roman"/>
              </a:rPr>
              <a:t>o</a:t>
            </a:r>
            <a:r>
              <a:rPr sz="2500" spc="-5" dirty="0">
                <a:latin typeface="Times New Roman"/>
                <a:cs typeface="Times New Roman"/>
              </a:rPr>
              <a:t>id,</a:t>
            </a:r>
            <a:r>
              <a:rPr sz="2500" dirty="0">
                <a:latin typeface="Times New Roman"/>
                <a:cs typeface="Times New Roman"/>
              </a:rPr>
              <a:t>	</a:t>
            </a:r>
            <a:r>
              <a:rPr sz="2500" spc="-10" dirty="0">
                <a:latin typeface="Times New Roman"/>
                <a:cs typeface="Times New Roman"/>
              </a:rPr>
              <a:t>o</a:t>
            </a:r>
            <a:r>
              <a:rPr sz="2500" spc="-5" dirty="0">
                <a:latin typeface="Times New Roman"/>
                <a:cs typeface="Times New Roman"/>
              </a:rPr>
              <a:t>r</a:t>
            </a:r>
            <a:r>
              <a:rPr sz="2500" dirty="0">
                <a:latin typeface="Times New Roman"/>
                <a:cs typeface="Times New Roman"/>
              </a:rPr>
              <a:t>	</a:t>
            </a:r>
            <a:r>
              <a:rPr sz="2500" u="heavy" spc="-5" dirty="0">
                <a:uFill>
                  <a:solidFill>
                    <a:srgbClr val="000000"/>
                  </a:solidFill>
                </a:uFill>
                <a:latin typeface="Times New Roman"/>
                <a:cs typeface="Times New Roman"/>
              </a:rPr>
              <a:t>n</a:t>
            </a:r>
            <a:r>
              <a:rPr sz="2500" u="heavy" dirty="0">
                <a:uFill>
                  <a:solidFill>
                    <a:srgbClr val="000000"/>
                  </a:solidFill>
                </a:uFill>
                <a:latin typeface="Times New Roman"/>
                <a:cs typeface="Times New Roman"/>
              </a:rPr>
              <a:t>u</a:t>
            </a:r>
            <a:r>
              <a:rPr sz="2500" u="heavy" spc="-5" dirty="0">
                <a:uFill>
                  <a:solidFill>
                    <a:srgbClr val="000000"/>
                  </a:solidFill>
                </a:uFill>
                <a:latin typeface="Times New Roman"/>
                <a:cs typeface="Times New Roman"/>
              </a:rPr>
              <a:t>l</a:t>
            </a:r>
            <a:r>
              <a:rPr sz="2500" u="heavy" spc="10" dirty="0">
                <a:uFill>
                  <a:solidFill>
                    <a:srgbClr val="000000"/>
                  </a:solidFill>
                </a:uFill>
                <a:latin typeface="Times New Roman"/>
                <a:cs typeface="Times New Roman"/>
              </a:rPr>
              <a:t>l</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s</a:t>
            </a:r>
            <a:r>
              <a:rPr sz="2500" spc="-5" dirty="0">
                <a:latin typeface="Times New Roman"/>
                <a:cs typeface="Times New Roman"/>
              </a:rPr>
              <a:t>e</a:t>
            </a:r>
            <a:r>
              <a:rPr sz="2500" dirty="0">
                <a:latin typeface="Times New Roman"/>
                <a:cs typeface="Times New Roman"/>
              </a:rPr>
              <a:t>t</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s</a:t>
            </a:r>
            <a:r>
              <a:rPr sz="2500" dirty="0">
                <a:latin typeface="Times New Roman"/>
                <a:cs typeface="Times New Roman"/>
              </a:rPr>
              <a:t>y</a:t>
            </a:r>
            <a:r>
              <a:rPr sz="2500" spc="-20" dirty="0">
                <a:latin typeface="Times New Roman"/>
                <a:cs typeface="Times New Roman"/>
              </a:rPr>
              <a:t>m</a:t>
            </a:r>
            <a:r>
              <a:rPr sz="2500" dirty="0">
                <a:latin typeface="Times New Roman"/>
                <a:cs typeface="Times New Roman"/>
              </a:rPr>
              <a:t>b</a:t>
            </a:r>
            <a:r>
              <a:rPr sz="2500" spc="-5" dirty="0">
                <a:latin typeface="Times New Roman"/>
                <a:cs typeface="Times New Roman"/>
              </a:rPr>
              <a:t>ol</a:t>
            </a:r>
            <a:r>
              <a:rPr sz="2500" spc="5" dirty="0">
                <a:latin typeface="Times New Roman"/>
                <a:cs typeface="Times New Roman"/>
              </a:rPr>
              <a:t>i</a:t>
            </a:r>
            <a:r>
              <a:rPr sz="2500" spc="-5" dirty="0">
                <a:latin typeface="Times New Roman"/>
                <a:cs typeface="Times New Roman"/>
              </a:rPr>
              <a:t>z</a:t>
            </a:r>
            <a:r>
              <a:rPr sz="2500" spc="5" dirty="0">
                <a:latin typeface="Times New Roman"/>
                <a:cs typeface="Times New Roman"/>
              </a:rPr>
              <a:t>e</a:t>
            </a:r>
            <a:r>
              <a:rPr sz="2500" spc="-5" dirty="0">
                <a:latin typeface="Times New Roman"/>
                <a:cs typeface="Times New Roman"/>
              </a:rPr>
              <a:t>d</a:t>
            </a:r>
            <a:r>
              <a:rPr sz="2500" dirty="0">
                <a:latin typeface="Times New Roman"/>
                <a:cs typeface="Times New Roman"/>
              </a:rPr>
              <a:t>	</a:t>
            </a:r>
            <a:r>
              <a:rPr sz="2500" spc="-10" dirty="0">
                <a:latin typeface="Times New Roman"/>
                <a:cs typeface="Times New Roman"/>
              </a:rPr>
              <a:t>b</a:t>
            </a:r>
            <a:r>
              <a:rPr sz="2500" spc="-5" dirty="0">
                <a:latin typeface="Times New Roman"/>
                <a:cs typeface="Times New Roman"/>
              </a:rPr>
              <a:t>y</a:t>
            </a:r>
            <a:r>
              <a:rPr sz="2500" dirty="0">
                <a:latin typeface="Times New Roman"/>
                <a:cs typeface="Times New Roman"/>
              </a:rPr>
              <a:t>	</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o</a:t>
            </a:r>
            <a:r>
              <a:rPr sz="2500" spc="-5" dirty="0">
                <a:latin typeface="Times New Roman"/>
                <a:cs typeface="Times New Roman"/>
              </a:rPr>
              <a:t>r</a:t>
            </a:r>
            <a:r>
              <a:rPr sz="2500" dirty="0">
                <a:latin typeface="Times New Roman"/>
                <a:cs typeface="Times New Roman"/>
              </a:rPr>
              <a:t>	</a:t>
            </a:r>
            <a:r>
              <a:rPr sz="2500" spc="-10" dirty="0">
                <a:latin typeface="Times New Roman"/>
                <a:cs typeface="Times New Roman"/>
              </a:rPr>
              <a:t>Ø,  </a:t>
            </a:r>
            <a:r>
              <a:rPr sz="2500" spc="-5" dirty="0">
                <a:latin typeface="Times New Roman"/>
                <a:cs typeface="Times New Roman"/>
              </a:rPr>
              <a:t>contains</a:t>
            </a:r>
            <a:r>
              <a:rPr sz="2500" spc="25" dirty="0">
                <a:latin typeface="Times New Roman"/>
                <a:cs typeface="Times New Roman"/>
              </a:rPr>
              <a:t> </a:t>
            </a:r>
            <a:r>
              <a:rPr sz="2500" spc="-5" dirty="0">
                <a:latin typeface="Times New Roman"/>
                <a:cs typeface="Times New Roman"/>
              </a:rPr>
              <a:t>no elements</a:t>
            </a:r>
            <a:r>
              <a:rPr sz="2500" spc="65" dirty="0">
                <a:latin typeface="Times New Roman"/>
                <a:cs typeface="Times New Roman"/>
              </a:rPr>
              <a:t> </a:t>
            </a:r>
            <a:r>
              <a:rPr sz="2500" spc="-5" dirty="0">
                <a:latin typeface="Times New Roman"/>
                <a:cs typeface="Times New Roman"/>
              </a:rPr>
              <a:t>at</a:t>
            </a:r>
            <a:r>
              <a:rPr sz="2500" spc="10" dirty="0">
                <a:latin typeface="Times New Roman"/>
                <a:cs typeface="Times New Roman"/>
              </a:rPr>
              <a:t> </a:t>
            </a:r>
            <a:r>
              <a:rPr sz="2500" spc="-5" dirty="0">
                <a:latin typeface="Times New Roman"/>
                <a:cs typeface="Times New Roman"/>
              </a:rPr>
              <a:t>all.</a:t>
            </a:r>
            <a:endParaRPr sz="2500">
              <a:latin typeface="Times New Roman"/>
              <a:cs typeface="Times New Roman"/>
            </a:endParaRPr>
          </a:p>
          <a:p>
            <a:pPr marL="12700">
              <a:lnSpc>
                <a:spcPct val="100000"/>
              </a:lnSpc>
              <a:spcBef>
                <a:spcPts val="10"/>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355600" indent="-342900">
              <a:lnSpc>
                <a:spcPct val="100000"/>
              </a:lnSpc>
              <a:spcBef>
                <a:spcPts val="10"/>
              </a:spcBef>
              <a:buFont typeface="Wingdings"/>
              <a:buChar char=""/>
              <a:tabLst>
                <a:tab pos="355600" algn="l"/>
              </a:tabLst>
            </a:pPr>
            <a:r>
              <a:rPr sz="2500" spc="-5" dirty="0">
                <a:latin typeface="Times New Roman"/>
                <a:cs typeface="Times New Roman"/>
              </a:rPr>
              <a:t>A={x|x</a:t>
            </a:r>
            <a:r>
              <a:rPr sz="2500" spc="10" dirty="0">
                <a:latin typeface="Times New Roman"/>
                <a:cs typeface="Times New Roman"/>
              </a:rPr>
              <a:t> </a:t>
            </a:r>
            <a:r>
              <a:rPr sz="2500" spc="-5" dirty="0">
                <a:latin typeface="Times New Roman"/>
                <a:cs typeface="Times New Roman"/>
              </a:rPr>
              <a:t>is an</a:t>
            </a:r>
            <a:r>
              <a:rPr sz="2500" spc="5" dirty="0">
                <a:latin typeface="Times New Roman"/>
                <a:cs typeface="Times New Roman"/>
              </a:rPr>
              <a:t> </a:t>
            </a:r>
            <a:r>
              <a:rPr sz="2500" spc="-5" dirty="0">
                <a:latin typeface="Times New Roman"/>
                <a:cs typeface="Times New Roman"/>
              </a:rPr>
              <a:t>odd</a:t>
            </a:r>
            <a:r>
              <a:rPr sz="2500" dirty="0">
                <a:latin typeface="Times New Roman"/>
                <a:cs typeface="Times New Roman"/>
              </a:rPr>
              <a:t> </a:t>
            </a:r>
            <a:r>
              <a:rPr sz="2500" spc="-5" dirty="0">
                <a:latin typeface="Times New Roman"/>
                <a:cs typeface="Times New Roman"/>
              </a:rPr>
              <a:t>integer</a:t>
            </a:r>
            <a:r>
              <a:rPr sz="2500" spc="20" dirty="0">
                <a:latin typeface="Times New Roman"/>
                <a:cs typeface="Times New Roman"/>
              </a:rPr>
              <a:t> </a:t>
            </a:r>
            <a:r>
              <a:rPr sz="2500" spc="-5" dirty="0">
                <a:latin typeface="Times New Roman"/>
                <a:cs typeface="Times New Roman"/>
              </a:rPr>
              <a:t>and</a:t>
            </a:r>
            <a:r>
              <a:rPr sz="2500" dirty="0">
                <a:latin typeface="Times New Roman"/>
                <a:cs typeface="Times New Roman"/>
              </a:rPr>
              <a:t> </a:t>
            </a:r>
            <a:r>
              <a:rPr sz="2500" spc="-5" dirty="0">
                <a:latin typeface="Times New Roman"/>
                <a:cs typeface="Times New Roman"/>
              </a:rPr>
              <a:t>3&lt;x&lt;5}={</a:t>
            </a:r>
            <a:r>
              <a:rPr sz="2500" spc="30" dirty="0">
                <a:latin typeface="Times New Roman"/>
                <a:cs typeface="Times New Roman"/>
              </a:rPr>
              <a:t> </a:t>
            </a:r>
            <a:r>
              <a:rPr sz="2500" spc="-5" dirty="0">
                <a:latin typeface="Times New Roman"/>
                <a:cs typeface="Times New Roman"/>
              </a:rPr>
              <a:t>}.</a:t>
            </a:r>
            <a:endParaRPr sz="2500">
              <a:latin typeface="Times New Roman"/>
              <a:cs typeface="Times New Roman"/>
            </a:endParaRPr>
          </a:p>
          <a:p>
            <a:pPr>
              <a:lnSpc>
                <a:spcPct val="100000"/>
              </a:lnSpc>
              <a:buFont typeface="Wingdings"/>
              <a:buChar char=""/>
            </a:pPr>
            <a:endParaRPr sz="2600">
              <a:latin typeface="Times New Roman"/>
              <a:cs typeface="Times New Roman"/>
            </a:endParaRPr>
          </a:p>
          <a:p>
            <a:pPr marL="12700">
              <a:lnSpc>
                <a:spcPct val="100000"/>
              </a:lnSpc>
            </a:pPr>
            <a:r>
              <a:rPr sz="2800" b="1" u="heavy" spc="-5" dirty="0">
                <a:uFill>
                  <a:solidFill>
                    <a:srgbClr val="000000"/>
                  </a:solidFill>
                </a:uFill>
                <a:latin typeface="Times New Roman"/>
                <a:cs typeface="Times New Roman"/>
              </a:rPr>
              <a:t>Singleton</a:t>
            </a:r>
            <a:r>
              <a:rPr sz="2800" b="1" u="heavy"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Set</a:t>
            </a:r>
            <a:r>
              <a:rPr sz="2800" b="1" u="heavy"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or</a:t>
            </a:r>
            <a:r>
              <a:rPr sz="2800" b="1" u="heavy" spc="-65"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Unit</a:t>
            </a:r>
            <a:r>
              <a:rPr sz="2800" b="1" u="heavy" spc="5"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Set:</a:t>
            </a:r>
            <a:endParaRPr sz="2800">
              <a:latin typeface="Times New Roman"/>
              <a:cs typeface="Times New Roman"/>
            </a:endParaRPr>
          </a:p>
          <a:p>
            <a:pPr marL="12700" marR="6350">
              <a:lnSpc>
                <a:spcPts val="2400"/>
              </a:lnSpc>
              <a:spcBef>
                <a:spcPts val="590"/>
              </a:spcBef>
            </a:pPr>
            <a:r>
              <a:rPr sz="2500" spc="-5" dirty="0">
                <a:latin typeface="Times New Roman"/>
                <a:cs typeface="Times New Roman"/>
              </a:rPr>
              <a:t>Singleton</a:t>
            </a:r>
            <a:r>
              <a:rPr sz="2500" spc="20" dirty="0">
                <a:latin typeface="Times New Roman"/>
                <a:cs typeface="Times New Roman"/>
              </a:rPr>
              <a:t> </a:t>
            </a:r>
            <a:r>
              <a:rPr sz="2500" dirty="0">
                <a:latin typeface="Times New Roman"/>
                <a:cs typeface="Times New Roman"/>
              </a:rPr>
              <a:t>set</a:t>
            </a:r>
            <a:r>
              <a:rPr sz="2500" spc="15" dirty="0">
                <a:latin typeface="Times New Roman"/>
                <a:cs typeface="Times New Roman"/>
              </a:rPr>
              <a:t> </a:t>
            </a:r>
            <a:r>
              <a:rPr sz="2500" dirty="0">
                <a:latin typeface="Times New Roman"/>
                <a:cs typeface="Times New Roman"/>
              </a:rPr>
              <a:t>or</a:t>
            </a:r>
            <a:r>
              <a:rPr sz="2500" spc="10" dirty="0">
                <a:latin typeface="Times New Roman"/>
                <a:cs typeface="Times New Roman"/>
              </a:rPr>
              <a:t> </a:t>
            </a:r>
            <a:r>
              <a:rPr sz="2500" dirty="0">
                <a:latin typeface="Times New Roman"/>
                <a:cs typeface="Times New Roman"/>
              </a:rPr>
              <a:t>unit</a:t>
            </a:r>
            <a:r>
              <a:rPr sz="2500" spc="20" dirty="0">
                <a:latin typeface="Times New Roman"/>
                <a:cs typeface="Times New Roman"/>
              </a:rPr>
              <a:t> </a:t>
            </a:r>
            <a:r>
              <a:rPr sz="2500" dirty="0">
                <a:latin typeface="Times New Roman"/>
                <a:cs typeface="Times New Roman"/>
              </a:rPr>
              <a:t>set</a:t>
            </a:r>
            <a:r>
              <a:rPr sz="2500" spc="20" dirty="0">
                <a:latin typeface="Times New Roman"/>
                <a:cs typeface="Times New Roman"/>
              </a:rPr>
              <a:t> </a:t>
            </a:r>
            <a:r>
              <a:rPr sz="2500" spc="-5" dirty="0">
                <a:latin typeface="Times New Roman"/>
                <a:cs typeface="Times New Roman"/>
              </a:rPr>
              <a:t>contains</a:t>
            </a:r>
            <a:r>
              <a:rPr sz="2500" spc="20" dirty="0">
                <a:latin typeface="Times New Roman"/>
                <a:cs typeface="Times New Roman"/>
              </a:rPr>
              <a:t> </a:t>
            </a:r>
            <a:r>
              <a:rPr sz="2500" dirty="0">
                <a:latin typeface="Times New Roman"/>
                <a:cs typeface="Times New Roman"/>
              </a:rPr>
              <a:t>only</a:t>
            </a:r>
            <a:r>
              <a:rPr sz="2500" spc="20" dirty="0">
                <a:latin typeface="Times New Roman"/>
                <a:cs typeface="Times New Roman"/>
              </a:rPr>
              <a:t> </a:t>
            </a:r>
            <a:r>
              <a:rPr sz="2500" dirty="0">
                <a:latin typeface="Times New Roman"/>
                <a:cs typeface="Times New Roman"/>
              </a:rPr>
              <a:t>one</a:t>
            </a:r>
            <a:r>
              <a:rPr sz="2500" spc="5" dirty="0">
                <a:latin typeface="Times New Roman"/>
                <a:cs typeface="Times New Roman"/>
              </a:rPr>
              <a:t> </a:t>
            </a:r>
            <a:r>
              <a:rPr sz="2500" dirty="0">
                <a:latin typeface="Times New Roman"/>
                <a:cs typeface="Times New Roman"/>
              </a:rPr>
              <a:t>element.</a:t>
            </a:r>
            <a:r>
              <a:rPr sz="2500" spc="15" dirty="0">
                <a:latin typeface="Times New Roman"/>
                <a:cs typeface="Times New Roman"/>
              </a:rPr>
              <a:t> </a:t>
            </a:r>
            <a:r>
              <a:rPr sz="2500" spc="-5" dirty="0">
                <a:latin typeface="Times New Roman"/>
                <a:cs typeface="Times New Roman"/>
              </a:rPr>
              <a:t>A</a:t>
            </a:r>
            <a:r>
              <a:rPr sz="2500" spc="-120" dirty="0">
                <a:latin typeface="Times New Roman"/>
                <a:cs typeface="Times New Roman"/>
              </a:rPr>
              <a:t> </a:t>
            </a:r>
            <a:r>
              <a:rPr sz="2500" dirty="0">
                <a:latin typeface="Times New Roman"/>
                <a:cs typeface="Times New Roman"/>
              </a:rPr>
              <a:t>singleton </a:t>
            </a:r>
            <a:r>
              <a:rPr sz="2500" spc="-610" dirty="0">
                <a:latin typeface="Times New Roman"/>
                <a:cs typeface="Times New Roman"/>
              </a:rPr>
              <a:t> </a:t>
            </a:r>
            <a:r>
              <a:rPr sz="2500" spc="-5" dirty="0">
                <a:latin typeface="Times New Roman"/>
                <a:cs typeface="Times New Roman"/>
              </a:rPr>
              <a:t>set</a:t>
            </a:r>
            <a:r>
              <a:rPr sz="2500" spc="5" dirty="0">
                <a:latin typeface="Times New Roman"/>
                <a:cs typeface="Times New Roman"/>
              </a:rPr>
              <a:t>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denoted</a:t>
            </a:r>
            <a:r>
              <a:rPr sz="2500" spc="25" dirty="0">
                <a:latin typeface="Times New Roman"/>
                <a:cs typeface="Times New Roman"/>
              </a:rPr>
              <a:t> </a:t>
            </a:r>
            <a:r>
              <a:rPr sz="2500" spc="-5" dirty="0">
                <a:latin typeface="Times New Roman"/>
                <a:cs typeface="Times New Roman"/>
              </a:rPr>
              <a:t>by {x}.</a:t>
            </a:r>
            <a:endParaRPr sz="2500">
              <a:latin typeface="Times New Roman"/>
              <a:cs typeface="Times New Roman"/>
            </a:endParaRPr>
          </a:p>
          <a:p>
            <a:pPr marL="12700">
              <a:lnSpc>
                <a:spcPct val="100000"/>
              </a:lnSpc>
              <a:spcBef>
                <a:spcPts val="10"/>
              </a:spcBef>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355600" indent="-342900">
              <a:lnSpc>
                <a:spcPct val="100000"/>
              </a:lnSpc>
              <a:spcBef>
                <a:spcPts val="15"/>
              </a:spcBef>
              <a:buFont typeface="Wingdings"/>
              <a:buChar char=""/>
              <a:tabLst>
                <a:tab pos="355600" algn="l"/>
              </a:tabLst>
            </a:pPr>
            <a:r>
              <a:rPr sz="2500" spc="-5" dirty="0">
                <a:latin typeface="Times New Roman"/>
                <a:cs typeface="Times New Roman"/>
              </a:rPr>
              <a:t>A={x|x</a:t>
            </a:r>
            <a:r>
              <a:rPr sz="2500" spc="-5" dirty="0">
                <a:latin typeface="Cambria Math"/>
                <a:cs typeface="Cambria Math"/>
              </a:rPr>
              <a:t>∈</a:t>
            </a:r>
            <a:r>
              <a:rPr sz="2500" i="1" spc="-5" dirty="0">
                <a:latin typeface="Times New Roman"/>
                <a:cs typeface="Times New Roman"/>
              </a:rPr>
              <a:t>N</a:t>
            </a:r>
            <a:r>
              <a:rPr sz="2500" i="1" spc="10" dirty="0">
                <a:latin typeface="Times New Roman"/>
                <a:cs typeface="Times New Roman"/>
              </a:rPr>
              <a:t> </a:t>
            </a:r>
            <a:r>
              <a:rPr sz="2500" spc="-5" dirty="0">
                <a:latin typeface="Times New Roman"/>
                <a:cs typeface="Times New Roman"/>
              </a:rPr>
              <a:t>and</a:t>
            </a:r>
            <a:r>
              <a:rPr sz="2500" spc="-10" dirty="0">
                <a:latin typeface="Times New Roman"/>
                <a:cs typeface="Times New Roman"/>
              </a:rPr>
              <a:t> </a:t>
            </a:r>
            <a:r>
              <a:rPr sz="2500" spc="-5" dirty="0">
                <a:latin typeface="Times New Roman"/>
                <a:cs typeface="Times New Roman"/>
              </a:rPr>
              <a:t>3&lt;x&lt;5}</a:t>
            </a:r>
            <a:r>
              <a:rPr sz="2500" spc="20" dirty="0">
                <a:latin typeface="Times New Roman"/>
                <a:cs typeface="Times New Roman"/>
              </a:rPr>
              <a:t> </a:t>
            </a:r>
            <a:r>
              <a:rPr sz="2500" spc="-5" dirty="0">
                <a:latin typeface="Times New Roman"/>
                <a:cs typeface="Times New Roman"/>
              </a:rPr>
              <a:t>=</a:t>
            </a:r>
            <a:r>
              <a:rPr sz="2500" spc="-20" dirty="0">
                <a:latin typeface="Times New Roman"/>
                <a:cs typeface="Times New Roman"/>
              </a:rPr>
              <a:t> </a:t>
            </a:r>
            <a:r>
              <a:rPr sz="2500" spc="-5" dirty="0">
                <a:latin typeface="Times New Roman"/>
                <a:cs typeface="Times New Roman"/>
              </a:rPr>
              <a:t>{4}.</a:t>
            </a:r>
            <a:endParaRPr sz="25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234" y="405732"/>
            <a:ext cx="2893060" cy="324485"/>
          </a:xfrm>
          <a:prstGeom prst="rect">
            <a:avLst/>
          </a:prstGeom>
        </p:spPr>
        <p:txBody>
          <a:bodyPr vert="horz" wrap="square" lIns="0" tIns="13970" rIns="0" bIns="0" rtlCol="0">
            <a:spAutoFit/>
          </a:bodyPr>
          <a:lstStyle/>
          <a:p>
            <a:pPr marL="12700">
              <a:lnSpc>
                <a:spcPct val="100000"/>
              </a:lnSpc>
              <a:spcBef>
                <a:spcPts val="110"/>
              </a:spcBef>
            </a:pPr>
            <a:r>
              <a:rPr sz="1950" b="0" u="none" spc="100" dirty="0">
                <a:latin typeface="Times New Roman"/>
                <a:cs typeface="Times New Roman"/>
              </a:rPr>
              <a:t>(</a:t>
            </a:r>
            <a:r>
              <a:rPr sz="1950" b="0" i="1" u="none" spc="-15" dirty="0">
                <a:latin typeface="Times New Roman"/>
                <a:cs typeface="Times New Roman"/>
              </a:rPr>
              <a:t>g</a:t>
            </a:r>
            <a:r>
              <a:rPr sz="1950" b="0" i="1" u="none" spc="-95" dirty="0">
                <a:latin typeface="Times New Roman"/>
                <a:cs typeface="Times New Roman"/>
              </a:rPr>
              <a:t> </a:t>
            </a:r>
            <a:r>
              <a:rPr sz="1950" b="0" u="none" spc="-665" dirty="0">
                <a:latin typeface="Lucida Sans Unicode"/>
                <a:cs typeface="Lucida Sans Unicode"/>
              </a:rPr>
              <a:t>∘</a:t>
            </a:r>
            <a:r>
              <a:rPr sz="1950" b="0" u="none" spc="-204" dirty="0">
                <a:latin typeface="Lucida Sans Unicode"/>
                <a:cs typeface="Lucida Sans Unicode"/>
              </a:rPr>
              <a:t> </a:t>
            </a:r>
            <a:r>
              <a:rPr sz="1950" b="0" i="1" u="none" spc="90" dirty="0">
                <a:latin typeface="Times New Roman"/>
                <a:cs typeface="Times New Roman"/>
              </a:rPr>
              <a:t>g</a:t>
            </a:r>
            <a:r>
              <a:rPr sz="1950" b="0" u="none" spc="-60" dirty="0">
                <a:latin typeface="Times New Roman"/>
                <a:cs typeface="Times New Roman"/>
              </a:rPr>
              <a:t>)</a:t>
            </a:r>
            <a:r>
              <a:rPr sz="1950" b="0" u="none" spc="-175" dirty="0">
                <a:latin typeface="Times New Roman"/>
                <a:cs typeface="Times New Roman"/>
              </a:rPr>
              <a:t>(</a:t>
            </a:r>
            <a:r>
              <a:rPr sz="1950" b="0" u="none" spc="-200" dirty="0">
                <a:latin typeface="Times New Roman"/>
                <a:cs typeface="Times New Roman"/>
              </a:rPr>
              <a:t>1</a:t>
            </a:r>
            <a:r>
              <a:rPr sz="1950" b="0" u="none" spc="-10" dirty="0">
                <a:latin typeface="Times New Roman"/>
                <a:cs typeface="Times New Roman"/>
              </a:rPr>
              <a:t>)</a:t>
            </a:r>
            <a:r>
              <a:rPr sz="1950" b="0" u="none" spc="-35" dirty="0">
                <a:latin typeface="Times New Roman"/>
                <a:cs typeface="Times New Roman"/>
              </a:rPr>
              <a:t> </a:t>
            </a:r>
            <a:r>
              <a:rPr sz="1950" b="0" u="none" spc="-15" dirty="0">
                <a:latin typeface="Symbol"/>
                <a:cs typeface="Symbol"/>
              </a:rPr>
              <a:t></a:t>
            </a:r>
            <a:r>
              <a:rPr sz="1950" b="0" u="none" spc="45" dirty="0">
                <a:latin typeface="Times New Roman"/>
                <a:cs typeface="Times New Roman"/>
              </a:rPr>
              <a:t> </a:t>
            </a:r>
            <a:r>
              <a:rPr sz="1950" b="0" i="1" u="none" spc="85" dirty="0">
                <a:latin typeface="Times New Roman"/>
                <a:cs typeface="Times New Roman"/>
              </a:rPr>
              <a:t>g</a:t>
            </a:r>
            <a:r>
              <a:rPr sz="1950" b="0" u="none" spc="100" dirty="0">
                <a:latin typeface="Times New Roman"/>
                <a:cs typeface="Times New Roman"/>
              </a:rPr>
              <a:t>(</a:t>
            </a:r>
            <a:r>
              <a:rPr sz="1950" b="0" i="1" u="none" spc="90" dirty="0">
                <a:latin typeface="Times New Roman"/>
                <a:cs typeface="Times New Roman"/>
              </a:rPr>
              <a:t>g</a:t>
            </a:r>
            <a:r>
              <a:rPr sz="1950" b="0" u="none" spc="-190" dirty="0">
                <a:latin typeface="Times New Roman"/>
                <a:cs typeface="Times New Roman"/>
              </a:rPr>
              <a:t>(</a:t>
            </a:r>
            <a:r>
              <a:rPr sz="1950" b="0" u="none" spc="-200" dirty="0">
                <a:latin typeface="Times New Roman"/>
                <a:cs typeface="Times New Roman"/>
              </a:rPr>
              <a:t>1</a:t>
            </a:r>
            <a:r>
              <a:rPr sz="1950" b="0" u="none" spc="-60" dirty="0">
                <a:latin typeface="Times New Roman"/>
                <a:cs typeface="Times New Roman"/>
              </a:rPr>
              <a:t>)</a:t>
            </a:r>
            <a:r>
              <a:rPr sz="1950" b="0" u="none" spc="-10" dirty="0">
                <a:latin typeface="Times New Roman"/>
                <a:cs typeface="Times New Roman"/>
              </a:rPr>
              <a:t>)</a:t>
            </a:r>
            <a:r>
              <a:rPr sz="1950" b="0" u="none" spc="-20" dirty="0">
                <a:latin typeface="Times New Roman"/>
                <a:cs typeface="Times New Roman"/>
              </a:rPr>
              <a:t> </a:t>
            </a:r>
            <a:r>
              <a:rPr sz="1950" b="0" u="none" spc="-15" dirty="0">
                <a:latin typeface="Symbol"/>
                <a:cs typeface="Symbol"/>
              </a:rPr>
              <a:t></a:t>
            </a:r>
            <a:r>
              <a:rPr sz="1950" b="0" u="none" spc="40" dirty="0">
                <a:latin typeface="Times New Roman"/>
                <a:cs typeface="Times New Roman"/>
              </a:rPr>
              <a:t> </a:t>
            </a:r>
            <a:r>
              <a:rPr sz="1950" b="0" i="1" u="none" spc="90" dirty="0">
                <a:latin typeface="Times New Roman"/>
                <a:cs typeface="Times New Roman"/>
              </a:rPr>
              <a:t>g</a:t>
            </a:r>
            <a:r>
              <a:rPr sz="1950" b="0" u="none" spc="10" dirty="0">
                <a:latin typeface="Times New Roman"/>
                <a:cs typeface="Times New Roman"/>
              </a:rPr>
              <a:t>(</a:t>
            </a:r>
            <a:r>
              <a:rPr sz="1950" b="0" u="none" spc="-55" dirty="0">
                <a:latin typeface="Times New Roman"/>
                <a:cs typeface="Times New Roman"/>
              </a:rPr>
              <a:t>2</a:t>
            </a:r>
            <a:r>
              <a:rPr sz="1950" b="0" u="none" spc="-10" dirty="0">
                <a:latin typeface="Times New Roman"/>
                <a:cs typeface="Times New Roman"/>
              </a:rPr>
              <a:t>)</a:t>
            </a:r>
            <a:r>
              <a:rPr sz="1950" b="0" u="none" spc="-30" dirty="0">
                <a:latin typeface="Times New Roman"/>
                <a:cs typeface="Times New Roman"/>
              </a:rPr>
              <a:t> </a:t>
            </a:r>
            <a:r>
              <a:rPr sz="1950" b="0" u="none" spc="-15" dirty="0">
                <a:latin typeface="Symbol"/>
                <a:cs typeface="Symbol"/>
              </a:rPr>
              <a:t></a:t>
            </a:r>
            <a:r>
              <a:rPr sz="1950" b="0" u="none" spc="-45" dirty="0">
                <a:latin typeface="Times New Roman"/>
                <a:cs typeface="Times New Roman"/>
              </a:rPr>
              <a:t> </a:t>
            </a:r>
            <a:r>
              <a:rPr sz="1950" b="0" u="none" spc="-15" dirty="0">
                <a:latin typeface="Times New Roman"/>
                <a:cs typeface="Times New Roman"/>
              </a:rPr>
              <a:t>2</a:t>
            </a:r>
            <a:endParaRPr sz="1950">
              <a:latin typeface="Times New Roman"/>
              <a:cs typeface="Times New Roman"/>
            </a:endParaRPr>
          </a:p>
        </p:txBody>
      </p:sp>
      <p:sp>
        <p:nvSpPr>
          <p:cNvPr id="3" name="object 3"/>
          <p:cNvSpPr txBox="1"/>
          <p:nvPr/>
        </p:nvSpPr>
        <p:spPr>
          <a:xfrm>
            <a:off x="927532" y="706681"/>
            <a:ext cx="3707765" cy="1980564"/>
          </a:xfrm>
          <a:prstGeom prst="rect">
            <a:avLst/>
          </a:prstGeom>
        </p:spPr>
        <p:txBody>
          <a:bodyPr vert="horz" wrap="square" lIns="0" tIns="102870" rIns="0" bIns="0" rtlCol="0">
            <a:spAutoFit/>
          </a:bodyPr>
          <a:lstStyle/>
          <a:p>
            <a:pPr marL="45085">
              <a:lnSpc>
                <a:spcPct val="100000"/>
              </a:lnSpc>
              <a:spcBef>
                <a:spcPts val="810"/>
              </a:spcBef>
            </a:pPr>
            <a:r>
              <a:rPr sz="1950" spc="90" dirty="0">
                <a:latin typeface="Times New Roman"/>
                <a:cs typeface="Times New Roman"/>
              </a:rPr>
              <a:t>(</a:t>
            </a:r>
            <a:r>
              <a:rPr sz="1950" i="1" spc="-20" dirty="0">
                <a:latin typeface="Times New Roman"/>
                <a:cs typeface="Times New Roman"/>
              </a:rPr>
              <a:t>g</a:t>
            </a:r>
            <a:r>
              <a:rPr sz="1950" i="1" spc="-95" dirty="0">
                <a:latin typeface="Times New Roman"/>
                <a:cs typeface="Times New Roman"/>
              </a:rPr>
              <a:t> </a:t>
            </a:r>
            <a:r>
              <a:rPr sz="1950" spc="-665" dirty="0">
                <a:latin typeface="Lucida Sans Unicode"/>
                <a:cs typeface="Lucida Sans Unicode"/>
              </a:rPr>
              <a:t>∘</a:t>
            </a:r>
            <a:r>
              <a:rPr sz="1950" spc="-210" dirty="0">
                <a:latin typeface="Lucida Sans Unicode"/>
                <a:cs typeface="Lucida Sans Unicode"/>
              </a:rPr>
              <a:t> </a:t>
            </a:r>
            <a:r>
              <a:rPr sz="1950" i="1" spc="80" dirty="0">
                <a:latin typeface="Times New Roman"/>
                <a:cs typeface="Times New Roman"/>
              </a:rPr>
              <a:t>g</a:t>
            </a:r>
            <a:r>
              <a:rPr sz="1950" spc="-70" dirty="0">
                <a:latin typeface="Times New Roman"/>
                <a:cs typeface="Times New Roman"/>
              </a:rPr>
              <a:t>)</a:t>
            </a:r>
            <a:r>
              <a:rPr sz="1950" spc="20" dirty="0">
                <a:latin typeface="Times New Roman"/>
                <a:cs typeface="Times New Roman"/>
              </a:rPr>
              <a:t>(</a:t>
            </a:r>
            <a:r>
              <a:rPr sz="1950" spc="-60" dirty="0">
                <a:latin typeface="Times New Roman"/>
                <a:cs typeface="Times New Roman"/>
              </a:rPr>
              <a:t>2</a:t>
            </a:r>
            <a:r>
              <a:rPr sz="1950" spc="-15" dirty="0">
                <a:latin typeface="Times New Roman"/>
                <a:cs typeface="Times New Roman"/>
              </a:rPr>
              <a:t>)</a:t>
            </a:r>
            <a:r>
              <a:rPr sz="1950" spc="-35" dirty="0">
                <a:latin typeface="Times New Roman"/>
                <a:cs typeface="Times New Roman"/>
              </a:rPr>
              <a:t> </a:t>
            </a:r>
            <a:r>
              <a:rPr sz="1950" spc="-20" dirty="0">
                <a:latin typeface="Symbol"/>
                <a:cs typeface="Symbol"/>
              </a:rPr>
              <a:t></a:t>
            </a:r>
            <a:r>
              <a:rPr sz="1950" spc="35" dirty="0">
                <a:latin typeface="Times New Roman"/>
                <a:cs typeface="Times New Roman"/>
              </a:rPr>
              <a:t> </a:t>
            </a:r>
            <a:r>
              <a:rPr sz="1950" i="1" spc="80" dirty="0">
                <a:latin typeface="Times New Roman"/>
                <a:cs typeface="Times New Roman"/>
              </a:rPr>
              <a:t>g</a:t>
            </a:r>
            <a:r>
              <a:rPr sz="1950" spc="90" dirty="0">
                <a:latin typeface="Times New Roman"/>
                <a:cs typeface="Times New Roman"/>
              </a:rPr>
              <a:t>(</a:t>
            </a:r>
            <a:r>
              <a:rPr sz="1950" i="1" spc="85" dirty="0">
                <a:latin typeface="Times New Roman"/>
                <a:cs typeface="Times New Roman"/>
              </a:rPr>
              <a:t>g</a:t>
            </a:r>
            <a:r>
              <a:rPr sz="1950" spc="5" dirty="0">
                <a:latin typeface="Times New Roman"/>
                <a:cs typeface="Times New Roman"/>
              </a:rPr>
              <a:t>(</a:t>
            </a:r>
            <a:r>
              <a:rPr sz="1950" spc="-60" dirty="0">
                <a:latin typeface="Times New Roman"/>
                <a:cs typeface="Times New Roman"/>
              </a:rPr>
              <a:t>2</a:t>
            </a:r>
            <a:r>
              <a:rPr sz="1950" spc="-70" dirty="0">
                <a:latin typeface="Times New Roman"/>
                <a:cs typeface="Times New Roman"/>
              </a:rPr>
              <a:t>)</a:t>
            </a:r>
            <a:r>
              <a:rPr sz="1950" spc="-15" dirty="0">
                <a:latin typeface="Times New Roman"/>
                <a:cs typeface="Times New Roman"/>
              </a:rPr>
              <a:t>)</a:t>
            </a:r>
            <a:r>
              <a:rPr sz="1950" spc="-20" dirty="0">
                <a:latin typeface="Times New Roman"/>
                <a:cs typeface="Times New Roman"/>
              </a:rPr>
              <a:t> </a:t>
            </a:r>
            <a:r>
              <a:rPr sz="1950" spc="-20" dirty="0">
                <a:latin typeface="Symbol"/>
                <a:cs typeface="Symbol"/>
              </a:rPr>
              <a:t></a:t>
            </a:r>
            <a:r>
              <a:rPr sz="1950" spc="35" dirty="0">
                <a:latin typeface="Times New Roman"/>
                <a:cs typeface="Times New Roman"/>
              </a:rPr>
              <a:t> </a:t>
            </a:r>
            <a:r>
              <a:rPr sz="1950" i="1" spc="80" dirty="0">
                <a:latin typeface="Times New Roman"/>
                <a:cs typeface="Times New Roman"/>
              </a:rPr>
              <a:t>g</a:t>
            </a:r>
            <a:r>
              <a:rPr sz="1950" spc="5" dirty="0">
                <a:latin typeface="Times New Roman"/>
                <a:cs typeface="Times New Roman"/>
              </a:rPr>
              <a:t>(</a:t>
            </a:r>
            <a:r>
              <a:rPr sz="1950" spc="-60" dirty="0">
                <a:latin typeface="Times New Roman"/>
                <a:cs typeface="Times New Roman"/>
              </a:rPr>
              <a:t>2</a:t>
            </a:r>
            <a:r>
              <a:rPr sz="1950" spc="-15" dirty="0">
                <a:latin typeface="Times New Roman"/>
                <a:cs typeface="Times New Roman"/>
              </a:rPr>
              <a:t>)</a:t>
            </a:r>
            <a:r>
              <a:rPr sz="1950" spc="-40" dirty="0">
                <a:latin typeface="Times New Roman"/>
                <a:cs typeface="Times New Roman"/>
              </a:rPr>
              <a:t> </a:t>
            </a:r>
            <a:r>
              <a:rPr sz="1950" spc="-20" dirty="0">
                <a:latin typeface="Symbol"/>
                <a:cs typeface="Symbol"/>
              </a:rPr>
              <a:t></a:t>
            </a:r>
            <a:r>
              <a:rPr sz="1950" spc="-45" dirty="0">
                <a:latin typeface="Times New Roman"/>
                <a:cs typeface="Times New Roman"/>
              </a:rPr>
              <a:t> </a:t>
            </a:r>
            <a:r>
              <a:rPr sz="1950" spc="-20" dirty="0">
                <a:latin typeface="Times New Roman"/>
                <a:cs typeface="Times New Roman"/>
              </a:rPr>
              <a:t>2</a:t>
            </a:r>
            <a:endParaRPr sz="1950">
              <a:latin typeface="Times New Roman"/>
              <a:cs typeface="Times New Roman"/>
            </a:endParaRPr>
          </a:p>
          <a:p>
            <a:pPr marL="45085">
              <a:lnSpc>
                <a:spcPct val="100000"/>
              </a:lnSpc>
              <a:spcBef>
                <a:spcPts val="710"/>
              </a:spcBef>
            </a:pPr>
            <a:r>
              <a:rPr sz="1950" spc="100" dirty="0">
                <a:latin typeface="Times New Roman"/>
                <a:cs typeface="Times New Roman"/>
              </a:rPr>
              <a:t>(</a:t>
            </a:r>
            <a:r>
              <a:rPr sz="1950" i="1" spc="-15" dirty="0">
                <a:latin typeface="Times New Roman"/>
                <a:cs typeface="Times New Roman"/>
              </a:rPr>
              <a:t>g</a:t>
            </a:r>
            <a:r>
              <a:rPr sz="1950" i="1" spc="-95" dirty="0">
                <a:latin typeface="Times New Roman"/>
                <a:cs typeface="Times New Roman"/>
              </a:rPr>
              <a:t> </a:t>
            </a:r>
            <a:r>
              <a:rPr sz="1950" spc="-665" dirty="0">
                <a:latin typeface="Lucida Sans Unicode"/>
                <a:cs typeface="Lucida Sans Unicode"/>
              </a:rPr>
              <a:t>∘</a:t>
            </a:r>
            <a:r>
              <a:rPr sz="1950" spc="-204" dirty="0">
                <a:latin typeface="Lucida Sans Unicode"/>
                <a:cs typeface="Lucida Sans Unicode"/>
              </a:rPr>
              <a:t> </a:t>
            </a:r>
            <a:r>
              <a:rPr sz="1950" i="1" spc="90" dirty="0">
                <a:latin typeface="Times New Roman"/>
                <a:cs typeface="Times New Roman"/>
              </a:rPr>
              <a:t>g</a:t>
            </a:r>
            <a:r>
              <a:rPr sz="1950" spc="-60" dirty="0">
                <a:latin typeface="Times New Roman"/>
                <a:cs typeface="Times New Roman"/>
              </a:rPr>
              <a:t>)</a:t>
            </a:r>
            <a:r>
              <a:rPr sz="1950" spc="-35" dirty="0">
                <a:latin typeface="Times New Roman"/>
                <a:cs typeface="Times New Roman"/>
              </a:rPr>
              <a:t>(</a:t>
            </a:r>
            <a:r>
              <a:rPr sz="1950" spc="-114" dirty="0">
                <a:latin typeface="Times New Roman"/>
                <a:cs typeface="Times New Roman"/>
              </a:rPr>
              <a:t>3</a:t>
            </a:r>
            <a:r>
              <a:rPr sz="1950" spc="-10" dirty="0">
                <a:latin typeface="Times New Roman"/>
                <a:cs typeface="Times New Roman"/>
              </a:rPr>
              <a:t>)</a:t>
            </a:r>
            <a:r>
              <a:rPr sz="1950" spc="-35" dirty="0">
                <a:latin typeface="Times New Roman"/>
                <a:cs typeface="Times New Roman"/>
              </a:rPr>
              <a:t> </a:t>
            </a:r>
            <a:r>
              <a:rPr sz="1950" spc="-15" dirty="0">
                <a:latin typeface="Symbol"/>
                <a:cs typeface="Symbol"/>
              </a:rPr>
              <a:t></a:t>
            </a:r>
            <a:r>
              <a:rPr sz="1950" spc="45" dirty="0">
                <a:latin typeface="Times New Roman"/>
                <a:cs typeface="Times New Roman"/>
              </a:rPr>
              <a:t> </a:t>
            </a:r>
            <a:r>
              <a:rPr sz="1950" i="1" spc="85" dirty="0">
                <a:latin typeface="Times New Roman"/>
                <a:cs typeface="Times New Roman"/>
              </a:rPr>
              <a:t>g</a:t>
            </a:r>
            <a:r>
              <a:rPr sz="1950" spc="100" dirty="0">
                <a:latin typeface="Times New Roman"/>
                <a:cs typeface="Times New Roman"/>
              </a:rPr>
              <a:t>(</a:t>
            </a:r>
            <a:r>
              <a:rPr sz="1950" i="1" spc="90" dirty="0">
                <a:latin typeface="Times New Roman"/>
                <a:cs typeface="Times New Roman"/>
              </a:rPr>
              <a:t>g</a:t>
            </a:r>
            <a:r>
              <a:rPr sz="1950" spc="-50" dirty="0">
                <a:latin typeface="Times New Roman"/>
                <a:cs typeface="Times New Roman"/>
              </a:rPr>
              <a:t>(</a:t>
            </a:r>
            <a:r>
              <a:rPr sz="1950" spc="-114" dirty="0">
                <a:latin typeface="Times New Roman"/>
                <a:cs typeface="Times New Roman"/>
              </a:rPr>
              <a:t>3</a:t>
            </a:r>
            <a:r>
              <a:rPr sz="1950" spc="-60" dirty="0">
                <a:latin typeface="Times New Roman"/>
                <a:cs typeface="Times New Roman"/>
              </a:rPr>
              <a:t>)</a:t>
            </a:r>
            <a:r>
              <a:rPr sz="1950" spc="-10" dirty="0">
                <a:latin typeface="Times New Roman"/>
                <a:cs typeface="Times New Roman"/>
              </a:rPr>
              <a:t>)</a:t>
            </a:r>
            <a:r>
              <a:rPr sz="1950" spc="-20" dirty="0">
                <a:latin typeface="Times New Roman"/>
                <a:cs typeface="Times New Roman"/>
              </a:rPr>
              <a:t> </a:t>
            </a:r>
            <a:r>
              <a:rPr sz="1950" spc="-15" dirty="0">
                <a:latin typeface="Symbol"/>
                <a:cs typeface="Symbol"/>
              </a:rPr>
              <a:t></a:t>
            </a:r>
            <a:r>
              <a:rPr sz="1950" spc="45" dirty="0">
                <a:latin typeface="Times New Roman"/>
                <a:cs typeface="Times New Roman"/>
              </a:rPr>
              <a:t> </a:t>
            </a:r>
            <a:r>
              <a:rPr sz="1950" i="1" spc="85" dirty="0">
                <a:latin typeface="Times New Roman"/>
                <a:cs typeface="Times New Roman"/>
              </a:rPr>
              <a:t>g</a:t>
            </a:r>
            <a:r>
              <a:rPr sz="1950" spc="-190" dirty="0">
                <a:latin typeface="Times New Roman"/>
                <a:cs typeface="Times New Roman"/>
              </a:rPr>
              <a:t>(1</a:t>
            </a:r>
            <a:r>
              <a:rPr sz="1950" spc="-10" dirty="0">
                <a:latin typeface="Times New Roman"/>
                <a:cs typeface="Times New Roman"/>
              </a:rPr>
              <a:t>)</a:t>
            </a:r>
            <a:r>
              <a:rPr sz="1950" spc="-35" dirty="0">
                <a:latin typeface="Times New Roman"/>
                <a:cs typeface="Times New Roman"/>
              </a:rPr>
              <a:t> </a:t>
            </a:r>
            <a:r>
              <a:rPr sz="1950" spc="-15" dirty="0">
                <a:latin typeface="Symbol"/>
                <a:cs typeface="Symbol"/>
              </a:rPr>
              <a:t></a:t>
            </a:r>
            <a:r>
              <a:rPr sz="1950" spc="-45" dirty="0">
                <a:latin typeface="Times New Roman"/>
                <a:cs typeface="Times New Roman"/>
              </a:rPr>
              <a:t> </a:t>
            </a:r>
            <a:r>
              <a:rPr sz="1950" spc="-15" dirty="0">
                <a:latin typeface="Times New Roman"/>
                <a:cs typeface="Times New Roman"/>
              </a:rPr>
              <a:t>2</a:t>
            </a:r>
            <a:endParaRPr sz="1950">
              <a:latin typeface="Times New Roman"/>
              <a:cs typeface="Times New Roman"/>
            </a:endParaRPr>
          </a:p>
          <a:p>
            <a:pPr marL="45085">
              <a:lnSpc>
                <a:spcPct val="100000"/>
              </a:lnSpc>
              <a:spcBef>
                <a:spcPts val="725"/>
              </a:spcBef>
            </a:pPr>
            <a:r>
              <a:rPr sz="1950" spc="95" dirty="0">
                <a:latin typeface="Times New Roman"/>
                <a:cs typeface="Times New Roman"/>
              </a:rPr>
              <a:t>(</a:t>
            </a:r>
            <a:r>
              <a:rPr sz="1950" i="1" spc="-15" dirty="0">
                <a:latin typeface="Times New Roman"/>
                <a:cs typeface="Times New Roman"/>
              </a:rPr>
              <a:t>g</a:t>
            </a:r>
            <a:r>
              <a:rPr sz="1950" i="1" spc="-100" dirty="0">
                <a:latin typeface="Times New Roman"/>
                <a:cs typeface="Times New Roman"/>
              </a:rPr>
              <a:t> </a:t>
            </a:r>
            <a:r>
              <a:rPr sz="1950" spc="-665" dirty="0">
                <a:latin typeface="Lucida Sans Unicode"/>
                <a:cs typeface="Lucida Sans Unicode"/>
              </a:rPr>
              <a:t>∘</a:t>
            </a:r>
            <a:r>
              <a:rPr sz="1950" spc="-210" dirty="0">
                <a:latin typeface="Lucida Sans Unicode"/>
                <a:cs typeface="Lucida Sans Unicode"/>
              </a:rPr>
              <a:t> </a:t>
            </a:r>
            <a:r>
              <a:rPr sz="1950" i="1" spc="85" dirty="0">
                <a:latin typeface="Times New Roman"/>
                <a:cs typeface="Times New Roman"/>
              </a:rPr>
              <a:t>g</a:t>
            </a:r>
            <a:r>
              <a:rPr sz="1950" spc="-65" dirty="0">
                <a:latin typeface="Times New Roman"/>
                <a:cs typeface="Times New Roman"/>
              </a:rPr>
              <a:t>)</a:t>
            </a:r>
            <a:r>
              <a:rPr sz="1950" spc="20" dirty="0">
                <a:latin typeface="Times New Roman"/>
                <a:cs typeface="Times New Roman"/>
              </a:rPr>
              <a:t>(</a:t>
            </a:r>
            <a:r>
              <a:rPr sz="1950" spc="-55" dirty="0">
                <a:latin typeface="Times New Roman"/>
                <a:cs typeface="Times New Roman"/>
              </a:rPr>
              <a:t>4</a:t>
            </a:r>
            <a:r>
              <a:rPr sz="1950" spc="-10" dirty="0">
                <a:latin typeface="Times New Roman"/>
                <a:cs typeface="Times New Roman"/>
              </a:rPr>
              <a:t>)</a:t>
            </a:r>
            <a:r>
              <a:rPr sz="1950" spc="-35" dirty="0">
                <a:latin typeface="Times New Roman"/>
                <a:cs typeface="Times New Roman"/>
              </a:rPr>
              <a:t> </a:t>
            </a:r>
            <a:r>
              <a:rPr sz="1950" spc="-15" dirty="0">
                <a:latin typeface="Symbol"/>
                <a:cs typeface="Symbol"/>
              </a:rPr>
              <a:t></a:t>
            </a:r>
            <a:r>
              <a:rPr sz="1950" spc="35" dirty="0">
                <a:latin typeface="Times New Roman"/>
                <a:cs typeface="Times New Roman"/>
              </a:rPr>
              <a:t> </a:t>
            </a:r>
            <a:r>
              <a:rPr sz="1950" i="1" spc="85" dirty="0">
                <a:latin typeface="Times New Roman"/>
                <a:cs typeface="Times New Roman"/>
              </a:rPr>
              <a:t>g</a:t>
            </a:r>
            <a:r>
              <a:rPr sz="1950" spc="95" dirty="0">
                <a:latin typeface="Times New Roman"/>
                <a:cs typeface="Times New Roman"/>
              </a:rPr>
              <a:t>(</a:t>
            </a:r>
            <a:r>
              <a:rPr sz="1950" i="1" spc="85" dirty="0">
                <a:latin typeface="Times New Roman"/>
                <a:cs typeface="Times New Roman"/>
              </a:rPr>
              <a:t>g</a:t>
            </a:r>
            <a:r>
              <a:rPr sz="1950" spc="10" dirty="0">
                <a:latin typeface="Times New Roman"/>
                <a:cs typeface="Times New Roman"/>
              </a:rPr>
              <a:t>(</a:t>
            </a:r>
            <a:r>
              <a:rPr sz="1950" spc="-55" dirty="0">
                <a:latin typeface="Times New Roman"/>
                <a:cs typeface="Times New Roman"/>
              </a:rPr>
              <a:t>4</a:t>
            </a:r>
            <a:r>
              <a:rPr sz="1950" spc="-65" dirty="0">
                <a:latin typeface="Times New Roman"/>
                <a:cs typeface="Times New Roman"/>
              </a:rPr>
              <a:t>)</a:t>
            </a:r>
            <a:r>
              <a:rPr sz="1950" spc="-10" dirty="0">
                <a:latin typeface="Times New Roman"/>
                <a:cs typeface="Times New Roman"/>
              </a:rPr>
              <a:t>)</a:t>
            </a:r>
            <a:r>
              <a:rPr sz="1950" spc="-25" dirty="0">
                <a:latin typeface="Times New Roman"/>
                <a:cs typeface="Times New Roman"/>
              </a:rPr>
              <a:t> </a:t>
            </a:r>
            <a:r>
              <a:rPr sz="1950" spc="-15" dirty="0">
                <a:latin typeface="Symbol"/>
                <a:cs typeface="Symbol"/>
              </a:rPr>
              <a:t></a:t>
            </a:r>
            <a:r>
              <a:rPr sz="1950" spc="40" dirty="0">
                <a:latin typeface="Times New Roman"/>
                <a:cs typeface="Times New Roman"/>
              </a:rPr>
              <a:t> </a:t>
            </a:r>
            <a:r>
              <a:rPr sz="1950" i="1" spc="85" dirty="0">
                <a:latin typeface="Times New Roman"/>
                <a:cs typeface="Times New Roman"/>
              </a:rPr>
              <a:t>g</a:t>
            </a:r>
            <a:r>
              <a:rPr sz="1950" spc="-50" dirty="0">
                <a:latin typeface="Times New Roman"/>
                <a:cs typeface="Times New Roman"/>
              </a:rPr>
              <a:t>(</a:t>
            </a:r>
            <a:r>
              <a:rPr sz="1950" spc="-120" dirty="0">
                <a:latin typeface="Times New Roman"/>
                <a:cs typeface="Times New Roman"/>
              </a:rPr>
              <a:t>3</a:t>
            </a:r>
            <a:r>
              <a:rPr sz="1950" spc="-10" dirty="0">
                <a:latin typeface="Times New Roman"/>
                <a:cs typeface="Times New Roman"/>
              </a:rPr>
              <a:t>)</a:t>
            </a:r>
            <a:r>
              <a:rPr sz="1950" spc="-35" dirty="0">
                <a:latin typeface="Times New Roman"/>
                <a:cs typeface="Times New Roman"/>
              </a:rPr>
              <a:t> </a:t>
            </a:r>
            <a:r>
              <a:rPr sz="1950" spc="-15" dirty="0">
                <a:latin typeface="Symbol"/>
                <a:cs typeface="Symbol"/>
              </a:rPr>
              <a:t></a:t>
            </a:r>
            <a:r>
              <a:rPr sz="1950" spc="-250" dirty="0">
                <a:latin typeface="Times New Roman"/>
                <a:cs typeface="Times New Roman"/>
              </a:rPr>
              <a:t> </a:t>
            </a:r>
            <a:r>
              <a:rPr sz="1950" spc="-15" dirty="0">
                <a:latin typeface="Times New Roman"/>
                <a:cs typeface="Times New Roman"/>
              </a:rPr>
              <a:t>1</a:t>
            </a:r>
            <a:endParaRPr sz="1950">
              <a:latin typeface="Times New Roman"/>
              <a:cs typeface="Times New Roman"/>
            </a:endParaRPr>
          </a:p>
          <a:p>
            <a:pPr marL="45085">
              <a:lnSpc>
                <a:spcPts val="2325"/>
              </a:lnSpc>
              <a:spcBef>
                <a:spcPts val="730"/>
              </a:spcBef>
            </a:pPr>
            <a:r>
              <a:rPr sz="1950" spc="95" dirty="0">
                <a:latin typeface="Times New Roman"/>
                <a:cs typeface="Times New Roman"/>
              </a:rPr>
              <a:t>(</a:t>
            </a:r>
            <a:r>
              <a:rPr sz="1950" i="1" spc="-20" dirty="0">
                <a:latin typeface="Times New Roman"/>
                <a:cs typeface="Times New Roman"/>
              </a:rPr>
              <a:t>g</a:t>
            </a:r>
            <a:r>
              <a:rPr sz="1950" i="1" spc="-95" dirty="0">
                <a:latin typeface="Times New Roman"/>
                <a:cs typeface="Times New Roman"/>
              </a:rPr>
              <a:t> </a:t>
            </a:r>
            <a:r>
              <a:rPr sz="1950" spc="-665" dirty="0">
                <a:latin typeface="Lucida Sans Unicode"/>
                <a:cs typeface="Lucida Sans Unicode"/>
              </a:rPr>
              <a:t>∘</a:t>
            </a:r>
            <a:r>
              <a:rPr sz="1950" spc="-204" dirty="0">
                <a:latin typeface="Lucida Sans Unicode"/>
                <a:cs typeface="Lucida Sans Unicode"/>
              </a:rPr>
              <a:t> </a:t>
            </a:r>
            <a:r>
              <a:rPr sz="1950" i="1" spc="85" dirty="0">
                <a:latin typeface="Times New Roman"/>
                <a:cs typeface="Times New Roman"/>
              </a:rPr>
              <a:t>g</a:t>
            </a:r>
            <a:r>
              <a:rPr sz="1950" spc="-65" dirty="0">
                <a:latin typeface="Times New Roman"/>
                <a:cs typeface="Times New Roman"/>
              </a:rPr>
              <a:t>)</a:t>
            </a:r>
            <a:r>
              <a:rPr sz="1950" spc="-35" dirty="0">
                <a:latin typeface="Times New Roman"/>
                <a:cs typeface="Times New Roman"/>
              </a:rPr>
              <a:t>(</a:t>
            </a:r>
            <a:r>
              <a:rPr sz="1950" spc="-90" dirty="0">
                <a:latin typeface="Times New Roman"/>
                <a:cs typeface="Times New Roman"/>
              </a:rPr>
              <a:t>5</a:t>
            </a:r>
            <a:r>
              <a:rPr sz="1950" spc="-15" dirty="0">
                <a:latin typeface="Times New Roman"/>
                <a:cs typeface="Times New Roman"/>
              </a:rPr>
              <a:t>)</a:t>
            </a:r>
            <a:r>
              <a:rPr sz="1950" spc="-35" dirty="0">
                <a:latin typeface="Times New Roman"/>
                <a:cs typeface="Times New Roman"/>
              </a:rPr>
              <a:t> </a:t>
            </a:r>
            <a:r>
              <a:rPr sz="1950" spc="-20" dirty="0">
                <a:latin typeface="Symbol"/>
                <a:cs typeface="Symbol"/>
              </a:rPr>
              <a:t></a:t>
            </a:r>
            <a:r>
              <a:rPr sz="1950" spc="45" dirty="0">
                <a:latin typeface="Times New Roman"/>
                <a:cs typeface="Times New Roman"/>
              </a:rPr>
              <a:t> </a:t>
            </a:r>
            <a:r>
              <a:rPr sz="1950" i="1" spc="85" dirty="0">
                <a:latin typeface="Times New Roman"/>
                <a:cs typeface="Times New Roman"/>
              </a:rPr>
              <a:t>g</a:t>
            </a:r>
            <a:r>
              <a:rPr sz="1950" spc="95" dirty="0">
                <a:latin typeface="Times New Roman"/>
                <a:cs typeface="Times New Roman"/>
              </a:rPr>
              <a:t>(</a:t>
            </a:r>
            <a:r>
              <a:rPr sz="1950" i="1" spc="90" dirty="0">
                <a:latin typeface="Times New Roman"/>
                <a:cs typeface="Times New Roman"/>
              </a:rPr>
              <a:t>g</a:t>
            </a:r>
            <a:r>
              <a:rPr sz="1950" spc="-50" dirty="0">
                <a:latin typeface="Times New Roman"/>
                <a:cs typeface="Times New Roman"/>
              </a:rPr>
              <a:t>(</a:t>
            </a:r>
            <a:r>
              <a:rPr sz="1950" spc="-90" dirty="0">
                <a:latin typeface="Times New Roman"/>
                <a:cs typeface="Times New Roman"/>
              </a:rPr>
              <a:t>5</a:t>
            </a:r>
            <a:r>
              <a:rPr sz="1950" spc="-65" dirty="0">
                <a:latin typeface="Times New Roman"/>
                <a:cs typeface="Times New Roman"/>
              </a:rPr>
              <a:t>)</a:t>
            </a:r>
            <a:r>
              <a:rPr sz="1950" spc="-15" dirty="0">
                <a:latin typeface="Times New Roman"/>
                <a:cs typeface="Times New Roman"/>
              </a:rPr>
              <a:t>) </a:t>
            </a:r>
            <a:r>
              <a:rPr sz="1950" spc="-20" dirty="0">
                <a:latin typeface="Symbol"/>
                <a:cs typeface="Symbol"/>
              </a:rPr>
              <a:t></a:t>
            </a:r>
            <a:r>
              <a:rPr sz="1950" spc="45" dirty="0">
                <a:latin typeface="Times New Roman"/>
                <a:cs typeface="Times New Roman"/>
              </a:rPr>
              <a:t> </a:t>
            </a:r>
            <a:r>
              <a:rPr sz="1950" i="1" spc="90" dirty="0">
                <a:latin typeface="Times New Roman"/>
                <a:cs typeface="Times New Roman"/>
              </a:rPr>
              <a:t>g</a:t>
            </a:r>
            <a:r>
              <a:rPr sz="1950" spc="5" dirty="0">
                <a:latin typeface="Times New Roman"/>
                <a:cs typeface="Times New Roman"/>
              </a:rPr>
              <a:t>(</a:t>
            </a:r>
            <a:r>
              <a:rPr sz="1950" spc="-55" dirty="0">
                <a:latin typeface="Times New Roman"/>
                <a:cs typeface="Times New Roman"/>
              </a:rPr>
              <a:t>2</a:t>
            </a:r>
            <a:r>
              <a:rPr sz="1950" spc="-15" dirty="0">
                <a:latin typeface="Times New Roman"/>
                <a:cs typeface="Times New Roman"/>
              </a:rPr>
              <a:t>)</a:t>
            </a:r>
            <a:r>
              <a:rPr sz="1950" spc="-35" dirty="0">
                <a:latin typeface="Times New Roman"/>
                <a:cs typeface="Times New Roman"/>
              </a:rPr>
              <a:t> </a:t>
            </a:r>
            <a:r>
              <a:rPr sz="1950" spc="-20" dirty="0">
                <a:latin typeface="Symbol"/>
                <a:cs typeface="Symbol"/>
              </a:rPr>
              <a:t></a:t>
            </a:r>
            <a:r>
              <a:rPr sz="1950" spc="-40" dirty="0">
                <a:latin typeface="Times New Roman"/>
                <a:cs typeface="Times New Roman"/>
              </a:rPr>
              <a:t> </a:t>
            </a:r>
            <a:r>
              <a:rPr sz="1950" spc="-20" dirty="0">
                <a:latin typeface="Times New Roman"/>
                <a:cs typeface="Times New Roman"/>
              </a:rPr>
              <a:t>2</a:t>
            </a:r>
            <a:endParaRPr sz="1950">
              <a:latin typeface="Times New Roman"/>
              <a:cs typeface="Times New Roman"/>
            </a:endParaRPr>
          </a:p>
          <a:p>
            <a:pPr marL="12700">
              <a:lnSpc>
                <a:spcPts val="3165"/>
              </a:lnSpc>
            </a:pPr>
            <a:r>
              <a:rPr sz="3000" spc="-202" baseline="1388" dirty="0">
                <a:latin typeface="Symbol"/>
                <a:cs typeface="Symbol"/>
              </a:rPr>
              <a:t></a:t>
            </a:r>
            <a:r>
              <a:rPr sz="3000" spc="-292" baseline="1388" dirty="0">
                <a:latin typeface="Times New Roman"/>
                <a:cs typeface="Times New Roman"/>
              </a:rPr>
              <a:t> </a:t>
            </a:r>
            <a:r>
              <a:rPr sz="3000" i="1" spc="-120" baseline="1388" dirty="0">
                <a:latin typeface="Times New Roman"/>
                <a:cs typeface="Times New Roman"/>
              </a:rPr>
              <a:t>g</a:t>
            </a:r>
            <a:r>
              <a:rPr sz="3000" i="1" spc="-112" baseline="1388" dirty="0">
                <a:latin typeface="Times New Roman"/>
                <a:cs typeface="Times New Roman"/>
              </a:rPr>
              <a:t> </a:t>
            </a:r>
            <a:r>
              <a:rPr sz="3000" spc="-1064" baseline="1388" dirty="0">
                <a:latin typeface="Lucida Sans Unicode"/>
                <a:cs typeface="Lucida Sans Unicode"/>
              </a:rPr>
              <a:t>∘</a:t>
            </a:r>
            <a:r>
              <a:rPr sz="3000" spc="-284" baseline="1388" dirty="0">
                <a:latin typeface="Lucida Sans Unicode"/>
                <a:cs typeface="Lucida Sans Unicode"/>
              </a:rPr>
              <a:t> </a:t>
            </a:r>
            <a:r>
              <a:rPr sz="3000" i="1" spc="-120" baseline="1388" dirty="0">
                <a:latin typeface="Times New Roman"/>
                <a:cs typeface="Times New Roman"/>
              </a:rPr>
              <a:t>g</a:t>
            </a:r>
            <a:r>
              <a:rPr sz="3000" i="1" spc="157" baseline="1388" dirty="0">
                <a:latin typeface="Times New Roman"/>
                <a:cs typeface="Times New Roman"/>
              </a:rPr>
              <a:t> </a:t>
            </a:r>
            <a:r>
              <a:rPr sz="3000" spc="-127" baseline="1388" dirty="0">
                <a:latin typeface="Symbol"/>
                <a:cs typeface="Symbol"/>
              </a:rPr>
              <a:t></a:t>
            </a:r>
            <a:r>
              <a:rPr sz="3000" spc="-179" baseline="1388" dirty="0">
                <a:latin typeface="Times New Roman"/>
                <a:cs typeface="Times New Roman"/>
              </a:rPr>
              <a:t> </a:t>
            </a:r>
            <a:r>
              <a:rPr sz="3975" spc="-284" baseline="1048" dirty="0">
                <a:latin typeface="Symbol"/>
                <a:cs typeface="Symbol"/>
              </a:rPr>
              <a:t></a:t>
            </a:r>
            <a:r>
              <a:rPr sz="3000" spc="-284" baseline="1388" dirty="0">
                <a:latin typeface="Times New Roman"/>
                <a:cs typeface="Times New Roman"/>
              </a:rPr>
              <a:t>(1,2),</a:t>
            </a:r>
            <a:r>
              <a:rPr sz="3000" spc="-427" baseline="1388" dirty="0">
                <a:latin typeface="Times New Roman"/>
                <a:cs typeface="Times New Roman"/>
              </a:rPr>
              <a:t> </a:t>
            </a:r>
            <a:r>
              <a:rPr sz="3000" spc="-82" baseline="1388" dirty="0">
                <a:latin typeface="Times New Roman"/>
                <a:cs typeface="Times New Roman"/>
              </a:rPr>
              <a:t>(2,2),</a:t>
            </a:r>
            <a:r>
              <a:rPr sz="3000" spc="-419" baseline="1388" dirty="0">
                <a:latin typeface="Times New Roman"/>
                <a:cs typeface="Times New Roman"/>
              </a:rPr>
              <a:t> </a:t>
            </a:r>
            <a:r>
              <a:rPr sz="3000" spc="-112" baseline="1388" dirty="0">
                <a:latin typeface="Times New Roman"/>
                <a:cs typeface="Times New Roman"/>
              </a:rPr>
              <a:t>(3,2),</a:t>
            </a:r>
            <a:r>
              <a:rPr sz="3000" spc="-427" baseline="1388" dirty="0">
                <a:latin typeface="Times New Roman"/>
                <a:cs typeface="Times New Roman"/>
              </a:rPr>
              <a:t> </a:t>
            </a:r>
            <a:r>
              <a:rPr sz="3000" spc="-172" baseline="1388" dirty="0">
                <a:latin typeface="Times New Roman"/>
                <a:cs typeface="Times New Roman"/>
              </a:rPr>
              <a:t>(4,1),</a:t>
            </a:r>
            <a:r>
              <a:rPr sz="3000" spc="-427" baseline="1388" dirty="0">
                <a:latin typeface="Times New Roman"/>
                <a:cs typeface="Times New Roman"/>
              </a:rPr>
              <a:t> </a:t>
            </a:r>
            <a:r>
              <a:rPr sz="3000" spc="-172" baseline="1388" dirty="0">
                <a:latin typeface="Times New Roman"/>
                <a:cs typeface="Times New Roman"/>
              </a:rPr>
              <a:t>(5,2)</a:t>
            </a:r>
            <a:r>
              <a:rPr sz="3975" spc="-172" baseline="1048" dirty="0">
                <a:latin typeface="Symbol"/>
                <a:cs typeface="Symbol"/>
              </a:rPr>
              <a:t></a:t>
            </a:r>
            <a:r>
              <a:rPr sz="2000" spc="-114" dirty="0">
                <a:latin typeface="Times New Roman"/>
                <a:cs typeface="Times New Roman"/>
              </a:rPr>
              <a:t>.</a:t>
            </a:r>
            <a:endParaRPr sz="2000">
              <a:latin typeface="Times New Roman"/>
              <a:cs typeface="Times New Roman"/>
            </a:endParaRPr>
          </a:p>
        </p:txBody>
      </p:sp>
      <p:pic>
        <p:nvPicPr>
          <p:cNvPr id="4" name="object 4"/>
          <p:cNvPicPr/>
          <p:nvPr/>
        </p:nvPicPr>
        <p:blipFill>
          <a:blip r:embed="rId2" cstate="print"/>
          <a:stretch>
            <a:fillRect/>
          </a:stretch>
        </p:blipFill>
        <p:spPr>
          <a:xfrm>
            <a:off x="1115904" y="3032876"/>
            <a:ext cx="4953943" cy="268610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 y="151383"/>
            <a:ext cx="7399020" cy="2592705"/>
          </a:xfrm>
          <a:prstGeom prst="rect">
            <a:avLst/>
          </a:prstGeom>
        </p:spPr>
        <p:txBody>
          <a:bodyPr vert="horz" wrap="square" lIns="0" tIns="71120" rIns="0" bIns="0" rtlCol="0">
            <a:spAutoFit/>
          </a:bodyPr>
          <a:lstStyle/>
          <a:p>
            <a:pPr marL="38100">
              <a:lnSpc>
                <a:spcPct val="100000"/>
              </a:lnSpc>
              <a:spcBef>
                <a:spcPts val="560"/>
              </a:spcBef>
            </a:pPr>
            <a:r>
              <a:rPr sz="1600" b="1" spc="15" dirty="0">
                <a:latin typeface="Times New Roman"/>
                <a:cs typeface="Times New Roman"/>
              </a:rPr>
              <a:t>Problem</a:t>
            </a:r>
            <a:r>
              <a:rPr sz="1600" b="1" spc="-60" dirty="0">
                <a:latin typeface="Times New Roman"/>
                <a:cs typeface="Times New Roman"/>
              </a:rPr>
              <a:t> </a:t>
            </a:r>
            <a:r>
              <a:rPr sz="1600" b="1" spc="105" dirty="0">
                <a:latin typeface="Times New Roman"/>
                <a:cs typeface="Times New Roman"/>
              </a:rPr>
              <a:t>3:</a:t>
            </a:r>
            <a:endParaRPr sz="1600">
              <a:latin typeface="Times New Roman"/>
              <a:cs typeface="Times New Roman"/>
            </a:endParaRPr>
          </a:p>
          <a:p>
            <a:pPr marL="38100" marR="30480">
              <a:lnSpc>
                <a:spcPts val="2420"/>
              </a:lnSpc>
              <a:spcBef>
                <a:spcPts val="204"/>
              </a:spcBef>
            </a:pPr>
            <a:r>
              <a:rPr sz="1600" spc="20" dirty="0">
                <a:latin typeface="Times New Roman"/>
                <a:cs typeface="Times New Roman"/>
              </a:rPr>
              <a:t>If</a:t>
            </a:r>
            <a:r>
              <a:rPr sz="1600" spc="-20" dirty="0">
                <a:latin typeface="Times New Roman"/>
                <a:cs typeface="Times New Roman"/>
              </a:rPr>
              <a:t> </a:t>
            </a:r>
            <a:r>
              <a:rPr sz="1600" spc="40" dirty="0">
                <a:latin typeface="Times New Roman"/>
                <a:cs typeface="Times New Roman"/>
              </a:rPr>
              <a:t>S={1,2,3,4,5}</a:t>
            </a:r>
            <a:r>
              <a:rPr sz="1600" spc="20" dirty="0">
                <a:latin typeface="Times New Roman"/>
                <a:cs typeface="Times New Roman"/>
              </a:rPr>
              <a:t> </a:t>
            </a:r>
            <a:r>
              <a:rPr sz="1600" spc="114" dirty="0">
                <a:latin typeface="Times New Roman"/>
                <a:cs typeface="Times New Roman"/>
              </a:rPr>
              <a:t>and</a:t>
            </a:r>
            <a:r>
              <a:rPr sz="1600" spc="55" dirty="0">
                <a:latin typeface="Times New Roman"/>
                <a:cs typeface="Times New Roman"/>
              </a:rPr>
              <a:t> </a:t>
            </a:r>
            <a:r>
              <a:rPr sz="1600" spc="35" dirty="0">
                <a:latin typeface="Times New Roman"/>
                <a:cs typeface="Times New Roman"/>
              </a:rPr>
              <a:t>if</a:t>
            </a:r>
            <a:r>
              <a:rPr sz="1600" spc="-5" dirty="0">
                <a:latin typeface="Times New Roman"/>
                <a:cs typeface="Times New Roman"/>
              </a:rPr>
              <a:t> </a:t>
            </a:r>
            <a:r>
              <a:rPr sz="1600" spc="100" dirty="0">
                <a:latin typeface="Times New Roman"/>
                <a:cs typeface="Times New Roman"/>
              </a:rPr>
              <a:t>the</a:t>
            </a:r>
            <a:r>
              <a:rPr sz="1600" spc="15" dirty="0">
                <a:latin typeface="Times New Roman"/>
                <a:cs typeface="Times New Roman"/>
              </a:rPr>
              <a:t> </a:t>
            </a:r>
            <a:r>
              <a:rPr sz="1600" spc="85" dirty="0">
                <a:latin typeface="Times New Roman"/>
                <a:cs typeface="Times New Roman"/>
              </a:rPr>
              <a:t>functions</a:t>
            </a:r>
            <a:r>
              <a:rPr sz="1600" spc="-35" dirty="0">
                <a:latin typeface="Times New Roman"/>
                <a:cs typeface="Times New Roman"/>
              </a:rPr>
              <a:t> </a:t>
            </a:r>
            <a:r>
              <a:rPr sz="1600" spc="50" dirty="0">
                <a:latin typeface="Times New Roman"/>
                <a:cs typeface="Times New Roman"/>
              </a:rPr>
              <a:t>f</a:t>
            </a:r>
            <a:r>
              <a:rPr sz="1600" dirty="0">
                <a:latin typeface="Times New Roman"/>
                <a:cs typeface="Times New Roman"/>
              </a:rPr>
              <a:t> </a:t>
            </a:r>
            <a:r>
              <a:rPr sz="1600" spc="20" dirty="0">
                <a:latin typeface="Times New Roman"/>
                <a:cs typeface="Times New Roman"/>
              </a:rPr>
              <a:t>,g,</a:t>
            </a:r>
            <a:r>
              <a:rPr sz="1600" spc="-50" dirty="0">
                <a:latin typeface="Times New Roman"/>
                <a:cs typeface="Times New Roman"/>
              </a:rPr>
              <a:t> </a:t>
            </a:r>
            <a:r>
              <a:rPr sz="1600" spc="110" dirty="0">
                <a:latin typeface="Times New Roman"/>
                <a:cs typeface="Times New Roman"/>
              </a:rPr>
              <a:t>and</a:t>
            </a:r>
            <a:r>
              <a:rPr sz="1600" spc="55" dirty="0">
                <a:latin typeface="Times New Roman"/>
                <a:cs typeface="Times New Roman"/>
              </a:rPr>
              <a:t> </a:t>
            </a:r>
            <a:r>
              <a:rPr sz="1600" spc="75" dirty="0">
                <a:latin typeface="Times New Roman"/>
                <a:cs typeface="Times New Roman"/>
              </a:rPr>
              <a:t>h</a:t>
            </a:r>
            <a:r>
              <a:rPr sz="1600" spc="120" dirty="0">
                <a:latin typeface="Times New Roman"/>
                <a:cs typeface="Times New Roman"/>
              </a:rPr>
              <a:t> </a:t>
            </a:r>
            <a:r>
              <a:rPr sz="1600" spc="110" dirty="0">
                <a:latin typeface="Times New Roman"/>
                <a:cs typeface="Times New Roman"/>
              </a:rPr>
              <a:t>are</a:t>
            </a:r>
            <a:r>
              <a:rPr sz="1600" spc="15" dirty="0">
                <a:latin typeface="Times New Roman"/>
                <a:cs typeface="Times New Roman"/>
              </a:rPr>
              <a:t> </a:t>
            </a:r>
            <a:r>
              <a:rPr sz="1600" spc="85" dirty="0">
                <a:latin typeface="Times New Roman"/>
                <a:cs typeface="Times New Roman"/>
              </a:rPr>
              <a:t>from</a:t>
            </a:r>
            <a:r>
              <a:rPr sz="1600" spc="425" dirty="0">
                <a:latin typeface="Times New Roman"/>
                <a:cs typeface="Times New Roman"/>
              </a:rPr>
              <a:t> </a:t>
            </a:r>
            <a:r>
              <a:rPr sz="1650" i="1" spc="95" dirty="0">
                <a:latin typeface="Times New Roman"/>
                <a:cs typeface="Times New Roman"/>
              </a:rPr>
              <a:t>S</a:t>
            </a:r>
            <a:r>
              <a:rPr sz="1650" i="1" spc="120" dirty="0">
                <a:latin typeface="Times New Roman"/>
                <a:cs typeface="Times New Roman"/>
              </a:rPr>
              <a:t> </a:t>
            </a:r>
            <a:r>
              <a:rPr sz="1650" spc="190" dirty="0">
                <a:latin typeface="Symbol"/>
                <a:cs typeface="Symbol"/>
              </a:rPr>
              <a:t></a:t>
            </a:r>
            <a:r>
              <a:rPr sz="1650" spc="-35" dirty="0">
                <a:latin typeface="Times New Roman"/>
                <a:cs typeface="Times New Roman"/>
              </a:rPr>
              <a:t> </a:t>
            </a:r>
            <a:r>
              <a:rPr sz="1650" i="1" spc="95" dirty="0">
                <a:latin typeface="Times New Roman"/>
                <a:cs typeface="Times New Roman"/>
              </a:rPr>
              <a:t>S</a:t>
            </a:r>
            <a:r>
              <a:rPr sz="1650" i="1" spc="425" dirty="0">
                <a:latin typeface="Times New Roman"/>
                <a:cs typeface="Times New Roman"/>
              </a:rPr>
              <a:t> </a:t>
            </a:r>
            <a:r>
              <a:rPr sz="1600" spc="110" dirty="0">
                <a:latin typeface="Times New Roman"/>
                <a:cs typeface="Times New Roman"/>
              </a:rPr>
              <a:t>and</a:t>
            </a:r>
            <a:r>
              <a:rPr sz="1600" spc="55" dirty="0">
                <a:latin typeface="Times New Roman"/>
                <a:cs typeface="Times New Roman"/>
              </a:rPr>
              <a:t> </a:t>
            </a:r>
            <a:r>
              <a:rPr sz="1600" spc="110" dirty="0">
                <a:latin typeface="Times New Roman"/>
                <a:cs typeface="Times New Roman"/>
              </a:rPr>
              <a:t>are</a:t>
            </a:r>
            <a:r>
              <a:rPr sz="1600" spc="10" dirty="0">
                <a:latin typeface="Times New Roman"/>
                <a:cs typeface="Times New Roman"/>
              </a:rPr>
              <a:t> </a:t>
            </a:r>
            <a:r>
              <a:rPr sz="1600" spc="55" dirty="0">
                <a:latin typeface="Times New Roman"/>
                <a:cs typeface="Times New Roman"/>
              </a:rPr>
              <a:t>given</a:t>
            </a:r>
            <a:r>
              <a:rPr sz="1600" spc="110" dirty="0">
                <a:latin typeface="Times New Roman"/>
                <a:cs typeface="Times New Roman"/>
              </a:rPr>
              <a:t> </a:t>
            </a:r>
            <a:r>
              <a:rPr sz="1600" spc="80" dirty="0">
                <a:latin typeface="Times New Roman"/>
                <a:cs typeface="Times New Roman"/>
              </a:rPr>
              <a:t>by </a:t>
            </a:r>
            <a:r>
              <a:rPr sz="1600" spc="-385" dirty="0">
                <a:latin typeface="Times New Roman"/>
                <a:cs typeface="Times New Roman"/>
              </a:rPr>
              <a:t> </a:t>
            </a:r>
            <a:r>
              <a:rPr sz="1600" spc="45" dirty="0">
                <a:latin typeface="Times New Roman"/>
                <a:cs typeface="Times New Roman"/>
              </a:rPr>
              <a:t>f=</a:t>
            </a:r>
            <a:r>
              <a:rPr sz="1600" spc="-170" dirty="0">
                <a:latin typeface="Times New Roman"/>
                <a:cs typeface="Times New Roman"/>
              </a:rPr>
              <a:t> </a:t>
            </a:r>
            <a:r>
              <a:rPr sz="1600" spc="70" dirty="0">
                <a:latin typeface="Times New Roman"/>
                <a:cs typeface="Times New Roman"/>
              </a:rPr>
              <a:t>{</a:t>
            </a:r>
            <a:r>
              <a:rPr sz="1600" spc="20" dirty="0">
                <a:latin typeface="Times New Roman"/>
                <a:cs typeface="Times New Roman"/>
              </a:rPr>
              <a:t> </a:t>
            </a:r>
            <a:r>
              <a:rPr sz="1600" spc="50" dirty="0">
                <a:latin typeface="Times New Roman"/>
                <a:cs typeface="Times New Roman"/>
              </a:rPr>
              <a:t>(1,2),(2,1),(3,4),(4,5),(5,3)</a:t>
            </a:r>
            <a:r>
              <a:rPr sz="1600" spc="-5" dirty="0">
                <a:latin typeface="Times New Roman"/>
                <a:cs typeface="Times New Roman"/>
              </a:rPr>
              <a:t> </a:t>
            </a:r>
            <a:r>
              <a:rPr sz="1600" spc="70" dirty="0">
                <a:latin typeface="Times New Roman"/>
                <a:cs typeface="Times New Roman"/>
              </a:rPr>
              <a:t>}</a:t>
            </a:r>
            <a:endParaRPr sz="1600">
              <a:latin typeface="Times New Roman"/>
              <a:cs typeface="Times New Roman"/>
            </a:endParaRPr>
          </a:p>
          <a:p>
            <a:pPr marL="38100">
              <a:lnSpc>
                <a:spcPct val="100000"/>
              </a:lnSpc>
              <a:spcBef>
                <a:spcPts val="365"/>
              </a:spcBef>
            </a:pPr>
            <a:r>
              <a:rPr sz="1600" spc="80" dirty="0">
                <a:latin typeface="Times New Roman"/>
                <a:cs typeface="Times New Roman"/>
              </a:rPr>
              <a:t>g=</a:t>
            </a:r>
            <a:r>
              <a:rPr sz="1600" spc="-165" dirty="0">
                <a:latin typeface="Times New Roman"/>
                <a:cs typeface="Times New Roman"/>
              </a:rPr>
              <a:t> </a:t>
            </a:r>
            <a:r>
              <a:rPr sz="1600" spc="70" dirty="0">
                <a:latin typeface="Times New Roman"/>
                <a:cs typeface="Times New Roman"/>
              </a:rPr>
              <a:t>{</a:t>
            </a:r>
            <a:r>
              <a:rPr sz="1600" spc="20" dirty="0">
                <a:latin typeface="Times New Roman"/>
                <a:cs typeface="Times New Roman"/>
              </a:rPr>
              <a:t> </a:t>
            </a:r>
            <a:r>
              <a:rPr sz="1600" spc="25" dirty="0">
                <a:latin typeface="Times New Roman"/>
                <a:cs typeface="Times New Roman"/>
              </a:rPr>
              <a:t>(</a:t>
            </a:r>
            <a:r>
              <a:rPr sz="1600" spc="160" dirty="0">
                <a:latin typeface="Times New Roman"/>
                <a:cs typeface="Times New Roman"/>
              </a:rPr>
              <a:t>1</a:t>
            </a:r>
            <a:r>
              <a:rPr sz="1600" spc="-40" dirty="0">
                <a:latin typeface="Times New Roman"/>
                <a:cs typeface="Times New Roman"/>
              </a:rPr>
              <a:t>,</a:t>
            </a:r>
            <a:r>
              <a:rPr sz="1600" spc="160" dirty="0">
                <a:latin typeface="Times New Roman"/>
                <a:cs typeface="Times New Roman"/>
              </a:rPr>
              <a:t>3</a:t>
            </a:r>
            <a:r>
              <a:rPr sz="1600" spc="25" dirty="0">
                <a:latin typeface="Times New Roman"/>
                <a:cs typeface="Times New Roman"/>
              </a:rPr>
              <a:t>)</a:t>
            </a:r>
            <a:r>
              <a:rPr sz="1600" spc="35" dirty="0">
                <a:latin typeface="Times New Roman"/>
                <a:cs typeface="Times New Roman"/>
              </a:rPr>
              <a:t>,</a:t>
            </a:r>
            <a:r>
              <a:rPr sz="1600" spc="-70" dirty="0">
                <a:latin typeface="Times New Roman"/>
                <a:cs typeface="Times New Roman"/>
              </a:rPr>
              <a:t> </a:t>
            </a:r>
            <a:r>
              <a:rPr sz="1600" spc="25" dirty="0">
                <a:latin typeface="Times New Roman"/>
                <a:cs typeface="Times New Roman"/>
              </a:rPr>
              <a:t>(</a:t>
            </a:r>
            <a:r>
              <a:rPr sz="1600" spc="160" dirty="0">
                <a:latin typeface="Times New Roman"/>
                <a:cs typeface="Times New Roman"/>
              </a:rPr>
              <a:t>2</a:t>
            </a:r>
            <a:r>
              <a:rPr sz="1600" spc="-40" dirty="0">
                <a:latin typeface="Times New Roman"/>
                <a:cs typeface="Times New Roman"/>
              </a:rPr>
              <a:t>,</a:t>
            </a:r>
            <a:r>
              <a:rPr sz="1600" spc="160" dirty="0">
                <a:latin typeface="Times New Roman"/>
                <a:cs typeface="Times New Roman"/>
              </a:rPr>
              <a:t>5</a:t>
            </a:r>
            <a:r>
              <a:rPr sz="1600" spc="25" dirty="0">
                <a:latin typeface="Times New Roman"/>
                <a:cs typeface="Times New Roman"/>
              </a:rPr>
              <a:t>)</a:t>
            </a:r>
            <a:r>
              <a:rPr sz="1600" spc="-55" dirty="0">
                <a:latin typeface="Times New Roman"/>
                <a:cs typeface="Times New Roman"/>
              </a:rPr>
              <a:t>,</a:t>
            </a:r>
            <a:r>
              <a:rPr sz="1600" spc="25" dirty="0">
                <a:latin typeface="Times New Roman"/>
                <a:cs typeface="Times New Roman"/>
              </a:rPr>
              <a:t>(</a:t>
            </a:r>
            <a:r>
              <a:rPr sz="1600" spc="160" dirty="0">
                <a:latin typeface="Times New Roman"/>
                <a:cs typeface="Times New Roman"/>
              </a:rPr>
              <a:t>3</a:t>
            </a:r>
            <a:r>
              <a:rPr sz="1600" spc="-55" dirty="0">
                <a:latin typeface="Times New Roman"/>
                <a:cs typeface="Times New Roman"/>
              </a:rPr>
              <a:t>,</a:t>
            </a:r>
            <a:r>
              <a:rPr sz="1600" spc="160" dirty="0">
                <a:latin typeface="Times New Roman"/>
                <a:cs typeface="Times New Roman"/>
              </a:rPr>
              <a:t>1</a:t>
            </a:r>
            <a:r>
              <a:rPr sz="1600" spc="50" dirty="0">
                <a:latin typeface="Times New Roman"/>
                <a:cs typeface="Times New Roman"/>
              </a:rPr>
              <a:t>)</a:t>
            </a:r>
            <a:r>
              <a:rPr sz="1600" spc="-60" dirty="0">
                <a:latin typeface="Times New Roman"/>
                <a:cs typeface="Times New Roman"/>
              </a:rPr>
              <a:t>,</a:t>
            </a:r>
            <a:r>
              <a:rPr sz="1600" spc="25" dirty="0">
                <a:latin typeface="Times New Roman"/>
                <a:cs typeface="Times New Roman"/>
              </a:rPr>
              <a:t>(</a:t>
            </a:r>
            <a:r>
              <a:rPr sz="1600" spc="160" dirty="0">
                <a:latin typeface="Times New Roman"/>
                <a:cs typeface="Times New Roman"/>
              </a:rPr>
              <a:t>4</a:t>
            </a:r>
            <a:r>
              <a:rPr sz="1600" spc="-40" dirty="0">
                <a:latin typeface="Times New Roman"/>
                <a:cs typeface="Times New Roman"/>
              </a:rPr>
              <a:t>,</a:t>
            </a:r>
            <a:r>
              <a:rPr sz="1600" spc="160" dirty="0">
                <a:latin typeface="Times New Roman"/>
                <a:cs typeface="Times New Roman"/>
              </a:rPr>
              <a:t>2</a:t>
            </a:r>
            <a:r>
              <a:rPr sz="1600" spc="25" dirty="0">
                <a:latin typeface="Times New Roman"/>
                <a:cs typeface="Times New Roman"/>
              </a:rPr>
              <a:t>)</a:t>
            </a:r>
            <a:r>
              <a:rPr sz="1600" spc="-55" dirty="0">
                <a:latin typeface="Times New Roman"/>
                <a:cs typeface="Times New Roman"/>
              </a:rPr>
              <a:t>,</a:t>
            </a:r>
            <a:r>
              <a:rPr sz="1600" spc="25" dirty="0">
                <a:latin typeface="Times New Roman"/>
                <a:cs typeface="Times New Roman"/>
              </a:rPr>
              <a:t>(</a:t>
            </a:r>
            <a:r>
              <a:rPr sz="1600" spc="160" dirty="0">
                <a:latin typeface="Times New Roman"/>
                <a:cs typeface="Times New Roman"/>
              </a:rPr>
              <a:t>5</a:t>
            </a:r>
            <a:r>
              <a:rPr sz="1600" spc="-55" dirty="0">
                <a:latin typeface="Times New Roman"/>
                <a:cs typeface="Times New Roman"/>
              </a:rPr>
              <a:t>,</a:t>
            </a:r>
            <a:r>
              <a:rPr sz="1600" spc="160" dirty="0">
                <a:latin typeface="Times New Roman"/>
                <a:cs typeface="Times New Roman"/>
              </a:rPr>
              <a:t>4</a:t>
            </a:r>
            <a:r>
              <a:rPr sz="1600" spc="50" dirty="0">
                <a:latin typeface="Times New Roman"/>
                <a:cs typeface="Times New Roman"/>
              </a:rPr>
              <a:t>)</a:t>
            </a:r>
            <a:r>
              <a:rPr sz="1600" spc="-5" dirty="0">
                <a:latin typeface="Times New Roman"/>
                <a:cs typeface="Times New Roman"/>
              </a:rPr>
              <a:t> </a:t>
            </a:r>
            <a:r>
              <a:rPr sz="1600" spc="70" dirty="0">
                <a:latin typeface="Times New Roman"/>
                <a:cs typeface="Times New Roman"/>
              </a:rPr>
              <a:t>}</a:t>
            </a:r>
            <a:endParaRPr sz="1600">
              <a:latin typeface="Times New Roman"/>
              <a:cs typeface="Times New Roman"/>
            </a:endParaRPr>
          </a:p>
          <a:p>
            <a:pPr marL="38100">
              <a:lnSpc>
                <a:spcPct val="100000"/>
              </a:lnSpc>
              <a:spcBef>
                <a:spcPts val="530"/>
              </a:spcBef>
            </a:pPr>
            <a:r>
              <a:rPr sz="1600" spc="160" dirty="0">
                <a:latin typeface="Times New Roman"/>
                <a:cs typeface="Times New Roman"/>
              </a:rPr>
              <a:t>h</a:t>
            </a:r>
            <a:r>
              <a:rPr sz="1600" spc="85" dirty="0">
                <a:latin typeface="Times New Roman"/>
                <a:cs typeface="Times New Roman"/>
              </a:rPr>
              <a:t>=</a:t>
            </a:r>
            <a:r>
              <a:rPr sz="1600" spc="-165" dirty="0">
                <a:latin typeface="Times New Roman"/>
                <a:cs typeface="Times New Roman"/>
              </a:rPr>
              <a:t> </a:t>
            </a:r>
            <a:r>
              <a:rPr sz="1600" spc="70" dirty="0">
                <a:latin typeface="Times New Roman"/>
                <a:cs typeface="Times New Roman"/>
              </a:rPr>
              <a:t>{</a:t>
            </a:r>
            <a:r>
              <a:rPr sz="1600" spc="20" dirty="0">
                <a:latin typeface="Times New Roman"/>
                <a:cs typeface="Times New Roman"/>
              </a:rPr>
              <a:t> </a:t>
            </a:r>
            <a:r>
              <a:rPr sz="1600" spc="25" dirty="0">
                <a:latin typeface="Times New Roman"/>
                <a:cs typeface="Times New Roman"/>
              </a:rPr>
              <a:t>(</a:t>
            </a:r>
            <a:r>
              <a:rPr sz="1600" spc="175" dirty="0">
                <a:latin typeface="Times New Roman"/>
                <a:cs typeface="Times New Roman"/>
              </a:rPr>
              <a:t>1</a:t>
            </a:r>
            <a:r>
              <a:rPr sz="1600" spc="-55" dirty="0">
                <a:latin typeface="Times New Roman"/>
                <a:cs typeface="Times New Roman"/>
              </a:rPr>
              <a:t>,</a:t>
            </a:r>
            <a:r>
              <a:rPr sz="1600" spc="160" dirty="0">
                <a:latin typeface="Times New Roman"/>
                <a:cs typeface="Times New Roman"/>
              </a:rPr>
              <a:t>2</a:t>
            </a:r>
            <a:r>
              <a:rPr sz="1600" spc="25" dirty="0">
                <a:latin typeface="Times New Roman"/>
                <a:cs typeface="Times New Roman"/>
              </a:rPr>
              <a:t>)</a:t>
            </a:r>
            <a:r>
              <a:rPr sz="1600" spc="-55" dirty="0">
                <a:latin typeface="Times New Roman"/>
                <a:cs typeface="Times New Roman"/>
              </a:rPr>
              <a:t>,</a:t>
            </a:r>
            <a:r>
              <a:rPr sz="1600" spc="25" dirty="0">
                <a:latin typeface="Times New Roman"/>
                <a:cs typeface="Times New Roman"/>
              </a:rPr>
              <a:t>(</a:t>
            </a:r>
            <a:r>
              <a:rPr sz="1600" spc="160" dirty="0">
                <a:latin typeface="Times New Roman"/>
                <a:cs typeface="Times New Roman"/>
              </a:rPr>
              <a:t>2</a:t>
            </a:r>
            <a:r>
              <a:rPr sz="1600" spc="-40" dirty="0">
                <a:latin typeface="Times New Roman"/>
                <a:cs typeface="Times New Roman"/>
              </a:rPr>
              <a:t>,</a:t>
            </a:r>
            <a:r>
              <a:rPr sz="1600" spc="160" dirty="0">
                <a:latin typeface="Times New Roman"/>
                <a:cs typeface="Times New Roman"/>
              </a:rPr>
              <a:t>2</a:t>
            </a:r>
            <a:r>
              <a:rPr sz="1600" spc="-55" dirty="0">
                <a:latin typeface="Times New Roman"/>
                <a:cs typeface="Times New Roman"/>
              </a:rPr>
              <a:t>,</a:t>
            </a:r>
            <a:r>
              <a:rPr sz="1600" spc="25" dirty="0">
                <a:latin typeface="Times New Roman"/>
                <a:cs typeface="Times New Roman"/>
              </a:rPr>
              <a:t>)</a:t>
            </a:r>
            <a:r>
              <a:rPr sz="1600" spc="-55" dirty="0">
                <a:latin typeface="Times New Roman"/>
                <a:cs typeface="Times New Roman"/>
              </a:rPr>
              <a:t>,</a:t>
            </a:r>
            <a:r>
              <a:rPr sz="1600" spc="25" dirty="0">
                <a:latin typeface="Times New Roman"/>
                <a:cs typeface="Times New Roman"/>
              </a:rPr>
              <a:t>(</a:t>
            </a:r>
            <a:r>
              <a:rPr sz="1600" spc="160" dirty="0">
                <a:latin typeface="Times New Roman"/>
                <a:cs typeface="Times New Roman"/>
              </a:rPr>
              <a:t>3</a:t>
            </a:r>
            <a:r>
              <a:rPr sz="1600" spc="-40" dirty="0">
                <a:latin typeface="Times New Roman"/>
                <a:cs typeface="Times New Roman"/>
              </a:rPr>
              <a:t>,</a:t>
            </a:r>
            <a:r>
              <a:rPr sz="1600" spc="160" dirty="0">
                <a:latin typeface="Times New Roman"/>
                <a:cs typeface="Times New Roman"/>
              </a:rPr>
              <a:t>4</a:t>
            </a:r>
            <a:r>
              <a:rPr sz="1600" spc="25" dirty="0">
                <a:latin typeface="Times New Roman"/>
                <a:cs typeface="Times New Roman"/>
              </a:rPr>
              <a:t>)</a:t>
            </a:r>
            <a:r>
              <a:rPr sz="1600" spc="-55" dirty="0">
                <a:latin typeface="Times New Roman"/>
                <a:cs typeface="Times New Roman"/>
              </a:rPr>
              <a:t>,</a:t>
            </a:r>
            <a:r>
              <a:rPr sz="1600" spc="25" dirty="0">
                <a:latin typeface="Times New Roman"/>
                <a:cs typeface="Times New Roman"/>
              </a:rPr>
              <a:t>(</a:t>
            </a:r>
            <a:r>
              <a:rPr sz="1600" spc="160" dirty="0">
                <a:latin typeface="Times New Roman"/>
                <a:cs typeface="Times New Roman"/>
              </a:rPr>
              <a:t>4</a:t>
            </a:r>
            <a:r>
              <a:rPr sz="1600" spc="-40" dirty="0">
                <a:latin typeface="Times New Roman"/>
                <a:cs typeface="Times New Roman"/>
              </a:rPr>
              <a:t>,</a:t>
            </a:r>
            <a:r>
              <a:rPr sz="1600" spc="160" dirty="0">
                <a:latin typeface="Times New Roman"/>
                <a:cs typeface="Times New Roman"/>
              </a:rPr>
              <a:t>3</a:t>
            </a:r>
            <a:r>
              <a:rPr sz="1600" spc="25" dirty="0">
                <a:latin typeface="Times New Roman"/>
                <a:cs typeface="Times New Roman"/>
              </a:rPr>
              <a:t>)</a:t>
            </a:r>
            <a:r>
              <a:rPr sz="1600" spc="-55" dirty="0">
                <a:latin typeface="Times New Roman"/>
                <a:cs typeface="Times New Roman"/>
              </a:rPr>
              <a:t>,</a:t>
            </a:r>
            <a:r>
              <a:rPr sz="1600" spc="25" dirty="0">
                <a:latin typeface="Times New Roman"/>
                <a:cs typeface="Times New Roman"/>
              </a:rPr>
              <a:t>(</a:t>
            </a:r>
            <a:r>
              <a:rPr sz="1600" spc="160" dirty="0">
                <a:latin typeface="Times New Roman"/>
                <a:cs typeface="Times New Roman"/>
              </a:rPr>
              <a:t>5</a:t>
            </a:r>
            <a:r>
              <a:rPr sz="1600" spc="-55" dirty="0">
                <a:latin typeface="Times New Roman"/>
                <a:cs typeface="Times New Roman"/>
              </a:rPr>
              <a:t>,</a:t>
            </a:r>
            <a:r>
              <a:rPr sz="1600" spc="160" dirty="0">
                <a:latin typeface="Times New Roman"/>
                <a:cs typeface="Times New Roman"/>
              </a:rPr>
              <a:t>1</a:t>
            </a:r>
            <a:r>
              <a:rPr sz="1600" spc="50" dirty="0">
                <a:latin typeface="Times New Roman"/>
                <a:cs typeface="Times New Roman"/>
              </a:rPr>
              <a:t>)</a:t>
            </a:r>
            <a:r>
              <a:rPr sz="1600" spc="-5" dirty="0">
                <a:latin typeface="Times New Roman"/>
                <a:cs typeface="Times New Roman"/>
              </a:rPr>
              <a:t> </a:t>
            </a:r>
            <a:r>
              <a:rPr sz="1600" spc="70" dirty="0">
                <a:latin typeface="Times New Roman"/>
                <a:cs typeface="Times New Roman"/>
              </a:rPr>
              <a:t>}</a:t>
            </a:r>
            <a:endParaRPr sz="1600">
              <a:latin typeface="Times New Roman"/>
              <a:cs typeface="Times New Roman"/>
            </a:endParaRPr>
          </a:p>
          <a:p>
            <a:pPr marL="704850" indent="-334010">
              <a:lnSpc>
                <a:spcPct val="100000"/>
              </a:lnSpc>
              <a:spcBef>
                <a:spcPts val="545"/>
              </a:spcBef>
              <a:buAutoNum type="alphaLcParenBoth"/>
              <a:tabLst>
                <a:tab pos="705485" algn="l"/>
              </a:tabLst>
            </a:pPr>
            <a:r>
              <a:rPr sz="2400" spc="-142" baseline="1736" dirty="0">
                <a:latin typeface="Times New Roman"/>
                <a:cs typeface="Times New Roman"/>
              </a:rPr>
              <a:t>V</a:t>
            </a:r>
            <a:r>
              <a:rPr sz="2400" spc="82" baseline="1736" dirty="0">
                <a:latin typeface="Times New Roman"/>
                <a:cs typeface="Times New Roman"/>
              </a:rPr>
              <a:t>e</a:t>
            </a:r>
            <a:r>
              <a:rPr sz="2400" spc="247" baseline="1736" dirty="0">
                <a:latin typeface="Times New Roman"/>
                <a:cs typeface="Times New Roman"/>
              </a:rPr>
              <a:t>r</a:t>
            </a:r>
            <a:r>
              <a:rPr sz="2400" spc="37" baseline="1736" dirty="0">
                <a:latin typeface="Times New Roman"/>
                <a:cs typeface="Times New Roman"/>
              </a:rPr>
              <a:t>i</a:t>
            </a:r>
            <a:r>
              <a:rPr sz="2400" spc="7" baseline="1736" dirty="0">
                <a:latin typeface="Times New Roman"/>
                <a:cs typeface="Times New Roman"/>
              </a:rPr>
              <a:t>f</a:t>
            </a:r>
            <a:r>
              <a:rPr sz="2400" spc="112" baseline="1736" dirty="0">
                <a:latin typeface="Times New Roman"/>
                <a:cs typeface="Times New Roman"/>
              </a:rPr>
              <a:t>y</a:t>
            </a:r>
            <a:r>
              <a:rPr sz="2400" spc="-52" baseline="1736" dirty="0">
                <a:latin typeface="Times New Roman"/>
                <a:cs typeface="Times New Roman"/>
              </a:rPr>
              <a:t> </a:t>
            </a:r>
            <a:r>
              <a:rPr sz="2400" spc="37" baseline="1736" dirty="0">
                <a:latin typeface="Times New Roman"/>
                <a:cs typeface="Times New Roman"/>
              </a:rPr>
              <a:t>i</a:t>
            </a:r>
            <a:r>
              <a:rPr sz="2400" spc="75" baseline="1736" dirty="0">
                <a:latin typeface="Times New Roman"/>
                <a:cs typeface="Times New Roman"/>
              </a:rPr>
              <a:t>f</a:t>
            </a:r>
            <a:r>
              <a:rPr sz="2400" baseline="1736" dirty="0">
                <a:latin typeface="Times New Roman"/>
                <a:cs typeface="Times New Roman"/>
              </a:rPr>
              <a:t> </a:t>
            </a:r>
            <a:r>
              <a:rPr sz="2400" spc="-75" baseline="1736" dirty="0">
                <a:latin typeface="Times New Roman"/>
                <a:cs typeface="Times New Roman"/>
              </a:rPr>
              <a:t> </a:t>
            </a:r>
            <a:r>
              <a:rPr sz="1550" i="1" spc="125" dirty="0">
                <a:latin typeface="Times New Roman"/>
                <a:cs typeface="Times New Roman"/>
              </a:rPr>
              <a:t>g</a:t>
            </a:r>
            <a:r>
              <a:rPr sz="1550" i="1" spc="-10" dirty="0">
                <a:latin typeface="Times New Roman"/>
                <a:cs typeface="Times New Roman"/>
              </a:rPr>
              <a:t> </a:t>
            </a:r>
            <a:r>
              <a:rPr sz="1550" spc="-465" dirty="0">
                <a:latin typeface="Lucida Sans Unicode"/>
                <a:cs typeface="Lucida Sans Unicode"/>
              </a:rPr>
              <a:t>∘</a:t>
            </a:r>
            <a:r>
              <a:rPr sz="1550" spc="150" dirty="0">
                <a:latin typeface="Lucida Sans Unicode"/>
                <a:cs typeface="Lucida Sans Unicode"/>
              </a:rPr>
              <a:t> </a:t>
            </a:r>
            <a:r>
              <a:rPr sz="1550" i="1" spc="70" dirty="0">
                <a:latin typeface="Times New Roman"/>
                <a:cs typeface="Times New Roman"/>
              </a:rPr>
              <a:t>f</a:t>
            </a:r>
            <a:r>
              <a:rPr sz="1550" i="1" dirty="0">
                <a:latin typeface="Times New Roman"/>
                <a:cs typeface="Times New Roman"/>
              </a:rPr>
              <a:t> </a:t>
            </a:r>
            <a:r>
              <a:rPr sz="1550" i="1" spc="55" dirty="0">
                <a:latin typeface="Times New Roman"/>
                <a:cs typeface="Times New Roman"/>
              </a:rPr>
              <a:t> </a:t>
            </a:r>
            <a:r>
              <a:rPr sz="1550" spc="140" dirty="0">
                <a:latin typeface="Symbol"/>
                <a:cs typeface="Symbol"/>
              </a:rPr>
              <a:t></a:t>
            </a:r>
            <a:r>
              <a:rPr sz="1550" dirty="0">
                <a:latin typeface="Times New Roman"/>
                <a:cs typeface="Times New Roman"/>
              </a:rPr>
              <a:t> </a:t>
            </a:r>
            <a:r>
              <a:rPr sz="1550" spc="-20" dirty="0">
                <a:latin typeface="Times New Roman"/>
                <a:cs typeface="Times New Roman"/>
              </a:rPr>
              <a:t> </a:t>
            </a:r>
            <a:r>
              <a:rPr sz="1550" i="1" spc="70" dirty="0">
                <a:latin typeface="Times New Roman"/>
                <a:cs typeface="Times New Roman"/>
              </a:rPr>
              <a:t>f</a:t>
            </a:r>
            <a:r>
              <a:rPr sz="1550" i="1" dirty="0">
                <a:latin typeface="Times New Roman"/>
                <a:cs typeface="Times New Roman"/>
              </a:rPr>
              <a:t> </a:t>
            </a:r>
            <a:r>
              <a:rPr sz="1550" i="1" spc="-110" dirty="0">
                <a:latin typeface="Times New Roman"/>
                <a:cs typeface="Times New Roman"/>
              </a:rPr>
              <a:t> </a:t>
            </a:r>
            <a:r>
              <a:rPr sz="1550" spc="-465" dirty="0">
                <a:latin typeface="Lucida Sans Unicode"/>
                <a:cs typeface="Lucida Sans Unicode"/>
              </a:rPr>
              <a:t>∘</a:t>
            </a:r>
            <a:r>
              <a:rPr sz="1550" spc="-95" dirty="0">
                <a:latin typeface="Lucida Sans Unicode"/>
                <a:cs typeface="Lucida Sans Unicode"/>
              </a:rPr>
              <a:t> </a:t>
            </a:r>
            <a:r>
              <a:rPr sz="1550" i="1" spc="125" dirty="0">
                <a:latin typeface="Times New Roman"/>
                <a:cs typeface="Times New Roman"/>
              </a:rPr>
              <a:t>g</a:t>
            </a:r>
            <a:endParaRPr sz="1550">
              <a:latin typeface="Times New Roman"/>
              <a:cs typeface="Times New Roman"/>
            </a:endParaRPr>
          </a:p>
          <a:p>
            <a:pPr marL="704850" indent="-334010">
              <a:lnSpc>
                <a:spcPct val="100000"/>
              </a:lnSpc>
              <a:spcBef>
                <a:spcPts val="865"/>
              </a:spcBef>
              <a:buAutoNum type="alphaLcParenBoth"/>
              <a:tabLst>
                <a:tab pos="705485" algn="l"/>
              </a:tabLst>
            </a:pPr>
            <a:r>
              <a:rPr sz="1600" spc="45" dirty="0">
                <a:latin typeface="Times New Roman"/>
                <a:cs typeface="Times New Roman"/>
              </a:rPr>
              <a:t>Explain</a:t>
            </a:r>
            <a:r>
              <a:rPr sz="1600" spc="100" dirty="0">
                <a:latin typeface="Times New Roman"/>
                <a:cs typeface="Times New Roman"/>
              </a:rPr>
              <a:t> </a:t>
            </a:r>
            <a:r>
              <a:rPr sz="1600" spc="130" dirty="0">
                <a:latin typeface="Times New Roman"/>
                <a:cs typeface="Times New Roman"/>
              </a:rPr>
              <a:t>why</a:t>
            </a:r>
            <a:r>
              <a:rPr sz="1600" spc="-15" dirty="0">
                <a:latin typeface="Times New Roman"/>
                <a:cs typeface="Times New Roman"/>
              </a:rPr>
              <a:t> </a:t>
            </a:r>
            <a:r>
              <a:rPr sz="1600" spc="50" dirty="0">
                <a:latin typeface="Times New Roman"/>
                <a:cs typeface="Times New Roman"/>
              </a:rPr>
              <a:t>f</a:t>
            </a:r>
            <a:r>
              <a:rPr sz="1600" spc="-25" dirty="0">
                <a:latin typeface="Times New Roman"/>
                <a:cs typeface="Times New Roman"/>
              </a:rPr>
              <a:t> </a:t>
            </a:r>
            <a:r>
              <a:rPr sz="1600" spc="110" dirty="0">
                <a:latin typeface="Times New Roman"/>
                <a:cs typeface="Times New Roman"/>
              </a:rPr>
              <a:t>and</a:t>
            </a:r>
            <a:r>
              <a:rPr sz="1600" spc="70" dirty="0">
                <a:latin typeface="Times New Roman"/>
                <a:cs typeface="Times New Roman"/>
              </a:rPr>
              <a:t> </a:t>
            </a:r>
            <a:r>
              <a:rPr sz="1600" spc="75" dirty="0">
                <a:latin typeface="Times New Roman"/>
                <a:cs typeface="Times New Roman"/>
              </a:rPr>
              <a:t>g</a:t>
            </a:r>
            <a:r>
              <a:rPr sz="1600" spc="15" dirty="0">
                <a:latin typeface="Times New Roman"/>
                <a:cs typeface="Times New Roman"/>
              </a:rPr>
              <a:t> </a:t>
            </a:r>
            <a:r>
              <a:rPr sz="1600" spc="95" dirty="0">
                <a:latin typeface="Times New Roman"/>
                <a:cs typeface="Times New Roman"/>
              </a:rPr>
              <a:t>have</a:t>
            </a:r>
            <a:r>
              <a:rPr sz="1600" spc="10" dirty="0">
                <a:latin typeface="Times New Roman"/>
                <a:cs typeface="Times New Roman"/>
              </a:rPr>
              <a:t> </a:t>
            </a:r>
            <a:r>
              <a:rPr sz="1600" spc="75" dirty="0">
                <a:latin typeface="Times New Roman"/>
                <a:cs typeface="Times New Roman"/>
              </a:rPr>
              <a:t>inverses</a:t>
            </a:r>
            <a:r>
              <a:rPr sz="1600" spc="-35" dirty="0">
                <a:latin typeface="Times New Roman"/>
                <a:cs typeface="Times New Roman"/>
              </a:rPr>
              <a:t> </a:t>
            </a:r>
            <a:r>
              <a:rPr sz="1600" spc="95" dirty="0">
                <a:latin typeface="Times New Roman"/>
                <a:cs typeface="Times New Roman"/>
              </a:rPr>
              <a:t>but</a:t>
            </a:r>
            <a:r>
              <a:rPr sz="1600" spc="50" dirty="0">
                <a:latin typeface="Times New Roman"/>
                <a:cs typeface="Times New Roman"/>
              </a:rPr>
              <a:t> </a:t>
            </a:r>
            <a:r>
              <a:rPr sz="1600" spc="75" dirty="0">
                <a:latin typeface="Times New Roman"/>
                <a:cs typeface="Times New Roman"/>
              </a:rPr>
              <a:t>h</a:t>
            </a:r>
            <a:r>
              <a:rPr sz="1600" spc="105" dirty="0">
                <a:latin typeface="Times New Roman"/>
                <a:cs typeface="Times New Roman"/>
              </a:rPr>
              <a:t> </a:t>
            </a:r>
            <a:r>
              <a:rPr sz="1600" spc="70" dirty="0">
                <a:latin typeface="Times New Roman"/>
                <a:cs typeface="Times New Roman"/>
              </a:rPr>
              <a:t>does</a:t>
            </a:r>
            <a:r>
              <a:rPr sz="1600" spc="-35" dirty="0">
                <a:latin typeface="Times New Roman"/>
                <a:cs typeface="Times New Roman"/>
              </a:rPr>
              <a:t> </a:t>
            </a:r>
            <a:r>
              <a:rPr sz="1600" spc="80" dirty="0">
                <a:latin typeface="Times New Roman"/>
                <a:cs typeface="Times New Roman"/>
              </a:rPr>
              <a:t>not.</a:t>
            </a:r>
            <a:endParaRPr sz="1600">
              <a:latin typeface="Times New Roman"/>
              <a:cs typeface="Times New Roman"/>
            </a:endParaRPr>
          </a:p>
          <a:p>
            <a:pPr marL="704850" indent="-334010">
              <a:lnSpc>
                <a:spcPct val="100000"/>
              </a:lnSpc>
              <a:spcBef>
                <a:spcPts val="880"/>
              </a:spcBef>
              <a:buAutoNum type="alphaLcParenBoth"/>
              <a:tabLst>
                <a:tab pos="705485" algn="l"/>
              </a:tabLst>
            </a:pPr>
            <a:r>
              <a:rPr sz="1600" spc="-145" dirty="0">
                <a:latin typeface="Times New Roman"/>
                <a:cs typeface="Times New Roman"/>
              </a:rPr>
              <a:t>F</a:t>
            </a:r>
            <a:r>
              <a:rPr sz="1600" spc="25" dirty="0">
                <a:latin typeface="Times New Roman"/>
                <a:cs typeface="Times New Roman"/>
              </a:rPr>
              <a:t>i</a:t>
            </a:r>
            <a:r>
              <a:rPr sz="1600" spc="160" dirty="0">
                <a:latin typeface="Times New Roman"/>
                <a:cs typeface="Times New Roman"/>
              </a:rPr>
              <a:t>n</a:t>
            </a:r>
            <a:r>
              <a:rPr sz="1600" spc="75" dirty="0">
                <a:latin typeface="Times New Roman"/>
                <a:cs typeface="Times New Roman"/>
              </a:rPr>
              <a:t>d</a:t>
            </a:r>
            <a:r>
              <a:rPr sz="1600" spc="50" dirty="0">
                <a:latin typeface="Times New Roman"/>
                <a:cs typeface="Times New Roman"/>
              </a:rPr>
              <a:t> </a:t>
            </a:r>
            <a:r>
              <a:rPr sz="1600" spc="10" dirty="0">
                <a:latin typeface="Times New Roman"/>
                <a:cs typeface="Times New Roman"/>
              </a:rPr>
              <a:t>f</a:t>
            </a:r>
            <a:r>
              <a:rPr sz="1575" spc="60" baseline="39682" dirty="0">
                <a:latin typeface="Times New Roman"/>
                <a:cs typeface="Times New Roman"/>
              </a:rPr>
              <a:t>-</a:t>
            </a:r>
            <a:r>
              <a:rPr sz="1575" spc="-172" baseline="39682" dirty="0">
                <a:latin typeface="Times New Roman"/>
                <a:cs typeface="Times New Roman"/>
              </a:rPr>
              <a:t> </a:t>
            </a:r>
            <a:r>
              <a:rPr sz="1575" spc="89" baseline="39682" dirty="0">
                <a:latin typeface="Times New Roman"/>
                <a:cs typeface="Times New Roman"/>
              </a:rPr>
              <a:t>1</a:t>
            </a:r>
            <a:r>
              <a:rPr sz="1575" baseline="39682" dirty="0">
                <a:latin typeface="Times New Roman"/>
                <a:cs typeface="Times New Roman"/>
              </a:rPr>
              <a:t> </a:t>
            </a:r>
            <a:r>
              <a:rPr sz="1575" spc="-67" baseline="39682" dirty="0">
                <a:latin typeface="Times New Roman"/>
                <a:cs typeface="Times New Roman"/>
              </a:rPr>
              <a:t> </a:t>
            </a:r>
            <a:r>
              <a:rPr sz="1600" spc="105" dirty="0">
                <a:latin typeface="Times New Roman"/>
                <a:cs typeface="Times New Roman"/>
              </a:rPr>
              <a:t>a</a:t>
            </a:r>
            <a:r>
              <a:rPr sz="1600" spc="160" dirty="0">
                <a:latin typeface="Times New Roman"/>
                <a:cs typeface="Times New Roman"/>
              </a:rPr>
              <a:t>n</a:t>
            </a:r>
            <a:r>
              <a:rPr sz="1600" spc="75" dirty="0">
                <a:latin typeface="Times New Roman"/>
                <a:cs typeface="Times New Roman"/>
              </a:rPr>
              <a:t>d</a:t>
            </a:r>
            <a:r>
              <a:rPr sz="1600" spc="50" dirty="0">
                <a:latin typeface="Times New Roman"/>
                <a:cs typeface="Times New Roman"/>
              </a:rPr>
              <a:t> </a:t>
            </a:r>
            <a:r>
              <a:rPr sz="1600" spc="80" dirty="0">
                <a:latin typeface="Times New Roman"/>
                <a:cs typeface="Times New Roman"/>
              </a:rPr>
              <a:t>g</a:t>
            </a:r>
            <a:r>
              <a:rPr sz="1575" spc="60" baseline="39682" dirty="0">
                <a:latin typeface="Times New Roman"/>
                <a:cs typeface="Times New Roman"/>
              </a:rPr>
              <a:t>-</a:t>
            </a:r>
            <a:r>
              <a:rPr sz="1575" spc="-172" baseline="39682" dirty="0">
                <a:latin typeface="Times New Roman"/>
                <a:cs typeface="Times New Roman"/>
              </a:rPr>
              <a:t> </a:t>
            </a:r>
            <a:r>
              <a:rPr sz="1575" spc="179" baseline="39682" dirty="0">
                <a:latin typeface="Times New Roman"/>
                <a:cs typeface="Times New Roman"/>
              </a:rPr>
              <a:t>1</a:t>
            </a:r>
            <a:r>
              <a:rPr sz="1600" spc="35" dirty="0">
                <a:latin typeface="Times New Roman"/>
                <a:cs typeface="Times New Roman"/>
              </a:rPr>
              <a:t>.</a:t>
            </a:r>
            <a:endParaRPr sz="1600">
              <a:latin typeface="Times New Roman"/>
              <a:cs typeface="Times New Roman"/>
            </a:endParaRPr>
          </a:p>
        </p:txBody>
      </p:sp>
      <p:sp>
        <p:nvSpPr>
          <p:cNvPr id="3" name="object 3"/>
          <p:cNvSpPr txBox="1"/>
          <p:nvPr/>
        </p:nvSpPr>
        <p:spPr>
          <a:xfrm>
            <a:off x="3685805" y="2739476"/>
            <a:ext cx="1263650" cy="271145"/>
          </a:xfrm>
          <a:prstGeom prst="rect">
            <a:avLst/>
          </a:prstGeom>
        </p:spPr>
        <p:txBody>
          <a:bodyPr vert="horz" wrap="square" lIns="0" tIns="13335" rIns="0" bIns="0" rtlCol="0">
            <a:spAutoFit/>
          </a:bodyPr>
          <a:lstStyle/>
          <a:p>
            <a:pPr marL="38100">
              <a:lnSpc>
                <a:spcPct val="100000"/>
              </a:lnSpc>
              <a:spcBef>
                <a:spcPts val="105"/>
              </a:spcBef>
            </a:pPr>
            <a:r>
              <a:rPr sz="900" spc="60" dirty="0">
                <a:latin typeface="Symbol"/>
                <a:cs typeface="Symbol"/>
              </a:rPr>
              <a:t></a:t>
            </a:r>
            <a:r>
              <a:rPr sz="900" spc="75" dirty="0">
                <a:latin typeface="Times New Roman"/>
                <a:cs typeface="Times New Roman"/>
              </a:rPr>
              <a:t>1</a:t>
            </a:r>
            <a:r>
              <a:rPr sz="900" dirty="0">
                <a:latin typeface="Times New Roman"/>
                <a:cs typeface="Times New Roman"/>
              </a:rPr>
              <a:t>  </a:t>
            </a:r>
            <a:r>
              <a:rPr sz="900" spc="-80" dirty="0">
                <a:latin typeface="Times New Roman"/>
                <a:cs typeface="Times New Roman"/>
              </a:rPr>
              <a:t> </a:t>
            </a:r>
            <a:r>
              <a:rPr sz="2400" spc="165" baseline="-24305" dirty="0">
                <a:latin typeface="Symbol"/>
                <a:cs typeface="Symbol"/>
              </a:rPr>
              <a:t></a:t>
            </a:r>
            <a:r>
              <a:rPr sz="2400" baseline="-24305" dirty="0">
                <a:latin typeface="Times New Roman"/>
                <a:cs typeface="Times New Roman"/>
              </a:rPr>
              <a:t> </a:t>
            </a:r>
            <a:r>
              <a:rPr sz="2400" spc="-15" baseline="-24305" dirty="0">
                <a:latin typeface="Times New Roman"/>
                <a:cs typeface="Times New Roman"/>
              </a:rPr>
              <a:t> </a:t>
            </a:r>
            <a:r>
              <a:rPr sz="2400" i="1" spc="82" baseline="-24305" dirty="0">
                <a:latin typeface="Times New Roman"/>
                <a:cs typeface="Times New Roman"/>
              </a:rPr>
              <a:t>f</a:t>
            </a:r>
            <a:r>
              <a:rPr sz="2400" i="1" spc="179" baseline="-24305" dirty="0">
                <a:latin typeface="Times New Roman"/>
                <a:cs typeface="Times New Roman"/>
              </a:rPr>
              <a:t> </a:t>
            </a:r>
            <a:r>
              <a:rPr sz="900" spc="60" dirty="0">
                <a:latin typeface="Symbol"/>
                <a:cs typeface="Symbol"/>
              </a:rPr>
              <a:t></a:t>
            </a:r>
            <a:r>
              <a:rPr sz="900" spc="75" dirty="0">
                <a:latin typeface="Times New Roman"/>
                <a:cs typeface="Times New Roman"/>
              </a:rPr>
              <a:t>1</a:t>
            </a:r>
            <a:r>
              <a:rPr sz="900" dirty="0">
                <a:latin typeface="Times New Roman"/>
                <a:cs typeface="Times New Roman"/>
              </a:rPr>
              <a:t> </a:t>
            </a:r>
            <a:r>
              <a:rPr sz="900" spc="-20" dirty="0">
                <a:latin typeface="Times New Roman"/>
                <a:cs typeface="Times New Roman"/>
              </a:rPr>
              <a:t> </a:t>
            </a:r>
            <a:r>
              <a:rPr sz="2400" spc="-742" baseline="-24305" dirty="0">
                <a:latin typeface="Lucida Sans Unicode"/>
                <a:cs typeface="Lucida Sans Unicode"/>
              </a:rPr>
              <a:t>∘</a:t>
            </a:r>
            <a:r>
              <a:rPr sz="2400" spc="-165" baseline="-24305" dirty="0">
                <a:latin typeface="Lucida Sans Unicode"/>
                <a:cs typeface="Lucida Sans Unicode"/>
              </a:rPr>
              <a:t> </a:t>
            </a:r>
            <a:r>
              <a:rPr sz="2400" i="1" spc="150" baseline="-24305" dirty="0">
                <a:latin typeface="Times New Roman"/>
                <a:cs typeface="Times New Roman"/>
              </a:rPr>
              <a:t>g</a:t>
            </a:r>
            <a:r>
              <a:rPr sz="2400" i="1" spc="-254" baseline="-24305" dirty="0">
                <a:latin typeface="Times New Roman"/>
                <a:cs typeface="Times New Roman"/>
              </a:rPr>
              <a:t> </a:t>
            </a:r>
            <a:r>
              <a:rPr sz="900" spc="60" dirty="0">
                <a:latin typeface="Symbol"/>
                <a:cs typeface="Symbol"/>
              </a:rPr>
              <a:t></a:t>
            </a:r>
            <a:r>
              <a:rPr sz="900" spc="75" dirty="0">
                <a:latin typeface="Times New Roman"/>
                <a:cs typeface="Times New Roman"/>
              </a:rPr>
              <a:t>1</a:t>
            </a:r>
            <a:endParaRPr sz="900">
              <a:latin typeface="Times New Roman"/>
              <a:cs typeface="Times New Roman"/>
            </a:endParaRPr>
          </a:p>
        </p:txBody>
      </p:sp>
      <p:sp>
        <p:nvSpPr>
          <p:cNvPr id="4" name="object 4"/>
          <p:cNvSpPr txBox="1"/>
          <p:nvPr/>
        </p:nvSpPr>
        <p:spPr>
          <a:xfrm>
            <a:off x="676574" y="2831615"/>
            <a:ext cx="3018790" cy="271145"/>
          </a:xfrm>
          <a:prstGeom prst="rect">
            <a:avLst/>
          </a:prstGeom>
        </p:spPr>
        <p:txBody>
          <a:bodyPr vert="horz" wrap="square" lIns="0" tIns="13335" rIns="0" bIns="0" rtlCol="0">
            <a:spAutoFit/>
          </a:bodyPr>
          <a:lstStyle/>
          <a:p>
            <a:pPr marL="38100">
              <a:lnSpc>
                <a:spcPct val="100000"/>
              </a:lnSpc>
              <a:spcBef>
                <a:spcPts val="105"/>
              </a:spcBef>
            </a:pPr>
            <a:r>
              <a:rPr sz="1600" spc="25" dirty="0">
                <a:latin typeface="Times New Roman"/>
                <a:cs typeface="Times New Roman"/>
              </a:rPr>
              <a:t>(</a:t>
            </a:r>
            <a:r>
              <a:rPr sz="1600" spc="105" dirty="0">
                <a:latin typeface="Times New Roman"/>
                <a:cs typeface="Times New Roman"/>
              </a:rPr>
              <a:t>d</a:t>
            </a:r>
            <a:r>
              <a:rPr sz="1600" spc="50" dirty="0">
                <a:latin typeface="Times New Roman"/>
                <a:cs typeface="Times New Roman"/>
              </a:rPr>
              <a:t>)</a:t>
            </a:r>
            <a:r>
              <a:rPr sz="1600" spc="170" dirty="0">
                <a:latin typeface="Times New Roman"/>
                <a:cs typeface="Times New Roman"/>
              </a:rPr>
              <a:t> </a:t>
            </a:r>
            <a:r>
              <a:rPr sz="1600" spc="-110" dirty="0">
                <a:latin typeface="Times New Roman"/>
                <a:cs typeface="Times New Roman"/>
              </a:rPr>
              <a:t>S</a:t>
            </a:r>
            <a:r>
              <a:rPr sz="1600" spc="160" dirty="0">
                <a:latin typeface="Times New Roman"/>
                <a:cs typeface="Times New Roman"/>
              </a:rPr>
              <a:t>h</a:t>
            </a:r>
            <a:r>
              <a:rPr sz="1600" spc="55" dirty="0">
                <a:latin typeface="Times New Roman"/>
                <a:cs typeface="Times New Roman"/>
              </a:rPr>
              <a:t>o</a:t>
            </a:r>
            <a:r>
              <a:rPr sz="1600" spc="105" dirty="0">
                <a:latin typeface="Times New Roman"/>
                <a:cs typeface="Times New Roman"/>
              </a:rPr>
              <a:t>w</a:t>
            </a:r>
            <a:r>
              <a:rPr sz="1600" spc="65" dirty="0">
                <a:latin typeface="Times New Roman"/>
                <a:cs typeface="Times New Roman"/>
              </a:rPr>
              <a:t> </a:t>
            </a:r>
            <a:r>
              <a:rPr sz="1600" spc="55" dirty="0">
                <a:latin typeface="Times New Roman"/>
                <a:cs typeface="Times New Roman"/>
              </a:rPr>
              <a:t>t</a:t>
            </a:r>
            <a:r>
              <a:rPr sz="1600" spc="160" dirty="0">
                <a:latin typeface="Times New Roman"/>
                <a:cs typeface="Times New Roman"/>
              </a:rPr>
              <a:t>h</a:t>
            </a:r>
            <a:r>
              <a:rPr sz="1600" spc="105" dirty="0">
                <a:latin typeface="Times New Roman"/>
                <a:cs typeface="Times New Roman"/>
              </a:rPr>
              <a:t>a</a:t>
            </a:r>
            <a:r>
              <a:rPr sz="1600" spc="40" dirty="0">
                <a:latin typeface="Times New Roman"/>
                <a:cs typeface="Times New Roman"/>
              </a:rPr>
              <a:t>t</a:t>
            </a:r>
            <a:r>
              <a:rPr sz="1600" dirty="0">
                <a:latin typeface="Times New Roman"/>
                <a:cs typeface="Times New Roman"/>
              </a:rPr>
              <a:t> </a:t>
            </a:r>
            <a:r>
              <a:rPr sz="1600" spc="-90" dirty="0">
                <a:latin typeface="Times New Roman"/>
                <a:cs typeface="Times New Roman"/>
              </a:rPr>
              <a:t> </a:t>
            </a:r>
            <a:r>
              <a:rPr sz="1600" spc="65" dirty="0">
                <a:latin typeface="Times New Roman"/>
                <a:cs typeface="Times New Roman"/>
              </a:rPr>
              <a:t>(</a:t>
            </a:r>
            <a:r>
              <a:rPr sz="1600" spc="-45" dirty="0">
                <a:latin typeface="Times New Roman"/>
                <a:cs typeface="Times New Roman"/>
              </a:rPr>
              <a:t> </a:t>
            </a:r>
            <a:r>
              <a:rPr sz="1600" i="1" spc="55" dirty="0">
                <a:latin typeface="Times New Roman"/>
                <a:cs typeface="Times New Roman"/>
              </a:rPr>
              <a:t>f</a:t>
            </a:r>
            <a:r>
              <a:rPr sz="1600" i="1" dirty="0">
                <a:latin typeface="Times New Roman"/>
                <a:cs typeface="Times New Roman"/>
              </a:rPr>
              <a:t> </a:t>
            </a:r>
            <a:r>
              <a:rPr sz="1600" i="1" spc="-125" dirty="0">
                <a:latin typeface="Times New Roman"/>
                <a:cs typeface="Times New Roman"/>
              </a:rPr>
              <a:t> </a:t>
            </a:r>
            <a:r>
              <a:rPr sz="1600" spc="-495" dirty="0">
                <a:latin typeface="Lucida Sans Unicode"/>
                <a:cs typeface="Lucida Sans Unicode"/>
              </a:rPr>
              <a:t>∘</a:t>
            </a:r>
            <a:r>
              <a:rPr sz="1600" spc="-110" dirty="0">
                <a:latin typeface="Lucida Sans Unicode"/>
                <a:cs typeface="Lucida Sans Unicode"/>
              </a:rPr>
              <a:t> </a:t>
            </a:r>
            <a:r>
              <a:rPr sz="1600" i="1" spc="204" dirty="0">
                <a:latin typeface="Times New Roman"/>
                <a:cs typeface="Times New Roman"/>
              </a:rPr>
              <a:t>g</a:t>
            </a:r>
            <a:r>
              <a:rPr sz="1600" spc="190" dirty="0">
                <a:latin typeface="Times New Roman"/>
                <a:cs typeface="Times New Roman"/>
              </a:rPr>
              <a:t>)</a:t>
            </a:r>
            <a:r>
              <a:rPr sz="1350" spc="89" baseline="46296" dirty="0">
                <a:latin typeface="Symbol"/>
                <a:cs typeface="Symbol"/>
              </a:rPr>
              <a:t></a:t>
            </a:r>
            <a:r>
              <a:rPr sz="1350" spc="112" baseline="46296" dirty="0">
                <a:latin typeface="Times New Roman"/>
                <a:cs typeface="Times New Roman"/>
              </a:rPr>
              <a:t>1</a:t>
            </a:r>
            <a:r>
              <a:rPr sz="1350" baseline="46296" dirty="0">
                <a:latin typeface="Times New Roman"/>
                <a:cs typeface="Times New Roman"/>
              </a:rPr>
              <a:t>  </a:t>
            </a:r>
            <a:r>
              <a:rPr sz="1350" spc="-120" baseline="46296" dirty="0">
                <a:latin typeface="Times New Roman"/>
                <a:cs typeface="Times New Roman"/>
              </a:rPr>
              <a:t> </a:t>
            </a:r>
            <a:r>
              <a:rPr sz="1600" spc="110" dirty="0">
                <a:latin typeface="Symbol"/>
                <a:cs typeface="Symbol"/>
              </a:rPr>
              <a:t></a:t>
            </a:r>
            <a:r>
              <a:rPr sz="1600" spc="114" dirty="0">
                <a:latin typeface="Times New Roman"/>
                <a:cs typeface="Times New Roman"/>
              </a:rPr>
              <a:t> </a:t>
            </a:r>
            <a:r>
              <a:rPr sz="1600" i="1" spc="100" dirty="0">
                <a:latin typeface="Times New Roman"/>
                <a:cs typeface="Times New Roman"/>
              </a:rPr>
              <a:t>g</a:t>
            </a:r>
            <a:r>
              <a:rPr sz="1600" i="1" spc="-170" dirty="0">
                <a:latin typeface="Times New Roman"/>
                <a:cs typeface="Times New Roman"/>
              </a:rPr>
              <a:t> </a:t>
            </a:r>
            <a:r>
              <a:rPr sz="1350" spc="89" baseline="46296" dirty="0">
                <a:latin typeface="Symbol"/>
                <a:cs typeface="Symbol"/>
              </a:rPr>
              <a:t></a:t>
            </a:r>
            <a:r>
              <a:rPr sz="1350" spc="112" baseline="46296" dirty="0">
                <a:latin typeface="Times New Roman"/>
                <a:cs typeface="Times New Roman"/>
              </a:rPr>
              <a:t>1</a:t>
            </a:r>
            <a:r>
              <a:rPr sz="1350" baseline="46296" dirty="0">
                <a:latin typeface="Times New Roman"/>
                <a:cs typeface="Times New Roman"/>
              </a:rPr>
              <a:t> </a:t>
            </a:r>
            <a:r>
              <a:rPr sz="1350" spc="-30" baseline="46296" dirty="0">
                <a:latin typeface="Times New Roman"/>
                <a:cs typeface="Times New Roman"/>
              </a:rPr>
              <a:t> </a:t>
            </a:r>
            <a:r>
              <a:rPr sz="1600" spc="-495" dirty="0">
                <a:latin typeface="Lucida Sans Unicode"/>
                <a:cs typeface="Lucida Sans Unicode"/>
              </a:rPr>
              <a:t>∘</a:t>
            </a:r>
            <a:r>
              <a:rPr sz="1600" spc="135" dirty="0">
                <a:latin typeface="Lucida Sans Unicode"/>
                <a:cs typeface="Lucida Sans Unicode"/>
              </a:rPr>
              <a:t> </a:t>
            </a:r>
            <a:r>
              <a:rPr sz="1600" i="1" spc="55" dirty="0">
                <a:latin typeface="Times New Roman"/>
                <a:cs typeface="Times New Roman"/>
              </a:rPr>
              <a:t>f</a:t>
            </a:r>
            <a:endParaRPr sz="1600">
              <a:latin typeface="Times New Roman"/>
              <a:cs typeface="Times New Roman"/>
            </a:endParaRPr>
          </a:p>
        </p:txBody>
      </p:sp>
      <p:sp>
        <p:nvSpPr>
          <p:cNvPr id="5" name="object 5"/>
          <p:cNvSpPr txBox="1"/>
          <p:nvPr/>
        </p:nvSpPr>
        <p:spPr>
          <a:xfrm>
            <a:off x="368300" y="3293980"/>
            <a:ext cx="849630" cy="643255"/>
          </a:xfrm>
          <a:prstGeom prst="rect">
            <a:avLst/>
          </a:prstGeom>
        </p:spPr>
        <p:txBody>
          <a:bodyPr vert="horz" wrap="square" lIns="0" tIns="77470" rIns="0" bIns="0" rtlCol="0">
            <a:spAutoFit/>
          </a:bodyPr>
          <a:lstStyle/>
          <a:p>
            <a:pPr marL="12700">
              <a:lnSpc>
                <a:spcPct val="100000"/>
              </a:lnSpc>
              <a:spcBef>
                <a:spcPts val="610"/>
              </a:spcBef>
            </a:pPr>
            <a:r>
              <a:rPr sz="1600" b="1" spc="-110" dirty="0">
                <a:latin typeface="Times New Roman"/>
                <a:cs typeface="Times New Roman"/>
              </a:rPr>
              <a:t>S</a:t>
            </a:r>
            <a:r>
              <a:rPr sz="1600" b="1" spc="55" dirty="0">
                <a:latin typeface="Times New Roman"/>
                <a:cs typeface="Times New Roman"/>
              </a:rPr>
              <a:t>o</a:t>
            </a:r>
            <a:r>
              <a:rPr sz="1600" b="1" spc="25" dirty="0">
                <a:latin typeface="Times New Roman"/>
                <a:cs typeface="Times New Roman"/>
              </a:rPr>
              <a:t>l</a:t>
            </a:r>
            <a:r>
              <a:rPr sz="1600" b="1" spc="65" dirty="0">
                <a:latin typeface="Times New Roman"/>
                <a:cs typeface="Times New Roman"/>
              </a:rPr>
              <a:t>u</a:t>
            </a:r>
            <a:r>
              <a:rPr sz="1600" b="1" spc="-10" dirty="0">
                <a:latin typeface="Times New Roman"/>
                <a:cs typeface="Times New Roman"/>
              </a:rPr>
              <a:t>t</a:t>
            </a:r>
            <a:r>
              <a:rPr sz="1600" b="1" spc="25" dirty="0">
                <a:latin typeface="Times New Roman"/>
                <a:cs typeface="Times New Roman"/>
              </a:rPr>
              <a:t>i</a:t>
            </a:r>
            <a:r>
              <a:rPr sz="1600" b="1" spc="55" dirty="0">
                <a:latin typeface="Times New Roman"/>
                <a:cs typeface="Times New Roman"/>
              </a:rPr>
              <a:t>o</a:t>
            </a:r>
            <a:r>
              <a:rPr sz="1600" b="1" spc="65" dirty="0">
                <a:latin typeface="Times New Roman"/>
                <a:cs typeface="Times New Roman"/>
              </a:rPr>
              <a:t>n</a:t>
            </a:r>
            <a:r>
              <a:rPr sz="1600" b="1" spc="50" dirty="0">
                <a:latin typeface="Times New Roman"/>
                <a:cs typeface="Times New Roman"/>
              </a:rPr>
              <a:t>:</a:t>
            </a:r>
            <a:endParaRPr sz="1600">
              <a:latin typeface="Times New Roman"/>
              <a:cs typeface="Times New Roman"/>
            </a:endParaRPr>
          </a:p>
          <a:p>
            <a:pPr marL="346075">
              <a:lnSpc>
                <a:spcPct val="100000"/>
              </a:lnSpc>
              <a:spcBef>
                <a:spcPts val="515"/>
              </a:spcBef>
            </a:pPr>
            <a:r>
              <a:rPr sz="1600" spc="60" dirty="0">
                <a:latin typeface="Times New Roman"/>
                <a:cs typeface="Times New Roman"/>
              </a:rPr>
              <a:t>(a)</a:t>
            </a:r>
            <a:endParaRPr sz="1600">
              <a:latin typeface="Times New Roman"/>
              <a:cs typeface="Times New Roman"/>
            </a:endParaRPr>
          </a:p>
        </p:txBody>
      </p:sp>
      <p:pic>
        <p:nvPicPr>
          <p:cNvPr id="6" name="object 6"/>
          <p:cNvPicPr/>
          <p:nvPr/>
        </p:nvPicPr>
        <p:blipFill>
          <a:blip r:embed="rId2" cstate="print"/>
          <a:stretch>
            <a:fillRect/>
          </a:stretch>
        </p:blipFill>
        <p:spPr>
          <a:xfrm>
            <a:off x="1511531" y="4312818"/>
            <a:ext cx="5201446" cy="2189296"/>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302" y="281255"/>
            <a:ext cx="3539490" cy="269875"/>
          </a:xfrm>
          <a:prstGeom prst="rect">
            <a:avLst/>
          </a:prstGeom>
        </p:spPr>
        <p:txBody>
          <a:bodyPr vert="horz" wrap="square" lIns="0" tIns="12700" rIns="0" bIns="0" rtlCol="0">
            <a:spAutoFit/>
          </a:bodyPr>
          <a:lstStyle/>
          <a:p>
            <a:pPr marL="12700">
              <a:lnSpc>
                <a:spcPct val="100000"/>
              </a:lnSpc>
              <a:spcBef>
                <a:spcPts val="100"/>
              </a:spcBef>
            </a:pPr>
            <a:r>
              <a:rPr sz="1200" spc="515" dirty="0">
                <a:latin typeface="Symbol"/>
                <a:cs typeface="Symbol"/>
              </a:rPr>
              <a:t></a:t>
            </a:r>
            <a:r>
              <a:rPr sz="1200" spc="250" dirty="0">
                <a:latin typeface="Times New Roman"/>
                <a:cs typeface="Times New Roman"/>
              </a:rPr>
              <a:t> </a:t>
            </a:r>
            <a:r>
              <a:rPr sz="1200" i="1" spc="165" dirty="0">
                <a:latin typeface="Times New Roman"/>
                <a:cs typeface="Times New Roman"/>
              </a:rPr>
              <a:t>f</a:t>
            </a:r>
            <a:r>
              <a:rPr sz="1200" i="1" spc="409" dirty="0">
                <a:latin typeface="Times New Roman"/>
                <a:cs typeface="Times New Roman"/>
              </a:rPr>
              <a:t> </a:t>
            </a:r>
            <a:r>
              <a:rPr sz="1200" spc="-270" dirty="0">
                <a:latin typeface="Lucida Sans Unicode"/>
                <a:cs typeface="Lucida Sans Unicode"/>
              </a:rPr>
              <a:t>∘</a:t>
            </a:r>
            <a:r>
              <a:rPr sz="1200" spc="-170" dirty="0">
                <a:latin typeface="Lucida Sans Unicode"/>
                <a:cs typeface="Lucida Sans Unicode"/>
              </a:rPr>
              <a:t> </a:t>
            </a:r>
            <a:r>
              <a:rPr sz="1200" i="1" spc="295" dirty="0">
                <a:latin typeface="Times New Roman"/>
                <a:cs typeface="Times New Roman"/>
              </a:rPr>
              <a:t>g</a:t>
            </a:r>
            <a:r>
              <a:rPr sz="1200" i="1" spc="285" dirty="0">
                <a:latin typeface="Times New Roman"/>
                <a:cs typeface="Times New Roman"/>
              </a:rPr>
              <a:t> </a:t>
            </a:r>
            <a:r>
              <a:rPr sz="1200" spc="325" dirty="0">
                <a:latin typeface="Symbol"/>
                <a:cs typeface="Symbol"/>
              </a:rPr>
              <a:t></a:t>
            </a:r>
            <a:r>
              <a:rPr sz="1200" spc="80" dirty="0">
                <a:latin typeface="Times New Roman"/>
                <a:cs typeface="Times New Roman"/>
              </a:rPr>
              <a:t> </a:t>
            </a:r>
            <a:r>
              <a:rPr sz="1600" spc="114" dirty="0">
                <a:latin typeface="Symbol"/>
                <a:cs typeface="Symbol"/>
              </a:rPr>
              <a:t></a:t>
            </a:r>
            <a:r>
              <a:rPr sz="1200" spc="114" dirty="0">
                <a:latin typeface="Times New Roman"/>
                <a:cs typeface="Times New Roman"/>
              </a:rPr>
              <a:t>(1,4),</a:t>
            </a:r>
            <a:r>
              <a:rPr sz="1200" spc="-95" dirty="0">
                <a:latin typeface="Times New Roman"/>
                <a:cs typeface="Times New Roman"/>
              </a:rPr>
              <a:t> </a:t>
            </a:r>
            <a:r>
              <a:rPr sz="1200" spc="195" dirty="0">
                <a:latin typeface="Times New Roman"/>
                <a:cs typeface="Times New Roman"/>
              </a:rPr>
              <a:t>(2,3),</a:t>
            </a:r>
            <a:r>
              <a:rPr sz="1200" spc="-95" dirty="0">
                <a:latin typeface="Times New Roman"/>
                <a:cs typeface="Times New Roman"/>
              </a:rPr>
              <a:t> </a:t>
            </a:r>
            <a:r>
              <a:rPr sz="1200" spc="195" dirty="0">
                <a:latin typeface="Times New Roman"/>
                <a:cs typeface="Times New Roman"/>
              </a:rPr>
              <a:t>(3,2),</a:t>
            </a:r>
            <a:r>
              <a:rPr sz="1200" spc="-90" dirty="0">
                <a:latin typeface="Times New Roman"/>
                <a:cs typeface="Times New Roman"/>
              </a:rPr>
              <a:t> </a:t>
            </a:r>
            <a:r>
              <a:rPr sz="1200" spc="160" dirty="0">
                <a:latin typeface="Times New Roman"/>
                <a:cs typeface="Times New Roman"/>
              </a:rPr>
              <a:t>(4,1),</a:t>
            </a:r>
            <a:r>
              <a:rPr sz="1200" spc="-85" dirty="0">
                <a:latin typeface="Times New Roman"/>
                <a:cs typeface="Times New Roman"/>
              </a:rPr>
              <a:t> </a:t>
            </a:r>
            <a:r>
              <a:rPr sz="1200" spc="170" dirty="0">
                <a:latin typeface="Times New Roman"/>
                <a:cs typeface="Times New Roman"/>
              </a:rPr>
              <a:t>(5,5)</a:t>
            </a:r>
            <a:r>
              <a:rPr sz="1600" spc="170" dirty="0">
                <a:latin typeface="Symbol"/>
                <a:cs typeface="Symbol"/>
              </a:rPr>
              <a:t></a:t>
            </a:r>
            <a:endParaRPr sz="1600">
              <a:latin typeface="Symbol"/>
              <a:cs typeface="Symbol"/>
            </a:endParaRPr>
          </a:p>
        </p:txBody>
      </p:sp>
      <p:sp>
        <p:nvSpPr>
          <p:cNvPr id="3" name="object 3"/>
          <p:cNvSpPr txBox="1"/>
          <p:nvPr/>
        </p:nvSpPr>
        <p:spPr>
          <a:xfrm>
            <a:off x="292302" y="2283435"/>
            <a:ext cx="8157209" cy="789305"/>
          </a:xfrm>
          <a:prstGeom prst="rect">
            <a:avLst/>
          </a:prstGeom>
        </p:spPr>
        <p:txBody>
          <a:bodyPr vert="horz" wrap="square" lIns="0" tIns="74930" rIns="0" bIns="0" rtlCol="0">
            <a:spAutoFit/>
          </a:bodyPr>
          <a:lstStyle/>
          <a:p>
            <a:pPr marL="12700">
              <a:lnSpc>
                <a:spcPct val="100000"/>
              </a:lnSpc>
              <a:spcBef>
                <a:spcPts val="590"/>
              </a:spcBef>
            </a:pPr>
            <a:r>
              <a:rPr sz="1200" spc="515" dirty="0">
                <a:latin typeface="Symbol"/>
                <a:cs typeface="Symbol"/>
              </a:rPr>
              <a:t></a:t>
            </a:r>
            <a:r>
              <a:rPr sz="1200" spc="-5" dirty="0">
                <a:latin typeface="Times New Roman"/>
                <a:cs typeface="Times New Roman"/>
              </a:rPr>
              <a:t> </a:t>
            </a:r>
            <a:r>
              <a:rPr sz="1200" i="1" spc="295" dirty="0">
                <a:latin typeface="Times New Roman"/>
                <a:cs typeface="Times New Roman"/>
              </a:rPr>
              <a:t>g</a:t>
            </a:r>
            <a:r>
              <a:rPr sz="1200" i="1" spc="114" dirty="0">
                <a:latin typeface="Times New Roman"/>
                <a:cs typeface="Times New Roman"/>
              </a:rPr>
              <a:t> </a:t>
            </a:r>
            <a:r>
              <a:rPr sz="1200" spc="-270" dirty="0">
                <a:latin typeface="Lucida Sans Unicode"/>
                <a:cs typeface="Lucida Sans Unicode"/>
              </a:rPr>
              <a:t>∘</a:t>
            </a:r>
            <a:r>
              <a:rPr sz="1200" dirty="0">
                <a:latin typeface="Lucida Sans Unicode"/>
                <a:cs typeface="Lucida Sans Unicode"/>
              </a:rPr>
              <a:t> </a:t>
            </a:r>
            <a:r>
              <a:rPr sz="1200" spc="-80" dirty="0">
                <a:latin typeface="Lucida Sans Unicode"/>
                <a:cs typeface="Lucida Sans Unicode"/>
              </a:rPr>
              <a:t> </a:t>
            </a:r>
            <a:r>
              <a:rPr sz="1200" i="1" spc="165" dirty="0">
                <a:latin typeface="Times New Roman"/>
                <a:cs typeface="Times New Roman"/>
              </a:rPr>
              <a:t>f</a:t>
            </a:r>
            <a:r>
              <a:rPr sz="1200" i="1" dirty="0">
                <a:latin typeface="Times New Roman"/>
                <a:cs typeface="Times New Roman"/>
              </a:rPr>
              <a:t>  </a:t>
            </a:r>
            <a:r>
              <a:rPr sz="1200" i="1" spc="-25" dirty="0">
                <a:latin typeface="Times New Roman"/>
                <a:cs typeface="Times New Roman"/>
              </a:rPr>
              <a:t> </a:t>
            </a:r>
            <a:r>
              <a:rPr sz="1200" spc="325" dirty="0">
                <a:latin typeface="Symbol"/>
                <a:cs typeface="Symbol"/>
              </a:rPr>
              <a:t></a:t>
            </a:r>
            <a:r>
              <a:rPr sz="1200" spc="75" dirty="0">
                <a:latin typeface="Times New Roman"/>
                <a:cs typeface="Times New Roman"/>
              </a:rPr>
              <a:t> </a:t>
            </a:r>
            <a:r>
              <a:rPr sz="1600" spc="-155" dirty="0">
                <a:latin typeface="Symbol"/>
                <a:cs typeface="Symbol"/>
              </a:rPr>
              <a:t></a:t>
            </a:r>
            <a:r>
              <a:rPr sz="1200" spc="45" dirty="0">
                <a:latin typeface="Times New Roman"/>
                <a:cs typeface="Times New Roman"/>
              </a:rPr>
              <a:t>(</a:t>
            </a:r>
            <a:r>
              <a:rPr sz="1200" spc="120" dirty="0">
                <a:latin typeface="Times New Roman"/>
                <a:cs typeface="Times New Roman"/>
              </a:rPr>
              <a:t>1</a:t>
            </a:r>
            <a:r>
              <a:rPr sz="1200" spc="190" dirty="0">
                <a:latin typeface="Times New Roman"/>
                <a:cs typeface="Times New Roman"/>
              </a:rPr>
              <a:t>,5</a:t>
            </a:r>
            <a:r>
              <a:rPr sz="1200" spc="170" dirty="0">
                <a:latin typeface="Times New Roman"/>
                <a:cs typeface="Times New Roman"/>
              </a:rPr>
              <a:t>)</a:t>
            </a:r>
            <a:r>
              <a:rPr sz="1200" spc="145" dirty="0">
                <a:latin typeface="Times New Roman"/>
                <a:cs typeface="Times New Roman"/>
              </a:rPr>
              <a:t>,</a:t>
            </a:r>
            <a:r>
              <a:rPr sz="1200" spc="-95" dirty="0">
                <a:latin typeface="Times New Roman"/>
                <a:cs typeface="Times New Roman"/>
              </a:rPr>
              <a:t> </a:t>
            </a:r>
            <a:r>
              <a:rPr sz="1200" spc="240" dirty="0">
                <a:latin typeface="Times New Roman"/>
                <a:cs typeface="Times New Roman"/>
              </a:rPr>
              <a:t>(</a:t>
            </a:r>
            <a:r>
              <a:rPr sz="1200" spc="190" dirty="0">
                <a:latin typeface="Times New Roman"/>
                <a:cs typeface="Times New Roman"/>
              </a:rPr>
              <a:t>2,</a:t>
            </a:r>
            <a:r>
              <a:rPr sz="1200" spc="235" dirty="0">
                <a:latin typeface="Times New Roman"/>
                <a:cs typeface="Times New Roman"/>
              </a:rPr>
              <a:t>3</a:t>
            </a:r>
            <a:r>
              <a:rPr sz="1200" spc="170" dirty="0">
                <a:latin typeface="Times New Roman"/>
                <a:cs typeface="Times New Roman"/>
              </a:rPr>
              <a:t>)</a:t>
            </a:r>
            <a:r>
              <a:rPr sz="1200" spc="145" dirty="0">
                <a:latin typeface="Times New Roman"/>
                <a:cs typeface="Times New Roman"/>
              </a:rPr>
              <a:t>,</a:t>
            </a:r>
            <a:r>
              <a:rPr sz="1200" spc="-90" dirty="0">
                <a:latin typeface="Times New Roman"/>
                <a:cs typeface="Times New Roman"/>
              </a:rPr>
              <a:t> </a:t>
            </a:r>
            <a:r>
              <a:rPr sz="1200" spc="180" dirty="0">
                <a:latin typeface="Times New Roman"/>
                <a:cs typeface="Times New Roman"/>
              </a:rPr>
              <a:t>(</a:t>
            </a:r>
            <a:r>
              <a:rPr sz="1200" spc="210" dirty="0">
                <a:latin typeface="Times New Roman"/>
                <a:cs typeface="Times New Roman"/>
              </a:rPr>
              <a:t>3</a:t>
            </a:r>
            <a:r>
              <a:rPr sz="1200" spc="170" dirty="0">
                <a:latin typeface="Times New Roman"/>
                <a:cs typeface="Times New Roman"/>
              </a:rPr>
              <a:t>,</a:t>
            </a:r>
            <a:r>
              <a:rPr sz="1200" spc="290" dirty="0">
                <a:latin typeface="Times New Roman"/>
                <a:cs typeface="Times New Roman"/>
              </a:rPr>
              <a:t>2</a:t>
            </a:r>
            <a:r>
              <a:rPr sz="1200" spc="170" dirty="0">
                <a:latin typeface="Times New Roman"/>
                <a:cs typeface="Times New Roman"/>
              </a:rPr>
              <a:t>)</a:t>
            </a:r>
            <a:r>
              <a:rPr sz="1200" spc="145" dirty="0">
                <a:latin typeface="Times New Roman"/>
                <a:cs typeface="Times New Roman"/>
              </a:rPr>
              <a:t>,</a:t>
            </a:r>
            <a:r>
              <a:rPr sz="1200" spc="-90" dirty="0">
                <a:latin typeface="Times New Roman"/>
                <a:cs typeface="Times New Roman"/>
              </a:rPr>
              <a:t> </a:t>
            </a:r>
            <a:r>
              <a:rPr sz="1200" spc="240" dirty="0">
                <a:latin typeface="Times New Roman"/>
                <a:cs typeface="Times New Roman"/>
              </a:rPr>
              <a:t>(</a:t>
            </a:r>
            <a:r>
              <a:rPr sz="1200" spc="260" dirty="0">
                <a:latin typeface="Times New Roman"/>
                <a:cs typeface="Times New Roman"/>
              </a:rPr>
              <a:t>4</a:t>
            </a:r>
            <a:r>
              <a:rPr sz="1200" spc="170" dirty="0">
                <a:latin typeface="Times New Roman"/>
                <a:cs typeface="Times New Roman"/>
              </a:rPr>
              <a:t>,</a:t>
            </a:r>
            <a:r>
              <a:rPr sz="1200" spc="295" dirty="0">
                <a:latin typeface="Times New Roman"/>
                <a:cs typeface="Times New Roman"/>
              </a:rPr>
              <a:t>4</a:t>
            </a:r>
            <a:r>
              <a:rPr sz="1200" spc="170" dirty="0">
                <a:latin typeface="Times New Roman"/>
                <a:cs typeface="Times New Roman"/>
              </a:rPr>
              <a:t>)</a:t>
            </a:r>
            <a:r>
              <a:rPr sz="1200" spc="145" dirty="0">
                <a:latin typeface="Times New Roman"/>
                <a:cs typeface="Times New Roman"/>
              </a:rPr>
              <a:t>,</a:t>
            </a:r>
            <a:r>
              <a:rPr sz="1200" spc="-95" dirty="0">
                <a:latin typeface="Times New Roman"/>
                <a:cs typeface="Times New Roman"/>
              </a:rPr>
              <a:t> </a:t>
            </a:r>
            <a:r>
              <a:rPr sz="1200" spc="185" dirty="0">
                <a:latin typeface="Times New Roman"/>
                <a:cs typeface="Times New Roman"/>
              </a:rPr>
              <a:t>(</a:t>
            </a:r>
            <a:r>
              <a:rPr sz="1200" spc="235" dirty="0">
                <a:latin typeface="Times New Roman"/>
                <a:cs typeface="Times New Roman"/>
              </a:rPr>
              <a:t>5</a:t>
            </a:r>
            <a:r>
              <a:rPr sz="1200" spc="-25" dirty="0">
                <a:latin typeface="Times New Roman"/>
                <a:cs typeface="Times New Roman"/>
              </a:rPr>
              <a:t>,</a:t>
            </a:r>
            <a:r>
              <a:rPr sz="1200" spc="150" dirty="0">
                <a:latin typeface="Times New Roman"/>
                <a:cs typeface="Times New Roman"/>
              </a:rPr>
              <a:t>1</a:t>
            </a:r>
            <a:r>
              <a:rPr sz="1200" spc="145" dirty="0">
                <a:latin typeface="Times New Roman"/>
                <a:cs typeface="Times New Roman"/>
              </a:rPr>
              <a:t>)</a:t>
            </a:r>
            <a:r>
              <a:rPr sz="1600" spc="80" dirty="0">
                <a:latin typeface="Symbol"/>
                <a:cs typeface="Symbol"/>
              </a:rPr>
              <a:t></a:t>
            </a:r>
            <a:endParaRPr sz="1600">
              <a:latin typeface="Symbol"/>
              <a:cs typeface="Symbol"/>
            </a:endParaRPr>
          </a:p>
          <a:p>
            <a:pPr marL="288290">
              <a:lnSpc>
                <a:spcPct val="100000"/>
              </a:lnSpc>
              <a:spcBef>
                <a:spcPts val="370"/>
              </a:spcBef>
            </a:pPr>
            <a:r>
              <a:rPr sz="1800" spc="292" baseline="2314" dirty="0">
                <a:latin typeface="Times New Roman"/>
                <a:cs typeface="Times New Roman"/>
              </a:rPr>
              <a:t>T</a:t>
            </a:r>
            <a:r>
              <a:rPr sz="1800" spc="569" baseline="2314" dirty="0">
                <a:latin typeface="Times New Roman"/>
                <a:cs typeface="Times New Roman"/>
              </a:rPr>
              <a:t>h</a:t>
            </a:r>
            <a:r>
              <a:rPr sz="1800" spc="375" baseline="2314" dirty="0">
                <a:latin typeface="Times New Roman"/>
                <a:cs typeface="Times New Roman"/>
              </a:rPr>
              <a:t>e</a:t>
            </a:r>
            <a:r>
              <a:rPr sz="1800" spc="465" baseline="2314" dirty="0">
                <a:latin typeface="Times New Roman"/>
                <a:cs typeface="Times New Roman"/>
              </a:rPr>
              <a:t>r</a:t>
            </a:r>
            <a:r>
              <a:rPr sz="1800" spc="375" baseline="2314" dirty="0">
                <a:latin typeface="Times New Roman"/>
                <a:cs typeface="Times New Roman"/>
              </a:rPr>
              <a:t>e</a:t>
            </a:r>
            <a:r>
              <a:rPr sz="1800" spc="225" baseline="2314" dirty="0">
                <a:latin typeface="Times New Roman"/>
                <a:cs typeface="Times New Roman"/>
              </a:rPr>
              <a:t>f</a:t>
            </a:r>
            <a:r>
              <a:rPr sz="1800" spc="412" baseline="2314" dirty="0">
                <a:latin typeface="Times New Roman"/>
                <a:cs typeface="Times New Roman"/>
              </a:rPr>
              <a:t>o</a:t>
            </a:r>
            <a:r>
              <a:rPr sz="1800" spc="465" baseline="2314" dirty="0">
                <a:latin typeface="Times New Roman"/>
                <a:cs typeface="Times New Roman"/>
              </a:rPr>
              <a:t>r</a:t>
            </a:r>
            <a:r>
              <a:rPr sz="1800" spc="390" baseline="2314" dirty="0">
                <a:latin typeface="Times New Roman"/>
                <a:cs typeface="Times New Roman"/>
              </a:rPr>
              <a:t>e</a:t>
            </a:r>
            <a:r>
              <a:rPr sz="1800" spc="89" baseline="2314" dirty="0">
                <a:latin typeface="Times New Roman"/>
                <a:cs typeface="Times New Roman"/>
              </a:rPr>
              <a:t> </a:t>
            </a:r>
            <a:r>
              <a:rPr sz="1150" i="1" spc="345" dirty="0">
                <a:latin typeface="Times New Roman"/>
                <a:cs typeface="Times New Roman"/>
              </a:rPr>
              <a:t>g</a:t>
            </a:r>
            <a:r>
              <a:rPr sz="1150" i="1" spc="45" dirty="0">
                <a:latin typeface="Times New Roman"/>
                <a:cs typeface="Times New Roman"/>
              </a:rPr>
              <a:t> </a:t>
            </a:r>
            <a:r>
              <a:rPr sz="1150" spc="-235" dirty="0">
                <a:latin typeface="Lucida Sans Unicode"/>
                <a:cs typeface="Lucida Sans Unicode"/>
              </a:rPr>
              <a:t>∘</a:t>
            </a:r>
            <a:r>
              <a:rPr sz="1150" dirty="0">
                <a:latin typeface="Lucida Sans Unicode"/>
                <a:cs typeface="Lucida Sans Unicode"/>
              </a:rPr>
              <a:t> </a:t>
            </a:r>
            <a:r>
              <a:rPr sz="1150" spc="-125" dirty="0">
                <a:latin typeface="Lucida Sans Unicode"/>
                <a:cs typeface="Lucida Sans Unicode"/>
              </a:rPr>
              <a:t> </a:t>
            </a:r>
            <a:r>
              <a:rPr sz="1150" i="1" spc="190" dirty="0">
                <a:latin typeface="Times New Roman"/>
                <a:cs typeface="Times New Roman"/>
              </a:rPr>
              <a:t>f</a:t>
            </a:r>
            <a:r>
              <a:rPr sz="1150" i="1" dirty="0">
                <a:latin typeface="Times New Roman"/>
                <a:cs typeface="Times New Roman"/>
              </a:rPr>
              <a:t>  </a:t>
            </a:r>
            <a:r>
              <a:rPr sz="1150" i="1" spc="-75" dirty="0">
                <a:latin typeface="Times New Roman"/>
                <a:cs typeface="Times New Roman"/>
              </a:rPr>
              <a:t> </a:t>
            </a:r>
            <a:r>
              <a:rPr sz="1150" spc="380" dirty="0">
                <a:latin typeface="Symbol"/>
                <a:cs typeface="Symbol"/>
              </a:rPr>
              <a:t></a:t>
            </a:r>
            <a:r>
              <a:rPr sz="1150" dirty="0">
                <a:latin typeface="Times New Roman"/>
                <a:cs typeface="Times New Roman"/>
              </a:rPr>
              <a:t>  </a:t>
            </a:r>
            <a:r>
              <a:rPr sz="1150" spc="-130" dirty="0">
                <a:latin typeface="Times New Roman"/>
                <a:cs typeface="Times New Roman"/>
              </a:rPr>
              <a:t> </a:t>
            </a:r>
            <a:r>
              <a:rPr sz="1150" i="1" spc="190" dirty="0">
                <a:latin typeface="Times New Roman"/>
                <a:cs typeface="Times New Roman"/>
              </a:rPr>
              <a:t>f</a:t>
            </a:r>
            <a:r>
              <a:rPr sz="1150" i="1" dirty="0">
                <a:latin typeface="Times New Roman"/>
                <a:cs typeface="Times New Roman"/>
              </a:rPr>
              <a:t> </a:t>
            </a:r>
            <a:r>
              <a:rPr sz="1150" i="1" spc="55" dirty="0">
                <a:latin typeface="Times New Roman"/>
                <a:cs typeface="Times New Roman"/>
              </a:rPr>
              <a:t> </a:t>
            </a:r>
            <a:r>
              <a:rPr sz="1150" spc="-235" dirty="0">
                <a:latin typeface="Lucida Sans Unicode"/>
                <a:cs typeface="Lucida Sans Unicode"/>
              </a:rPr>
              <a:t>∘</a:t>
            </a:r>
            <a:r>
              <a:rPr sz="1150" spc="-15" dirty="0">
                <a:latin typeface="Lucida Sans Unicode"/>
                <a:cs typeface="Lucida Sans Unicode"/>
              </a:rPr>
              <a:t> </a:t>
            </a:r>
            <a:r>
              <a:rPr sz="1150" i="1" spc="345" dirty="0">
                <a:latin typeface="Times New Roman"/>
                <a:cs typeface="Times New Roman"/>
              </a:rPr>
              <a:t>g</a:t>
            </a:r>
            <a:endParaRPr sz="1150">
              <a:latin typeface="Times New Roman"/>
              <a:cs typeface="Times New Roman"/>
            </a:endParaRPr>
          </a:p>
          <a:p>
            <a:pPr marL="354330">
              <a:lnSpc>
                <a:spcPct val="100000"/>
              </a:lnSpc>
              <a:spcBef>
                <a:spcPts val="350"/>
              </a:spcBef>
            </a:pPr>
            <a:r>
              <a:rPr sz="1200" spc="225" dirty="0">
                <a:latin typeface="Times New Roman"/>
                <a:cs typeface="Times New Roman"/>
              </a:rPr>
              <a:t>(a)</a:t>
            </a:r>
            <a:r>
              <a:rPr sz="1200" spc="375" dirty="0">
                <a:latin typeface="Times New Roman"/>
                <a:cs typeface="Times New Roman"/>
              </a:rPr>
              <a:t> </a:t>
            </a:r>
            <a:r>
              <a:rPr sz="1200" spc="229" dirty="0">
                <a:latin typeface="Times New Roman"/>
                <a:cs typeface="Times New Roman"/>
              </a:rPr>
              <a:t>Both</a:t>
            </a:r>
            <a:r>
              <a:rPr sz="1200" spc="220" dirty="0">
                <a:latin typeface="Times New Roman"/>
                <a:cs typeface="Times New Roman"/>
              </a:rPr>
              <a:t> </a:t>
            </a:r>
            <a:r>
              <a:rPr sz="1200" spc="195" dirty="0">
                <a:latin typeface="Times New Roman"/>
                <a:cs typeface="Times New Roman"/>
              </a:rPr>
              <a:t>f</a:t>
            </a:r>
            <a:r>
              <a:rPr sz="1200" spc="105" dirty="0">
                <a:latin typeface="Times New Roman"/>
                <a:cs typeface="Times New Roman"/>
              </a:rPr>
              <a:t> </a:t>
            </a:r>
            <a:r>
              <a:rPr sz="1200" spc="330" dirty="0">
                <a:latin typeface="Times New Roman"/>
                <a:cs typeface="Times New Roman"/>
              </a:rPr>
              <a:t>and</a:t>
            </a:r>
            <a:r>
              <a:rPr sz="1200" spc="170" dirty="0">
                <a:latin typeface="Times New Roman"/>
                <a:cs typeface="Times New Roman"/>
              </a:rPr>
              <a:t> </a:t>
            </a:r>
            <a:r>
              <a:rPr sz="1200" spc="295" dirty="0">
                <a:latin typeface="Times New Roman"/>
                <a:cs typeface="Times New Roman"/>
              </a:rPr>
              <a:t>g</a:t>
            </a:r>
            <a:r>
              <a:rPr sz="1200" spc="145" dirty="0">
                <a:latin typeface="Times New Roman"/>
                <a:cs typeface="Times New Roman"/>
              </a:rPr>
              <a:t> </a:t>
            </a:r>
            <a:r>
              <a:rPr sz="1200" spc="295" dirty="0">
                <a:latin typeface="Times New Roman"/>
                <a:cs typeface="Times New Roman"/>
              </a:rPr>
              <a:t>are</a:t>
            </a:r>
            <a:r>
              <a:rPr sz="1200" spc="125" dirty="0">
                <a:latin typeface="Times New Roman"/>
                <a:cs typeface="Times New Roman"/>
              </a:rPr>
              <a:t> </a:t>
            </a:r>
            <a:r>
              <a:rPr sz="1200" spc="300" dirty="0">
                <a:latin typeface="Times New Roman"/>
                <a:cs typeface="Times New Roman"/>
              </a:rPr>
              <a:t>1-</a:t>
            </a:r>
            <a:r>
              <a:rPr sz="1200" spc="-75" dirty="0">
                <a:latin typeface="Times New Roman"/>
                <a:cs typeface="Times New Roman"/>
              </a:rPr>
              <a:t> </a:t>
            </a:r>
            <a:r>
              <a:rPr sz="1200" spc="295" dirty="0">
                <a:latin typeface="Times New Roman"/>
                <a:cs typeface="Times New Roman"/>
              </a:rPr>
              <a:t>1</a:t>
            </a:r>
            <a:r>
              <a:rPr sz="1200" spc="220" dirty="0">
                <a:latin typeface="Times New Roman"/>
                <a:cs typeface="Times New Roman"/>
              </a:rPr>
              <a:t> </a:t>
            </a:r>
            <a:r>
              <a:rPr sz="1200" spc="335" dirty="0">
                <a:latin typeface="Times New Roman"/>
                <a:cs typeface="Times New Roman"/>
              </a:rPr>
              <a:t>and</a:t>
            </a:r>
            <a:r>
              <a:rPr sz="1200" spc="180" dirty="0">
                <a:latin typeface="Times New Roman"/>
                <a:cs typeface="Times New Roman"/>
              </a:rPr>
              <a:t> </a:t>
            </a:r>
            <a:r>
              <a:rPr sz="1200" spc="250" dirty="0">
                <a:latin typeface="Times New Roman"/>
                <a:cs typeface="Times New Roman"/>
              </a:rPr>
              <a:t>onto.</a:t>
            </a:r>
            <a:r>
              <a:rPr sz="1200" spc="60" dirty="0">
                <a:latin typeface="Times New Roman"/>
                <a:cs typeface="Times New Roman"/>
              </a:rPr>
              <a:t> </a:t>
            </a:r>
            <a:r>
              <a:rPr sz="1200" spc="280" dirty="0">
                <a:latin typeface="Times New Roman"/>
                <a:cs typeface="Times New Roman"/>
              </a:rPr>
              <a:t>They</a:t>
            </a:r>
            <a:r>
              <a:rPr sz="1200" spc="75" dirty="0">
                <a:latin typeface="Times New Roman"/>
                <a:cs typeface="Times New Roman"/>
              </a:rPr>
              <a:t> </a:t>
            </a:r>
            <a:r>
              <a:rPr sz="1200" spc="295" dirty="0">
                <a:latin typeface="Times New Roman"/>
                <a:cs typeface="Times New Roman"/>
              </a:rPr>
              <a:t>are</a:t>
            </a:r>
            <a:r>
              <a:rPr sz="1200" spc="125" dirty="0">
                <a:latin typeface="Times New Roman"/>
                <a:cs typeface="Times New Roman"/>
              </a:rPr>
              <a:t> </a:t>
            </a:r>
            <a:r>
              <a:rPr sz="1200" spc="229" dirty="0">
                <a:latin typeface="Times New Roman"/>
                <a:cs typeface="Times New Roman"/>
              </a:rPr>
              <a:t>invertible.</a:t>
            </a:r>
            <a:r>
              <a:rPr sz="1200" spc="40" dirty="0">
                <a:latin typeface="Times New Roman"/>
                <a:cs typeface="Times New Roman"/>
              </a:rPr>
              <a:t> </a:t>
            </a:r>
            <a:r>
              <a:rPr sz="1200" spc="235" dirty="0">
                <a:latin typeface="Times New Roman"/>
                <a:cs typeface="Times New Roman"/>
              </a:rPr>
              <a:t>But</a:t>
            </a:r>
            <a:r>
              <a:rPr sz="1200" spc="165" dirty="0">
                <a:latin typeface="Times New Roman"/>
                <a:cs typeface="Times New Roman"/>
              </a:rPr>
              <a:t> </a:t>
            </a:r>
            <a:r>
              <a:rPr sz="1200" spc="295" dirty="0">
                <a:latin typeface="Times New Roman"/>
                <a:cs typeface="Times New Roman"/>
              </a:rPr>
              <a:t>h</a:t>
            </a:r>
            <a:r>
              <a:rPr sz="1200" spc="220" dirty="0">
                <a:latin typeface="Times New Roman"/>
                <a:cs typeface="Times New Roman"/>
              </a:rPr>
              <a:t> </a:t>
            </a:r>
            <a:r>
              <a:rPr sz="1200" spc="195" dirty="0">
                <a:latin typeface="Times New Roman"/>
                <a:cs typeface="Times New Roman"/>
              </a:rPr>
              <a:t>is</a:t>
            </a:r>
            <a:r>
              <a:rPr sz="1200" spc="105" dirty="0">
                <a:latin typeface="Times New Roman"/>
                <a:cs typeface="Times New Roman"/>
              </a:rPr>
              <a:t> </a:t>
            </a:r>
            <a:r>
              <a:rPr sz="1200" spc="275" dirty="0">
                <a:latin typeface="Times New Roman"/>
                <a:cs typeface="Times New Roman"/>
              </a:rPr>
              <a:t>not</a:t>
            </a:r>
            <a:r>
              <a:rPr sz="1200" spc="150" dirty="0">
                <a:latin typeface="Times New Roman"/>
                <a:cs typeface="Times New Roman"/>
              </a:rPr>
              <a:t> </a:t>
            </a:r>
            <a:r>
              <a:rPr sz="1200" spc="295" dirty="0">
                <a:latin typeface="Times New Roman"/>
                <a:cs typeface="Times New Roman"/>
              </a:rPr>
              <a:t>1</a:t>
            </a:r>
            <a:r>
              <a:rPr sz="1200" spc="-175" dirty="0">
                <a:latin typeface="Times New Roman"/>
                <a:cs typeface="Times New Roman"/>
              </a:rPr>
              <a:t> </a:t>
            </a:r>
            <a:r>
              <a:rPr sz="1200" spc="195" dirty="0">
                <a:latin typeface="Times New Roman"/>
                <a:cs typeface="Times New Roman"/>
              </a:rPr>
              <a:t>-</a:t>
            </a:r>
            <a:r>
              <a:rPr sz="1200" spc="-55" dirty="0">
                <a:latin typeface="Times New Roman"/>
                <a:cs typeface="Times New Roman"/>
              </a:rPr>
              <a:t> </a:t>
            </a:r>
            <a:r>
              <a:rPr sz="1200" spc="295" dirty="0">
                <a:latin typeface="Times New Roman"/>
                <a:cs typeface="Times New Roman"/>
              </a:rPr>
              <a:t>1</a:t>
            </a:r>
            <a:r>
              <a:rPr sz="1200" spc="220" dirty="0">
                <a:latin typeface="Times New Roman"/>
                <a:cs typeface="Times New Roman"/>
              </a:rPr>
              <a:t> </a:t>
            </a:r>
            <a:r>
              <a:rPr sz="1200" spc="330" dirty="0">
                <a:latin typeface="Times New Roman"/>
                <a:cs typeface="Times New Roman"/>
              </a:rPr>
              <a:t>and</a:t>
            </a:r>
            <a:r>
              <a:rPr sz="1200" spc="185" dirty="0">
                <a:latin typeface="Times New Roman"/>
                <a:cs typeface="Times New Roman"/>
              </a:rPr>
              <a:t> </a:t>
            </a:r>
            <a:r>
              <a:rPr sz="1200" spc="280" dirty="0">
                <a:latin typeface="Times New Roman"/>
                <a:cs typeface="Times New Roman"/>
              </a:rPr>
              <a:t>not</a:t>
            </a:r>
            <a:r>
              <a:rPr sz="1200" spc="150" dirty="0">
                <a:latin typeface="Times New Roman"/>
                <a:cs typeface="Times New Roman"/>
              </a:rPr>
              <a:t> </a:t>
            </a:r>
            <a:r>
              <a:rPr sz="1200" spc="285" dirty="0">
                <a:latin typeface="Times New Roman"/>
                <a:cs typeface="Times New Roman"/>
              </a:rPr>
              <a:t>onto</a:t>
            </a:r>
            <a:endParaRPr sz="1200">
              <a:latin typeface="Times New Roman"/>
              <a:cs typeface="Times New Roman"/>
            </a:endParaRPr>
          </a:p>
        </p:txBody>
      </p:sp>
      <p:sp>
        <p:nvSpPr>
          <p:cNvPr id="4" name="object 4"/>
          <p:cNvSpPr txBox="1"/>
          <p:nvPr/>
        </p:nvSpPr>
        <p:spPr>
          <a:xfrm>
            <a:off x="266700" y="5177283"/>
            <a:ext cx="4006850" cy="1047115"/>
          </a:xfrm>
          <a:prstGeom prst="rect">
            <a:avLst/>
          </a:prstGeom>
        </p:spPr>
        <p:txBody>
          <a:bodyPr vert="horz" wrap="square" lIns="0" tIns="12065" rIns="0" bIns="0" rtlCol="0">
            <a:spAutoFit/>
          </a:bodyPr>
          <a:lstStyle/>
          <a:p>
            <a:pPr marL="38100">
              <a:lnSpc>
                <a:spcPct val="100000"/>
              </a:lnSpc>
              <a:spcBef>
                <a:spcPts val="95"/>
              </a:spcBef>
            </a:pPr>
            <a:r>
              <a:rPr sz="1200" spc="215" dirty="0">
                <a:latin typeface="Times New Roman"/>
                <a:cs typeface="Times New Roman"/>
              </a:rPr>
              <a:t>So</a:t>
            </a:r>
            <a:r>
              <a:rPr sz="1200" spc="95" dirty="0">
                <a:latin typeface="Times New Roman"/>
                <a:cs typeface="Times New Roman"/>
              </a:rPr>
              <a:t> </a:t>
            </a:r>
            <a:r>
              <a:rPr sz="1200" spc="295" dirty="0">
                <a:latin typeface="Times New Roman"/>
                <a:cs typeface="Times New Roman"/>
              </a:rPr>
              <a:t>h</a:t>
            </a:r>
            <a:r>
              <a:rPr sz="1200" spc="204" dirty="0">
                <a:latin typeface="Times New Roman"/>
                <a:cs typeface="Times New Roman"/>
              </a:rPr>
              <a:t> </a:t>
            </a:r>
            <a:r>
              <a:rPr sz="1200" spc="305" dirty="0">
                <a:latin typeface="Times New Roman"/>
                <a:cs typeface="Times New Roman"/>
              </a:rPr>
              <a:t>has</a:t>
            </a:r>
            <a:r>
              <a:rPr sz="1200" spc="80" dirty="0">
                <a:latin typeface="Times New Roman"/>
                <a:cs typeface="Times New Roman"/>
              </a:rPr>
              <a:t> </a:t>
            </a:r>
            <a:r>
              <a:rPr sz="1200" spc="340" dirty="0">
                <a:latin typeface="Times New Roman"/>
                <a:cs typeface="Times New Roman"/>
              </a:rPr>
              <a:t>no</a:t>
            </a:r>
            <a:r>
              <a:rPr sz="1200" spc="120" dirty="0">
                <a:latin typeface="Times New Roman"/>
                <a:cs typeface="Times New Roman"/>
              </a:rPr>
              <a:t> </a:t>
            </a:r>
            <a:r>
              <a:rPr sz="1200" spc="240" dirty="0">
                <a:latin typeface="Times New Roman"/>
                <a:cs typeface="Times New Roman"/>
              </a:rPr>
              <a:t>inverse.</a:t>
            </a:r>
            <a:endParaRPr sz="1200">
              <a:latin typeface="Times New Roman"/>
              <a:cs typeface="Times New Roman"/>
            </a:endParaRPr>
          </a:p>
          <a:p>
            <a:pPr marR="86995" algn="r">
              <a:lnSpc>
                <a:spcPct val="100000"/>
              </a:lnSpc>
              <a:spcBef>
                <a:spcPts val="30"/>
              </a:spcBef>
              <a:tabLst>
                <a:tab pos="420370" algn="l"/>
              </a:tabLst>
            </a:pPr>
            <a:r>
              <a:rPr sz="1200" spc="225" dirty="0">
                <a:latin typeface="Times New Roman"/>
                <a:cs typeface="Times New Roman"/>
              </a:rPr>
              <a:t>(b)	</a:t>
            </a:r>
            <a:r>
              <a:rPr sz="1200" i="1" spc="175" dirty="0">
                <a:latin typeface="Times New Roman"/>
                <a:cs typeface="Times New Roman"/>
              </a:rPr>
              <a:t>f</a:t>
            </a:r>
            <a:r>
              <a:rPr sz="1200" i="1" spc="240" dirty="0">
                <a:latin typeface="Times New Roman"/>
                <a:cs typeface="Times New Roman"/>
              </a:rPr>
              <a:t> </a:t>
            </a:r>
            <a:r>
              <a:rPr sz="1050" spc="277" baseline="43650" dirty="0">
                <a:latin typeface="Symbol"/>
                <a:cs typeface="Symbol"/>
              </a:rPr>
              <a:t></a:t>
            </a:r>
            <a:r>
              <a:rPr sz="1050" spc="277" baseline="43650" dirty="0">
                <a:latin typeface="Times New Roman"/>
                <a:cs typeface="Times New Roman"/>
              </a:rPr>
              <a:t>1</a:t>
            </a:r>
            <a:r>
              <a:rPr sz="1050" spc="660" baseline="43650" dirty="0">
                <a:latin typeface="Times New Roman"/>
                <a:cs typeface="Times New Roman"/>
              </a:rPr>
              <a:t> </a:t>
            </a:r>
            <a:r>
              <a:rPr sz="1200" spc="350" dirty="0">
                <a:latin typeface="Symbol"/>
                <a:cs typeface="Symbol"/>
              </a:rPr>
              <a:t></a:t>
            </a:r>
            <a:r>
              <a:rPr sz="1200" spc="50" dirty="0">
                <a:latin typeface="Times New Roman"/>
                <a:cs typeface="Times New Roman"/>
              </a:rPr>
              <a:t> </a:t>
            </a:r>
            <a:r>
              <a:rPr sz="1550" spc="114" dirty="0">
                <a:latin typeface="Symbol"/>
                <a:cs typeface="Symbol"/>
              </a:rPr>
              <a:t></a:t>
            </a:r>
            <a:r>
              <a:rPr sz="1200" spc="114" dirty="0">
                <a:latin typeface="Times New Roman"/>
                <a:cs typeface="Times New Roman"/>
              </a:rPr>
              <a:t>(2,1),</a:t>
            </a:r>
            <a:r>
              <a:rPr sz="1200" spc="-100" dirty="0">
                <a:latin typeface="Times New Roman"/>
                <a:cs typeface="Times New Roman"/>
              </a:rPr>
              <a:t> </a:t>
            </a:r>
            <a:r>
              <a:rPr sz="1200" spc="160" dirty="0">
                <a:latin typeface="Times New Roman"/>
                <a:cs typeface="Times New Roman"/>
              </a:rPr>
              <a:t>(1,2),</a:t>
            </a:r>
            <a:r>
              <a:rPr sz="1200" spc="-100" dirty="0">
                <a:latin typeface="Times New Roman"/>
                <a:cs typeface="Times New Roman"/>
              </a:rPr>
              <a:t> </a:t>
            </a:r>
            <a:r>
              <a:rPr sz="1200" spc="195" dirty="0">
                <a:latin typeface="Times New Roman"/>
                <a:cs typeface="Times New Roman"/>
              </a:rPr>
              <a:t>(4,3),</a:t>
            </a:r>
            <a:r>
              <a:rPr sz="1200" spc="-105" dirty="0">
                <a:latin typeface="Times New Roman"/>
                <a:cs typeface="Times New Roman"/>
              </a:rPr>
              <a:t> </a:t>
            </a:r>
            <a:r>
              <a:rPr sz="1200" spc="200" dirty="0">
                <a:latin typeface="Times New Roman"/>
                <a:cs typeface="Times New Roman"/>
              </a:rPr>
              <a:t>(5,4),</a:t>
            </a:r>
            <a:r>
              <a:rPr sz="1200" spc="-95" dirty="0">
                <a:latin typeface="Times New Roman"/>
                <a:cs typeface="Times New Roman"/>
              </a:rPr>
              <a:t> </a:t>
            </a:r>
            <a:r>
              <a:rPr sz="1200" spc="175" dirty="0">
                <a:latin typeface="Times New Roman"/>
                <a:cs typeface="Times New Roman"/>
              </a:rPr>
              <a:t>(3,5)</a:t>
            </a:r>
            <a:r>
              <a:rPr sz="1550" spc="175" dirty="0">
                <a:latin typeface="Symbol"/>
                <a:cs typeface="Symbol"/>
              </a:rPr>
              <a:t></a:t>
            </a:r>
            <a:endParaRPr sz="1550">
              <a:latin typeface="Symbol"/>
              <a:cs typeface="Symbol"/>
            </a:endParaRPr>
          </a:p>
          <a:p>
            <a:pPr marR="68580" algn="r">
              <a:lnSpc>
                <a:spcPct val="100000"/>
              </a:lnSpc>
              <a:spcBef>
                <a:spcPts val="175"/>
              </a:spcBef>
            </a:pPr>
            <a:r>
              <a:rPr sz="1200" i="1" spc="325" dirty="0">
                <a:latin typeface="Times New Roman"/>
                <a:cs typeface="Times New Roman"/>
              </a:rPr>
              <a:t>g</a:t>
            </a:r>
            <a:r>
              <a:rPr sz="1200" i="1" spc="-65" dirty="0">
                <a:latin typeface="Times New Roman"/>
                <a:cs typeface="Times New Roman"/>
              </a:rPr>
              <a:t> </a:t>
            </a:r>
            <a:r>
              <a:rPr sz="1050" spc="270" baseline="43650" dirty="0">
                <a:latin typeface="Symbol"/>
                <a:cs typeface="Symbol"/>
              </a:rPr>
              <a:t></a:t>
            </a:r>
            <a:r>
              <a:rPr sz="1050" spc="284" baseline="43650" dirty="0">
                <a:latin typeface="Times New Roman"/>
                <a:cs typeface="Times New Roman"/>
              </a:rPr>
              <a:t>1</a:t>
            </a:r>
            <a:r>
              <a:rPr sz="1050" baseline="43650" dirty="0">
                <a:latin typeface="Times New Roman"/>
                <a:cs typeface="Times New Roman"/>
              </a:rPr>
              <a:t>  </a:t>
            </a:r>
            <a:r>
              <a:rPr sz="1050" spc="127" baseline="43650" dirty="0">
                <a:latin typeface="Times New Roman"/>
                <a:cs typeface="Times New Roman"/>
              </a:rPr>
              <a:t> </a:t>
            </a:r>
            <a:r>
              <a:rPr sz="1200" spc="355" dirty="0">
                <a:latin typeface="Symbol"/>
                <a:cs typeface="Symbol"/>
              </a:rPr>
              <a:t></a:t>
            </a:r>
            <a:r>
              <a:rPr sz="1200" spc="40" dirty="0">
                <a:latin typeface="Times New Roman"/>
                <a:cs typeface="Times New Roman"/>
              </a:rPr>
              <a:t> </a:t>
            </a:r>
            <a:r>
              <a:rPr sz="1550" spc="-130" dirty="0">
                <a:latin typeface="Symbol"/>
                <a:cs typeface="Symbol"/>
              </a:rPr>
              <a:t></a:t>
            </a:r>
            <a:r>
              <a:rPr sz="1200" spc="185" dirty="0">
                <a:latin typeface="Times New Roman"/>
                <a:cs typeface="Times New Roman"/>
              </a:rPr>
              <a:t>(</a:t>
            </a:r>
            <a:r>
              <a:rPr sz="1200" spc="210" dirty="0">
                <a:latin typeface="Times New Roman"/>
                <a:cs typeface="Times New Roman"/>
              </a:rPr>
              <a:t>3</a:t>
            </a:r>
            <a:r>
              <a:rPr sz="1200" spc="-25" dirty="0">
                <a:latin typeface="Times New Roman"/>
                <a:cs typeface="Times New Roman"/>
              </a:rPr>
              <a:t>,</a:t>
            </a:r>
            <a:r>
              <a:rPr sz="1200" spc="155" dirty="0">
                <a:latin typeface="Times New Roman"/>
                <a:cs typeface="Times New Roman"/>
              </a:rPr>
              <a:t>1</a:t>
            </a:r>
            <a:r>
              <a:rPr sz="1200" spc="170" dirty="0">
                <a:latin typeface="Times New Roman"/>
                <a:cs typeface="Times New Roman"/>
              </a:rPr>
              <a:t>)</a:t>
            </a:r>
            <a:r>
              <a:rPr sz="1200" spc="160" dirty="0">
                <a:latin typeface="Times New Roman"/>
                <a:cs typeface="Times New Roman"/>
              </a:rPr>
              <a:t>,</a:t>
            </a:r>
            <a:r>
              <a:rPr sz="1200" spc="-110" dirty="0">
                <a:latin typeface="Times New Roman"/>
                <a:cs typeface="Times New Roman"/>
              </a:rPr>
              <a:t> </a:t>
            </a:r>
            <a:r>
              <a:rPr sz="1200" spc="185" dirty="0">
                <a:latin typeface="Times New Roman"/>
                <a:cs typeface="Times New Roman"/>
              </a:rPr>
              <a:t>(</a:t>
            </a:r>
            <a:r>
              <a:rPr sz="1200" spc="240" dirty="0">
                <a:latin typeface="Times New Roman"/>
                <a:cs typeface="Times New Roman"/>
              </a:rPr>
              <a:t>5</a:t>
            </a:r>
            <a:r>
              <a:rPr sz="1200" spc="175" dirty="0">
                <a:latin typeface="Times New Roman"/>
                <a:cs typeface="Times New Roman"/>
              </a:rPr>
              <a:t>,</a:t>
            </a:r>
            <a:r>
              <a:rPr sz="1200" spc="295" dirty="0">
                <a:latin typeface="Times New Roman"/>
                <a:cs typeface="Times New Roman"/>
              </a:rPr>
              <a:t>2</a:t>
            </a:r>
            <a:r>
              <a:rPr sz="1200" spc="170" dirty="0">
                <a:latin typeface="Times New Roman"/>
                <a:cs typeface="Times New Roman"/>
              </a:rPr>
              <a:t>)</a:t>
            </a:r>
            <a:r>
              <a:rPr sz="1200" spc="160" dirty="0">
                <a:latin typeface="Times New Roman"/>
                <a:cs typeface="Times New Roman"/>
              </a:rPr>
              <a:t>,</a:t>
            </a:r>
            <a:r>
              <a:rPr sz="1200" spc="-105" dirty="0">
                <a:latin typeface="Times New Roman"/>
                <a:cs typeface="Times New Roman"/>
              </a:rPr>
              <a:t> </a:t>
            </a:r>
            <a:r>
              <a:rPr sz="1200" spc="40" dirty="0">
                <a:latin typeface="Times New Roman"/>
                <a:cs typeface="Times New Roman"/>
              </a:rPr>
              <a:t>(</a:t>
            </a:r>
            <a:r>
              <a:rPr sz="1200" spc="125" dirty="0">
                <a:latin typeface="Times New Roman"/>
                <a:cs typeface="Times New Roman"/>
              </a:rPr>
              <a:t>1</a:t>
            </a:r>
            <a:r>
              <a:rPr sz="1200" spc="114" dirty="0">
                <a:latin typeface="Times New Roman"/>
                <a:cs typeface="Times New Roman"/>
              </a:rPr>
              <a:t>,</a:t>
            </a:r>
            <a:r>
              <a:rPr sz="1200" spc="235" dirty="0">
                <a:latin typeface="Times New Roman"/>
                <a:cs typeface="Times New Roman"/>
              </a:rPr>
              <a:t>3</a:t>
            </a:r>
            <a:r>
              <a:rPr sz="1200" spc="170" dirty="0">
                <a:latin typeface="Times New Roman"/>
                <a:cs typeface="Times New Roman"/>
              </a:rPr>
              <a:t>)</a:t>
            </a:r>
            <a:r>
              <a:rPr sz="1200" spc="160" dirty="0">
                <a:latin typeface="Times New Roman"/>
                <a:cs typeface="Times New Roman"/>
              </a:rPr>
              <a:t>,</a:t>
            </a:r>
            <a:r>
              <a:rPr sz="1200" spc="-105" dirty="0">
                <a:latin typeface="Times New Roman"/>
                <a:cs typeface="Times New Roman"/>
              </a:rPr>
              <a:t> </a:t>
            </a:r>
            <a:r>
              <a:rPr sz="1200" spc="240" dirty="0">
                <a:latin typeface="Times New Roman"/>
                <a:cs typeface="Times New Roman"/>
              </a:rPr>
              <a:t>(</a:t>
            </a:r>
            <a:r>
              <a:rPr sz="1200" spc="265" dirty="0">
                <a:latin typeface="Times New Roman"/>
                <a:cs typeface="Times New Roman"/>
              </a:rPr>
              <a:t>2</a:t>
            </a:r>
            <a:r>
              <a:rPr sz="1200" spc="170" dirty="0">
                <a:latin typeface="Times New Roman"/>
                <a:cs typeface="Times New Roman"/>
              </a:rPr>
              <a:t>,</a:t>
            </a:r>
            <a:r>
              <a:rPr sz="1200" spc="295" dirty="0">
                <a:latin typeface="Times New Roman"/>
                <a:cs typeface="Times New Roman"/>
              </a:rPr>
              <a:t>4</a:t>
            </a:r>
            <a:r>
              <a:rPr sz="1200" spc="170" dirty="0">
                <a:latin typeface="Times New Roman"/>
                <a:cs typeface="Times New Roman"/>
              </a:rPr>
              <a:t>)</a:t>
            </a:r>
            <a:r>
              <a:rPr sz="1200" spc="160" dirty="0">
                <a:latin typeface="Times New Roman"/>
                <a:cs typeface="Times New Roman"/>
              </a:rPr>
              <a:t>,</a:t>
            </a:r>
            <a:r>
              <a:rPr sz="1200" spc="-110" dirty="0">
                <a:latin typeface="Times New Roman"/>
                <a:cs typeface="Times New Roman"/>
              </a:rPr>
              <a:t> </a:t>
            </a:r>
            <a:r>
              <a:rPr sz="1200" spc="240" dirty="0">
                <a:latin typeface="Times New Roman"/>
                <a:cs typeface="Times New Roman"/>
              </a:rPr>
              <a:t>(</a:t>
            </a:r>
            <a:r>
              <a:rPr sz="1200" spc="265" dirty="0">
                <a:latin typeface="Times New Roman"/>
                <a:cs typeface="Times New Roman"/>
              </a:rPr>
              <a:t>4</a:t>
            </a:r>
            <a:r>
              <a:rPr sz="1200" spc="114" dirty="0">
                <a:latin typeface="Times New Roman"/>
                <a:cs typeface="Times New Roman"/>
              </a:rPr>
              <a:t>,</a:t>
            </a:r>
            <a:r>
              <a:rPr sz="1200" spc="265" dirty="0">
                <a:latin typeface="Times New Roman"/>
                <a:cs typeface="Times New Roman"/>
              </a:rPr>
              <a:t>5</a:t>
            </a:r>
            <a:r>
              <a:rPr sz="1200" spc="140" dirty="0">
                <a:latin typeface="Times New Roman"/>
                <a:cs typeface="Times New Roman"/>
              </a:rPr>
              <a:t>)</a:t>
            </a:r>
            <a:r>
              <a:rPr sz="1550" spc="130" dirty="0">
                <a:latin typeface="Symbol"/>
                <a:cs typeface="Symbol"/>
              </a:rPr>
              <a:t></a:t>
            </a:r>
            <a:endParaRPr sz="1550">
              <a:latin typeface="Symbol"/>
              <a:cs typeface="Symbol"/>
            </a:endParaRPr>
          </a:p>
          <a:p>
            <a:pPr marL="380365">
              <a:lnSpc>
                <a:spcPct val="100000"/>
              </a:lnSpc>
              <a:spcBef>
                <a:spcPts val="1240"/>
              </a:spcBef>
            </a:pPr>
            <a:r>
              <a:rPr sz="1200" spc="210" dirty="0">
                <a:latin typeface="Times New Roman"/>
                <a:cs typeface="Times New Roman"/>
              </a:rPr>
              <a:t>(c)</a:t>
            </a:r>
            <a:r>
              <a:rPr sz="1200" spc="409" dirty="0">
                <a:latin typeface="Times New Roman"/>
                <a:cs typeface="Times New Roman"/>
              </a:rPr>
              <a:t> </a:t>
            </a:r>
            <a:r>
              <a:rPr sz="1200" spc="250" dirty="0">
                <a:latin typeface="Times New Roman"/>
                <a:cs typeface="Times New Roman"/>
              </a:rPr>
              <a:t>Proof</a:t>
            </a:r>
            <a:r>
              <a:rPr sz="1200" spc="80" dirty="0">
                <a:latin typeface="Times New Roman"/>
                <a:cs typeface="Times New Roman"/>
              </a:rPr>
              <a:t> </a:t>
            </a:r>
            <a:r>
              <a:rPr sz="1200" spc="190" dirty="0">
                <a:latin typeface="Times New Roman"/>
                <a:cs typeface="Times New Roman"/>
              </a:rPr>
              <a:t>is</a:t>
            </a:r>
            <a:r>
              <a:rPr sz="1200" spc="75" dirty="0">
                <a:latin typeface="Times New Roman"/>
                <a:cs typeface="Times New Roman"/>
              </a:rPr>
              <a:t> </a:t>
            </a:r>
            <a:r>
              <a:rPr sz="1200" spc="180" dirty="0">
                <a:latin typeface="Times New Roman"/>
                <a:cs typeface="Times New Roman"/>
              </a:rPr>
              <a:t>left</a:t>
            </a:r>
            <a:r>
              <a:rPr sz="1200" spc="160" dirty="0">
                <a:latin typeface="Times New Roman"/>
                <a:cs typeface="Times New Roman"/>
              </a:rPr>
              <a:t> </a:t>
            </a:r>
            <a:r>
              <a:rPr sz="1200" spc="235" dirty="0">
                <a:latin typeface="Times New Roman"/>
                <a:cs typeface="Times New Roman"/>
              </a:rPr>
              <a:t>to</a:t>
            </a:r>
            <a:r>
              <a:rPr sz="1200" spc="125" dirty="0">
                <a:latin typeface="Times New Roman"/>
                <a:cs typeface="Times New Roman"/>
              </a:rPr>
              <a:t> </a:t>
            </a:r>
            <a:r>
              <a:rPr sz="1200" spc="275" dirty="0">
                <a:latin typeface="Times New Roman"/>
                <a:cs typeface="Times New Roman"/>
              </a:rPr>
              <a:t>the</a:t>
            </a:r>
            <a:r>
              <a:rPr sz="1200" spc="120" dirty="0">
                <a:latin typeface="Times New Roman"/>
                <a:cs typeface="Times New Roman"/>
              </a:rPr>
              <a:t> </a:t>
            </a:r>
            <a:r>
              <a:rPr sz="1200" spc="270" dirty="0">
                <a:latin typeface="Times New Roman"/>
                <a:cs typeface="Times New Roman"/>
              </a:rPr>
              <a:t>reader.</a:t>
            </a:r>
            <a:endParaRPr sz="1200">
              <a:latin typeface="Times New Roman"/>
              <a:cs typeface="Times New Roman"/>
            </a:endParaRPr>
          </a:p>
        </p:txBody>
      </p:sp>
      <p:pic>
        <p:nvPicPr>
          <p:cNvPr id="5" name="object 5"/>
          <p:cNvPicPr/>
          <p:nvPr/>
        </p:nvPicPr>
        <p:blipFill>
          <a:blip r:embed="rId2" cstate="print"/>
          <a:stretch>
            <a:fillRect/>
          </a:stretch>
        </p:blipFill>
        <p:spPr>
          <a:xfrm>
            <a:off x="1391816" y="565863"/>
            <a:ext cx="5890127" cy="1832154"/>
          </a:xfrm>
          <a:prstGeom prst="rect">
            <a:avLst/>
          </a:prstGeom>
        </p:spPr>
      </p:pic>
      <p:pic>
        <p:nvPicPr>
          <p:cNvPr id="6" name="object 6"/>
          <p:cNvPicPr/>
          <p:nvPr/>
        </p:nvPicPr>
        <p:blipFill>
          <a:blip r:embed="rId3" cstate="print"/>
          <a:stretch>
            <a:fillRect/>
          </a:stretch>
        </p:blipFill>
        <p:spPr>
          <a:xfrm>
            <a:off x="1420777" y="3369174"/>
            <a:ext cx="3109074" cy="1642861"/>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91728" y="1385506"/>
            <a:ext cx="520700" cy="0"/>
          </a:xfrm>
          <a:custGeom>
            <a:avLst/>
            <a:gdLst/>
            <a:ahLst/>
            <a:cxnLst/>
            <a:rect l="l" t="t" r="r" b="b"/>
            <a:pathLst>
              <a:path w="520700">
                <a:moveTo>
                  <a:pt x="0" y="0"/>
                </a:moveTo>
                <a:lnTo>
                  <a:pt x="520601" y="0"/>
                </a:lnTo>
              </a:path>
            </a:pathLst>
          </a:custGeom>
          <a:ln w="8619">
            <a:solidFill>
              <a:srgbClr val="000000"/>
            </a:solidFill>
          </a:ln>
        </p:spPr>
        <p:txBody>
          <a:bodyPr wrap="square" lIns="0" tIns="0" rIns="0" bIns="0" rtlCol="0"/>
          <a:lstStyle/>
          <a:p>
            <a:endParaRPr/>
          </a:p>
        </p:txBody>
      </p:sp>
      <p:sp>
        <p:nvSpPr>
          <p:cNvPr id="3" name="object 3"/>
          <p:cNvSpPr txBox="1"/>
          <p:nvPr/>
        </p:nvSpPr>
        <p:spPr>
          <a:xfrm>
            <a:off x="5384794" y="1080929"/>
            <a:ext cx="134620" cy="279400"/>
          </a:xfrm>
          <a:prstGeom prst="rect">
            <a:avLst/>
          </a:prstGeom>
        </p:spPr>
        <p:txBody>
          <a:bodyPr vert="horz" wrap="square" lIns="0" tIns="14604" rIns="0" bIns="0" rtlCol="0">
            <a:spAutoFit/>
          </a:bodyPr>
          <a:lstStyle/>
          <a:p>
            <a:pPr marL="12700">
              <a:lnSpc>
                <a:spcPct val="100000"/>
              </a:lnSpc>
              <a:spcBef>
                <a:spcPts val="114"/>
              </a:spcBef>
            </a:pPr>
            <a:r>
              <a:rPr sz="1650" spc="30" dirty="0">
                <a:latin typeface="Times New Roman"/>
                <a:cs typeface="Times New Roman"/>
              </a:rPr>
              <a:t>1</a:t>
            </a:r>
            <a:endParaRPr sz="1650">
              <a:latin typeface="Times New Roman"/>
              <a:cs typeface="Times New Roman"/>
            </a:endParaRPr>
          </a:p>
        </p:txBody>
      </p:sp>
      <p:sp>
        <p:nvSpPr>
          <p:cNvPr id="4" name="object 4"/>
          <p:cNvSpPr txBox="1"/>
          <p:nvPr/>
        </p:nvSpPr>
        <p:spPr>
          <a:xfrm>
            <a:off x="5457075" y="1383508"/>
            <a:ext cx="277495" cy="279400"/>
          </a:xfrm>
          <a:prstGeom prst="rect">
            <a:avLst/>
          </a:prstGeom>
        </p:spPr>
        <p:txBody>
          <a:bodyPr vert="horz" wrap="square" lIns="0" tIns="14604" rIns="0" bIns="0" rtlCol="0">
            <a:spAutoFit/>
          </a:bodyPr>
          <a:lstStyle/>
          <a:p>
            <a:pPr marL="12700">
              <a:lnSpc>
                <a:spcPct val="100000"/>
              </a:lnSpc>
              <a:spcBef>
                <a:spcPts val="114"/>
              </a:spcBef>
            </a:pPr>
            <a:r>
              <a:rPr sz="1650" spc="35" dirty="0">
                <a:latin typeface="Symbol"/>
                <a:cs typeface="Symbol"/>
              </a:rPr>
              <a:t></a:t>
            </a:r>
            <a:r>
              <a:rPr sz="1650" spc="-229" dirty="0">
                <a:latin typeface="Times New Roman"/>
                <a:cs typeface="Times New Roman"/>
              </a:rPr>
              <a:t> </a:t>
            </a:r>
            <a:r>
              <a:rPr sz="1650" spc="30" dirty="0">
                <a:latin typeface="Times New Roman"/>
                <a:cs typeface="Times New Roman"/>
              </a:rPr>
              <a:t>1</a:t>
            </a:r>
            <a:endParaRPr sz="1650">
              <a:latin typeface="Times New Roman"/>
              <a:cs typeface="Times New Roman"/>
            </a:endParaRPr>
          </a:p>
        </p:txBody>
      </p:sp>
      <p:sp>
        <p:nvSpPr>
          <p:cNvPr id="5" name="object 5"/>
          <p:cNvSpPr txBox="1"/>
          <p:nvPr/>
        </p:nvSpPr>
        <p:spPr>
          <a:xfrm>
            <a:off x="5178458" y="1288548"/>
            <a:ext cx="257175" cy="279400"/>
          </a:xfrm>
          <a:prstGeom prst="rect">
            <a:avLst/>
          </a:prstGeom>
        </p:spPr>
        <p:txBody>
          <a:bodyPr vert="horz" wrap="square" lIns="0" tIns="14604" rIns="0" bIns="0" rtlCol="0">
            <a:spAutoFit/>
          </a:bodyPr>
          <a:lstStyle/>
          <a:p>
            <a:pPr marL="38100">
              <a:lnSpc>
                <a:spcPct val="100000"/>
              </a:lnSpc>
              <a:spcBef>
                <a:spcPts val="114"/>
              </a:spcBef>
            </a:pPr>
            <a:r>
              <a:rPr sz="2475" i="1" spc="37" baseline="-25252" dirty="0">
                <a:latin typeface="Times New Roman"/>
                <a:cs typeface="Times New Roman"/>
              </a:rPr>
              <a:t>x</a:t>
            </a:r>
            <a:r>
              <a:rPr sz="2475" i="1" spc="-375" baseline="-25252" dirty="0">
                <a:latin typeface="Times New Roman"/>
                <a:cs typeface="Times New Roman"/>
              </a:rPr>
              <a:t> </a:t>
            </a:r>
            <a:r>
              <a:rPr sz="950" spc="20" dirty="0">
                <a:latin typeface="Times New Roman"/>
                <a:cs typeface="Times New Roman"/>
              </a:rPr>
              <a:t>2</a:t>
            </a:r>
            <a:endParaRPr sz="950">
              <a:latin typeface="Times New Roman"/>
              <a:cs typeface="Times New Roman"/>
            </a:endParaRPr>
          </a:p>
        </p:txBody>
      </p:sp>
      <p:sp>
        <p:nvSpPr>
          <p:cNvPr id="6" name="object 6"/>
          <p:cNvSpPr txBox="1"/>
          <p:nvPr/>
        </p:nvSpPr>
        <p:spPr>
          <a:xfrm>
            <a:off x="469900" y="618373"/>
            <a:ext cx="4711700" cy="880110"/>
          </a:xfrm>
          <a:prstGeom prst="rect">
            <a:avLst/>
          </a:prstGeom>
        </p:spPr>
        <p:txBody>
          <a:bodyPr vert="horz" wrap="square" lIns="0" tIns="11430" rIns="0" bIns="0" rtlCol="0">
            <a:spAutoFit/>
          </a:bodyPr>
          <a:lstStyle/>
          <a:p>
            <a:pPr marL="63500">
              <a:lnSpc>
                <a:spcPct val="100000"/>
              </a:lnSpc>
              <a:spcBef>
                <a:spcPts val="90"/>
              </a:spcBef>
            </a:pPr>
            <a:r>
              <a:rPr sz="1700" b="1" spc="-225" dirty="0">
                <a:latin typeface="Times New Roman"/>
                <a:cs typeface="Times New Roman"/>
              </a:rPr>
              <a:t>P</a:t>
            </a:r>
            <a:r>
              <a:rPr sz="1700" b="1" spc="-75" dirty="0">
                <a:latin typeface="Times New Roman"/>
                <a:cs typeface="Times New Roman"/>
              </a:rPr>
              <a:t>r</a:t>
            </a:r>
            <a:r>
              <a:rPr sz="1700" b="1" spc="-20" dirty="0">
                <a:latin typeface="Times New Roman"/>
                <a:cs typeface="Times New Roman"/>
              </a:rPr>
              <a:t>o</a:t>
            </a:r>
            <a:r>
              <a:rPr sz="1700" b="1" spc="-80" dirty="0">
                <a:latin typeface="Times New Roman"/>
                <a:cs typeface="Times New Roman"/>
              </a:rPr>
              <a:t>b</a:t>
            </a:r>
            <a:r>
              <a:rPr sz="1700" b="1" spc="-15" dirty="0">
                <a:latin typeface="Times New Roman"/>
                <a:cs typeface="Times New Roman"/>
              </a:rPr>
              <a:t>l</a:t>
            </a:r>
            <a:r>
              <a:rPr sz="1700" b="1" spc="-10" dirty="0">
                <a:latin typeface="Times New Roman"/>
                <a:cs typeface="Times New Roman"/>
              </a:rPr>
              <a:t>e</a:t>
            </a:r>
            <a:r>
              <a:rPr sz="1700" b="1" spc="5" dirty="0">
                <a:latin typeface="Times New Roman"/>
                <a:cs typeface="Times New Roman"/>
              </a:rPr>
              <a:t>m</a:t>
            </a:r>
            <a:r>
              <a:rPr sz="1700" b="1" spc="-55" dirty="0">
                <a:latin typeface="Times New Roman"/>
                <a:cs typeface="Times New Roman"/>
              </a:rPr>
              <a:t> </a:t>
            </a:r>
            <a:r>
              <a:rPr sz="1700" b="1" spc="80" dirty="0">
                <a:latin typeface="Times New Roman"/>
                <a:cs typeface="Times New Roman"/>
              </a:rPr>
              <a:t>4</a:t>
            </a:r>
            <a:r>
              <a:rPr sz="1700" b="1" dirty="0">
                <a:latin typeface="Times New Roman"/>
                <a:cs typeface="Times New Roman"/>
              </a:rPr>
              <a:t>:</a:t>
            </a:r>
            <a:endParaRPr sz="1700">
              <a:latin typeface="Times New Roman"/>
              <a:cs typeface="Times New Roman"/>
            </a:endParaRPr>
          </a:p>
          <a:p>
            <a:pPr>
              <a:lnSpc>
                <a:spcPct val="100000"/>
              </a:lnSpc>
              <a:spcBef>
                <a:spcPts val="10"/>
              </a:spcBef>
            </a:pPr>
            <a:endParaRPr sz="2300">
              <a:latin typeface="Times New Roman"/>
              <a:cs typeface="Times New Roman"/>
            </a:endParaRPr>
          </a:p>
          <a:p>
            <a:pPr marL="63500">
              <a:lnSpc>
                <a:spcPct val="100000"/>
              </a:lnSpc>
            </a:pPr>
            <a:r>
              <a:rPr sz="2550" spc="-89" baseline="1633" dirty="0">
                <a:latin typeface="Times New Roman"/>
                <a:cs typeface="Times New Roman"/>
              </a:rPr>
              <a:t>I</a:t>
            </a:r>
            <a:r>
              <a:rPr sz="2550" baseline="1633" dirty="0">
                <a:latin typeface="Times New Roman"/>
                <a:cs typeface="Times New Roman"/>
              </a:rPr>
              <a:t>f </a:t>
            </a:r>
            <a:r>
              <a:rPr sz="2550" spc="172" baseline="1633" dirty="0">
                <a:latin typeface="Times New Roman"/>
                <a:cs typeface="Times New Roman"/>
              </a:rPr>
              <a:t> </a:t>
            </a:r>
            <a:r>
              <a:rPr sz="1650" i="1" spc="25" dirty="0">
                <a:latin typeface="Times New Roman"/>
                <a:cs typeface="Times New Roman"/>
              </a:rPr>
              <a:t>f</a:t>
            </a:r>
            <a:r>
              <a:rPr sz="1650" i="1" spc="-45" dirty="0">
                <a:latin typeface="Times New Roman"/>
                <a:cs typeface="Times New Roman"/>
              </a:rPr>
              <a:t> </a:t>
            </a:r>
            <a:r>
              <a:rPr sz="1650" spc="25" dirty="0">
                <a:latin typeface="Times New Roman"/>
                <a:cs typeface="Times New Roman"/>
              </a:rPr>
              <a:t>,</a:t>
            </a:r>
            <a:r>
              <a:rPr sz="1650" spc="-135" dirty="0">
                <a:latin typeface="Times New Roman"/>
                <a:cs typeface="Times New Roman"/>
              </a:rPr>
              <a:t> </a:t>
            </a:r>
            <a:r>
              <a:rPr sz="1650" i="1" spc="130" dirty="0">
                <a:latin typeface="Times New Roman"/>
                <a:cs typeface="Times New Roman"/>
              </a:rPr>
              <a:t>g</a:t>
            </a:r>
            <a:r>
              <a:rPr sz="1650" spc="25" dirty="0">
                <a:latin typeface="Times New Roman"/>
                <a:cs typeface="Times New Roman"/>
              </a:rPr>
              <a:t>,</a:t>
            </a:r>
            <a:r>
              <a:rPr sz="1650" spc="-215" dirty="0">
                <a:latin typeface="Times New Roman"/>
                <a:cs typeface="Times New Roman"/>
              </a:rPr>
              <a:t> </a:t>
            </a:r>
            <a:r>
              <a:rPr sz="1650" i="1" spc="50" dirty="0">
                <a:latin typeface="Times New Roman"/>
                <a:cs typeface="Times New Roman"/>
              </a:rPr>
              <a:t>h</a:t>
            </a:r>
            <a:r>
              <a:rPr sz="1650" i="1" spc="-120" dirty="0">
                <a:latin typeface="Times New Roman"/>
                <a:cs typeface="Times New Roman"/>
              </a:rPr>
              <a:t> </a:t>
            </a:r>
            <a:r>
              <a:rPr sz="1650" spc="25" dirty="0">
                <a:latin typeface="Times New Roman"/>
                <a:cs typeface="Times New Roman"/>
              </a:rPr>
              <a:t>:</a:t>
            </a:r>
            <a:r>
              <a:rPr sz="1650" spc="-45" dirty="0">
                <a:latin typeface="Times New Roman"/>
                <a:cs typeface="Times New Roman"/>
              </a:rPr>
              <a:t> </a:t>
            </a:r>
            <a:r>
              <a:rPr sz="1650" i="1" spc="65" dirty="0">
                <a:latin typeface="Times New Roman"/>
                <a:cs typeface="Times New Roman"/>
              </a:rPr>
              <a:t>R</a:t>
            </a:r>
            <a:r>
              <a:rPr sz="1650" i="1" spc="5" dirty="0">
                <a:latin typeface="Times New Roman"/>
                <a:cs typeface="Times New Roman"/>
              </a:rPr>
              <a:t> </a:t>
            </a:r>
            <a:r>
              <a:rPr sz="1650" spc="105" dirty="0">
                <a:latin typeface="Symbol"/>
                <a:cs typeface="Symbol"/>
              </a:rPr>
              <a:t></a:t>
            </a:r>
            <a:r>
              <a:rPr sz="1650" spc="10" dirty="0">
                <a:latin typeface="Times New Roman"/>
                <a:cs typeface="Times New Roman"/>
              </a:rPr>
              <a:t> </a:t>
            </a:r>
            <a:r>
              <a:rPr sz="1650" i="1" spc="65" dirty="0">
                <a:latin typeface="Times New Roman"/>
                <a:cs typeface="Times New Roman"/>
              </a:rPr>
              <a:t>R</a:t>
            </a:r>
            <a:r>
              <a:rPr sz="1650" i="1" spc="-160" dirty="0">
                <a:latin typeface="Times New Roman"/>
                <a:cs typeface="Times New Roman"/>
              </a:rPr>
              <a:t> </a:t>
            </a:r>
            <a:r>
              <a:rPr sz="2550" spc="44" baseline="1633" dirty="0">
                <a:latin typeface="Times New Roman"/>
                <a:cs typeface="Times New Roman"/>
              </a:rPr>
              <a:t>d</a:t>
            </a:r>
            <a:r>
              <a:rPr sz="2550" spc="-15" baseline="1633" dirty="0">
                <a:latin typeface="Times New Roman"/>
                <a:cs typeface="Times New Roman"/>
              </a:rPr>
              <a:t>e</a:t>
            </a:r>
            <a:r>
              <a:rPr sz="2550" spc="-60" baseline="1633" dirty="0">
                <a:latin typeface="Times New Roman"/>
                <a:cs typeface="Times New Roman"/>
              </a:rPr>
              <a:t>f</a:t>
            </a:r>
            <a:r>
              <a:rPr sz="2550" spc="-22" baseline="1633" dirty="0">
                <a:latin typeface="Times New Roman"/>
                <a:cs typeface="Times New Roman"/>
              </a:rPr>
              <a:t>i</a:t>
            </a:r>
            <a:r>
              <a:rPr sz="2550" spc="120" baseline="1633" dirty="0">
                <a:latin typeface="Times New Roman"/>
                <a:cs typeface="Times New Roman"/>
              </a:rPr>
              <a:t>n</a:t>
            </a:r>
            <a:r>
              <a:rPr sz="2550" spc="-15" baseline="1633" dirty="0">
                <a:latin typeface="Times New Roman"/>
                <a:cs typeface="Times New Roman"/>
              </a:rPr>
              <a:t>e</a:t>
            </a:r>
            <a:r>
              <a:rPr sz="2550" baseline="1633" dirty="0">
                <a:latin typeface="Times New Roman"/>
                <a:cs typeface="Times New Roman"/>
              </a:rPr>
              <a:t>d</a:t>
            </a:r>
            <a:r>
              <a:rPr sz="2550" spc="22" baseline="1633" dirty="0">
                <a:latin typeface="Times New Roman"/>
                <a:cs typeface="Times New Roman"/>
              </a:rPr>
              <a:t> b</a:t>
            </a:r>
            <a:r>
              <a:rPr sz="2550" baseline="1633" dirty="0">
                <a:latin typeface="Times New Roman"/>
                <a:cs typeface="Times New Roman"/>
              </a:rPr>
              <a:t>y </a:t>
            </a:r>
            <a:r>
              <a:rPr sz="2550" spc="172" baseline="1633" dirty="0">
                <a:latin typeface="Times New Roman"/>
                <a:cs typeface="Times New Roman"/>
              </a:rPr>
              <a:t> </a:t>
            </a:r>
            <a:r>
              <a:rPr sz="2550" i="1" spc="15" baseline="1633" dirty="0">
                <a:latin typeface="Times New Roman"/>
                <a:cs typeface="Times New Roman"/>
              </a:rPr>
              <a:t>f</a:t>
            </a:r>
            <a:r>
              <a:rPr sz="2550" i="1" spc="-44" baseline="1633" dirty="0">
                <a:latin typeface="Times New Roman"/>
                <a:cs typeface="Times New Roman"/>
              </a:rPr>
              <a:t> </a:t>
            </a:r>
            <a:r>
              <a:rPr sz="2550" spc="179" baseline="1633" dirty="0">
                <a:latin typeface="Times New Roman"/>
                <a:cs typeface="Times New Roman"/>
              </a:rPr>
              <a:t>(</a:t>
            </a:r>
            <a:r>
              <a:rPr sz="2550" i="1" spc="67" baseline="1633" dirty="0">
                <a:latin typeface="Times New Roman"/>
                <a:cs typeface="Times New Roman"/>
              </a:rPr>
              <a:t>x</a:t>
            </a:r>
            <a:r>
              <a:rPr sz="2550" spc="22" baseline="1633" dirty="0">
                <a:latin typeface="Times New Roman"/>
                <a:cs typeface="Times New Roman"/>
              </a:rPr>
              <a:t>)</a:t>
            </a:r>
            <a:r>
              <a:rPr sz="2550" spc="7" baseline="1633" dirty="0">
                <a:latin typeface="Times New Roman"/>
                <a:cs typeface="Times New Roman"/>
              </a:rPr>
              <a:t> </a:t>
            </a:r>
            <a:r>
              <a:rPr sz="2550" spc="37" baseline="1633" dirty="0">
                <a:latin typeface="Symbol"/>
                <a:cs typeface="Symbol"/>
              </a:rPr>
              <a:t></a:t>
            </a:r>
            <a:r>
              <a:rPr sz="2550" spc="127" baseline="1633" dirty="0">
                <a:latin typeface="Times New Roman"/>
                <a:cs typeface="Times New Roman"/>
              </a:rPr>
              <a:t> </a:t>
            </a:r>
            <a:r>
              <a:rPr sz="2550" i="1" spc="195" baseline="1633" dirty="0">
                <a:latin typeface="Times New Roman"/>
                <a:cs typeface="Times New Roman"/>
              </a:rPr>
              <a:t>x</a:t>
            </a:r>
            <a:r>
              <a:rPr sz="1500" spc="15" baseline="44444" dirty="0">
                <a:latin typeface="Times New Roman"/>
                <a:cs typeface="Times New Roman"/>
              </a:rPr>
              <a:t>3</a:t>
            </a:r>
            <a:r>
              <a:rPr sz="1500" baseline="44444" dirty="0">
                <a:latin typeface="Times New Roman"/>
                <a:cs typeface="Times New Roman"/>
              </a:rPr>
              <a:t> </a:t>
            </a:r>
            <a:r>
              <a:rPr sz="1500" spc="30" baseline="44444" dirty="0">
                <a:latin typeface="Times New Roman"/>
                <a:cs typeface="Times New Roman"/>
              </a:rPr>
              <a:t> </a:t>
            </a:r>
            <a:r>
              <a:rPr sz="2550" spc="37" baseline="1633" dirty="0">
                <a:latin typeface="Symbol"/>
                <a:cs typeface="Symbol"/>
              </a:rPr>
              <a:t></a:t>
            </a:r>
            <a:r>
              <a:rPr sz="2550" spc="-157" baseline="1633" dirty="0">
                <a:latin typeface="Times New Roman"/>
                <a:cs typeface="Times New Roman"/>
              </a:rPr>
              <a:t> </a:t>
            </a:r>
            <a:r>
              <a:rPr sz="2550" spc="165" baseline="1633" dirty="0">
                <a:latin typeface="Times New Roman"/>
                <a:cs typeface="Times New Roman"/>
              </a:rPr>
              <a:t>4</a:t>
            </a:r>
            <a:r>
              <a:rPr sz="2550" i="1" spc="30" baseline="1633" dirty="0">
                <a:latin typeface="Times New Roman"/>
                <a:cs typeface="Times New Roman"/>
              </a:rPr>
              <a:t>x</a:t>
            </a:r>
            <a:r>
              <a:rPr sz="2550" i="1" spc="-209" baseline="1633" dirty="0">
                <a:latin typeface="Times New Roman"/>
                <a:cs typeface="Times New Roman"/>
              </a:rPr>
              <a:t> </a:t>
            </a:r>
            <a:r>
              <a:rPr sz="2550" baseline="1633" dirty="0">
                <a:latin typeface="Times New Roman"/>
                <a:cs typeface="Times New Roman"/>
              </a:rPr>
              <a:t>, </a:t>
            </a:r>
            <a:r>
              <a:rPr sz="2550" spc="-247" baseline="1633" dirty="0">
                <a:latin typeface="Times New Roman"/>
                <a:cs typeface="Times New Roman"/>
              </a:rPr>
              <a:t> </a:t>
            </a:r>
            <a:r>
              <a:rPr sz="2475" i="1" spc="240" baseline="1683" dirty="0">
                <a:latin typeface="Times New Roman"/>
                <a:cs typeface="Times New Roman"/>
              </a:rPr>
              <a:t>g</a:t>
            </a:r>
            <a:r>
              <a:rPr sz="2475" spc="217" baseline="1683" dirty="0">
                <a:latin typeface="Times New Roman"/>
                <a:cs typeface="Times New Roman"/>
              </a:rPr>
              <a:t>(</a:t>
            </a:r>
            <a:r>
              <a:rPr sz="2475" i="1" spc="97" baseline="1683" dirty="0">
                <a:latin typeface="Times New Roman"/>
                <a:cs typeface="Times New Roman"/>
              </a:rPr>
              <a:t>x</a:t>
            </a:r>
            <a:r>
              <a:rPr sz="2475" spc="30" baseline="1683" dirty="0">
                <a:latin typeface="Times New Roman"/>
                <a:cs typeface="Times New Roman"/>
              </a:rPr>
              <a:t>)</a:t>
            </a:r>
            <a:r>
              <a:rPr sz="2475" spc="44" baseline="1683" dirty="0">
                <a:latin typeface="Times New Roman"/>
                <a:cs typeface="Times New Roman"/>
              </a:rPr>
              <a:t> </a:t>
            </a:r>
            <a:r>
              <a:rPr sz="2475" spc="52" baseline="1683" dirty="0">
                <a:latin typeface="Symbol"/>
                <a:cs typeface="Symbol"/>
              </a:rPr>
              <a:t></a:t>
            </a:r>
            <a:endParaRPr sz="2475" baseline="1683">
              <a:latin typeface="Symbol"/>
              <a:cs typeface="Symbol"/>
            </a:endParaRPr>
          </a:p>
        </p:txBody>
      </p:sp>
      <p:sp>
        <p:nvSpPr>
          <p:cNvPr id="7" name="object 7"/>
          <p:cNvSpPr txBox="1"/>
          <p:nvPr/>
        </p:nvSpPr>
        <p:spPr>
          <a:xfrm>
            <a:off x="5717590" y="1209297"/>
            <a:ext cx="1834514" cy="285115"/>
          </a:xfrm>
          <a:prstGeom prst="rect">
            <a:avLst/>
          </a:prstGeom>
        </p:spPr>
        <p:txBody>
          <a:bodyPr vert="horz" wrap="square" lIns="0" tIns="12700" rIns="0" bIns="0" rtlCol="0">
            <a:spAutoFit/>
          </a:bodyPr>
          <a:lstStyle/>
          <a:p>
            <a:pPr marL="38100">
              <a:lnSpc>
                <a:spcPct val="100000"/>
              </a:lnSpc>
              <a:spcBef>
                <a:spcPts val="100"/>
              </a:spcBef>
            </a:pPr>
            <a:r>
              <a:rPr sz="1700" dirty="0">
                <a:latin typeface="Times New Roman"/>
                <a:cs typeface="Times New Roman"/>
              </a:rPr>
              <a:t>,</a:t>
            </a:r>
            <a:r>
              <a:rPr sz="1700" spc="155" dirty="0">
                <a:latin typeface="Times New Roman"/>
                <a:cs typeface="Times New Roman"/>
              </a:rPr>
              <a:t> </a:t>
            </a:r>
            <a:r>
              <a:rPr sz="1700" i="1" spc="30" dirty="0">
                <a:latin typeface="Times New Roman"/>
                <a:cs typeface="Times New Roman"/>
              </a:rPr>
              <a:t>h</a:t>
            </a:r>
            <a:r>
              <a:rPr sz="1700" spc="125" dirty="0">
                <a:latin typeface="Times New Roman"/>
                <a:cs typeface="Times New Roman"/>
              </a:rPr>
              <a:t>(</a:t>
            </a:r>
            <a:r>
              <a:rPr sz="1700" i="1" spc="45" dirty="0">
                <a:latin typeface="Times New Roman"/>
                <a:cs typeface="Times New Roman"/>
              </a:rPr>
              <a:t>x</a:t>
            </a:r>
            <a:r>
              <a:rPr sz="1700" spc="10" dirty="0">
                <a:latin typeface="Times New Roman"/>
                <a:cs typeface="Times New Roman"/>
              </a:rPr>
              <a:t>)</a:t>
            </a:r>
            <a:r>
              <a:rPr sz="1700" spc="15" dirty="0">
                <a:latin typeface="Times New Roman"/>
                <a:cs typeface="Times New Roman"/>
              </a:rPr>
              <a:t> </a:t>
            </a:r>
            <a:r>
              <a:rPr sz="1700" spc="20" dirty="0">
                <a:latin typeface="Symbol"/>
                <a:cs typeface="Symbol"/>
              </a:rPr>
              <a:t></a:t>
            </a:r>
            <a:r>
              <a:rPr sz="1700" spc="95" dirty="0">
                <a:latin typeface="Times New Roman"/>
                <a:cs typeface="Times New Roman"/>
              </a:rPr>
              <a:t> </a:t>
            </a:r>
            <a:r>
              <a:rPr sz="1700" i="1" spc="15" dirty="0">
                <a:latin typeface="Times New Roman"/>
                <a:cs typeface="Times New Roman"/>
              </a:rPr>
              <a:t>x</a:t>
            </a:r>
            <a:r>
              <a:rPr sz="1700" i="1" spc="-275" dirty="0">
                <a:latin typeface="Times New Roman"/>
                <a:cs typeface="Times New Roman"/>
              </a:rPr>
              <a:t> </a:t>
            </a:r>
            <a:r>
              <a:rPr sz="1500" spc="7" baseline="41666" dirty="0">
                <a:latin typeface="Times New Roman"/>
                <a:cs typeface="Times New Roman"/>
              </a:rPr>
              <a:t>4</a:t>
            </a:r>
            <a:r>
              <a:rPr sz="1500" spc="37" baseline="41666" dirty="0">
                <a:latin typeface="Times New Roman"/>
                <a:cs typeface="Times New Roman"/>
              </a:rPr>
              <a:t> </a:t>
            </a:r>
            <a:r>
              <a:rPr sz="1700" dirty="0">
                <a:latin typeface="Times New Roman"/>
                <a:cs typeface="Times New Roman"/>
              </a:rPr>
              <a:t>,</a:t>
            </a:r>
            <a:r>
              <a:rPr sz="1700" spc="-105" dirty="0">
                <a:latin typeface="Times New Roman"/>
                <a:cs typeface="Times New Roman"/>
              </a:rPr>
              <a:t> </a:t>
            </a:r>
            <a:r>
              <a:rPr sz="1700" spc="-35" dirty="0">
                <a:latin typeface="Times New Roman"/>
                <a:cs typeface="Times New Roman"/>
              </a:rPr>
              <a:t>v</a:t>
            </a:r>
            <a:r>
              <a:rPr sz="1700" spc="-10" dirty="0">
                <a:latin typeface="Times New Roman"/>
                <a:cs typeface="Times New Roman"/>
              </a:rPr>
              <a:t>e</a:t>
            </a:r>
            <a:r>
              <a:rPr sz="1700" spc="110" dirty="0">
                <a:latin typeface="Times New Roman"/>
                <a:cs typeface="Times New Roman"/>
              </a:rPr>
              <a:t>r</a:t>
            </a:r>
            <a:r>
              <a:rPr sz="1700" spc="-15" dirty="0">
                <a:latin typeface="Times New Roman"/>
                <a:cs typeface="Times New Roman"/>
              </a:rPr>
              <a:t>i</a:t>
            </a:r>
            <a:r>
              <a:rPr sz="1700" spc="-40" dirty="0">
                <a:latin typeface="Times New Roman"/>
                <a:cs typeface="Times New Roman"/>
              </a:rPr>
              <a:t>f</a:t>
            </a:r>
            <a:r>
              <a:rPr sz="1700" dirty="0">
                <a:latin typeface="Times New Roman"/>
                <a:cs typeface="Times New Roman"/>
              </a:rPr>
              <a:t>y</a:t>
            </a:r>
            <a:r>
              <a:rPr sz="1700" spc="-70" dirty="0">
                <a:latin typeface="Times New Roman"/>
                <a:cs typeface="Times New Roman"/>
              </a:rPr>
              <a:t> </a:t>
            </a:r>
            <a:r>
              <a:rPr sz="1700" spc="-15" dirty="0">
                <a:latin typeface="Times New Roman"/>
                <a:cs typeface="Times New Roman"/>
              </a:rPr>
              <a:t>i</a:t>
            </a:r>
            <a:r>
              <a:rPr sz="1700" dirty="0">
                <a:latin typeface="Times New Roman"/>
                <a:cs typeface="Times New Roman"/>
              </a:rPr>
              <a:t>f</a:t>
            </a:r>
            <a:endParaRPr sz="1700">
              <a:latin typeface="Times New Roman"/>
              <a:cs typeface="Times New Roman"/>
            </a:endParaRPr>
          </a:p>
        </p:txBody>
      </p:sp>
      <p:sp>
        <p:nvSpPr>
          <p:cNvPr id="8" name="object 8"/>
          <p:cNvSpPr txBox="1"/>
          <p:nvPr/>
        </p:nvSpPr>
        <p:spPr>
          <a:xfrm>
            <a:off x="520700" y="1753374"/>
            <a:ext cx="5376545" cy="847725"/>
          </a:xfrm>
          <a:prstGeom prst="rect">
            <a:avLst/>
          </a:prstGeom>
        </p:spPr>
        <p:txBody>
          <a:bodyPr vert="horz" wrap="square" lIns="0" tIns="13335" rIns="0" bIns="0" rtlCol="0">
            <a:spAutoFit/>
          </a:bodyPr>
          <a:lstStyle/>
          <a:p>
            <a:pPr marL="34290">
              <a:lnSpc>
                <a:spcPct val="100000"/>
              </a:lnSpc>
              <a:spcBef>
                <a:spcPts val="105"/>
              </a:spcBef>
            </a:pPr>
            <a:r>
              <a:rPr sz="3375" spc="-375" baseline="1234" dirty="0">
                <a:latin typeface="Symbol"/>
                <a:cs typeface="Symbol"/>
              </a:rPr>
              <a:t></a:t>
            </a:r>
            <a:r>
              <a:rPr sz="2550" spc="-375" baseline="1633" dirty="0">
                <a:latin typeface="Times New Roman"/>
                <a:cs typeface="Times New Roman"/>
              </a:rPr>
              <a:t>(</a:t>
            </a:r>
            <a:r>
              <a:rPr sz="2550" spc="-345" baseline="1633" dirty="0">
                <a:latin typeface="Times New Roman"/>
                <a:cs typeface="Times New Roman"/>
              </a:rPr>
              <a:t> </a:t>
            </a:r>
            <a:r>
              <a:rPr sz="2550" i="1" spc="-7" baseline="1633" dirty="0">
                <a:latin typeface="Times New Roman"/>
                <a:cs typeface="Times New Roman"/>
              </a:rPr>
              <a:t>f</a:t>
            </a:r>
            <a:r>
              <a:rPr sz="2550" i="1" spc="367" baseline="1633" dirty="0">
                <a:latin typeface="Times New Roman"/>
                <a:cs typeface="Times New Roman"/>
              </a:rPr>
              <a:t> </a:t>
            </a:r>
            <a:r>
              <a:rPr sz="2550" spc="-862" baseline="1633" dirty="0">
                <a:latin typeface="Lucida Sans Unicode"/>
                <a:cs typeface="Lucida Sans Unicode"/>
              </a:rPr>
              <a:t>∘</a:t>
            </a:r>
            <a:r>
              <a:rPr sz="2550" spc="-195" baseline="1633" dirty="0">
                <a:latin typeface="Lucida Sans Unicode"/>
                <a:cs typeface="Lucida Sans Unicode"/>
              </a:rPr>
              <a:t> </a:t>
            </a:r>
            <a:r>
              <a:rPr sz="2550" i="1" spc="97" baseline="1633" dirty="0">
                <a:latin typeface="Times New Roman"/>
                <a:cs typeface="Times New Roman"/>
              </a:rPr>
              <a:t>g</a:t>
            </a:r>
            <a:r>
              <a:rPr sz="2550" spc="97" baseline="1633" dirty="0">
                <a:latin typeface="Times New Roman"/>
                <a:cs typeface="Times New Roman"/>
              </a:rPr>
              <a:t>)</a:t>
            </a:r>
            <a:r>
              <a:rPr sz="2550" spc="-209" baseline="1633" dirty="0">
                <a:latin typeface="Times New Roman"/>
                <a:cs typeface="Times New Roman"/>
              </a:rPr>
              <a:t> </a:t>
            </a:r>
            <a:r>
              <a:rPr sz="2550" spc="-862" baseline="1633" dirty="0">
                <a:latin typeface="Lucida Sans Unicode"/>
                <a:cs typeface="Lucida Sans Unicode"/>
              </a:rPr>
              <a:t>∘</a:t>
            </a:r>
            <a:r>
              <a:rPr sz="2550" spc="-307" baseline="1633" dirty="0">
                <a:latin typeface="Lucida Sans Unicode"/>
                <a:cs typeface="Lucida Sans Unicode"/>
              </a:rPr>
              <a:t> </a:t>
            </a:r>
            <a:r>
              <a:rPr sz="2550" i="1" spc="-120" baseline="1633" dirty="0">
                <a:latin typeface="Times New Roman"/>
                <a:cs typeface="Times New Roman"/>
              </a:rPr>
              <a:t>h</a:t>
            </a:r>
            <a:r>
              <a:rPr sz="3375" spc="-120" baseline="1234" dirty="0">
                <a:latin typeface="Symbol"/>
                <a:cs typeface="Symbol"/>
              </a:rPr>
              <a:t></a:t>
            </a:r>
            <a:r>
              <a:rPr sz="2550" spc="-120" baseline="1633" dirty="0">
                <a:latin typeface="Times New Roman"/>
                <a:cs typeface="Times New Roman"/>
              </a:rPr>
              <a:t>(</a:t>
            </a:r>
            <a:r>
              <a:rPr sz="2550" i="1" spc="-120" baseline="1633" dirty="0">
                <a:latin typeface="Times New Roman"/>
                <a:cs typeface="Times New Roman"/>
              </a:rPr>
              <a:t>x</a:t>
            </a:r>
            <a:r>
              <a:rPr sz="2550" spc="-120" baseline="1633" dirty="0">
                <a:latin typeface="Times New Roman"/>
                <a:cs typeface="Times New Roman"/>
              </a:rPr>
              <a:t>)</a:t>
            </a:r>
            <a:r>
              <a:rPr sz="2550" spc="30" baseline="1633" dirty="0">
                <a:latin typeface="Times New Roman"/>
                <a:cs typeface="Times New Roman"/>
              </a:rPr>
              <a:t> </a:t>
            </a:r>
            <a:r>
              <a:rPr sz="2550" spc="-7" baseline="1633" dirty="0">
                <a:latin typeface="Symbol"/>
                <a:cs typeface="Symbol"/>
              </a:rPr>
              <a:t></a:t>
            </a:r>
            <a:r>
              <a:rPr sz="2550" spc="-97" baseline="1633" dirty="0">
                <a:latin typeface="Times New Roman"/>
                <a:cs typeface="Times New Roman"/>
              </a:rPr>
              <a:t> </a:t>
            </a:r>
            <a:r>
              <a:rPr sz="3375" spc="-120" baseline="1234" dirty="0">
                <a:latin typeface="Symbol"/>
                <a:cs typeface="Symbol"/>
              </a:rPr>
              <a:t></a:t>
            </a:r>
            <a:r>
              <a:rPr sz="2550" i="1" spc="-120" baseline="1633" dirty="0">
                <a:latin typeface="Times New Roman"/>
                <a:cs typeface="Times New Roman"/>
              </a:rPr>
              <a:t>f</a:t>
            </a:r>
            <a:r>
              <a:rPr sz="2550" i="1" spc="367" baseline="1633" dirty="0">
                <a:latin typeface="Times New Roman"/>
                <a:cs typeface="Times New Roman"/>
              </a:rPr>
              <a:t> </a:t>
            </a:r>
            <a:r>
              <a:rPr sz="2550" spc="-862" baseline="1633" dirty="0">
                <a:latin typeface="Lucida Sans Unicode"/>
                <a:cs typeface="Lucida Sans Unicode"/>
              </a:rPr>
              <a:t>∘</a:t>
            </a:r>
            <a:r>
              <a:rPr sz="2550" spc="-352" baseline="1633" dirty="0">
                <a:latin typeface="Lucida Sans Unicode"/>
                <a:cs typeface="Lucida Sans Unicode"/>
              </a:rPr>
              <a:t> </a:t>
            </a:r>
            <a:r>
              <a:rPr sz="2550" spc="89" baseline="1633" dirty="0">
                <a:latin typeface="Times New Roman"/>
                <a:cs typeface="Times New Roman"/>
              </a:rPr>
              <a:t>(</a:t>
            </a:r>
            <a:r>
              <a:rPr sz="2550" i="1" spc="89" baseline="1633" dirty="0">
                <a:latin typeface="Times New Roman"/>
                <a:cs typeface="Times New Roman"/>
              </a:rPr>
              <a:t>g</a:t>
            </a:r>
            <a:r>
              <a:rPr sz="2550" i="1" spc="-37" baseline="1633" dirty="0">
                <a:latin typeface="Times New Roman"/>
                <a:cs typeface="Times New Roman"/>
              </a:rPr>
              <a:t> </a:t>
            </a:r>
            <a:r>
              <a:rPr sz="2550" spc="-862" baseline="1633" dirty="0">
                <a:latin typeface="Lucida Sans Unicode"/>
                <a:cs typeface="Lucida Sans Unicode"/>
              </a:rPr>
              <a:t>∘</a:t>
            </a:r>
            <a:r>
              <a:rPr sz="2550" spc="-307" baseline="1633" dirty="0">
                <a:latin typeface="Lucida Sans Unicode"/>
                <a:cs typeface="Lucida Sans Unicode"/>
              </a:rPr>
              <a:t> </a:t>
            </a:r>
            <a:r>
              <a:rPr sz="2550" i="1" spc="-89" baseline="1633" dirty="0">
                <a:latin typeface="Times New Roman"/>
                <a:cs typeface="Times New Roman"/>
              </a:rPr>
              <a:t>h</a:t>
            </a:r>
            <a:r>
              <a:rPr sz="2550" spc="-89" baseline="1633" dirty="0">
                <a:latin typeface="Times New Roman"/>
                <a:cs typeface="Times New Roman"/>
              </a:rPr>
              <a:t>)</a:t>
            </a:r>
            <a:r>
              <a:rPr sz="3375" spc="-89" baseline="1234" dirty="0">
                <a:latin typeface="Symbol"/>
                <a:cs typeface="Symbol"/>
              </a:rPr>
              <a:t></a:t>
            </a:r>
            <a:r>
              <a:rPr sz="2550" spc="-89" baseline="1633" dirty="0">
                <a:latin typeface="Times New Roman"/>
                <a:cs typeface="Times New Roman"/>
              </a:rPr>
              <a:t>(</a:t>
            </a:r>
            <a:r>
              <a:rPr sz="2550" i="1" spc="-89" baseline="1633" dirty="0">
                <a:latin typeface="Times New Roman"/>
                <a:cs typeface="Times New Roman"/>
              </a:rPr>
              <a:t>x</a:t>
            </a:r>
            <a:r>
              <a:rPr sz="2550" spc="-89" baseline="1633" dirty="0">
                <a:latin typeface="Times New Roman"/>
                <a:cs typeface="Times New Roman"/>
              </a:rPr>
              <a:t>)</a:t>
            </a:r>
            <a:r>
              <a:rPr sz="2550" spc="-270" baseline="1633" dirty="0">
                <a:latin typeface="Times New Roman"/>
                <a:cs typeface="Times New Roman"/>
              </a:rPr>
              <a:t> </a:t>
            </a:r>
            <a:r>
              <a:rPr sz="1700" dirty="0">
                <a:latin typeface="Times New Roman"/>
                <a:cs typeface="Times New Roman"/>
              </a:rPr>
              <a:t>after</a:t>
            </a:r>
            <a:r>
              <a:rPr sz="1700" spc="95" dirty="0">
                <a:latin typeface="Times New Roman"/>
                <a:cs typeface="Times New Roman"/>
              </a:rPr>
              <a:t> </a:t>
            </a:r>
            <a:r>
              <a:rPr sz="1700" spc="10" dirty="0">
                <a:latin typeface="Times New Roman"/>
                <a:cs typeface="Times New Roman"/>
              </a:rPr>
              <a:t>estimating</a:t>
            </a:r>
            <a:r>
              <a:rPr sz="1700" dirty="0">
                <a:latin typeface="Times New Roman"/>
                <a:cs typeface="Times New Roman"/>
              </a:rPr>
              <a:t> </a:t>
            </a:r>
            <a:r>
              <a:rPr sz="1700" spc="15" dirty="0">
                <a:latin typeface="Times New Roman"/>
                <a:cs typeface="Times New Roman"/>
              </a:rPr>
              <a:t>their</a:t>
            </a:r>
            <a:r>
              <a:rPr sz="1700" spc="95" dirty="0">
                <a:latin typeface="Times New Roman"/>
                <a:cs typeface="Times New Roman"/>
              </a:rPr>
              <a:t> </a:t>
            </a:r>
            <a:r>
              <a:rPr sz="1700" spc="5" dirty="0">
                <a:latin typeface="Times New Roman"/>
                <a:cs typeface="Times New Roman"/>
              </a:rPr>
              <a:t>values.</a:t>
            </a:r>
            <a:endParaRPr sz="1700">
              <a:latin typeface="Times New Roman"/>
              <a:cs typeface="Times New Roman"/>
            </a:endParaRPr>
          </a:p>
          <a:p>
            <a:pPr marL="12700">
              <a:lnSpc>
                <a:spcPct val="100000"/>
              </a:lnSpc>
              <a:spcBef>
                <a:spcPts val="1725"/>
              </a:spcBef>
            </a:pPr>
            <a:r>
              <a:rPr sz="1700" b="1" spc="-40" dirty="0">
                <a:latin typeface="Times New Roman"/>
                <a:cs typeface="Times New Roman"/>
              </a:rPr>
              <a:t>Solution:</a:t>
            </a:r>
            <a:endParaRPr sz="1700">
              <a:latin typeface="Times New Roman"/>
              <a:cs typeface="Times New Roman"/>
            </a:endParaRPr>
          </a:p>
        </p:txBody>
      </p:sp>
      <p:sp>
        <p:nvSpPr>
          <p:cNvPr id="9" name="object 9"/>
          <p:cNvSpPr/>
          <p:nvPr/>
        </p:nvSpPr>
        <p:spPr>
          <a:xfrm>
            <a:off x="2700218" y="3161546"/>
            <a:ext cx="517525" cy="0"/>
          </a:xfrm>
          <a:custGeom>
            <a:avLst/>
            <a:gdLst/>
            <a:ahLst/>
            <a:cxnLst/>
            <a:rect l="l" t="t" r="r" b="b"/>
            <a:pathLst>
              <a:path w="517525">
                <a:moveTo>
                  <a:pt x="0" y="0"/>
                </a:moveTo>
                <a:lnTo>
                  <a:pt x="517160" y="0"/>
                </a:lnTo>
              </a:path>
            </a:pathLst>
          </a:custGeom>
          <a:ln w="8615">
            <a:solidFill>
              <a:srgbClr val="000000"/>
            </a:solidFill>
          </a:ln>
        </p:spPr>
        <p:txBody>
          <a:bodyPr wrap="square" lIns="0" tIns="0" rIns="0" bIns="0" rtlCol="0"/>
          <a:lstStyle/>
          <a:p>
            <a:endParaRPr/>
          </a:p>
        </p:txBody>
      </p:sp>
      <p:sp>
        <p:nvSpPr>
          <p:cNvPr id="10" name="object 10"/>
          <p:cNvSpPr/>
          <p:nvPr/>
        </p:nvSpPr>
        <p:spPr>
          <a:xfrm>
            <a:off x="3663748" y="3161546"/>
            <a:ext cx="517525" cy="0"/>
          </a:xfrm>
          <a:custGeom>
            <a:avLst/>
            <a:gdLst/>
            <a:ahLst/>
            <a:cxnLst/>
            <a:rect l="l" t="t" r="r" b="b"/>
            <a:pathLst>
              <a:path w="517525">
                <a:moveTo>
                  <a:pt x="0" y="0"/>
                </a:moveTo>
                <a:lnTo>
                  <a:pt x="517160" y="0"/>
                </a:lnTo>
              </a:path>
            </a:pathLst>
          </a:custGeom>
          <a:ln w="8615">
            <a:solidFill>
              <a:srgbClr val="000000"/>
            </a:solidFill>
          </a:ln>
        </p:spPr>
        <p:txBody>
          <a:bodyPr wrap="square" lIns="0" tIns="0" rIns="0" bIns="0" rtlCol="0"/>
          <a:lstStyle/>
          <a:p>
            <a:endParaRPr/>
          </a:p>
        </p:txBody>
      </p:sp>
      <p:sp>
        <p:nvSpPr>
          <p:cNvPr id="11" name="object 11"/>
          <p:cNvSpPr/>
          <p:nvPr/>
        </p:nvSpPr>
        <p:spPr>
          <a:xfrm>
            <a:off x="4812994" y="3161546"/>
            <a:ext cx="517525" cy="0"/>
          </a:xfrm>
          <a:custGeom>
            <a:avLst/>
            <a:gdLst/>
            <a:ahLst/>
            <a:cxnLst/>
            <a:rect l="l" t="t" r="r" b="b"/>
            <a:pathLst>
              <a:path w="517525">
                <a:moveTo>
                  <a:pt x="0" y="0"/>
                </a:moveTo>
                <a:lnTo>
                  <a:pt x="517160" y="0"/>
                </a:lnTo>
              </a:path>
            </a:pathLst>
          </a:custGeom>
          <a:ln w="8615">
            <a:solidFill>
              <a:srgbClr val="000000"/>
            </a:solidFill>
          </a:ln>
        </p:spPr>
        <p:txBody>
          <a:bodyPr wrap="square" lIns="0" tIns="0" rIns="0" bIns="0" rtlCol="0"/>
          <a:lstStyle/>
          <a:p>
            <a:endParaRPr/>
          </a:p>
        </p:txBody>
      </p:sp>
      <p:sp>
        <p:nvSpPr>
          <p:cNvPr id="12" name="object 12"/>
          <p:cNvSpPr txBox="1"/>
          <p:nvPr/>
        </p:nvSpPr>
        <p:spPr>
          <a:xfrm>
            <a:off x="5344475" y="3181973"/>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13" name="object 13"/>
          <p:cNvSpPr txBox="1"/>
          <p:nvPr/>
        </p:nvSpPr>
        <p:spPr>
          <a:xfrm>
            <a:off x="5344475" y="2866578"/>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14" name="object 14"/>
          <p:cNvSpPr txBox="1"/>
          <p:nvPr/>
        </p:nvSpPr>
        <p:spPr>
          <a:xfrm>
            <a:off x="4688792" y="3005074"/>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15" name="object 15"/>
          <p:cNvSpPr txBox="1"/>
          <p:nvPr/>
        </p:nvSpPr>
        <p:spPr>
          <a:xfrm>
            <a:off x="4688792" y="2866578"/>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16" name="object 16"/>
          <p:cNvSpPr txBox="1"/>
          <p:nvPr/>
        </p:nvSpPr>
        <p:spPr>
          <a:xfrm>
            <a:off x="4169828" y="2720308"/>
            <a:ext cx="237490" cy="284480"/>
          </a:xfrm>
          <a:prstGeom prst="rect">
            <a:avLst/>
          </a:prstGeom>
        </p:spPr>
        <p:txBody>
          <a:bodyPr vert="horz" wrap="square" lIns="0" tIns="12700" rIns="0" bIns="0" rtlCol="0">
            <a:spAutoFit/>
          </a:bodyPr>
          <a:lstStyle/>
          <a:p>
            <a:pPr marL="38100">
              <a:lnSpc>
                <a:spcPct val="100000"/>
              </a:lnSpc>
              <a:spcBef>
                <a:spcPts val="100"/>
              </a:spcBef>
            </a:pPr>
            <a:r>
              <a:rPr sz="2550" spc="82" baseline="-37581" dirty="0">
                <a:latin typeface="Symbol"/>
                <a:cs typeface="Symbol"/>
              </a:rPr>
              <a:t></a:t>
            </a:r>
            <a:r>
              <a:rPr sz="1000" spc="55" dirty="0">
                <a:latin typeface="Times New Roman"/>
                <a:cs typeface="Times New Roman"/>
              </a:rPr>
              <a:t>3</a:t>
            </a:r>
            <a:endParaRPr sz="1000">
              <a:latin typeface="Times New Roman"/>
              <a:cs typeface="Times New Roman"/>
            </a:endParaRPr>
          </a:p>
        </p:txBody>
      </p:sp>
      <p:sp>
        <p:nvSpPr>
          <p:cNvPr id="17" name="object 17"/>
          <p:cNvSpPr txBox="1"/>
          <p:nvPr/>
        </p:nvSpPr>
        <p:spPr>
          <a:xfrm>
            <a:off x="3370221" y="2986961"/>
            <a:ext cx="147955"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Symbol"/>
                <a:cs typeface="Symbol"/>
              </a:rPr>
              <a:t></a:t>
            </a:r>
            <a:endParaRPr sz="1700">
              <a:latin typeface="Symbol"/>
              <a:cs typeface="Symbol"/>
            </a:endParaRPr>
          </a:p>
        </p:txBody>
      </p:sp>
      <p:sp>
        <p:nvSpPr>
          <p:cNvPr id="18" name="object 18"/>
          <p:cNvSpPr txBox="1"/>
          <p:nvPr/>
        </p:nvSpPr>
        <p:spPr>
          <a:xfrm>
            <a:off x="3231699" y="3005074"/>
            <a:ext cx="419100" cy="284480"/>
          </a:xfrm>
          <a:prstGeom prst="rect">
            <a:avLst/>
          </a:prstGeom>
        </p:spPr>
        <p:txBody>
          <a:bodyPr vert="horz" wrap="square" lIns="0" tIns="12700" rIns="0" bIns="0" rtlCol="0">
            <a:spAutoFit/>
          </a:bodyPr>
          <a:lstStyle/>
          <a:p>
            <a:pPr marL="12700">
              <a:lnSpc>
                <a:spcPct val="100000"/>
              </a:lnSpc>
              <a:spcBef>
                <a:spcPts val="100"/>
              </a:spcBef>
              <a:tabLst>
                <a:tab pos="320040" algn="l"/>
              </a:tabLst>
            </a:pPr>
            <a:r>
              <a:rPr sz="1700" spc="20" dirty="0">
                <a:latin typeface="Symbol"/>
                <a:cs typeface="Symbol"/>
              </a:rPr>
              <a:t></a:t>
            </a:r>
            <a:r>
              <a:rPr sz="1700" spc="20" dirty="0">
                <a:latin typeface="Times New Roman"/>
                <a:cs typeface="Times New Roman"/>
              </a:rPr>
              <a:t>	</a:t>
            </a:r>
            <a:r>
              <a:rPr sz="1700" spc="20" dirty="0">
                <a:latin typeface="Symbol"/>
                <a:cs typeface="Symbol"/>
              </a:rPr>
              <a:t></a:t>
            </a:r>
            <a:endParaRPr sz="1700">
              <a:latin typeface="Symbol"/>
              <a:cs typeface="Symbol"/>
            </a:endParaRPr>
          </a:p>
        </p:txBody>
      </p:sp>
      <p:sp>
        <p:nvSpPr>
          <p:cNvPr id="19" name="object 19"/>
          <p:cNvSpPr txBox="1"/>
          <p:nvPr/>
        </p:nvSpPr>
        <p:spPr>
          <a:xfrm>
            <a:off x="3231699" y="2866578"/>
            <a:ext cx="419100" cy="284480"/>
          </a:xfrm>
          <a:prstGeom prst="rect">
            <a:avLst/>
          </a:prstGeom>
        </p:spPr>
        <p:txBody>
          <a:bodyPr vert="horz" wrap="square" lIns="0" tIns="12700" rIns="0" bIns="0" rtlCol="0">
            <a:spAutoFit/>
          </a:bodyPr>
          <a:lstStyle/>
          <a:p>
            <a:pPr marL="12700">
              <a:lnSpc>
                <a:spcPct val="100000"/>
              </a:lnSpc>
              <a:spcBef>
                <a:spcPts val="100"/>
              </a:spcBef>
              <a:tabLst>
                <a:tab pos="320040" algn="l"/>
              </a:tabLst>
            </a:pPr>
            <a:r>
              <a:rPr sz="1700" spc="20" dirty="0">
                <a:latin typeface="Symbol"/>
                <a:cs typeface="Symbol"/>
              </a:rPr>
              <a:t></a:t>
            </a:r>
            <a:r>
              <a:rPr sz="1700" spc="20" dirty="0">
                <a:latin typeface="Times New Roman"/>
                <a:cs typeface="Times New Roman"/>
              </a:rPr>
              <a:t>	</a:t>
            </a:r>
            <a:r>
              <a:rPr sz="1700" spc="20" dirty="0">
                <a:latin typeface="Symbol"/>
                <a:cs typeface="Symbol"/>
              </a:rPr>
              <a:t></a:t>
            </a:r>
            <a:endParaRPr sz="1700">
              <a:latin typeface="Symbol"/>
              <a:cs typeface="Symbol"/>
            </a:endParaRPr>
          </a:p>
        </p:txBody>
      </p:sp>
      <p:sp>
        <p:nvSpPr>
          <p:cNvPr id="20" name="object 20"/>
          <p:cNvSpPr txBox="1"/>
          <p:nvPr/>
        </p:nvSpPr>
        <p:spPr>
          <a:xfrm>
            <a:off x="2576016" y="3005074"/>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21" name="object 21"/>
          <p:cNvSpPr txBox="1"/>
          <p:nvPr/>
        </p:nvSpPr>
        <p:spPr>
          <a:xfrm>
            <a:off x="2576016" y="3181973"/>
            <a:ext cx="2223770" cy="284480"/>
          </a:xfrm>
          <a:prstGeom prst="rect">
            <a:avLst/>
          </a:prstGeom>
        </p:spPr>
        <p:txBody>
          <a:bodyPr vert="horz" wrap="square" lIns="0" tIns="12700" rIns="0" bIns="0" rtlCol="0">
            <a:spAutoFit/>
          </a:bodyPr>
          <a:lstStyle/>
          <a:p>
            <a:pPr marL="12700">
              <a:lnSpc>
                <a:spcPct val="100000"/>
              </a:lnSpc>
              <a:spcBef>
                <a:spcPts val="100"/>
              </a:spcBef>
              <a:tabLst>
                <a:tab pos="668020" algn="l"/>
                <a:tab pos="975994" algn="l"/>
                <a:tab pos="1631314" algn="l"/>
                <a:tab pos="2125345" algn="l"/>
              </a:tabLst>
            </a:pPr>
            <a:r>
              <a:rPr sz="1700" spc="20" dirty="0">
                <a:latin typeface="Symbol"/>
                <a:cs typeface="Symbol"/>
              </a:rPr>
              <a:t></a:t>
            </a:r>
            <a:r>
              <a:rPr sz="1700" spc="20" dirty="0">
                <a:latin typeface="Times New Roman"/>
                <a:cs typeface="Times New Roman"/>
              </a:rPr>
              <a:t>	</a:t>
            </a:r>
            <a:r>
              <a:rPr sz="1700" spc="20" dirty="0">
                <a:latin typeface="Symbol"/>
                <a:cs typeface="Symbol"/>
              </a:rPr>
              <a:t></a:t>
            </a:r>
            <a:r>
              <a:rPr sz="1700" spc="20" dirty="0">
                <a:latin typeface="Times New Roman"/>
                <a:cs typeface="Times New Roman"/>
              </a:rPr>
              <a:t>	</a:t>
            </a:r>
            <a:r>
              <a:rPr sz="1700" spc="20" dirty="0">
                <a:latin typeface="Symbol"/>
                <a:cs typeface="Symbol"/>
              </a:rPr>
              <a:t></a:t>
            </a:r>
            <a:r>
              <a:rPr sz="1700" spc="20" dirty="0">
                <a:latin typeface="Times New Roman"/>
                <a:cs typeface="Times New Roman"/>
              </a:rPr>
              <a:t>	</a:t>
            </a:r>
            <a:r>
              <a:rPr sz="1700" spc="20" dirty="0">
                <a:latin typeface="Symbol"/>
                <a:cs typeface="Symbol"/>
              </a:rPr>
              <a:t></a:t>
            </a:r>
            <a:r>
              <a:rPr sz="1700" spc="20" dirty="0">
                <a:latin typeface="Times New Roman"/>
                <a:cs typeface="Times New Roman"/>
              </a:rPr>
              <a:t>	</a:t>
            </a:r>
            <a:r>
              <a:rPr sz="1700" spc="20" dirty="0">
                <a:latin typeface="Symbol"/>
                <a:cs typeface="Symbol"/>
              </a:rPr>
              <a:t></a:t>
            </a:r>
            <a:endParaRPr sz="1700">
              <a:latin typeface="Symbol"/>
              <a:cs typeface="Symbol"/>
            </a:endParaRPr>
          </a:p>
        </p:txBody>
      </p:sp>
      <p:sp>
        <p:nvSpPr>
          <p:cNvPr id="22" name="object 22"/>
          <p:cNvSpPr txBox="1"/>
          <p:nvPr/>
        </p:nvSpPr>
        <p:spPr>
          <a:xfrm>
            <a:off x="2576016" y="2866578"/>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23" name="object 23"/>
          <p:cNvSpPr txBox="1"/>
          <p:nvPr/>
        </p:nvSpPr>
        <p:spPr>
          <a:xfrm>
            <a:off x="4421835" y="2986961"/>
            <a:ext cx="299085"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Symbol"/>
                <a:cs typeface="Symbol"/>
              </a:rPr>
              <a:t></a:t>
            </a:r>
            <a:r>
              <a:rPr sz="1700" spc="-114" dirty="0">
                <a:latin typeface="Times New Roman"/>
                <a:cs typeface="Times New Roman"/>
              </a:rPr>
              <a:t> </a:t>
            </a:r>
            <a:r>
              <a:rPr sz="1700" spc="25" dirty="0">
                <a:latin typeface="Times New Roman"/>
                <a:cs typeface="Times New Roman"/>
              </a:rPr>
              <a:t>4</a:t>
            </a:r>
            <a:endParaRPr sz="1700">
              <a:latin typeface="Times New Roman"/>
              <a:cs typeface="Times New Roman"/>
            </a:endParaRPr>
          </a:p>
        </p:txBody>
      </p:sp>
      <p:sp>
        <p:nvSpPr>
          <p:cNvPr id="24" name="object 24"/>
          <p:cNvSpPr txBox="1"/>
          <p:nvPr/>
        </p:nvSpPr>
        <p:spPr>
          <a:xfrm>
            <a:off x="595085" y="2986961"/>
            <a:ext cx="1960880" cy="284480"/>
          </a:xfrm>
          <a:prstGeom prst="rect">
            <a:avLst/>
          </a:prstGeom>
        </p:spPr>
        <p:txBody>
          <a:bodyPr vert="horz" wrap="square" lIns="0" tIns="12700" rIns="0" bIns="0" rtlCol="0">
            <a:spAutoFit/>
          </a:bodyPr>
          <a:lstStyle/>
          <a:p>
            <a:pPr marL="12700">
              <a:lnSpc>
                <a:spcPct val="100000"/>
              </a:lnSpc>
              <a:spcBef>
                <a:spcPts val="100"/>
              </a:spcBef>
            </a:pPr>
            <a:r>
              <a:rPr sz="1700" i="1" spc="10" dirty="0">
                <a:latin typeface="Times New Roman"/>
                <a:cs typeface="Times New Roman"/>
              </a:rPr>
              <a:t>f </a:t>
            </a:r>
            <a:r>
              <a:rPr sz="1700" i="1" spc="-195" dirty="0">
                <a:latin typeface="Times New Roman"/>
                <a:cs typeface="Times New Roman"/>
              </a:rPr>
              <a:t> </a:t>
            </a:r>
            <a:r>
              <a:rPr sz="1700" spc="-560" dirty="0">
                <a:latin typeface="Lucida Sans Unicode"/>
                <a:cs typeface="Lucida Sans Unicode"/>
              </a:rPr>
              <a:t>∘</a:t>
            </a:r>
            <a:r>
              <a:rPr sz="1700" spc="-150" dirty="0">
                <a:latin typeface="Lucida Sans Unicode"/>
                <a:cs typeface="Lucida Sans Unicode"/>
              </a:rPr>
              <a:t> </a:t>
            </a:r>
            <a:r>
              <a:rPr sz="1700" i="1" spc="135" dirty="0">
                <a:latin typeface="Times New Roman"/>
                <a:cs typeface="Times New Roman"/>
              </a:rPr>
              <a:t>g</a:t>
            </a:r>
            <a:r>
              <a:rPr sz="1700" spc="120" dirty="0">
                <a:latin typeface="Times New Roman"/>
                <a:cs typeface="Times New Roman"/>
              </a:rPr>
              <a:t>(</a:t>
            </a:r>
            <a:r>
              <a:rPr sz="1700" i="1" spc="40" dirty="0">
                <a:latin typeface="Times New Roman"/>
                <a:cs typeface="Times New Roman"/>
              </a:rPr>
              <a:t>x</a:t>
            </a:r>
            <a:r>
              <a:rPr sz="1700" spc="15" dirty="0">
                <a:latin typeface="Times New Roman"/>
                <a:cs typeface="Times New Roman"/>
              </a:rPr>
              <a:t>)</a:t>
            </a:r>
            <a:r>
              <a:rPr sz="1700" dirty="0">
                <a:latin typeface="Times New Roman"/>
                <a:cs typeface="Times New Roman"/>
              </a:rPr>
              <a:t> </a:t>
            </a:r>
            <a:r>
              <a:rPr sz="1700" spc="25" dirty="0">
                <a:latin typeface="Symbol"/>
                <a:cs typeface="Symbol"/>
              </a:rPr>
              <a:t></a:t>
            </a:r>
            <a:r>
              <a:rPr sz="1700" dirty="0">
                <a:latin typeface="Times New Roman"/>
                <a:cs typeface="Times New Roman"/>
              </a:rPr>
              <a:t> </a:t>
            </a:r>
            <a:r>
              <a:rPr sz="1700" spc="-110" dirty="0">
                <a:latin typeface="Times New Roman"/>
                <a:cs typeface="Times New Roman"/>
              </a:rPr>
              <a:t> </a:t>
            </a:r>
            <a:r>
              <a:rPr sz="1700" i="1" spc="10" dirty="0">
                <a:latin typeface="Times New Roman"/>
                <a:cs typeface="Times New Roman"/>
              </a:rPr>
              <a:t>f</a:t>
            </a:r>
            <a:r>
              <a:rPr sz="1700" i="1" spc="-35" dirty="0">
                <a:latin typeface="Times New Roman"/>
                <a:cs typeface="Times New Roman"/>
              </a:rPr>
              <a:t> </a:t>
            </a:r>
            <a:r>
              <a:rPr sz="1700" spc="120" dirty="0">
                <a:latin typeface="Times New Roman"/>
                <a:cs typeface="Times New Roman"/>
              </a:rPr>
              <a:t>(</a:t>
            </a:r>
            <a:r>
              <a:rPr sz="1700" i="1" spc="130" dirty="0">
                <a:latin typeface="Times New Roman"/>
                <a:cs typeface="Times New Roman"/>
              </a:rPr>
              <a:t>g</a:t>
            </a:r>
            <a:r>
              <a:rPr sz="1700" spc="120" dirty="0">
                <a:latin typeface="Times New Roman"/>
                <a:cs typeface="Times New Roman"/>
              </a:rPr>
              <a:t>(</a:t>
            </a:r>
            <a:r>
              <a:rPr sz="1700" i="1" spc="40" dirty="0">
                <a:latin typeface="Times New Roman"/>
                <a:cs typeface="Times New Roman"/>
              </a:rPr>
              <a:t>x</a:t>
            </a:r>
            <a:r>
              <a:rPr sz="1700" spc="-25" dirty="0">
                <a:latin typeface="Times New Roman"/>
                <a:cs typeface="Times New Roman"/>
              </a:rPr>
              <a:t>)</a:t>
            </a:r>
            <a:r>
              <a:rPr sz="1700" spc="15" dirty="0">
                <a:latin typeface="Times New Roman"/>
                <a:cs typeface="Times New Roman"/>
              </a:rPr>
              <a:t>) </a:t>
            </a:r>
            <a:r>
              <a:rPr sz="1700" spc="25" dirty="0">
                <a:latin typeface="Symbol"/>
                <a:cs typeface="Symbol"/>
              </a:rPr>
              <a:t></a:t>
            </a:r>
            <a:r>
              <a:rPr sz="1700" dirty="0">
                <a:latin typeface="Times New Roman"/>
                <a:cs typeface="Times New Roman"/>
              </a:rPr>
              <a:t> </a:t>
            </a:r>
            <a:r>
              <a:rPr sz="1700" spc="-110" dirty="0">
                <a:latin typeface="Times New Roman"/>
                <a:cs typeface="Times New Roman"/>
              </a:rPr>
              <a:t> </a:t>
            </a:r>
            <a:r>
              <a:rPr sz="1700" i="1" spc="10" dirty="0">
                <a:latin typeface="Times New Roman"/>
                <a:cs typeface="Times New Roman"/>
              </a:rPr>
              <a:t>f</a:t>
            </a:r>
            <a:endParaRPr sz="1700">
              <a:latin typeface="Times New Roman"/>
              <a:cs typeface="Times New Roman"/>
            </a:endParaRPr>
          </a:p>
        </p:txBody>
      </p:sp>
      <p:sp>
        <p:nvSpPr>
          <p:cNvPr id="25" name="object 25"/>
          <p:cNvSpPr txBox="1"/>
          <p:nvPr/>
        </p:nvSpPr>
        <p:spPr>
          <a:xfrm>
            <a:off x="5004745" y="2850613"/>
            <a:ext cx="13716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Times New Roman"/>
                <a:cs typeface="Times New Roman"/>
              </a:rPr>
              <a:t>1</a:t>
            </a:r>
            <a:endParaRPr sz="1700">
              <a:latin typeface="Times New Roman"/>
              <a:cs typeface="Times New Roman"/>
            </a:endParaRPr>
          </a:p>
        </p:txBody>
      </p:sp>
      <p:sp>
        <p:nvSpPr>
          <p:cNvPr id="26" name="object 26"/>
          <p:cNvSpPr txBox="1"/>
          <p:nvPr/>
        </p:nvSpPr>
        <p:spPr>
          <a:xfrm>
            <a:off x="2892329" y="2850613"/>
            <a:ext cx="1100455" cy="284480"/>
          </a:xfrm>
          <a:prstGeom prst="rect">
            <a:avLst/>
          </a:prstGeom>
        </p:spPr>
        <p:txBody>
          <a:bodyPr vert="horz" wrap="square" lIns="0" tIns="12700" rIns="0" bIns="0" rtlCol="0">
            <a:spAutoFit/>
          </a:bodyPr>
          <a:lstStyle/>
          <a:p>
            <a:pPr marL="12700">
              <a:lnSpc>
                <a:spcPct val="100000"/>
              </a:lnSpc>
              <a:spcBef>
                <a:spcPts val="100"/>
              </a:spcBef>
              <a:tabLst>
                <a:tab pos="975360" algn="l"/>
              </a:tabLst>
            </a:pPr>
            <a:r>
              <a:rPr sz="1700" spc="25" dirty="0">
                <a:latin typeface="Times New Roman"/>
                <a:cs typeface="Times New Roman"/>
              </a:rPr>
              <a:t>1	1</a:t>
            </a:r>
            <a:endParaRPr sz="1700">
              <a:latin typeface="Times New Roman"/>
              <a:cs typeface="Times New Roman"/>
            </a:endParaRPr>
          </a:p>
        </p:txBody>
      </p:sp>
      <p:sp>
        <p:nvSpPr>
          <p:cNvPr id="27" name="object 27"/>
          <p:cNvSpPr txBox="1"/>
          <p:nvPr/>
        </p:nvSpPr>
        <p:spPr>
          <a:xfrm>
            <a:off x="4941698" y="3152927"/>
            <a:ext cx="90805" cy="176530"/>
          </a:xfrm>
          <a:prstGeom prst="rect">
            <a:avLst/>
          </a:prstGeom>
        </p:spPr>
        <p:txBody>
          <a:bodyPr vert="horz" wrap="square" lIns="0" tIns="11430" rIns="0" bIns="0" rtlCol="0">
            <a:spAutoFit/>
          </a:bodyPr>
          <a:lstStyle/>
          <a:p>
            <a:pPr marL="12700">
              <a:lnSpc>
                <a:spcPct val="100000"/>
              </a:lnSpc>
              <a:spcBef>
                <a:spcPts val="90"/>
              </a:spcBef>
            </a:pPr>
            <a:r>
              <a:rPr sz="1000" spc="10" dirty="0">
                <a:latin typeface="Times New Roman"/>
                <a:cs typeface="Times New Roman"/>
              </a:rPr>
              <a:t>2</a:t>
            </a:r>
            <a:endParaRPr sz="1000">
              <a:latin typeface="Times New Roman"/>
              <a:cs typeface="Times New Roman"/>
            </a:endParaRPr>
          </a:p>
        </p:txBody>
      </p:sp>
      <p:sp>
        <p:nvSpPr>
          <p:cNvPr id="28" name="object 28"/>
          <p:cNvSpPr txBox="1"/>
          <p:nvPr/>
        </p:nvSpPr>
        <p:spPr>
          <a:xfrm>
            <a:off x="4799752" y="3159967"/>
            <a:ext cx="681355" cy="284480"/>
          </a:xfrm>
          <a:prstGeom prst="rect">
            <a:avLst/>
          </a:prstGeom>
        </p:spPr>
        <p:txBody>
          <a:bodyPr vert="horz" wrap="square" lIns="0" tIns="12700" rIns="0" bIns="0" rtlCol="0">
            <a:spAutoFit/>
          </a:bodyPr>
          <a:lstStyle/>
          <a:p>
            <a:pPr marL="38100">
              <a:lnSpc>
                <a:spcPct val="100000"/>
              </a:lnSpc>
              <a:spcBef>
                <a:spcPts val="100"/>
              </a:spcBef>
              <a:tabLst>
                <a:tab pos="288925" algn="l"/>
              </a:tabLst>
            </a:pPr>
            <a:r>
              <a:rPr sz="1700" i="1" spc="20" dirty="0">
                <a:latin typeface="Times New Roman"/>
                <a:cs typeface="Times New Roman"/>
              </a:rPr>
              <a:t>x	</a:t>
            </a:r>
            <a:r>
              <a:rPr sz="1700" spc="110" dirty="0">
                <a:latin typeface="Symbol"/>
                <a:cs typeface="Symbol"/>
              </a:rPr>
              <a:t></a:t>
            </a:r>
            <a:r>
              <a:rPr sz="1700" spc="110" dirty="0">
                <a:latin typeface="Times New Roman"/>
                <a:cs typeface="Times New Roman"/>
              </a:rPr>
              <a:t>1</a:t>
            </a:r>
            <a:r>
              <a:rPr sz="2550" spc="165" baseline="39215" dirty="0">
                <a:latin typeface="Symbol"/>
                <a:cs typeface="Symbol"/>
              </a:rPr>
              <a:t></a:t>
            </a:r>
            <a:endParaRPr sz="2550" baseline="39215">
              <a:latin typeface="Symbol"/>
              <a:cs typeface="Symbol"/>
            </a:endParaRPr>
          </a:p>
        </p:txBody>
      </p:sp>
      <p:sp>
        <p:nvSpPr>
          <p:cNvPr id="29" name="object 29"/>
          <p:cNvSpPr txBox="1"/>
          <p:nvPr/>
        </p:nvSpPr>
        <p:spPr>
          <a:xfrm>
            <a:off x="2828742" y="3152927"/>
            <a:ext cx="1054100" cy="176530"/>
          </a:xfrm>
          <a:prstGeom prst="rect">
            <a:avLst/>
          </a:prstGeom>
        </p:spPr>
        <p:txBody>
          <a:bodyPr vert="horz" wrap="square" lIns="0" tIns="11430" rIns="0" bIns="0" rtlCol="0">
            <a:spAutoFit/>
          </a:bodyPr>
          <a:lstStyle/>
          <a:p>
            <a:pPr marL="12700">
              <a:lnSpc>
                <a:spcPct val="100000"/>
              </a:lnSpc>
              <a:spcBef>
                <a:spcPts val="90"/>
              </a:spcBef>
              <a:tabLst>
                <a:tab pos="975994" algn="l"/>
              </a:tabLst>
            </a:pPr>
            <a:r>
              <a:rPr sz="1000" spc="10" dirty="0">
                <a:latin typeface="Times New Roman"/>
                <a:cs typeface="Times New Roman"/>
              </a:rPr>
              <a:t>2	2</a:t>
            </a:r>
            <a:endParaRPr sz="1000">
              <a:latin typeface="Times New Roman"/>
              <a:cs typeface="Times New Roman"/>
            </a:endParaRPr>
          </a:p>
        </p:txBody>
      </p:sp>
      <p:sp>
        <p:nvSpPr>
          <p:cNvPr id="30" name="object 30"/>
          <p:cNvSpPr txBox="1"/>
          <p:nvPr/>
        </p:nvSpPr>
        <p:spPr>
          <a:xfrm>
            <a:off x="2686976" y="3159967"/>
            <a:ext cx="1657350" cy="284480"/>
          </a:xfrm>
          <a:prstGeom prst="rect">
            <a:avLst/>
          </a:prstGeom>
        </p:spPr>
        <p:txBody>
          <a:bodyPr vert="horz" wrap="square" lIns="0" tIns="12700" rIns="0" bIns="0" rtlCol="0">
            <a:spAutoFit/>
          </a:bodyPr>
          <a:lstStyle/>
          <a:p>
            <a:pPr marL="38100">
              <a:lnSpc>
                <a:spcPct val="100000"/>
              </a:lnSpc>
              <a:spcBef>
                <a:spcPts val="100"/>
              </a:spcBef>
              <a:tabLst>
                <a:tab pos="288925" algn="l"/>
                <a:tab pos="1001394" algn="l"/>
                <a:tab pos="1252220" algn="l"/>
              </a:tabLst>
            </a:pPr>
            <a:r>
              <a:rPr sz="1700" i="1" spc="20" dirty="0">
                <a:latin typeface="Times New Roman"/>
                <a:cs typeface="Times New Roman"/>
              </a:rPr>
              <a:t>x	</a:t>
            </a:r>
            <a:r>
              <a:rPr sz="1700" spc="175" dirty="0">
                <a:latin typeface="Symbol"/>
                <a:cs typeface="Symbol"/>
              </a:rPr>
              <a:t></a:t>
            </a:r>
            <a:r>
              <a:rPr sz="1700" spc="25" dirty="0">
                <a:latin typeface="Times New Roman"/>
                <a:cs typeface="Times New Roman"/>
              </a:rPr>
              <a:t>1</a:t>
            </a:r>
            <a:r>
              <a:rPr sz="1700" dirty="0">
                <a:latin typeface="Times New Roman"/>
                <a:cs typeface="Times New Roman"/>
              </a:rPr>
              <a:t>	</a:t>
            </a:r>
            <a:r>
              <a:rPr sz="1700" i="1" spc="20" dirty="0">
                <a:latin typeface="Times New Roman"/>
                <a:cs typeface="Times New Roman"/>
              </a:rPr>
              <a:t>x</a:t>
            </a:r>
            <a:r>
              <a:rPr sz="1700" i="1" dirty="0">
                <a:latin typeface="Times New Roman"/>
                <a:cs typeface="Times New Roman"/>
              </a:rPr>
              <a:t>	</a:t>
            </a:r>
            <a:r>
              <a:rPr sz="1700" spc="25" dirty="0">
                <a:latin typeface="Symbol"/>
                <a:cs typeface="Symbol"/>
              </a:rPr>
              <a:t></a:t>
            </a:r>
            <a:r>
              <a:rPr sz="1700" spc="-270" dirty="0">
                <a:latin typeface="Times New Roman"/>
                <a:cs typeface="Times New Roman"/>
              </a:rPr>
              <a:t> </a:t>
            </a:r>
            <a:r>
              <a:rPr sz="1700" spc="140" dirty="0">
                <a:latin typeface="Times New Roman"/>
                <a:cs typeface="Times New Roman"/>
              </a:rPr>
              <a:t>1</a:t>
            </a:r>
            <a:r>
              <a:rPr sz="2550" spc="30" baseline="39215" dirty="0">
                <a:latin typeface="Symbol"/>
                <a:cs typeface="Symbol"/>
              </a:rPr>
              <a:t></a:t>
            </a:r>
            <a:endParaRPr sz="2550" baseline="39215">
              <a:latin typeface="Symbol"/>
              <a:cs typeface="Symbol"/>
            </a:endParaRPr>
          </a:p>
        </p:txBody>
      </p:sp>
      <p:sp>
        <p:nvSpPr>
          <p:cNvPr id="31" name="object 31"/>
          <p:cNvSpPr/>
          <p:nvPr/>
        </p:nvSpPr>
        <p:spPr>
          <a:xfrm>
            <a:off x="4522669" y="3986392"/>
            <a:ext cx="511175" cy="0"/>
          </a:xfrm>
          <a:custGeom>
            <a:avLst/>
            <a:gdLst/>
            <a:ahLst/>
            <a:cxnLst/>
            <a:rect l="l" t="t" r="r" b="b"/>
            <a:pathLst>
              <a:path w="511175">
                <a:moveTo>
                  <a:pt x="0" y="0"/>
                </a:moveTo>
                <a:lnTo>
                  <a:pt x="510654" y="0"/>
                </a:lnTo>
              </a:path>
            </a:pathLst>
          </a:custGeom>
          <a:ln w="8615">
            <a:solidFill>
              <a:srgbClr val="000000"/>
            </a:solidFill>
          </a:ln>
        </p:spPr>
        <p:txBody>
          <a:bodyPr wrap="square" lIns="0" tIns="0" rIns="0" bIns="0" rtlCol="0"/>
          <a:lstStyle/>
          <a:p>
            <a:endParaRPr/>
          </a:p>
        </p:txBody>
      </p:sp>
      <p:sp>
        <p:nvSpPr>
          <p:cNvPr id="32" name="object 32"/>
          <p:cNvSpPr/>
          <p:nvPr/>
        </p:nvSpPr>
        <p:spPr>
          <a:xfrm>
            <a:off x="5453948" y="3986392"/>
            <a:ext cx="511175" cy="0"/>
          </a:xfrm>
          <a:custGeom>
            <a:avLst/>
            <a:gdLst/>
            <a:ahLst/>
            <a:cxnLst/>
            <a:rect l="l" t="t" r="r" b="b"/>
            <a:pathLst>
              <a:path w="511175">
                <a:moveTo>
                  <a:pt x="0" y="0"/>
                </a:moveTo>
                <a:lnTo>
                  <a:pt x="510654" y="0"/>
                </a:lnTo>
              </a:path>
            </a:pathLst>
          </a:custGeom>
          <a:ln w="8615">
            <a:solidFill>
              <a:srgbClr val="000000"/>
            </a:solidFill>
          </a:ln>
        </p:spPr>
        <p:txBody>
          <a:bodyPr wrap="square" lIns="0" tIns="0" rIns="0" bIns="0" rtlCol="0"/>
          <a:lstStyle/>
          <a:p>
            <a:endParaRPr/>
          </a:p>
        </p:txBody>
      </p:sp>
      <p:sp>
        <p:nvSpPr>
          <p:cNvPr id="33" name="object 33"/>
          <p:cNvSpPr txBox="1"/>
          <p:nvPr/>
        </p:nvSpPr>
        <p:spPr>
          <a:xfrm>
            <a:off x="5645978" y="3675459"/>
            <a:ext cx="13716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Times New Roman"/>
                <a:cs typeface="Times New Roman"/>
              </a:rPr>
              <a:t>4</a:t>
            </a:r>
            <a:endParaRPr sz="1700">
              <a:latin typeface="Times New Roman"/>
              <a:cs typeface="Times New Roman"/>
            </a:endParaRPr>
          </a:p>
        </p:txBody>
      </p:sp>
      <p:sp>
        <p:nvSpPr>
          <p:cNvPr id="34" name="object 34"/>
          <p:cNvSpPr txBox="1"/>
          <p:nvPr/>
        </p:nvSpPr>
        <p:spPr>
          <a:xfrm>
            <a:off x="5710260" y="3984813"/>
            <a:ext cx="27940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Symbol"/>
                <a:cs typeface="Symbol"/>
              </a:rPr>
              <a:t></a:t>
            </a:r>
            <a:r>
              <a:rPr sz="1700" spc="-270" dirty="0">
                <a:latin typeface="Times New Roman"/>
                <a:cs typeface="Times New Roman"/>
              </a:rPr>
              <a:t> </a:t>
            </a:r>
            <a:r>
              <a:rPr sz="1700" spc="25" dirty="0">
                <a:latin typeface="Times New Roman"/>
                <a:cs typeface="Times New Roman"/>
              </a:rPr>
              <a:t>1</a:t>
            </a:r>
            <a:endParaRPr sz="1700">
              <a:latin typeface="Times New Roman"/>
              <a:cs typeface="Times New Roman"/>
            </a:endParaRPr>
          </a:p>
        </p:txBody>
      </p:sp>
      <p:sp>
        <p:nvSpPr>
          <p:cNvPr id="35" name="object 35"/>
          <p:cNvSpPr txBox="1"/>
          <p:nvPr/>
        </p:nvSpPr>
        <p:spPr>
          <a:xfrm>
            <a:off x="4711098" y="3675459"/>
            <a:ext cx="13716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Times New Roman"/>
                <a:cs typeface="Times New Roman"/>
              </a:rPr>
              <a:t>1</a:t>
            </a:r>
            <a:endParaRPr sz="1700">
              <a:latin typeface="Times New Roman"/>
              <a:cs typeface="Times New Roman"/>
            </a:endParaRPr>
          </a:p>
        </p:txBody>
      </p:sp>
      <p:sp>
        <p:nvSpPr>
          <p:cNvPr id="36" name="object 36"/>
          <p:cNvSpPr txBox="1"/>
          <p:nvPr/>
        </p:nvSpPr>
        <p:spPr>
          <a:xfrm>
            <a:off x="5440696" y="3887736"/>
            <a:ext cx="252095" cy="284480"/>
          </a:xfrm>
          <a:prstGeom prst="rect">
            <a:avLst/>
          </a:prstGeom>
        </p:spPr>
        <p:txBody>
          <a:bodyPr vert="horz" wrap="square" lIns="0" tIns="12700" rIns="0" bIns="0" rtlCol="0">
            <a:spAutoFit/>
          </a:bodyPr>
          <a:lstStyle/>
          <a:p>
            <a:pPr marL="38100">
              <a:lnSpc>
                <a:spcPct val="100000"/>
              </a:lnSpc>
              <a:spcBef>
                <a:spcPts val="100"/>
              </a:spcBef>
            </a:pPr>
            <a:r>
              <a:rPr sz="2550" i="1" spc="89" baseline="-24509" dirty="0">
                <a:latin typeface="Times New Roman"/>
                <a:cs typeface="Times New Roman"/>
              </a:rPr>
              <a:t>x</a:t>
            </a:r>
            <a:r>
              <a:rPr sz="1000" spc="60" dirty="0">
                <a:latin typeface="Times New Roman"/>
                <a:cs typeface="Times New Roman"/>
              </a:rPr>
              <a:t>8</a:t>
            </a:r>
            <a:endParaRPr sz="1000">
              <a:latin typeface="Times New Roman"/>
              <a:cs typeface="Times New Roman"/>
            </a:endParaRPr>
          </a:p>
        </p:txBody>
      </p:sp>
      <p:sp>
        <p:nvSpPr>
          <p:cNvPr id="37" name="object 37"/>
          <p:cNvSpPr txBox="1"/>
          <p:nvPr/>
        </p:nvSpPr>
        <p:spPr>
          <a:xfrm>
            <a:off x="5022413" y="3545154"/>
            <a:ext cx="237490" cy="284480"/>
          </a:xfrm>
          <a:prstGeom prst="rect">
            <a:avLst/>
          </a:prstGeom>
        </p:spPr>
        <p:txBody>
          <a:bodyPr vert="horz" wrap="square" lIns="0" tIns="12700" rIns="0" bIns="0" rtlCol="0">
            <a:spAutoFit/>
          </a:bodyPr>
          <a:lstStyle/>
          <a:p>
            <a:pPr marL="38100">
              <a:lnSpc>
                <a:spcPct val="100000"/>
              </a:lnSpc>
              <a:spcBef>
                <a:spcPts val="100"/>
              </a:spcBef>
            </a:pPr>
            <a:r>
              <a:rPr sz="2550" spc="82" baseline="-37581" dirty="0">
                <a:latin typeface="Symbol"/>
                <a:cs typeface="Symbol"/>
              </a:rPr>
              <a:t></a:t>
            </a:r>
            <a:r>
              <a:rPr sz="1000" spc="55" dirty="0">
                <a:latin typeface="Times New Roman"/>
                <a:cs typeface="Times New Roman"/>
              </a:rPr>
              <a:t>3</a:t>
            </a:r>
            <a:endParaRPr sz="1000">
              <a:latin typeface="Times New Roman"/>
              <a:cs typeface="Times New Roman"/>
            </a:endParaRPr>
          </a:p>
        </p:txBody>
      </p:sp>
      <p:sp>
        <p:nvSpPr>
          <p:cNvPr id="38" name="object 38"/>
          <p:cNvSpPr txBox="1"/>
          <p:nvPr/>
        </p:nvSpPr>
        <p:spPr>
          <a:xfrm>
            <a:off x="4005616" y="3805197"/>
            <a:ext cx="90805" cy="176530"/>
          </a:xfrm>
          <a:prstGeom prst="rect">
            <a:avLst/>
          </a:prstGeom>
        </p:spPr>
        <p:txBody>
          <a:bodyPr vert="horz" wrap="square" lIns="0" tIns="11430" rIns="0" bIns="0" rtlCol="0">
            <a:spAutoFit/>
          </a:bodyPr>
          <a:lstStyle/>
          <a:p>
            <a:pPr marL="12700">
              <a:lnSpc>
                <a:spcPct val="100000"/>
              </a:lnSpc>
              <a:spcBef>
                <a:spcPts val="90"/>
              </a:spcBef>
            </a:pPr>
            <a:r>
              <a:rPr sz="1000" spc="10" dirty="0">
                <a:latin typeface="Times New Roman"/>
                <a:cs typeface="Times New Roman"/>
              </a:rPr>
              <a:t>4</a:t>
            </a:r>
            <a:endParaRPr sz="1000">
              <a:latin typeface="Times New Roman"/>
              <a:cs typeface="Times New Roman"/>
            </a:endParaRPr>
          </a:p>
        </p:txBody>
      </p:sp>
      <p:sp>
        <p:nvSpPr>
          <p:cNvPr id="39" name="object 39"/>
          <p:cNvSpPr txBox="1"/>
          <p:nvPr/>
        </p:nvSpPr>
        <p:spPr>
          <a:xfrm>
            <a:off x="5275231" y="3811807"/>
            <a:ext cx="147955"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Symbol"/>
                <a:cs typeface="Symbol"/>
              </a:rPr>
              <a:t></a:t>
            </a:r>
            <a:endParaRPr sz="1700">
              <a:latin typeface="Symbol"/>
              <a:cs typeface="Symbol"/>
            </a:endParaRPr>
          </a:p>
        </p:txBody>
      </p:sp>
      <p:sp>
        <p:nvSpPr>
          <p:cNvPr id="40" name="object 40"/>
          <p:cNvSpPr txBox="1"/>
          <p:nvPr/>
        </p:nvSpPr>
        <p:spPr>
          <a:xfrm>
            <a:off x="5047813" y="3829920"/>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41" name="object 41"/>
          <p:cNvSpPr txBox="1"/>
          <p:nvPr/>
        </p:nvSpPr>
        <p:spPr>
          <a:xfrm>
            <a:off x="4398151" y="3829920"/>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42" name="object 42"/>
          <p:cNvSpPr txBox="1"/>
          <p:nvPr/>
        </p:nvSpPr>
        <p:spPr>
          <a:xfrm>
            <a:off x="4398151" y="3691424"/>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43" name="object 43"/>
          <p:cNvSpPr txBox="1"/>
          <p:nvPr/>
        </p:nvSpPr>
        <p:spPr>
          <a:xfrm>
            <a:off x="4753761" y="3984813"/>
            <a:ext cx="430530" cy="284480"/>
          </a:xfrm>
          <a:prstGeom prst="rect">
            <a:avLst/>
          </a:prstGeom>
        </p:spPr>
        <p:txBody>
          <a:bodyPr vert="horz" wrap="square" lIns="0" tIns="12700" rIns="0" bIns="0" rtlCol="0">
            <a:spAutoFit/>
          </a:bodyPr>
          <a:lstStyle/>
          <a:p>
            <a:pPr marL="38100">
              <a:lnSpc>
                <a:spcPct val="100000"/>
              </a:lnSpc>
              <a:spcBef>
                <a:spcPts val="100"/>
              </a:spcBef>
            </a:pPr>
            <a:r>
              <a:rPr sz="1700" spc="25" dirty="0">
                <a:latin typeface="Symbol"/>
                <a:cs typeface="Symbol"/>
              </a:rPr>
              <a:t></a:t>
            </a:r>
            <a:r>
              <a:rPr sz="1700" spc="-270" dirty="0">
                <a:latin typeface="Times New Roman"/>
                <a:cs typeface="Times New Roman"/>
              </a:rPr>
              <a:t> </a:t>
            </a:r>
            <a:r>
              <a:rPr sz="1700" spc="145" dirty="0">
                <a:latin typeface="Times New Roman"/>
                <a:cs typeface="Times New Roman"/>
              </a:rPr>
              <a:t>1</a:t>
            </a:r>
            <a:r>
              <a:rPr sz="2550" spc="30" baseline="-4901" dirty="0">
                <a:latin typeface="Symbol"/>
                <a:cs typeface="Symbol"/>
              </a:rPr>
              <a:t></a:t>
            </a:r>
            <a:endParaRPr sz="2550" baseline="-4901">
              <a:latin typeface="Symbol"/>
              <a:cs typeface="Symbol"/>
            </a:endParaRPr>
          </a:p>
        </p:txBody>
      </p:sp>
      <p:sp>
        <p:nvSpPr>
          <p:cNvPr id="44" name="object 44"/>
          <p:cNvSpPr txBox="1"/>
          <p:nvPr/>
        </p:nvSpPr>
        <p:spPr>
          <a:xfrm>
            <a:off x="4372751" y="3887736"/>
            <a:ext cx="389255" cy="284480"/>
          </a:xfrm>
          <a:prstGeom prst="rect">
            <a:avLst/>
          </a:prstGeom>
        </p:spPr>
        <p:txBody>
          <a:bodyPr vert="horz" wrap="square" lIns="0" tIns="12700" rIns="0" bIns="0" rtlCol="0">
            <a:spAutoFit/>
          </a:bodyPr>
          <a:lstStyle/>
          <a:p>
            <a:pPr marL="38100">
              <a:lnSpc>
                <a:spcPct val="100000"/>
              </a:lnSpc>
              <a:spcBef>
                <a:spcPts val="100"/>
              </a:spcBef>
            </a:pPr>
            <a:r>
              <a:rPr sz="2550" spc="30" baseline="-31045" dirty="0">
                <a:latin typeface="Symbol"/>
                <a:cs typeface="Symbol"/>
              </a:rPr>
              <a:t></a:t>
            </a:r>
            <a:r>
              <a:rPr sz="2550" spc="-120" baseline="-31045" dirty="0">
                <a:latin typeface="Times New Roman"/>
                <a:cs typeface="Times New Roman"/>
              </a:rPr>
              <a:t> </a:t>
            </a:r>
            <a:r>
              <a:rPr sz="2550" i="1" spc="89" baseline="-24509" dirty="0">
                <a:latin typeface="Times New Roman"/>
                <a:cs typeface="Times New Roman"/>
              </a:rPr>
              <a:t>x</a:t>
            </a:r>
            <a:r>
              <a:rPr sz="1000" spc="60" dirty="0">
                <a:latin typeface="Times New Roman"/>
                <a:cs typeface="Times New Roman"/>
              </a:rPr>
              <a:t>8</a:t>
            </a:r>
            <a:endParaRPr sz="1000">
              <a:latin typeface="Times New Roman"/>
              <a:cs typeface="Times New Roman"/>
            </a:endParaRPr>
          </a:p>
        </p:txBody>
      </p:sp>
      <p:sp>
        <p:nvSpPr>
          <p:cNvPr id="45" name="object 45"/>
          <p:cNvSpPr txBox="1"/>
          <p:nvPr/>
        </p:nvSpPr>
        <p:spPr>
          <a:xfrm>
            <a:off x="3800346" y="3811807"/>
            <a:ext cx="576580" cy="284480"/>
          </a:xfrm>
          <a:prstGeom prst="rect">
            <a:avLst/>
          </a:prstGeom>
        </p:spPr>
        <p:txBody>
          <a:bodyPr vert="horz" wrap="square" lIns="0" tIns="12700" rIns="0" bIns="0" rtlCol="0">
            <a:spAutoFit/>
          </a:bodyPr>
          <a:lstStyle/>
          <a:p>
            <a:pPr marL="12700">
              <a:lnSpc>
                <a:spcPct val="100000"/>
              </a:lnSpc>
              <a:spcBef>
                <a:spcPts val="100"/>
              </a:spcBef>
            </a:pPr>
            <a:r>
              <a:rPr sz="1700" spc="75" dirty="0">
                <a:latin typeface="Times New Roman"/>
                <a:cs typeface="Times New Roman"/>
              </a:rPr>
              <a:t>(</a:t>
            </a:r>
            <a:r>
              <a:rPr sz="1700" i="1" spc="75" dirty="0">
                <a:latin typeface="Times New Roman"/>
                <a:cs typeface="Times New Roman"/>
              </a:rPr>
              <a:t>x</a:t>
            </a:r>
            <a:r>
              <a:rPr sz="1700" i="1" spc="400" dirty="0">
                <a:latin typeface="Times New Roman"/>
                <a:cs typeface="Times New Roman"/>
              </a:rPr>
              <a:t> </a:t>
            </a:r>
            <a:r>
              <a:rPr sz="1700" spc="15" dirty="0">
                <a:latin typeface="Times New Roman"/>
                <a:cs typeface="Times New Roman"/>
              </a:rPr>
              <a:t>)</a:t>
            </a:r>
            <a:r>
              <a:rPr sz="1700" spc="-25" dirty="0">
                <a:latin typeface="Times New Roman"/>
                <a:cs typeface="Times New Roman"/>
              </a:rPr>
              <a:t> </a:t>
            </a:r>
            <a:r>
              <a:rPr sz="1700" spc="25" dirty="0">
                <a:latin typeface="Symbol"/>
                <a:cs typeface="Symbol"/>
              </a:rPr>
              <a:t></a:t>
            </a:r>
            <a:endParaRPr sz="1700">
              <a:latin typeface="Symbol"/>
              <a:cs typeface="Symbol"/>
            </a:endParaRPr>
          </a:p>
        </p:txBody>
      </p:sp>
      <p:sp>
        <p:nvSpPr>
          <p:cNvPr id="46" name="object 46"/>
          <p:cNvSpPr txBox="1"/>
          <p:nvPr/>
        </p:nvSpPr>
        <p:spPr>
          <a:xfrm>
            <a:off x="542654" y="3742882"/>
            <a:ext cx="3287395" cy="367665"/>
          </a:xfrm>
          <a:prstGeom prst="rect">
            <a:avLst/>
          </a:prstGeom>
        </p:spPr>
        <p:txBody>
          <a:bodyPr vert="horz" wrap="square" lIns="0" tIns="11430" rIns="0" bIns="0" rtlCol="0">
            <a:spAutoFit/>
          </a:bodyPr>
          <a:lstStyle/>
          <a:p>
            <a:pPr marL="12700">
              <a:lnSpc>
                <a:spcPct val="100000"/>
              </a:lnSpc>
              <a:spcBef>
                <a:spcPts val="90"/>
              </a:spcBef>
            </a:pPr>
            <a:r>
              <a:rPr sz="2250" spc="-500" dirty="0">
                <a:latin typeface="Symbol"/>
                <a:cs typeface="Symbol"/>
              </a:rPr>
              <a:t></a:t>
            </a:r>
            <a:r>
              <a:rPr sz="2250" spc="-175" dirty="0">
                <a:latin typeface="Symbol"/>
                <a:cs typeface="Symbol"/>
              </a:rPr>
              <a:t></a:t>
            </a:r>
            <a:r>
              <a:rPr sz="2250" spc="-285" dirty="0">
                <a:latin typeface="Times New Roman"/>
                <a:cs typeface="Times New Roman"/>
              </a:rPr>
              <a:t> </a:t>
            </a:r>
            <a:r>
              <a:rPr sz="1700" i="1" spc="10" dirty="0">
                <a:latin typeface="Times New Roman"/>
                <a:cs typeface="Times New Roman"/>
              </a:rPr>
              <a:t>f</a:t>
            </a:r>
            <a:r>
              <a:rPr sz="1700" i="1" dirty="0">
                <a:latin typeface="Times New Roman"/>
                <a:cs typeface="Times New Roman"/>
              </a:rPr>
              <a:t> </a:t>
            </a:r>
            <a:r>
              <a:rPr sz="1700" i="1" spc="-190" dirty="0">
                <a:latin typeface="Times New Roman"/>
                <a:cs typeface="Times New Roman"/>
              </a:rPr>
              <a:t> </a:t>
            </a:r>
            <a:r>
              <a:rPr sz="1700" spc="-560" dirty="0">
                <a:latin typeface="Lucida Sans Unicode"/>
                <a:cs typeface="Lucida Sans Unicode"/>
              </a:rPr>
              <a:t>∘</a:t>
            </a:r>
            <a:r>
              <a:rPr sz="1700" spc="-145" dirty="0">
                <a:latin typeface="Lucida Sans Unicode"/>
                <a:cs typeface="Lucida Sans Unicode"/>
              </a:rPr>
              <a:t> </a:t>
            </a:r>
            <a:r>
              <a:rPr sz="1700" i="1" spc="25" dirty="0">
                <a:latin typeface="Times New Roman"/>
                <a:cs typeface="Times New Roman"/>
              </a:rPr>
              <a:t>g</a:t>
            </a:r>
            <a:r>
              <a:rPr sz="1700" i="1" spc="-260" dirty="0">
                <a:latin typeface="Times New Roman"/>
                <a:cs typeface="Times New Roman"/>
              </a:rPr>
              <a:t> </a:t>
            </a:r>
            <a:r>
              <a:rPr sz="2250" spc="-40" dirty="0">
                <a:latin typeface="Symbol"/>
                <a:cs typeface="Symbol"/>
              </a:rPr>
              <a:t></a:t>
            </a:r>
            <a:r>
              <a:rPr sz="1700" spc="-560" dirty="0">
                <a:latin typeface="Lucida Sans Unicode"/>
                <a:cs typeface="Lucida Sans Unicode"/>
              </a:rPr>
              <a:t>∘</a:t>
            </a:r>
            <a:r>
              <a:rPr sz="1700" spc="-225" dirty="0">
                <a:latin typeface="Lucida Sans Unicode"/>
                <a:cs typeface="Lucida Sans Unicode"/>
              </a:rPr>
              <a:t> </a:t>
            </a:r>
            <a:r>
              <a:rPr sz="1700" i="1" spc="-40" dirty="0">
                <a:latin typeface="Times New Roman"/>
                <a:cs typeface="Times New Roman"/>
              </a:rPr>
              <a:t>h</a:t>
            </a:r>
            <a:r>
              <a:rPr sz="2250" spc="-500" dirty="0">
                <a:latin typeface="Symbol"/>
                <a:cs typeface="Symbol"/>
              </a:rPr>
              <a:t></a:t>
            </a:r>
            <a:r>
              <a:rPr sz="1700" spc="125" dirty="0">
                <a:latin typeface="Times New Roman"/>
                <a:cs typeface="Times New Roman"/>
              </a:rPr>
              <a:t>(</a:t>
            </a:r>
            <a:r>
              <a:rPr sz="1700" i="1" spc="40" dirty="0">
                <a:latin typeface="Times New Roman"/>
                <a:cs typeface="Times New Roman"/>
              </a:rPr>
              <a:t>x</a:t>
            </a:r>
            <a:r>
              <a:rPr sz="1700" spc="15" dirty="0">
                <a:latin typeface="Times New Roman"/>
                <a:cs typeface="Times New Roman"/>
              </a:rPr>
              <a:t>)</a:t>
            </a:r>
            <a:r>
              <a:rPr sz="1700" spc="5" dirty="0">
                <a:latin typeface="Times New Roman"/>
                <a:cs typeface="Times New Roman"/>
              </a:rPr>
              <a:t> </a:t>
            </a:r>
            <a:r>
              <a:rPr sz="1700" spc="25" dirty="0">
                <a:latin typeface="Symbol"/>
                <a:cs typeface="Symbol"/>
              </a:rPr>
              <a:t></a:t>
            </a:r>
            <a:r>
              <a:rPr sz="1700" spc="-30" dirty="0">
                <a:latin typeface="Times New Roman"/>
                <a:cs typeface="Times New Roman"/>
              </a:rPr>
              <a:t> </a:t>
            </a:r>
            <a:r>
              <a:rPr sz="2250" spc="-175" dirty="0">
                <a:latin typeface="Symbol"/>
                <a:cs typeface="Symbol"/>
              </a:rPr>
              <a:t></a:t>
            </a:r>
            <a:r>
              <a:rPr sz="2250" spc="-285" dirty="0">
                <a:latin typeface="Times New Roman"/>
                <a:cs typeface="Times New Roman"/>
              </a:rPr>
              <a:t> </a:t>
            </a:r>
            <a:r>
              <a:rPr sz="1700" i="1" spc="10" dirty="0">
                <a:latin typeface="Times New Roman"/>
                <a:cs typeface="Times New Roman"/>
              </a:rPr>
              <a:t>f</a:t>
            </a:r>
            <a:r>
              <a:rPr sz="1700" i="1" dirty="0">
                <a:latin typeface="Times New Roman"/>
                <a:cs typeface="Times New Roman"/>
              </a:rPr>
              <a:t> </a:t>
            </a:r>
            <a:r>
              <a:rPr sz="1700" i="1" spc="-190" dirty="0">
                <a:latin typeface="Times New Roman"/>
                <a:cs typeface="Times New Roman"/>
              </a:rPr>
              <a:t> </a:t>
            </a:r>
            <a:r>
              <a:rPr sz="1700" spc="-560" dirty="0">
                <a:latin typeface="Lucida Sans Unicode"/>
                <a:cs typeface="Lucida Sans Unicode"/>
              </a:rPr>
              <a:t>∘</a:t>
            </a:r>
            <a:r>
              <a:rPr sz="1700" spc="-145" dirty="0">
                <a:latin typeface="Lucida Sans Unicode"/>
                <a:cs typeface="Lucida Sans Unicode"/>
              </a:rPr>
              <a:t> </a:t>
            </a:r>
            <a:r>
              <a:rPr sz="1700" i="1" spc="25" dirty="0">
                <a:latin typeface="Times New Roman"/>
                <a:cs typeface="Times New Roman"/>
              </a:rPr>
              <a:t>g</a:t>
            </a:r>
            <a:r>
              <a:rPr sz="1700" i="1" spc="-265" dirty="0">
                <a:latin typeface="Times New Roman"/>
                <a:cs typeface="Times New Roman"/>
              </a:rPr>
              <a:t> </a:t>
            </a:r>
            <a:r>
              <a:rPr sz="2250" spc="-280" dirty="0">
                <a:latin typeface="Symbol"/>
                <a:cs typeface="Symbol"/>
              </a:rPr>
              <a:t></a:t>
            </a:r>
            <a:r>
              <a:rPr sz="1700" i="1" spc="30" dirty="0">
                <a:latin typeface="Times New Roman"/>
                <a:cs typeface="Times New Roman"/>
              </a:rPr>
              <a:t>h</a:t>
            </a:r>
            <a:r>
              <a:rPr sz="1700" spc="125" dirty="0">
                <a:latin typeface="Times New Roman"/>
                <a:cs typeface="Times New Roman"/>
              </a:rPr>
              <a:t>(</a:t>
            </a:r>
            <a:r>
              <a:rPr sz="1700" i="1" spc="40" dirty="0">
                <a:latin typeface="Times New Roman"/>
                <a:cs typeface="Times New Roman"/>
              </a:rPr>
              <a:t>x</a:t>
            </a:r>
            <a:r>
              <a:rPr sz="1700" spc="15" dirty="0">
                <a:latin typeface="Times New Roman"/>
                <a:cs typeface="Times New Roman"/>
              </a:rPr>
              <a:t>)</a:t>
            </a:r>
            <a:r>
              <a:rPr sz="1700" spc="5" dirty="0">
                <a:latin typeface="Times New Roman"/>
                <a:cs typeface="Times New Roman"/>
              </a:rPr>
              <a:t> </a:t>
            </a:r>
            <a:r>
              <a:rPr sz="1700" spc="25" dirty="0">
                <a:latin typeface="Symbol"/>
                <a:cs typeface="Symbol"/>
              </a:rPr>
              <a:t></a:t>
            </a:r>
            <a:r>
              <a:rPr sz="1700" spc="-35" dirty="0">
                <a:latin typeface="Times New Roman"/>
                <a:cs typeface="Times New Roman"/>
              </a:rPr>
              <a:t> </a:t>
            </a:r>
            <a:r>
              <a:rPr sz="2250" spc="-175" dirty="0">
                <a:latin typeface="Symbol"/>
                <a:cs typeface="Symbol"/>
              </a:rPr>
              <a:t></a:t>
            </a:r>
            <a:r>
              <a:rPr sz="2250" spc="-285" dirty="0">
                <a:latin typeface="Times New Roman"/>
                <a:cs typeface="Times New Roman"/>
              </a:rPr>
              <a:t> </a:t>
            </a:r>
            <a:r>
              <a:rPr sz="1700" i="1" spc="10" dirty="0">
                <a:latin typeface="Times New Roman"/>
                <a:cs typeface="Times New Roman"/>
              </a:rPr>
              <a:t>f</a:t>
            </a:r>
            <a:r>
              <a:rPr sz="1700" i="1" dirty="0">
                <a:latin typeface="Times New Roman"/>
                <a:cs typeface="Times New Roman"/>
              </a:rPr>
              <a:t> </a:t>
            </a:r>
            <a:r>
              <a:rPr sz="1700" i="1" spc="-190" dirty="0">
                <a:latin typeface="Times New Roman"/>
                <a:cs typeface="Times New Roman"/>
              </a:rPr>
              <a:t> </a:t>
            </a:r>
            <a:r>
              <a:rPr sz="1700" spc="-560" dirty="0">
                <a:latin typeface="Lucida Sans Unicode"/>
                <a:cs typeface="Lucida Sans Unicode"/>
              </a:rPr>
              <a:t>∘</a:t>
            </a:r>
            <a:r>
              <a:rPr sz="1700" spc="-145" dirty="0">
                <a:latin typeface="Lucida Sans Unicode"/>
                <a:cs typeface="Lucida Sans Unicode"/>
              </a:rPr>
              <a:t> </a:t>
            </a:r>
            <a:r>
              <a:rPr sz="1700" i="1" spc="25" dirty="0">
                <a:latin typeface="Times New Roman"/>
                <a:cs typeface="Times New Roman"/>
              </a:rPr>
              <a:t>g</a:t>
            </a:r>
            <a:r>
              <a:rPr sz="1700" i="1" spc="-260" dirty="0">
                <a:latin typeface="Times New Roman"/>
                <a:cs typeface="Times New Roman"/>
              </a:rPr>
              <a:t> </a:t>
            </a:r>
            <a:r>
              <a:rPr sz="2250" spc="-310" dirty="0">
                <a:latin typeface="Symbol"/>
                <a:cs typeface="Symbol"/>
              </a:rPr>
              <a:t></a:t>
            </a:r>
            <a:endParaRPr sz="2250">
              <a:latin typeface="Symbol"/>
              <a:cs typeface="Symbol"/>
            </a:endParaRPr>
          </a:p>
        </p:txBody>
      </p:sp>
      <p:sp>
        <p:nvSpPr>
          <p:cNvPr id="47" name="object 47"/>
          <p:cNvSpPr txBox="1"/>
          <p:nvPr/>
        </p:nvSpPr>
        <p:spPr>
          <a:xfrm>
            <a:off x="5994414" y="3809747"/>
            <a:ext cx="763270" cy="283845"/>
          </a:xfrm>
          <a:prstGeom prst="rect">
            <a:avLst/>
          </a:prstGeom>
        </p:spPr>
        <p:txBody>
          <a:bodyPr vert="horz" wrap="square" lIns="0" tIns="11430" rIns="0" bIns="0" rtlCol="0">
            <a:spAutoFit/>
          </a:bodyPr>
          <a:lstStyle/>
          <a:p>
            <a:pPr marL="12700">
              <a:lnSpc>
                <a:spcPct val="100000"/>
              </a:lnSpc>
              <a:spcBef>
                <a:spcPts val="90"/>
              </a:spcBef>
            </a:pPr>
            <a:r>
              <a:rPr sz="1700" spc="5" dirty="0">
                <a:latin typeface="Times New Roman"/>
                <a:cs typeface="Times New Roman"/>
              </a:rPr>
              <a:t>……</a:t>
            </a:r>
            <a:r>
              <a:rPr sz="1700" spc="-90" dirty="0">
                <a:latin typeface="Times New Roman"/>
                <a:cs typeface="Times New Roman"/>
              </a:rPr>
              <a:t>.</a:t>
            </a:r>
            <a:r>
              <a:rPr sz="1700" spc="-25" dirty="0">
                <a:latin typeface="Times New Roman"/>
                <a:cs typeface="Times New Roman"/>
              </a:rPr>
              <a:t>(</a:t>
            </a:r>
            <a:r>
              <a:rPr sz="1700" spc="80" dirty="0">
                <a:latin typeface="Times New Roman"/>
                <a:cs typeface="Times New Roman"/>
              </a:rPr>
              <a:t>1</a:t>
            </a:r>
            <a:r>
              <a:rPr sz="1700" dirty="0">
                <a:latin typeface="Times New Roman"/>
                <a:cs typeface="Times New Roman"/>
              </a:rPr>
              <a:t>)</a:t>
            </a:r>
            <a:endParaRPr sz="1700">
              <a:latin typeface="Times New Roman"/>
              <a:cs typeface="Times New Roman"/>
            </a:endParaRPr>
          </a:p>
        </p:txBody>
      </p:sp>
      <p:sp>
        <p:nvSpPr>
          <p:cNvPr id="48" name="object 48"/>
          <p:cNvSpPr/>
          <p:nvPr/>
        </p:nvSpPr>
        <p:spPr>
          <a:xfrm>
            <a:off x="3247094" y="4736348"/>
            <a:ext cx="509905" cy="0"/>
          </a:xfrm>
          <a:custGeom>
            <a:avLst/>
            <a:gdLst/>
            <a:ahLst/>
            <a:cxnLst/>
            <a:rect l="l" t="t" r="r" b="b"/>
            <a:pathLst>
              <a:path w="509904">
                <a:moveTo>
                  <a:pt x="0" y="0"/>
                </a:moveTo>
                <a:lnTo>
                  <a:pt x="509886" y="0"/>
                </a:lnTo>
              </a:path>
            </a:pathLst>
          </a:custGeom>
          <a:ln w="8633">
            <a:solidFill>
              <a:srgbClr val="000000"/>
            </a:solidFill>
          </a:ln>
        </p:spPr>
        <p:txBody>
          <a:bodyPr wrap="square" lIns="0" tIns="0" rIns="0" bIns="0" rtlCol="0"/>
          <a:lstStyle/>
          <a:p>
            <a:endParaRPr/>
          </a:p>
        </p:txBody>
      </p:sp>
      <p:sp>
        <p:nvSpPr>
          <p:cNvPr id="49" name="object 49"/>
          <p:cNvSpPr txBox="1"/>
          <p:nvPr/>
        </p:nvSpPr>
        <p:spPr>
          <a:xfrm>
            <a:off x="3435215" y="4431298"/>
            <a:ext cx="134620" cy="280035"/>
          </a:xfrm>
          <a:prstGeom prst="rect">
            <a:avLst/>
          </a:prstGeom>
        </p:spPr>
        <p:txBody>
          <a:bodyPr vert="horz" wrap="square" lIns="0" tIns="14604" rIns="0" bIns="0" rtlCol="0">
            <a:spAutoFit/>
          </a:bodyPr>
          <a:lstStyle/>
          <a:p>
            <a:pPr marL="12700">
              <a:lnSpc>
                <a:spcPct val="100000"/>
              </a:lnSpc>
              <a:spcBef>
                <a:spcPts val="114"/>
              </a:spcBef>
            </a:pPr>
            <a:r>
              <a:rPr sz="1650" spc="30" dirty="0">
                <a:latin typeface="Times New Roman"/>
                <a:cs typeface="Times New Roman"/>
              </a:rPr>
              <a:t>1</a:t>
            </a:r>
            <a:endParaRPr sz="1650">
              <a:latin typeface="Times New Roman"/>
              <a:cs typeface="Times New Roman"/>
            </a:endParaRPr>
          </a:p>
        </p:txBody>
      </p:sp>
      <p:sp>
        <p:nvSpPr>
          <p:cNvPr id="50" name="object 50"/>
          <p:cNvSpPr txBox="1"/>
          <p:nvPr/>
        </p:nvSpPr>
        <p:spPr>
          <a:xfrm>
            <a:off x="3502755" y="4734366"/>
            <a:ext cx="276860" cy="280035"/>
          </a:xfrm>
          <a:prstGeom prst="rect">
            <a:avLst/>
          </a:prstGeom>
        </p:spPr>
        <p:txBody>
          <a:bodyPr vert="horz" wrap="square" lIns="0" tIns="14604" rIns="0" bIns="0" rtlCol="0">
            <a:spAutoFit/>
          </a:bodyPr>
          <a:lstStyle/>
          <a:p>
            <a:pPr marL="12700">
              <a:lnSpc>
                <a:spcPct val="100000"/>
              </a:lnSpc>
              <a:spcBef>
                <a:spcPts val="114"/>
              </a:spcBef>
            </a:pPr>
            <a:r>
              <a:rPr sz="1650" spc="35" dirty="0">
                <a:latin typeface="Symbol"/>
                <a:cs typeface="Symbol"/>
              </a:rPr>
              <a:t></a:t>
            </a:r>
            <a:r>
              <a:rPr sz="1650" spc="-240" dirty="0">
                <a:latin typeface="Times New Roman"/>
                <a:cs typeface="Times New Roman"/>
              </a:rPr>
              <a:t> </a:t>
            </a:r>
            <a:r>
              <a:rPr sz="1650" spc="30" dirty="0">
                <a:latin typeface="Times New Roman"/>
                <a:cs typeface="Times New Roman"/>
              </a:rPr>
              <a:t>1</a:t>
            </a:r>
            <a:endParaRPr sz="1650">
              <a:latin typeface="Times New Roman"/>
              <a:cs typeface="Times New Roman"/>
            </a:endParaRPr>
          </a:p>
        </p:txBody>
      </p:sp>
      <p:sp>
        <p:nvSpPr>
          <p:cNvPr id="51" name="object 51"/>
          <p:cNvSpPr txBox="1"/>
          <p:nvPr/>
        </p:nvSpPr>
        <p:spPr>
          <a:xfrm>
            <a:off x="525699" y="4564897"/>
            <a:ext cx="2700655" cy="280035"/>
          </a:xfrm>
          <a:prstGeom prst="rect">
            <a:avLst/>
          </a:prstGeom>
        </p:spPr>
        <p:txBody>
          <a:bodyPr vert="horz" wrap="square" lIns="0" tIns="14604" rIns="0" bIns="0" rtlCol="0">
            <a:spAutoFit/>
          </a:bodyPr>
          <a:lstStyle/>
          <a:p>
            <a:pPr marL="38100">
              <a:lnSpc>
                <a:spcPct val="100000"/>
              </a:lnSpc>
              <a:spcBef>
                <a:spcPts val="114"/>
              </a:spcBef>
            </a:pPr>
            <a:r>
              <a:rPr sz="1650" spc="140" dirty="0">
                <a:latin typeface="Times New Roman"/>
                <a:cs typeface="Times New Roman"/>
              </a:rPr>
              <a:t>(</a:t>
            </a:r>
            <a:r>
              <a:rPr sz="1650" i="1" spc="30" dirty="0">
                <a:latin typeface="Times New Roman"/>
                <a:cs typeface="Times New Roman"/>
              </a:rPr>
              <a:t>g</a:t>
            </a:r>
            <a:r>
              <a:rPr sz="1650" i="1" spc="-20" dirty="0">
                <a:latin typeface="Times New Roman"/>
                <a:cs typeface="Times New Roman"/>
              </a:rPr>
              <a:t> </a:t>
            </a:r>
            <a:r>
              <a:rPr sz="1650" spc="-540" dirty="0">
                <a:latin typeface="Lucida Sans Unicode"/>
                <a:cs typeface="Lucida Sans Unicode"/>
              </a:rPr>
              <a:t>∘</a:t>
            </a:r>
            <a:r>
              <a:rPr sz="1650" spc="-200" dirty="0">
                <a:latin typeface="Lucida Sans Unicode"/>
                <a:cs typeface="Lucida Sans Unicode"/>
              </a:rPr>
              <a:t> </a:t>
            </a:r>
            <a:r>
              <a:rPr sz="1650" i="1" spc="50" dirty="0">
                <a:latin typeface="Times New Roman"/>
                <a:cs typeface="Times New Roman"/>
              </a:rPr>
              <a:t>h</a:t>
            </a:r>
            <a:r>
              <a:rPr sz="1650" spc="-10" dirty="0">
                <a:latin typeface="Times New Roman"/>
                <a:cs typeface="Times New Roman"/>
              </a:rPr>
              <a:t>)</a:t>
            </a:r>
            <a:r>
              <a:rPr sz="1650" spc="150" dirty="0">
                <a:latin typeface="Times New Roman"/>
                <a:cs typeface="Times New Roman"/>
              </a:rPr>
              <a:t>(</a:t>
            </a:r>
            <a:r>
              <a:rPr sz="1650" i="1" spc="60" dirty="0">
                <a:latin typeface="Times New Roman"/>
                <a:cs typeface="Times New Roman"/>
              </a:rPr>
              <a:t>x</a:t>
            </a:r>
            <a:r>
              <a:rPr sz="1650" spc="20" dirty="0">
                <a:latin typeface="Times New Roman"/>
                <a:cs typeface="Times New Roman"/>
              </a:rPr>
              <a:t>)</a:t>
            </a:r>
            <a:r>
              <a:rPr sz="1650" spc="25" dirty="0">
                <a:latin typeface="Times New Roman"/>
                <a:cs typeface="Times New Roman"/>
              </a:rPr>
              <a:t> </a:t>
            </a:r>
            <a:r>
              <a:rPr sz="1650" spc="35" dirty="0">
                <a:latin typeface="Symbol"/>
                <a:cs typeface="Symbol"/>
              </a:rPr>
              <a:t></a:t>
            </a:r>
            <a:r>
              <a:rPr sz="1650" spc="110" dirty="0">
                <a:latin typeface="Times New Roman"/>
                <a:cs typeface="Times New Roman"/>
              </a:rPr>
              <a:t> </a:t>
            </a:r>
            <a:r>
              <a:rPr sz="1650" i="1" spc="155" dirty="0">
                <a:latin typeface="Times New Roman"/>
                <a:cs typeface="Times New Roman"/>
              </a:rPr>
              <a:t>g</a:t>
            </a:r>
            <a:r>
              <a:rPr sz="1650" spc="60" dirty="0">
                <a:latin typeface="Times New Roman"/>
                <a:cs typeface="Times New Roman"/>
              </a:rPr>
              <a:t>(</a:t>
            </a:r>
            <a:r>
              <a:rPr sz="1650" i="1" spc="45" dirty="0">
                <a:latin typeface="Times New Roman"/>
                <a:cs typeface="Times New Roman"/>
              </a:rPr>
              <a:t>h</a:t>
            </a:r>
            <a:r>
              <a:rPr sz="1650" spc="140" dirty="0">
                <a:latin typeface="Times New Roman"/>
                <a:cs typeface="Times New Roman"/>
              </a:rPr>
              <a:t>(</a:t>
            </a:r>
            <a:r>
              <a:rPr sz="1650" i="1" spc="60" dirty="0">
                <a:latin typeface="Times New Roman"/>
                <a:cs typeface="Times New Roman"/>
              </a:rPr>
              <a:t>x</a:t>
            </a:r>
            <a:r>
              <a:rPr sz="1650" spc="-10" dirty="0">
                <a:latin typeface="Times New Roman"/>
                <a:cs typeface="Times New Roman"/>
              </a:rPr>
              <a:t>)</a:t>
            </a:r>
            <a:r>
              <a:rPr sz="1650" spc="20" dirty="0">
                <a:latin typeface="Times New Roman"/>
                <a:cs typeface="Times New Roman"/>
              </a:rPr>
              <a:t>)</a:t>
            </a:r>
            <a:r>
              <a:rPr sz="1650" spc="40" dirty="0">
                <a:latin typeface="Times New Roman"/>
                <a:cs typeface="Times New Roman"/>
              </a:rPr>
              <a:t> </a:t>
            </a:r>
            <a:r>
              <a:rPr sz="1650" spc="35" dirty="0">
                <a:latin typeface="Symbol"/>
                <a:cs typeface="Symbol"/>
              </a:rPr>
              <a:t></a:t>
            </a:r>
            <a:r>
              <a:rPr sz="1650" spc="110" dirty="0">
                <a:latin typeface="Times New Roman"/>
                <a:cs typeface="Times New Roman"/>
              </a:rPr>
              <a:t> </a:t>
            </a:r>
            <a:r>
              <a:rPr sz="1650" i="1" spc="155" dirty="0">
                <a:latin typeface="Times New Roman"/>
                <a:cs typeface="Times New Roman"/>
              </a:rPr>
              <a:t>g</a:t>
            </a:r>
            <a:r>
              <a:rPr sz="1650" spc="140" dirty="0">
                <a:latin typeface="Times New Roman"/>
                <a:cs typeface="Times New Roman"/>
              </a:rPr>
              <a:t>(</a:t>
            </a:r>
            <a:r>
              <a:rPr sz="1650" i="1" spc="25" dirty="0">
                <a:latin typeface="Times New Roman"/>
                <a:cs typeface="Times New Roman"/>
              </a:rPr>
              <a:t>x</a:t>
            </a:r>
            <a:r>
              <a:rPr sz="1650" i="1" spc="-260" dirty="0">
                <a:latin typeface="Times New Roman"/>
                <a:cs typeface="Times New Roman"/>
              </a:rPr>
              <a:t> </a:t>
            </a:r>
            <a:r>
              <a:rPr sz="1425" spc="37" baseline="43859" dirty="0">
                <a:latin typeface="Times New Roman"/>
                <a:cs typeface="Times New Roman"/>
              </a:rPr>
              <a:t>4</a:t>
            </a:r>
            <a:r>
              <a:rPr sz="1425" baseline="43859" dirty="0">
                <a:latin typeface="Times New Roman"/>
                <a:cs typeface="Times New Roman"/>
              </a:rPr>
              <a:t> </a:t>
            </a:r>
            <a:r>
              <a:rPr sz="1650" spc="20" dirty="0">
                <a:latin typeface="Times New Roman"/>
                <a:cs typeface="Times New Roman"/>
              </a:rPr>
              <a:t>)</a:t>
            </a:r>
            <a:r>
              <a:rPr sz="1650" spc="25" dirty="0">
                <a:latin typeface="Times New Roman"/>
                <a:cs typeface="Times New Roman"/>
              </a:rPr>
              <a:t> </a:t>
            </a:r>
            <a:r>
              <a:rPr sz="1650" spc="35" dirty="0">
                <a:latin typeface="Symbol"/>
                <a:cs typeface="Symbol"/>
              </a:rPr>
              <a:t></a:t>
            </a:r>
            <a:endParaRPr sz="1650">
              <a:latin typeface="Symbol"/>
              <a:cs typeface="Symbol"/>
            </a:endParaRPr>
          </a:p>
        </p:txBody>
      </p:sp>
      <p:sp>
        <p:nvSpPr>
          <p:cNvPr id="52" name="object 52"/>
          <p:cNvSpPr txBox="1"/>
          <p:nvPr/>
        </p:nvSpPr>
        <p:spPr>
          <a:xfrm>
            <a:off x="3233849" y="4639252"/>
            <a:ext cx="250825" cy="280035"/>
          </a:xfrm>
          <a:prstGeom prst="rect">
            <a:avLst/>
          </a:prstGeom>
        </p:spPr>
        <p:txBody>
          <a:bodyPr vert="horz" wrap="square" lIns="0" tIns="14604" rIns="0" bIns="0" rtlCol="0">
            <a:spAutoFit/>
          </a:bodyPr>
          <a:lstStyle/>
          <a:p>
            <a:pPr marL="38100">
              <a:lnSpc>
                <a:spcPct val="100000"/>
              </a:lnSpc>
              <a:spcBef>
                <a:spcPts val="114"/>
              </a:spcBef>
            </a:pPr>
            <a:r>
              <a:rPr sz="2475" i="1" spc="120" baseline="-25252" dirty="0">
                <a:latin typeface="Times New Roman"/>
                <a:cs typeface="Times New Roman"/>
              </a:rPr>
              <a:t>x</a:t>
            </a:r>
            <a:r>
              <a:rPr sz="950" spc="80" dirty="0">
                <a:latin typeface="Times New Roman"/>
                <a:cs typeface="Times New Roman"/>
              </a:rPr>
              <a:t>8</a:t>
            </a:r>
            <a:endParaRPr sz="950">
              <a:latin typeface="Times New Roman"/>
              <a:cs typeface="Times New Roman"/>
            </a:endParaRPr>
          </a:p>
        </p:txBody>
      </p:sp>
      <p:sp>
        <p:nvSpPr>
          <p:cNvPr id="53" name="object 53"/>
          <p:cNvSpPr/>
          <p:nvPr/>
        </p:nvSpPr>
        <p:spPr>
          <a:xfrm>
            <a:off x="3513134" y="5527662"/>
            <a:ext cx="510540" cy="0"/>
          </a:xfrm>
          <a:custGeom>
            <a:avLst/>
            <a:gdLst/>
            <a:ahLst/>
            <a:cxnLst/>
            <a:rect l="l" t="t" r="r" b="b"/>
            <a:pathLst>
              <a:path w="510539">
                <a:moveTo>
                  <a:pt x="0" y="0"/>
                </a:moveTo>
                <a:lnTo>
                  <a:pt x="510105" y="0"/>
                </a:lnTo>
              </a:path>
            </a:pathLst>
          </a:custGeom>
          <a:ln w="8615">
            <a:solidFill>
              <a:srgbClr val="000000"/>
            </a:solidFill>
          </a:ln>
        </p:spPr>
        <p:txBody>
          <a:bodyPr wrap="square" lIns="0" tIns="0" rIns="0" bIns="0" rtlCol="0"/>
          <a:lstStyle/>
          <a:p>
            <a:endParaRPr/>
          </a:p>
        </p:txBody>
      </p:sp>
      <p:sp>
        <p:nvSpPr>
          <p:cNvPr id="54" name="object 54"/>
          <p:cNvSpPr/>
          <p:nvPr/>
        </p:nvSpPr>
        <p:spPr>
          <a:xfrm>
            <a:off x="4470822" y="5527662"/>
            <a:ext cx="510540" cy="0"/>
          </a:xfrm>
          <a:custGeom>
            <a:avLst/>
            <a:gdLst/>
            <a:ahLst/>
            <a:cxnLst/>
            <a:rect l="l" t="t" r="r" b="b"/>
            <a:pathLst>
              <a:path w="510539">
                <a:moveTo>
                  <a:pt x="0" y="0"/>
                </a:moveTo>
                <a:lnTo>
                  <a:pt x="510105" y="0"/>
                </a:lnTo>
              </a:path>
            </a:pathLst>
          </a:custGeom>
          <a:ln w="8615">
            <a:solidFill>
              <a:srgbClr val="000000"/>
            </a:solidFill>
          </a:ln>
        </p:spPr>
        <p:txBody>
          <a:bodyPr wrap="square" lIns="0" tIns="0" rIns="0" bIns="0" rtlCol="0"/>
          <a:lstStyle/>
          <a:p>
            <a:endParaRPr/>
          </a:p>
        </p:txBody>
      </p:sp>
      <p:sp>
        <p:nvSpPr>
          <p:cNvPr id="55" name="object 55"/>
          <p:cNvSpPr/>
          <p:nvPr/>
        </p:nvSpPr>
        <p:spPr>
          <a:xfrm>
            <a:off x="5401301" y="5527662"/>
            <a:ext cx="510540" cy="0"/>
          </a:xfrm>
          <a:custGeom>
            <a:avLst/>
            <a:gdLst/>
            <a:ahLst/>
            <a:cxnLst/>
            <a:rect l="l" t="t" r="r" b="b"/>
            <a:pathLst>
              <a:path w="510539">
                <a:moveTo>
                  <a:pt x="0" y="0"/>
                </a:moveTo>
                <a:lnTo>
                  <a:pt x="510105" y="0"/>
                </a:lnTo>
              </a:path>
            </a:pathLst>
          </a:custGeom>
          <a:ln w="8615">
            <a:solidFill>
              <a:srgbClr val="000000"/>
            </a:solidFill>
          </a:ln>
        </p:spPr>
        <p:txBody>
          <a:bodyPr wrap="square" lIns="0" tIns="0" rIns="0" bIns="0" rtlCol="0"/>
          <a:lstStyle/>
          <a:p>
            <a:endParaRPr/>
          </a:p>
        </p:txBody>
      </p:sp>
      <p:sp>
        <p:nvSpPr>
          <p:cNvPr id="56" name="object 56"/>
          <p:cNvSpPr txBox="1"/>
          <p:nvPr/>
        </p:nvSpPr>
        <p:spPr>
          <a:xfrm>
            <a:off x="5593112" y="5216729"/>
            <a:ext cx="13716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Times New Roman"/>
                <a:cs typeface="Times New Roman"/>
              </a:rPr>
              <a:t>4</a:t>
            </a:r>
            <a:endParaRPr sz="1700">
              <a:latin typeface="Times New Roman"/>
              <a:cs typeface="Times New Roman"/>
            </a:endParaRPr>
          </a:p>
        </p:txBody>
      </p:sp>
      <p:sp>
        <p:nvSpPr>
          <p:cNvPr id="57" name="object 57"/>
          <p:cNvSpPr txBox="1"/>
          <p:nvPr/>
        </p:nvSpPr>
        <p:spPr>
          <a:xfrm>
            <a:off x="4659029" y="5216729"/>
            <a:ext cx="13716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Times New Roman"/>
                <a:cs typeface="Times New Roman"/>
              </a:rPr>
              <a:t>1</a:t>
            </a:r>
            <a:endParaRPr sz="1700">
              <a:latin typeface="Times New Roman"/>
              <a:cs typeface="Times New Roman"/>
            </a:endParaRPr>
          </a:p>
        </p:txBody>
      </p:sp>
      <p:sp>
        <p:nvSpPr>
          <p:cNvPr id="58" name="object 58"/>
          <p:cNvSpPr txBox="1"/>
          <p:nvPr/>
        </p:nvSpPr>
        <p:spPr>
          <a:xfrm>
            <a:off x="3701341" y="5216729"/>
            <a:ext cx="13716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Times New Roman"/>
                <a:cs typeface="Times New Roman"/>
              </a:rPr>
              <a:t>1</a:t>
            </a:r>
            <a:endParaRPr sz="1700">
              <a:latin typeface="Times New Roman"/>
              <a:cs typeface="Times New Roman"/>
            </a:endParaRPr>
          </a:p>
        </p:txBody>
      </p:sp>
      <p:sp>
        <p:nvSpPr>
          <p:cNvPr id="59" name="object 59"/>
          <p:cNvSpPr txBox="1"/>
          <p:nvPr/>
        </p:nvSpPr>
        <p:spPr>
          <a:xfrm>
            <a:off x="5657077" y="5526084"/>
            <a:ext cx="279400" cy="284480"/>
          </a:xfrm>
          <a:prstGeom prst="rect">
            <a:avLst/>
          </a:prstGeom>
        </p:spPr>
        <p:txBody>
          <a:bodyPr vert="horz" wrap="square" lIns="0" tIns="12700" rIns="0" bIns="0" rtlCol="0">
            <a:spAutoFit/>
          </a:bodyPr>
          <a:lstStyle/>
          <a:p>
            <a:pPr marL="12700">
              <a:lnSpc>
                <a:spcPct val="100000"/>
              </a:lnSpc>
              <a:spcBef>
                <a:spcPts val="100"/>
              </a:spcBef>
            </a:pPr>
            <a:r>
              <a:rPr sz="1700" spc="25" dirty="0">
                <a:latin typeface="Symbol"/>
                <a:cs typeface="Symbol"/>
              </a:rPr>
              <a:t></a:t>
            </a:r>
            <a:r>
              <a:rPr sz="1700" spc="-265" dirty="0">
                <a:latin typeface="Times New Roman"/>
                <a:cs typeface="Times New Roman"/>
              </a:rPr>
              <a:t> </a:t>
            </a:r>
            <a:r>
              <a:rPr sz="1700" spc="25" dirty="0">
                <a:latin typeface="Times New Roman"/>
                <a:cs typeface="Times New Roman"/>
              </a:rPr>
              <a:t>1</a:t>
            </a:r>
            <a:endParaRPr sz="1700">
              <a:latin typeface="Times New Roman"/>
              <a:cs typeface="Times New Roman"/>
            </a:endParaRPr>
          </a:p>
        </p:txBody>
      </p:sp>
      <p:sp>
        <p:nvSpPr>
          <p:cNvPr id="60" name="object 60"/>
          <p:cNvSpPr txBox="1"/>
          <p:nvPr/>
        </p:nvSpPr>
        <p:spPr>
          <a:xfrm>
            <a:off x="4970035" y="5086425"/>
            <a:ext cx="237490" cy="284480"/>
          </a:xfrm>
          <a:prstGeom prst="rect">
            <a:avLst/>
          </a:prstGeom>
        </p:spPr>
        <p:txBody>
          <a:bodyPr vert="horz" wrap="square" lIns="0" tIns="12700" rIns="0" bIns="0" rtlCol="0">
            <a:spAutoFit/>
          </a:bodyPr>
          <a:lstStyle/>
          <a:p>
            <a:pPr marL="38100">
              <a:lnSpc>
                <a:spcPct val="100000"/>
              </a:lnSpc>
              <a:spcBef>
                <a:spcPts val="100"/>
              </a:spcBef>
            </a:pPr>
            <a:r>
              <a:rPr sz="2550" spc="82" baseline="-37581" dirty="0">
                <a:latin typeface="Symbol"/>
                <a:cs typeface="Symbol"/>
              </a:rPr>
              <a:t></a:t>
            </a:r>
            <a:r>
              <a:rPr sz="1000" spc="55" dirty="0">
                <a:latin typeface="Times New Roman"/>
                <a:cs typeface="Times New Roman"/>
              </a:rPr>
              <a:t>3</a:t>
            </a:r>
            <a:endParaRPr sz="1000">
              <a:latin typeface="Times New Roman"/>
              <a:cs typeface="Times New Roman"/>
            </a:endParaRPr>
          </a:p>
        </p:txBody>
      </p:sp>
      <p:sp>
        <p:nvSpPr>
          <p:cNvPr id="61" name="object 61"/>
          <p:cNvSpPr txBox="1"/>
          <p:nvPr/>
        </p:nvSpPr>
        <p:spPr>
          <a:xfrm>
            <a:off x="4995435" y="5371191"/>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62" name="object 62"/>
          <p:cNvSpPr txBox="1"/>
          <p:nvPr/>
        </p:nvSpPr>
        <p:spPr>
          <a:xfrm>
            <a:off x="4037748" y="5371191"/>
            <a:ext cx="419734"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r>
              <a:rPr sz="1700" spc="-50" dirty="0">
                <a:latin typeface="Times New Roman"/>
                <a:cs typeface="Times New Roman"/>
              </a:rPr>
              <a:t> </a:t>
            </a:r>
            <a:r>
              <a:rPr sz="2550" spc="37" baseline="4901" dirty="0">
                <a:latin typeface="Symbol"/>
                <a:cs typeface="Symbol"/>
              </a:rPr>
              <a:t></a:t>
            </a:r>
            <a:r>
              <a:rPr sz="2550" spc="-142" baseline="4901" dirty="0">
                <a:latin typeface="Times New Roman"/>
                <a:cs typeface="Times New Roman"/>
              </a:rPr>
              <a:t> </a:t>
            </a:r>
            <a:r>
              <a:rPr sz="1700" spc="20" dirty="0">
                <a:latin typeface="Symbol"/>
                <a:cs typeface="Symbol"/>
              </a:rPr>
              <a:t></a:t>
            </a:r>
            <a:endParaRPr sz="1700">
              <a:latin typeface="Symbol"/>
              <a:cs typeface="Symbol"/>
            </a:endParaRPr>
          </a:p>
        </p:txBody>
      </p:sp>
      <p:sp>
        <p:nvSpPr>
          <p:cNvPr id="63" name="object 63"/>
          <p:cNvSpPr txBox="1"/>
          <p:nvPr/>
        </p:nvSpPr>
        <p:spPr>
          <a:xfrm>
            <a:off x="4037748" y="5232694"/>
            <a:ext cx="419734" cy="284480"/>
          </a:xfrm>
          <a:prstGeom prst="rect">
            <a:avLst/>
          </a:prstGeom>
        </p:spPr>
        <p:txBody>
          <a:bodyPr vert="horz" wrap="square" lIns="0" tIns="12700" rIns="0" bIns="0" rtlCol="0">
            <a:spAutoFit/>
          </a:bodyPr>
          <a:lstStyle/>
          <a:p>
            <a:pPr marL="12700">
              <a:lnSpc>
                <a:spcPct val="100000"/>
              </a:lnSpc>
              <a:spcBef>
                <a:spcPts val="100"/>
              </a:spcBef>
              <a:tabLst>
                <a:tab pos="320675" algn="l"/>
              </a:tabLst>
            </a:pPr>
            <a:r>
              <a:rPr sz="1700" spc="20" dirty="0">
                <a:latin typeface="Symbol"/>
                <a:cs typeface="Symbol"/>
              </a:rPr>
              <a:t></a:t>
            </a:r>
            <a:r>
              <a:rPr sz="1700" spc="20" dirty="0">
                <a:latin typeface="Times New Roman"/>
                <a:cs typeface="Times New Roman"/>
              </a:rPr>
              <a:t>	</a:t>
            </a:r>
            <a:r>
              <a:rPr sz="1700" spc="20" dirty="0">
                <a:latin typeface="Symbol"/>
                <a:cs typeface="Symbol"/>
              </a:rPr>
              <a:t></a:t>
            </a:r>
            <a:endParaRPr sz="1700">
              <a:latin typeface="Symbol"/>
              <a:cs typeface="Symbol"/>
            </a:endParaRPr>
          </a:p>
        </p:txBody>
      </p:sp>
      <p:sp>
        <p:nvSpPr>
          <p:cNvPr id="64" name="object 64"/>
          <p:cNvSpPr txBox="1"/>
          <p:nvPr/>
        </p:nvSpPr>
        <p:spPr>
          <a:xfrm>
            <a:off x="3388539" y="5232694"/>
            <a:ext cx="111125" cy="284480"/>
          </a:xfrm>
          <a:prstGeom prst="rect">
            <a:avLst/>
          </a:prstGeom>
        </p:spPr>
        <p:txBody>
          <a:bodyPr vert="horz" wrap="square" lIns="0" tIns="12700" rIns="0" bIns="0" rtlCol="0">
            <a:spAutoFit/>
          </a:bodyPr>
          <a:lstStyle/>
          <a:p>
            <a:pPr marL="12700">
              <a:lnSpc>
                <a:spcPct val="100000"/>
              </a:lnSpc>
              <a:spcBef>
                <a:spcPts val="100"/>
              </a:spcBef>
            </a:pPr>
            <a:r>
              <a:rPr sz="1700" spc="20" dirty="0">
                <a:latin typeface="Symbol"/>
                <a:cs typeface="Symbol"/>
              </a:rPr>
              <a:t></a:t>
            </a:r>
            <a:endParaRPr sz="1700">
              <a:latin typeface="Symbol"/>
              <a:cs typeface="Symbol"/>
            </a:endParaRPr>
          </a:p>
        </p:txBody>
      </p:sp>
      <p:sp>
        <p:nvSpPr>
          <p:cNvPr id="65" name="object 65"/>
          <p:cNvSpPr txBox="1"/>
          <p:nvPr/>
        </p:nvSpPr>
        <p:spPr>
          <a:xfrm>
            <a:off x="3730811" y="5526084"/>
            <a:ext cx="1414145" cy="284480"/>
          </a:xfrm>
          <a:prstGeom prst="rect">
            <a:avLst/>
          </a:prstGeom>
        </p:spPr>
        <p:txBody>
          <a:bodyPr vert="horz" wrap="square" lIns="0" tIns="12700" rIns="0" bIns="0" rtlCol="0">
            <a:spAutoFit/>
          </a:bodyPr>
          <a:lstStyle/>
          <a:p>
            <a:pPr marL="50800">
              <a:lnSpc>
                <a:spcPct val="100000"/>
              </a:lnSpc>
              <a:spcBef>
                <a:spcPts val="100"/>
              </a:spcBef>
              <a:tabLst>
                <a:tab pos="1007744" algn="l"/>
              </a:tabLst>
            </a:pPr>
            <a:r>
              <a:rPr sz="1700" spc="25" dirty="0">
                <a:latin typeface="Symbol"/>
                <a:cs typeface="Symbol"/>
              </a:rPr>
              <a:t></a:t>
            </a:r>
            <a:r>
              <a:rPr sz="1700" spc="-265" dirty="0">
                <a:latin typeface="Times New Roman"/>
                <a:cs typeface="Times New Roman"/>
              </a:rPr>
              <a:t> </a:t>
            </a:r>
            <a:r>
              <a:rPr sz="1700" spc="140" dirty="0">
                <a:latin typeface="Times New Roman"/>
                <a:cs typeface="Times New Roman"/>
              </a:rPr>
              <a:t>1</a:t>
            </a:r>
            <a:r>
              <a:rPr sz="2550" spc="30" baseline="-4901" dirty="0">
                <a:latin typeface="Symbol"/>
                <a:cs typeface="Symbol"/>
              </a:rPr>
              <a:t></a:t>
            </a:r>
            <a:r>
              <a:rPr sz="2550" baseline="-4901" dirty="0">
                <a:latin typeface="Times New Roman"/>
                <a:cs typeface="Times New Roman"/>
              </a:rPr>
              <a:t>	</a:t>
            </a:r>
            <a:r>
              <a:rPr sz="1700" spc="25" dirty="0">
                <a:latin typeface="Symbol"/>
                <a:cs typeface="Symbol"/>
              </a:rPr>
              <a:t></a:t>
            </a:r>
            <a:r>
              <a:rPr sz="1700" spc="-265" dirty="0">
                <a:latin typeface="Times New Roman"/>
                <a:cs typeface="Times New Roman"/>
              </a:rPr>
              <a:t> </a:t>
            </a:r>
            <a:r>
              <a:rPr sz="1700" spc="140" dirty="0">
                <a:latin typeface="Times New Roman"/>
                <a:cs typeface="Times New Roman"/>
              </a:rPr>
              <a:t>1</a:t>
            </a:r>
            <a:r>
              <a:rPr sz="2550" spc="30" baseline="-4901" dirty="0">
                <a:latin typeface="Symbol"/>
                <a:cs typeface="Symbol"/>
              </a:rPr>
              <a:t></a:t>
            </a:r>
            <a:endParaRPr sz="2550" baseline="-4901">
              <a:latin typeface="Symbol"/>
              <a:cs typeface="Symbol"/>
            </a:endParaRPr>
          </a:p>
        </p:txBody>
      </p:sp>
      <p:sp>
        <p:nvSpPr>
          <p:cNvPr id="66" name="object 66"/>
          <p:cNvSpPr txBox="1"/>
          <p:nvPr/>
        </p:nvSpPr>
        <p:spPr>
          <a:xfrm>
            <a:off x="4307946" y="5429007"/>
            <a:ext cx="1344930" cy="284480"/>
          </a:xfrm>
          <a:prstGeom prst="rect">
            <a:avLst/>
          </a:prstGeom>
        </p:spPr>
        <p:txBody>
          <a:bodyPr vert="horz" wrap="square" lIns="0" tIns="12700" rIns="0" bIns="0" rtlCol="0">
            <a:spAutoFit/>
          </a:bodyPr>
          <a:lstStyle/>
          <a:p>
            <a:pPr marL="50800">
              <a:lnSpc>
                <a:spcPct val="100000"/>
              </a:lnSpc>
              <a:spcBef>
                <a:spcPts val="100"/>
              </a:spcBef>
              <a:tabLst>
                <a:tab pos="1117600" algn="l"/>
              </a:tabLst>
            </a:pPr>
            <a:r>
              <a:rPr sz="2550" spc="30" baseline="-31045" dirty="0">
                <a:latin typeface="Symbol"/>
                <a:cs typeface="Symbol"/>
              </a:rPr>
              <a:t></a:t>
            </a:r>
            <a:r>
              <a:rPr sz="2550" spc="-37" baseline="-31045" dirty="0">
                <a:latin typeface="Times New Roman"/>
                <a:cs typeface="Times New Roman"/>
              </a:rPr>
              <a:t> </a:t>
            </a:r>
            <a:r>
              <a:rPr sz="2550" i="1" spc="89" baseline="-24509" dirty="0">
                <a:latin typeface="Times New Roman"/>
                <a:cs typeface="Times New Roman"/>
              </a:rPr>
              <a:t>x</a:t>
            </a:r>
            <a:r>
              <a:rPr sz="1000" spc="60" dirty="0">
                <a:latin typeface="Times New Roman"/>
                <a:cs typeface="Times New Roman"/>
              </a:rPr>
              <a:t>8	</a:t>
            </a:r>
            <a:r>
              <a:rPr sz="2550" i="1" spc="89" baseline="-24509" dirty="0">
                <a:latin typeface="Times New Roman"/>
                <a:cs typeface="Times New Roman"/>
              </a:rPr>
              <a:t>x</a:t>
            </a:r>
            <a:r>
              <a:rPr sz="1000" spc="60" dirty="0">
                <a:latin typeface="Times New Roman"/>
                <a:cs typeface="Times New Roman"/>
              </a:rPr>
              <a:t>8</a:t>
            </a:r>
            <a:endParaRPr sz="1000">
              <a:latin typeface="Times New Roman"/>
              <a:cs typeface="Times New Roman"/>
            </a:endParaRPr>
          </a:p>
        </p:txBody>
      </p:sp>
      <p:sp>
        <p:nvSpPr>
          <p:cNvPr id="67" name="object 67"/>
          <p:cNvSpPr txBox="1"/>
          <p:nvPr/>
        </p:nvSpPr>
        <p:spPr>
          <a:xfrm>
            <a:off x="3363139" y="5429007"/>
            <a:ext cx="388620" cy="284480"/>
          </a:xfrm>
          <a:prstGeom prst="rect">
            <a:avLst/>
          </a:prstGeom>
        </p:spPr>
        <p:txBody>
          <a:bodyPr vert="horz" wrap="square" lIns="0" tIns="12700" rIns="0" bIns="0" rtlCol="0">
            <a:spAutoFit/>
          </a:bodyPr>
          <a:lstStyle/>
          <a:p>
            <a:pPr marL="38100">
              <a:lnSpc>
                <a:spcPct val="100000"/>
              </a:lnSpc>
              <a:spcBef>
                <a:spcPts val="100"/>
              </a:spcBef>
            </a:pPr>
            <a:r>
              <a:rPr sz="2550" spc="30" baseline="-31045" dirty="0">
                <a:latin typeface="Symbol"/>
                <a:cs typeface="Symbol"/>
              </a:rPr>
              <a:t></a:t>
            </a:r>
            <a:r>
              <a:rPr sz="2550" spc="-120" baseline="-31045" dirty="0">
                <a:latin typeface="Times New Roman"/>
                <a:cs typeface="Times New Roman"/>
              </a:rPr>
              <a:t> </a:t>
            </a:r>
            <a:r>
              <a:rPr sz="2550" i="1" spc="89" baseline="-24509" dirty="0">
                <a:latin typeface="Times New Roman"/>
                <a:cs typeface="Times New Roman"/>
              </a:rPr>
              <a:t>x</a:t>
            </a:r>
            <a:r>
              <a:rPr sz="1000" spc="60" dirty="0">
                <a:latin typeface="Times New Roman"/>
                <a:cs typeface="Times New Roman"/>
              </a:rPr>
              <a:t>8</a:t>
            </a:r>
            <a:endParaRPr sz="1000">
              <a:latin typeface="Times New Roman"/>
              <a:cs typeface="Times New Roman"/>
            </a:endParaRPr>
          </a:p>
        </p:txBody>
      </p:sp>
      <p:sp>
        <p:nvSpPr>
          <p:cNvPr id="68" name="object 68"/>
          <p:cNvSpPr txBox="1"/>
          <p:nvPr/>
        </p:nvSpPr>
        <p:spPr>
          <a:xfrm>
            <a:off x="542669" y="5284152"/>
            <a:ext cx="2957195" cy="367665"/>
          </a:xfrm>
          <a:prstGeom prst="rect">
            <a:avLst/>
          </a:prstGeom>
        </p:spPr>
        <p:txBody>
          <a:bodyPr vert="horz" wrap="square" lIns="0" tIns="11430" rIns="0" bIns="0" rtlCol="0">
            <a:spAutoFit/>
          </a:bodyPr>
          <a:lstStyle/>
          <a:p>
            <a:pPr marL="12700">
              <a:lnSpc>
                <a:spcPct val="100000"/>
              </a:lnSpc>
              <a:spcBef>
                <a:spcPts val="90"/>
              </a:spcBef>
            </a:pPr>
            <a:r>
              <a:rPr sz="2250" spc="-150" dirty="0">
                <a:latin typeface="Symbol"/>
                <a:cs typeface="Symbol"/>
              </a:rPr>
              <a:t></a:t>
            </a:r>
            <a:r>
              <a:rPr sz="1700" i="1" spc="10" dirty="0">
                <a:latin typeface="Times New Roman"/>
                <a:cs typeface="Times New Roman"/>
              </a:rPr>
              <a:t>f</a:t>
            </a:r>
            <a:r>
              <a:rPr sz="1700" i="1" dirty="0">
                <a:latin typeface="Times New Roman"/>
                <a:cs typeface="Times New Roman"/>
              </a:rPr>
              <a:t> </a:t>
            </a:r>
            <a:r>
              <a:rPr sz="1700" i="1" spc="-190" dirty="0">
                <a:latin typeface="Times New Roman"/>
                <a:cs typeface="Times New Roman"/>
              </a:rPr>
              <a:t> </a:t>
            </a:r>
            <a:r>
              <a:rPr sz="1700" spc="-560" dirty="0">
                <a:latin typeface="Lucida Sans Unicode"/>
                <a:cs typeface="Lucida Sans Unicode"/>
              </a:rPr>
              <a:t>∘</a:t>
            </a:r>
            <a:r>
              <a:rPr sz="1700" spc="-260" dirty="0">
                <a:latin typeface="Lucida Sans Unicode"/>
                <a:cs typeface="Lucida Sans Unicode"/>
              </a:rPr>
              <a:t> </a:t>
            </a:r>
            <a:r>
              <a:rPr sz="2250" spc="-135" dirty="0">
                <a:latin typeface="Symbol"/>
                <a:cs typeface="Symbol"/>
              </a:rPr>
              <a:t></a:t>
            </a:r>
            <a:r>
              <a:rPr sz="1700" i="1" spc="25" dirty="0">
                <a:latin typeface="Times New Roman"/>
                <a:cs typeface="Times New Roman"/>
              </a:rPr>
              <a:t>g</a:t>
            </a:r>
            <a:r>
              <a:rPr sz="1700" i="1" spc="-50" dirty="0">
                <a:latin typeface="Times New Roman"/>
                <a:cs typeface="Times New Roman"/>
              </a:rPr>
              <a:t> </a:t>
            </a:r>
            <a:r>
              <a:rPr sz="1700" spc="-560" dirty="0">
                <a:latin typeface="Lucida Sans Unicode"/>
                <a:cs typeface="Lucida Sans Unicode"/>
              </a:rPr>
              <a:t>∘</a:t>
            </a:r>
            <a:r>
              <a:rPr sz="1700" spc="-225" dirty="0">
                <a:latin typeface="Lucida Sans Unicode"/>
                <a:cs typeface="Lucida Sans Unicode"/>
              </a:rPr>
              <a:t> </a:t>
            </a:r>
            <a:r>
              <a:rPr sz="1700" i="1" spc="80" dirty="0">
                <a:latin typeface="Times New Roman"/>
                <a:cs typeface="Times New Roman"/>
              </a:rPr>
              <a:t>h</a:t>
            </a:r>
            <a:r>
              <a:rPr sz="2250" spc="-375" dirty="0">
                <a:latin typeface="Symbol"/>
                <a:cs typeface="Symbol"/>
              </a:rPr>
              <a:t></a:t>
            </a:r>
            <a:r>
              <a:rPr sz="2250" spc="-500" dirty="0">
                <a:latin typeface="Symbol"/>
                <a:cs typeface="Symbol"/>
              </a:rPr>
              <a:t></a:t>
            </a:r>
            <a:r>
              <a:rPr sz="1700" spc="125" dirty="0">
                <a:latin typeface="Times New Roman"/>
                <a:cs typeface="Times New Roman"/>
              </a:rPr>
              <a:t>(</a:t>
            </a:r>
            <a:r>
              <a:rPr sz="1700" i="1" spc="35" dirty="0">
                <a:latin typeface="Times New Roman"/>
                <a:cs typeface="Times New Roman"/>
              </a:rPr>
              <a:t>x</a:t>
            </a:r>
            <a:r>
              <a:rPr sz="1700" spc="15" dirty="0">
                <a:latin typeface="Times New Roman"/>
                <a:cs typeface="Times New Roman"/>
              </a:rPr>
              <a:t>)</a:t>
            </a:r>
            <a:r>
              <a:rPr sz="1700" spc="5" dirty="0">
                <a:latin typeface="Times New Roman"/>
                <a:cs typeface="Times New Roman"/>
              </a:rPr>
              <a:t> </a:t>
            </a:r>
            <a:r>
              <a:rPr sz="1700" spc="25" dirty="0">
                <a:latin typeface="Symbol"/>
                <a:cs typeface="Symbol"/>
              </a:rPr>
              <a:t></a:t>
            </a:r>
            <a:r>
              <a:rPr sz="1700" dirty="0">
                <a:latin typeface="Times New Roman"/>
                <a:cs typeface="Times New Roman"/>
              </a:rPr>
              <a:t> </a:t>
            </a:r>
            <a:r>
              <a:rPr sz="1700" spc="-105" dirty="0">
                <a:latin typeface="Times New Roman"/>
                <a:cs typeface="Times New Roman"/>
              </a:rPr>
              <a:t> </a:t>
            </a:r>
            <a:r>
              <a:rPr sz="1700" i="1" spc="10" dirty="0">
                <a:latin typeface="Times New Roman"/>
                <a:cs typeface="Times New Roman"/>
              </a:rPr>
              <a:t>f</a:t>
            </a:r>
            <a:r>
              <a:rPr sz="1700" i="1" spc="-35" dirty="0">
                <a:latin typeface="Times New Roman"/>
                <a:cs typeface="Times New Roman"/>
              </a:rPr>
              <a:t> </a:t>
            </a:r>
            <a:r>
              <a:rPr sz="1700" spc="120" dirty="0">
                <a:latin typeface="Times New Roman"/>
                <a:cs typeface="Times New Roman"/>
              </a:rPr>
              <a:t>(</a:t>
            </a:r>
            <a:r>
              <a:rPr sz="1700" i="1" spc="25" dirty="0">
                <a:latin typeface="Times New Roman"/>
                <a:cs typeface="Times New Roman"/>
              </a:rPr>
              <a:t>g</a:t>
            </a:r>
            <a:r>
              <a:rPr sz="1700" i="1" spc="-50" dirty="0">
                <a:latin typeface="Times New Roman"/>
                <a:cs typeface="Times New Roman"/>
              </a:rPr>
              <a:t> </a:t>
            </a:r>
            <a:r>
              <a:rPr sz="1700" spc="-560" dirty="0">
                <a:latin typeface="Lucida Sans Unicode"/>
                <a:cs typeface="Lucida Sans Unicode"/>
              </a:rPr>
              <a:t>∘</a:t>
            </a:r>
            <a:r>
              <a:rPr sz="1700" spc="-225" dirty="0">
                <a:latin typeface="Lucida Sans Unicode"/>
                <a:cs typeface="Lucida Sans Unicode"/>
              </a:rPr>
              <a:t> </a:t>
            </a:r>
            <a:r>
              <a:rPr sz="1700" i="1" spc="25" dirty="0">
                <a:latin typeface="Times New Roman"/>
                <a:cs typeface="Times New Roman"/>
              </a:rPr>
              <a:t>h</a:t>
            </a:r>
            <a:r>
              <a:rPr sz="1700" spc="125" dirty="0">
                <a:latin typeface="Times New Roman"/>
                <a:cs typeface="Times New Roman"/>
              </a:rPr>
              <a:t>(</a:t>
            </a:r>
            <a:r>
              <a:rPr sz="1700" i="1" spc="40" dirty="0">
                <a:latin typeface="Times New Roman"/>
                <a:cs typeface="Times New Roman"/>
              </a:rPr>
              <a:t>x</a:t>
            </a:r>
            <a:r>
              <a:rPr sz="1700" spc="-25" dirty="0">
                <a:latin typeface="Times New Roman"/>
                <a:cs typeface="Times New Roman"/>
              </a:rPr>
              <a:t>)</a:t>
            </a:r>
            <a:r>
              <a:rPr sz="1700" spc="15" dirty="0">
                <a:latin typeface="Times New Roman"/>
                <a:cs typeface="Times New Roman"/>
              </a:rPr>
              <a:t>) </a:t>
            </a:r>
            <a:r>
              <a:rPr sz="1700" spc="25" dirty="0">
                <a:latin typeface="Symbol"/>
                <a:cs typeface="Symbol"/>
              </a:rPr>
              <a:t></a:t>
            </a:r>
            <a:r>
              <a:rPr sz="1700" dirty="0">
                <a:latin typeface="Times New Roman"/>
                <a:cs typeface="Times New Roman"/>
              </a:rPr>
              <a:t> </a:t>
            </a:r>
            <a:r>
              <a:rPr sz="1700" spc="-105" dirty="0">
                <a:latin typeface="Times New Roman"/>
                <a:cs typeface="Times New Roman"/>
              </a:rPr>
              <a:t> </a:t>
            </a:r>
            <a:r>
              <a:rPr sz="1700" i="1" spc="10" dirty="0">
                <a:latin typeface="Times New Roman"/>
                <a:cs typeface="Times New Roman"/>
              </a:rPr>
              <a:t>f</a:t>
            </a:r>
            <a:r>
              <a:rPr sz="1700" i="1" spc="-60" dirty="0">
                <a:latin typeface="Times New Roman"/>
                <a:cs typeface="Times New Roman"/>
              </a:rPr>
              <a:t> </a:t>
            </a:r>
            <a:r>
              <a:rPr sz="2550" spc="30" baseline="-4901" dirty="0">
                <a:latin typeface="Symbol"/>
                <a:cs typeface="Symbol"/>
              </a:rPr>
              <a:t></a:t>
            </a:r>
            <a:endParaRPr sz="2550" baseline="-4901">
              <a:latin typeface="Symbol"/>
              <a:cs typeface="Symbol"/>
            </a:endParaRPr>
          </a:p>
        </p:txBody>
      </p:sp>
      <p:sp>
        <p:nvSpPr>
          <p:cNvPr id="69" name="object 69"/>
          <p:cNvSpPr txBox="1"/>
          <p:nvPr/>
        </p:nvSpPr>
        <p:spPr>
          <a:xfrm>
            <a:off x="5222469" y="5353077"/>
            <a:ext cx="1576070" cy="284480"/>
          </a:xfrm>
          <a:prstGeom prst="rect">
            <a:avLst/>
          </a:prstGeom>
        </p:spPr>
        <p:txBody>
          <a:bodyPr vert="horz" wrap="square" lIns="0" tIns="12700" rIns="0" bIns="0" rtlCol="0">
            <a:spAutoFit/>
          </a:bodyPr>
          <a:lstStyle/>
          <a:p>
            <a:pPr marL="12700">
              <a:lnSpc>
                <a:spcPct val="100000"/>
              </a:lnSpc>
              <a:spcBef>
                <a:spcPts val="100"/>
              </a:spcBef>
              <a:tabLst>
                <a:tab pos="782320" algn="l"/>
              </a:tabLst>
            </a:pPr>
            <a:r>
              <a:rPr sz="1700" spc="25" dirty="0">
                <a:latin typeface="Symbol"/>
                <a:cs typeface="Symbol"/>
              </a:rPr>
              <a:t></a:t>
            </a:r>
            <a:r>
              <a:rPr sz="1700" spc="25" dirty="0">
                <a:latin typeface="Times New Roman"/>
                <a:cs typeface="Times New Roman"/>
              </a:rPr>
              <a:t>	</a:t>
            </a:r>
            <a:r>
              <a:rPr sz="1700" spc="5" dirty="0">
                <a:latin typeface="Times New Roman"/>
                <a:cs typeface="Times New Roman"/>
              </a:rPr>
              <a:t>……</a:t>
            </a:r>
            <a:r>
              <a:rPr sz="1700" spc="-90" dirty="0">
                <a:latin typeface="Times New Roman"/>
                <a:cs typeface="Times New Roman"/>
              </a:rPr>
              <a:t>..</a:t>
            </a:r>
            <a:r>
              <a:rPr sz="1700" spc="-25" dirty="0">
                <a:latin typeface="Times New Roman"/>
                <a:cs typeface="Times New Roman"/>
              </a:rPr>
              <a:t>(</a:t>
            </a:r>
            <a:r>
              <a:rPr sz="1700" spc="80" dirty="0">
                <a:latin typeface="Times New Roman"/>
                <a:cs typeface="Times New Roman"/>
              </a:rPr>
              <a:t>2</a:t>
            </a:r>
            <a:r>
              <a:rPr sz="1700" dirty="0">
                <a:latin typeface="Times New Roman"/>
                <a:cs typeface="Times New Roman"/>
              </a:rPr>
              <a:t>)</a:t>
            </a:r>
            <a:endParaRPr sz="1700">
              <a:latin typeface="Times New Roman"/>
              <a:cs typeface="Times New Roman"/>
            </a:endParaRPr>
          </a:p>
        </p:txBody>
      </p:sp>
      <p:sp>
        <p:nvSpPr>
          <p:cNvPr id="70" name="object 70"/>
          <p:cNvSpPr txBox="1"/>
          <p:nvPr/>
        </p:nvSpPr>
        <p:spPr>
          <a:xfrm>
            <a:off x="520700" y="5931357"/>
            <a:ext cx="5057140" cy="369570"/>
          </a:xfrm>
          <a:prstGeom prst="rect">
            <a:avLst/>
          </a:prstGeom>
        </p:spPr>
        <p:txBody>
          <a:bodyPr vert="horz" wrap="square" lIns="0" tIns="13335" rIns="0" bIns="0" rtlCol="0">
            <a:spAutoFit/>
          </a:bodyPr>
          <a:lstStyle/>
          <a:p>
            <a:pPr marL="12700">
              <a:lnSpc>
                <a:spcPct val="100000"/>
              </a:lnSpc>
              <a:spcBef>
                <a:spcPts val="105"/>
              </a:spcBef>
            </a:pPr>
            <a:r>
              <a:rPr sz="1700" spc="-215" dirty="0">
                <a:latin typeface="Times New Roman"/>
                <a:cs typeface="Times New Roman"/>
              </a:rPr>
              <a:t>F</a:t>
            </a:r>
            <a:r>
              <a:rPr sz="1700" spc="110" dirty="0">
                <a:latin typeface="Times New Roman"/>
                <a:cs typeface="Times New Roman"/>
              </a:rPr>
              <a:t>r</a:t>
            </a:r>
            <a:r>
              <a:rPr sz="1700" spc="-20" dirty="0">
                <a:latin typeface="Times New Roman"/>
                <a:cs typeface="Times New Roman"/>
              </a:rPr>
              <a:t>o</a:t>
            </a:r>
            <a:r>
              <a:rPr sz="1700" spc="5" dirty="0">
                <a:latin typeface="Times New Roman"/>
                <a:cs typeface="Times New Roman"/>
              </a:rPr>
              <a:t>m</a:t>
            </a:r>
            <a:r>
              <a:rPr sz="1700" spc="20" dirty="0">
                <a:latin typeface="Times New Roman"/>
                <a:cs typeface="Times New Roman"/>
              </a:rPr>
              <a:t> </a:t>
            </a:r>
            <a:r>
              <a:rPr sz="1700" spc="-25" dirty="0">
                <a:latin typeface="Times New Roman"/>
                <a:cs typeface="Times New Roman"/>
              </a:rPr>
              <a:t>(</a:t>
            </a:r>
            <a:r>
              <a:rPr sz="1700" spc="80" dirty="0">
                <a:latin typeface="Times New Roman"/>
                <a:cs typeface="Times New Roman"/>
              </a:rPr>
              <a:t>1</a:t>
            </a:r>
            <a:r>
              <a:rPr sz="1700" dirty="0">
                <a:latin typeface="Times New Roman"/>
                <a:cs typeface="Times New Roman"/>
              </a:rPr>
              <a:t>)</a:t>
            </a:r>
            <a:r>
              <a:rPr sz="1700" spc="-40" dirty="0">
                <a:latin typeface="Times New Roman"/>
                <a:cs typeface="Times New Roman"/>
              </a:rPr>
              <a:t> </a:t>
            </a:r>
            <a:r>
              <a:rPr sz="1700" spc="40" dirty="0">
                <a:latin typeface="Times New Roman"/>
                <a:cs typeface="Times New Roman"/>
              </a:rPr>
              <a:t>a</a:t>
            </a:r>
            <a:r>
              <a:rPr sz="1700" spc="80" dirty="0">
                <a:latin typeface="Times New Roman"/>
                <a:cs typeface="Times New Roman"/>
              </a:rPr>
              <a:t>n</a:t>
            </a:r>
            <a:r>
              <a:rPr sz="1700" dirty="0">
                <a:latin typeface="Times New Roman"/>
                <a:cs typeface="Times New Roman"/>
              </a:rPr>
              <a:t>d</a:t>
            </a:r>
            <a:r>
              <a:rPr sz="1700" spc="15" dirty="0">
                <a:latin typeface="Times New Roman"/>
                <a:cs typeface="Times New Roman"/>
              </a:rPr>
              <a:t> </a:t>
            </a:r>
            <a:r>
              <a:rPr sz="1700" spc="-25" dirty="0">
                <a:latin typeface="Times New Roman"/>
                <a:cs typeface="Times New Roman"/>
              </a:rPr>
              <a:t>(</a:t>
            </a:r>
            <a:r>
              <a:rPr sz="1700" spc="80" dirty="0">
                <a:latin typeface="Times New Roman"/>
                <a:cs typeface="Times New Roman"/>
              </a:rPr>
              <a:t>2</a:t>
            </a:r>
            <a:r>
              <a:rPr sz="1700" dirty="0">
                <a:latin typeface="Times New Roman"/>
                <a:cs typeface="Times New Roman"/>
              </a:rPr>
              <a:t>)</a:t>
            </a:r>
            <a:r>
              <a:rPr sz="1700" spc="-40" dirty="0">
                <a:latin typeface="Times New Roman"/>
                <a:cs typeface="Times New Roman"/>
              </a:rPr>
              <a:t> </a:t>
            </a:r>
            <a:r>
              <a:rPr sz="1700" spc="45" dirty="0">
                <a:latin typeface="Times New Roman"/>
                <a:cs typeface="Times New Roman"/>
              </a:rPr>
              <a:t>w</a:t>
            </a:r>
            <a:r>
              <a:rPr sz="1700" dirty="0">
                <a:latin typeface="Times New Roman"/>
                <a:cs typeface="Times New Roman"/>
              </a:rPr>
              <a:t>e</a:t>
            </a:r>
            <a:r>
              <a:rPr sz="1700" spc="-10" dirty="0">
                <a:latin typeface="Times New Roman"/>
                <a:cs typeface="Times New Roman"/>
              </a:rPr>
              <a:t> </a:t>
            </a:r>
            <a:r>
              <a:rPr sz="1700" dirty="0">
                <a:latin typeface="Times New Roman"/>
                <a:cs typeface="Times New Roman"/>
              </a:rPr>
              <a:t>g</a:t>
            </a:r>
            <a:r>
              <a:rPr sz="1700" spc="-10" dirty="0">
                <a:latin typeface="Times New Roman"/>
                <a:cs typeface="Times New Roman"/>
              </a:rPr>
              <a:t>e</a:t>
            </a:r>
            <a:r>
              <a:rPr sz="1700" dirty="0">
                <a:latin typeface="Times New Roman"/>
                <a:cs typeface="Times New Roman"/>
              </a:rPr>
              <a:t>t</a:t>
            </a:r>
            <a:r>
              <a:rPr sz="1700" spc="210" dirty="0">
                <a:latin typeface="Times New Roman"/>
                <a:cs typeface="Times New Roman"/>
              </a:rPr>
              <a:t> </a:t>
            </a:r>
            <a:r>
              <a:rPr sz="3375" spc="-750" baseline="1234" dirty="0">
                <a:latin typeface="Symbol"/>
                <a:cs typeface="Symbol"/>
              </a:rPr>
              <a:t></a:t>
            </a:r>
            <a:r>
              <a:rPr sz="2550" spc="-7" baseline="1633" dirty="0">
                <a:latin typeface="Times New Roman"/>
                <a:cs typeface="Times New Roman"/>
              </a:rPr>
              <a:t>(</a:t>
            </a:r>
            <a:r>
              <a:rPr sz="2550" spc="-89" baseline="1633" dirty="0">
                <a:latin typeface="Times New Roman"/>
                <a:cs typeface="Times New Roman"/>
              </a:rPr>
              <a:t> </a:t>
            </a:r>
            <a:r>
              <a:rPr sz="2550" i="1" spc="-7" baseline="1633" dirty="0">
                <a:latin typeface="Times New Roman"/>
                <a:cs typeface="Times New Roman"/>
              </a:rPr>
              <a:t>f</a:t>
            </a:r>
            <a:r>
              <a:rPr sz="2550" i="1" baseline="1633" dirty="0">
                <a:latin typeface="Times New Roman"/>
                <a:cs typeface="Times New Roman"/>
              </a:rPr>
              <a:t> </a:t>
            </a:r>
            <a:r>
              <a:rPr sz="2550" i="1" spc="-270" baseline="1633" dirty="0">
                <a:latin typeface="Times New Roman"/>
                <a:cs typeface="Times New Roman"/>
              </a:rPr>
              <a:t> </a:t>
            </a:r>
            <a:r>
              <a:rPr sz="2550" spc="-862" baseline="1633" dirty="0">
                <a:latin typeface="Lucida Sans Unicode"/>
                <a:cs typeface="Lucida Sans Unicode"/>
              </a:rPr>
              <a:t>∘</a:t>
            </a:r>
            <a:r>
              <a:rPr sz="2550" spc="-195" baseline="1633" dirty="0">
                <a:latin typeface="Lucida Sans Unicode"/>
                <a:cs typeface="Lucida Sans Unicode"/>
              </a:rPr>
              <a:t> </a:t>
            </a:r>
            <a:r>
              <a:rPr sz="2550" i="1" spc="195" baseline="1633" dirty="0">
                <a:latin typeface="Times New Roman"/>
                <a:cs typeface="Times New Roman"/>
              </a:rPr>
              <a:t>g</a:t>
            </a:r>
            <a:r>
              <a:rPr sz="2550" spc="-7" baseline="1633" dirty="0">
                <a:latin typeface="Times New Roman"/>
                <a:cs typeface="Times New Roman"/>
              </a:rPr>
              <a:t>)</a:t>
            </a:r>
            <a:r>
              <a:rPr sz="2550" spc="-209" baseline="1633" dirty="0">
                <a:latin typeface="Times New Roman"/>
                <a:cs typeface="Times New Roman"/>
              </a:rPr>
              <a:t> </a:t>
            </a:r>
            <a:r>
              <a:rPr sz="2550" spc="-862" baseline="1633" dirty="0">
                <a:latin typeface="Lucida Sans Unicode"/>
                <a:cs typeface="Lucida Sans Unicode"/>
              </a:rPr>
              <a:t>∘</a:t>
            </a:r>
            <a:r>
              <a:rPr sz="2550" spc="-307" baseline="1633" dirty="0">
                <a:latin typeface="Lucida Sans Unicode"/>
                <a:cs typeface="Lucida Sans Unicode"/>
              </a:rPr>
              <a:t> </a:t>
            </a:r>
            <a:r>
              <a:rPr sz="2550" i="1" spc="-67" baseline="1633" dirty="0">
                <a:latin typeface="Times New Roman"/>
                <a:cs typeface="Times New Roman"/>
              </a:rPr>
              <a:t>h</a:t>
            </a:r>
            <a:r>
              <a:rPr sz="3375" spc="-750" baseline="1234" dirty="0">
                <a:latin typeface="Symbol"/>
                <a:cs typeface="Symbol"/>
              </a:rPr>
              <a:t></a:t>
            </a:r>
            <a:r>
              <a:rPr sz="2550" spc="179" baseline="1633" dirty="0">
                <a:latin typeface="Times New Roman"/>
                <a:cs typeface="Times New Roman"/>
              </a:rPr>
              <a:t>(</a:t>
            </a:r>
            <a:r>
              <a:rPr sz="2550" i="1" spc="52" baseline="1633" dirty="0">
                <a:latin typeface="Times New Roman"/>
                <a:cs typeface="Times New Roman"/>
              </a:rPr>
              <a:t>x</a:t>
            </a:r>
            <a:r>
              <a:rPr sz="2550" spc="-7" baseline="1633" dirty="0">
                <a:latin typeface="Times New Roman"/>
                <a:cs typeface="Times New Roman"/>
              </a:rPr>
              <a:t>)</a:t>
            </a:r>
            <a:r>
              <a:rPr sz="2550" spc="30" baseline="1633" dirty="0">
                <a:latin typeface="Times New Roman"/>
                <a:cs typeface="Times New Roman"/>
              </a:rPr>
              <a:t> </a:t>
            </a:r>
            <a:r>
              <a:rPr sz="2550" spc="-7" baseline="1633" dirty="0">
                <a:latin typeface="Symbol"/>
                <a:cs typeface="Symbol"/>
              </a:rPr>
              <a:t></a:t>
            </a:r>
            <a:r>
              <a:rPr sz="2550" spc="-97" baseline="1633" dirty="0">
                <a:latin typeface="Times New Roman"/>
                <a:cs typeface="Times New Roman"/>
              </a:rPr>
              <a:t> </a:t>
            </a:r>
            <a:r>
              <a:rPr sz="3375" spc="-232" baseline="1234" dirty="0">
                <a:latin typeface="Symbol"/>
                <a:cs typeface="Symbol"/>
              </a:rPr>
              <a:t></a:t>
            </a:r>
            <a:r>
              <a:rPr sz="2550" i="1" spc="-7" baseline="1633" dirty="0">
                <a:latin typeface="Times New Roman"/>
                <a:cs typeface="Times New Roman"/>
              </a:rPr>
              <a:t>f</a:t>
            </a:r>
            <a:r>
              <a:rPr sz="2550" i="1" baseline="1633" dirty="0">
                <a:latin typeface="Times New Roman"/>
                <a:cs typeface="Times New Roman"/>
              </a:rPr>
              <a:t> </a:t>
            </a:r>
            <a:r>
              <a:rPr sz="2550" i="1" spc="-270" baseline="1633" dirty="0">
                <a:latin typeface="Times New Roman"/>
                <a:cs typeface="Times New Roman"/>
              </a:rPr>
              <a:t> </a:t>
            </a:r>
            <a:r>
              <a:rPr sz="2550" spc="-862" baseline="1633" dirty="0">
                <a:latin typeface="Lucida Sans Unicode"/>
                <a:cs typeface="Lucida Sans Unicode"/>
              </a:rPr>
              <a:t>∘</a:t>
            </a:r>
            <a:r>
              <a:rPr sz="2550" spc="-352" baseline="1633" dirty="0">
                <a:latin typeface="Lucida Sans Unicode"/>
                <a:cs typeface="Lucida Sans Unicode"/>
              </a:rPr>
              <a:t> </a:t>
            </a:r>
            <a:r>
              <a:rPr sz="2550" spc="179" baseline="1633" dirty="0">
                <a:latin typeface="Times New Roman"/>
                <a:cs typeface="Times New Roman"/>
              </a:rPr>
              <a:t>(</a:t>
            </a:r>
            <a:r>
              <a:rPr sz="2550" i="1" spc="-7" baseline="1633" dirty="0">
                <a:latin typeface="Times New Roman"/>
                <a:cs typeface="Times New Roman"/>
              </a:rPr>
              <a:t>g</a:t>
            </a:r>
            <a:r>
              <a:rPr sz="2550" i="1" spc="-37" baseline="1633" dirty="0">
                <a:latin typeface="Times New Roman"/>
                <a:cs typeface="Times New Roman"/>
              </a:rPr>
              <a:t> </a:t>
            </a:r>
            <a:r>
              <a:rPr sz="2550" spc="-862" baseline="1633" dirty="0">
                <a:latin typeface="Lucida Sans Unicode"/>
                <a:cs typeface="Lucida Sans Unicode"/>
              </a:rPr>
              <a:t>∘</a:t>
            </a:r>
            <a:r>
              <a:rPr sz="2550" spc="-307" baseline="1633" dirty="0">
                <a:latin typeface="Lucida Sans Unicode"/>
                <a:cs typeface="Lucida Sans Unicode"/>
              </a:rPr>
              <a:t> </a:t>
            </a:r>
            <a:r>
              <a:rPr sz="2550" i="1" spc="37" baseline="1633" dirty="0">
                <a:latin typeface="Times New Roman"/>
                <a:cs typeface="Times New Roman"/>
              </a:rPr>
              <a:t>h</a:t>
            </a:r>
            <a:r>
              <a:rPr sz="2550" spc="-82" baseline="1633" dirty="0">
                <a:latin typeface="Times New Roman"/>
                <a:cs typeface="Times New Roman"/>
              </a:rPr>
              <a:t>)</a:t>
            </a:r>
            <a:r>
              <a:rPr sz="3375" spc="-742" baseline="1234" dirty="0">
                <a:latin typeface="Symbol"/>
                <a:cs typeface="Symbol"/>
              </a:rPr>
              <a:t></a:t>
            </a:r>
            <a:r>
              <a:rPr sz="2550" spc="172" baseline="1633" dirty="0">
                <a:latin typeface="Times New Roman"/>
                <a:cs typeface="Times New Roman"/>
              </a:rPr>
              <a:t>(</a:t>
            </a:r>
            <a:r>
              <a:rPr sz="2550" i="1" spc="60" baseline="1633" dirty="0">
                <a:latin typeface="Times New Roman"/>
                <a:cs typeface="Times New Roman"/>
              </a:rPr>
              <a:t>x</a:t>
            </a:r>
            <a:r>
              <a:rPr sz="2550" spc="-7" baseline="1633" dirty="0">
                <a:latin typeface="Times New Roman"/>
                <a:cs typeface="Times New Roman"/>
              </a:rPr>
              <a:t>)</a:t>
            </a:r>
            <a:r>
              <a:rPr sz="2550" spc="-254" baseline="1633"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533400"/>
            <a:ext cx="7315200" cy="579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152400"/>
            <a:ext cx="8686800" cy="6553200"/>
          </a:xfrm>
          <a:custGeom>
            <a:avLst/>
            <a:gdLst/>
            <a:ahLst/>
            <a:cxnLst/>
            <a:rect l="l" t="t" r="r" b="b"/>
            <a:pathLst>
              <a:path w="8686800" h="6553200">
                <a:moveTo>
                  <a:pt x="8686800" y="0"/>
                </a:moveTo>
                <a:lnTo>
                  <a:pt x="0" y="0"/>
                </a:lnTo>
                <a:lnTo>
                  <a:pt x="0" y="6553200"/>
                </a:lnTo>
                <a:lnTo>
                  <a:pt x="8686800" y="6553200"/>
                </a:lnTo>
                <a:lnTo>
                  <a:pt x="868680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307340" y="87884"/>
            <a:ext cx="1596390" cy="452120"/>
          </a:xfrm>
          <a:prstGeom prst="rect">
            <a:avLst/>
          </a:prstGeom>
        </p:spPr>
        <p:txBody>
          <a:bodyPr vert="horz" wrap="square" lIns="0" tIns="12065" rIns="0" bIns="0" rtlCol="0">
            <a:spAutoFit/>
          </a:bodyPr>
          <a:lstStyle/>
          <a:p>
            <a:pPr marL="12700">
              <a:lnSpc>
                <a:spcPct val="100000"/>
              </a:lnSpc>
              <a:spcBef>
                <a:spcPts val="95"/>
              </a:spcBef>
            </a:pPr>
            <a:r>
              <a:rPr sz="2800" spc="-5" dirty="0"/>
              <a:t>Finite</a:t>
            </a:r>
            <a:r>
              <a:rPr sz="2800" spc="-45" dirty="0"/>
              <a:t> </a:t>
            </a:r>
            <a:r>
              <a:rPr sz="2800" spc="-5" dirty="0"/>
              <a:t>Set:</a:t>
            </a:r>
            <a:endParaRPr sz="2800"/>
          </a:p>
        </p:txBody>
      </p:sp>
      <p:sp>
        <p:nvSpPr>
          <p:cNvPr id="4" name="object 4"/>
          <p:cNvSpPr/>
          <p:nvPr/>
        </p:nvSpPr>
        <p:spPr>
          <a:xfrm>
            <a:off x="1629282" y="1484122"/>
            <a:ext cx="2494915" cy="295275"/>
          </a:xfrm>
          <a:custGeom>
            <a:avLst/>
            <a:gdLst/>
            <a:ahLst/>
            <a:cxnLst/>
            <a:rect l="l" t="t" r="r" b="b"/>
            <a:pathLst>
              <a:path w="2494915" h="295275">
                <a:moveTo>
                  <a:pt x="23875" y="4317"/>
                </a:moveTo>
                <a:lnTo>
                  <a:pt x="0" y="4317"/>
                </a:lnTo>
                <a:lnTo>
                  <a:pt x="0" y="292353"/>
                </a:lnTo>
                <a:lnTo>
                  <a:pt x="23875" y="292353"/>
                </a:lnTo>
                <a:lnTo>
                  <a:pt x="23875" y="4317"/>
                </a:lnTo>
                <a:close/>
              </a:path>
              <a:path w="2494915" h="295275">
                <a:moveTo>
                  <a:pt x="2399792" y="0"/>
                </a:moveTo>
                <a:lnTo>
                  <a:pt x="2395728" y="0"/>
                </a:lnTo>
                <a:lnTo>
                  <a:pt x="2395728" y="11811"/>
                </a:lnTo>
                <a:lnTo>
                  <a:pt x="2398014" y="11811"/>
                </a:lnTo>
                <a:lnTo>
                  <a:pt x="2408636" y="12529"/>
                </a:lnTo>
                <a:lnTo>
                  <a:pt x="2442733" y="38941"/>
                </a:lnTo>
                <a:lnTo>
                  <a:pt x="2445893" y="62102"/>
                </a:lnTo>
                <a:lnTo>
                  <a:pt x="2445702" y="67843"/>
                </a:lnTo>
                <a:lnTo>
                  <a:pt x="2445131" y="74215"/>
                </a:lnTo>
                <a:lnTo>
                  <a:pt x="2444178" y="81230"/>
                </a:lnTo>
                <a:lnTo>
                  <a:pt x="2442845" y="88900"/>
                </a:lnTo>
                <a:lnTo>
                  <a:pt x="2440686" y="99440"/>
                </a:lnTo>
                <a:lnTo>
                  <a:pt x="2439670" y="107061"/>
                </a:lnTo>
                <a:lnTo>
                  <a:pt x="2439670" y="120395"/>
                </a:lnTo>
                <a:lnTo>
                  <a:pt x="2442337" y="127507"/>
                </a:lnTo>
                <a:lnTo>
                  <a:pt x="2447417" y="133223"/>
                </a:lnTo>
                <a:lnTo>
                  <a:pt x="2452624" y="138811"/>
                </a:lnTo>
                <a:lnTo>
                  <a:pt x="2458720" y="143001"/>
                </a:lnTo>
                <a:lnTo>
                  <a:pt x="2465832" y="145668"/>
                </a:lnTo>
                <a:lnTo>
                  <a:pt x="2465832" y="148462"/>
                </a:lnTo>
                <a:lnTo>
                  <a:pt x="2439670" y="173736"/>
                </a:lnTo>
                <a:lnTo>
                  <a:pt x="2439670" y="187070"/>
                </a:lnTo>
                <a:lnTo>
                  <a:pt x="2440686" y="194563"/>
                </a:lnTo>
                <a:lnTo>
                  <a:pt x="2442845" y="205231"/>
                </a:lnTo>
                <a:lnTo>
                  <a:pt x="2444178" y="212901"/>
                </a:lnTo>
                <a:lnTo>
                  <a:pt x="2445131" y="219916"/>
                </a:lnTo>
                <a:lnTo>
                  <a:pt x="2445702" y="226288"/>
                </a:lnTo>
                <a:lnTo>
                  <a:pt x="2445893" y="232028"/>
                </a:lnTo>
                <a:lnTo>
                  <a:pt x="2445105" y="245008"/>
                </a:lnTo>
                <a:lnTo>
                  <a:pt x="2418032" y="280527"/>
                </a:lnTo>
                <a:lnTo>
                  <a:pt x="2398014" y="283463"/>
                </a:lnTo>
                <a:lnTo>
                  <a:pt x="2395728" y="283463"/>
                </a:lnTo>
                <a:lnTo>
                  <a:pt x="2395728" y="295148"/>
                </a:lnTo>
                <a:lnTo>
                  <a:pt x="2399792" y="295148"/>
                </a:lnTo>
                <a:lnTo>
                  <a:pt x="2416839" y="293887"/>
                </a:lnTo>
                <a:lnTo>
                  <a:pt x="2454147" y="278511"/>
                </a:lnTo>
                <a:lnTo>
                  <a:pt x="2472182" y="229235"/>
                </a:lnTo>
                <a:lnTo>
                  <a:pt x="2471965" y="222617"/>
                </a:lnTo>
                <a:lnTo>
                  <a:pt x="2471308" y="215534"/>
                </a:lnTo>
                <a:lnTo>
                  <a:pt x="2470199" y="208000"/>
                </a:lnTo>
                <a:lnTo>
                  <a:pt x="2468626" y="200025"/>
                </a:lnTo>
                <a:lnTo>
                  <a:pt x="2466086" y="189102"/>
                </a:lnTo>
                <a:lnTo>
                  <a:pt x="2464943" y="181737"/>
                </a:lnTo>
                <a:lnTo>
                  <a:pt x="2464943" y="170941"/>
                </a:lnTo>
                <a:lnTo>
                  <a:pt x="2467356" y="165100"/>
                </a:lnTo>
                <a:lnTo>
                  <a:pt x="2477135" y="156082"/>
                </a:lnTo>
                <a:lnTo>
                  <a:pt x="2484628" y="153669"/>
                </a:lnTo>
                <a:lnTo>
                  <a:pt x="2494534" y="153415"/>
                </a:lnTo>
                <a:lnTo>
                  <a:pt x="2494534" y="140715"/>
                </a:lnTo>
                <a:lnTo>
                  <a:pt x="2484628" y="140335"/>
                </a:lnTo>
                <a:lnTo>
                  <a:pt x="2477135" y="138049"/>
                </a:lnTo>
                <a:lnTo>
                  <a:pt x="2472309" y="133476"/>
                </a:lnTo>
                <a:lnTo>
                  <a:pt x="2467356" y="129031"/>
                </a:lnTo>
                <a:lnTo>
                  <a:pt x="2464943" y="123189"/>
                </a:lnTo>
                <a:lnTo>
                  <a:pt x="2464943" y="112394"/>
                </a:lnTo>
                <a:lnTo>
                  <a:pt x="2466086" y="105028"/>
                </a:lnTo>
                <a:lnTo>
                  <a:pt x="2468626" y="94106"/>
                </a:lnTo>
                <a:lnTo>
                  <a:pt x="2470199" y="86131"/>
                </a:lnTo>
                <a:lnTo>
                  <a:pt x="2471308" y="78597"/>
                </a:lnTo>
                <a:lnTo>
                  <a:pt x="2471965" y="71514"/>
                </a:lnTo>
                <a:lnTo>
                  <a:pt x="2472182" y="64897"/>
                </a:lnTo>
                <a:lnTo>
                  <a:pt x="2471060" y="49801"/>
                </a:lnTo>
                <a:lnTo>
                  <a:pt x="2444029" y="9590"/>
                </a:lnTo>
                <a:lnTo>
                  <a:pt x="2416839" y="1260"/>
                </a:lnTo>
                <a:lnTo>
                  <a:pt x="2399792" y="0"/>
                </a:lnTo>
                <a:close/>
              </a:path>
            </a:pathLst>
          </a:custGeom>
          <a:solidFill>
            <a:srgbClr val="000000"/>
          </a:solidFill>
        </p:spPr>
        <p:txBody>
          <a:bodyPr wrap="square" lIns="0" tIns="0" rIns="0" bIns="0" rtlCol="0"/>
          <a:lstStyle/>
          <a:p>
            <a:endParaRPr/>
          </a:p>
        </p:txBody>
      </p:sp>
      <p:sp>
        <p:nvSpPr>
          <p:cNvPr id="5" name="object 5"/>
          <p:cNvSpPr txBox="1"/>
          <p:nvPr/>
        </p:nvSpPr>
        <p:spPr>
          <a:xfrm>
            <a:off x="294640" y="439877"/>
            <a:ext cx="8557260" cy="6076950"/>
          </a:xfrm>
          <a:prstGeom prst="rect">
            <a:avLst/>
          </a:prstGeom>
        </p:spPr>
        <p:txBody>
          <a:bodyPr vert="horz" wrap="square" lIns="0" tIns="85725" rIns="0" bIns="0" rtlCol="0">
            <a:spAutoFit/>
          </a:bodyPr>
          <a:lstStyle/>
          <a:p>
            <a:pPr marL="25400" marR="20320">
              <a:lnSpc>
                <a:spcPts val="2400"/>
              </a:lnSpc>
              <a:spcBef>
                <a:spcPts val="675"/>
              </a:spcBef>
              <a:tabLst>
                <a:tab pos="863600" algn="l"/>
                <a:tab pos="1776095" algn="l"/>
                <a:tab pos="2973070" algn="l"/>
                <a:tab pos="3250565" algn="l"/>
                <a:tab pos="4359910" algn="l"/>
                <a:tab pos="5467985" algn="l"/>
                <a:tab pos="5870575" algn="l"/>
                <a:tab pos="7138670" algn="l"/>
                <a:tab pos="7489190" algn="l"/>
                <a:tab pos="8387080" algn="l"/>
              </a:tabLst>
            </a:pPr>
            <a:r>
              <a:rPr sz="2500" spc="-5" dirty="0">
                <a:latin typeface="Times New Roman"/>
                <a:cs typeface="Times New Roman"/>
              </a:rPr>
              <a:t>A </a:t>
            </a:r>
            <a:r>
              <a:rPr sz="2500" spc="-310" dirty="0">
                <a:latin typeface="Times New Roman"/>
                <a:cs typeface="Times New Roman"/>
              </a:rPr>
              <a:t> </a:t>
            </a:r>
            <a:r>
              <a:rPr sz="2500" spc="-5" dirty="0">
                <a:latin typeface="Times New Roman"/>
                <a:cs typeface="Times New Roman"/>
              </a:rPr>
              <a:t>set</a:t>
            </a:r>
            <a:r>
              <a:rPr sz="2500" dirty="0">
                <a:latin typeface="Times New Roman"/>
                <a:cs typeface="Times New Roman"/>
              </a:rPr>
              <a:t>	</a:t>
            </a:r>
            <a:r>
              <a:rPr sz="2500" spc="-5" dirty="0">
                <a:latin typeface="Times New Roman"/>
                <a:cs typeface="Times New Roman"/>
              </a:rPr>
              <a:t>which</a:t>
            </a:r>
            <a:r>
              <a:rPr sz="2500" dirty="0">
                <a:latin typeface="Times New Roman"/>
                <a:cs typeface="Times New Roman"/>
              </a:rPr>
              <a:t>	</a:t>
            </a:r>
            <a:r>
              <a:rPr sz="2500" spc="-5" dirty="0">
                <a:latin typeface="Times New Roman"/>
                <a:cs typeface="Times New Roman"/>
              </a:rPr>
              <a:t>co</a:t>
            </a:r>
            <a:r>
              <a:rPr sz="2500" spc="-15" dirty="0">
                <a:latin typeface="Times New Roman"/>
                <a:cs typeface="Times New Roman"/>
              </a:rPr>
              <a:t>n</a:t>
            </a:r>
            <a:r>
              <a:rPr sz="2500" spc="5" dirty="0">
                <a:latin typeface="Times New Roman"/>
                <a:cs typeface="Times New Roman"/>
              </a:rPr>
              <a:t>t</a:t>
            </a:r>
            <a:r>
              <a:rPr sz="2500" spc="-5" dirty="0">
                <a:latin typeface="Times New Roman"/>
                <a:cs typeface="Times New Roman"/>
              </a:rPr>
              <a:t>ains</a:t>
            </a:r>
            <a:r>
              <a:rPr sz="2500" dirty="0">
                <a:latin typeface="Times New Roman"/>
                <a:cs typeface="Times New Roman"/>
              </a:rPr>
              <a:t>	</a:t>
            </a:r>
            <a:r>
              <a:rPr sz="2500" spc="-5" dirty="0">
                <a:latin typeface="Times New Roman"/>
                <a:cs typeface="Times New Roman"/>
              </a:rPr>
              <a:t>a</a:t>
            </a:r>
            <a:r>
              <a:rPr sz="2500" dirty="0">
                <a:latin typeface="Times New Roman"/>
                <a:cs typeface="Times New Roman"/>
              </a:rPr>
              <a:t>	</a:t>
            </a:r>
            <a:r>
              <a:rPr sz="2500" spc="-5" dirty="0">
                <a:latin typeface="Times New Roman"/>
                <a:cs typeface="Times New Roman"/>
              </a:rPr>
              <a:t>def</a:t>
            </a:r>
            <a:r>
              <a:rPr sz="2500" spc="5" dirty="0">
                <a:latin typeface="Times New Roman"/>
                <a:cs typeface="Times New Roman"/>
              </a:rPr>
              <a:t>i</a:t>
            </a:r>
            <a:r>
              <a:rPr sz="2500" spc="-5" dirty="0">
                <a:latin typeface="Times New Roman"/>
                <a:cs typeface="Times New Roman"/>
              </a:rPr>
              <a:t>ni</a:t>
            </a:r>
            <a:r>
              <a:rPr sz="2500" spc="5" dirty="0">
                <a:latin typeface="Times New Roman"/>
                <a:cs typeface="Times New Roman"/>
              </a:rPr>
              <a:t>t</a:t>
            </a:r>
            <a:r>
              <a:rPr sz="2500" spc="-5" dirty="0">
                <a:latin typeface="Times New Roman"/>
                <a:cs typeface="Times New Roman"/>
              </a:rPr>
              <a:t>e</a:t>
            </a:r>
            <a:r>
              <a:rPr sz="2500" dirty="0">
                <a:latin typeface="Times New Roman"/>
                <a:cs typeface="Times New Roman"/>
              </a:rPr>
              <a:t>	nu</a:t>
            </a:r>
            <a:r>
              <a:rPr sz="2500" spc="-20" dirty="0">
                <a:latin typeface="Times New Roman"/>
                <a:cs typeface="Times New Roman"/>
              </a:rPr>
              <a:t>m</a:t>
            </a:r>
            <a:r>
              <a:rPr sz="2500" dirty="0">
                <a:latin typeface="Times New Roman"/>
                <a:cs typeface="Times New Roman"/>
              </a:rPr>
              <a:t>b</a:t>
            </a:r>
            <a:r>
              <a:rPr sz="2500" spc="-5" dirty="0">
                <a:latin typeface="Times New Roman"/>
                <a:cs typeface="Times New Roman"/>
              </a:rPr>
              <a:t>er</a:t>
            </a:r>
            <a:r>
              <a:rPr sz="2500" dirty="0">
                <a:latin typeface="Times New Roman"/>
                <a:cs typeface="Times New Roman"/>
              </a:rPr>
              <a:t>	</a:t>
            </a:r>
            <a:r>
              <a:rPr sz="2500" spc="5" dirty="0">
                <a:latin typeface="Times New Roman"/>
                <a:cs typeface="Times New Roman"/>
              </a:rPr>
              <a:t>o</a:t>
            </a:r>
            <a:r>
              <a:rPr sz="2500" spc="-5" dirty="0">
                <a:latin typeface="Times New Roman"/>
                <a:cs typeface="Times New Roman"/>
              </a:rPr>
              <a:t>f</a:t>
            </a:r>
            <a:r>
              <a:rPr sz="2500" dirty="0">
                <a:latin typeface="Times New Roman"/>
                <a:cs typeface="Times New Roman"/>
              </a:rPr>
              <a:t>	</a:t>
            </a:r>
            <a:r>
              <a:rPr sz="2500" spc="-5" dirty="0">
                <a:latin typeface="Times New Roman"/>
                <a:cs typeface="Times New Roman"/>
              </a:rPr>
              <a:t>e</a:t>
            </a:r>
            <a:r>
              <a:rPr sz="2500" dirty="0">
                <a:latin typeface="Times New Roman"/>
                <a:cs typeface="Times New Roman"/>
              </a:rPr>
              <a:t>l</a:t>
            </a:r>
            <a:r>
              <a:rPr sz="2500" spc="10" dirty="0">
                <a:latin typeface="Times New Roman"/>
                <a:cs typeface="Times New Roman"/>
              </a:rPr>
              <a:t>e</a:t>
            </a:r>
            <a:r>
              <a:rPr sz="2500" spc="-20" dirty="0">
                <a:latin typeface="Times New Roman"/>
                <a:cs typeface="Times New Roman"/>
              </a:rPr>
              <a:t>m</a:t>
            </a:r>
            <a:r>
              <a:rPr sz="2500" spc="-5" dirty="0">
                <a:latin typeface="Times New Roman"/>
                <a:cs typeface="Times New Roman"/>
              </a:rPr>
              <a:t>ents</a:t>
            </a:r>
            <a:r>
              <a:rPr sz="2500" dirty="0">
                <a:latin typeface="Times New Roman"/>
                <a:cs typeface="Times New Roman"/>
              </a:rPr>
              <a:t>	</a:t>
            </a:r>
            <a:r>
              <a:rPr sz="2500" spc="-5" dirty="0">
                <a:latin typeface="Times New Roman"/>
                <a:cs typeface="Times New Roman"/>
              </a:rPr>
              <a:t>is</a:t>
            </a:r>
            <a:r>
              <a:rPr sz="2500" dirty="0">
                <a:latin typeface="Times New Roman"/>
                <a:cs typeface="Times New Roman"/>
              </a:rPr>
              <a:t>	</a:t>
            </a:r>
            <a:r>
              <a:rPr sz="2500" spc="-5" dirty="0">
                <a:latin typeface="Times New Roman"/>
                <a:cs typeface="Times New Roman"/>
              </a:rPr>
              <a:t>cal</a:t>
            </a:r>
            <a:r>
              <a:rPr sz="2500" spc="10" dirty="0">
                <a:latin typeface="Times New Roman"/>
                <a:cs typeface="Times New Roman"/>
              </a:rPr>
              <a:t>l</a:t>
            </a:r>
            <a:r>
              <a:rPr sz="2500" spc="-5" dirty="0">
                <a:latin typeface="Times New Roman"/>
                <a:cs typeface="Times New Roman"/>
              </a:rPr>
              <a:t>ed</a:t>
            </a:r>
            <a:r>
              <a:rPr sz="2500" dirty="0">
                <a:latin typeface="Times New Roman"/>
                <a:cs typeface="Times New Roman"/>
              </a:rPr>
              <a:t>	</a:t>
            </a:r>
            <a:r>
              <a:rPr sz="2500" spc="-5" dirty="0">
                <a:latin typeface="Times New Roman"/>
                <a:cs typeface="Times New Roman"/>
              </a:rPr>
              <a:t>a  finite</a:t>
            </a:r>
            <a:r>
              <a:rPr sz="2500" spc="30" dirty="0">
                <a:latin typeface="Times New Roman"/>
                <a:cs typeface="Times New Roman"/>
              </a:rPr>
              <a:t> </a:t>
            </a:r>
            <a:r>
              <a:rPr sz="2500" spc="-5" dirty="0">
                <a:latin typeface="Times New Roman"/>
                <a:cs typeface="Times New Roman"/>
              </a:rPr>
              <a:t>set.</a:t>
            </a:r>
            <a:endParaRPr sz="2500">
              <a:latin typeface="Times New Roman"/>
              <a:cs typeface="Times New Roman"/>
            </a:endParaRPr>
          </a:p>
          <a:p>
            <a:pPr marL="25400">
              <a:lnSpc>
                <a:spcPts val="2410"/>
              </a:lnSpc>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368300" indent="-342900">
              <a:lnSpc>
                <a:spcPts val="2405"/>
              </a:lnSpc>
              <a:buFont typeface="Arial MT"/>
              <a:buChar char="•"/>
              <a:tabLst>
                <a:tab pos="367665" algn="l"/>
                <a:tab pos="368300" algn="l"/>
                <a:tab pos="3934460" algn="l"/>
                <a:tab pos="8316595" algn="l"/>
              </a:tabLst>
            </a:pPr>
            <a:r>
              <a:rPr sz="2500" spc="-5" dirty="0">
                <a:latin typeface="Times New Roman"/>
                <a:cs typeface="Times New Roman"/>
              </a:rPr>
              <a:t>A={</a:t>
            </a:r>
            <a:r>
              <a:rPr sz="2500" spc="-355" dirty="0">
                <a:latin typeface="Times New Roman"/>
                <a:cs typeface="Times New Roman"/>
              </a:rPr>
              <a:t> </a:t>
            </a:r>
            <a:r>
              <a:rPr sz="2500" spc="95" dirty="0">
                <a:latin typeface="Cambria Math"/>
                <a:cs typeface="Cambria Math"/>
              </a:rPr>
              <a:t>𝑥</a:t>
            </a:r>
            <a:r>
              <a:rPr sz="2700" spc="142" baseline="27777" dirty="0">
                <a:latin typeface="Cambria Math"/>
                <a:cs typeface="Cambria Math"/>
              </a:rPr>
              <a:t>2</a:t>
            </a:r>
            <a:r>
              <a:rPr sz="2700" spc="757" baseline="27777" dirty="0">
                <a:latin typeface="Cambria Math"/>
                <a:cs typeface="Cambria Math"/>
              </a:rPr>
              <a:t> </a:t>
            </a:r>
            <a:r>
              <a:rPr sz="2500" spc="-5" dirty="0">
                <a:latin typeface="Cambria Math"/>
                <a:cs typeface="Cambria Math"/>
              </a:rPr>
              <a:t>𝑥</a:t>
            </a:r>
            <a:r>
              <a:rPr sz="2500" spc="200" dirty="0">
                <a:latin typeface="Cambria Math"/>
                <a:cs typeface="Cambria Math"/>
              </a:rPr>
              <a:t> </a:t>
            </a:r>
            <a:r>
              <a:rPr sz="2500" spc="-5" dirty="0">
                <a:latin typeface="Cambria Math"/>
                <a:cs typeface="Cambria Math"/>
              </a:rPr>
              <a:t>∈</a:t>
            </a:r>
            <a:r>
              <a:rPr sz="2500" spc="155" dirty="0">
                <a:latin typeface="Cambria Math"/>
                <a:cs typeface="Cambria Math"/>
              </a:rPr>
              <a:t> </a:t>
            </a:r>
            <a:r>
              <a:rPr sz="2500" spc="60" dirty="0">
                <a:latin typeface="Cambria Math"/>
                <a:cs typeface="Cambria Math"/>
              </a:rPr>
              <a:t>𝑍</a:t>
            </a:r>
            <a:r>
              <a:rPr sz="2700" spc="89" baseline="27777" dirty="0">
                <a:latin typeface="Cambria Math"/>
                <a:cs typeface="Cambria Math"/>
              </a:rPr>
              <a:t>+</a:t>
            </a:r>
            <a:r>
              <a:rPr sz="2500" spc="60" dirty="0">
                <a:latin typeface="Cambria Math"/>
                <a:cs typeface="Cambria Math"/>
              </a:rPr>
              <a:t>,</a:t>
            </a:r>
            <a:r>
              <a:rPr sz="2500" spc="-150" dirty="0">
                <a:latin typeface="Cambria Math"/>
                <a:cs typeface="Cambria Math"/>
              </a:rPr>
              <a:t> </a:t>
            </a:r>
            <a:r>
              <a:rPr sz="2500" spc="95" dirty="0">
                <a:latin typeface="Cambria Math"/>
                <a:cs typeface="Cambria Math"/>
              </a:rPr>
              <a:t>𝑥</a:t>
            </a:r>
            <a:r>
              <a:rPr sz="2700" spc="142" baseline="27777" dirty="0">
                <a:latin typeface="Cambria Math"/>
                <a:cs typeface="Cambria Math"/>
              </a:rPr>
              <a:t>2</a:t>
            </a:r>
            <a:r>
              <a:rPr sz="2700" spc="600" baseline="27777" dirty="0">
                <a:latin typeface="Cambria Math"/>
                <a:cs typeface="Cambria Math"/>
              </a:rPr>
              <a:t> </a:t>
            </a:r>
            <a:r>
              <a:rPr sz="2500" spc="-5" dirty="0">
                <a:latin typeface="Cambria Math"/>
                <a:cs typeface="Cambria Math"/>
              </a:rPr>
              <a:t>&lt;</a:t>
            </a:r>
            <a:r>
              <a:rPr sz="2500" spc="150" dirty="0">
                <a:latin typeface="Cambria Math"/>
                <a:cs typeface="Cambria Math"/>
              </a:rPr>
              <a:t> </a:t>
            </a:r>
            <a:r>
              <a:rPr sz="2500" spc="-5" dirty="0">
                <a:latin typeface="Cambria Math"/>
                <a:cs typeface="Cambria Math"/>
              </a:rPr>
              <a:t>100	=</a:t>
            </a:r>
            <a:r>
              <a:rPr sz="2500" spc="150" dirty="0">
                <a:latin typeface="Cambria Math"/>
                <a:cs typeface="Cambria Math"/>
              </a:rPr>
              <a:t> </a:t>
            </a:r>
            <a:r>
              <a:rPr sz="2500" spc="-5" dirty="0">
                <a:latin typeface="Cambria Math"/>
                <a:cs typeface="Cambria Math"/>
              </a:rPr>
              <a:t>{1,</a:t>
            </a:r>
            <a:r>
              <a:rPr sz="2500" spc="-135" dirty="0">
                <a:latin typeface="Cambria Math"/>
                <a:cs typeface="Cambria Math"/>
              </a:rPr>
              <a:t> </a:t>
            </a:r>
            <a:r>
              <a:rPr sz="2500" dirty="0">
                <a:latin typeface="Cambria Math"/>
                <a:cs typeface="Cambria Math"/>
              </a:rPr>
              <a:t>4,</a:t>
            </a:r>
            <a:r>
              <a:rPr sz="2500" spc="-135" dirty="0">
                <a:latin typeface="Cambria Math"/>
                <a:cs typeface="Cambria Math"/>
              </a:rPr>
              <a:t> </a:t>
            </a:r>
            <a:r>
              <a:rPr sz="2500" dirty="0">
                <a:latin typeface="Cambria Math"/>
                <a:cs typeface="Cambria Math"/>
              </a:rPr>
              <a:t>9,</a:t>
            </a:r>
            <a:r>
              <a:rPr sz="2500" spc="-135" dirty="0">
                <a:latin typeface="Cambria Math"/>
                <a:cs typeface="Cambria Math"/>
              </a:rPr>
              <a:t> </a:t>
            </a:r>
            <a:r>
              <a:rPr sz="2500" spc="-5" dirty="0">
                <a:latin typeface="Cambria Math"/>
                <a:cs typeface="Cambria Math"/>
              </a:rPr>
              <a:t>16,</a:t>
            </a:r>
            <a:r>
              <a:rPr sz="2500" spc="-125" dirty="0">
                <a:latin typeface="Cambria Math"/>
                <a:cs typeface="Cambria Math"/>
              </a:rPr>
              <a:t> </a:t>
            </a:r>
            <a:r>
              <a:rPr sz="2500" spc="-5" dirty="0">
                <a:latin typeface="Cambria Math"/>
                <a:cs typeface="Cambria Math"/>
              </a:rPr>
              <a:t>25,</a:t>
            </a:r>
            <a:r>
              <a:rPr sz="2500" spc="-130" dirty="0">
                <a:latin typeface="Cambria Math"/>
                <a:cs typeface="Cambria Math"/>
              </a:rPr>
              <a:t> </a:t>
            </a:r>
            <a:r>
              <a:rPr sz="2500" dirty="0">
                <a:latin typeface="Cambria Math"/>
                <a:cs typeface="Cambria Math"/>
              </a:rPr>
              <a:t>36,</a:t>
            </a:r>
            <a:r>
              <a:rPr sz="2500" spc="-135" dirty="0">
                <a:latin typeface="Cambria Math"/>
                <a:cs typeface="Cambria Math"/>
              </a:rPr>
              <a:t> </a:t>
            </a:r>
            <a:r>
              <a:rPr sz="2500" spc="-5" dirty="0">
                <a:latin typeface="Cambria Math"/>
                <a:cs typeface="Cambria Math"/>
              </a:rPr>
              <a:t>49,</a:t>
            </a:r>
            <a:r>
              <a:rPr sz="2500" spc="-125" dirty="0">
                <a:latin typeface="Cambria Math"/>
                <a:cs typeface="Cambria Math"/>
              </a:rPr>
              <a:t> </a:t>
            </a:r>
            <a:r>
              <a:rPr sz="2500" spc="-5" dirty="0">
                <a:latin typeface="Cambria Math"/>
                <a:cs typeface="Cambria Math"/>
              </a:rPr>
              <a:t>64,</a:t>
            </a:r>
            <a:r>
              <a:rPr sz="2500" spc="-135" dirty="0">
                <a:latin typeface="Cambria Math"/>
                <a:cs typeface="Cambria Math"/>
              </a:rPr>
              <a:t> </a:t>
            </a:r>
            <a:r>
              <a:rPr sz="2500" dirty="0">
                <a:latin typeface="Cambria Math"/>
                <a:cs typeface="Cambria Math"/>
              </a:rPr>
              <a:t>81}	</a:t>
            </a:r>
            <a:r>
              <a:rPr sz="2500" spc="-5" dirty="0">
                <a:latin typeface="Times New Roman"/>
                <a:cs typeface="Times New Roman"/>
              </a:rPr>
              <a:t>is</a:t>
            </a:r>
            <a:endParaRPr sz="2500">
              <a:latin typeface="Times New Roman"/>
              <a:cs typeface="Times New Roman"/>
            </a:endParaRPr>
          </a:p>
          <a:p>
            <a:pPr marL="368300">
              <a:lnSpc>
                <a:spcPts val="2695"/>
              </a:lnSpc>
            </a:pPr>
            <a:r>
              <a:rPr sz="2500" spc="-5" dirty="0">
                <a:latin typeface="Times New Roman"/>
                <a:cs typeface="Times New Roman"/>
              </a:rPr>
              <a:t>a</a:t>
            </a:r>
            <a:r>
              <a:rPr sz="2500" spc="-15" dirty="0">
                <a:latin typeface="Times New Roman"/>
                <a:cs typeface="Times New Roman"/>
              </a:rPr>
              <a:t> </a:t>
            </a:r>
            <a:r>
              <a:rPr sz="2500" spc="-5" dirty="0">
                <a:latin typeface="Times New Roman"/>
                <a:cs typeface="Times New Roman"/>
              </a:rPr>
              <a:t>finite</a:t>
            </a:r>
            <a:r>
              <a:rPr sz="2500" spc="10" dirty="0">
                <a:latin typeface="Times New Roman"/>
                <a:cs typeface="Times New Roman"/>
              </a:rPr>
              <a:t> </a:t>
            </a:r>
            <a:r>
              <a:rPr sz="2500" spc="-5" dirty="0">
                <a:latin typeface="Times New Roman"/>
                <a:cs typeface="Times New Roman"/>
              </a:rPr>
              <a:t>set.</a:t>
            </a:r>
            <a:endParaRPr sz="2500">
              <a:latin typeface="Times New Roman"/>
              <a:cs typeface="Times New Roman"/>
            </a:endParaRPr>
          </a:p>
          <a:p>
            <a:pPr marL="25400">
              <a:lnSpc>
                <a:spcPts val="3065"/>
              </a:lnSpc>
              <a:spcBef>
                <a:spcPts val="1720"/>
              </a:spcBef>
            </a:pPr>
            <a:r>
              <a:rPr sz="2800" b="1" u="heavy" dirty="0">
                <a:uFill>
                  <a:solidFill>
                    <a:srgbClr val="000000"/>
                  </a:solidFill>
                </a:uFill>
                <a:latin typeface="Times New Roman"/>
                <a:cs typeface="Times New Roman"/>
              </a:rPr>
              <a:t>Infinite</a:t>
            </a:r>
            <a:r>
              <a:rPr sz="2800" b="1" u="heavy" spc="-30" dirty="0">
                <a:uFill>
                  <a:solidFill>
                    <a:srgbClr val="000000"/>
                  </a:solidFill>
                </a:uFill>
                <a:latin typeface="Times New Roman"/>
                <a:cs typeface="Times New Roman"/>
              </a:rPr>
              <a:t> </a:t>
            </a:r>
            <a:r>
              <a:rPr sz="2800" b="1" u="heavy" spc="-5" dirty="0">
                <a:uFill>
                  <a:solidFill>
                    <a:srgbClr val="000000"/>
                  </a:solidFill>
                </a:uFill>
                <a:latin typeface="Times New Roman"/>
                <a:cs typeface="Times New Roman"/>
              </a:rPr>
              <a:t>Set:</a:t>
            </a:r>
            <a:endParaRPr sz="2800">
              <a:latin typeface="Times New Roman"/>
              <a:cs typeface="Times New Roman"/>
            </a:endParaRPr>
          </a:p>
          <a:p>
            <a:pPr marL="25400" marR="21590">
              <a:lnSpc>
                <a:spcPts val="2400"/>
              </a:lnSpc>
              <a:spcBef>
                <a:spcPts val="285"/>
              </a:spcBef>
              <a:tabLst>
                <a:tab pos="390525" algn="l"/>
                <a:tab pos="897255" algn="l"/>
                <a:tab pos="1828164" algn="l"/>
                <a:tab pos="3042920" algn="l"/>
                <a:tab pos="4116070" algn="l"/>
                <a:tab pos="5241290" algn="l"/>
                <a:tab pos="5661660" algn="l"/>
                <a:tab pos="6946265" algn="l"/>
                <a:tab pos="7313930" algn="l"/>
                <a:tab pos="8228330" algn="l"/>
              </a:tabLst>
            </a:pPr>
            <a:r>
              <a:rPr sz="2500" spc="-5" dirty="0">
                <a:latin typeface="Times New Roman"/>
                <a:cs typeface="Times New Roman"/>
              </a:rPr>
              <a:t>A	set	wh</a:t>
            </a:r>
            <a:r>
              <a:rPr sz="2500" spc="5" dirty="0">
                <a:latin typeface="Times New Roman"/>
                <a:cs typeface="Times New Roman"/>
              </a:rPr>
              <a:t>i</a:t>
            </a:r>
            <a:r>
              <a:rPr sz="2500" dirty="0">
                <a:latin typeface="Times New Roman"/>
                <a:cs typeface="Times New Roman"/>
              </a:rPr>
              <a:t>c</a:t>
            </a:r>
            <a:r>
              <a:rPr sz="2500" spc="-5" dirty="0">
                <a:latin typeface="Times New Roman"/>
                <a:cs typeface="Times New Roman"/>
              </a:rPr>
              <a:t>h</a:t>
            </a:r>
            <a:r>
              <a:rPr sz="2500" dirty="0">
                <a:latin typeface="Times New Roman"/>
                <a:cs typeface="Times New Roman"/>
              </a:rPr>
              <a:t>	</a:t>
            </a:r>
            <a:r>
              <a:rPr sz="2500" spc="-5" dirty="0">
                <a:latin typeface="Times New Roman"/>
                <a:cs typeface="Times New Roman"/>
              </a:rPr>
              <a:t>con</a:t>
            </a:r>
            <a:r>
              <a:rPr sz="2500" dirty="0">
                <a:latin typeface="Times New Roman"/>
                <a:cs typeface="Times New Roman"/>
              </a:rPr>
              <a:t>t</a:t>
            </a:r>
            <a:r>
              <a:rPr sz="2500" spc="-5" dirty="0">
                <a:latin typeface="Times New Roman"/>
                <a:cs typeface="Times New Roman"/>
              </a:rPr>
              <a:t>a</a:t>
            </a:r>
            <a:r>
              <a:rPr sz="2500" dirty="0">
                <a:latin typeface="Times New Roman"/>
                <a:cs typeface="Times New Roman"/>
              </a:rPr>
              <a:t>i</a:t>
            </a:r>
            <a:r>
              <a:rPr sz="2500" spc="-5" dirty="0">
                <a:latin typeface="Times New Roman"/>
                <a:cs typeface="Times New Roman"/>
              </a:rPr>
              <a:t>ns</a:t>
            </a:r>
            <a:r>
              <a:rPr sz="2500" dirty="0">
                <a:latin typeface="Times New Roman"/>
                <a:cs typeface="Times New Roman"/>
              </a:rPr>
              <a:t>	</a:t>
            </a:r>
            <a:r>
              <a:rPr sz="2500" spc="-5" dirty="0">
                <a:latin typeface="Times New Roman"/>
                <a:cs typeface="Times New Roman"/>
              </a:rPr>
              <a:t>in</a:t>
            </a:r>
            <a:r>
              <a:rPr sz="2500" dirty="0">
                <a:latin typeface="Times New Roman"/>
                <a:cs typeface="Times New Roman"/>
              </a:rPr>
              <a:t>f</a:t>
            </a:r>
            <a:r>
              <a:rPr sz="2500" spc="-5" dirty="0">
                <a:latin typeface="Times New Roman"/>
                <a:cs typeface="Times New Roman"/>
              </a:rPr>
              <a:t>ini</a:t>
            </a:r>
            <a:r>
              <a:rPr sz="2500" spc="10" dirty="0">
                <a:latin typeface="Times New Roman"/>
                <a:cs typeface="Times New Roman"/>
              </a:rPr>
              <a:t>t</a:t>
            </a:r>
            <a:r>
              <a:rPr sz="2500" spc="-5" dirty="0">
                <a:latin typeface="Times New Roman"/>
                <a:cs typeface="Times New Roman"/>
              </a:rPr>
              <a:t>e</a:t>
            </a:r>
            <a:r>
              <a:rPr sz="2500" dirty="0">
                <a:latin typeface="Times New Roman"/>
                <a:cs typeface="Times New Roman"/>
              </a:rPr>
              <a:t>	</a:t>
            </a:r>
            <a:r>
              <a:rPr sz="2500" spc="-5" dirty="0">
                <a:latin typeface="Times New Roman"/>
                <a:cs typeface="Times New Roman"/>
              </a:rPr>
              <a:t>n</a:t>
            </a:r>
            <a:r>
              <a:rPr sz="2500" spc="5" dirty="0">
                <a:latin typeface="Times New Roman"/>
                <a:cs typeface="Times New Roman"/>
              </a:rPr>
              <a:t>u</a:t>
            </a:r>
            <a:r>
              <a:rPr sz="2500" spc="-15" dirty="0">
                <a:latin typeface="Times New Roman"/>
                <a:cs typeface="Times New Roman"/>
              </a:rPr>
              <a:t>m</a:t>
            </a:r>
            <a:r>
              <a:rPr sz="2500" spc="5" dirty="0">
                <a:latin typeface="Times New Roman"/>
                <a:cs typeface="Times New Roman"/>
              </a:rPr>
              <a:t>b</a:t>
            </a:r>
            <a:r>
              <a:rPr sz="2500" dirty="0">
                <a:latin typeface="Times New Roman"/>
                <a:cs typeface="Times New Roman"/>
              </a:rPr>
              <a:t>e</a:t>
            </a:r>
            <a:r>
              <a:rPr sz="2500" spc="-5" dirty="0">
                <a:latin typeface="Times New Roman"/>
                <a:cs typeface="Times New Roman"/>
              </a:rPr>
              <a:t>r</a:t>
            </a:r>
            <a:r>
              <a:rPr sz="2500" dirty="0">
                <a:latin typeface="Times New Roman"/>
                <a:cs typeface="Times New Roman"/>
              </a:rPr>
              <a:t>	</a:t>
            </a:r>
            <a:r>
              <a:rPr sz="2500" spc="5" dirty="0">
                <a:latin typeface="Times New Roman"/>
                <a:cs typeface="Times New Roman"/>
              </a:rPr>
              <a:t>o</a:t>
            </a:r>
            <a:r>
              <a:rPr sz="2500" spc="-5" dirty="0">
                <a:latin typeface="Times New Roman"/>
                <a:cs typeface="Times New Roman"/>
              </a:rPr>
              <a:t>f</a:t>
            </a:r>
            <a:r>
              <a:rPr sz="2500" dirty="0">
                <a:latin typeface="Times New Roman"/>
                <a:cs typeface="Times New Roman"/>
              </a:rPr>
              <a:t>	</a:t>
            </a:r>
            <a:r>
              <a:rPr sz="2500" spc="-5" dirty="0">
                <a:latin typeface="Times New Roman"/>
                <a:cs typeface="Times New Roman"/>
              </a:rPr>
              <a:t>e</a:t>
            </a:r>
            <a:r>
              <a:rPr sz="2500" dirty="0">
                <a:latin typeface="Times New Roman"/>
                <a:cs typeface="Times New Roman"/>
              </a:rPr>
              <a:t>le</a:t>
            </a:r>
            <a:r>
              <a:rPr sz="2500" spc="-15" dirty="0">
                <a:latin typeface="Times New Roman"/>
                <a:cs typeface="Times New Roman"/>
              </a:rPr>
              <a:t>m</a:t>
            </a:r>
            <a:r>
              <a:rPr sz="2500" dirty="0">
                <a:latin typeface="Times New Roman"/>
                <a:cs typeface="Times New Roman"/>
              </a:rPr>
              <a:t>e</a:t>
            </a:r>
            <a:r>
              <a:rPr sz="2500" spc="-5" dirty="0">
                <a:latin typeface="Times New Roman"/>
                <a:cs typeface="Times New Roman"/>
              </a:rPr>
              <a:t>n</a:t>
            </a:r>
            <a:r>
              <a:rPr sz="2500" spc="5" dirty="0">
                <a:latin typeface="Times New Roman"/>
                <a:cs typeface="Times New Roman"/>
              </a:rPr>
              <a:t>t</a:t>
            </a:r>
            <a:r>
              <a:rPr sz="2500" spc="-5" dirty="0">
                <a:latin typeface="Times New Roman"/>
                <a:cs typeface="Times New Roman"/>
              </a:rPr>
              <a:t>s</a:t>
            </a:r>
            <a:r>
              <a:rPr sz="2500" dirty="0">
                <a:latin typeface="Times New Roman"/>
                <a:cs typeface="Times New Roman"/>
              </a:rPr>
              <a:t>	</a:t>
            </a:r>
            <a:r>
              <a:rPr sz="2500" spc="-5" dirty="0">
                <a:latin typeface="Times New Roman"/>
                <a:cs typeface="Times New Roman"/>
              </a:rPr>
              <a:t>is</a:t>
            </a:r>
            <a:r>
              <a:rPr sz="2500" dirty="0">
                <a:latin typeface="Times New Roman"/>
                <a:cs typeface="Times New Roman"/>
              </a:rPr>
              <a:t>	</a:t>
            </a:r>
            <a:r>
              <a:rPr sz="2500" spc="-5" dirty="0">
                <a:latin typeface="Times New Roman"/>
                <a:cs typeface="Times New Roman"/>
              </a:rPr>
              <a:t>cal</a:t>
            </a:r>
            <a:r>
              <a:rPr sz="2500" spc="10" dirty="0">
                <a:latin typeface="Times New Roman"/>
                <a:cs typeface="Times New Roman"/>
              </a:rPr>
              <a:t>l</a:t>
            </a:r>
            <a:r>
              <a:rPr sz="2500" spc="-5" dirty="0">
                <a:latin typeface="Times New Roman"/>
                <a:cs typeface="Times New Roman"/>
              </a:rPr>
              <a:t>ed</a:t>
            </a:r>
            <a:r>
              <a:rPr sz="2500" dirty="0">
                <a:latin typeface="Times New Roman"/>
                <a:cs typeface="Times New Roman"/>
              </a:rPr>
              <a:t>	</a:t>
            </a:r>
            <a:r>
              <a:rPr sz="2500" spc="-10" dirty="0">
                <a:latin typeface="Times New Roman"/>
                <a:cs typeface="Times New Roman"/>
              </a:rPr>
              <a:t>an  </a:t>
            </a:r>
            <a:r>
              <a:rPr sz="2500" spc="-5" dirty="0">
                <a:latin typeface="Times New Roman"/>
                <a:cs typeface="Times New Roman"/>
              </a:rPr>
              <a:t>infinite</a:t>
            </a:r>
            <a:r>
              <a:rPr sz="2500" spc="30" dirty="0">
                <a:latin typeface="Times New Roman"/>
                <a:cs typeface="Times New Roman"/>
              </a:rPr>
              <a:t> </a:t>
            </a:r>
            <a:r>
              <a:rPr sz="2500" spc="-5" dirty="0">
                <a:latin typeface="Times New Roman"/>
                <a:cs typeface="Times New Roman"/>
              </a:rPr>
              <a:t>set.</a:t>
            </a:r>
            <a:endParaRPr sz="2500">
              <a:latin typeface="Times New Roman"/>
              <a:cs typeface="Times New Roman"/>
            </a:endParaRPr>
          </a:p>
          <a:p>
            <a:pPr marL="25400">
              <a:lnSpc>
                <a:spcPts val="2405"/>
              </a:lnSpc>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368300" marR="21590" indent="-342900">
              <a:lnSpc>
                <a:spcPts val="2400"/>
              </a:lnSpc>
              <a:spcBef>
                <a:spcPts val="290"/>
              </a:spcBef>
              <a:buFont typeface="Arial MT"/>
              <a:buChar char="•"/>
              <a:tabLst>
                <a:tab pos="367665" algn="l"/>
                <a:tab pos="368300" algn="l"/>
                <a:tab pos="1506855" algn="l"/>
                <a:tab pos="1918335" algn="l"/>
                <a:tab pos="2414905" algn="l"/>
                <a:tab pos="3213735" algn="l"/>
                <a:tab pos="4420870" algn="l"/>
                <a:tab pos="7816850" algn="l"/>
                <a:tab pos="8228330" algn="l"/>
              </a:tabLst>
            </a:pPr>
            <a:r>
              <a:rPr sz="2500" spc="-5" dirty="0">
                <a:latin typeface="Times New Roman"/>
                <a:cs typeface="Times New Roman"/>
              </a:rPr>
              <a:t>A</a:t>
            </a:r>
            <a:r>
              <a:rPr sz="2500" spc="-15" dirty="0">
                <a:latin typeface="Times New Roman"/>
                <a:cs typeface="Times New Roman"/>
              </a:rPr>
              <a:t>=</a:t>
            </a:r>
            <a:r>
              <a:rPr sz="2500" spc="-5" dirty="0">
                <a:latin typeface="Times New Roman"/>
                <a:cs typeface="Times New Roman"/>
              </a:rPr>
              <a:t>{</a:t>
            </a:r>
            <a:r>
              <a:rPr sz="2500" dirty="0">
                <a:latin typeface="Times New Roman"/>
                <a:cs typeface="Times New Roman"/>
              </a:rPr>
              <a:t>x</a:t>
            </a:r>
            <a:r>
              <a:rPr sz="2500" spc="-15" dirty="0">
                <a:latin typeface="Times New Roman"/>
                <a:cs typeface="Times New Roman"/>
              </a:rPr>
              <a:t>|</a:t>
            </a:r>
            <a:r>
              <a:rPr sz="2500" spc="-5" dirty="0">
                <a:latin typeface="Times New Roman"/>
                <a:cs typeface="Times New Roman"/>
              </a:rPr>
              <a:t>x</a:t>
            </a:r>
            <a:r>
              <a:rPr sz="2500" dirty="0">
                <a:latin typeface="Times New Roman"/>
                <a:cs typeface="Times New Roman"/>
              </a:rPr>
              <a:t>	</a:t>
            </a:r>
            <a:r>
              <a:rPr sz="2500" spc="-5" dirty="0">
                <a:latin typeface="Times New Roman"/>
                <a:cs typeface="Times New Roman"/>
              </a:rPr>
              <a:t>is</a:t>
            </a:r>
            <a:r>
              <a:rPr sz="2500" dirty="0">
                <a:latin typeface="Times New Roman"/>
                <a:cs typeface="Times New Roman"/>
              </a:rPr>
              <a:t>	</a:t>
            </a:r>
            <a:r>
              <a:rPr sz="2500" spc="-15" dirty="0">
                <a:latin typeface="Times New Roman"/>
                <a:cs typeface="Times New Roman"/>
              </a:rPr>
              <a:t>a</a:t>
            </a:r>
            <a:r>
              <a:rPr sz="2500" spc="-5" dirty="0">
                <a:latin typeface="Times New Roman"/>
                <a:cs typeface="Times New Roman"/>
              </a:rPr>
              <a:t>n</a:t>
            </a:r>
            <a:r>
              <a:rPr sz="2500" dirty="0">
                <a:latin typeface="Times New Roman"/>
                <a:cs typeface="Times New Roman"/>
              </a:rPr>
              <a:t>	</a:t>
            </a:r>
            <a:r>
              <a:rPr sz="2500" spc="-5" dirty="0">
                <a:latin typeface="Times New Roman"/>
                <a:cs typeface="Times New Roman"/>
              </a:rPr>
              <a:t>ev</a:t>
            </a:r>
            <a:r>
              <a:rPr sz="2500" spc="5" dirty="0">
                <a:latin typeface="Times New Roman"/>
                <a:cs typeface="Times New Roman"/>
              </a:rPr>
              <a:t>e</a:t>
            </a:r>
            <a:r>
              <a:rPr sz="2500" spc="-5" dirty="0">
                <a:latin typeface="Times New Roman"/>
                <a:cs typeface="Times New Roman"/>
              </a:rPr>
              <a:t>n</a:t>
            </a:r>
            <a:r>
              <a:rPr sz="2500" dirty="0">
                <a:latin typeface="Times New Roman"/>
                <a:cs typeface="Times New Roman"/>
              </a:rPr>
              <a:t>	p</a:t>
            </a:r>
            <a:r>
              <a:rPr sz="2500" spc="-5" dirty="0">
                <a:latin typeface="Times New Roman"/>
                <a:cs typeface="Times New Roman"/>
              </a:rPr>
              <a:t>osit</a:t>
            </a:r>
            <a:r>
              <a:rPr sz="2500" spc="5" dirty="0">
                <a:latin typeface="Times New Roman"/>
                <a:cs typeface="Times New Roman"/>
              </a:rPr>
              <a:t>i</a:t>
            </a:r>
            <a:r>
              <a:rPr sz="2500" spc="-5" dirty="0">
                <a:latin typeface="Times New Roman"/>
                <a:cs typeface="Times New Roman"/>
              </a:rPr>
              <a:t>ve</a:t>
            </a:r>
            <a:r>
              <a:rPr sz="2500" dirty="0">
                <a:latin typeface="Times New Roman"/>
                <a:cs typeface="Times New Roman"/>
              </a:rPr>
              <a:t>	</a:t>
            </a:r>
            <a:r>
              <a:rPr sz="2500" spc="-5" dirty="0">
                <a:latin typeface="Times New Roman"/>
                <a:cs typeface="Times New Roman"/>
              </a:rPr>
              <a:t>in</a:t>
            </a:r>
            <a:r>
              <a:rPr sz="2500" spc="5" dirty="0">
                <a:latin typeface="Times New Roman"/>
                <a:cs typeface="Times New Roman"/>
              </a:rPr>
              <a:t>t</a:t>
            </a:r>
            <a:r>
              <a:rPr sz="2500" spc="-5" dirty="0">
                <a:latin typeface="Times New Roman"/>
                <a:cs typeface="Times New Roman"/>
              </a:rPr>
              <a:t>eg</a:t>
            </a:r>
            <a:r>
              <a:rPr sz="2500" spc="5" dirty="0">
                <a:latin typeface="Times New Roman"/>
                <a:cs typeface="Times New Roman"/>
              </a:rPr>
              <a:t>e</a:t>
            </a:r>
            <a:r>
              <a:rPr sz="2500" spc="-5" dirty="0">
                <a:latin typeface="Times New Roman"/>
                <a:cs typeface="Times New Roman"/>
              </a:rPr>
              <a:t>r}=</a:t>
            </a:r>
            <a:r>
              <a:rPr sz="2500" dirty="0">
                <a:latin typeface="Times New Roman"/>
                <a:cs typeface="Times New Roman"/>
              </a:rPr>
              <a:t>A</a:t>
            </a:r>
            <a:r>
              <a:rPr sz="2500" spc="-5" dirty="0">
                <a:latin typeface="Times New Roman"/>
                <a:cs typeface="Times New Roman"/>
              </a:rPr>
              <a:t>=</a:t>
            </a:r>
            <a:r>
              <a:rPr sz="2500" spc="-10" dirty="0">
                <a:latin typeface="Times New Roman"/>
                <a:cs typeface="Times New Roman"/>
              </a:rPr>
              <a:t>{2</a:t>
            </a:r>
            <a:r>
              <a:rPr sz="2500" spc="5" dirty="0">
                <a:latin typeface="Times New Roman"/>
                <a:cs typeface="Times New Roman"/>
              </a:rPr>
              <a:t>,</a:t>
            </a:r>
            <a:r>
              <a:rPr sz="2500" spc="-10" dirty="0">
                <a:latin typeface="Times New Roman"/>
                <a:cs typeface="Times New Roman"/>
              </a:rPr>
              <a:t>4,6,</a:t>
            </a:r>
            <a:r>
              <a:rPr sz="2500" spc="-5" dirty="0">
                <a:latin typeface="Times New Roman"/>
                <a:cs typeface="Times New Roman"/>
              </a:rPr>
              <a:t>8</a:t>
            </a:r>
            <a:r>
              <a:rPr sz="2500" spc="-10" dirty="0">
                <a:latin typeface="Times New Roman"/>
                <a:cs typeface="Times New Roman"/>
              </a:rPr>
              <a:t>,…</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i</a:t>
            </a:r>
            <a:r>
              <a:rPr sz="2500" spc="-5" dirty="0">
                <a:latin typeface="Times New Roman"/>
                <a:cs typeface="Times New Roman"/>
              </a:rPr>
              <a:t>s</a:t>
            </a:r>
            <a:r>
              <a:rPr sz="2500" dirty="0">
                <a:latin typeface="Times New Roman"/>
                <a:cs typeface="Times New Roman"/>
              </a:rPr>
              <a:t>	</a:t>
            </a:r>
            <a:r>
              <a:rPr sz="2500" spc="-15" dirty="0">
                <a:latin typeface="Times New Roman"/>
                <a:cs typeface="Times New Roman"/>
              </a:rPr>
              <a:t>an  </a:t>
            </a:r>
            <a:r>
              <a:rPr sz="2500" spc="-5" dirty="0">
                <a:latin typeface="Times New Roman"/>
                <a:cs typeface="Times New Roman"/>
              </a:rPr>
              <a:t>infinite</a:t>
            </a:r>
            <a:r>
              <a:rPr sz="2500" spc="30" dirty="0">
                <a:latin typeface="Times New Roman"/>
                <a:cs typeface="Times New Roman"/>
              </a:rPr>
              <a:t> </a:t>
            </a:r>
            <a:r>
              <a:rPr sz="2500" spc="-5" dirty="0">
                <a:latin typeface="Times New Roman"/>
                <a:cs typeface="Times New Roman"/>
              </a:rPr>
              <a:t>set.</a:t>
            </a:r>
            <a:endParaRPr sz="2500">
              <a:latin typeface="Times New Roman"/>
              <a:cs typeface="Times New Roman"/>
            </a:endParaRPr>
          </a:p>
          <a:p>
            <a:pPr marL="25400">
              <a:lnSpc>
                <a:spcPts val="3065"/>
              </a:lnSpc>
              <a:spcBef>
                <a:spcPts val="1735"/>
              </a:spcBef>
            </a:pPr>
            <a:r>
              <a:rPr sz="2800" b="1" u="heavy" dirty="0">
                <a:uFill>
                  <a:solidFill>
                    <a:srgbClr val="000000"/>
                  </a:solidFill>
                </a:uFill>
                <a:latin typeface="Times New Roman"/>
                <a:cs typeface="Times New Roman"/>
              </a:rPr>
              <a:t>Subset:</a:t>
            </a:r>
            <a:endParaRPr sz="2800">
              <a:latin typeface="Times New Roman"/>
              <a:cs typeface="Times New Roman"/>
            </a:endParaRPr>
          </a:p>
          <a:p>
            <a:pPr marL="25400" marR="17780">
              <a:lnSpc>
                <a:spcPts val="2400"/>
              </a:lnSpc>
              <a:spcBef>
                <a:spcPts val="285"/>
              </a:spcBef>
              <a:tabLst>
                <a:tab pos="1236980" algn="l"/>
              </a:tabLst>
            </a:pPr>
            <a:r>
              <a:rPr sz="2500" spc="-5" dirty="0">
                <a:latin typeface="Times New Roman"/>
                <a:cs typeface="Times New Roman"/>
              </a:rPr>
              <a:t>A</a:t>
            </a:r>
            <a:r>
              <a:rPr sz="2500" spc="140" dirty="0">
                <a:latin typeface="Times New Roman"/>
                <a:cs typeface="Times New Roman"/>
              </a:rPr>
              <a:t> </a:t>
            </a:r>
            <a:r>
              <a:rPr sz="2500" spc="-5" dirty="0">
                <a:latin typeface="Times New Roman"/>
                <a:cs typeface="Times New Roman"/>
              </a:rPr>
              <a:t>set</a:t>
            </a:r>
            <a:r>
              <a:rPr sz="2500" spc="290" dirty="0">
                <a:latin typeface="Times New Roman"/>
                <a:cs typeface="Times New Roman"/>
              </a:rPr>
              <a:t> </a:t>
            </a:r>
            <a:r>
              <a:rPr sz="2500" i="1" spc="-5" dirty="0">
                <a:latin typeface="Times New Roman"/>
                <a:cs typeface="Times New Roman"/>
              </a:rPr>
              <a:t>A	</a:t>
            </a:r>
            <a:r>
              <a:rPr sz="2500" spc="-5" dirty="0">
                <a:latin typeface="Times New Roman"/>
                <a:cs typeface="Times New Roman"/>
              </a:rPr>
              <a:t>is</a:t>
            </a:r>
            <a:r>
              <a:rPr sz="2500" spc="300" dirty="0">
                <a:latin typeface="Times New Roman"/>
                <a:cs typeface="Times New Roman"/>
              </a:rPr>
              <a:t> </a:t>
            </a:r>
            <a:r>
              <a:rPr sz="2500" dirty="0">
                <a:latin typeface="Times New Roman"/>
                <a:cs typeface="Times New Roman"/>
              </a:rPr>
              <a:t>called</a:t>
            </a:r>
            <a:r>
              <a:rPr sz="2500" spc="285" dirty="0">
                <a:latin typeface="Times New Roman"/>
                <a:cs typeface="Times New Roman"/>
              </a:rPr>
              <a:t> </a:t>
            </a:r>
            <a:r>
              <a:rPr sz="2500" spc="-5" dirty="0">
                <a:latin typeface="Times New Roman"/>
                <a:cs typeface="Times New Roman"/>
              </a:rPr>
              <a:t>a</a:t>
            </a:r>
            <a:r>
              <a:rPr sz="2500" spc="280" dirty="0">
                <a:latin typeface="Times New Roman"/>
                <a:cs typeface="Times New Roman"/>
              </a:rPr>
              <a:t> </a:t>
            </a:r>
            <a:r>
              <a:rPr sz="2500" spc="-5" dirty="0">
                <a:latin typeface="Times New Roman"/>
                <a:cs typeface="Times New Roman"/>
              </a:rPr>
              <a:t>subset</a:t>
            </a:r>
            <a:r>
              <a:rPr sz="2500" spc="285" dirty="0">
                <a:latin typeface="Times New Roman"/>
                <a:cs typeface="Times New Roman"/>
              </a:rPr>
              <a:t> </a:t>
            </a:r>
            <a:r>
              <a:rPr sz="2500" dirty="0">
                <a:latin typeface="Times New Roman"/>
                <a:cs typeface="Times New Roman"/>
              </a:rPr>
              <a:t>of</a:t>
            </a:r>
            <a:r>
              <a:rPr sz="2500" spc="280" dirty="0">
                <a:latin typeface="Times New Roman"/>
                <a:cs typeface="Times New Roman"/>
              </a:rPr>
              <a:t> </a:t>
            </a:r>
            <a:r>
              <a:rPr sz="2500" spc="-5" dirty="0">
                <a:latin typeface="Times New Roman"/>
                <a:cs typeface="Times New Roman"/>
              </a:rPr>
              <a:t>a</a:t>
            </a:r>
            <a:r>
              <a:rPr sz="2500" spc="280" dirty="0">
                <a:latin typeface="Times New Roman"/>
                <a:cs typeface="Times New Roman"/>
              </a:rPr>
              <a:t> </a:t>
            </a:r>
            <a:r>
              <a:rPr sz="2500" dirty="0">
                <a:latin typeface="Times New Roman"/>
                <a:cs typeface="Times New Roman"/>
              </a:rPr>
              <a:t>set</a:t>
            </a:r>
            <a:r>
              <a:rPr sz="2500" spc="275" dirty="0">
                <a:latin typeface="Times New Roman"/>
                <a:cs typeface="Times New Roman"/>
              </a:rPr>
              <a:t> </a:t>
            </a:r>
            <a:r>
              <a:rPr sz="2500" i="1" spc="-5" dirty="0">
                <a:latin typeface="Times New Roman"/>
                <a:cs typeface="Times New Roman"/>
              </a:rPr>
              <a:t>B</a:t>
            </a:r>
            <a:r>
              <a:rPr sz="2500" i="1" spc="285" dirty="0">
                <a:latin typeface="Times New Roman"/>
                <a:cs typeface="Times New Roman"/>
              </a:rPr>
              <a:t> </a:t>
            </a:r>
            <a:r>
              <a:rPr sz="2500" dirty="0">
                <a:latin typeface="Times New Roman"/>
                <a:cs typeface="Times New Roman"/>
              </a:rPr>
              <a:t>(symbolized</a:t>
            </a:r>
            <a:r>
              <a:rPr sz="2500" spc="290" dirty="0">
                <a:latin typeface="Times New Roman"/>
                <a:cs typeface="Times New Roman"/>
              </a:rPr>
              <a:t> </a:t>
            </a:r>
            <a:r>
              <a:rPr sz="2500" spc="-5" dirty="0">
                <a:latin typeface="Times New Roman"/>
                <a:cs typeface="Times New Roman"/>
              </a:rPr>
              <a:t>by</a:t>
            </a:r>
            <a:r>
              <a:rPr sz="2500" spc="275" dirty="0">
                <a:latin typeface="Times New Roman"/>
                <a:cs typeface="Times New Roman"/>
              </a:rPr>
              <a:t> </a:t>
            </a:r>
            <a:r>
              <a:rPr sz="2500" i="1" spc="-5" dirty="0">
                <a:latin typeface="Times New Roman"/>
                <a:cs typeface="Times New Roman"/>
              </a:rPr>
              <a:t>A</a:t>
            </a:r>
            <a:r>
              <a:rPr sz="2500" i="1" spc="295" dirty="0">
                <a:latin typeface="Times New Roman"/>
                <a:cs typeface="Times New Roman"/>
              </a:rPr>
              <a:t> </a:t>
            </a:r>
            <a:r>
              <a:rPr sz="2500" spc="-5" dirty="0">
                <a:latin typeface="Cambria Math"/>
                <a:cs typeface="Cambria Math"/>
              </a:rPr>
              <a:t>⊆</a:t>
            </a:r>
            <a:r>
              <a:rPr sz="2500" spc="340" dirty="0">
                <a:latin typeface="Cambria Math"/>
                <a:cs typeface="Cambria Math"/>
              </a:rPr>
              <a:t> </a:t>
            </a:r>
            <a:r>
              <a:rPr sz="2500" i="1" spc="-5" dirty="0">
                <a:latin typeface="Times New Roman"/>
                <a:cs typeface="Times New Roman"/>
              </a:rPr>
              <a:t>B</a:t>
            </a:r>
            <a:r>
              <a:rPr sz="2500" i="1" spc="280" dirty="0">
                <a:latin typeface="Times New Roman"/>
                <a:cs typeface="Times New Roman"/>
              </a:rPr>
              <a:t> </a:t>
            </a:r>
            <a:r>
              <a:rPr sz="2500" spc="-5" dirty="0">
                <a:latin typeface="Times New Roman"/>
                <a:cs typeface="Times New Roman"/>
              </a:rPr>
              <a:t>)</a:t>
            </a:r>
            <a:r>
              <a:rPr sz="2500" spc="280" dirty="0">
                <a:latin typeface="Times New Roman"/>
                <a:cs typeface="Times New Roman"/>
              </a:rPr>
              <a:t> </a:t>
            </a:r>
            <a:r>
              <a:rPr sz="2500" spc="5" dirty="0">
                <a:latin typeface="Times New Roman"/>
                <a:cs typeface="Times New Roman"/>
              </a:rPr>
              <a:t>if </a:t>
            </a:r>
            <a:r>
              <a:rPr sz="2500" spc="-610" dirty="0">
                <a:latin typeface="Times New Roman"/>
                <a:cs typeface="Times New Roman"/>
              </a:rPr>
              <a:t> </a:t>
            </a:r>
            <a:r>
              <a:rPr sz="2500" spc="-5" dirty="0">
                <a:latin typeface="Times New Roman"/>
                <a:cs typeface="Times New Roman"/>
              </a:rPr>
              <a:t>every</a:t>
            </a:r>
            <a:r>
              <a:rPr sz="2500" spc="30" dirty="0">
                <a:latin typeface="Times New Roman"/>
                <a:cs typeface="Times New Roman"/>
              </a:rPr>
              <a:t> </a:t>
            </a:r>
            <a:r>
              <a:rPr sz="2500" spc="-10" dirty="0">
                <a:latin typeface="Times New Roman"/>
                <a:cs typeface="Times New Roman"/>
              </a:rPr>
              <a:t>element</a:t>
            </a:r>
            <a:r>
              <a:rPr sz="2500" spc="55" dirty="0">
                <a:latin typeface="Times New Roman"/>
                <a:cs typeface="Times New Roman"/>
              </a:rPr>
              <a:t> </a:t>
            </a:r>
            <a:r>
              <a:rPr sz="2500" spc="-5" dirty="0">
                <a:latin typeface="Times New Roman"/>
                <a:cs typeface="Times New Roman"/>
              </a:rPr>
              <a:t>of</a:t>
            </a:r>
            <a:r>
              <a:rPr sz="2500" spc="5" dirty="0">
                <a:latin typeface="Times New Roman"/>
                <a:cs typeface="Times New Roman"/>
              </a:rPr>
              <a:t> </a:t>
            </a:r>
            <a:r>
              <a:rPr sz="2500" i="1" spc="-5" dirty="0">
                <a:latin typeface="Times New Roman"/>
                <a:cs typeface="Times New Roman"/>
              </a:rPr>
              <a:t>A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also</a:t>
            </a:r>
            <a:r>
              <a:rPr sz="2500" spc="20" dirty="0">
                <a:latin typeface="Times New Roman"/>
                <a:cs typeface="Times New Roman"/>
              </a:rPr>
              <a:t> </a:t>
            </a:r>
            <a:r>
              <a:rPr sz="2500" spc="-10" dirty="0">
                <a:latin typeface="Times New Roman"/>
                <a:cs typeface="Times New Roman"/>
              </a:rPr>
              <a:t>an</a:t>
            </a:r>
            <a:r>
              <a:rPr sz="2500" spc="10" dirty="0">
                <a:latin typeface="Times New Roman"/>
                <a:cs typeface="Times New Roman"/>
              </a:rPr>
              <a:t> </a:t>
            </a:r>
            <a:r>
              <a:rPr sz="2500" spc="-10" dirty="0">
                <a:latin typeface="Times New Roman"/>
                <a:cs typeface="Times New Roman"/>
              </a:rPr>
              <a:t>element</a:t>
            </a:r>
            <a:r>
              <a:rPr sz="2500" spc="55" dirty="0">
                <a:latin typeface="Times New Roman"/>
                <a:cs typeface="Times New Roman"/>
              </a:rPr>
              <a:t> </a:t>
            </a:r>
            <a:r>
              <a:rPr sz="2500" spc="-5" dirty="0">
                <a:latin typeface="Times New Roman"/>
                <a:cs typeface="Times New Roman"/>
              </a:rPr>
              <a:t>of</a:t>
            </a:r>
            <a:r>
              <a:rPr sz="2500" spc="5" dirty="0">
                <a:latin typeface="Times New Roman"/>
                <a:cs typeface="Times New Roman"/>
              </a:rPr>
              <a:t> </a:t>
            </a:r>
            <a:r>
              <a:rPr sz="2500" i="1" spc="-5" dirty="0">
                <a:latin typeface="Times New Roman"/>
                <a:cs typeface="Times New Roman"/>
              </a:rPr>
              <a:t>B</a:t>
            </a:r>
            <a:r>
              <a:rPr sz="2500" spc="-5" dirty="0">
                <a:latin typeface="Times New Roman"/>
                <a:cs typeface="Times New Roman"/>
              </a:rPr>
              <a:t>.</a:t>
            </a:r>
            <a:endParaRPr sz="2500">
              <a:latin typeface="Times New Roman"/>
              <a:cs typeface="Times New Roman"/>
            </a:endParaRPr>
          </a:p>
          <a:p>
            <a:pPr marL="25400">
              <a:lnSpc>
                <a:spcPts val="2405"/>
              </a:lnSpc>
            </a:pPr>
            <a:r>
              <a:rPr sz="2800" b="1" u="heavy" spc="-5" dirty="0">
                <a:uFill>
                  <a:solidFill>
                    <a:srgbClr val="000000"/>
                  </a:solidFill>
                </a:uFill>
                <a:latin typeface="Times New Roman"/>
                <a:cs typeface="Times New Roman"/>
              </a:rPr>
              <a:t>Example:</a:t>
            </a:r>
            <a:endParaRPr sz="2800">
              <a:latin typeface="Times New Roman"/>
              <a:cs typeface="Times New Roman"/>
            </a:endParaRPr>
          </a:p>
          <a:p>
            <a:pPr marL="368300" indent="-342900">
              <a:lnSpc>
                <a:spcPts val="2405"/>
              </a:lnSpc>
              <a:buFont typeface="Wingdings"/>
              <a:buChar char=""/>
              <a:tabLst>
                <a:tab pos="368300" algn="l"/>
                <a:tab pos="994410" algn="l"/>
                <a:tab pos="1482090" algn="l"/>
                <a:tab pos="1881505" algn="l"/>
                <a:tab pos="2334260" algn="l"/>
                <a:tab pos="3067685" algn="l"/>
                <a:tab pos="4208780" algn="l"/>
                <a:tab pos="5352415" algn="l"/>
                <a:tab pos="6545580" algn="l"/>
                <a:tab pos="6838315" algn="l"/>
                <a:tab pos="7430134" algn="l"/>
                <a:tab pos="8041005" algn="l"/>
                <a:tab pos="8387080" algn="l"/>
              </a:tabLst>
            </a:pPr>
            <a:r>
              <a:rPr sz="2500" spc="-5" dirty="0">
                <a:latin typeface="Times New Roman"/>
                <a:cs typeface="Times New Roman"/>
              </a:rPr>
              <a:t>The	</a:t>
            </a:r>
            <a:r>
              <a:rPr sz="2500" dirty="0">
                <a:latin typeface="Times New Roman"/>
                <a:cs typeface="Times New Roman"/>
              </a:rPr>
              <a:t>set	of	</a:t>
            </a:r>
            <a:r>
              <a:rPr sz="2500" spc="-5" dirty="0">
                <a:latin typeface="Times New Roman"/>
                <a:cs typeface="Times New Roman"/>
              </a:rPr>
              <a:t>all	even	</a:t>
            </a:r>
            <a:r>
              <a:rPr sz="2500" dirty="0">
                <a:latin typeface="Times New Roman"/>
                <a:cs typeface="Times New Roman"/>
              </a:rPr>
              <a:t>positive	integers	between	</a:t>
            </a:r>
            <a:r>
              <a:rPr sz="2500" spc="-5" dirty="0">
                <a:latin typeface="Times New Roman"/>
                <a:cs typeface="Times New Roman"/>
              </a:rPr>
              <a:t>1	and	</a:t>
            </a:r>
            <a:r>
              <a:rPr sz="2500" dirty="0">
                <a:latin typeface="Times New Roman"/>
                <a:cs typeface="Times New Roman"/>
              </a:rPr>
              <a:t>100	</a:t>
            </a:r>
            <a:r>
              <a:rPr sz="2500" spc="-5" dirty="0">
                <a:latin typeface="Times New Roman"/>
                <a:cs typeface="Times New Roman"/>
              </a:rPr>
              <a:t>is	a</a:t>
            </a:r>
            <a:endParaRPr sz="2500">
              <a:latin typeface="Times New Roman"/>
              <a:cs typeface="Times New Roman"/>
            </a:endParaRPr>
          </a:p>
          <a:p>
            <a:pPr marL="368300">
              <a:lnSpc>
                <a:spcPts val="2700"/>
              </a:lnSpc>
            </a:pPr>
            <a:r>
              <a:rPr sz="2500" b="1" spc="-5" dirty="0">
                <a:latin typeface="Times New Roman"/>
                <a:cs typeface="Times New Roman"/>
              </a:rPr>
              <a:t>subset</a:t>
            </a:r>
            <a:r>
              <a:rPr sz="2500" b="1" spc="5" dirty="0">
                <a:latin typeface="Times New Roman"/>
                <a:cs typeface="Times New Roman"/>
              </a:rPr>
              <a:t> </a:t>
            </a:r>
            <a:r>
              <a:rPr sz="2500" spc="-5" dirty="0">
                <a:latin typeface="Times New Roman"/>
                <a:cs typeface="Times New Roman"/>
              </a:rPr>
              <a:t>of</a:t>
            </a:r>
            <a:r>
              <a:rPr sz="2500" spc="10" dirty="0">
                <a:latin typeface="Times New Roman"/>
                <a:cs typeface="Times New Roman"/>
              </a:rPr>
              <a:t> </a:t>
            </a:r>
            <a:r>
              <a:rPr sz="2500" spc="-5" dirty="0">
                <a:latin typeface="Times New Roman"/>
                <a:cs typeface="Times New Roman"/>
              </a:rPr>
              <a:t>all</a:t>
            </a:r>
            <a:r>
              <a:rPr sz="2500" spc="20" dirty="0">
                <a:latin typeface="Times New Roman"/>
                <a:cs typeface="Times New Roman"/>
              </a:rPr>
              <a:t> </a:t>
            </a:r>
            <a:r>
              <a:rPr sz="2500" spc="-5" dirty="0">
                <a:latin typeface="Times New Roman"/>
                <a:cs typeface="Times New Roman"/>
              </a:rPr>
              <a:t>positive</a:t>
            </a:r>
            <a:r>
              <a:rPr sz="2500" spc="35" dirty="0">
                <a:latin typeface="Times New Roman"/>
                <a:cs typeface="Times New Roman"/>
              </a:rPr>
              <a:t> </a:t>
            </a:r>
            <a:r>
              <a:rPr sz="2500" spc="-5" dirty="0">
                <a:latin typeface="Times New Roman"/>
                <a:cs typeface="Times New Roman"/>
              </a:rPr>
              <a:t>integers</a:t>
            </a:r>
            <a:r>
              <a:rPr sz="2500" spc="45" dirty="0">
                <a:latin typeface="Times New Roman"/>
                <a:cs typeface="Times New Roman"/>
              </a:rPr>
              <a:t> </a:t>
            </a:r>
            <a:r>
              <a:rPr sz="2500" spc="-5" dirty="0">
                <a:latin typeface="Times New Roman"/>
                <a:cs typeface="Times New Roman"/>
              </a:rPr>
              <a:t>between</a:t>
            </a:r>
            <a:r>
              <a:rPr sz="2500" spc="30" dirty="0">
                <a:latin typeface="Times New Roman"/>
                <a:cs typeface="Times New Roman"/>
              </a:rPr>
              <a:t> </a:t>
            </a:r>
            <a:r>
              <a:rPr sz="2500" spc="-5" dirty="0">
                <a:latin typeface="Times New Roman"/>
                <a:cs typeface="Times New Roman"/>
              </a:rPr>
              <a:t>1</a:t>
            </a:r>
            <a:r>
              <a:rPr sz="2500" dirty="0">
                <a:latin typeface="Times New Roman"/>
                <a:cs typeface="Times New Roman"/>
              </a:rPr>
              <a:t> </a:t>
            </a:r>
            <a:r>
              <a:rPr sz="2500" spc="-5" dirty="0">
                <a:latin typeface="Times New Roman"/>
                <a:cs typeface="Times New Roman"/>
              </a:rPr>
              <a:t>and</a:t>
            </a:r>
            <a:r>
              <a:rPr sz="2500" spc="10" dirty="0">
                <a:latin typeface="Times New Roman"/>
                <a:cs typeface="Times New Roman"/>
              </a:rPr>
              <a:t> </a:t>
            </a:r>
            <a:r>
              <a:rPr sz="2500" spc="-5" dirty="0">
                <a:latin typeface="Times New Roman"/>
                <a:cs typeface="Times New Roman"/>
              </a:rPr>
              <a:t>100.</a:t>
            </a:r>
            <a:endParaRPr sz="2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152398"/>
            <a:ext cx="8686800" cy="6629400"/>
          </a:xfrm>
          <a:custGeom>
            <a:avLst/>
            <a:gdLst/>
            <a:ahLst/>
            <a:cxnLst/>
            <a:rect l="l" t="t" r="r" b="b"/>
            <a:pathLst>
              <a:path w="8686800" h="6629400">
                <a:moveTo>
                  <a:pt x="8686800" y="0"/>
                </a:moveTo>
                <a:lnTo>
                  <a:pt x="0" y="0"/>
                </a:lnTo>
                <a:lnTo>
                  <a:pt x="0" y="6629400"/>
                </a:lnTo>
                <a:lnTo>
                  <a:pt x="8686800" y="6629400"/>
                </a:lnTo>
                <a:lnTo>
                  <a:pt x="8686800" y="0"/>
                </a:lnTo>
                <a:close/>
              </a:path>
            </a:pathLst>
          </a:custGeom>
          <a:solidFill>
            <a:srgbClr val="F1F1F1"/>
          </a:solidFill>
        </p:spPr>
        <p:txBody>
          <a:bodyPr wrap="square" lIns="0" tIns="0" rIns="0" bIns="0" rtlCol="0"/>
          <a:lstStyle/>
          <a:p>
            <a:endParaRPr/>
          </a:p>
        </p:txBody>
      </p:sp>
      <p:sp>
        <p:nvSpPr>
          <p:cNvPr id="3" name="object 3"/>
          <p:cNvSpPr txBox="1"/>
          <p:nvPr/>
        </p:nvSpPr>
        <p:spPr>
          <a:xfrm>
            <a:off x="307340" y="87884"/>
            <a:ext cx="8531225" cy="6276340"/>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000000"/>
                  </a:solidFill>
                </a:uFill>
                <a:latin typeface="Times New Roman"/>
                <a:cs typeface="Times New Roman"/>
              </a:rPr>
              <a:t>Note:</a:t>
            </a:r>
            <a:endParaRPr sz="2800">
              <a:latin typeface="Times New Roman"/>
              <a:cs typeface="Times New Roman"/>
            </a:endParaRPr>
          </a:p>
          <a:p>
            <a:pPr marL="121920" marR="6350" indent="78740">
              <a:lnSpc>
                <a:spcPts val="2400"/>
              </a:lnSpc>
              <a:spcBef>
                <a:spcPts val="595"/>
              </a:spcBef>
              <a:buAutoNum type="arabicPeriod"/>
              <a:tabLst>
                <a:tab pos="548005" algn="l"/>
              </a:tabLst>
            </a:pPr>
            <a:r>
              <a:rPr sz="2500" spc="-5" dirty="0">
                <a:latin typeface="Times New Roman"/>
                <a:cs typeface="Times New Roman"/>
              </a:rPr>
              <a:t>Any</a:t>
            </a:r>
            <a:r>
              <a:rPr sz="2500" spc="229" dirty="0">
                <a:latin typeface="Times New Roman"/>
                <a:cs typeface="Times New Roman"/>
              </a:rPr>
              <a:t> </a:t>
            </a:r>
            <a:r>
              <a:rPr sz="2500" spc="-5" dirty="0">
                <a:latin typeface="Times New Roman"/>
                <a:cs typeface="Times New Roman"/>
              </a:rPr>
              <a:t>set</a:t>
            </a:r>
            <a:r>
              <a:rPr sz="2500" spc="245" dirty="0">
                <a:latin typeface="Times New Roman"/>
                <a:cs typeface="Times New Roman"/>
              </a:rPr>
              <a:t> </a:t>
            </a:r>
            <a:r>
              <a:rPr sz="2500" spc="-5" dirty="0">
                <a:latin typeface="Times New Roman"/>
                <a:cs typeface="Times New Roman"/>
              </a:rPr>
              <a:t>is</a:t>
            </a:r>
            <a:r>
              <a:rPr sz="2500" spc="235" dirty="0">
                <a:latin typeface="Times New Roman"/>
                <a:cs typeface="Times New Roman"/>
              </a:rPr>
              <a:t> </a:t>
            </a:r>
            <a:r>
              <a:rPr sz="2500" spc="-5" dirty="0">
                <a:latin typeface="Times New Roman"/>
                <a:cs typeface="Times New Roman"/>
              </a:rPr>
              <a:t>a</a:t>
            </a:r>
            <a:r>
              <a:rPr sz="2500" spc="220" dirty="0">
                <a:latin typeface="Times New Roman"/>
                <a:cs typeface="Times New Roman"/>
              </a:rPr>
              <a:t> </a:t>
            </a:r>
            <a:r>
              <a:rPr sz="2500" dirty="0">
                <a:latin typeface="Times New Roman"/>
                <a:cs typeface="Times New Roman"/>
              </a:rPr>
              <a:t>subset</a:t>
            </a:r>
            <a:r>
              <a:rPr sz="2500" spc="245" dirty="0">
                <a:latin typeface="Times New Roman"/>
                <a:cs typeface="Times New Roman"/>
              </a:rPr>
              <a:t> </a:t>
            </a:r>
            <a:r>
              <a:rPr sz="2500" spc="-5" dirty="0">
                <a:latin typeface="Times New Roman"/>
                <a:cs typeface="Times New Roman"/>
              </a:rPr>
              <a:t>of</a:t>
            </a:r>
            <a:r>
              <a:rPr sz="2500" spc="240" dirty="0">
                <a:latin typeface="Times New Roman"/>
                <a:cs typeface="Times New Roman"/>
              </a:rPr>
              <a:t> </a:t>
            </a:r>
            <a:r>
              <a:rPr sz="2500" dirty="0">
                <a:latin typeface="Times New Roman"/>
                <a:cs typeface="Times New Roman"/>
              </a:rPr>
              <a:t>itself,</a:t>
            </a:r>
            <a:r>
              <a:rPr sz="2500" spc="240" dirty="0">
                <a:latin typeface="Times New Roman"/>
                <a:cs typeface="Times New Roman"/>
              </a:rPr>
              <a:t> </a:t>
            </a:r>
            <a:r>
              <a:rPr sz="2500" dirty="0">
                <a:latin typeface="Times New Roman"/>
                <a:cs typeface="Times New Roman"/>
              </a:rPr>
              <a:t>i.e.,</a:t>
            </a:r>
            <a:r>
              <a:rPr sz="2500" spc="225" dirty="0">
                <a:latin typeface="Times New Roman"/>
                <a:cs typeface="Times New Roman"/>
              </a:rPr>
              <a:t> </a:t>
            </a:r>
            <a:r>
              <a:rPr sz="2500" i="1" spc="-5" dirty="0">
                <a:latin typeface="Times New Roman"/>
                <a:cs typeface="Times New Roman"/>
              </a:rPr>
              <a:t>A</a:t>
            </a:r>
            <a:r>
              <a:rPr sz="2500" i="1" spc="220" dirty="0">
                <a:latin typeface="Times New Roman"/>
                <a:cs typeface="Times New Roman"/>
              </a:rPr>
              <a:t> </a:t>
            </a:r>
            <a:r>
              <a:rPr sz="2500" spc="-5" dirty="0">
                <a:latin typeface="Cambria Math"/>
                <a:cs typeface="Cambria Math"/>
              </a:rPr>
              <a:t>⊆</a:t>
            </a:r>
            <a:r>
              <a:rPr sz="2500" spc="305" dirty="0">
                <a:latin typeface="Cambria Math"/>
                <a:cs typeface="Cambria Math"/>
              </a:rPr>
              <a:t> </a:t>
            </a:r>
            <a:r>
              <a:rPr sz="2500" i="1" spc="-5" dirty="0">
                <a:latin typeface="Times New Roman"/>
                <a:cs typeface="Times New Roman"/>
              </a:rPr>
              <a:t>A</a:t>
            </a:r>
            <a:r>
              <a:rPr sz="2500" i="1" spc="240" dirty="0">
                <a:latin typeface="Times New Roman"/>
                <a:cs typeface="Times New Roman"/>
              </a:rPr>
              <a:t> </a:t>
            </a:r>
            <a:r>
              <a:rPr sz="2500" spc="-5" dirty="0">
                <a:latin typeface="Times New Roman"/>
                <a:cs typeface="Times New Roman"/>
              </a:rPr>
              <a:t>and</a:t>
            </a:r>
            <a:r>
              <a:rPr sz="2500" spc="229" dirty="0">
                <a:latin typeface="Times New Roman"/>
                <a:cs typeface="Times New Roman"/>
              </a:rPr>
              <a:t> </a:t>
            </a:r>
            <a:r>
              <a:rPr sz="2500" spc="-5" dirty="0">
                <a:latin typeface="Times New Roman"/>
                <a:cs typeface="Times New Roman"/>
              </a:rPr>
              <a:t>Ø</a:t>
            </a:r>
            <a:r>
              <a:rPr sz="2500" spc="220" dirty="0">
                <a:latin typeface="Times New Roman"/>
                <a:cs typeface="Times New Roman"/>
              </a:rPr>
              <a:t> </a:t>
            </a:r>
            <a:r>
              <a:rPr sz="2500" spc="-5" dirty="0">
                <a:latin typeface="Times New Roman"/>
                <a:cs typeface="Times New Roman"/>
              </a:rPr>
              <a:t>is</a:t>
            </a:r>
            <a:r>
              <a:rPr sz="2500" spc="250" dirty="0">
                <a:latin typeface="Times New Roman"/>
                <a:cs typeface="Times New Roman"/>
              </a:rPr>
              <a:t> </a:t>
            </a:r>
            <a:r>
              <a:rPr sz="2500" spc="-5" dirty="0">
                <a:latin typeface="Times New Roman"/>
                <a:cs typeface="Times New Roman"/>
              </a:rPr>
              <a:t>a</a:t>
            </a:r>
            <a:r>
              <a:rPr sz="2500" spc="220" dirty="0">
                <a:latin typeface="Times New Roman"/>
                <a:cs typeface="Times New Roman"/>
              </a:rPr>
              <a:t> </a:t>
            </a:r>
            <a:r>
              <a:rPr sz="2500" dirty="0">
                <a:latin typeface="Times New Roman"/>
                <a:cs typeface="Times New Roman"/>
              </a:rPr>
              <a:t>subset</a:t>
            </a:r>
            <a:r>
              <a:rPr sz="2500" spc="235" dirty="0">
                <a:latin typeface="Times New Roman"/>
                <a:cs typeface="Times New Roman"/>
              </a:rPr>
              <a:t> </a:t>
            </a:r>
            <a:r>
              <a:rPr sz="2500" spc="5" dirty="0">
                <a:latin typeface="Times New Roman"/>
                <a:cs typeface="Times New Roman"/>
              </a:rPr>
              <a:t>of </a:t>
            </a:r>
            <a:r>
              <a:rPr sz="2500" spc="-610" dirty="0">
                <a:latin typeface="Times New Roman"/>
                <a:cs typeface="Times New Roman"/>
              </a:rPr>
              <a:t> </a:t>
            </a:r>
            <a:r>
              <a:rPr sz="2500" spc="-5" dirty="0">
                <a:latin typeface="Times New Roman"/>
                <a:cs typeface="Times New Roman"/>
              </a:rPr>
              <a:t>any</a:t>
            </a:r>
            <a:r>
              <a:rPr sz="2500" dirty="0">
                <a:latin typeface="Times New Roman"/>
                <a:cs typeface="Times New Roman"/>
              </a:rPr>
              <a:t> </a:t>
            </a:r>
            <a:r>
              <a:rPr sz="2500" spc="-5" dirty="0">
                <a:latin typeface="Times New Roman"/>
                <a:cs typeface="Times New Roman"/>
              </a:rPr>
              <a:t>set,</a:t>
            </a:r>
            <a:r>
              <a:rPr sz="2500" spc="20" dirty="0">
                <a:latin typeface="Times New Roman"/>
                <a:cs typeface="Times New Roman"/>
              </a:rPr>
              <a:t> </a:t>
            </a:r>
            <a:r>
              <a:rPr sz="2500" spc="-5" dirty="0">
                <a:latin typeface="Times New Roman"/>
                <a:cs typeface="Times New Roman"/>
              </a:rPr>
              <a:t>i.e.,</a:t>
            </a:r>
            <a:r>
              <a:rPr sz="2500" spc="10" dirty="0">
                <a:latin typeface="Times New Roman"/>
                <a:cs typeface="Times New Roman"/>
              </a:rPr>
              <a:t> </a:t>
            </a:r>
            <a:r>
              <a:rPr sz="2500" spc="-5" dirty="0">
                <a:latin typeface="Times New Roman"/>
                <a:cs typeface="Times New Roman"/>
              </a:rPr>
              <a:t>Ø </a:t>
            </a:r>
            <a:r>
              <a:rPr sz="2500" spc="-5" dirty="0">
                <a:latin typeface="Cambria Math"/>
                <a:cs typeface="Cambria Math"/>
              </a:rPr>
              <a:t>⊆</a:t>
            </a:r>
            <a:r>
              <a:rPr sz="2500" spc="65" dirty="0">
                <a:latin typeface="Cambria Math"/>
                <a:cs typeface="Cambria Math"/>
              </a:rPr>
              <a:t> </a:t>
            </a:r>
            <a:r>
              <a:rPr sz="2500" i="1" spc="-5" dirty="0">
                <a:latin typeface="Times New Roman"/>
                <a:cs typeface="Times New Roman"/>
              </a:rPr>
              <a:t>A</a:t>
            </a:r>
            <a:r>
              <a:rPr sz="2500" i="1" spc="10" dirty="0">
                <a:latin typeface="Times New Roman"/>
                <a:cs typeface="Times New Roman"/>
              </a:rPr>
              <a:t> </a:t>
            </a:r>
            <a:r>
              <a:rPr sz="2500" spc="-5" dirty="0">
                <a:latin typeface="Times New Roman"/>
                <a:cs typeface="Times New Roman"/>
              </a:rPr>
              <a:t>.</a:t>
            </a:r>
            <a:endParaRPr sz="2500">
              <a:latin typeface="Times New Roman"/>
              <a:cs typeface="Times New Roman"/>
            </a:endParaRPr>
          </a:p>
          <a:p>
            <a:pPr marL="518159" indent="-317500">
              <a:lnSpc>
                <a:spcPct val="100000"/>
              </a:lnSpc>
              <a:spcBef>
                <a:spcPts val="20"/>
              </a:spcBef>
              <a:buFont typeface="Times New Roman"/>
              <a:buAutoNum type="arabicPeriod"/>
              <a:tabLst>
                <a:tab pos="518795" algn="l"/>
                <a:tab pos="1730375" algn="l"/>
                <a:tab pos="3227070" algn="l"/>
              </a:tabLst>
            </a:pPr>
            <a:r>
              <a:rPr sz="2500" i="1" spc="-5" dirty="0">
                <a:latin typeface="Times New Roman"/>
                <a:cs typeface="Times New Roman"/>
              </a:rPr>
              <a:t>If</a:t>
            </a:r>
            <a:r>
              <a:rPr sz="2500" i="1" spc="-25" dirty="0">
                <a:latin typeface="Times New Roman"/>
                <a:cs typeface="Times New Roman"/>
              </a:rPr>
              <a:t> </a:t>
            </a:r>
            <a:r>
              <a:rPr sz="2500" i="1" spc="-5" dirty="0">
                <a:latin typeface="Times New Roman"/>
                <a:cs typeface="Times New Roman"/>
              </a:rPr>
              <a:t>A</a:t>
            </a:r>
            <a:r>
              <a:rPr sz="2500" i="1" dirty="0">
                <a:latin typeface="Times New Roman"/>
                <a:cs typeface="Times New Roman"/>
              </a:rPr>
              <a:t> </a:t>
            </a:r>
            <a:r>
              <a:rPr sz="2500" spc="-5" dirty="0">
                <a:latin typeface="Cambria Math"/>
                <a:cs typeface="Cambria Math"/>
              </a:rPr>
              <a:t>⊆</a:t>
            </a:r>
            <a:r>
              <a:rPr sz="2500" spc="65" dirty="0">
                <a:latin typeface="Cambria Math"/>
                <a:cs typeface="Cambria Math"/>
              </a:rPr>
              <a:t> </a:t>
            </a:r>
            <a:r>
              <a:rPr sz="2500" i="1" spc="-5" dirty="0">
                <a:latin typeface="Times New Roman"/>
                <a:cs typeface="Times New Roman"/>
              </a:rPr>
              <a:t>B	</a:t>
            </a:r>
            <a:r>
              <a:rPr sz="2500" spc="-5" dirty="0">
                <a:latin typeface="Times New Roman"/>
                <a:cs typeface="Times New Roman"/>
              </a:rPr>
              <a:t>and</a:t>
            </a:r>
            <a:r>
              <a:rPr sz="2500" spc="10" dirty="0">
                <a:latin typeface="Times New Roman"/>
                <a:cs typeface="Times New Roman"/>
              </a:rPr>
              <a:t> </a:t>
            </a:r>
            <a:r>
              <a:rPr sz="2500" i="1" spc="-5" dirty="0">
                <a:latin typeface="Times New Roman"/>
                <a:cs typeface="Times New Roman"/>
              </a:rPr>
              <a:t>B </a:t>
            </a:r>
            <a:r>
              <a:rPr sz="2500" spc="-5" dirty="0">
                <a:latin typeface="Cambria Math"/>
                <a:cs typeface="Cambria Math"/>
              </a:rPr>
              <a:t>⊆</a:t>
            </a:r>
            <a:r>
              <a:rPr sz="2500" spc="75" dirty="0">
                <a:latin typeface="Cambria Math"/>
                <a:cs typeface="Cambria Math"/>
              </a:rPr>
              <a:t> </a:t>
            </a:r>
            <a:r>
              <a:rPr sz="2500" i="1" spc="-5" dirty="0">
                <a:latin typeface="Times New Roman"/>
                <a:cs typeface="Times New Roman"/>
              </a:rPr>
              <a:t>C	then</a:t>
            </a:r>
            <a:r>
              <a:rPr sz="2500" i="1" spc="-45" dirty="0">
                <a:latin typeface="Times New Roman"/>
                <a:cs typeface="Times New Roman"/>
              </a:rPr>
              <a:t> </a:t>
            </a:r>
            <a:r>
              <a:rPr sz="2500" i="1" spc="-5" dirty="0">
                <a:latin typeface="Times New Roman"/>
                <a:cs typeface="Times New Roman"/>
              </a:rPr>
              <a:t>A</a:t>
            </a:r>
            <a:r>
              <a:rPr sz="2500" i="1" spc="-25" dirty="0">
                <a:latin typeface="Times New Roman"/>
                <a:cs typeface="Times New Roman"/>
              </a:rPr>
              <a:t> </a:t>
            </a:r>
            <a:r>
              <a:rPr sz="2500" spc="-5" dirty="0">
                <a:latin typeface="Cambria Math"/>
                <a:cs typeface="Cambria Math"/>
              </a:rPr>
              <a:t>⊆</a:t>
            </a:r>
            <a:r>
              <a:rPr sz="2500" spc="50" dirty="0">
                <a:latin typeface="Cambria Math"/>
                <a:cs typeface="Cambria Math"/>
              </a:rPr>
              <a:t> </a:t>
            </a:r>
            <a:r>
              <a:rPr sz="2500" i="1" spc="-5" dirty="0">
                <a:latin typeface="Times New Roman"/>
                <a:cs typeface="Times New Roman"/>
              </a:rPr>
              <a:t>C.</a:t>
            </a:r>
            <a:endParaRPr sz="2500">
              <a:latin typeface="Times New Roman"/>
              <a:cs typeface="Times New Roman"/>
            </a:endParaRPr>
          </a:p>
          <a:p>
            <a:pPr marL="538480" indent="-337185">
              <a:lnSpc>
                <a:spcPts val="2700"/>
              </a:lnSpc>
              <a:buAutoNum type="arabicPeriod"/>
              <a:tabLst>
                <a:tab pos="538480" algn="l"/>
                <a:tab pos="1864360" algn="l"/>
              </a:tabLst>
            </a:pPr>
            <a:r>
              <a:rPr sz="2500" spc="-5" dirty="0">
                <a:latin typeface="Times New Roman"/>
                <a:cs typeface="Times New Roman"/>
              </a:rPr>
              <a:t>If</a:t>
            </a:r>
            <a:r>
              <a:rPr sz="2500" spc="150" dirty="0">
                <a:latin typeface="Times New Roman"/>
                <a:cs typeface="Times New Roman"/>
              </a:rPr>
              <a:t> </a:t>
            </a:r>
            <a:r>
              <a:rPr sz="2500" i="1" spc="-5" dirty="0">
                <a:latin typeface="Times New Roman"/>
                <a:cs typeface="Times New Roman"/>
              </a:rPr>
              <a:t>A</a:t>
            </a:r>
            <a:r>
              <a:rPr sz="2500" i="1" spc="150" dirty="0">
                <a:latin typeface="Times New Roman"/>
                <a:cs typeface="Times New Roman"/>
              </a:rPr>
              <a:t> </a:t>
            </a:r>
            <a:r>
              <a:rPr sz="2500" spc="-5" dirty="0">
                <a:latin typeface="Cambria Math"/>
                <a:cs typeface="Cambria Math"/>
              </a:rPr>
              <a:t>⊆</a:t>
            </a:r>
            <a:r>
              <a:rPr sz="2500" spc="215" dirty="0">
                <a:latin typeface="Cambria Math"/>
                <a:cs typeface="Cambria Math"/>
              </a:rPr>
              <a:t> </a:t>
            </a:r>
            <a:r>
              <a:rPr sz="2500" i="1" spc="-5" dirty="0">
                <a:latin typeface="Times New Roman"/>
                <a:cs typeface="Times New Roman"/>
              </a:rPr>
              <a:t>B	</a:t>
            </a:r>
            <a:r>
              <a:rPr sz="2500" dirty="0">
                <a:latin typeface="Times New Roman"/>
                <a:cs typeface="Times New Roman"/>
              </a:rPr>
              <a:t>then</a:t>
            </a:r>
            <a:r>
              <a:rPr sz="2500" spc="145" dirty="0">
                <a:latin typeface="Times New Roman"/>
                <a:cs typeface="Times New Roman"/>
              </a:rPr>
              <a:t> </a:t>
            </a:r>
            <a:r>
              <a:rPr sz="2500" spc="-5" dirty="0">
                <a:latin typeface="Times New Roman"/>
                <a:cs typeface="Times New Roman"/>
              </a:rPr>
              <a:t>B</a:t>
            </a:r>
            <a:r>
              <a:rPr sz="2500" spc="155" dirty="0">
                <a:latin typeface="Times New Roman"/>
                <a:cs typeface="Times New Roman"/>
              </a:rPr>
              <a:t> </a:t>
            </a:r>
            <a:r>
              <a:rPr sz="2500" spc="-5" dirty="0">
                <a:latin typeface="Times New Roman"/>
                <a:cs typeface="Times New Roman"/>
              </a:rPr>
              <a:t>is</a:t>
            </a:r>
            <a:r>
              <a:rPr sz="2500" spc="155" dirty="0">
                <a:latin typeface="Times New Roman"/>
                <a:cs typeface="Times New Roman"/>
              </a:rPr>
              <a:t> </a:t>
            </a:r>
            <a:r>
              <a:rPr sz="2500" dirty="0">
                <a:latin typeface="Times New Roman"/>
                <a:cs typeface="Times New Roman"/>
              </a:rPr>
              <a:t>called</a:t>
            </a:r>
            <a:r>
              <a:rPr sz="2500" spc="150" dirty="0">
                <a:latin typeface="Times New Roman"/>
                <a:cs typeface="Times New Roman"/>
              </a:rPr>
              <a:t> </a:t>
            </a:r>
            <a:r>
              <a:rPr sz="2500" dirty="0">
                <a:latin typeface="Times New Roman"/>
                <a:cs typeface="Times New Roman"/>
              </a:rPr>
              <a:t>the</a:t>
            </a:r>
            <a:r>
              <a:rPr sz="2500" spc="155" dirty="0">
                <a:latin typeface="Times New Roman"/>
                <a:cs typeface="Times New Roman"/>
              </a:rPr>
              <a:t> </a:t>
            </a:r>
            <a:r>
              <a:rPr sz="2500" b="1" spc="-5" dirty="0">
                <a:latin typeface="Times New Roman"/>
                <a:cs typeface="Times New Roman"/>
              </a:rPr>
              <a:t>superset</a:t>
            </a:r>
            <a:r>
              <a:rPr sz="2500" b="1" spc="155" dirty="0">
                <a:latin typeface="Times New Roman"/>
                <a:cs typeface="Times New Roman"/>
              </a:rPr>
              <a:t> </a:t>
            </a:r>
            <a:r>
              <a:rPr sz="2500" dirty="0">
                <a:latin typeface="Times New Roman"/>
                <a:cs typeface="Times New Roman"/>
              </a:rPr>
              <a:t>of</a:t>
            </a:r>
            <a:r>
              <a:rPr sz="2500" spc="160" dirty="0">
                <a:latin typeface="Times New Roman"/>
                <a:cs typeface="Times New Roman"/>
              </a:rPr>
              <a:t> </a:t>
            </a:r>
            <a:r>
              <a:rPr sz="2500" spc="-5" dirty="0">
                <a:latin typeface="Times New Roman"/>
                <a:cs typeface="Times New Roman"/>
              </a:rPr>
              <a:t>A</a:t>
            </a:r>
            <a:r>
              <a:rPr sz="2500" spc="5" dirty="0">
                <a:latin typeface="Times New Roman"/>
                <a:cs typeface="Times New Roman"/>
              </a:rPr>
              <a:t> </a:t>
            </a:r>
            <a:r>
              <a:rPr sz="2500" spc="-5" dirty="0">
                <a:latin typeface="Times New Roman"/>
                <a:cs typeface="Times New Roman"/>
              </a:rPr>
              <a:t>and</a:t>
            </a:r>
            <a:r>
              <a:rPr sz="2500" spc="150" dirty="0">
                <a:latin typeface="Times New Roman"/>
                <a:cs typeface="Times New Roman"/>
              </a:rPr>
              <a:t> </a:t>
            </a:r>
            <a:r>
              <a:rPr sz="2500" spc="-5" dirty="0">
                <a:latin typeface="Times New Roman"/>
                <a:cs typeface="Times New Roman"/>
              </a:rPr>
              <a:t>is</a:t>
            </a:r>
            <a:r>
              <a:rPr sz="2500" spc="160" dirty="0">
                <a:latin typeface="Times New Roman"/>
                <a:cs typeface="Times New Roman"/>
              </a:rPr>
              <a:t> </a:t>
            </a:r>
            <a:r>
              <a:rPr sz="2500" dirty="0">
                <a:latin typeface="Times New Roman"/>
                <a:cs typeface="Times New Roman"/>
              </a:rPr>
              <a:t>written</a:t>
            </a:r>
            <a:r>
              <a:rPr sz="2500" spc="155" dirty="0">
                <a:latin typeface="Times New Roman"/>
                <a:cs typeface="Times New Roman"/>
              </a:rPr>
              <a:t> </a:t>
            </a:r>
            <a:r>
              <a:rPr sz="2500" spc="-10" dirty="0">
                <a:latin typeface="Times New Roman"/>
                <a:cs typeface="Times New Roman"/>
              </a:rPr>
              <a:t>as</a:t>
            </a:r>
            <a:endParaRPr sz="2500">
              <a:latin typeface="Times New Roman"/>
              <a:cs typeface="Times New Roman"/>
            </a:endParaRPr>
          </a:p>
          <a:p>
            <a:pPr marL="121920">
              <a:lnSpc>
                <a:spcPts val="2700"/>
              </a:lnSpc>
              <a:tabLst>
                <a:tab pos="464820" algn="l"/>
              </a:tabLst>
            </a:pPr>
            <a:r>
              <a:rPr sz="2500" i="1" spc="-5" dirty="0">
                <a:latin typeface="Times New Roman"/>
                <a:cs typeface="Times New Roman"/>
              </a:rPr>
              <a:t>B	</a:t>
            </a:r>
            <a:r>
              <a:rPr sz="2500" spc="-5" dirty="0">
                <a:latin typeface="Cambria Math"/>
                <a:cs typeface="Cambria Math"/>
              </a:rPr>
              <a:t>⊇</a:t>
            </a:r>
            <a:r>
              <a:rPr sz="2500" i="1" spc="-5" dirty="0">
                <a:latin typeface="Times New Roman"/>
                <a:cs typeface="Times New Roman"/>
              </a:rPr>
              <a:t>A</a:t>
            </a:r>
            <a:r>
              <a:rPr sz="2500" spc="-5" dirty="0">
                <a:latin typeface="Times New Roman"/>
                <a:cs typeface="Times New Roman"/>
              </a:rPr>
              <a:t>.</a:t>
            </a:r>
            <a:endParaRPr sz="2500">
              <a:latin typeface="Times New Roman"/>
              <a:cs typeface="Times New Roman"/>
            </a:endParaRPr>
          </a:p>
          <a:p>
            <a:pPr>
              <a:lnSpc>
                <a:spcPct val="100000"/>
              </a:lnSpc>
              <a:spcBef>
                <a:spcPts val="45"/>
              </a:spcBef>
            </a:pPr>
            <a:endParaRPr sz="2550">
              <a:latin typeface="Times New Roman"/>
              <a:cs typeface="Times New Roman"/>
            </a:endParaRPr>
          </a:p>
          <a:p>
            <a:pPr marL="12700">
              <a:lnSpc>
                <a:spcPct val="100000"/>
              </a:lnSpc>
            </a:pPr>
            <a:r>
              <a:rPr sz="3100" b="1" u="heavy" spc="-5" dirty="0">
                <a:uFill>
                  <a:solidFill>
                    <a:srgbClr val="000000"/>
                  </a:solidFill>
                </a:uFill>
                <a:latin typeface="Times New Roman"/>
                <a:cs typeface="Times New Roman"/>
              </a:rPr>
              <a:t>Definition</a:t>
            </a:r>
            <a:endParaRPr sz="3100">
              <a:latin typeface="Times New Roman"/>
              <a:cs typeface="Times New Roman"/>
            </a:endParaRPr>
          </a:p>
          <a:p>
            <a:pPr marL="12700" marR="5715" algn="just">
              <a:lnSpc>
                <a:spcPts val="2400"/>
              </a:lnSpc>
              <a:spcBef>
                <a:spcPts val="605"/>
              </a:spcBef>
            </a:pPr>
            <a:r>
              <a:rPr sz="2500" spc="-5" dirty="0">
                <a:latin typeface="Times New Roman"/>
                <a:cs typeface="Times New Roman"/>
              </a:rPr>
              <a:t>Any</a:t>
            </a:r>
            <a:r>
              <a:rPr sz="2500" spc="365" dirty="0">
                <a:latin typeface="Times New Roman"/>
                <a:cs typeface="Times New Roman"/>
              </a:rPr>
              <a:t> </a:t>
            </a:r>
            <a:r>
              <a:rPr sz="2500" spc="-5" dirty="0">
                <a:latin typeface="Times New Roman"/>
                <a:cs typeface="Times New Roman"/>
              </a:rPr>
              <a:t>subset</a:t>
            </a:r>
            <a:r>
              <a:rPr sz="2500" spc="390" dirty="0">
                <a:latin typeface="Times New Roman"/>
                <a:cs typeface="Times New Roman"/>
              </a:rPr>
              <a:t> </a:t>
            </a:r>
            <a:r>
              <a:rPr sz="2500" spc="-5" dirty="0">
                <a:latin typeface="Times New Roman"/>
                <a:cs typeface="Times New Roman"/>
              </a:rPr>
              <a:t>A</a:t>
            </a:r>
            <a:r>
              <a:rPr sz="2500" spc="235" dirty="0">
                <a:latin typeface="Times New Roman"/>
                <a:cs typeface="Times New Roman"/>
              </a:rPr>
              <a:t> </a:t>
            </a:r>
            <a:r>
              <a:rPr sz="2500" spc="-5" dirty="0">
                <a:latin typeface="Times New Roman"/>
                <a:cs typeface="Times New Roman"/>
              </a:rPr>
              <a:t>of</a:t>
            </a:r>
            <a:r>
              <a:rPr sz="2500" spc="375" dirty="0">
                <a:latin typeface="Times New Roman"/>
                <a:cs typeface="Times New Roman"/>
              </a:rPr>
              <a:t> </a:t>
            </a:r>
            <a:r>
              <a:rPr sz="2500" spc="-5" dirty="0">
                <a:latin typeface="Times New Roman"/>
                <a:cs typeface="Times New Roman"/>
              </a:rPr>
              <a:t>the</a:t>
            </a:r>
            <a:r>
              <a:rPr sz="2500" spc="385" dirty="0">
                <a:latin typeface="Times New Roman"/>
                <a:cs typeface="Times New Roman"/>
              </a:rPr>
              <a:t> </a:t>
            </a:r>
            <a:r>
              <a:rPr sz="2500" dirty="0">
                <a:latin typeface="Times New Roman"/>
                <a:cs typeface="Times New Roman"/>
              </a:rPr>
              <a:t>set</a:t>
            </a:r>
            <a:r>
              <a:rPr sz="2500" spc="375" dirty="0">
                <a:latin typeface="Times New Roman"/>
                <a:cs typeface="Times New Roman"/>
              </a:rPr>
              <a:t> </a:t>
            </a:r>
            <a:r>
              <a:rPr sz="2500" spc="-5" dirty="0">
                <a:latin typeface="Times New Roman"/>
                <a:cs typeface="Times New Roman"/>
              </a:rPr>
              <a:t>B</a:t>
            </a:r>
            <a:r>
              <a:rPr sz="2500" spc="370" dirty="0">
                <a:latin typeface="Times New Roman"/>
                <a:cs typeface="Times New Roman"/>
              </a:rPr>
              <a:t> </a:t>
            </a:r>
            <a:r>
              <a:rPr sz="2500" dirty="0">
                <a:latin typeface="Times New Roman"/>
                <a:cs typeface="Times New Roman"/>
              </a:rPr>
              <a:t>is</a:t>
            </a:r>
            <a:r>
              <a:rPr sz="2500" spc="385" dirty="0">
                <a:latin typeface="Times New Roman"/>
                <a:cs typeface="Times New Roman"/>
              </a:rPr>
              <a:t> </a:t>
            </a:r>
            <a:r>
              <a:rPr sz="2500" dirty="0">
                <a:latin typeface="Times New Roman"/>
                <a:cs typeface="Times New Roman"/>
              </a:rPr>
              <a:t>called</a:t>
            </a:r>
            <a:r>
              <a:rPr sz="2500" spc="370" dirty="0">
                <a:latin typeface="Times New Roman"/>
                <a:cs typeface="Times New Roman"/>
              </a:rPr>
              <a:t> </a:t>
            </a:r>
            <a:r>
              <a:rPr sz="2500" dirty="0">
                <a:latin typeface="Times New Roman"/>
                <a:cs typeface="Times New Roman"/>
              </a:rPr>
              <a:t>the</a:t>
            </a:r>
            <a:r>
              <a:rPr sz="2500" spc="385" dirty="0">
                <a:latin typeface="Times New Roman"/>
                <a:cs typeface="Times New Roman"/>
              </a:rPr>
              <a:t> </a:t>
            </a:r>
            <a:r>
              <a:rPr sz="2500" b="1" spc="-10" dirty="0">
                <a:latin typeface="Times New Roman"/>
                <a:cs typeface="Times New Roman"/>
              </a:rPr>
              <a:t>Proper</a:t>
            </a:r>
            <a:r>
              <a:rPr sz="2500" b="1" spc="330" dirty="0">
                <a:latin typeface="Times New Roman"/>
                <a:cs typeface="Times New Roman"/>
              </a:rPr>
              <a:t> </a:t>
            </a:r>
            <a:r>
              <a:rPr sz="2500" b="1" spc="-5" dirty="0">
                <a:latin typeface="Times New Roman"/>
                <a:cs typeface="Times New Roman"/>
              </a:rPr>
              <a:t>Subset</a:t>
            </a:r>
            <a:r>
              <a:rPr sz="2500" b="1" spc="385" dirty="0">
                <a:latin typeface="Times New Roman"/>
                <a:cs typeface="Times New Roman"/>
              </a:rPr>
              <a:t> </a:t>
            </a:r>
            <a:r>
              <a:rPr sz="2500" spc="-5" dirty="0">
                <a:latin typeface="Times New Roman"/>
                <a:cs typeface="Times New Roman"/>
              </a:rPr>
              <a:t>of</a:t>
            </a:r>
            <a:r>
              <a:rPr sz="2500" spc="375" dirty="0">
                <a:latin typeface="Times New Roman"/>
                <a:cs typeface="Times New Roman"/>
              </a:rPr>
              <a:t> </a:t>
            </a:r>
            <a:r>
              <a:rPr sz="2500" spc="-5" dirty="0">
                <a:latin typeface="Times New Roman"/>
                <a:cs typeface="Times New Roman"/>
              </a:rPr>
              <a:t>B,</a:t>
            </a:r>
            <a:r>
              <a:rPr sz="2500" spc="375" dirty="0">
                <a:latin typeface="Times New Roman"/>
                <a:cs typeface="Times New Roman"/>
              </a:rPr>
              <a:t> </a:t>
            </a:r>
            <a:r>
              <a:rPr sz="2500" spc="5" dirty="0">
                <a:latin typeface="Times New Roman"/>
                <a:cs typeface="Times New Roman"/>
              </a:rPr>
              <a:t>if </a:t>
            </a:r>
            <a:r>
              <a:rPr sz="2500" spc="-615" dirty="0">
                <a:latin typeface="Times New Roman"/>
                <a:cs typeface="Times New Roman"/>
              </a:rPr>
              <a:t> </a:t>
            </a:r>
            <a:r>
              <a:rPr sz="2500" dirty="0">
                <a:latin typeface="Times New Roman"/>
                <a:cs typeface="Times New Roman"/>
              </a:rPr>
              <a:t>there </a:t>
            </a:r>
            <a:r>
              <a:rPr sz="2500" spc="-5" dirty="0">
                <a:latin typeface="Times New Roman"/>
                <a:cs typeface="Times New Roman"/>
              </a:rPr>
              <a:t>is </a:t>
            </a:r>
            <a:r>
              <a:rPr sz="2500" dirty="0">
                <a:latin typeface="Times New Roman"/>
                <a:cs typeface="Times New Roman"/>
              </a:rPr>
              <a:t>at least one element of </a:t>
            </a:r>
            <a:r>
              <a:rPr sz="2500" spc="-5" dirty="0">
                <a:latin typeface="Times New Roman"/>
                <a:cs typeface="Times New Roman"/>
              </a:rPr>
              <a:t>B which </a:t>
            </a:r>
            <a:r>
              <a:rPr sz="2500" dirty="0">
                <a:latin typeface="Times New Roman"/>
                <a:cs typeface="Times New Roman"/>
              </a:rPr>
              <a:t>does </a:t>
            </a:r>
            <a:r>
              <a:rPr sz="2500" spc="-5" dirty="0">
                <a:latin typeface="Times New Roman"/>
                <a:cs typeface="Times New Roman"/>
              </a:rPr>
              <a:t>not </a:t>
            </a:r>
            <a:r>
              <a:rPr sz="2500" dirty="0">
                <a:latin typeface="Times New Roman"/>
                <a:cs typeface="Times New Roman"/>
              </a:rPr>
              <a:t>belong to </a:t>
            </a:r>
            <a:r>
              <a:rPr sz="2500" spc="-5" dirty="0">
                <a:latin typeface="Times New Roman"/>
                <a:cs typeface="Times New Roman"/>
              </a:rPr>
              <a:t>A, i.e., </a:t>
            </a:r>
            <a:r>
              <a:rPr sz="2500" dirty="0">
                <a:latin typeface="Times New Roman"/>
                <a:cs typeface="Times New Roman"/>
              </a:rPr>
              <a:t> </a:t>
            </a:r>
            <a:r>
              <a:rPr sz="2500" spc="-5" dirty="0">
                <a:latin typeface="Times New Roman"/>
                <a:cs typeface="Times New Roman"/>
              </a:rPr>
              <a:t>if</a:t>
            </a:r>
            <a:r>
              <a:rPr sz="2500" dirty="0">
                <a:latin typeface="Times New Roman"/>
                <a:cs typeface="Times New Roman"/>
              </a:rPr>
              <a:t> </a:t>
            </a:r>
            <a:r>
              <a:rPr sz="2500" i="1" spc="-5" dirty="0">
                <a:latin typeface="Times New Roman"/>
                <a:cs typeface="Times New Roman"/>
              </a:rPr>
              <a:t>A </a:t>
            </a:r>
            <a:r>
              <a:rPr sz="2500" spc="-5" dirty="0">
                <a:latin typeface="Cambria Math"/>
                <a:cs typeface="Cambria Math"/>
              </a:rPr>
              <a:t>⊆</a:t>
            </a:r>
            <a:r>
              <a:rPr sz="2500" spc="80" dirty="0">
                <a:latin typeface="Cambria Math"/>
                <a:cs typeface="Cambria Math"/>
              </a:rPr>
              <a:t> </a:t>
            </a:r>
            <a:r>
              <a:rPr sz="2500" i="1" spc="-5" dirty="0">
                <a:latin typeface="Times New Roman"/>
                <a:cs typeface="Times New Roman"/>
              </a:rPr>
              <a:t>B</a:t>
            </a:r>
            <a:r>
              <a:rPr sz="2500" i="1" spc="5" dirty="0">
                <a:latin typeface="Times New Roman"/>
                <a:cs typeface="Times New Roman"/>
              </a:rPr>
              <a:t> </a:t>
            </a:r>
            <a:r>
              <a:rPr sz="2500" spc="-5" dirty="0">
                <a:latin typeface="Times New Roman"/>
                <a:cs typeface="Times New Roman"/>
              </a:rPr>
              <a:t>but</a:t>
            </a:r>
            <a:r>
              <a:rPr sz="2500" spc="10" dirty="0">
                <a:latin typeface="Times New Roman"/>
                <a:cs typeface="Times New Roman"/>
              </a:rPr>
              <a:t> </a:t>
            </a:r>
            <a:r>
              <a:rPr sz="2500" i="1" spc="-5" dirty="0">
                <a:latin typeface="Times New Roman"/>
                <a:cs typeface="Times New Roman"/>
              </a:rPr>
              <a:t>A </a:t>
            </a:r>
            <a:r>
              <a:rPr sz="2500" spc="-5" dirty="0">
                <a:latin typeface="Cambria Math"/>
                <a:cs typeface="Cambria Math"/>
              </a:rPr>
              <a:t>≠</a:t>
            </a:r>
            <a:r>
              <a:rPr sz="2500" spc="65" dirty="0">
                <a:latin typeface="Cambria Math"/>
                <a:cs typeface="Cambria Math"/>
              </a:rPr>
              <a:t> </a:t>
            </a:r>
            <a:r>
              <a:rPr sz="2500" i="1" spc="-5" dirty="0">
                <a:latin typeface="Times New Roman"/>
                <a:cs typeface="Times New Roman"/>
              </a:rPr>
              <a:t>B</a:t>
            </a:r>
            <a:r>
              <a:rPr sz="2500" spc="-5" dirty="0">
                <a:latin typeface="Times New Roman"/>
                <a:cs typeface="Times New Roman"/>
              </a:rPr>
              <a:t>. It</a:t>
            </a:r>
            <a:r>
              <a:rPr sz="2500" spc="15" dirty="0">
                <a:latin typeface="Times New Roman"/>
                <a:cs typeface="Times New Roman"/>
              </a:rPr>
              <a:t>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denoted</a:t>
            </a:r>
            <a:r>
              <a:rPr sz="2500" spc="25" dirty="0">
                <a:latin typeface="Times New Roman"/>
                <a:cs typeface="Times New Roman"/>
              </a:rPr>
              <a:t> </a:t>
            </a:r>
            <a:r>
              <a:rPr sz="2500" spc="-10" dirty="0">
                <a:latin typeface="Times New Roman"/>
                <a:cs typeface="Times New Roman"/>
              </a:rPr>
              <a:t>as</a:t>
            </a:r>
            <a:r>
              <a:rPr sz="2500" spc="-135" dirty="0">
                <a:latin typeface="Times New Roman"/>
                <a:cs typeface="Times New Roman"/>
              </a:rPr>
              <a:t> </a:t>
            </a:r>
            <a:r>
              <a:rPr sz="2500" spc="-5" dirty="0">
                <a:latin typeface="Times New Roman"/>
                <a:cs typeface="Times New Roman"/>
              </a:rPr>
              <a:t>A</a:t>
            </a:r>
            <a:r>
              <a:rPr sz="2500" spc="-5" dirty="0">
                <a:latin typeface="Cambria Math"/>
                <a:cs typeface="Cambria Math"/>
              </a:rPr>
              <a:t>⊂</a:t>
            </a:r>
            <a:r>
              <a:rPr sz="2500" spc="140" dirty="0">
                <a:latin typeface="Cambria Math"/>
                <a:cs typeface="Cambria Math"/>
              </a:rPr>
              <a:t> </a:t>
            </a:r>
            <a:r>
              <a:rPr sz="2500" spc="25" dirty="0">
                <a:latin typeface="Cambria Math"/>
                <a:cs typeface="Cambria Math"/>
              </a:rPr>
              <a:t>𝐵.</a:t>
            </a:r>
            <a:endParaRPr sz="2500">
              <a:latin typeface="Cambria Math"/>
              <a:cs typeface="Cambria Math"/>
            </a:endParaRPr>
          </a:p>
          <a:p>
            <a:pPr marL="12700" algn="just">
              <a:lnSpc>
                <a:spcPts val="2700"/>
              </a:lnSpc>
              <a:spcBef>
                <a:spcPts val="20"/>
              </a:spcBef>
            </a:pPr>
            <a:r>
              <a:rPr sz="2500" spc="-65" dirty="0">
                <a:latin typeface="Times New Roman"/>
                <a:cs typeface="Times New Roman"/>
              </a:rPr>
              <a:t>Two</a:t>
            </a:r>
            <a:r>
              <a:rPr sz="2500" spc="-5" dirty="0">
                <a:latin typeface="Times New Roman"/>
                <a:cs typeface="Times New Roman"/>
              </a:rPr>
              <a:t> </a:t>
            </a:r>
            <a:r>
              <a:rPr sz="2500" dirty="0">
                <a:latin typeface="Times New Roman"/>
                <a:cs typeface="Times New Roman"/>
              </a:rPr>
              <a:t>sets</a:t>
            </a:r>
            <a:r>
              <a:rPr sz="2500" spc="-10" dirty="0">
                <a:latin typeface="Times New Roman"/>
                <a:cs typeface="Times New Roman"/>
              </a:rPr>
              <a:t> </a:t>
            </a:r>
            <a:r>
              <a:rPr sz="2500" spc="-5" dirty="0">
                <a:latin typeface="Times New Roman"/>
                <a:cs typeface="Times New Roman"/>
              </a:rPr>
              <a:t>A</a:t>
            </a:r>
            <a:r>
              <a:rPr sz="2500" spc="-120" dirty="0">
                <a:latin typeface="Times New Roman"/>
                <a:cs typeface="Times New Roman"/>
              </a:rPr>
              <a:t> </a:t>
            </a:r>
            <a:r>
              <a:rPr sz="2500" spc="-5" dirty="0">
                <a:latin typeface="Times New Roman"/>
                <a:cs typeface="Times New Roman"/>
              </a:rPr>
              <a:t>and</a:t>
            </a:r>
            <a:r>
              <a:rPr sz="2500" spc="-10" dirty="0">
                <a:latin typeface="Times New Roman"/>
                <a:cs typeface="Times New Roman"/>
              </a:rPr>
              <a:t> </a:t>
            </a:r>
            <a:r>
              <a:rPr sz="2500" spc="-5" dirty="0">
                <a:latin typeface="Times New Roman"/>
                <a:cs typeface="Times New Roman"/>
              </a:rPr>
              <a:t>B</a:t>
            </a:r>
            <a:r>
              <a:rPr sz="2500" spc="5" dirty="0">
                <a:latin typeface="Times New Roman"/>
                <a:cs typeface="Times New Roman"/>
              </a:rPr>
              <a:t> </a:t>
            </a:r>
            <a:r>
              <a:rPr sz="2500" dirty="0">
                <a:latin typeface="Times New Roman"/>
                <a:cs typeface="Times New Roman"/>
              </a:rPr>
              <a:t>are</a:t>
            </a:r>
            <a:r>
              <a:rPr sz="2500" spc="-5" dirty="0">
                <a:latin typeface="Times New Roman"/>
                <a:cs typeface="Times New Roman"/>
              </a:rPr>
              <a:t> </a:t>
            </a:r>
            <a:r>
              <a:rPr sz="2500" dirty="0">
                <a:latin typeface="Times New Roman"/>
                <a:cs typeface="Times New Roman"/>
              </a:rPr>
              <a:t>said</a:t>
            </a:r>
            <a:r>
              <a:rPr sz="2500" spc="20" dirty="0">
                <a:latin typeface="Times New Roman"/>
                <a:cs typeface="Times New Roman"/>
              </a:rPr>
              <a:t> </a:t>
            </a:r>
            <a:r>
              <a:rPr sz="2500" spc="-5" dirty="0">
                <a:latin typeface="Times New Roman"/>
                <a:cs typeface="Times New Roman"/>
              </a:rPr>
              <a:t>to </a:t>
            </a:r>
            <a:r>
              <a:rPr sz="2500" dirty="0">
                <a:latin typeface="Times New Roman"/>
                <a:cs typeface="Times New Roman"/>
              </a:rPr>
              <a:t>be</a:t>
            </a:r>
            <a:r>
              <a:rPr sz="2500" spc="10" dirty="0">
                <a:latin typeface="Times New Roman"/>
                <a:cs typeface="Times New Roman"/>
              </a:rPr>
              <a:t> </a:t>
            </a:r>
            <a:r>
              <a:rPr sz="2500" b="1" spc="-5" dirty="0">
                <a:latin typeface="Times New Roman"/>
                <a:cs typeface="Times New Roman"/>
              </a:rPr>
              <a:t>equal</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i.e.,</a:t>
            </a:r>
            <a:r>
              <a:rPr sz="2500" spc="-10" dirty="0">
                <a:latin typeface="Times New Roman"/>
                <a:cs typeface="Times New Roman"/>
              </a:rPr>
              <a:t> </a:t>
            </a:r>
            <a:r>
              <a:rPr sz="2500" spc="-5" dirty="0">
                <a:latin typeface="Times New Roman"/>
                <a:cs typeface="Times New Roman"/>
              </a:rPr>
              <a:t>A=B,</a:t>
            </a:r>
            <a:r>
              <a:rPr sz="2500" dirty="0">
                <a:latin typeface="Times New Roman"/>
                <a:cs typeface="Times New Roman"/>
              </a:rPr>
              <a:t> </a:t>
            </a:r>
            <a:r>
              <a:rPr sz="2500" spc="-5" dirty="0">
                <a:latin typeface="Times New Roman"/>
                <a:cs typeface="Times New Roman"/>
              </a:rPr>
              <a:t>i.e.,</a:t>
            </a:r>
            <a:r>
              <a:rPr sz="2500" spc="-15" dirty="0">
                <a:latin typeface="Times New Roman"/>
                <a:cs typeface="Times New Roman"/>
              </a:rPr>
              <a:t> </a:t>
            </a:r>
            <a:r>
              <a:rPr sz="2500" spc="-5" dirty="0">
                <a:latin typeface="Times New Roman"/>
                <a:cs typeface="Times New Roman"/>
              </a:rPr>
              <a:t>if</a:t>
            </a:r>
            <a:r>
              <a:rPr sz="2500" spc="-20" dirty="0">
                <a:latin typeface="Times New Roman"/>
                <a:cs typeface="Times New Roman"/>
              </a:rPr>
              <a:t> </a:t>
            </a:r>
            <a:r>
              <a:rPr sz="2500" i="1" spc="-5" dirty="0">
                <a:latin typeface="Times New Roman"/>
                <a:cs typeface="Times New Roman"/>
              </a:rPr>
              <a:t>A</a:t>
            </a:r>
            <a:r>
              <a:rPr sz="2500" i="1" spc="-15" dirty="0">
                <a:latin typeface="Times New Roman"/>
                <a:cs typeface="Times New Roman"/>
              </a:rPr>
              <a:t> </a:t>
            </a:r>
            <a:r>
              <a:rPr sz="2500" spc="-5" dirty="0">
                <a:latin typeface="Cambria Math"/>
                <a:cs typeface="Cambria Math"/>
              </a:rPr>
              <a:t>⊆</a:t>
            </a:r>
            <a:r>
              <a:rPr sz="2500" spc="45" dirty="0">
                <a:latin typeface="Cambria Math"/>
                <a:cs typeface="Cambria Math"/>
              </a:rPr>
              <a:t> </a:t>
            </a:r>
            <a:r>
              <a:rPr sz="2500" i="1" spc="-5" dirty="0">
                <a:latin typeface="Times New Roman"/>
                <a:cs typeface="Times New Roman"/>
              </a:rPr>
              <a:t>B</a:t>
            </a:r>
            <a:r>
              <a:rPr sz="2500" i="1" spc="590" dirty="0">
                <a:latin typeface="Times New Roman"/>
                <a:cs typeface="Times New Roman"/>
              </a:rPr>
              <a:t> </a:t>
            </a:r>
            <a:r>
              <a:rPr sz="2500" spc="-10" dirty="0">
                <a:latin typeface="Times New Roman"/>
                <a:cs typeface="Times New Roman"/>
              </a:rPr>
              <a:t>and</a:t>
            </a:r>
            <a:endParaRPr sz="2500">
              <a:latin typeface="Times New Roman"/>
              <a:cs typeface="Times New Roman"/>
            </a:endParaRPr>
          </a:p>
          <a:p>
            <a:pPr marL="12700" algn="just">
              <a:lnSpc>
                <a:spcPts val="2700"/>
              </a:lnSpc>
            </a:pPr>
            <a:r>
              <a:rPr sz="2500" i="1" spc="-5" dirty="0">
                <a:latin typeface="Times New Roman"/>
                <a:cs typeface="Times New Roman"/>
              </a:rPr>
              <a:t>B</a:t>
            </a:r>
            <a:r>
              <a:rPr sz="2500" i="1" spc="-35" dirty="0">
                <a:latin typeface="Times New Roman"/>
                <a:cs typeface="Times New Roman"/>
              </a:rPr>
              <a:t> </a:t>
            </a:r>
            <a:r>
              <a:rPr sz="2500" spc="-5" dirty="0">
                <a:latin typeface="Cambria Math"/>
                <a:cs typeface="Cambria Math"/>
              </a:rPr>
              <a:t>⊆</a:t>
            </a:r>
            <a:r>
              <a:rPr sz="2500" spc="40" dirty="0">
                <a:latin typeface="Cambria Math"/>
                <a:cs typeface="Cambria Math"/>
              </a:rPr>
              <a:t> </a:t>
            </a:r>
            <a:r>
              <a:rPr sz="2500" i="1" spc="-5" dirty="0">
                <a:latin typeface="Times New Roman"/>
                <a:cs typeface="Times New Roman"/>
              </a:rPr>
              <a:t>A.</a:t>
            </a:r>
            <a:endParaRPr sz="2500">
              <a:latin typeface="Times New Roman"/>
              <a:cs typeface="Times New Roman"/>
            </a:endParaRPr>
          </a:p>
          <a:p>
            <a:pPr>
              <a:lnSpc>
                <a:spcPct val="100000"/>
              </a:lnSpc>
              <a:spcBef>
                <a:spcPts val="45"/>
              </a:spcBef>
            </a:pPr>
            <a:endParaRPr sz="2550">
              <a:latin typeface="Times New Roman"/>
              <a:cs typeface="Times New Roman"/>
            </a:endParaRPr>
          </a:p>
          <a:p>
            <a:pPr marL="12700">
              <a:lnSpc>
                <a:spcPct val="100000"/>
              </a:lnSpc>
              <a:spcBef>
                <a:spcPts val="5"/>
              </a:spcBef>
            </a:pPr>
            <a:r>
              <a:rPr sz="3100" b="1" u="heavy" spc="-5" dirty="0">
                <a:uFill>
                  <a:solidFill>
                    <a:srgbClr val="000000"/>
                  </a:solidFill>
                </a:uFill>
                <a:latin typeface="Times New Roman"/>
                <a:cs typeface="Times New Roman"/>
              </a:rPr>
              <a:t>Example:</a:t>
            </a:r>
            <a:endParaRPr sz="3100">
              <a:latin typeface="Times New Roman"/>
              <a:cs typeface="Times New Roman"/>
            </a:endParaRPr>
          </a:p>
          <a:p>
            <a:pPr marL="355600" marR="8890" indent="-342900">
              <a:lnSpc>
                <a:spcPts val="2400"/>
              </a:lnSpc>
              <a:spcBef>
                <a:spcPts val="600"/>
              </a:spcBef>
              <a:buFont typeface="Wingdings"/>
              <a:buChar char=""/>
              <a:tabLst>
                <a:tab pos="355600" algn="l"/>
                <a:tab pos="5900420" algn="l"/>
                <a:tab pos="7124700" algn="l"/>
              </a:tabLst>
            </a:pPr>
            <a:r>
              <a:rPr sz="2500" dirty="0">
                <a:latin typeface="Times New Roman"/>
                <a:cs typeface="Times New Roman"/>
              </a:rPr>
              <a:t>If</a:t>
            </a:r>
            <a:r>
              <a:rPr sz="2500" spc="25" dirty="0">
                <a:latin typeface="Times New Roman"/>
                <a:cs typeface="Times New Roman"/>
              </a:rPr>
              <a:t> </a:t>
            </a:r>
            <a:r>
              <a:rPr sz="2500" i="1" spc="-5" dirty="0">
                <a:latin typeface="Times New Roman"/>
                <a:cs typeface="Times New Roman"/>
              </a:rPr>
              <a:t>A</a:t>
            </a:r>
            <a:r>
              <a:rPr sz="2500" spc="-5" dirty="0">
                <a:latin typeface="Times New Roman"/>
                <a:cs typeface="Times New Roman"/>
              </a:rPr>
              <a:t>={a,b},</a:t>
            </a:r>
            <a:r>
              <a:rPr sz="2500" spc="50" dirty="0">
                <a:latin typeface="Times New Roman"/>
                <a:cs typeface="Times New Roman"/>
              </a:rPr>
              <a:t> </a:t>
            </a:r>
            <a:r>
              <a:rPr sz="2500" i="1" spc="-5" dirty="0">
                <a:latin typeface="Times New Roman"/>
                <a:cs typeface="Times New Roman"/>
              </a:rPr>
              <a:t>B</a:t>
            </a:r>
            <a:r>
              <a:rPr sz="2500" i="1" spc="35" dirty="0">
                <a:latin typeface="Times New Roman"/>
                <a:cs typeface="Times New Roman"/>
              </a:rPr>
              <a:t> </a:t>
            </a:r>
            <a:r>
              <a:rPr sz="2500" spc="-5" dirty="0">
                <a:latin typeface="Times New Roman"/>
                <a:cs typeface="Times New Roman"/>
              </a:rPr>
              <a:t>={a,b,c}</a:t>
            </a:r>
            <a:r>
              <a:rPr sz="2500" spc="50" dirty="0">
                <a:latin typeface="Times New Roman"/>
                <a:cs typeface="Times New Roman"/>
              </a:rPr>
              <a:t> </a:t>
            </a:r>
            <a:r>
              <a:rPr sz="2500" spc="-5" dirty="0">
                <a:latin typeface="Times New Roman"/>
                <a:cs typeface="Times New Roman"/>
              </a:rPr>
              <a:t>and</a:t>
            </a:r>
            <a:r>
              <a:rPr sz="2500" spc="25" dirty="0">
                <a:latin typeface="Times New Roman"/>
                <a:cs typeface="Times New Roman"/>
              </a:rPr>
              <a:t> </a:t>
            </a:r>
            <a:r>
              <a:rPr sz="2500" i="1" spc="-5" dirty="0">
                <a:latin typeface="Times New Roman"/>
                <a:cs typeface="Times New Roman"/>
              </a:rPr>
              <a:t>C</a:t>
            </a:r>
            <a:r>
              <a:rPr sz="2500" i="1" spc="50" dirty="0">
                <a:latin typeface="Times New Roman"/>
                <a:cs typeface="Times New Roman"/>
              </a:rPr>
              <a:t> </a:t>
            </a:r>
            <a:r>
              <a:rPr sz="2500" spc="-5" dirty="0">
                <a:latin typeface="Times New Roman"/>
                <a:cs typeface="Times New Roman"/>
              </a:rPr>
              <a:t>={b,c,a}</a:t>
            </a:r>
            <a:r>
              <a:rPr sz="2500" spc="40" dirty="0">
                <a:latin typeface="Times New Roman"/>
                <a:cs typeface="Times New Roman"/>
              </a:rPr>
              <a:t> </a:t>
            </a:r>
            <a:r>
              <a:rPr sz="2500" dirty="0">
                <a:latin typeface="Times New Roman"/>
                <a:cs typeface="Times New Roman"/>
              </a:rPr>
              <a:t>then</a:t>
            </a:r>
            <a:r>
              <a:rPr sz="2500" spc="45" dirty="0">
                <a:latin typeface="Times New Roman"/>
                <a:cs typeface="Times New Roman"/>
              </a:rPr>
              <a:t> </a:t>
            </a:r>
            <a:r>
              <a:rPr sz="2500" i="1" spc="-5" dirty="0">
                <a:latin typeface="Times New Roman"/>
                <a:cs typeface="Times New Roman"/>
              </a:rPr>
              <a:t>A</a:t>
            </a:r>
            <a:r>
              <a:rPr sz="2500" i="1" spc="40" dirty="0">
                <a:latin typeface="Times New Roman"/>
                <a:cs typeface="Times New Roman"/>
              </a:rPr>
              <a:t> </a:t>
            </a:r>
            <a:r>
              <a:rPr sz="2500" spc="-5" dirty="0">
                <a:latin typeface="Times New Roman"/>
                <a:cs typeface="Times New Roman"/>
              </a:rPr>
              <a:t>and</a:t>
            </a:r>
            <a:r>
              <a:rPr sz="2500" spc="40" dirty="0">
                <a:latin typeface="Times New Roman"/>
                <a:cs typeface="Times New Roman"/>
              </a:rPr>
              <a:t> </a:t>
            </a:r>
            <a:r>
              <a:rPr sz="2500" i="1" spc="-5" dirty="0">
                <a:latin typeface="Times New Roman"/>
                <a:cs typeface="Times New Roman"/>
              </a:rPr>
              <a:t>B	</a:t>
            </a:r>
            <a:r>
              <a:rPr sz="2500" dirty="0">
                <a:latin typeface="Times New Roman"/>
                <a:cs typeface="Times New Roman"/>
              </a:rPr>
              <a:t>are</a:t>
            </a:r>
            <a:r>
              <a:rPr sz="2500" spc="-70" dirty="0">
                <a:latin typeface="Times New Roman"/>
                <a:cs typeface="Times New Roman"/>
              </a:rPr>
              <a:t> </a:t>
            </a:r>
            <a:r>
              <a:rPr sz="2500" dirty="0">
                <a:latin typeface="Times New Roman"/>
                <a:cs typeface="Times New Roman"/>
              </a:rPr>
              <a:t>subsets </a:t>
            </a:r>
            <a:r>
              <a:rPr sz="2500" spc="-610" dirty="0">
                <a:latin typeface="Times New Roman"/>
                <a:cs typeface="Times New Roman"/>
              </a:rPr>
              <a:t> </a:t>
            </a:r>
            <a:r>
              <a:rPr sz="2500" spc="-5" dirty="0">
                <a:latin typeface="Times New Roman"/>
                <a:cs typeface="Times New Roman"/>
              </a:rPr>
              <a:t>of</a:t>
            </a:r>
            <a:r>
              <a:rPr sz="2500" spc="10" dirty="0">
                <a:latin typeface="Times New Roman"/>
                <a:cs typeface="Times New Roman"/>
              </a:rPr>
              <a:t> </a:t>
            </a:r>
            <a:r>
              <a:rPr sz="2500" i="1" dirty="0">
                <a:latin typeface="Times New Roman"/>
                <a:cs typeface="Times New Roman"/>
              </a:rPr>
              <a:t>C</a:t>
            </a:r>
            <a:r>
              <a:rPr sz="2500" dirty="0">
                <a:latin typeface="Times New Roman"/>
                <a:cs typeface="Times New Roman"/>
              </a:rPr>
              <a:t>, </a:t>
            </a:r>
            <a:r>
              <a:rPr sz="2500" spc="-5" dirty="0">
                <a:latin typeface="Times New Roman"/>
                <a:cs typeface="Times New Roman"/>
              </a:rPr>
              <a:t>but</a:t>
            </a:r>
            <a:r>
              <a:rPr sz="2500" spc="10" dirty="0">
                <a:latin typeface="Times New Roman"/>
                <a:cs typeface="Times New Roman"/>
              </a:rPr>
              <a:t> </a:t>
            </a:r>
            <a:r>
              <a:rPr sz="2500" i="1" spc="-5" dirty="0">
                <a:latin typeface="Times New Roman"/>
                <a:cs typeface="Times New Roman"/>
              </a:rPr>
              <a:t>A</a:t>
            </a:r>
            <a:r>
              <a:rPr sz="2500" i="1" spc="15" dirty="0">
                <a:latin typeface="Times New Roman"/>
                <a:cs typeface="Times New Roman"/>
              </a:rPr>
              <a:t>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a</a:t>
            </a:r>
            <a:r>
              <a:rPr sz="2500" spc="10" dirty="0">
                <a:latin typeface="Times New Roman"/>
                <a:cs typeface="Times New Roman"/>
              </a:rPr>
              <a:t> </a:t>
            </a:r>
            <a:r>
              <a:rPr sz="2500" spc="-5" dirty="0">
                <a:latin typeface="Times New Roman"/>
                <a:cs typeface="Times New Roman"/>
              </a:rPr>
              <a:t>proper</a:t>
            </a:r>
            <a:r>
              <a:rPr sz="2500" spc="35" dirty="0">
                <a:latin typeface="Times New Roman"/>
                <a:cs typeface="Times New Roman"/>
              </a:rPr>
              <a:t> </a:t>
            </a:r>
            <a:r>
              <a:rPr sz="2500" spc="-5" dirty="0">
                <a:latin typeface="Times New Roman"/>
                <a:cs typeface="Times New Roman"/>
              </a:rPr>
              <a:t>subset</a:t>
            </a:r>
            <a:r>
              <a:rPr sz="2500" spc="25" dirty="0">
                <a:latin typeface="Times New Roman"/>
                <a:cs typeface="Times New Roman"/>
              </a:rPr>
              <a:t> </a:t>
            </a:r>
            <a:r>
              <a:rPr sz="2500" spc="-5" dirty="0">
                <a:latin typeface="Times New Roman"/>
                <a:cs typeface="Times New Roman"/>
              </a:rPr>
              <a:t>of</a:t>
            </a:r>
            <a:r>
              <a:rPr sz="2500" spc="15" dirty="0">
                <a:latin typeface="Times New Roman"/>
                <a:cs typeface="Times New Roman"/>
              </a:rPr>
              <a:t> </a:t>
            </a:r>
            <a:r>
              <a:rPr sz="2500" i="1" spc="-5" dirty="0">
                <a:latin typeface="Times New Roman"/>
                <a:cs typeface="Times New Roman"/>
              </a:rPr>
              <a:t>C</a:t>
            </a:r>
            <a:r>
              <a:rPr sz="2500" i="1" spc="5" dirty="0">
                <a:latin typeface="Times New Roman"/>
                <a:cs typeface="Times New Roman"/>
              </a:rPr>
              <a:t> </a:t>
            </a:r>
            <a:r>
              <a:rPr sz="2500" spc="-5" dirty="0">
                <a:latin typeface="Times New Roman"/>
                <a:cs typeface="Times New Roman"/>
              </a:rPr>
              <a:t>while</a:t>
            </a:r>
            <a:r>
              <a:rPr sz="2500" spc="20" dirty="0">
                <a:latin typeface="Times New Roman"/>
                <a:cs typeface="Times New Roman"/>
              </a:rPr>
              <a:t> </a:t>
            </a:r>
            <a:r>
              <a:rPr sz="2500" i="1" spc="-5" dirty="0">
                <a:latin typeface="Times New Roman"/>
                <a:cs typeface="Times New Roman"/>
              </a:rPr>
              <a:t>B	</a:t>
            </a:r>
            <a:r>
              <a:rPr sz="2500" spc="-5" dirty="0">
                <a:latin typeface="Times New Roman"/>
                <a:cs typeface="Times New Roman"/>
              </a:rPr>
              <a:t>is</a:t>
            </a:r>
            <a:r>
              <a:rPr sz="2500" spc="-10" dirty="0">
                <a:latin typeface="Times New Roman"/>
                <a:cs typeface="Times New Roman"/>
              </a:rPr>
              <a:t> </a:t>
            </a:r>
            <a:r>
              <a:rPr sz="2500" spc="-5" dirty="0">
                <a:latin typeface="Times New Roman"/>
                <a:cs typeface="Times New Roman"/>
              </a:rPr>
              <a:t>not,</a:t>
            </a:r>
            <a:r>
              <a:rPr sz="2500" dirty="0">
                <a:latin typeface="Times New Roman"/>
                <a:cs typeface="Times New Roman"/>
              </a:rPr>
              <a:t> </a:t>
            </a:r>
            <a:r>
              <a:rPr sz="2500" spc="-5" dirty="0">
                <a:latin typeface="Times New Roman"/>
                <a:cs typeface="Times New Roman"/>
              </a:rPr>
              <a:t>Since</a:t>
            </a:r>
            <a:r>
              <a:rPr sz="2500" spc="15" dirty="0">
                <a:latin typeface="Times New Roman"/>
                <a:cs typeface="Times New Roman"/>
              </a:rPr>
              <a:t> </a:t>
            </a:r>
            <a:r>
              <a:rPr sz="2500" i="1" spc="-5" dirty="0">
                <a:latin typeface="Times New Roman"/>
                <a:cs typeface="Times New Roman"/>
              </a:rPr>
              <a:t>B=C</a:t>
            </a:r>
            <a:r>
              <a:rPr sz="2500" spc="-5" dirty="0">
                <a:latin typeface="Times New Roman"/>
                <a:cs typeface="Times New Roman"/>
              </a:rPr>
              <a:t>.</a:t>
            </a:r>
            <a:endParaRPr sz="25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12423</Words>
  <Application>Microsoft Office PowerPoint</Application>
  <PresentationFormat>On-screen Show (4:3)</PresentationFormat>
  <Paragraphs>1154</Paragraphs>
  <Slides>74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Arial MT</vt:lpstr>
      <vt:lpstr>Calibri</vt:lpstr>
      <vt:lpstr>Cambria Math</vt:lpstr>
      <vt:lpstr>Georgia</vt:lpstr>
      <vt:lpstr>Lucida Sans Unicode</vt:lpstr>
      <vt:lpstr>Symbol</vt:lpstr>
      <vt:lpstr>Times New Roman</vt:lpstr>
      <vt:lpstr>Wingdings</vt:lpstr>
      <vt:lpstr>Office Theme</vt:lpstr>
      <vt:lpstr>UNIT 1 (18MAB302T)</vt:lpstr>
      <vt:lpstr>Contents</vt:lpstr>
      <vt:lpstr>Set Theory</vt:lpstr>
      <vt:lpstr>Representation of a Set:</vt:lpstr>
      <vt:lpstr>Set Builder Notation:</vt:lpstr>
      <vt:lpstr>Cardinality of a Set: Cardinality of a set A, denoted by |A|, is the number of  elements of the set. The number is also referred as the cardinal  number. If a set has an infinite number of elements, its  cardinality is ∞.</vt:lpstr>
      <vt:lpstr>Universal Set: The set which contains all the elements under consideration is  called the Universal set and denoted as U.</vt:lpstr>
      <vt:lpstr>Finite Set:</vt:lpstr>
      <vt:lpstr>PowerPoint Presentation</vt:lpstr>
      <vt:lpstr>Power Set Given a set S, the set of all subset of the set S is called the  power Set of S and is denoted by P(S).</vt:lpstr>
      <vt:lpstr>Operations on Sets</vt:lpstr>
      <vt:lpstr>4. Two sets A and B are called Disjoint sets if they do not have any</vt:lpstr>
      <vt:lpstr>The Algebraic laws of Set Theory</vt:lpstr>
      <vt:lpstr>5. Double complement law or Involution law:(A′)′ = A</vt:lpstr>
      <vt:lpstr>The Principle of Duality</vt:lpstr>
      <vt:lpstr>PowerPoint Presentation</vt:lpstr>
      <vt:lpstr>Examples</vt:lpstr>
      <vt:lpstr>Partition of a Set</vt:lpstr>
      <vt:lpstr>Example: 1</vt:lpstr>
      <vt:lpstr>Cartesian Product of Sets</vt:lpstr>
      <vt:lpstr>Relations</vt:lpstr>
      <vt:lpstr>Domain and Range of Relation: If there are two sets A and B and a relation from A to B is R(a, b),  then the Domain of R   is defined as the set {a |(a, b) ∈ R for some  b in B} and the Range of R is defined as the set {b |(a, b) ∈R for  some a in A}.</vt:lpstr>
      <vt:lpstr>Types of relations</vt:lpstr>
      <vt:lpstr>4. If R is any relation from A to B, the Inverse of R denoted by 𝑅−1 is the relation from B to A which consists of those ordered  pairs got by interchanging the elements of the ordered pairs in R.</vt:lpstr>
      <vt:lpstr>Operations on Relations</vt:lpstr>
      <vt:lpstr>Example</vt:lpstr>
      <vt:lpstr>Composition of Relations:</vt:lpstr>
      <vt:lpstr>Properties of Relations</vt:lpstr>
      <vt:lpstr>5. Transitive Relation:</vt:lpstr>
      <vt:lpstr>Equivalence and Partial ordering Relation</vt:lpstr>
      <vt:lpstr>Examples</vt:lpstr>
      <vt:lpstr>2.If R is the relation on the set of positive integers such that  (a,b) ∈R if and only if ab is a perfect square, Show that R is an  equivalence relation. Solution:</vt:lpstr>
      <vt:lpstr>3. If R is the relation on the set of positive integers such that (a,b) ∈R if  and only if 𝑎2 + 𝑏 is even, Prove that R is an equivalence relation. Solution:</vt:lpstr>
      <vt:lpstr>4. If R is the relation on the set of integers such that (a,b) ∈R if and only  if 3a+4b=7n for some integer n, Prove that R is an equivalence  relation.</vt:lpstr>
      <vt:lpstr>Poset</vt:lpstr>
      <vt:lpstr>Example:</vt:lpstr>
      <vt:lpstr>Operations</vt:lpstr>
      <vt:lpstr>Examples</vt:lpstr>
      <vt:lpstr>Representation of Relations By Graphs</vt:lpstr>
      <vt:lpstr>Hasse Diagrams For Partial Orderings</vt:lpstr>
      <vt:lpstr>PowerPoint Presentation</vt:lpstr>
      <vt:lpstr>Terminology related to Posets</vt:lpstr>
      <vt:lpstr>Example:</vt:lpstr>
      <vt:lpstr>PowerPoint Presentation</vt:lpstr>
      <vt:lpstr>Examples:</vt:lpstr>
      <vt:lpstr>PowerPoint Presentation</vt:lpstr>
      <vt:lpstr>3. Draw the Digraph representing the partial ordering P={(a,b)| a divides b} on the set</vt:lpstr>
      <vt:lpstr>Deleting all the loops at the vertices, deleting all the edges occurring due to transitivity,  arranging all the edges to point upward and deleting all arrows, we get the corresponding  Hasse diagram as given below.</vt:lpstr>
      <vt:lpstr>Problem Questions</vt:lpstr>
      <vt:lpstr>Closures of Relations</vt:lpstr>
      <vt:lpstr>PowerPoint Presentation</vt:lpstr>
      <vt:lpstr>Transitive Closure and Warshall’s Algorithm</vt:lpstr>
      <vt:lpstr>PowerPoint Presentation</vt:lpstr>
      <vt:lpstr>PowerPoint Presentation</vt:lpstr>
      <vt:lpstr>PowerPoint Presentation</vt:lpstr>
      <vt:lpstr>PowerPoint Presentation</vt:lpstr>
      <vt:lpstr>Functions</vt:lpstr>
      <vt:lpstr>PowerPoint Presentation</vt:lpstr>
      <vt:lpstr>PowerPoint Presentation</vt:lpstr>
      <vt:lpstr>Composition, Identity and Inverse of function:</vt:lpstr>
      <vt:lpstr>PowerPoint Presentation</vt:lpstr>
      <vt:lpstr>PowerPoint Presentation</vt:lpstr>
      <vt:lpstr>PowerPoint Presentation</vt:lpstr>
      <vt:lpstr>Since g is a function,  g(b)  A for  b  B .</vt:lpstr>
      <vt:lpstr>PowerPoint Presentation</vt:lpstr>
      <vt:lpstr>If f  : Z  N  0 defined by f (x)  2x  1 if</vt:lpstr>
      <vt:lpstr>If y is even, then its pre image is  y since f   y      y   y (as  y   0) .</vt:lpstr>
      <vt:lpstr>If A={1,2,3,4,5} , B={1,2,3,8,9} and the functions f  : A  B and  g : A  A are defined by f ={(1,8), (3,9),(4,3),(2,1),(5,2)} and g={(1,2),(3,1),(2,2),(4,3),(5,2)}, find f ∘ g , g ∘ f  , f ∘ f</vt:lpstr>
      <vt:lpstr>PowerPoint Presentation</vt:lpstr>
      <vt:lpstr>(g ∘ g)(1)  g(g(1))  g(2)  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Dhurairaj Radhakrishnan</cp:lastModifiedBy>
  <cp:revision>1</cp:revision>
  <dcterms:created xsi:type="dcterms:W3CDTF">2022-01-10T13:59:08Z</dcterms:created>
  <dcterms:modified xsi:type="dcterms:W3CDTF">2022-01-10T14:01:33Z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2021-07-09T00:00:00Z</vt:filetime>
  </property>
  <property fmtid="{D5CDD505-2E9C-101B-9397-08002B2CF9AE}" pid="3" name="Creator">
    <vt:lpwstr>Microsoft® PowerPoint® 2010</vt:lpwstr>
  </property>
  <property fmtid="{D5CDD505-2E9C-101B-9397-08002B2CF9AE}" pid="4" name="LastSaved">
    <vt:filetime>2022-01-10T00:00:00Z</vt:filetime>
  </property>
</Properties>
</file>