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>
      <p:cViewPr>
        <p:scale>
          <a:sx n="10" d="100"/>
          <a:sy n="10" d="100"/>
        </p:scale>
        <p:origin x="4800" y="2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084706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2">
  <a:themeElements>
    <a:clrScheme name="Theme9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Theme92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Dhurairaj Radhakrishnan</cp:lastModifiedBy>
  <cp:revision>1</cp:revision>
  <dcterms:created xsi:type="dcterms:W3CDTF">2022-01-10T16:06:33Z</dcterms:created>
  <dcterms:modified xsi:type="dcterms:W3CDTF">2022-01-10T16:11:40Z</dcterms:modified>
  <cp:category/>
</cp:coreProperties>
</file>