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59" r:id="rId4"/>
    <p:sldId id="260" r:id="rId5"/>
    <p:sldId id="293" r:id="rId6"/>
    <p:sldId id="292" r:id="rId7"/>
    <p:sldId id="275" r:id="rId8"/>
    <p:sldId id="294" r:id="rId9"/>
    <p:sldId id="295" r:id="rId10"/>
    <p:sldId id="296" r:id="rId11"/>
    <p:sldId id="285" r:id="rId12"/>
    <p:sldId id="286" r:id="rId13"/>
    <p:sldId id="287" r:id="rId14"/>
    <p:sldId id="288" r:id="rId15"/>
    <p:sldId id="289" r:id="rId16"/>
    <p:sldId id="29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4660"/>
  </p:normalViewPr>
  <p:slideViewPr>
    <p:cSldViewPr>
      <p:cViewPr varScale="1">
        <p:scale>
          <a:sx n="81" d="100"/>
          <a:sy n="81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9C166-B84B-4B93-A01D-66C340B69227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CB341-30D5-44C6-97DF-094341CBDE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C0C4-C443-4C90-83EB-9572E3E1574B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22E-4D74-4447-9DA7-46AA9254530A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481-94C1-45C1-B0BA-C0548D9BA0C0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66-4ACF-49CE-8E67-2F01C2AE88F2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D881-362D-48A1-AC96-A6B8DE06928A}" type="datetime5">
              <a:rPr lang="en-US" smtClean="0"/>
              <a:t>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064C-75AF-4F23-BAB5-EC3F1D201A8C}" type="datetime5">
              <a:rPr lang="en-US" smtClean="0"/>
              <a:t>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81E-2E62-46DD-940E-2A2E40716EFD}" type="datetime5">
              <a:rPr lang="en-US" smtClean="0"/>
              <a:t>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4726-9B79-4B44-B6AD-05B111CE74F1}" type="datetime5">
              <a:rPr lang="en-US" smtClean="0"/>
              <a:t>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9E69-5806-4A7C-B17B-9FEEF538B3A3}" type="datetime5">
              <a:rPr lang="en-US" smtClean="0"/>
              <a:t>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39C0-6F65-4A9F-B751-DA2FCFBE161F}" type="datetime5">
              <a:rPr lang="en-US" smtClean="0"/>
              <a:t>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19D6-8FD9-4E63-990C-1ED2F601B55B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079E-4E7A-4FA7-B38C-D1B6486B3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191000"/>
            <a:ext cx="473964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PROJECT MEMBERS: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4341495"/>
            <a:ext cx="3581400" cy="1997075"/>
          </a:xfrm>
        </p:spPr>
        <p:txBody>
          <a:bodyPr/>
          <a:lstStyle/>
          <a:p>
            <a:pPr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DETAILS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85800" y="850898"/>
            <a:ext cx="8229600" cy="15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SRM Institute of Science and Technology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Ramapuram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Campus, Chennai-89</a:t>
            </a:r>
            <a:endParaRPr kumimoji="0" lang="en-US" sz="3400" b="1" i="0" u="none" strike="noStrike" kern="1200" cap="none" spc="0" normalizeH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3000" b="1" baseline="0" dirty="0">
              <a:solidFill>
                <a:srgbClr val="00206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0" lang="en-US" sz="33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457200" y="3258819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73CA-B763-4E3B-8A61-8352FA8DEE2E}" type="datetime5">
              <a:rPr lang="en-US" smtClean="0"/>
              <a:t>8-Feb-23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</a:t>
            </a:fld>
            <a:endParaRPr lang="en-US"/>
          </a:p>
        </p:txBody>
      </p:sp>
      <p:pic>
        <p:nvPicPr>
          <p:cNvPr id="13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423670" cy="10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6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Architecture Diagram</a:t>
            </a:r>
            <a:b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11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04625B-5119-2B55-F426-84587AEC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</a:pPr>
            <a:r>
              <a:rPr lang="en-US"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 Used </a:t>
            </a:r>
            <a:b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each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13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     Module 1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2033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br>
              <a:rPr lang="en-US" sz="4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4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Module 2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3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3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 </a:t>
            </a:r>
            <a:r>
              <a:rPr lang="en-US" sz="1800" dirty="0"/>
              <a:t>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16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333500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0BBE-E781-4984-93B1-3EC70C01FF07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8-Feb-23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9A1-E333-4270-9553-17EA0BD1F078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8-Feb-23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7AB0-B34F-4BCE-AB99-36B18E66469A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8-Feb-23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310-A59C-4E87-856F-CAA3E63E73BA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8-Feb-23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5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</a:t>
            </a:r>
            <a:r>
              <a:rPr lang="en-US" sz="2800" b="1" dirty="0"/>
              <a:t> Hardware Requirements</a:t>
            </a:r>
            <a:endParaRPr lang="en-US" sz="2800" dirty="0"/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Software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115351"/>
            <a:ext cx="1457326" cy="9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 – </a:t>
            </a:r>
            <a:b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Survey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      :</a:t>
            </a:r>
          </a:p>
          <a:p>
            <a:r>
              <a:rPr lang="en-US" sz="2000" dirty="0"/>
              <a:t>Authors:</a:t>
            </a:r>
          </a:p>
          <a:p>
            <a:r>
              <a:rPr lang="en-US" sz="2000" dirty="0"/>
              <a:t>Year       : </a:t>
            </a:r>
          </a:p>
          <a:p>
            <a:r>
              <a:rPr lang="en-US" sz="2000" dirty="0">
                <a:sym typeface="+mn-ea"/>
              </a:rPr>
              <a:t>Inference:</a:t>
            </a:r>
          </a:p>
          <a:p>
            <a:r>
              <a:rPr lang="en-US" sz="2000" dirty="0">
                <a:sym typeface="+mn-ea"/>
              </a:rPr>
              <a:t>Advantages:  </a:t>
            </a:r>
            <a:r>
              <a:rPr lang="en-US" sz="2000" dirty="0"/>
              <a:t>                             </a:t>
            </a:r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Disadvantages: </a:t>
            </a:r>
          </a:p>
          <a:p>
            <a:pPr marL="0" indent="0">
              <a:buNone/>
            </a:pPr>
            <a:r>
              <a:rPr lang="en-US" sz="2000" dirty="0"/>
              <a:t>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423670" cy="10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 – Survey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Title       :</a:t>
            </a:r>
          </a:p>
          <a:p>
            <a:r>
              <a:rPr lang="en-US" sz="2000" dirty="0"/>
              <a:t>Authors:</a:t>
            </a:r>
          </a:p>
          <a:p>
            <a:r>
              <a:rPr lang="en-US" sz="2000" dirty="0"/>
              <a:t>Year       : </a:t>
            </a:r>
          </a:p>
          <a:p>
            <a:r>
              <a:rPr lang="en-US" sz="2000" dirty="0">
                <a:sym typeface="+mn-ea"/>
              </a:rPr>
              <a:t>Inference:</a:t>
            </a:r>
          </a:p>
          <a:p>
            <a:r>
              <a:rPr lang="en-US" sz="2000" dirty="0">
                <a:sym typeface="+mn-ea"/>
              </a:rPr>
              <a:t>Advantages:  </a:t>
            </a:r>
            <a:r>
              <a:rPr lang="en-US" sz="2000" dirty="0"/>
              <a:t>                             </a:t>
            </a:r>
            <a:endParaRPr lang="en-US" sz="2000" dirty="0">
              <a:sym typeface="+mn-ea"/>
            </a:endParaRPr>
          </a:p>
          <a:p>
            <a:r>
              <a:rPr lang="en-US" sz="2000" dirty="0">
                <a:sym typeface="+mn-ea"/>
              </a:rPr>
              <a:t>Disadvantages: </a:t>
            </a:r>
          </a:p>
          <a:p>
            <a:pPr marL="0" indent="0">
              <a:buNone/>
            </a:pPr>
            <a:r>
              <a:rPr lang="en-US" sz="2000" dirty="0"/>
              <a:t>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423670" cy="10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7165-3E55-47C2-B59E-4FDA2FC16D73}" type="datetime5">
              <a:rPr lang="en-US" smtClean="0"/>
              <a:t>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079E-4E7A-4FA7-B38C-D1B6486B3FFD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3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423670" cy="100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22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252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TITLE</vt:lpstr>
      <vt:lpstr>OBJECTIVE</vt:lpstr>
      <vt:lpstr>SCOPE</vt:lpstr>
      <vt:lpstr>ABSTRACT</vt:lpstr>
      <vt:lpstr>INTRODUCTION</vt:lpstr>
      <vt:lpstr>SYSTEM REQUIREMENTS</vt:lpstr>
      <vt:lpstr>Literature Review –  Survey Table</vt:lpstr>
      <vt:lpstr>Literature Review – Survey Table</vt:lpstr>
      <vt:lpstr>Existing System</vt:lpstr>
      <vt:lpstr>Proposed System</vt:lpstr>
      <vt:lpstr>Architecture Diagram </vt:lpstr>
      <vt:lpstr>MODULE DESCRIPTION</vt:lpstr>
      <vt:lpstr>Algorithm Used  in each module</vt:lpstr>
      <vt:lpstr>     Module 1 :</vt:lpstr>
      <vt:lpstr>                Module 2 :</vt:lpstr>
      <vt:lpstr> Module 3 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DIVYAN VIVIAN</cp:lastModifiedBy>
  <cp:revision>51</cp:revision>
  <dcterms:created xsi:type="dcterms:W3CDTF">2018-01-03T03:50:00Z</dcterms:created>
  <dcterms:modified xsi:type="dcterms:W3CDTF">2023-02-08T09:54:00Z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79986DA87EA547CAA70D6E7AC3A8D93F</vt:lpwstr>
  </property>
  <property fmtid="{D5CDD505-2E9C-101B-9397-08002B2CF9AE}" pid="3" name="KSOProductBuildVer">
    <vt:lpwstr>1033-11.2.0.11042</vt:lpwstr>
  </property>
</Properties>
</file>