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258" r:id="rId4"/>
    <p:sldId id="259" r:id="rId5"/>
    <p:sldId id="260" r:id="rId6"/>
    <p:sldId id="261" r:id="rId7"/>
    <p:sldId id="262" r:id="rId8"/>
    <p:sldId id="263" r:id="rId9"/>
    <p:sldId id="305" r:id="rId10"/>
    <p:sldId id="264" r:id="rId11"/>
    <p:sldId id="265" r:id="rId12"/>
    <p:sldId id="266" r:id="rId13"/>
    <p:sldId id="267" r:id="rId14"/>
    <p:sldId id="277" r:id="rId15"/>
    <p:sldId id="279" r:id="rId16"/>
    <p:sldId id="280" r:id="rId17"/>
    <p:sldId id="281" r:id="rId18"/>
    <p:sldId id="282" r:id="rId19"/>
    <p:sldId id="283" r:id="rId20"/>
    <p:sldId id="284" r:id="rId21"/>
    <p:sldId id="285" r:id="rId22"/>
    <p:sldId id="286" r:id="rId23"/>
    <p:sldId id="287" r:id="rId24"/>
    <p:sldId id="299" r:id="rId25"/>
    <p:sldId id="298" r:id="rId26"/>
    <p:sldId id="297" r:id="rId27"/>
    <p:sldId id="300" r:id="rId28"/>
    <p:sldId id="296" r:id="rId29"/>
    <p:sldId id="295" r:id="rId30"/>
    <p:sldId id="294" r:id="rId31"/>
    <p:sldId id="293" r:id="rId32"/>
    <p:sldId id="292" r:id="rId33"/>
    <p:sldId id="291" r:id="rId34"/>
    <p:sldId id="290" r:id="rId35"/>
    <p:sldId id="289" r:id="rId36"/>
    <p:sldId id="288" r:id="rId37"/>
    <p:sldId id="311" r:id="rId38"/>
    <p:sldId id="310" r:id="rId39"/>
    <p:sldId id="309" r:id="rId40"/>
    <p:sldId id="308" r:id="rId41"/>
    <p:sldId id="307" r:id="rId42"/>
    <p:sldId id="268" r:id="rId43"/>
    <p:sldId id="344" r:id="rId44"/>
    <p:sldId id="269" r:id="rId45"/>
    <p:sldId id="270" r:id="rId46"/>
    <p:sldId id="271" r:id="rId47"/>
    <p:sldId id="272" r:id="rId48"/>
    <p:sldId id="273" r:id="rId49"/>
    <p:sldId id="274" r:id="rId50"/>
    <p:sldId id="301" r:id="rId51"/>
    <p:sldId id="345" r:id="rId52"/>
    <p:sldId id="324" r:id="rId53"/>
    <p:sldId id="323" r:id="rId54"/>
    <p:sldId id="322" r:id="rId55"/>
    <p:sldId id="321" r:id="rId56"/>
    <p:sldId id="319" r:id="rId57"/>
    <p:sldId id="334" r:id="rId58"/>
    <p:sldId id="335" r:id="rId59"/>
    <p:sldId id="333" r:id="rId60"/>
    <p:sldId id="346" r:id="rId61"/>
    <p:sldId id="343" r:id="rId62"/>
    <p:sldId id="337" r:id="rId63"/>
    <p:sldId id="338" r:id="rId64"/>
    <p:sldId id="340" r:id="rId65"/>
    <p:sldId id="341" r:id="rId66"/>
    <p:sldId id="342"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1-31T07:22:28.153"/>
    </inkml:context>
    <inkml:brush xml:id="br0">
      <inkml:brushProperty name="width" value="0.05292" units="cm"/>
      <inkml:brushProperty name="height" value="0.05292" units="cm"/>
      <inkml:brushProperty name="color" value="#FF0000"/>
    </inkml:brush>
  </inkml:definitions>
  <inkml:trace contextRef="#ctx0" brushRef="#br0">16916 1711 0,'0'35'0,"-18"1"16,18 16-16,0-34 15,0 35-15,0 0 16,0-18-16,0 0 16,0-17-16,0 194 47,0-71-16,35-71 0,-17-52 0,0-18-15,17 0-16,0 0 16,36-35 15,-18-36-16,17-17 1,-35 0 0,-17 17-1,-18 18 1,0 36 0,0-19-1,0 1 16,-18 0-15,1 17-16,-1 1 16</inkml:trace>
  <inkml:trace contextRef="#ctx0" brushRef="#br0" timeOffset="3345.8">16951 1676 0,'0'-18'172,"53"18"-172,35-35 15,124-18 1,70 18 0,159 17-1,194 18 16,-88 0-31,388 0 16,70 0 0,-476 0-1,-476-18 1,-35 1 0,17-1-1,36 18 1,-54-18-1,18 18 1,1-17 0,-1 17-1,-17 0 485,35 0-500,0 0 16,-1-18 0,-34 18-1,53 0 32,17 0-47,494 35 31,141 89 1,-582-142-1,-88 1-16,35-19 1,53 36 0,-52 0-1,-19 0 1,-35 0 0,-17 0-1,70 0 16,0 0-15,-35 0 0,36 0-1,-36 0 1,17 0 0,-17 0-1,-35 0 1,17 0-1,-17 0 1,70 18 0,88-18-1,53 18 1,36-1 0,105 1 15,-105-18-16,-177 0 1,-70 0 0,-1 17 156,-17 1-157,0 17-15,0 36 16,-17-18-1,-1 70 1,1-34 0,17-72-16,0 1 15,0 17 1,0-17 0,-18 35-1,18 0 1,-18-18-1,18-18 1,-17-17 93,-1 18-109,-35-18 16,-70 18 0,52-18-16,-35 0 15,-17 0 1,-18 0 0,-18 0-1,-17 0 1,105 17-1,36-17 1,-18 0 0,-35 0-1,-71 0 1,-70 0 0,-107-17-1,-34-19 16,-18-34-15,53 70 0,35 0-1,-71-35 1,195-1 0,-53 1-1,-71 17 1,-53-34-1,53-1 1,18 17 0,70 36-1,-176-35 1,265 17 0,-89 18-1,36-17 1,17 17-1,71 0-15,-53 0 32,35 0-17,0 0 1,0 0 0,-35 17-1,53-17 1,17 36-1,-34-19 1,-37 36 15,125-53-15,-71 53 0,-1-35-16,19-1 15,17 19 1,18-19-1,-18 1 17,-18 17-17,18-17 1,-17 0 0,-1 17-1,1 0 1,-107 36-1,142-71 1,-89 53 0,54-18-1,-36 0 1,71-17 0,17-18-1,1 0 1</inkml:trace>
  <inkml:trace contextRef="#ctx0" brushRef="#br0" timeOffset="4406.82">17410 1887 0,'0'0'0,"70"-17"15,1-19-15,-18 36 16,52 0 0,1-17-16,124-1 15,246 1 32,-141-1-16,282 18 1,-405 0-32,494 0 31,-565 0-15,-124 0-1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8T03:05:37.983"/>
    </inkml:context>
    <inkml:brush xml:id="br0">
      <inkml:brushProperty name="width" value="0.05292" units="cm"/>
      <inkml:brushProperty name="height" value="0.05292" units="cm"/>
      <inkml:brushProperty name="color" value="#FF0000"/>
    </inkml:brush>
  </inkml:definitions>
  <inkml:trace contextRef="#ctx0" brushRef="#br0">6526 7161 0,'0'0'0,"36"0"0,-1 18 16,18-18-16,0 0 16,0 35-16,17-35 15,1 0 1,-36 0-16,36 0 0,-54 0 15,36 0-15,0 0 16,0 0 0,159 0-1,158 0 17,-211 0-1,-89 0-31,301 0 47,-318 0-32,0 0 1,35 0 0,53 0-1,53 0 1,53 0-1,-35 0 1,-1 0 0,-34 36-1,-54-36 1,36 35 0,-36-35-1,36 0 16,-53 0-15,53 17 0,17 36-1,36-35 1,-18-18 0,176 18-1,-246-1 1,87 1-1,-70-18 1,1 0 0,-54 18-1,0-1 17,0-17-32,-17 18 15,-18 0 1,35-18-1,35 35 17,18 18-17,0-36 1,-17-17 0,35 53-1,176 0 1,-123-53-1,-18 0 1,-18 0 0,0 0-1,-52 0 1,-18 0 0,-1 0-1,19 0 1,-18 0-1,-18 0 1,-35 0 0,-18 0 15,-17 0 16,-1 0-32</inkml:trace>
  <inkml:trace contextRef="#ctx0" brushRef="#br0" timeOffset="1445.11">17533 7673 0,'35'0'109,"18"0"-109,18 0 16,70 0-16,18 0 16,282 0-1,423 106 17,-141-89 14,-688-17-30,1 0 0,-19 0-1,1 0 17,0 0-17,17 0 1,0 0-1,53 0 1,-17 0 0,-18 0-1,-36 0-15,1 0 16,17 0 0,18 0-1,-17 0 1,-1 0-1</inkml:trace>
  <inkml:trace contextRef="#ctx0" brushRef="#br0" timeOffset="3381.76">7373 8079 0,'18'0'63,"-1"0"-48,1 0-15,17 17 16,1-17 0,-1 0-16,0 0 15,106 18 1,353 35 15,406 35 16,-424-88 0,-264 0-32,17 0 1,18 18 0,-106 17-1,-35-17 1,-53-18 0,-18 0-1,18 0 1,-18 0-1,18 0 1,-35 0 0,-1 0-16</inkml:trace>
  <inkml:trace contextRef="#ctx0" brushRef="#br0" timeOffset="12415.06">25294 1446 0,'0'18'0,"0"17"16,0-17-16,0 0 16,0 52-16,-35-35 15,17 36 1,-17 17-16,0 18 0,17 53 16,0-1-1,1-34-15,-19-1 16,19-70-16,-1 18 15,1 141 17,17-160-1,0-69 31,0-18-46,0-18-16,35-106 31,-18 0-15,36 0-16,-17 1 31,17 17-15,0-53-1,-18 141 1,-18-53 0,-17 88-16,36-52 15,-19-1 1,-17 53 0,18-35-1,0 36 1,-1-36-1,19 0 1,-1 35 15,71 1-31,-36 17 32,-35-18-17,-17 18 16,0 35-15,-18-17 0,0 70-1,0-17 1,-53 35 0,-35-36-1,35-17 1,17-53-1,-34 18 1,17-1 0,0-17-1,35 0-15,-17 0 32,18 0-17,-1 0 16,36 0 63,52-17-78,1 17-1,-1 0-15,18 0 0,-35 0 16,0 0 0,0 0-1,-35 0 17,17 17-32,-35 1 15,35 35 1,-17-35-1,0 34 1,-1-16 0,-17-19-1,0 1 1,0 17 0,0 36-1,0-54 1,-17 1-1,-19 17 1,19-35 0,-36 0 15,0 0-15,18 0-1,-18 0 1,0 0-1,17 0 1,1 0 0,0 0-1,-36 0 1,36 0 0,17 0 30,1 0-46,-1 0 188</inkml:trace>
  <inkml:trace contextRef="#ctx0" brushRef="#br0" timeOffset="35547.08">24518 5539 0,'-18'0'125,"-35"0"-110,18-71-15,18 53 16,17-35-16</inkml:trace>
  <inkml:trace contextRef="#ctx0" brushRef="#br0" timeOffset="37024.11">24024 4110 0,'0'17'31,"0"54"-15,0 0-16,-17 34 15,-36 37-15,0-37 16,-18 54-16,1-18 31,17-53-31,-53 124 31,106-194 1,88-124-1,-70 71-31,123-283 31,-106 159-15,36-52-1,-54 175 1,1-52 0,0 18 15,-1 34-15,1 19-1,-18-1 1,17 0-1,1 18 48,17 0-63,-17 71 16,35 105-1,0 36 1,0-36-1,-18-34 1,-35-125 15,0-34 79,0-19-95,0 19-15,-35-36 16,-18 0-16,-18 18 31,18-1-31,-17 19 0,-89-54 31,159 53 63,141 18 62</inkml:trace>
  <inkml:trace contextRef="#ctx0" brushRef="#br0" timeOffset="38395.71">24659 4092 0,'0'0'0,"-70"35"0,52-17 15,-35 35-15,18 18 16,-1 34 0,19 37 15,17-37-15,0 19-1,70 70 1,1-124-1,-36 1 1,1 0 0,-1-19-16,53-16 15,0-19 1,-35-17 0,-18 0-1,-17 0 1,17 0 15,-17-105-15,-18 34-1,18-35 1,-18 0 15,0 18-15,-18 18-1,18 52 110,0 0-93,35 1-32,71 17 0,0 0 15,53-36 1,17 36 0,-35 0-16,282 0 15,-123 0 1,-282 0 15,-36 18-15,-193 70-1,122-35-15,54-18 16,-106 71 0,-18 18-1,1-1 1,122-70-1,-34 35 17,70-70-1,17-18-15,1 0-1,17 0 1,106-35-1,124-1 1,-53 1 0,-107 17-1,-87 18 1,0 0 31,-1 0-32,1 18-15,70 17 16,-35-17 0,-35 0-1,-18-36 17,0-35-17,0 0 1,0-70-16</inkml:trace>
  <inkml:trace contextRef="#ctx0" brushRef="#br0" timeOffset="38945.08">26511 4075 0,'0'0'0,"18"17"16,0 1-16,-1-1 15,1 19 1,105 70-1,-70-36-15,35 71 16,-17-17 0,-18 70-1,35 106 1,53 123 0,-141-264-1,0-106 1,0 17-1,-17-52 1,-1-18 0,0 17-1,1-17 1,-1 0 15,0-70-15,18 52-1,71-88 1,123-17 0,-88 70-16</inkml:trace>
  <inkml:trace contextRef="#ctx0" brushRef="#br0" timeOffset="39295.85">27640 5327 0,'0'-18'63,"18"18"-48,35 0 1,35 0-1,35-17 1,54 17-16,193 0 31,-282 0-31,-70-18 16,-71 18 31,-70 0-47,-19 0 15,-263 18 1</inkml:trace>
  <inkml:trace contextRef="#ctx0" brushRef="#br0" timeOffset="39542.68">27587 5450 0,'0'18'0,"18"-18"16,35 0-1,158 0 1,107 18 0,-124-18-1,-159 0 1,-35-18 31,18 0-32,0-17 1</inkml:trace>
  <inkml:trace contextRef="#ctx0" brushRef="#br0" timeOffset="40777.43">28910 4692 0,'0'18'16,"0"34"0,0-34-16,0 70 15,-88 424 48,35-124-32,35-229 0,18-212 1,36-53-17,69-88 1,-52 70-1,18-105 1,-71 123 0,18-52 15,-18 140-31,0-35 16,0 35-16,0 1 31,17-1-16,1 18 48,17 0-47,0 35-16,1 1 15,17 87-15,35 71 16,-35-88-1,123 300 1,-141-353 0,1-1-16,-19-34 15,-17 0 32,0-54-16,-17 19-15,-72-71 0,-16-1-1,-477 1 1,352 53 0,-17-53-1,212 88-15,17-18 31,54-35-15,70 53 0,17 0 15,36 0-31,-18 0 16,-53 0-1,-17 0 1,-36 0 15,-17 0 0,-1 0-15,1 0 0,-1 0 30</inkml:trace>
  <inkml:trace contextRef="#ctx0" brushRef="#br0" timeOffset="41426.83">29757 4815 0,'-35'71'15,"35"17"-15,0 36 16,-18 123 15,0-18-15,18 300 31,88-388-16,-35-106 0,-35-35-31,317-335 47,-247 229-16,-88 18-15,18 0-16</inkml:trace>
  <inkml:trace contextRef="#ctx0" brushRef="#br0" timeOffset="41940.46">30286 5380 0,'0'35'15,"0"18"-15,-18 0 16,18 18-16,-17 52 16,17-35 15,17 0-31,36-35 15,-17-35 17,16 0-32,19-18 15,-18 0 1,88-142 0,-88-16-1,-35 70 1,-18-1-1,-18-52 1,-35 71 0,18 52-1,-159 18 1,-141 35 0,70 53-1,177-35 16</inkml:trace>
  <inkml:trace contextRef="#ctx0" brushRef="#br0" timeOffset="42578.98">31062 5062 0,'53'0'47,"0"18"-47,-18 17 15,0-17-15,71 123 32,-106-106-17,0 248 17,0-178-32,-141 354 31,-18-265 0,18-88-15,71-53-1,70-71 32,-18 0-47,18 1 16,0-18-1,0-54 1,0 36-16,124-52 16,-54 52-1</inkml:trace>
  <inkml:trace contextRef="#ctx0" brushRef="#br0" timeOffset="43512.63">31715 5891 0,'17'0'0,"1"36"0,17-1 16,-35-17-1,18-1 1,0 1-16,17-18 31,35 0-15,1-88-1,-71 52 1,0-17 0,18-17-1,-18 17 1,0 18-1,0-1 17,-18 36-17,-123 0 1,35 0 0,71 0-1,-1 36 1,1 34-1,35 18 1,0 1 0,0-19-1,35 1 1,-17-36-16,53 53 16,-18-35-1,52 35 1,1-17-1,35-71 17,-88 0-17,35-53 1,1-53 0,-54 71-1,-17-36 1,-1 71-1,-17-17 110,-17-1-109,-1 18 15,0 0-15</inkml:trace>
  <inkml:trace contextRef="#ctx0" brushRef="#br0" timeOffset="44806.34">31662 4180 0,'17'0'0,"54"36"16,-18 34-16,0 54 16,-18-54-16,36 71 15,-36-52-15,0-37 16,0-16-16,-17-1 15,0-17-15,-18-1 16,17 1 0,19-36 46,-36-140-31,17 140-31,19-106 16</inkml:trace>
  <inkml:trace contextRef="#ctx0" brushRef="#br0" timeOffset="45168.41">32015 3687 0,'17'0'16,"1"0"31,-18 17 15</inkml:trace>
  <inkml:trace contextRef="#ctx0" brushRef="#br0" timeOffset="46569.45">32279 4180 0,'18'0'0,"-1"0"16,1 0 15,-18 36-31,35 17 16,-17-36-16,35 54 15,17 88 1,-17-54 0,-53 36-1,0 36 1,0-89-16,0 88 16,0-123-1,0 18 1,0-53-1,0-36 64,0-35-64,0-18-15,0-17 16,0 0-1,-53-141 1,1 35 0,-19-141-1,36 176 1,35-18 0,0 125-1,0 16 1,17 1-1,36-18 1,-17 35 0,52 18-1,0 0 1,0 36 15,-17 34-15,-71-52-1,17 70-15,-17-35 16,0 35 0,0-17-1,-53-1 1,18-34 0,17-36 15,-17 0 0,18 0-15,-1 0-16,0 0 31,18-18 0,0 0-31,18 1 16,105-1-1,19 18 1,-72 0 0,-17 0-1,-18 35 1,-35 18 0,0 0-1,0 18 1,0 35 15,-35-71-31,-36 35 0,-52-52 16,35 17-1,52-35 1,19 0 15,-1-35-15,18 0-1,-35-18 1,35-35 0,18-18-1</inkml:trace>
  <inkml:trace contextRef="#ctx0" brushRef="#br0" timeOffset="47751.16">33461 3986 0,'-18'0'141,"-35"0"-141,71 0 109,0 0-93,17 0 15,-17 0-31,-1 0 16,1 0-1,-18 18 1,0 17-16,35 1 16,-35-19-16,18 18 15,-18 18 17,0 36-17,0-1 1,0-53-16,-106 53 15,0-17 1,0 17 0,53-17-1,18-54 17,35 1-32,-18-1 15,36-17 32,0 0-31,-1 0-16,36 0 15,124-35 1,17-35 0,35 17-1,-247 35 204,-35 0-203,18 18-16,-18 0 15</inkml:trace>
  <inkml:trace contextRef="#ctx0" brushRef="#br0" timeOffset="51478.85">5733 10037 0,'17'0'15,"19"0"1,-19 0 0,18 0-16,1 0 15,-1 0-15,0-18 16,1 18-16,-19 0 15,1 0-15,-1 0 16,-17-18 0,36 18-1,158 0 17,-124-17-17,19-1-15,-1 18 16,35 0-16,107 0 15,-54 0 1,-53 0 0,-87 0-1,-19 0 1,1 0 15</inkml:trace>
  <inkml:trace contextRef="#ctx0" brushRef="#br0" timeOffset="64992.49">16439 10795 0,'53'0'32,"18"0"-17,17 0-15,36 0 16,-36 0 0,53 0-16,-18 0 0,1 0 15,-1 18-15,212-1 31,195 19 16,-460-36-47,248 0 47,228 0 0,-369 0-31,-36 17-1,-88 1 1</inkml:trace>
  <inkml:trace contextRef="#ctx0" brushRef="#br0" timeOffset="66814.28">24589 10918 0,'17'0'46,"1"0"-30,0 0 0,17 0-16,18 0 15,53 0-15,-36 0 16,389 0 15,-406 0-15,88-35 15,-124 35-15,19-17-1,-19 17 1</inkml:trace>
  <inkml:trace contextRef="#ctx0" brushRef="#br0" timeOffset="72797.92">8202 1799 0,'0'35'31,"0"18"-31,-18 0 16,18 0-16,-17 18 15,17-1-15,-18-52 16,1 35-16,17-18 16,0 36-16,0 17 15,0-35 1,0 0-16,0 17 16,17-17 15,1-53-16,-1 0 1,72-17 0,52-54-1,-88 18 1,17-17 0,-52-19-1,-18 36 16,0 18-31,0-18 16</inkml:trace>
  <inkml:trace contextRef="#ctx0" brushRef="#br0" timeOffset="88518.61">13741 12400 0,'17'0'0,"19"-18"16,-19 1-16,19 17 15,-1-18-15,0 18 16,0 0-16,1 0 15,17 0-15,-1 0 16,54 0-16,-35 0 16,17 0-16,318 0 31,-53 18 0,-107-18 0,-122 0 16,-71 17-31,-18 1 0,18-18-1,18 18 1,-36-18-16,35 0 15,36 17 1,-18-17 0,18 36-1,-18-19 1,36 19 15,35-1-15,-106-17-1,17-18 1,-17 17 0,18-17-1,-1 0 1,18 18 0,1-1-1,-54-17 1,35 18-1,1 0 1,0-18 0,17 35-1,-18-35 1,1 0 0,-1 0-1,-17 0 16,18 0-15,-36 0 0,53 0-1,-35 0 1,0 0 0,53 0-1,-35 0 1,87 0-1,-87 0 1,52 0 0,1 0-1,-36 0 1,0 0 0,0 0-1,18 0 1,18 0-1,-54 0 1,18-35 15,54 17-15,-37 0 0,1 18-1,-70 0 1,87 0-1,-52 0 1,34 0 15,-69 0-15,-1 0 0,-17 0-1,-1 0 16,1 0-31,17 0 32,-17 0-17,-1 0 1,1 0 0,0 0-1,-1 0 16</inkml:trace>
  <inkml:trace contextRef="#ctx0" brushRef="#br0" timeOffset="94518.24">13635 13300 0,'53'17'0,"17"-17"15,1 18-15,17 0 16,18-18-16,-18 0 16,36 0-16,-19 0 15,-16 0-15,122 0 47,-123 0-16,18 0 1,-53 0-32,88-18 31,-52 0-16,16 18 1,19-35 0,-1 35-1,1 0 1,35 0 0,-54 0 15,72 0-16,34 0 1,19 0 0,105 0-1,-159 0 1,-52 0 0,-18 0-1,-54 0 1,37 0-1,16 0 1,19 0 0,17 18-1,0-18 1,0 0 0,-35 0 15,-71 35-16,36-35 1,-36 18 0,36-18-1,-36 0 1,0 0 0</inkml:trace>
  <inkml:trace contextRef="#ctx0" brushRef="#br0" timeOffset="96421.61">8872 14093 0,'18'0'47,"0"0"-32,17 0-15,0 0 16,18 0 0,282 0-1,1076 0 32,-529 71 0,-599-71 0,-248 0-31</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8T03:07:19.805"/>
    </inkml:context>
    <inkml:brush xml:id="br0">
      <inkml:brushProperty name="width" value="0.05292" units="cm"/>
      <inkml:brushProperty name="height" value="0.05292" units="cm"/>
      <inkml:brushProperty name="color" value="#FF0000"/>
    </inkml:brush>
  </inkml:definitions>
  <inkml:trace contextRef="#ctx0" brushRef="#br0">10442 6897 0,'18'-18'0,"35"18"16,-18 0-16,36-17 16,-36 17-1,35-36-15,-17 19 16,18 17-16,35 0 15,-18-36-15,18 19 0,617 17 63,18 0-32,-371 0 0,-246-18 16,-107 0-31,1 18 0,0 0-1,-1 0 16</inkml:trace>
  <inkml:trace contextRef="#ctx0" brushRef="#br0" timeOffset="2329.55">13794 6738 0,'0'35'47,"0"1"-32,0-1-15,0 35 16,0 19-16,0 34 16,0 1-16,0 87 15,0 248 32,0-53-16,0-160 16,0-228-47,17-18 125,-17-18-47,0 1-62,18-1 0,-18 1-1,35-72 1,-17 36-16,-1-17 15</inkml:trace>
  <inkml:trace contextRef="#ctx0" brushRef="#br0" timeOffset="4857.3">13988 7056 0,'17'0'63,"71"-36"-47,-52 36-1,34 0-15,177-17 16,1464 17 31,-17 141-16,-283-53 16,-1288-88-32,-17 0 17,-35 0-17,-1 0 1,1 0 0,-18 0-16,70 18 15,18-1 1,-70 18-1,-18-17 1,-36-18 15,1 0 110,-18 18-125,0 17-1,0-17-15,0 17 16,0 18-16,0 35 15,0 88 1,0-17 0,0-35-1,18-1 1,-18-52 0,0 70-1,0-71 1,0-17-16,0 35 15,0-35 1,0-17 15,0-1-15,0 0 0,-18-17-1,0 0 1,-17 34-1,-36-16 1,-34 17 0,-19 0-1,-70-36 17,-265 1-32,-17-18 15,88 0 1,35 0 15,71 0-31,35 0 31,71 0-15,17 0 0,-70 0-1,52 0 1,-17 0-1,-141 0 1,141 0 0,0 0-1,0 0 1,0 0 0,35 0-1,89 0 48,-301 0-63,266 0 31,-37-18-15,72 1-1,17 17-15,-123-18 16,17 18-1,18 0 1,70 0 0,54 0-1,-1-18 79,18 1-47,0-1 15,0 0-46,0 1 0</inkml:trace>
  <inkml:trace contextRef="#ctx0" brushRef="#br0" timeOffset="7748.91">970 1411 0,'0'0'0,"-35"0"0,-18 0 15,18 0 1,-1 0-16,1 0 0,17 0 16,-17 53-16,0-18 15,17 36 1,-17-18-16,0 53 16,-1-89-16,19 54 15,-18 17 1,35-17 15,0-36 16,423-70 0,-370-1-47,0-17 15,-18 0 1,0-35 0,-35 35-1,0-35 17,0 53-17,0 0 1,0 17 15,0 0 32,0 71-48,-35 35 1,17 18-16,-35 88 15,-17 212 1,35 88 0,35-18 15,0-123-15,-18-212-1,-17-70 1,17-71-1,0 0 1,1 0-16,-19-71 16,1 36-1,-18-36-15,-17-88 16,52-70 0,53 17-1,142-52 1,-71 123-1,88-36 1,-36 36 0,-52 0-1,-35 53 17,-54 17-17,54-34 1,-36 16-1,0 1 1,1 53 0,-19-36-1,19 1 1,-19 17 0,19 0-1,-36 18 1,0 70 93,-18 35-109,18 1 16,0 53-16,-18-1 15,-17 159 1,35-35 0,-18 53-1,1-53 1,17-159 0,0-70 15,17-53-16,-17-54 1,53-211 0,-35 18-1,-18 18 17,18 123-17,52-71 1,1 53-1,-18 18 1,17 35 0,54 36-1,-89 52 1,0 18-16,0 0 16,18 0-1,18 35 1,-18 36-1,-35 17 1,-18 53 0,0-17-1,-36 17 17,-17-88-17,-17-18 1,-54 0-1,36-35 1,35 0 0,36 0-1,-1 0 1,18-35 0,-18 35 15</inkml:trace>
  <inkml:trace contextRef="#ctx0" brushRef="#br0" timeOffset="11786.98">900 4798 0,'0'17'62,"-18"72"-62,18-1 16,-35 0-16,17-17 16,0 34-16,1 142 15,-54 141 17,71-299 30,0-178 1,18-16-48,-1-19-15,1 1 16,17-36-16,1-70 15,-19 35 1,1 52 0,17 19-1,18-1 17,-18 54-32,1-1 31,-19 54-16,19 17 1,-1 0 0,0 0-16,36 17 15,-54 54 1,54 35 0,-71-36-1,0 1 1,0-1-1,-35 36 1,-18 0 0,35-53-1,-70 0 1,0-35 0,17-18 15,36 0-16,-18-18 1,-18-35 0,54 18-1,-1 17 1,18-17 0,141-71-1,194 0 1,-70 71-1,-71 0 1,0-1 0,18-70-1,-142 71-15,124-124 32,-35 1-17,-141 122 1,-1-69-1,-17 16 1,0 19 0,-17-36-1,-36 71 1,-88-53 0,70 70-1,18 18 1,0 18-1,-17 52 17,34 54-32,1 17 31,35 35-31,0 0 31,-35 36-15,17 17-1,-52 1 1,17-54 0,0-17-1,53-124 1,0-53 62,0-17-78,0-71 16,17 36-1,36-1-15,53-87 16,-18 87 15,-35 36-31,18 17 16,17 18-1,-35 0 1,-18 35 0,-17 54-1,-18-19 1,18 18-16,17 53 16,18 0 15,-36-105-31,1-19 15,53-17 1,87 0 15,-87-53-31,35-70 16,-89 35 0,36-53 15,-53 105-16,0-34 1,-17 52 0,17 1-1,-18 17 1,-53-36 0,18 36-1,1 0 1,16 53-1,1 0 1,17 53 0,18-35-1,0 34 17,36-34-17,-1-18 1,0-36-1,18-17 1,35-35 0,-35-53-1,0-18 17,-53-35-32,18 71 15,-18 52 1,0 36 62,0-1-78,0 18 16,0 18-16,0 53 15,0-35 1,17-36 15,1 0-15,0-17-1,35-18 1,17 0 0,54-18-1,17-70 1,-53-18-1,-35-35 1,-18-35 0,-35 70-1,0 71 1,0 17 15,-17 18-15,-19 0-1,1 0 1,17 18 0,1 52-1,17 1 1,0-18 0,0 0-1,35-18 1,-17-17-1,17 17 1,-17 0 0,-1 36-1,18-1 1,18 1 0,-53-1-1,18-34 1,-53-1 15,-1-35-15,19 0-16,-18 0 15,105-71 79,18 18-94,-17 0 16,17 1-1,-53 16-15,106-52 16,-17-35 0,-106 105-1,-1-53-15,1 54 31,-18-1 1,-18 18-17,-17 0 1,-71 0 0,35 0-1,54 0 1,-1 53-1,18 53 1,0 0 0,18 17 15,-1-105-31,36 17 16,36 0-16,122 1 15,19-36 16,17 0-15,-71 0 0,-141-18-1,-35-35 1,0 0 0,0 36-1,-17 17 95,-19 0-110</inkml:trace>
  <inkml:trace contextRef="#ctx0" brushRef="#br0" timeOffset="12886.07">1023 6632 0,'18'0'31,"-1"0"-31,1 35 16,17 71-16,1-35 0,-1 52 15,0 36-15,-17-35 16,-1 422 15,1 125 16,-36-689 15,-17-53-46,-18-52 0,0-18-16,-17-36 15,52 89 1,0 71-16,18-1 16,0 0 15,-17 18-16,-71 18 17,70 17-17,-88 53 1,53-17 0,0 35-1,18-18 1,0-53-1,35 1-15,0-19 32,17-34 61,-17-1-77,36 0-16,-19 1 16,1-1-1,35 0-15</inkml:trace>
  <inkml:trace contextRef="#ctx0" brushRef="#br0" timeOffset="14563.69">1905 8043 0,'18'-17'47,"-18"70"0,0-18-31,-18 18-16,-35 106 31,18-71-15,17-35-1,1 17 1,-1-52-1,18-36 95,0-35-110,0 0 15,53-52-15,-18-19 16,71-35 0,-18 36-1,0 70 1,0 0 0,-70 53-16,17 0 15,1 0 1,-1 53 15,36 106-15,-54-89-1,-17 54 1,0-1 0,0 1-1,0-36 1,0 0-1,0-70 1,0-1 0,-17-17 31,17-17-16,0-36-16,0-35-15,52-142 16,90 72 0,-19 34 15,36 18-15,-71 71-1,-70 35 1,-1 0-1,1 0 1,-18 18-16,0 70 16,0-18-1,0 36 1,-18 35 0,-35 36-1,18-72 1,35-34-1,0-36 1,0-17 31,0 0-31,18-18-1,-1 0 1,36 0-1,-35 0 1,17-36 0,-17 36 15,-18-17-31,17-19 16,-17 19 15,0-1-31,0 0 156,-17 18-140,-1 0 46</inkml:trace>
  <inkml:trace contextRef="#ctx0" brushRef="#br0" timeOffset="21831.38">1605 9243 0,'0'35'62,"-18"53"-62,1 0 16,-54 89-16,36-36 16,-18 35-16,18-35 15,-18-35-15,-35 388 32,35-335-1,53-212 78,0 18-93,0-36-1,0 54-15,17-36 16,-17 0-16,36-106 16,-36 53-1,35-88 1,0 18 0,-35 35-1,0-89 16,0 160-31,18 17 32,17 18-17,0 17 1,1 18 0,34 0-1,107 0 1,-107 35-1,-17-17 1,-18-1 0,-17 19-1,0 17 17,-18-18-17,0 0-15,0 36 16,-53 35-1,-18-18 17,-88 0-17,124-70 1,0-18 0,-18 0-1,35 0 1,1 0-1,-1 0 1,18-53 15,0 17-15,0 19-16,53-1 31,53 0 0,-53 18-31,-18 0 16,71 18 0,0 35-1,17 18 1,-88-36 0,-17-17-1,0 17 1,-18 0 15,0-17-15,0-1-1,-53 19 1,-18-1 0,-70-17-1,18-18 1,17 0-1,-18-18 17,71-35-17,36 35 1,-1 18 0,1-17-1,-1-1 1,18 0 31,0 1 125,0-1-141</inkml:trace>
  <inkml:trace contextRef="#ctx0" brushRef="#br0" timeOffset="44589.42">26758 2399 0,'-17'35'0,"-1"-17"15,0 17-15,1-35 16,-19 35-16,19 18 16,-19 0-16,1-18 15,-18 54-15,-106 263 47,354 248 0,157-582-16,-211-124 1,-123 53-17,-18-18 1,0-34-1,-35 16 17,17 72 30,0 17-46,18 17-1,-35 19-15,35-19 16,0 1-16,0 35 16,0 35-1,18-17 1,17-18 0,18-53-1,53 0 16,-53 0-31,-18-18 0,18-35 16,53-53 0,-18-53-1,-53 71 17,-35 18-32,0-18 31,-53-1-16,36 89 1,-36-35 0,18 17-1,17 18 1,36 18 109,-1 0-109,54 17-16,-18-35 15,-18 18 1,0 17-1,-17-35-15</inkml:trace>
  <inkml:trace contextRef="#ctx0" brushRef="#br0" timeOffset="45473.68">27693 3404 0,'35'0'32,"-17"0"-17,0 0-15,52-35 16,1 17-16,52 1 15,106-54 1,1 54 0,-177-1-1,-53 36 63,-71 17-62,18 0-16,-70 18 16,-71 53-1,-53 88 1,176-53 0,71-106-1,0-17 1,53-18-1,0 0 1,53 0 0,106-71-1,-89 1 1,159 17 0,-17 53 15,-212 0-16,-36 0 17</inkml:trace>
  <inkml:trace contextRef="#ctx0" brushRef="#br0" timeOffset="46536.48">29069 2981 0,'0'0'16,"88"-35"-16,36-18 0,-72 35 16,37 0-1,-19 1-15,-17-1 16,53 106 15,-35 283 16,-142-177-31,-17-53-1,-18-35 1,35-71 15,36-35-31,-18 35 16,0-35-1,71 0 63,70 0-62,53 0-16,18-17 0,-36-1 16,-17-17-1,-70 17 1,-19 1 0,1-1 15,-1 18 31,19 0-46,-1 0-16,-17-18 16,17 1-1,0-1 1,-35 0-1,18-35 1,-18 18 0,0-35 15,0-1-31</inkml:trace>
  <inkml:trace contextRef="#ctx0" brushRef="#br0" timeOffset="47419.28">30127 3052 0,'0'-18'32,"0"53"-17,0 18-15,0 53 16,0-18-16,0 18 16,0-36 15,0 19-31,0-1 31,0-35-15,0-18-1,0-17 1,0-36 46,0-17-46,0-18-16,35-71 16,-17 54-16,17-71 15,1-36 1,-1 89 0,-17 18-1,17-1 16,-35 53-31,0 1 32,0 70 30,0 17-62,0 36 16,0 53-16,0-53 15,0-18-15,0 35 16,0 54 0,0-107-1,0-34 1,0-19 0,0-34 77,0-1-93,0 0 16,0-35-16,-35 0 16,17 18-1</inkml:trace>
  <inkml:trace contextRef="#ctx0" brushRef="#br0" timeOffset="48025.06">30110 3246 0,'-18'0'62,"18"-18"-46,0 0 0,0 1 15,0-1 16,0 0-32,18 1 1,17-1-16,18 0 16,35-34-16,318-19 15,229 18 1,-212 53 15,-88 0-15</inkml:trace>
  <inkml:trace contextRef="#ctx0" brushRef="#br0" timeOffset="48951.75">32456 2681 0,'0'0'0,"-36"-18"0,19 18 15,-36 0-15,35 0 16,-70 0-1,17 0 17,36 106 15,35-18-32,0-35-15,0 53 16,0 18-1,0-1 17,18 36-17,17-18 1,0-17 0,-35-54-1,53 89 1,-53-71-1,0 0 1,0 36 0,-17-18-1,-72-36 1,-34 1 0,35-54-1,70-17 16,-17 0-31,-18-17 16,-53-177 0,0 17-1,18 1 1,88 141 0,0-18-1,0-36 1,0 37-16</inkml:trace>
  <inkml:trace contextRef="#ctx0" brushRef="#br0" timeOffset="49584.28">31574 3351 0,'-18'0'16,"18"-17"15,53-1-15,17 18-16,54 0 15,52-18-15,1 18 16,264 0-1,-89-35 1,36 35 0,-229 0-1</inkml:trace>
  <inkml:trace contextRef="#ctx0" brushRef="#br0" timeOffset="57660.01">24218 6138 0,'18'0'0,"-1"0"15,1 18 1,-18 0 0,0-1-16,0 54 15,0 52-15,0 18 16,0-35-16,0 35 16,0-35-16,0 229 31,0-123 0,18-124 16,-1-88-16,-17 18-15,18-18-1,17 0 1,1-53 0,52-106-1,-35-17 1,17-71 0,1-18-1,-18 18 1,-18 124-1,-17 88 32</inkml:trace>
  <inkml:trace contextRef="#ctx0" brushRef="#br0" timeOffset="58648.12">24747 7285 0,'18'17'31,"0"1"-31,-18 0 16,0 17-1,0 0-15,0 36 16,0 70-1,0-35-15,-18 53 32,0-18-17,1-88 1,17-89 78,0-17-79,0 36-15,0-36 16,0 35 0,0-52-16,0-19 0,0-52 15,-36-70 16,36-36-31,0 106 32,18 35-32,35 53 31,70-18-15,-87 71-1,34 0 1,-17 0-1,18 89 1,-18 16 0,-36 54-1,-17-71 1,0-17 0,-35 17-1,-36 0 1,19-52-1,16-19 1,1-17 15,-18 0-15,0-17 0,53-19 15,0-17-16,0 18 1,0 0 0,0 17 31</inkml:trace>
  <inkml:trace contextRef="#ctx0" brushRef="#br0" timeOffset="59210.49">25735 7144 0,'18'0'16,"-1"17"-1,-17 1 1,18-18-16,17 0 15,1 0 1,-1 0 0,-17 0-16,-1 0 15,18 0 1,-17 0 0,70-18-1,-52 18 1,-1-17-1,-18 17 1,-17 17 47,0 1-48,-17 0-15,-71 17 16,-36 18-16,-158 17 15</inkml:trace>
  <inkml:trace contextRef="#ctx0" brushRef="#br0" timeOffset="59568.38">24536 7602 0,'0'0'16,"229"53"-1,-123-53-15,194 36 31,70 16-15,-17-16 0,-177-19-1,-123-17 1,-70 0 140</inkml:trace>
  <inkml:trace contextRef="#ctx0" brushRef="#br0" timeOffset="69032.33">27587 6191 0,'0'36'47,"18"69"-32,-1-16-15,36 16 16,0 36-16,-35-52 15,53 175 1,52 89 15,-52-194 16,-71-177 16,0-35-63,0 0 15,0-17 1,-53-124 0,-18 53-1,1 70 1,52 36-16,-17 17 15,17 18 17,-17 0-32,17 0 15,-53 18 1,-17 88 0,-18 88-1,1 35 1,16-35 15,72-71-31,-1-17 16,18-70-1,0-54 95,18 0-110,-1-35 15,1 36 1,-18-1 0</inkml:trace>
  <inkml:trace contextRef="#ctx0" brushRef="#br0" timeOffset="70497.73">28346 7585 0,'17'35'15,"-17"18"1,0 0-16,0 17 15,0 19-15,0-37 16,0 1-16,0 0 16,0 0-1,0-35-15,0 35 16,0 35 31,0-70-16,18-18 0,0 0-31,17-53 32,-17-53-17,-18-35 1,17-18-1,18 71 1,-35 35 0,36 18-1,-19 35 17,19 0-17,-1 0-15,0 17 16,-17 19-1,-1-1-15,19 53 16,-19 71 0,-17-89-1,0 36 1,0-53 15,0-18-15,18-35 31,0-17-16,-18-36-31,53-106 16,-53 88-1,88-52 1,-18 52-1,-52 36 1,0 18 0,-1 17 15,1 0-15,0 52-1,17 19 1,-18 35-1,19 53 1,-36-124 0,0 35-16,0 1 15,17 0 1,1-71 0,0 0-1,35 0 1,52-71-1,19-35 1,-36-70 15,-53 123-31,-35-18 32,0 54-17,0-19 1,0-17-1,0 18 1,0-18 0,0 18-16</inkml:trace>
  <inkml:trace contextRef="#ctx0" brushRef="#br0" timeOffset="71672.1">30515 6720 0,'0'-17'16,"0"-1"-1,0 0 1,0 1 0,0-1 15,-17-17 0,-1 0 0,-88-89 16,89 107-47,-1-1 16,0 18 31,1 0-16,-1 70 47,18-34-62,0 34-16,0 18 15,0-35 1,0-35-16,0 35 16,0 53-1,0 17 1,0-17-1,0-35 1,0-1-16,0 71 16,0-35-1,0-35 1,0-1 15,0-34-15,-35-1-1,-1 106 1,19-106 0,17 18-1,-18-35 1,0-18 0,-17 0-1,0 0 1,-18 0-1,-53-71 1,-17 1 0,-36-54-1,141 107 1,1-72 15</inkml:trace>
  <inkml:trace contextRef="#ctx0" brushRef="#br0" timeOffset="72257.59">29598 7267 0,'0'0'16,"53"0"0,-35 0-16,70 0 15,53 0 16,88 0-15,-105 0-16,-18 0 16,264 0-1,-176 0 1,35-53 0,-141 53-1,-70-17 1</inkml:trace>
  <inkml:trace contextRef="#ctx0" brushRef="#br0" timeOffset="77481.02">26652 9701 0,'18'0'15,"0"18"-15,-1 0 16</inkml:trace>
  <inkml:trace contextRef="#ctx0" brushRef="#br0" timeOffset="79531.17">26882 9596 0,'17'0'16,"19"35"15,-19 18-31,18 0 16,1 17-16,34 36 15,-34-35-15,-1 70 0,18-88 16,0 70-1,35 36-15,-53-36 16,36 36 15,-71-124 1,0-17-32,17-18 31,1 0-16,0-18 1,-1-70 0,-17-18-1,-17 36 1,-72-36 0,72 53-1,-1 53 1,-35 0-1,18 0-15,17 0 16,-35 0 0,18 35-1,-18 36 17,53 52-17,-35 18 1,35 36-1,0-71 1,0-36 0,0-52-1,35-53 95,-35 17-110,0-17 15,18 17 1,-18 0 0</inkml:trace>
  <inkml:trace contextRef="#ctx0" brushRef="#br0" timeOffset="80817.62">27958 10636 0,'17'36'16,"-17"-19"0,0 18-16,18 36 15,0 0-15,-18-36 16,17 124 0,18-89-16,-35-52 15,18 17 1,-18-53 78,0-35-79,0-35-15,0 35 16,0 0-16,0 1 15,71-54 1,34 35 0,-34 54-1,-53 17-15,17 0 16,-17 0-16,-1 0 16,19 17-1,-1 107 1,-35 17-1,0-35 1,0 17 0,0-88-1,0-70 79,0-18-78,0 0-16,0 18 15,17-36-15,1 18 16,53-17 0,17 17-1,18-18 1,-71 71-1,-17 0 17,-18 106-17,0 18 1,0-18 15,0-54-15,0 1-1,0-17 1,0-1 0,0-17-1,17-18 1,1 0 15,17 0-31,0-36 16,-17 1-1,17-36 1,-35 36 0,18 18-1</inkml:trace>
  <inkml:trace contextRef="#ctx0" brushRef="#br0" timeOffset="81470.25">29457 10495 0,'18'0'16,"-1"0"0,18 0-1,-17 0-15,35-18 16,0 1-16,-35-1 15,-1 18 1,-17-17-16,18 17 16,0-18 31</inkml:trace>
  <inkml:trace contextRef="#ctx0" brushRef="#br0" timeOffset="81783.73">29527 10672 0,'0'0'0,"18"0"0,17 0 16,-17 0-1,88 0 1,-53-18-16,0 18 15,-18-18 1,-35 1 0,18 17 31</inkml:trace>
  <inkml:trace contextRef="#ctx0" brushRef="#br0" timeOffset="82904.42">30409 10213 0,'53'0'31,"71"0"-15,-107 0-1,19 35 1,-19 0 0,1 1-16,0 17 15,-18 17 1,88 124 15,-88-158-31,0 52 31,0-71-15,-35 19 0,-54-1-1,-140 18 1,123-18 15,71-35-31,53 0 78,70 0-62,53 0 0,71 0-16,-18 0 15,141 0 1,-141 0-1,-141 0 1,-53-18 62,0 1-15,-18-1-63,18 1 15,0-1 1,0 0-16</inkml:trace>
  <inkml:trace contextRef="#ctx0" brushRef="#br0" timeOffset="83901.15">31521 10389 0,'17'0'16,"1"0"-1,-18 36-15,0-19 16,0 18-16,0 18 16,0 53-1,35 18 1,1 17-1,-19-53 1,1 18 0,-18-89-1,0 1-15,0 0 16,0-54 62,0-34-78,0-1 16,-18-17-1,18 71-15,0-72 16,0 19 0,18-18-1,-1 70 1,1-123-1,-18 123 1,0-17 0,0 53 77,0 17-77,35 35-16,1-34 0,-19 34 16,1-34-1,0 140 1,-1-123 0,-17 17-1,0-17 1,0-17-1,0-19 1,0-34 93,0-19-109,0 19 16,-17-19-16,-1 1 16,-17-18-1,-18 18 1,35 17-16</inkml:trace>
  <inkml:trace contextRef="#ctx0" brushRef="#br0" timeOffset="84587.35">31432 10460 0,'0'-18'47,"18"18"-16,17-17-31,618-107 62,-265 106-30</inkml:trace>
  <inkml:trace contextRef="#ctx0" brushRef="#br0" timeOffset="85333.25">30268 11271 0,'18'-17'16,"0"-1"-1,17 18-15,18 0 16,53 0-16,52-18 15,54 18-15,1764 0 47,-1465-17-15,-476-1-1,-52 18 47,-36 0-62,-18 0-16,-17 0 15,0 0-15,-247 0 31,264 18-31</inkml:trace>
  <inkml:trace contextRef="#ctx0" brushRef="#br0" timeOffset="87033.43">31309 11571 0,'18'0'31,"-18"18"-31,0 52 16,0 495 31,0-477-47,17 141 31,-17-176-15,18-18-1,-18-17 17,18 0-1,-1-18 16,-17-36-32,0-69 1,-17-89 0,-19 52-16,-70-87 15,89 88 1,-18 35 0,35-17 15,0 87-16,0-16-15,0-19 16,0 18 0,35 0 15,0 36-15,-17-1-1,17 0 1,36 18-1,-19 0 1,19 36 0,17 52-1,18 35 1,-71-70 0,-17 18-1,0 17 1,-18 0-1,0 18 1,-18-71 15,0-17-15,-87-18 0,16 0-1,19 0 1,34 0-1,19-18 1,17 1 0,0-1-1,0-17 1,35-1 0,0 19 15,1-1-31,105 18 0,18 0 15,-71 0 1,0 35 0,-53 18-1,0 0 17,-17 0-17,-18-18 1,0 18 15,-18 0-15,-70-18-1,-35-17 1,-177-18 0,229 0-1,-34 0 1,87 0 15,18-18 110,-18 18-94</inkml:trace>
  <inkml:trace contextRef="#ctx0" brushRef="#br0" timeOffset="96914.8">27534 13212 0,'0'17'16,"18"1"-16,-18-1 15,0 19-15,18 34 16,-1 18-16,-17 18 16,18-18-16,-18 54 31,0-37-31,0 19 47,0-106 0,17-18 15,19-53-62,-1-18 16,-17 18-1,17-53-15,53-105 32,-35 140-32,-18-70 15,1 35 1,-19 71 15,1 17-15</inkml:trace>
  <inkml:trace contextRef="#ctx0" brushRef="#br0" timeOffset="98157.77">28046 13741 0,'0'17'31,"35"36"-31,-35 0 16,0 18-16,0-18 15,0 0 1,0 35-16,0 18 16,0 70-1,0 18 17,0-88 14,18-106 1,-1-71-31,-17 18 15,0-17-15,0-1-1,0-17 1,0-18 0,18 18-1,0 17 1,-1 36-16,-17 0 16,18 0-1,0 35 1,17-36-1,18 19 1,0 17 0,-36 0 15,1 0-31,0 0 31,17 17-15,0 72-1,0 52 1,-35-124 0,0 71-1,-17-17 1,-71-18 0,17-35-1,0-18 1,54 0 15,-1-18-15,1 0-1,17 1 17,0-19-17,0 19 1,17 17-1,-17-18 1</inkml:trace>
  <inkml:trace contextRef="#ctx0" brushRef="#br0" timeOffset="98803.76">28910 14323 0,'0'-18'16,"88"18"15,36 0-31,176-53 31,-247 18 0</inkml:trace>
  <inkml:trace contextRef="#ctx0" brushRef="#br0" timeOffset="99283.58">29157 14640 0,'0'18'31,"18"-18"1,17 0-32,-17-18 15,-1 1 1,36-19 15,-35 19-15,-1-1-16,-34 18 172,-1 0-157,1 0 1,-1 0 0</inkml:trace>
  <inkml:trace contextRef="#ctx0" brushRef="#br0" timeOffset="101761.5">29863 13829 0,'0'-35'47,"35"-1"-32,71-17-15,17 18 16,18 0-16,0 0 16,-17 17-16,-1 0 15,54 18 1,-71 18 15,-71 17-15,-35 0-1,0 18 1,0 0 0,-88 106 15,35-124-31,0 18 15,18-35 1,-107 35 0,-52-18-1,-17 0 1,123-17 0,52-18-1,19 18 1,34-18 46,36 0-62,194 17 16,-88-17-16,-18 0 16,177 0-1,-213 0 16,-69 0-31,-36-17 32</inkml:trace>
  <inkml:trace contextRef="#ctx0" brushRef="#br0" timeOffset="102301.7">31380 13723 0,'0'35'32,"0"1"-32,0-19 15,0 36-15,0 35 31,17-35-31,-17 18 0,0-1 16,0 1 15,0-18-15,-17 0 0,17-36-1,0-34 63,0-1-78,0 0 16,0-34 0,17 34-16,36-158 15</inkml:trace>
  <inkml:trace contextRef="#ctx0" brushRef="#br0" timeOffset="102698.75">31538 13829 0,'0'0'0,"0"70"31,0-52-31,0 35 16,0-35 0,0 17-1,0 35 1,0-17 0,0 0-1,0-35-15,0 17 16,0-17-1,0 17 1,0-17 15</inkml:trace>
  <inkml:trace contextRef="#ctx0" brushRef="#br0" timeOffset="103208.92">31291 13741 0,'18'0'15,"0"0"16,-1 0-15,19 0-16,16 0 16,1 0-1,0 0 1,53 0 0,0 0-1,-88 0 16</inkml:trace>
  <inkml:trace contextRef="#ctx0" brushRef="#br0" timeOffset="103848.24">30127 14834 0,'35'-35'0,"1"35"15,52-35-15,53 17 16,88 18 0,-35 0-16,124 0 15,-36 0-15,-53-35 16,-70 17-16,-124 1 15,-17-1 1,-18 0 78</inkml:trace>
  <inkml:trace contextRef="#ctx0" brushRef="#br0" timeOffset="105387.45">31344 14834 0,'0'36'15,"0"16"1,0-16 0,0 34-1,0 89 1,0-106-16,-35 88 15,0 71 1,-1-71 0,36-18-1,-17-34 1,17-54 0,17-70 77,-17 17-77,0-17-16,0-1 16,0-34-16,0-1 15,0-123 1,0-53-1,-17 0 1,17 71 0,0 123-16,17 0 15,36 0 1,53 0 0,35 18-1,36-18 1,-71 53-1,-54 0 1,1 35 15,-17 54-15,-19-37 0,-17 19-1,0-36 1,0-17-1,0 17 1,-17 0 0,-72 1-1,19-1 1,-36-35 15,88 0-31,1 18 16,17-36 93,17 0-109,19-17 16,-19 35-1,19 0 1,52 0 0,0 35-1,-88-17 1,18 17 0,-18 1-1,0-1 1,0-17 15,0-1-31,0 18 16,0-17-1,0 17 1,-53 1 15,0-36-31,-18 0 16,-87 0-1,-19 0 1,124 0 0,18 0-1,17 0 1,18-18 31,0-17-32,0-1 1,18 19-16,0-18 16,-1 35-1</inkml:trace>
  <inkml:trace contextRef="#ctx0" brushRef="#br0" timeOffset="106303.8">33126 13564 0,'0'0'16,"-88"-17"-16,-36-19 0,1 19 16,-1-36-16,54 35 15,17 18-15,17 0 16,19 0-16,-1 0 15,18 18 1,0 17 0,0 18-16,106 123 31,-106-123-31,71 282 31,-19-52 0,-52-54 1,0-158-17,0-36 1,0 0 15,0-17-15,-35 17-1,0-35 1,-18 35 0,-35-35-1,-53-70 1,88 70 0,18 0-16</inkml:trace>
  <inkml:trace contextRef="#ctx0" brushRef="#br0" timeOffset="106832.28">32491 14305 0,'17'0'31,"19"0"-16,17 0-15,88 0 32,-71 0-32,71 0 15,1-18 1,-54 1 0,-71-1-16,1 1 31,-36 17 63,1 0-79,-1 0 1</inkml:trace>
  <inkml:trace contextRef="#ctx0" brushRef="#br0" timeOffset="114425.28">27040 15910 0,'0'36'15,"36"16"-15,-19 19 16,-17 0 0,18-19-16,17 19 15,-17 35-15,0-71 16,-1 18-16,1 18 15,-18-54-15,0 1 16,0 17 0,0-17 15,17-1 0,1-17 0,17 0-31,-17-35 32,35-71-32,-18-35 15,0-35 17,1 17-17,-1 53 1,-17 53-1</inkml:trace>
  <inkml:trace contextRef="#ctx0" brushRef="#br0" timeOffset="115656.52">27605 16651 0,'0'35'15,"0"18"1,0 0-16,0 212 31,0-1 1,0-158-1,0-88 0,0-36 47,0-17-78,0-18 16,0-53-1,0-35 1,0 18 0,0-1-1,0 36 1,0 17 0,0 36-1,0 17-15,17-17 16,19-18-1,-1 36 1,-17-19 0,-18 19-16,17 17 31,1-18-31,0 18 31,-1 0-15,19 0-1,-19 0 1,1 0 0,17 35-1,-35 1 1,18 34 0,-18 1-1,0-36 1,0-17-16,0 17 31,-18-35-31,0 18 16,-52-1-1,52-17 1,-35 0 15,18 0 0,17-17-15,18-1 0,0 0-1,0 1 1</inkml:trace>
  <inkml:trace contextRef="#ctx0" brushRef="#br0" timeOffset="116850.8">28751 16792 0,'0'18'16,"18"-18"46,0 0-62,-1-18 16,1 18-16,0 0 15,-1 0 1,1 0 0,17-17 15,-17 17 16</inkml:trace>
  <inkml:trace contextRef="#ctx0" brushRef="#br0" timeOffset="117592.19">28452 16457 0,'0'18'78,"17"-18"-78,1 0 16,370 17 15,-124-17-15,-87 0-1,-160 0-15,1 18 110</inkml:trace>
  <inkml:trace contextRef="#ctx0" brushRef="#br0" timeOffset="118962.9">29739 16351 0,'0'18'31,"0"0"-16,0 70 17,0 53-1,35 0 0,18-53 32,-35-88-48,17 0 1,-17 0 0,17 0-1,18-18 1,0-70-1,-18 35 1,-17-17 0,-18 35-1,0 17 1,0 0 0,0-17-1,0 17 16,0 1 1,0-1-17,-18 18 1,18-18 31,0 36-16,0 17-31,0-17 16,0 35-1,18 88 1,0-70 0,-1-19-1,1-34 1,-1-18 15,1 0-15,0 0-1,-1 0 1,1-35 0,17-36-1,-17 54 1,-18-1-1,18-17-15,-18 17 16,0-35 0,0-17-1,0 17 1,0-35 0,0 35-1,0 17 16,-18 19-15,18-1 0,-18 18-1,1 0 32</inkml:trace>
  <inkml:trace contextRef="#ctx0" brushRef="#br0" timeOffset="119850.67">31133 16245 0,'0'36'47,"0"-1"-47,0 36 16,-18-19-16,-53 54 15,-140 229 1,-89 195 46,229-407-30,54-35 14,-1-70 1,18-53 16,0 17-63,35-35 15,-17 35-15,17-52 16</inkml:trace>
  <inkml:trace contextRef="#ctx0" brushRef="#br0" timeOffset="121368.84">30974 16951 0,'18'0'16,"-1"35"0,-17 1-1,0 69 1,0-52 0,0 124-1,-17-89 1,-1-18-1,18-17 1,0-17 0,-18-19-1,1-34 110,17-36-125,0 17 16,0 1-16,0-35 16,0-36-1,0 0 1,0 18-1,0 35 1,0-18 0,0 1-1,0 34-15,17-17 16,36-35 0,-53 53-1,53 0 1,-53 17-16,18 18 31,-1 0 0,1 0-15,0 35 0,-18-17-1,0 35 1,0 0-1,0 0 1,0 0-16,0 0 16,0-18-1,-53 35 1,17-52 0,19 0-1,-18-18 16,17 0-31,18-18 79,0 0-79,18 1 15,-1 17 1,1 0-16,17 0 15,36 0 1,-54 0-16,54 0 16,-1 17-1,-52 1 1,17 17 0,-17 1-1,-18-19 32,18 19-31,-18-19-1,0 1 1,0-1 0,0 1-1,-89 53 1,-16-36-1,16-35 1,72 0 0,-1 0-1,0 0 17,18-18 61</inkml:trace>
  <inkml:trace contextRef="#ctx0" brushRef="#br0" timeOffset="122232.67">26617 15311 0,'0'52'16,"18"19"-16,-18 17 16,0 0-16,17 18 15,1 35 1,0-17-16,-1 17 15,1 0-15,-18 18 16,0 35-16,0-53 16,0 229-1,18-123 1,34 212 15,-16-318 0,-36-123-15,0-54 62,0 1-62,0-18-16,0-17 15,0-1-15,0 1 16,0-54 0</inkml:trace>
  <inkml:trace contextRef="#ctx0" brushRef="#br0" timeOffset="124921.46">26529 15222 0,'18'0'62,"34"0"-46,19 0-16,105 0 16,-35 18-1,689 88 1,1445 247 15,-529-124 0,-1481-194 16,-212-35-31,88 0-1,88 0 1,159 35 0,-17 18-1,-160-35 1,-70 0 0,-105-18-1,52 17 16,-53 1-31,0-18 16,-17 0 0,-18 35 109,0 18-110,0 0-15,0 18 16,0-36-16,0 18 16,0 53-1,0 88 1,0 0-1,0-53 1,0 123 15,0-193-31,0-53 0,0 34 32,0-34-17,0 0 16,-18-1 1,1-17-17,-36 0 1,-18 18 0,-87-18-1,16 0 1,54 0-1,18 0-15,-36 0 16,18 0 0,17 0-1,-17 0 1,-89 0 15,-17 0-15,-158 0-1,211 0 1,-71 0 0,0 18-1,71-18 1,-53 0 0,88 0-1,0 0 1,-35 0-1,-17 0 1,34 0 0,-17 0 15,53 0-31,-71 0 31,36 0-15,-1 0-1,-52 0 1,-18 0 0,88 0-1,0 0 1,-17 0 0,-36 0-1,0-18 1,-88 18 15,141 0-31,-105 0 16,34 0-1,36 0 1,0 0 15,18 0-15,17 18-1,-35-1 1,52-17 0,36 18-1,36 0 1,-1-18 0,-17 0-1,17 0 1,-17 0-1,0 0 1,-1 0 0,19 17 31,-1-17-32,1 0 1,-36 18-1,0-18 1,35 0 0</inkml:trace>
  <inkml:trace contextRef="#ctx0" brushRef="#br0" timeOffset="131119.76">10407 13917 0,'0'18'47,"0"-1"-32,0 1 1,0 0-1,0-1-15,0 54 16,-53 140 15,-35 54 16,35 123-16,35-194-15,-17-53 0,17 89-1,18-213 1,0 18 0,0 36-16,-35 0 15,35-1 1,0-17-1,-18 53 17,18-53-32,0-36 31,0-34 63,0-1-94,0 1 15</inkml:trace>
  <inkml:trace contextRef="#ctx0" brushRef="#br0" timeOffset="133675.59">10301 14005 0,'53'-35'32,"0"35"-17,17 0-15,19 0 16,-1 0-16,0 0 15,653 0 17,-53-18 30,-635 1-62,158-1 31,548 0 16,-600 18-31,-18 0-16,194 18 16,-18 53-1,-17-54 1,-18 19-1,-70-19 17,-194 1-32,17-18 234,0 17-234,-17 1 16,0 0-16,35 17 15,-18 0 17,-18-35-17,19 18 1,-19-18-1,-17 18 1,18-18 0,0 17-1,-1-17 1,1 0 0,0 18-1,-18-1 16,17 1-15,18 53 0,-17 35-1,17 35 1,-17 17 15,-18-52-15,0 88-1,0-88 1,0 106 0,0-1-1,0-34 1,0-124-16,18 88 16,-1-53 15,-17-53-31,0 89 31,0-89-15,0-17 124,-53-18-140,-17 0 16,-18 0 0,-1 0-16,-87 0 15,-106 0 1,53 35-1,-124 0 17,247-17-32,-176-18 15,-1 0 1,19 0 0,-1 0 15,124 0-16,0 0 1,53 0-16,-36 0 16,-87-18-1,-1-17 1,-35 17 0,53-17-1,0 0 1,-35-1-1,-1 19 1,36-18 0,89 17-1,87 18-15,0 0 16,-17 0 15,17-18-15,-35 18-1,-35-35 1,0 35 0,18-18-1,-19 1 1,-69-1 0,69 0-1</inkml:trace>
  <inkml:trace contextRef="#ctx0" brushRef="#br0" timeOffset="134737.78">13582 10742 0,'0'35'16,"0"1"-16,0 17 15,-18 35-15,18-71 16,-35 36 0,17 35-16,1-52 0,17 17 15,0 35-15,-18 229 31,18 407 16,0-354-15,0-70 14,0-283-30,-18-17 47,18-52-32,0 16-16,0-34-15,18-1 16,0 18-16,-18 0 16</inkml:trace>
  <inkml:trace contextRef="#ctx0" brushRef="#br0" timeOffset="135293.04">13511 10425 0,'18'0'94,"-18"17"-47,0 1-47,0-1 16,0 1-1,0 0-15,0-1 16,0 1-16,0 0 31</inkml:trace>
  <inkml:trace contextRef="#ctx0" brushRef="#br0" timeOffset="137137">13529 10566 0,'53'35'62,"70"-35"-46,19 35-16,34 1 15,36-19 1,193 54-16,107-1 16,423 54 15,-18-18-31,-35-89 31,-441 36-31,0-35 16,353 35-1,-89 0 1,-193 17 0,-213-17-1,-175-35 1,-106-18-1,-1 0 48,1 0-47,35 0-16,264 35 31,-264-35-16,53 35 1,-35-35 0,-54 0-1,1 0 1,-18 36 171,-18 34-187,18 1 16,0 52-16,0-52 16,-53 87-1,53-34 1,0-1 0,0-17-1,0 18 1,0-1-1,0-88 1,0 1 0,-17-1-1,-1-17 32,-35-18-31,-17 0-1,-72 35 1,-140-35 0,-88 0-1,-18 0 1,35 0 0,88 0-1,1 0 1,34 35-1,54-17 1,0 17 0,70-35-16,-88 0 15,88 0 1,-264 0 0,123 0-1,17 0 1,19 0 15,-54 0-15,18 0-1,-17 0 1,-336 71 15,371-71-15,-1 35-1,19-35 1,105 18-16,-141-18 16,17 17-1,1-17 1,18 0 0,-72 0 15,177 0-31,-70 0 31,53 0-15,70 18-1,-36-18 1,72 0 0,-18 0-1,17 0 1,0 17 15,1-17-15,-1 0 93</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8T03:12:04.199"/>
    </inkml:context>
    <inkml:brush xml:id="br0">
      <inkml:brushProperty name="width" value="0.05292" units="cm"/>
      <inkml:brushProperty name="height" value="0.05292" units="cm"/>
      <inkml:brushProperty name="color" value="#FF0000"/>
    </inkml:brush>
  </inkml:definitions>
  <inkml:trace contextRef="#ctx0" brushRef="#br0">14552 15487 0,'0'18'62,"0"17"-46,0 0-16,0 18 16,0 18-16,0-1 15,0 371 17,0 0-1,0-229 0,0-195 32,0-34-48,0-19 1,0 1-1,0-35 1,0 52 0,0-17-1,-53 17 1,0 0 0,36 1-1,17-1 16,0 1-15,0-19 0,0 19-1,0-1 1,0 53 125,35 36-141,0 17 15,18-17-15,-18 34 16,1-16-16,-1 34 15,-17-52 1,-18-36 0,17-35-1,1 0 17,-1-53-17,36-53 1,18-88-1,-1 0 1,-34 88 0,-19 71-1,-17-18 1,0 35 0,-17 18 93</inkml:trace>
  <inkml:trace contextRef="#ctx0" brushRef="#br0" timeOffset="2002.03">12629 17498 0,'0'17'16,"0"1"-16,-17 53 15,-1 17-15,-17 18 16,35-53-16,-18 35 16,18-35-1,0 0-15,0-36 0,0 18 16,18-17-1,0-18-15,-1 0 16,71 0 15,-35-123-15,-53 70 0,0-53-1,0 53-15,0 0 16,-17 18-1,-36 35 1,-53 0 15,-35 17-15,123 1 15,18 0 0,106-18-15,17-18 0,71 0-1,-70 1-15,17-18 16,-106-1 0,-35 19-1,36 52 16,-36 0-31,0 18 16,0 71 0,0 34-1,0-52 1,17-18 15,-17-52-15,18-36-1,17 0 17,18-124-17,35-17 1,-52-18 0,-19 124-16,-17 0 15,18-1 1,-18 72 31,0 105-16,0-53-31,0 53 31,0-88-31,0-18 16,17-35 15,1 0-15,53 0-1,123-106 1,141-158 0,-176 52-1,-89 1 1,-52 87-1,-18 36 17,0 123 15,-36 36-32,19 35-15,17 52 16,-71 125-1,54-142 1,-36 70 0,53-122-1,0-72 1,17 1 0,1-18-1,17 17 1,1-17-1,-19 0 1,-17-17 31,-17-1-31,-1 1-1,-123-72-15,70 19 16,18-18 15,53 70-31,71-53 31,-18 54-15,35-19-16,177-16 16,17 16-1,-159 19 1,-87-1-1,-36 0 1,0 1 0,-36-36-1,19 0 1</inkml:trace>
  <inkml:trace contextRef="#ctx0" brushRef="#br0" timeOffset="3337.24">16598 15540 0,'18'0'16,"-1"0"-16,1 17 15,0 1 1,-18 17-16,0 18 15,0 18-15,0-18 16,0 35-16,0 141 31,0 230 1,0-336-1,0-105 0,0 0 0,17-18-15,-17-18 0,0 0-1,0 1 16,-17 17 1</inkml:trace>
  <inkml:trace contextRef="#ctx0" brushRef="#br0" timeOffset="3826.13">16316 16475 0,'18'0'47,"-1"0"-47,1 53 15,0-18-15,34 71 31,54 70-15,-88-123 0,17-18-1,0 1 1,54-36 0,34 0-1,36-106 1,-71 18-1,18-106 1,-88 158 0,-1 1-1,-52 70 63,17-17-62</inkml:trace>
  <inkml:trace contextRef="#ctx0" brushRef="#br0" timeOffset="4266.82">16492 17392 0,'18'18'0,"-18"-1"15,0 36-15,0 0 16,0 35-16,53 89 31,-53-72-15,18-69-16,-1 34 16,-17-105 46,0-18-46,0 18-16,0-177 15,0 36 1,0 88 0</inkml:trace>
  <inkml:trace contextRef="#ctx0" brushRef="#br0" timeOffset="4466.35">16545 17127 0,'18'36'31,"-18"-19"-15,0 1-16,0 0 15,0 52 1,0-35 0</inkml:trace>
  <inkml:trace contextRef="#ctx0" brushRef="#br0" timeOffset="7686.92">16616 17498 0,'0'0'0,"17"0"16,1 70 0,-18-34-1,35 52 1,-35-35 0,0 0-1,18-36 1,-18 1-1,0 0 1,0-1 0,18-17-1,17 0 1,0-53-16,53-123 31,-35 17-31,0 0 31,-53 124-31,18 70 47,0 71-31,-18 35 0,0 106-1,0-176 1,35 35-1,-18-89 1,1 1 0,35-71-1,88-70 1,-53-19 0,-35 37-1,-35-1 1,-1 18-1,1 17 17,0 18-17,-18 88 32,0 18-31,0 0-16,0 35 15,-18 124 1,-52 176 0,52-123-1,18-54 1,0 36 15,18-194-31,-1-53 47,-17-35-31,35-71-1,-35-17-15,0-318 16,0 247 0,0-89-1,0 178 1,0 34-1,0 53 1,0-35 0,18 1-1,70-1 1,-35 35 0,0 18-1,-35 0 1,52 71 15,-34 52-15,-1-17-1,-17-18 1,-18-17 0,-53 17-1,-36-88 1,37 0-1,-19 0 1,-35-88 0,71 17-1,35 53 1,0-17 0,406-88-1,-124-1 16,-194 54-31,-70 17 16,-18-18 15,0 1-15,0-36 0,-18-18-1,-17 54 1,35 52-1,-18 18 1,-53 0 0,-17 159-1,88 70 17,0-17-32,0-18 15,0 0 1,0-53 15,0-106-31,0-17 31,0-36 32,0-35-63,0-17 15,18-1-15,17-17 16,0 35 0,-17 36-1,0 17 17,17 17-17,-17 1-15,-1 88 16,19-1-1,52 37 1,18-54 0,105 0 15,124-35-15,-229-124-1,-53-52 1,-53-71-1,0 53 1,0 70 0,-17 71 31,-54 0-47,-52 71 15,17 17 1,53-18-1,35 89 17,18-141-32,0 35 31,35-18-15,18-35-1,36-53 1,-19-88-1,-17-18 1,-53 36 0,18 70-1,-1 35 1,-17 54 31,0 16-47,-17 107 15,17-71 1,0-17 15,0-36-31,0-52 63,0-36-63,17 0 15,36-124 1,-18 54 0,1 52-1,-1 71 1,-35 18 31,0 35-32,0-18-15,0 89 16,0-36 0,0 0 15,-18-17-15,18-54-1,-17 1 1,34-36 31,54-17-32,-18-18 1,123-35-16,142-53 16,-107 53-1,-158 35 1,-53 17-1,0 1 1,-35 17 0,-71 18-1,53 36 17,36 34-17,17-34-15,0 34 16,0 1-1,17-18 1,1-18 0,17-18-1,142 19 1,87-19 0,-35 1-1,-34-18 1,-143 0-1,-34-18 17,-18 1-32,0-1 15,0 0 17,0 1-17,0-1 1,-18 18-1</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8T03:13:23.552"/>
    </inkml:context>
    <inkml:brush xml:id="br0">
      <inkml:brushProperty name="width" value="0.05292" units="cm"/>
      <inkml:brushProperty name="height" value="0.05292" units="cm"/>
      <inkml:brushProperty name="color" value="#FF0000"/>
    </inkml:brush>
  </inkml:definitions>
  <inkml:trace contextRef="#ctx0" brushRef="#br0">21149 5080 0,'18'0'16,"-1"0"15,19-18-15,-1 18-16,18 0 15,317 0 1,759 0 15,247 0 16,-1270-17-47,-36-1 31</inkml:trace>
  <inkml:trace contextRef="#ctx0" brushRef="#br0" timeOffset="6721.42">17022 6791 0,'35'0'15,"0"0"-15,18 0 16,-18 0 15,-17 0-31,0 0 16,34 0-16,-34 0 15,70 0-15,71 0 16,441 18 15,176 105 0,-494-88-15,-53-35 15,-52 0-15,-1 0 0,18 0-1,-70 36 1,-71-19-16,123-17 15,-35 0 1,35 0 0,71 0-1,18 0 1,17 0 0,89 53 15,-283-53-31,-53 0 15,-17 0 17,-1 0-32,1 0 15,17 0 17,-17 0-1,0 0-16</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8T03:14:18.957"/>
    </inkml:context>
    <inkml:brush xml:id="br0">
      <inkml:brushProperty name="width" value="0.05292" units="cm"/>
      <inkml:brushProperty name="height" value="0.05292" units="cm"/>
      <inkml:brushProperty name="color" value="#FF0000"/>
    </inkml:brush>
  </inkml:definitions>
  <inkml:trace contextRef="#ctx0" brushRef="#br0">26070 653 0,'18'0'16,"17"35"-1,0 18-15,-35 35 16,53 18-16,36 158 16,-19-87-1,-35-36-15,18-18 16,-53 1-16,53-18 15,-35 105 17,-18-193-32,0 0 47,317-371-1,-87-159-14,-124 318-17,-54 18 17,-16 88-17,-36 70 1,0 36 62,0 17-78,0 0 16</inkml:trace>
  <inkml:trace contextRef="#ctx0" brushRef="#br0" timeOffset="968.74">27146 1676 0,'0'53'16,"0"17"-16,-17 54 16,-1 17-16,0-18 15,18-35-15,-53 248 16,18-90 15,17-140-31,1 0 16,-18 71-1,17-89 1,18-106 15,0-52-15,18-160 0,-18 89-1,17-265 1,36 177-1,18 17 1,-1-17 0,1 35 15,-36 106-31,-17 35 0,52-53 31,-17 89-31,0 17 16,18 0 15,17 52-15,-53 72-1,0-18 1,-17 0 0,-18-36-1,0-35 1,-53 1-1,-159 34 17,107-52-32,-89-18 15,52 0 1,90 0 0,34 0-1,18-18 16,0 1-15,18-1 0,-1-17-1</inkml:trace>
  <inkml:trace contextRef="#ctx0" brushRef="#br0" timeOffset="1406.82">28187 1905 0,'18'0'0,"-1"0"16,18 0-16,-17-35 15,53 35 1,-1 0-1,-34 0 1,-1-18 0,-18 18-1,19 0-15,-1 0 16</inkml:trace>
  <inkml:trace contextRef="#ctx0" brushRef="#br0" timeOffset="2423.69">28099 2240 0,'53'0'31,"0"-18"-15,-1 18-16,1-17 15,18 17 1,-18 0-16,0 0 0,0 0 15,-36 0 1,1 0-16,17 0 16,18-18 15</inkml:trace>
  <inkml:trace contextRef="#ctx0" brushRef="#br0" timeOffset="3741.54">31274 970 0,'-18'0'0,"18"18"15,0 17 1,-18-17-16,1 35 16,-1 17-16,18-35 31,0 18-31,0 18 0,0 17 15,0-17-15,35-18 16,54 70 0,105-35 15,106-158 0,-212-89 0,-88 106-15,0-70 0,0 52-1,0 36 1,-18 35 31,0 0-47,1 0 15,17 17 1,0 1 0,0 70-1,0 0-15,0-17 16,17 123 0,36-88-1,0-53 1,18-36 15,17-17-31,53 0 31,-70-17-15,35-89 0,-71-35-1,-35 35 1,0 53-16,0-53 31,0 18-15,0 53-16,-53-71 15,0 0 17,53 71-32,-18 35 93,18 17-77</inkml:trace>
  <inkml:trace contextRef="#ctx0" brushRef="#br0" timeOffset="4264.01">31027 2434 0,'0'0'0,"176"0"16,142 0-1,105 0-15,1482 0 32,-1905-17 14,-18 17 17,-17 0-47,-18 0-16,-53 0 15</inkml:trace>
  <inkml:trace contextRef="#ctx0" brushRef="#br0" timeOffset="5641.91">31097 3087 0,'0'106'16,"0"52"0,-17 19-16,-1-1 15,-35-17-15,-35 564 32,88-70-1,0-371 0,0-264 16,0-71-31,-35-71-1,17-176 1,18 142-1,0-283 1,0 211 0,35-17-1,36-35 1,35 0 0,-18 123-1,-18 0 1,-17 71-1,0 18 1,35 70 15,-52 0-15,17 0-16,-18 53 16,36 17-1,-19 159 1,-16-123-1,-36 0 1,-36-35 0,-16-18-1,-107 17 1,-159-17 0,230-53-1,-35 0 1,123-18 15,53 1-15,-18-1-1,141-35 1,71 36 0,-18 17-1,-87 70 1,-107 1-1,-35-1 1,17 71 0,-17 0-1,-35 71 1,-106-35 0,0-89-1,53-88 1,35 0 15,35 0-31,1-53 16,-36 0 15,53 35-15</inkml:trace>
  <inkml:trace contextRef="#ctx0" brushRef="#br0" timeOffset="8767.24">14781 5115 0,'18'0'78,"0"0"-63,17 0 1,194 0 0,71 18-1,564 52 32,-299-70-16,-424 0-15,35 0 0,142 0-1,-195 18 1,36-18-16,176 35 16,0 1-1,-70-19 1,-159 1-1,-53-18 1,-18 0 0,-17 0-1,17 0 1,18 0 15,-18 0-15,159 0-1,-88 0 1,353 0 0,-54 0-1,-17 0 1,-158 0 0,-72 0-1,-87 0 1,35 0-1,70 0 1,18-18 0,0 18-1,-70 0 1,-89 0 15,-17 0 47,-1 0-62,1-17-16,17 17 16,0 0-1,54 0 1,105 0-1,17 0 1,19 0 0,34 0-1,-105-18-15,-18 18 16,265 0 0,-177 0 15,-141 0-16,-70 0 1</inkml:trace>
  <inkml:trace contextRef="#ctx0" brushRef="#br0" timeOffset="10527.38">6826 6068 0,'18'0'31,"0"0"-15,-1 0-16,1 0 16,-1 0-1,19 0-15,-1 0 16,0 0-1,18 0 1,265 0 15,158 0 1,-335 0-17,53 0 1,-123 0-1,140 0 1,-34 0 0,17 0-1,0 0 1,-18 0 0,-52 0-1,-1 0 16,53 0-15,142 0 0,-177 0-1,0 0 1,106 0 0,-159 0-16,18 0 15,-71 0 1,-17 0-1,0 0 1,-1 0 0,19 0 15,-19 0 0,1 0-15</inkml:trace>
  <inkml:trace contextRef="#ctx0" brushRef="#br0" timeOffset="12296.49">9190 6738 0,'-18'0'62,"1"53"-46,17-18 0,0 18-16,0 18 15,-18-1 1,-35 301 15,-18 52 0,36 106 1,-18 89-1,53-442-15,0-53-1,0-52 16,0-36-31,0 1 0,0 34 32,0-17-17,0-18 1,0 1 0,0-54 77,0 0-93,0-17 16,36-18-16,-1-53 16,53-158 15,-70 158-31</inkml:trace>
  <inkml:trace contextRef="#ctx0" brushRef="#br0" timeOffset="15544.83">9472 6650 0,'0'-18'109,"53"18"-109,35 0 16,53 0-16,1253 18 31,-548-18 0,-387 0 16,652 0-16,-458 53-15,-336 0-1,-158-36 1,-106 1 0,0-18-16,70 0 15,460 0 1,-72 18 0,-193 17-1,-195-17 1,-70-18-1,-18 0 17,53 0-17,-70 0 17,0 0-17,17 0-15,0 17 16,53 1-1,-70-18 1,0 0 15,17 17-15,18 1 0,-35-18-1,-18 35 126,0-17-141,0 35 15,0-18-15,0 18 16,-18 71 0,-17 105-1,35 141 1,-53-52 0,0-36-1,35-141 1,1-17-1,17-36 1,0-71 0,-18 19 15,18-1-31,0 18 16,-18 17-1,18 1 1,0 35-1,0 35 1,0-35 0,-17-18-1,-19 53 1,36-17 0,-17 34-1,-19 19 16,19-142-31,17-17 32,0-1 15,0 1-16,-18 0 16,1-18-16,17 17-15,-18-17-16,0 0 15,-17 0 1,0 0-1,-1 0-15,-34 0 16,-18 0 0,-71 0 15,0 0-15,0 0-1,1 0 1,34 0-1,-70-35 1,71 35 0,17-35-16,-35 17 15,-53 18 1,17-53 0,107 53-1,-36 0 1,18 0-1,-36 0 17,-52 0-17,35 0 1,35 0 0,0-18-1,-17-17 1,-36 35-1,-17-53 1,-1 18 0,18-18-1,1 0 1,34 35 0,36 18-1,-18-35 1,18 18-1,35 17 1,0 0 15,-17-36-15,-1 36 0,0-17-1,-87-19 1,69 36-1,-34-53 1,88 53 0,-124-17-1,36-1 1,52 18 0,-17-17-1,35 17 1,-141-18-1,106 18 1,17 0-16,-70-18 31,35 18-31,36 0 32,34 0-17,19 0 1,-1-17-1,-17 17 1,-18 0 0,0 0-1,35 0 1,1 0-16,-1 0 16,-53 0-1,36 0 1,-35 0-1,34 0 1,1 0 0,0 0 15,-18 0-15,-53 0-1,0 0 1,18 0-1,35-18 1,18 18 0,17 0 15,1 0 0,-1 0-15,-17 0-1,17 0-15,-53 0 16,36 0 0</inkml:trace>
  <inkml:trace contextRef="#ctx0" brushRef="#br0" timeOffset="27415">11448 13247 0,'0'-18'0,"17"18"16,1 0 15,-18-17-31,35 17 31,-17-18-15,88-35 0,35 35 31,0-17-16,-88 17-31,123 18 31,-70 0-15,53 0-1,35 0 1,-71 0 0,1 0-1,-107 0 1,89 0-1,18 0 1,34 0 0,1 0 15,-106 0-15,18 0-1,34 0 1,-34 0-1,17 0 1,0 0 0,1 0-1,16 0 1,72 0 0,17 18-1,-106 0 1,-53-1-1,18 1 1,71-18 15,17 0-15,-35 18-16,-36-1 31,1-17-15,-18 18-1,70-18 1,89 18 0,-18-18-1,-53 17 1,-53 1 0,-17-18-1,35 0 1,-18 0-16,123 0 31,-69 0-31,87 35 16,-176-35 15,-18 0-31,18 18 31,70-18-15,36 17-1,-88 1 1,-18-18 0,-18 0-1,0 0 1,18 0 0,-18 0-1,1 0 1,-19 0-1,19 0 1,87 0 15,-70 0-31,53 0 16,-36 0 0,-34 0 15,17 0-16,105 0 1,-122 0 0,-1 0-16,53 0 15,-35 0 1,35 0 0,53 0-1,53 0 1,-35 0-1,-71 0 1,-17 0 0,17 0-1,18 0 1,17 0 15,-87 0-15,-19 0-16,19 0 15,69 0 1,72 0 0,17 0-1,-18 0 1,-17 0 0,0 0-1,-1 0 1,-34 0-1,-18 0 1,-36 0 0,-17 0-1,71 0 1,-71 0 15,-1 0-15,19 0-1,70 0 1,-88 0 0,106 0-1,-18 0 1,-35 0 0,-36 0-1,36 0 1,-18 0-1,-52 0 1,105-18 0,-71 18-1,1-17 17,35 17-17,-18 0 1,-18 0-1,-52 0 1,0 0 0</inkml:trace>
  <inkml:trace contextRef="#ctx0" brushRef="#br0" timeOffset="37167.68">7355 14870 0,'18'0'78,"0"0"-62,-1 0 15,1 0-31,17 0 16,71 0-1,264 0 17,89 0-1,-106 0 16,-318 0-32,0 0 1,124 0 0,-35 0-1,-36 0 1,-18 0 0,-17 0-1,18 0 1,35 0-1,17 0 1,-17 0 0,-35 0 15,-19 0-31,-16 0 0,34 17 31,19 1-15,34-18-1,36 0 1,-53 0 0,-18 0-1,-35 0 1,35 0 0,35 0-1,-17 17 1,0 1-1,17-18 1,36 53 0,0-53-1,-36 18 1,-70-18 0,18 0 15,-1 0-16,54 35 1,52-17 0,-70-1-1,-35 1 1,17-18 0,53 18-1,18-1 1,-89 1-1,54-1 1,-36 1 0,88 17-1,-52-35 17,-1 18-32,-87-18 31,-19 0 0,1 0 0,0 0 1,-1 0-1</inkml:trace>
  <inkml:trace contextRef="#ctx0" brushRef="#br0" timeOffset="39160.49">8079 15963 0,'17'0'78,"1"0"-62,17 0-16,-17 0 16,352 0 15,1518 0 0,-72 0 0,-1516-35 1,-176 17-17,123-17 16,17 35-15,-52-18-16,-124 1 16,0 17-1,89 0 1,52 0 0,71 0-1,17 0 1,1 0-1,176-36 1,-124 36 0,-88 0-1,-17 0 1,-124 0 0,-70 0 15,-18 0-31,52 0 31,-34 0-15,105 0-1,18 0 1,106 0 0,-70 0-1,34 0 1,1 0-1,-36 0 1,-35 18 0,-18 17-1,-105-35 1,-36 0 0,-17 0-1,0 0 157,-1 0-156,1 0 15</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9T07:56:51.767"/>
    </inkml:context>
    <inkml:brush xml:id="br0">
      <inkml:brushProperty name="width" value="0.05292" units="cm"/>
      <inkml:brushProperty name="height" value="0.05292" units="cm"/>
      <inkml:brushProperty name="color" value="#FF0000"/>
    </inkml:brush>
  </inkml:definitions>
  <inkml:trace contextRef="#ctx0" brushRef="#br0">11977 6262 0,'17'0'203,"1"0"-188,17 0-15,1 0 16,-1 0-16,18 0 16,53 0-16,17-18 0,-17 1 15,17-1-15,-52 18 16,229 0 15,-230 0-15,195-18 31,-247 18-47,35 18 47,-18-18-16,-18 0 0,1 0 16</inkml:trace>
  <inkml:trace contextRef="#ctx0" brushRef="#br0" timeOffset="5634.78">13176 7232 0,'18'0'93,"0"0"-77,-1 0 0,1 0-16,-1 0 15,1 0-15,0 0 16,52 0-16,1 0 16,-18 0-16,0 0 0,0 0 15,17 0-15,-17 0 16,123 0 15,36 0 0,-124 18-31,424-18 47,-353 0-16,-89 17-15,1 1 0,-1-18-1,1 0 1,-1 35 0,-34-35-1,-1 0 1,-17 0-1,34 0 32,-34 0-15,0 0-17,-1 0 1,1 0 15,0 0-15,-1 0 15,1 0 16</inkml:trace>
  <inkml:trace contextRef="#ctx0" brushRef="#br0" timeOffset="7983.75">10883 7849 0,'0'18'78,"18"-18"-63,-1 0 17,1 35-17,53-35 17,52 0-1,318 0 16,-370 0-47,34 0 15,1 0 1,-70 0 0,17 0-1,-18 0 1,-18 0-1,1 0 17,0 0-1</inkml:trace>
  <inkml:trace contextRef="#ctx0" brushRef="#br0" timeOffset="16414.75">17427 10054 0,'18'0'79,"17"0"-64,0 0-15,1 0 16,-19 0-16,89 0 15,53 0 17,158 35-1,1-35 0,-195 0-15,-17 18-16,159-18 15,-1 18 1,160-1 0,-213 1 15,-52-18-15,-88 0-1,35 18 1,-1-18-1,1 17 1,-18-17 0,-17 0-1,-53 0 1,-1 0 0,1 0-1,-1 0 1,1 0 15,0 0 32,-1 0-48,-17-17 63,-17 17-46,-1-18-32,-17 18 15</inkml:trace>
  <inkml:trace contextRef="#ctx0" brushRef="#br0" timeOffset="30883.55">25135 8749 0,'0'-18'78,"0"1"-47,0-1-31,0 0 16,0 1-16,36-54 31,105-88 0,35 1 16,-141 140-31,36-17-1,17-1 1,18 1 0,0 18-1,35-36 1,-35 53 0,0-18-1,-89 18 1,142 0-1,-71 0 1,36 0 0,17 35 15,-88-35-31,-18 18 0,53 17 16,18 18-1,53 18 16,-18-18-15,35 88 0,-140-124-1,34 54 1,54 17 0,-54-17-1,36 17 1,-53-35-16,35 53 15,-17-18 1,-36-18 0,0 1-1,0-1 1,-17 19 0,-18-1-1,0 53 16,-18-53-15,1 36 0,-18-72-1,17-16 1,18-19 0,-35 19-1,-1 34 1,-17-17-1,1 18 1,-72 35 0,-88 70 15,1-17-31,70-89 16,70-34-1,-35-1 16,71-35-15,-53 17 0,-36-17-1,-370-17 1,336-36 0,69 18-1,37 35 1,34 0-1,0 0 1,-35 0 0,18-36-1,-18 19 1,18-19 0,-18 1 15,18 0-16,35 17 1,-36-35 0,1 0-1,-106-176 1,0-141 0,88 264-1,53 71 1,-18 17-1,1-35 1,17 35 0,0 1-1,0-1 1,-18 0 0,18 1 15,0-18-31,-18-18 47,18-18-32,0 18 1,0 0 0,0-17-1,0 34 1,0 1-1,0 0 1,0 17 0,0 1-1,0-1 1,0 0 0,0 1 30,0-1-30,0 0 31,-17 1-31,17-1-1,0-35-15,0-35 0,-18-53 16,-35-159-1,53 265 1,0-18 0,0 35-1,0 1 1</inkml:trace>
  <inkml:trace contextRef="#ctx0" brushRef="#br0" timeOffset="35093.53">11007 11959 0,'0'-17'78,"17"17"-63,1 0 1,0-18 0,-1 18-1,1 0 1,17 0-16,0 0 0,1 0 16,52 0-1,35 0 1,-17 0-1,-18 18 1,1-18-16,69 0 16,-52 0-1,141 0 1,-18 0 0,-17 0-1,-88 0-15,87 0 16,54 0 15,317-18-15,-159 36-1,-264-18 1,141 0 0,0 0-1,-124 17 1,-70 1-1,35-18 1,-123 0 0,-1 0 15,1 0 0,0 0-15,-36 0 140</inkml:trace>
  <inkml:trace contextRef="#ctx0" brushRef="#br0" timeOffset="40312.89">12418 14058 0,'0'-17'0,"0"-1"15,0 0 1,0 1 0,0-19-1,0 19 1,0-1-16,17-35 0,-17-17 47,18-1 0,17-17-32,1 17 1,34-35-1,-35 54 1,54-37 15,-72 54-31,19 17 0,-1-17 16,35-35 0,-34 34-1,17 1 16,-18 0-15,-18 35-16,36-36 16,0 19-1,18-1 1,141-17 0,-107 35-1,19 0 1,-107 0-1,19 0 1,-19 0 0,1 0-1,53 70 1,-54-34 0,1 34 15,35 36-16,-36-35 17,-17-18-17,18 0 1,-18-36-16,0 36 16,0-18-1,0 71 1,0 0-1,-35 0 1,17-18 0,-35 36-1,0-54 1,-17 89 0,52-124-1,-35 36 16,53-54-15,-35 36 0,17 0-1,1 0 1,-19 0 0,1 18-1,0-36-15,17 0 16,-35 36-1,-35 17 1,18 0 0,-1-17-1,-17 17 1,0-35 0,17 0-1,53-36 1,-70 19 15,35-19-15,-17 1-1,17-18 1,-35 0 0,-71-71-1,-35-70 1,17-35-1,72 70 1,34 35 0,53-17-1,1-88 1,-19-18 0,36-36-1,18 160 1,0-1 15</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9T07:58:45.379"/>
    </inkml:context>
    <inkml:brush xml:id="br0">
      <inkml:brushProperty name="width" value="0.05292" units="cm"/>
      <inkml:brushProperty name="height" value="0.05292" units="cm"/>
      <inkml:brushProperty name="color" value="#FF0000"/>
    </inkml:brush>
  </inkml:definitions>
  <inkml:trace contextRef="#ctx0" brushRef="#br0">6756 5574 0,'35'0'0,"-17"0"16,-1 0 15,-17 18-31,18-18 16,0 17 0,-1-17-16,107 0 31,17 18 0,141-18 0,300-35 1,-423 35-17,194-18-15,-106 0 16,158 1 15,-211-36-15,-17 53-1,-72 17 1,1-17 0,53 18-1,-53-18 1,141 0-1,-141 0 1,141 0 0,-194 0-1,-1 0 1,90 0 0,122 0 15,-105 0-16,-18 0-15,53 0 0,-123 0 16,-54 0 15,1 0-15,-1 0 31,1 0-16,-36 0 32,36 18 265,-18-1-297,18 1-15,-18 0-1,17-18 1,-17 17-1,18-17 1,0 0-16,17 18 0,36 35 31,87 0 1,19 0 14,228-18-30,-281-35 0,-18 0-1,17 0 1,1 35 0,-19-35-1,19 0 1,-18 0-1,-53 0-15,0 0 16,17 0-16,1 18 16,-1-1-1,-52-17 1,17 0 0,0 0 15,1 0-16,17 0-15,-18 0 32,0 0-17,0 0 1,-17 0 0,0 0-1,-1 0 1,1 0 15,0 0 0,-1 0 16,1 0-31,0 0 31,17 0-47,0 0 15,-17 0 1,123 0 0,-53 0-1,53-35 1,-123 35-1,17 0 1,0 0 0,-17 0-1,0-18 1,-18 1 0,0 17-1,35 0 251,35-18-251,107 1-15,-36 17 16,35 0-16,-17-18 16,106-17 15,-36-1-15,53 36-1,-211 0 1,-36 0-1,0 0-15,-17 0 16,17 0 0,1 0-1,-1 0 1,-18 0 0,36 0-1,-17 0 16,-19 0 1,1 0 15</inkml:trace>
  <inkml:trace contextRef="#ctx0" brushRef="#br0" timeOffset="2789.8">8943 6244 0,'18'0'94,"-1"0"-63,1 0 1,-1 0-17,1 0 1,70 0 0,-35 0-1,-18-17 1,18 17-1,53 0 1,-35 0 0,88 0-1,52-18 17,-105 18-17,-53 0 1,18-18-1,-19 18 1,-34 0-16,35 0 16,18 0-1,-1 0 1,-17 0 0,0 0-1,-18 0 1,-17 0-1,-1 0 17,19 0-32,-19 0 15,1 0 32,0 0 0,-1 0-16,1 0 141,0 0-94,-1 0 32,1 18-95,0-18 1,17 0-16,-18 0 16,36 18-1,-35-18 1,17 17-1,-17-17 1,17 0 0,-35 18-1,18-1 1,-1-17 15,1 0 16</inkml:trace>
  <inkml:trace contextRef="#ctx0" brushRef="#br0" timeOffset="8228.52">22666 1976 0,'18'17'47,"-18"1"-32,17-18 1,1 0-16,-18 17 16,35-17-1,89 36 17,740-36-1,353-106 16,-1111 106-47,35 0 15,159 0 1,-36-53 0,-70 18-1,-123 35 1,-36 0-1,53 0 1,177-53 0,282-35-1,-318 52 1,-88 19 0,53-1 15,-141 18-31,141-35 15,-17 17 1,-1-17 15,-105 0-31,105 17 16,-70 0 0,123-17-1,142-36 1,1040-123-1,-847 177 1,-211 17 0,-247 0-1,-106-18 17,0 1 46,-18 17-78,0 0 62,1 0-46,-1 0 31,0 0-47</inkml:trace>
  <inkml:trace contextRef="#ctx0" brushRef="#br0" timeOffset="9575.29">28804 1658 0,'0'18'78,"0"-1"-63,0 19-15,18-19 0,-18 142 47,0-124-16,0 18 1,35 247 15,-35-282-32,0 17 1,0-17-1,0-1 1,0 1 0,0 0 15,18-18-31,17 0 31,0 0-31,159-89 16,142-34-1,52-36 17,-300 141-32,-18 1 31,-52 17 0</inkml:trace>
  <inkml:trace contextRef="#ctx0" brushRef="#br0" timeOffset="14955.32">9895 8520 0</inkml:trace>
  <inkml:trace contextRef="#ctx0" brushRef="#br0" timeOffset="20124.4">11695 13141 0,'-18'0'16,"0"0"-1,1 0 1,-1 0 0,18 18-16,-18-18 15,18 17-15,-35-17 16,17 0 0,1 0-1,-18 0 1,-177-53 15,88 18-31,-87-53 31,105 53 16,88 35-31,-70-106-1,35 18 1,-17-89 15,52 177-31,-17-70 16,35-1 0,0 0-1,0-17 1,0 53-1,0-88 1,0 70 0,17-71 15,1 54-31,-18-1 31,18 36-15,-1-1-1,36-52 1,0 35 0,71-52-1,140-37 1,54 54 0,-213 71-1,-16 17 1,-19 0-1,-17 0 1,-35 17 0,17 1-1,-17 0-15,35 17 32,70 88-17,-88-70 1,89 124-1,87 87 1,-52-52 0,-88-89-1,35 124 1,-89-229 0,-17 52-1,0-17 1,0 18-1,0 17 1,0-53 0,-17 54 15,-19-1-15,-34 35-1,-18-35 1,17 18-1,18-35 1,18-36 0,17-17-1,1-1 1</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9T08:00:15.455"/>
    </inkml:context>
    <inkml:brush xml:id="br0">
      <inkml:brushProperty name="width" value="0.05292" units="cm"/>
      <inkml:brushProperty name="height" value="0.05292" units="cm"/>
      <inkml:brushProperty name="color" value="#FF0000"/>
    </inkml:brush>
  </inkml:definitions>
  <inkml:trace contextRef="#ctx0" brushRef="#br0">13017 6667 0,'18'0'31,"0"0"-15,17 0-16,-17 0 15,-1 0-15,72 18 31,-37-18 1,-16 0-32,-1 0 47,141 18-16,-105-18-16,105 17 1,18-17 0,106 36-1,-141-36 1,53 35 0,-142-35-1,124 35 1,124 18-1,-160-18 1,372 36 15,-389-53-15,53-1 0,88 1-1,-70-18 1,52 35-1,-52-17 1,88-18 0,-89 17-1,36 1 1,71 35 0,-177-53-1,-35 0 16,-53 0-31,17 18 0,-52-1 16,0-17 0,-1 0-1,1 0 32</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9T08:02:37.840"/>
    </inkml:context>
    <inkml:brush xml:id="br0">
      <inkml:brushProperty name="width" value="0.05292" units="cm"/>
      <inkml:brushProperty name="height" value="0.05292" units="cm"/>
      <inkml:brushProperty name="color" value="#FF0000"/>
    </inkml:brush>
  </inkml:definitions>
  <inkml:trace contextRef="#ctx0" brushRef="#br0">7126 3775 0,'18'0'94,"-1"0"-94,1 0 31,0 0-31,17 0 31,35 0 0,54 0 1,-36-18-17,-17 0-15,17 18 16,53 0-1,141-35 1,36 18 0,-124-19 15,70 1-15,-175 35-1,157-35 1,-69-1-1,35 36 1,-89-17 0,-35 17-1,36-18 1,-89 0 0,141 18 15,-52-35-31,-71 35 15,194-35 1,-53 17 15,-88 1-31,35 17 32,53 0-17,35 0 1,124 35-1,-247-17 1,-1-18 0,-69 0-1,-19 0 1,1 0 0,0 0-1,35 0 1,-53 52 171,17 37-171,-17-54-16,18-35 16,-18 18-16,35-1 15,18-17 1,70 18-16,301 17 15,-18 0 1,105 1 0,-105-19 15,-212-17-15,-71 0-1,71 0 1,36 0-1,-72 0 1,-34 0 0,-1 0-1,-35 0 1,124 0 0,-18 0-1,124-53 1,-142 36-1,36-18 1</inkml:trace>
  <inkml:trace contextRef="#ctx0" brushRef="#br0" timeOffset="353.54">16916 3634 0,'35'-18'16,"-17"18"-1</inkml:trace>
  <inkml:trace contextRef="#ctx0" brushRef="#br0" timeOffset="2339.84">19579 3810 0,'18'0'31,"17"18"-15,-17-18 0,17 0-16,0 0 15,-17 0-15,0 0 16,34 17-1,-16-17-15,-1 0 0,71 0 32,70 0 30,-123 0-31,-18 0-15,1 0 0,-19 0-1,1 0 1,0 0 0,-1 0-1,1 0 16,17 18-15,36-18 0,-18 0-1,-18 0 1,0 0 0,-17 0 15,-1 0 0,1 0 16,0 0-31</inkml:trace>
  <inkml:trace contextRef="#ctx0" brushRef="#br0" timeOffset="3843.85">21625 3792 0,'18'0'15,"-18"18"1,18-18 0,-1 0-16,1 0 15,-1 0-15,19 0 16,-1 0-16,0 18 15,18-18-15,-18 0 16,71 17 0,-17-17-16,52 0 15,370 36 17,-140-19 14,-354-17-14</inkml:trace>
  <inkml:trace contextRef="#ctx0" brushRef="#br0" timeOffset="6186.39">6279 4815 0,'0'18'32,"18"0"-1,17-18-15,-17 0-16,0 0 15,-1 0-15,54 0 16,-1 0 15,-17 0-31,282-18 31,935-17 16,-952 35-31,-142 0-1,54-18 1,-142 18 0,0 0-1,-53 0 17,-17 0-17,0 0 32</inkml:trace>
  <inkml:trace contextRef="#ctx0" brushRef="#br0" timeOffset="13764.16">8449 5733 0,'18'0'188,"-18"17"-188,35-17 31,0 0-15,18 0-1,-18 0-15,1 0 16,34 0-16,-17 0 0,18 0 16,-1 0-16,36 0 15,-53 0 1,53 0-16,194 0 16,70-17 30,142-1-14,176 0-1,-441-17-15,-195 35-1,-16 0 1,-1 0-1,-17 0 17,-1 0-1,36 0-15,71 0 15,-1 0 0,-52 0-15,-36 0-1,-17 0 1,-1 0 0,1 0-1,0 0 1,-1 0-1,1 0 48</inkml:trace>
  <inkml:trace contextRef="#ctx0" brushRef="#br0" timeOffset="63852.97">12965 9754 0,'17'0'63,"1"0"-63,17 0 15,0 0-15,1 0 0,-19 0 16,89 0 0,35 0 15,635 0 0,794 71 16,-1340-71-31,-72 17-1,72 36 1,158-35-1,-88-18 1,52 18 0,-246-1-16,71 1 15,-72-18 1,-69 0 0,-1 0-1,0 0 1,-17 0-1,-1 0 32,1 0-31,-18 18 15,0-1 0</inkml:trace>
  <inkml:trace contextRef="#ctx0" brushRef="#br0" timeOffset="67685.7">12594 13106 0,'0'17'63,"0"19"-63,0 17 15,0 35-15,88 406 31,36-124 1,-107-317-1,-17-35 0,0-1 0,-17-17 16,17-17-47,-53-89 32,-18-124-32,1-105 31,17 159-16,53 123 1,0-18-16,0-70 16,-18 53-1,18 70 1,0-17 0,0 18 15,0-1 16,0 0-16,0 1 16,0-1 0,18 18-32,0-18 1,17 1-16,88-19 16,354-122-1,440 17 1,-494 123-1,-229 0-15,124 1 16,-1 17 0,54 17-1,211 1 1,-335-18 0,158 53 15,-140-53-16,105-35 1,-35 35 0,-35 0-1,-35-36 1,-177 36 0,-35 0-1,-35 0 1,-18 18 31,0 0 0,0-1-1,0 1-30,0 0 0,17-1-1,-17 71 1,35 71 0,-17 0-1,-18-124-15,18 36 16,-18 17-1,17 0 1,-17-17 0,18 176-1,0 0 1,-18-142 0,0-69-1,0-19 1,0 19 15,0-19 0,0 18-15,0-17 0,-18 0-1,18-1 1,-18 1-1,1 0 1,-19 17 0,-16 0-1,-1-17 1,17-1 15,1 1-31,17-18 16,-17 18 15,0-1-15,0-17-1,17 0-15,-17 0 16,17 18 0,-52-18-1,17 0 1,-18 0-1,-35 0 1,18 0 0,-71 0-1,-88 0 1,-229-18 0,247 18 15,52 0-16,-175 0 1,-89 0 0,176 0-1,89 0 1,-71 18 0,123-18-1,-35 0 16,107 0-31,-19 0 0,-35 0 16,-53 18 0,-52-18-1,70 0 17,35 0-17,18 0-15,17-18 16,36 0-16,-36 1 31,-105-1-15,-71-35-1,141 18 1,36 35 0,52 0-1,-17 0 1,17 0-1,0-18 32,1 18-47,-1 0 16</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9T08:06:32.719"/>
    </inkml:context>
    <inkml:brush xml:id="br0">
      <inkml:brushProperty name="width" value="0.05292" units="cm"/>
      <inkml:brushProperty name="height" value="0.05292" units="cm"/>
      <inkml:brushProperty name="color" value="#FF0000"/>
    </inkml:brush>
  </inkml:definitions>
  <inkml:trace contextRef="#ctx0" brushRef="#br0">14252 15081 0,'18'0'109,"17"0"-93,0 0-16,18 18 16,0-18-16,71 0 0,87 0 31,89 0 0,-229 0 0,17 0 16,-88 18-47,53-18 16,-18 0-1,18 0 1,0 0 0,-35 0-1,17 0 17,-17 0-17,-1 0 16,1 0-15</inkml:trace>
  <inkml:trace contextRef="#ctx0" brushRef="#br0" timeOffset="3182.16">19173 15081 0,'18'0'16,"0"0"0,-1 0-1,1 0 1,17 0-16,18 0 0,-18 0 16,883 0 15,-389 0-16,388 0 32,-282 36 0,-511-36-31,-72 0-16,1 0 15,-17 0 1,-1 0 0,-17 0 15</inkml:trace>
  <inkml:trace contextRef="#ctx0" brushRef="#br0" timeOffset="4964.22">4727 15769 0,'18'0'16,"-1"0"15,19 0-31,-19 0 16,1 0-16,17 0 16,1 0-16,17 0 0,476 18 46,247 70-14,511-35-1,-405-18 0,-652-17-15,52-1 15,-18 19-31,-87-36 31,-71 0-31,17 0 16,-35 0 0,-52 0-1,-19 0 1</inkml:trace>
  <inkml:trace contextRef="#ctx0" brushRef="#br0" timeOffset="-150523.56">10901 11818 0,'0'18'16,"0"-1"-16,0 19 15,0-19-15,0 19 16,0 87-16,0-70 15,0 35 1,17 0-16,1-17 0,0 35 16,-18-71-16,17 53 47,-17-53-16,0-17 0,0 0 0,18-18 32,-18-18 46,0 0-93,0-17-1,0 0-15,-18-53 16,-17-1-16,-18-105 16,-53-264-1,106 299 1,0 53 0,0-17 15,0 52-31,0 54 31,0-1-31,0 0 16,0 1-1,0-1 1,0 0 0,0-35 15,0 18-16,0-88 1,0 52 0,0 36-1,0 17-15,0 1 16,0-19 15,0 19 0,0-1-15,18 18 0,0 0-1,-1-18 1,107 1 0,669-1-1,-228 53 1,52-87-1,-211 16 1,-106 36 0,229-17-1,-106 17 1,18 0 0,-229 0-16,405 70 31,-87-52-16,122-36 1,-405-17 0,18-36-1,105 18 1,-176 18 0,71 0-1,-124 0 1,-53 35-1,-35 0 1,-18 0 0,0-18-1,-17 18 17,-18-18-32,35 18 203,124 0-188,35 0-15,53 0 16,176 0-16,495 71 31,-689-54-31,18-17 16,106 0-1,-212 0-15,18 0 16,-107 0 0,1 18-1,-35-18 1,-36 0 62,1 0-78,17 18 63,-18 17-32,18 0-31,-18 36 0,1 141 31,-1 105-15,1 53-1,-36-193 1,35-124 0,18-18-16,-35 71 15,35 0 1,-71 405-1,36-140 1,35-301 0,0-35-1,0 1 1,0 17 0,-35 35-1,-1 0 16,19-70-15,-1 17 0,0-17-1,1-18 1,-1 17 0,1 1 15,17 0-16,-18-18 1,-70 17 0,17 1-1,-52-18 1,17 0 0,18 0-1,-89-18 1,54 1 15,52-1-31,-229-53 16,177 71-1,-71 0 1,53 18 0,-106 0-1,-124-1 1,266 1-16</inkml:trace>
  <inkml:trace contextRef="#ctx0" brushRef="#br0" timeOffset="-149857.66">14182 13300 0,'-18'0'16,"0"0"-16,1 0 15,-1 0 1,0 0-1,1 0 1,-1 0 0,1 0-1,-1 0 1,0 0 0,-35-18 46,53 0-62,0 1 16</inkml:trace>
  <inkml:trace contextRef="#ctx0" brushRef="#br0" timeOffset="-147291.5">10936 12559 0,'0'35'15,"0"0"1,0-17-16,0 0 0,0-1 16,0 1-16,0 0 15,0-1 1,0 1-1,0 0-15,0 52 32,18 54 15,-18-107-32,0 1 1,0-1-1,0 1 1,17 17 0,-17 18 15,36 0-31,-19-17 16,-17-19-16,36 71 15,-19-52 1,1-1-1,-18-17 1,17-1 0,1-17-1,17 18 1,18-18 0,-35 0-1,53 0 1,281-88 15,-175 52-31,264-17 16,-283 53 15,19-35-15,-107 35-16,265-35 15,-229 17 1,212-17-1,-230 35 1,0 0 0,-70-18-1,282-52 17,-230 70-32,36 0 15,-18-36 1,-52 19-1,16 17 1,54 0 0,106-18 15,-18 18-15,176-17-1,-228 17 1,351-36-1,-87 19 1,159 17 0,-354 0-1,-123 17 1,-17-17 0,-53 0-1,-1 0 1,1 0 15,-18-17 0,53 17 172,158 0-187,160 35-16,387-35 0,-317 0 16,53 35-1,-335-17 1,264-36 0,-105-35-1,70 53 1,-212 0-1,36 0 1,-177 0 0,-17 0-1,-1 0-15,1 0 16,0 0 0,-1 0-1,1 0 32</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1-31T07:24:11.088"/>
    </inkml:context>
    <inkml:brush xml:id="br0">
      <inkml:brushProperty name="width" value="0.05292" units="cm"/>
      <inkml:brushProperty name="height" value="0.05292" units="cm"/>
      <inkml:brushProperty name="color" value="#FF0000"/>
    </inkml:brush>
  </inkml:definitions>
  <inkml:trace contextRef="#ctx0" brushRef="#br0">12947 17127 0,'0'-17'46,"53"17"-30,-18 0-16,36 0 16,-18 0-16,0 0 15,211 0 17,212 0-1,-35 0 0,-88 0 16,-194 0-31,-89 0-1,-52-18 1</inkml:trace>
  <inkml:trace contextRef="#ctx0" brushRef="#br0" timeOffset="1327.99">17304 17057 0,'53'0'62,"70"0"-62,36 0 16,476 0-1,247 0 32,-635 0-16</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9T08:09:31.814"/>
    </inkml:context>
    <inkml:brush xml:id="br0">
      <inkml:brushProperty name="width" value="0.05292" units="cm"/>
      <inkml:brushProperty name="height" value="0.05292" units="cm"/>
      <inkml:brushProperty name="color" value="#FF0000"/>
    </inkml:brush>
  </inkml:definitions>
  <inkml:trace contextRef="#ctx0" brushRef="#br0">24800 7726 0,'18'0'141,"0"0"-110,-1 0 0,1 0-31,-1 0 16,19 0-16,-19 0 15,19 0-15,17 17 16,-18-17-16,35 0 16,54 0-1,193 0 17,36-17 14,-318 17-46,-17 0 16,17 0 0,-17 0-1,0 0 1,17 0 31</inkml:trace>
  <inkml:trace contextRef="#ctx0" brushRef="#br0" timeOffset="787.08">24024 8661 0,'0'0'0,"-17"0"16,17 17 0,0 1 30,17-18 1,1 0-31,70 0 0,917 71 15,-599-71 0</inkml:trace>
  <inkml:trace contextRef="#ctx0" brushRef="#br0" timeOffset="41749.78">7973 10495 0,'0'-18'109,"0"1"-93,0-1-1,35-17-15,424-265 32,-248 194-32,654-317 31,-125 88 0,-140 88 16,-335 194-31,211-88-1,-282 123 1,247 53-1,71 36 1,-195-18 0,-70 17-1,-124-34 1,19-1 0,140 88 15,-18 19-16,-70-37-15,18 1 32,-106-35-32,70 17 0,-52-17 31,193 87-15,71 1-1,194 106 1,-105 70-1,-424-247 1,-18-53 0,-35-17-1,0 0 32,17 17-47,1 0 16,17 18-1,-35 18 1,36 87 15,-36-140-15,0 53 0,0-36-1,0 18 1,0-36-16,0 19 15,0 17 1,-18-1 0,18 1-1,0-17-15,-18-19 16,1 36 0,-1 0-1,-17 71 1,-18-1-1,35-70 1,-35 53 0,18-36 15,-18 19-15,-35 52-1,-688 1199 1,599-934-1,72-212 1,69-123 0,1-71-1,-88 0 1,-354 0 0,107 0-1,52 0 1,195-36-1,52 36 1,19 0 15,34 0-15,-35 0 15,-71 0-15,-122 18-1,-19-18 1,-17 0 0,88 0-1,-177-18 1,54-17 0,-689-230-1,407 18 1,-266-282-1,371 141 1,212 229 0,-53-35-1,-335-211 17,141 34-1,493 354-31,-17-19 15,36 36 1,17-17 125,0-1-126,0-17-15,0 17 16,0 1 0,0-19-1,0 19-15,0-1 31</inkml:trace>
  <inkml:trace contextRef="#ctx0" brushRef="#br0" timeOffset="69744.48">18203 5574 0,'0'18'16,"0"-1"-1,0 18-15,0 18 16,18 18-16,17 70 16,36 35-16,-18-52 15,-18 70 16,-35-176 1,0-1-1,-88-52 16,53-18-32,-71-53 1,88 71-16,-35-18 16,18 35-1,17 1 1,1 17 0,-1-18-1,0 18 1,1 0 15,-19 88-15,19 18-1,-1-35 1,0-1 15,18-52-15,0-1-1,0 1-15,0 0 32</inkml:trace>
  <inkml:trace contextRef="#ctx0" brushRef="#br0" timeOffset="70651.62">18821 5980 0,'35'0'16,"0"-18"-16,-17 18 0,17 0 15,-17 0 1,-1 0-16,-17-18 0,18 18 16,17 0-1,-17 0 32</inkml:trace>
  <inkml:trace contextRef="#ctx0" brushRef="#br0" timeOffset="71105.52">18874 6085 0,'17'0'63,"1"0"-48,0 0 1,-1 0-1,1 0 1,-1 0 31</inkml:trace>
  <inkml:trace contextRef="#ctx0" brushRef="#br0" timeOffset="73202.22">29157 141 0,'-18'0'0,"-34"0"15,16 0-15,19 0 0,-72 0 16,-16 18-1,16 35-15,19-18 0,-36 18 16,53 0 0,0-18-16,-17 71 0,-1 0 15,-35 282 1,106-265 15,18-70 16,1358-194-16,-1076 53-31,-106 17 16,-142 71-16</inkml:trace>
  <inkml:trace contextRef="#ctx0" brushRef="#br0" timeOffset="73885.83">30057 635 0,'17'0'16,"1"0"-1,17-18-15,0 1 16,1 17 0,-1 0-16,-17 0 0,-1-18 15,19 18-15,-19-18 16,19 18 15,-19 0 0,1 0 16</inkml:trace>
  <inkml:trace contextRef="#ctx0" brushRef="#br0" timeOffset="74217.89">30074 1094 0,'36'0'16,"-19"-18"-1,1 18-15,35 0 16,-36 0 0,19-18 15,-19 18-15</inkml:trace>
  <inkml:trace contextRef="#ctx0" brushRef="#br0" timeOffset="75397">31538 353 0,'0'35'47,"53"18"-31,-53-18-1,18 1-15,17-1 16,-17 0-16,-1 18 16,-17-35-16,18 17 15,0-35 1,-18 53 15,17-18 0,-17-17 1,0-36-1,-35-17-15,17 17-1,1-17 1,-1 17-1,18 1 17,-17 17-17,-19 0 1,1 0 0,17 17-1,-105 107 1,88-71-1,-1-18 1,19-17 0,-1-1-1,18 1-15,-18-1 32</inkml:trace>
  <inkml:trace contextRef="#ctx0" brushRef="#br0" timeOffset="76650.2">32085 212 0,'18'0'31,"-18"-18"0,-18 18 32,0 0-32,1 0-15,-1 0-1,1 0 1,-1 0-16,0 18 31,1-18-15,17 17-1,0 1 1,0 0-16,0 87 31,17-34-15,54 52-1,-18-52 1,-18-18 0,18 35-1,-53-53 1,0-17 0,0 0-16,0 17 15,0 0 16,0-17-31,-53 17 16,35 0 15,-17-17-31,17-18 32,-34 0-17,16 0 1,1-35-1,35 17 1,-18 0 0,18 1-1,0-18 1,0-1 0,0 19-1,0-1 1,0 0-1,18 18 1</inkml:trace>
  <inkml:trace contextRef="#ctx0" brushRef="#br0" timeOffset="77249.03">31944 776 0,'18'-18'31</inkml:trace>
  <inkml:trace contextRef="#ctx0" brushRef="#br0" timeOffset="85605.71">12365 11324 0</inkml:trace>
  <inkml:trace contextRef="#ctx0" brushRef="#br0" timeOffset="86374.42">12365 11324 0</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9T08:11:25.890"/>
    </inkml:context>
    <inkml:brush xml:id="br0">
      <inkml:brushProperty name="width" value="0.05292" units="cm"/>
      <inkml:brushProperty name="height" value="0.05292" units="cm"/>
      <inkml:brushProperty name="color" value="#FF0000"/>
    </inkml:brush>
  </inkml:definitions>
  <inkml:trace contextRef="#ctx0" brushRef="#br0">12629 6297 0,'36'0'0,"-1"0"16,18 0-16,53 0 15,35 0-15,-71 0 16,36 0-16,-18 0 16,36 0-16,-36 0 0,618-18 46,-389 1 1,212-36 0,-229 35 0,-265 1-47,18-1 16,-35 18-16,17 0 15,-17 0 1,0 0 15,-1 0 0,1 0-31,-1 0 47</inkml:trace>
  <inkml:trace contextRef="#ctx0" brushRef="#br0" timeOffset="24426.52">8590 8184 0,'18'0'15,"-1"0"1,1 0 0,0 0-1,-1 0-15,1 0 31,0-17-31,-1 17 0,89-35 47,282-18-15,582-141 14,-758 158-14,-142 19-1,36-19-15,-17 36-1,-54-17 1,53 17-1,-35 0 1,-35 0 0,17 0-16,-18-18 15,19 18 1,17 0 0,-18-18-1,0 1 1,-17 17-16,17 0 15,18-18 17,0 1-32,0-1 31,17 0-15,19 18-1,-36 0 1,-18-17-1,0 17 1,-17 0 0,-1 0-1,-17-18 17</inkml:trace>
  <inkml:trace contextRef="#ctx0" brushRef="#br0" timeOffset="26209.45">14852 8043 0,'18'18'31,"-1"-18"-31,1 18 31,-1-18-15,1 0 15,88 0-31,300-36 31,-212 19-31,864-230 31,-793 211 1,-248 36 15</inkml:trace>
  <inkml:trace contextRef="#ctx0" brushRef="#br0" timeOffset="28211.6">11659 9137 0,'36'0'125,"52"0"-110,35 0-15,-35 0 16,265-18 0,53-17 15,-283 17 16,-105 18-16</inkml:trace>
  <inkml:trace contextRef="#ctx0" brushRef="#br0" timeOffset="30112.17">17145 9207 0,'35'0'16,"-17"0"-16,0 18 16,17-18-16,0 0 15,-17 18-15,17-18 16,0 0-16,18 0 0,-35 0 16,52 0-1,19 17-15,16-17 16,-16 0-16,52 0 0,-35 0 15,52-17 1,1-1 31,-124 18-16,-17 0 16</inkml:trace>
  <inkml:trace contextRef="#ctx0" brushRef="#br0" timeOffset="48660.57">5750 11518 0,'-17'0'16,"-1"0"-1,0 0 17,1 0 15,17 18 31,0-1-63,-18 1-15,18 35 16,0 35 0,0-17-1,0-1 1,0 124-1,0 124 17,0-36-17,0 88-15,35 19 32,-17-284-32,-18-34 31,0-36-16,0-17 1,0 35 0,0-18 15,0-17-15,0-36 30,-18 0-46,-35-140 16,-70-160 0,70-17-1,53-18 1,0 247 0,-18-158 15,18-1-16,0 106 1,0 54 0,0 69-1,0 19 17,0-1-17,0-17 1,18 17-1,-18-17 1,0 17 0,0 1-1,0-1 1,18 0 0,-18 1-1,0-1 16,0 0-15,0 1 0,17-1 46,19 18-46,-19 0-16,19 0 15,422-35 1,18 35 0,-35 0-1,-176-35 1,229-1 15,-265 36-31,142 0 0,-54 18 16,247 17 15,-70-35-15,-17-17-1,299 17 1,-141 53 0,53 70-1,-336-194 1,-263 71 328,316-35-344,177 35 0,53-88 15,-123 17-15,-159 54 16,1393-1 31,-229-17-16,-441 17 0,-494-70 0,-212 88-15,-158-18 0,-124 1-16,177 17 15,-89 0 1,-52 17 0,-89-17 15,-17 0 63,-18 18-79,17-18-15,1 0 31,0 18-15,-18-1 0,17-17-1,-17 18 1,-17 282 0,-107 352-1,-70 107 16,159-689-15,35-34 0,0-19-1,0 72 1,0 34-16,0 247 16,-18-87-1,0 34 1,18-246-1,0-54 1,0 36 15,0 0-15,18 18-16,0-18 16,-1 17-1,1 1 1,-18-36 15,35 159-15,106 353-1,-35-141 1,88-142 0,-194-246 202,-17-18-202,17 17-16,-18 1 16,0-18-16,1 18 15,-124 52 1,-89-17-1,-175 18 1,140-71-16,-405 17 16,229-17-1,-88 0 1,-53 0 0,52-17-1,301-1-15,-265 18 16,141 35-1,-141-17 17,389-18-32,-54 18 15,-212 17 1,107-17 0,-1 17-1,-158 35 1,158-17-1,-34 18 1,-125-53 0,1-1-1,52 18 1,54 36 0,-247 88-1,264-89 16,88-34-15,124-19-16,-159 1 31,-53 0-15,53-18 0,-123 0-1,211 0 1</inkml:trace>
  <inkml:trace contextRef="#ctx0" brushRef="#br0" timeOffset="51629.59">5644 13335 0,'0'35'63,"0"-17"-63,0 17 15,0 0 1,0 18-1,0 36-15,18 16 0,53 178 16,52 228 15,18 36 1,-123-318-1,-1-158-16,19 70 17,-1-71-17,0 54 1,-17-71 0,0-18-1,-18 0 1,17-17 15,1 0-15,-18-1-1,70 54 1,1-36 0,0 18-1,-71-18-15,52-17 16,-16 35-1,-1-35 1,-35-1 0,18 1 15,-1-1-15,1-17-1,0 18 1,-1 0 15,18-1-15,36 19-1,158-19 1,124 36 0,141 18-1,106 17 1,-353-70-1,-89-1 17,-87-17-32,35 0 15,141-17 1,-106 17 0,0 0-1,0 0 1,-123 0-1,17 0 1,-17 0 0,-36 0 31,89 53 234,105 17-266,177 89-15,105 70 0,36-52 16,-282-142 0,0-35 15,-142 0-15,-52 0-1,-1 0 1</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14T07:01:48.260"/>
    </inkml:context>
    <inkml:brush xml:id="br0">
      <inkml:brushProperty name="width" value="0.05292" units="cm"/>
      <inkml:brushProperty name="height" value="0.05292" units="cm"/>
      <inkml:brushProperty name="color" value="#FF0000"/>
    </inkml:brush>
  </inkml:definitions>
  <inkml:trace contextRef="#ctx0" brushRef="#br0">4657 7408 0,'35'0'46,"35"-17"-30,1-1-16,35 0 16,17 18-16,36-35 15,-18 17-15,247-17 32,-194 18-17,-106-1 16,18 0 16,-53 18-31,71-35 0,70 35-1,-141 0-15,17 0 16,-52 0-1</inkml:trace>
  <inkml:trace contextRef="#ctx0" brushRef="#br0" timeOffset="1697.22">5768 6526 0,'18'0'78,"34"0"-78,-16 0 15,17 0-15,-36 0 16,36 0-16,18 0 16,299 0 15,159 0 0,-388 0-31,812 0 63,-688 0-48,-71 0 1,-71-17-1,-70 17 1,0 0-16,0 0 16,123 0-1,-35 0 1,0-18 0,-35 18-1,-35 0 16</inkml:trace>
  <inkml:trace contextRef="#ctx0" brushRef="#br0" timeOffset="3472.38">17180 6579 0,'18'0'16,"0"0"-1,-1 0 1,1 0-1,-1 0 1,1 0 0,0 0-16,17 0 15,0 0 1,1-17-16,52 17 31,282-53 0,1 53 1,-142 0-1,-141 0-15,18 0-1,17 0 1,-17 0-1,-35 0 1,-54 0 0</inkml:trace>
  <inkml:trace contextRef="#ctx0" brushRef="#br0" timeOffset="6678.84">7197 7302 0,'17'-17'32,"36"17"-32,35-18 0,1 1 15,-19-1-15,1 18 16,35 0-16,-36-35 15,36 17 1,-88 18-16,17 0 16,-18 0-1,1 0 48</inkml:trace>
  <inkml:trace contextRef="#ctx0" brushRef="#br0" timeOffset="9008.77">6068 8079 0,'0'-18'0,"17"18"16,19 0 0,-1 0-16,0 0 15,-17 0 1,17 0-16,0 0 16,1 0-16,158 0 31,17 0-16,266 0 17,-248 0-17,53 0 1,0 0 0,-105 53-1,-89-53 1,-17 0-1,-1 0 17,54 0-17,123 18 1,-89-18 0,-17 0-1,18 17 1,18-17-1,17 0 1,-18 0 0,-35 0-1,-35 0 1,-18 0 0,-35 0-1,0 0 1,17 0 15,1 0-15,52 0-1,36-17 1,-35 17 0,-71 0-1,-18 0 1,18 0-1,-53-18 1,17 18 15</inkml:trace>
  <inkml:trace contextRef="#ctx0" brushRef="#br0" timeOffset="10640.65">16281 8008 0,'17'0'47,"19"0"-47,-1 0 16,0 0-16,53 0 15,-17 0-15,476 0 32,52 0-1,-211 0 16,-317 0-47,88-18 31,-71 18-15,0 0-1,0-17 1,36 17-1,-54-18 1,-17 18 0,36-18-1,16 18 1,1-17 0,-35 17-1,-36 0 1</inkml:trace>
  <inkml:trace contextRef="#ctx0" brushRef="#br0" timeOffset="12104.62">23319 7867 0,'53'0'15,"17"0"-15,54 0 16,17 0-16,35 0 16,0 0-16,1 0 15,-36 0-15,0 0 16,-17 0-16,-36 0 15,88 0 1,-105 0-16,158 0 31,71 0 1,-141 0 14,-124 0-30,0 0-16,18 0 16,35 0 15,-52 0-15,-19 0-1</inkml:trace>
  <inkml:trace contextRef="#ctx0" brushRef="#br0" timeOffset="15888.93">4921 8784 0,'36'0'15,"16"0"-15,1 0 16,18 0-16,-1 0 15,54 18-15,-54-18 16,19 17-16,228-17 31,54 0 16,-195 0-16,18 0 1,-53 18-17,-53-18-15,89 0 16,-19 0 0,19 0-1,-18 0 1,-54 0-1,-16 0 1,52 0 15,-88 0-15,17 0-16,-35 18 16,1-18 15,17 0-16,247 0 1,-159 17 0,141-17-1,-53 36 1,-17-36 0,0 0-1,70 0 1,-212 0-1,71 0 1,36 0 0,70 0-1,17 0 1,89 0 15,-229 17-15,-1-17-1,-17 0 1,0 0 0,35 0-1,88 0 1,-176 18 0,-18-18-1,-17 0 16,0 0-15,52 0 0,-35 0-1,18 0 1,18 0 0,-1 0 15,36 0-16,-18 0 1,-35 0-16,-35 0 16,17 0-1,1 0 1,-19 0 0,19 0-1,122 0 1,-34 18-1,17-1 1,0-17 0,-18 0-1,1 0 1,17 0 15,-18 18-15,-70-18-1,53 0 1,-18 0 0,-17 0-1,17 0 1,36 0 0,17 0-1,-18 0 1,-70 0-1,-18 0 1,-17 0 15,35 0 297,53 0-328,-18 0 16,53 0-16,53 0 16,582 35 15,-123-35 16,-635 0 297,-1 0-251,18 0-77,36 0 0,0 0-16,458 0 31,212 0 0,-106 0 0,-371 0 1,-246 0-17</inkml:trace>
  <inkml:trace contextRef="#ctx0" brushRef="#br0" timeOffset="18240.64">4621 9472 0,'18'0'15,"0"0"1,-1 0-16,1 0 47,0 0-47,-1 0 15,1 0 1,17-18-16,159 18 31,494 0 0,-159 0-15,-176 0 15,-230 0-31,-17 0 16,18 0 0,-71 0-1,88 0 1,-35 0-1,-1 0 1,37 0 0,-1 0-1,0 0 1,0 0 0,35 0-1,71 0 16,-176 0-31,105 0 16,-35 0 15,-17 0-15,-89-17 0</inkml:trace>
  <inkml:trace contextRef="#ctx0" brushRef="#br0" timeOffset="19848.75">10636 9825 0,'18'-18'47,"0"18"-47,34 0 16,-16 0-1,17 0 1,-36-17 31,1 17-47,17 0 15,-17 0 1,52-18 0,1 18-1,105-35 16,71 35-31,0 0 16,-35-18 0,-71 18 15,-88 0-15,-53-18-1</inkml:trace>
  <inkml:trace contextRef="#ctx0" brushRef="#br0" timeOffset="21912.96">16422 9666 0,'35'0'16,"0"0"0,71 0-16,0 0 15,35 0-15,53 0 16,-35 0-1,70 0-15,-17 0 16,0 0-16,-54 0 16,36 0-1,-158 0 17</inkml:trace>
  <inkml:trace contextRef="#ctx0" brushRef="#br0" timeOffset="37801.25">12788 10425 0,'18'0'0,"17"0"32,-17 0-32,-1 0 15,36 0-15,-35 0 16,17 0-16,0 0 16,-17 0-16,35 0 15,247 0 16,476-36 16,-617 36-15,0 0-17,-36 0 1,0 0-1,1 0 1,-54-17 0,1 17-1,-36 0 1,1 0 0,-19 0-1,1 0-15,0 0 31</inkml:trace>
  <inkml:trace contextRef="#ctx0" brushRef="#br0" timeOffset="39664.83">19473 10425 0,'0'0'0,"36"0"16,-19 0-16,19 0 15,-1 0-15,0 0 16,36 0-16,-1 0 16,1 0-16,-1 0 0,36 0 15,18 0 1,-19-53-16,125 53 31,-142 0-31,335 0 31,-52 0 16,-318 0-15</inkml:trace>
  <inkml:trace contextRef="#ctx0" brushRef="#br0" timeOffset="42290.86">10548 12665 0,'0'-18'0,"-18"-17"16,18 17-1,0 1 17,0-19-17,0 19 1,0-1-1,0-17 1,18-36 0,53-17 15,-18 35 16,-1 53-16,-52-18-15,89 1-1,-36 17 1,70 0 0,18 0-1,53 0 1,0 0-1,-88 0 1,-71 0 0,1 0-1,-19 0 1,18 0 0,18 17-1,36 19 16,-36-1-15,-18-35-16,0 18 16,36 17-1,-54-18 1,1-17 0,0 18-1,-18 0 1,35 52-1,-18-34 1,-17 34 0,0-52-1,0-1 1,0 1 31,0 0-32,0-1-15,0 19 16,0-19 0,-52 19-1,16-1 1,-34 18 0,52-36-1,-17 19 1,-53-1-1,-1 0 1,36-35 0,-88 18 15,71-18-15,-18 0-16,-18 0 31,18 0-16,17 0 1,-35 0 0,71 0-1,-18 0 1,0 0 0,35 0-1,1 0 16,-18 0-15,-18-18 0,0-35-1,0 18 1,35 17 0,1 1 15,17-1-16,0 0 1,-18-17 0,0 0-1,18 17 1</inkml:trace>
  <inkml:trace contextRef="#ctx0" brushRef="#br0" timeOffset="43408.13">12171 13053 0,'35'0'63,"-17"0"-48,-1 0-15,19 0 16,-1-18-16,88 0 16,142-17 46</inkml:trace>
  <inkml:trace contextRef="#ctx0" brushRef="#br0" timeOffset="44401.97">13335 13176 0,'71'-17'16,"-1"-1"-16,18 18 15,18-18-15,0 1 16,35 17-16,0 0 16,-17 0-16,17 0 15,-53 0-15,-17 0 16,-36 0-16,-18 0 16</inkml:trace>
  <inkml:trace contextRef="#ctx0" brushRef="#br0" timeOffset="75842.12">19103 13670 0,'0'18'16,"70"-54"-16,36-16 15,18-19-15,17 0 16,53-17-16,-35 18 16,17-36-16,71-35 15,-88 70-15,-36-17 16,-17 35-16,-53 18 47</inkml:trace>
  <inkml:trace contextRef="#ctx0" brushRef="#br0" timeOffset="76439.78">20796 12841 0,'18'0'78</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14T07:03:25.109"/>
    </inkml:context>
    <inkml:brush xml:id="br0">
      <inkml:brushProperty name="width" value="0.05292" units="cm"/>
      <inkml:brushProperty name="height" value="0.05292" units="cm"/>
      <inkml:brushProperty name="color" value="#FF0000"/>
    </inkml:brush>
  </inkml:definitions>
  <inkml:trace contextRef="#ctx0" brushRef="#br0">15946 6138 0,'17'-17'47,"36"17"-47,35-18 16,0 0-16,-17-17 16,-36 35-16,36 0 15,-36-18-15,0 18 16,1 0-16,17-35 15,335 0 17,229 35-1,-282 0-15,18 0-1,0 0 1,-71 0 15,-88 0-15,-18 0-1,-35 0 1,54 0 0,51 0-1,178 0 1,-213 0-1,-34 0 1,35 0 0,70 0-1,18 35 1,35 0 15,-282-35-15,70 18-1,-17 0 1,0-18 0,0 17-1,52-17 1,-87 0 0,105 0-1,54 0 1,-36 0-1,-36 0 1,72 0 15,-160 0-31,89 0 16,70 36 0,89-1-1,-1 0 1,248-17 15,-406 17-15,-18-35-16,53 0 15,-18 0 1,-17 0 0,17 0-1,-70 0 1,-88 0 46,-1 0-46,19 0-16,158 0 31,-124 0-15,-52 0-16</inkml:trace>
  <inkml:trace contextRef="#ctx0" brushRef="#br0" timeOffset="3049.94">14570 7250 0,'0'-18'63,"35"18"-48,18 0-15,17 0 16,54 0 0,458 0 15,-406 0-31,354 0 31,-195 0-15,-35 0-1,-1 0 1,-52 0 0,-106 0-1,-35 0 1,-17 0-1,-54 0 1,35 0 15,-34 0-15,-19 0 0</inkml:trace>
  <inkml:trace contextRef="#ctx0" brushRef="#br0" timeOffset="5839.85">4233 8343 0,'36'0'63,"-1"0"-63,35 0 15,1 0 1,52 0-16,36 0 16,653 18 15,-160-18 0,-546 0-31,70 0 16,-87 0-1,-36 0 1,-36 0 15</inkml:trace>
  <inkml:trace contextRef="#ctx0" brushRef="#br0" timeOffset="8519.66">14340 8326 0,'36'0'79,"17"0"-79,-18 0 15,18 0 1,-36 0-16,89 0 15,0 0 1,247 0 15,158 0 1,-228 0-17,-19 0 16,1 0-15,-106 0 0,35-18-1,-71 0-15,106-17 16,-70 35 0,17-18-1,19 18 1,16 0-1,-17 0 1,-53 0 0,159 0 15,-176 0-31,52 0 16,0 0-1,36 0 1,53 0 15,-107 0-15,-34 0-1,52 0 1,1 0 0,-36 0-1,18 0 1,35 0-1,-159 0 1,0 0 0,0 0 15,-17 0-31,35 0 16,-18 0 15,-17 0-16</inkml:trace>
  <inkml:trace contextRef="#ctx0" brushRef="#br0" timeOffset="10367.19">6844 9313 0,'18'0'31,"-1"0"0,1 0-31,-1 0 16,19 0-16,-1 0 15,71 0-15,17 0 16,71 0-16,194 0 16,283 0 15,-283 0 16,264 0 0,-528 0-47,-18 0 15,105 0 1,-17 0-1,71 0 1,-53 0 0,70 0-1,-18 0 1,-70 0 0,-52 0-1,-54 0 1,-18 0-1,1 36 17,35-36-17,-36 0 1,89 0 0,176 35-1,-35 0 1,0-17-1,-36-1 1,-158 1 0,-88-18-1</inkml:trace>
  <inkml:trace contextRef="#ctx0" brushRef="#br0" timeOffset="12118.11">20920 9807 0,'0'-17'79,"35"17"-64,18 0-15,53-18 16,17 18-1,636-106 17,-124 106-1,-388 0-15,-36 0-1,54 0 1,-53 0 15,-71 0-31,-53 0 16,-71 0 15</inkml:trace>
  <inkml:trace contextRef="#ctx0" brushRef="#br0" timeOffset="13638.99">3016 10601 0,'53'18'125,"71"-18"-125,34 0 16,19 0-16,-1 0 15,18 0 1,-53 0-16,124 0 47,-247 0-16</inkml:trace>
  <inkml:trace contextRef="#ctx0" brushRef="#br0" timeOffset="14855.4">11095 10813 0,'70'0'63,"89"0"-48,18 0-15,69 0 16,-34 0 0,35 0-16,335 0 15,371 0 16,52 0 16,-652 0-31,17 0 0,1 0 15,-142 0-31,247 0 15,1 0 1,-89 0 0,-89 0-1,-105 0 1,-52 0 0,-125-18 30</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14T07:03:50.492"/>
    </inkml:context>
    <inkml:brush xml:id="br0">
      <inkml:brushProperty name="width" value="0.05292" units="cm"/>
      <inkml:brushProperty name="height" value="0.05292" units="cm"/>
      <inkml:brushProperty name="color" value="#FF0000"/>
    </inkml:brush>
  </inkml:definitions>
  <inkml:trace contextRef="#ctx0" brushRef="#br0">9225 8678 0,'35'0'110,"-17"0"-110,53 18 15,17-18-15,35 35 16,18-35 0,18 0-16,423 71 31,-370-71 0,-194 0 47,-1 0-31,1 0-47,17 0 16,18 0-16,0 0 15,-18 0 1,-17-18 0</inkml:trace>
  <inkml:trace contextRef="#ctx0" brushRef="#br0" timeOffset="3463.91">13159 8714 0,'35'0'94,"18"0"-79,-18 0-15,36 0 16,17 0-16,18 0 15,-1 0-15,-16 0 16,246 0 15,-318 0 1</inkml:trace>
  <inkml:trace contextRef="#ctx0" brushRef="#br0" timeOffset="7138.46">4657 9331 0,'17'0'94,"1"0"-94,35 0 15,17 0-15,19 0 16,16 0-16,1 0 16,-18 0-16,18 0 15,-18 0-15,-70 0 16,17 0-16,-17 0 16,0 0-16</inkml:trace>
  <inkml:trace contextRef="#ctx0" brushRef="#br0" timeOffset="9824.58">10195 970 0,'0'0'0,"36"0"16,-19 0-1,1 0 1,17 53-16,-35-18 0,35 18 16,-17 0-16,-18-35 15,0 35 1,0-18-16,0 36 16,-18 87 15,1-70-16,17-17 17,0-53 30,17-54-46,1-17-1,0-158 1,35 52 0,-36 89-1,18 17 17,-17 17-17,0 36 1,-1 0 15,1 0-15,17 159-1,-35-106 1,0 35 0,18 0-1,-18 1 1,0 34-1,18-52 1,-18-54 0,17-17 31,1 18-32,0-18 1,17 0-1,35-18 1,1-52 0,-36 34-1,-17-17 1,-18 36 0</inkml:trace>
  <inkml:trace contextRef="#ctx0" brushRef="#br0" timeOffset="10366.75">11024 1605 0,'0'71'94,"0"35"-94,0-18 15,0 0-15,0 0 16,0-35-16,0-18 16,0 1-1,18-36 63,0 0-46,-18-18 30,-18 18-46</inkml:trace>
  <inkml:trace contextRef="#ctx0" brushRef="#br0" timeOffset="11592.98">10001 2875 0,'18'0'47,"17"35"-32,-35 54 1,0-19-16,0-17 15,0 35-15,0 18 32,-17 106-1,17-300 78,0-54-109,35 19 16,0-18-16,-17 53 16,-1 35-16,19-18 15,-19 18 1,19 18 15,-19 35-15,1 0 31,-18 35-47,0 18 15,0 53 1,0-18-1,0 36 1,0-1 0,0 1-1,17-71 1,1-18 0,0-35 15,17 0-16,-17 0 1,-1 0 0,36-53-1,18 0 1,-18 0 0,-53 18-1,35 17 1,-35 1 15</inkml:trace>
  <inkml:trace contextRef="#ctx0" brushRef="#br0" timeOffset="13143.98">10619 3316 0,'17'0'47,"1"-18"-31,-18-17-16,18 18 16,-1-1-16,1 0 15,17 1 1,0 17 31,-35 88-32,36 18 1,-19 35 0,36 0-1,-53-71 1,0-52-1,-35 17 1,35-17-16,-35 0 16,52-18 93,19-18-109,34-17 16,18 35-16,36-53 15,-36 53 1,0-18 0,-70 1-16,-18-1 156,-18 18-109,-70 0-47,-36 18 15,-17 17-15,0 53 16,-141 124 0,106-71-1,35-35 1,70-18-1,18-18 1,35 36 0,18-71-1,0 1 1,0-19 15,0 1-31,0 0 16,0-1 109,18-17-94,17-17-15,1-1-16,-1-17 15,18-36 1,53-140 0,-89 105-1,1 17 1,0 54-1,-1-18 1,-17 36 0,18-19 15,-1 1-15,1 35-1,0 0 1</inkml:trace>
  <inkml:trace contextRef="#ctx0" brushRef="#br0" timeOffset="14728.5">10513 3951 0,'0'18'0,"0"17"15,-53 71 1,-18 35 0,18-35 15,18-18-15,17-17-16,-17-1 15,18-35 1,17-17-1,0 0 1,0-1 156,17-52-156,18-18-1,-35 0 1,18-17-16,0 17 15,-1 17-15,1-34 16,17-54 0,-17 54-1,17-1 1,-17 36 0,-18 0-1,35-1 188,-35 19-203,18 17 16,17 0 62,18 53-78,0 17 16,0 18-16,-18-52 15,71 105-15,17 18 32,-52-71-17,-53-35 1,-1-53-1,-17 17 126,-35 1-141,-36-18 16,-17 35-16,-35-35 15,-18 18-15,-353 17 32,317-35-17,142 0 1</inkml:trace>
  <inkml:trace contextRef="#ctx0" brushRef="#br0" timeOffset="19016.71">19138 1076 0,'0'18'31,"-35"87"-15,0 1-16,-1 35 16,-17 18-16,36-35 15,-36-1 1,35-35-16,-17 36 16,35-89-1,0-70 63,53-18-78,-35-18 16,105-211 0,-70 141-1,0-18 1,-36 106 15,-17 0-15,18 36-16,-18-1 15,0 0 1,0 1 0,18-18-1,-18 17 1,17 0-1,-17 1 1,18 52 47,17 53-48,18 53 1,71 36-1,-89-89 1,106 88 0,-53-17-1,-70-53 1,-18 0 0,0-89-1,0 54 1,-18-54-1,1 19 1,-1-19 0,0 1-1,1-18-15,-107 35 32,18-17-32,-88 0 15,36-18 1,-19 0 15,36-18-15,-35-35-1,105 35 1,54 18 0,17-17 93,0-1-93,17 18-16,1 0 0,-18-35 15,17 35-15,19-36 16,17 1-1</inkml:trace>
  <inkml:trace contextRef="#ctx0" brushRef="#br0" timeOffset="19752.82">19614 1587 0,'18'0'15,"-18"-17"1,53 17 0,18 0-16,87 0 15,-34 0-15,52 0 16,142 0 0,-124 0-1,-177 0 16,-70 0 94</inkml:trace>
  <inkml:trace contextRef="#ctx0" brushRef="#br0" timeOffset="20177.47">20514 1570 0,'-18'17'16,"18"19"-1,0 52-15,0-17 0,-17 34 16,17-16-16,-36 87 16,19-17-1,17-89 1,0 18-16,0 36 31,0-71-15</inkml:trace>
  <inkml:trace contextRef="#ctx0" brushRef="#br0" timeOffset="20771.05">21855 2311 0,'70'-18'94,"54"0"-78,-19 1-16,1-1 15,388-35 16,-459 53-15,-70 18 78,-106 17-79,-18 0-15,-17 18 16</inkml:trace>
  <inkml:trace contextRef="#ctx0" brushRef="#br0" timeOffset="21255.75">21431 2716 0,'18'0'31,"35"0"-31,35 0 16,53 0-1,18 0-15,370 0 31,-211 0-31,-213 0 32,-87 0-17</inkml:trace>
  <inkml:trace contextRef="#ctx0" brushRef="#br0" timeOffset="27721.8">24165 1111 0,'0'18'32,"0"52"-17,0 54 1,0-1-16,0 1 0,0-18 16,0-36-1,0-17-15,0 35 0,0-70 16,0 35-16,0-18 31,0-17 0,18-18 32,52 0-63,19 0 15,334 0 1,-300 35 0,1-17-16,141-1 15,-89 19 1,-106-1 0,-52-35 15</inkml:trace>
  <inkml:trace contextRef="#ctx0" brushRef="#br0" timeOffset="28283.22">23848 2857 0,'123'0'93,"36"0"-77,88 18 0,106 17-16,70 18 15,0 18-15,212-1 16,-176 19 15,-459-72 63,-35 19-79,-36 16 1,-17-16-16,-53-1 16</inkml:trace>
  <inkml:trace contextRef="#ctx0" brushRef="#br0" timeOffset="28959.01">25065 3634 0,'17'0'0,"1"0"16,0 0-1,-18-18 95,-88 18-95,-1 0-15,-16 0 16,-19 0 0,-158 123-1,123-17 1,106-53 0,53-18-1,0 1 1,18 17-1,-1-36 1,36 36-16,159 71 16,211-89-1,-52 0 1,-160-35 15,-122 0-31,-89-35 94,0 0-78</inkml:trace>
  <inkml:trace contextRef="#ctx0" brushRef="#br0" timeOffset="29988.97">26405 1729 0,'0'17'15,"0"107"-15,0 34 16,0-16-16,0 351 47,0-457-16,0-19 16,18-17-31,17-70-16,54-107 15,-37 54 1,19-1-16,88-158 16,-53 141-1,-36 53 1,-52 70 15,-1 36 0,-17 35-15,0 141 0,0-18-1,36 89 1,-36-159-1,0-53 1,0-36 0,17 1 31,1-18-32,70-18 1,0-52-16,36-54 15,-54 36 1,-34 35 15,-36 18-15</inkml:trace>
  <inkml:trace contextRef="#ctx0" brushRef="#br0" timeOffset="30466.56">27552 2258 0,'0'17'31,"18"36"-16,-1 36-15,-17-1 0,18 0 16,-1-18-16,-17-34 16,0-1-16,0-17 31,0-36 110,0-35-141</inkml:trace>
  <inkml:trace contextRef="#ctx0" brushRef="#br0" timeOffset="31249.91">27499 1182 0,'18'-18'31,"17"1"-15,0 17-16,-17 0 16,70-18-1,-70 0 1,17 18 0,-17 0-16,-1 36 15,-17-1 16,18 71-31,-18-36 16,0 54 0,-18 17 15,-52-18-15,34-70-1,36-35 1,18-18 46,70 0-46,53 0-16,36-18 16,-19 1-16,-16-19 15</inkml:trace>
  <inkml:trace contextRef="#ctx0" brushRef="#br0" timeOffset="31984.87">26211 3387 0,'-17'0'47,"-1"17"-47,0 19 16,18-19-16,-17-17 0,17 18 15,-53 35 17,88-53 30,18 0-46,35 0-16,36-18 15,458 0 1,-229 18 0,264 0-1,-264 0 1,-283 0 0,-140 18 124</inkml:trace>
  <inkml:trace contextRef="#ctx0" brushRef="#br0" timeOffset="32919.46">26776 3986 0,'17'0'16,"1"0"-16,0 0 31,-1 0-31,19-17 16,-19 34 46,-17 54-46,18 105 0,-18-35-1,0-52 1,0-36-1,0-18 1,0-18 0,0 1 15,35-36 31,18-105-62,0-18 16,18-53 0,-1 70-1,-52 71 1,-1 53 31,1 36-47,-18 34 15,35 54 1,-17 70 15,-18-141-15,0-18 0,0 0-1,0-17 1,18-18 62,-1 0-78,1 0 16,17 0-16,18-18 15,-18-17-15,36 17 16,-53 1-1,-1-1 1</inkml:trace>
  <inkml:trace contextRef="#ctx0" brushRef="#br0" timeOffset="33798.94">27781 4392 0,'0'0'0,"18"-18"15,0 1 17,-1 17-17,1 0 32,-18 35-16,0-17-31,0 70 16,0-70 0,0-1-16,0 36 15,-35 18 1,-18-54 15,70-17 79,54-17-95,52-36-15,1 0 16,52-18-16,89 36 15,-142 0 1,-123 17 0</inkml:trace>
  <inkml:trace contextRef="#ctx0" brushRef="#br0" timeOffset="35032.18">28910 2875 0,'18'-18'63,"-1"18"-32,1-17-31,53-71 16,52-212 30,124-582 1,-247 847-47,0 17 32,18 18-1,-18 18 16,35 52-47,0 71 15,71 89 1,35 16 0,53 107 15,-141-282-16,-35-1-15,-1-34 16,1-1 0,0 0-1,-18-17 95,-18-1-95,-88-17-15,-53 0 16,-17 0 0,-212 0-1,53 18 1,211-18-1,107 0 1</inkml:trace>
  <inkml:trace contextRef="#ctx0" brushRef="#br0" timeOffset="46723.24">13811 4657 0,'0'-53'94,"88"-18"-78,71-70-16,0 18 15,-71 17-15,53-53 16,-35 18-16,159-282 47,-265 387-16,17 72 31,36 69-62,-18 19 16,36 158 0,17-70-1,-35-18 1,-35-88 0,-18-89 15,0 19-31,0-1 31,0-18-15,0 1 31,-18 0-47,-35-18 15,-194 35 1,-105-35-1,-54 0 1,-123 0 15,440 0-31,72 0 78,34-35-31,19 35-15,-19-18-32,19 18 15</inkml:trace>
  <inkml:trace contextRef="#ctx0" brushRef="#br0" timeOffset="47439.82">15857 3792 0,'89'-17'16,"105"17"-16,70 0 16,1 0-1,-71-18-15,-35 18 16,-89 0-16,-35 0 16,-17 0-16</inkml:trace>
  <inkml:trace contextRef="#ctx0" brushRef="#br0" timeOffset="47903.67">16528 3898 0,'0'35'16,"0"36"0,0 17-16,35 18 15,-35 0 1,35 53 0,-17-89-1,-18-52 1</inkml:trace>
  <inkml:trace contextRef="#ctx0" brushRef="#br0" timeOffset="48544.35">14287 5045 0,'18'0'0,"123"0"16,36 0 0,70 0-16,723 0 15,-229 17 17</inkml:trace>
  <inkml:trace contextRef="#ctx0" brushRef="#br0" timeOffset="49287.95">15293 5503 0,'18'0'16,"-1"0"-1,1 0 17,-1 36-17,1 17 1,0 193 31,-18-228-47,0 17 15,0 18 1,17-35 0,1 17 15,0-35-15,-1 35-1,1-35 1,17 36-1,0-36 1,124 35 0,229-17-1,-53 17 1,-70 18 0,-212-53-1</inkml:trace>
  <inkml:trace contextRef="#ctx0" brushRef="#br0" timeOffset="49788.33">18344 5168 0,'0'-17'31,"18"17"-16,0 0-15,-1 0 16,36 0-16,18 0 31,211-53 1,-247 53-1</inkml:trace>
  <inkml:trace contextRef="#ctx0" brushRef="#br0" timeOffset="50175.14">17621 5345 0,'0'0'0,"88"0"0,54 0 16,34 0 0,212 0-1,-53 0 1,-35 0-1,-247 0 1</inkml:trace>
  <inkml:trace contextRef="#ctx0" brushRef="#br0" timeOffset="51989.7">20549 4251 0,'-17'18'31,"-19"87"-15,19-52-16,-1 0 15,18 53 1,-53-35-16,53 17 16,-17-35-16,-1 17 15,18-34-15,-18 34 16,18-35-1,0 1-15,0-19 0,0-34 329,0-19-314,0-34-15,18-18 16,0-36-16,34-35 15,1 54-15,-17-1 16,-1 53-16,-17 18 16,-1 35-1,1 0 32,17 0-16,18 405 32,-53-334-63,0 17 16,18-53 15,-18 1-16,35-1 1,-35-17 15,53-1-31,0-17 16,141 0 0,-53-53-1,-88 0 1,-18 18-16,-17 0 15</inkml:trace>
  <inkml:trace contextRef="#ctx0" brushRef="#br0" timeOffset="52401.12">21308 4798 0,'17'17'47,"-17"36"-47,0 0 16,0 0-16,0 106 31,0-18-16,0-53 1,0-70 0</inkml:trace>
  <inkml:trace contextRef="#ctx0" brushRef="#br0" timeOffset="53248.96">21237 3828 0,'0'0'0,"141"-71"16,-70 36-1,-36 35-15,0 0 16,-35-18 0,18 18 15,-18 194 0,-106 18 16,53-159-47,-53 35 16,89-70-16,-1-1 15,18 1 79,53-18-94,53 0 16,-18 0-16,-35 0 15,18 0 1,34 0 0</inkml:trace>
  <inkml:trace contextRef="#ctx0" brushRef="#br0" timeOffset="54600.75">21907 5098 0,'18'0'109,"17"0"-93,-17 0 0,35-106-1,-18 35 1,-35 18 0,36-35-1,-19 35 1,1-35-1,-18 70-15,35-35 16,-35 36 0,0-1-1,18 1 79,-1 17-78,1 35-1,35 53 1,0 18-16,106 106 16,-71-89-1,-18 0 1,-34-105-1,-36 0 110,-53-1-109,-36-17-16,-16 0 16,16 18-1,-34-18-15,-36 0 16,-158 0 0,193 0-1</inkml:trace>
  <inkml:trace contextRef="#ctx0" brushRef="#br0" timeOffset="55202.03">19667 5574 0,'177'0'16,"52"0"-16,177 0 15,123 0-15,18 0 16,17 0-16,89 0 15,-265 0-15,-265 0 16,-52 0 0,-36 0-16,-17 0 31,-18 18 94</inkml:trace>
  <inkml:trace contextRef="#ctx0" brushRef="#br0" timeOffset="56001">21290 6068 0,'-18'0'0,"-17"-18"15,0 18 1,-36 0-16,-70-18 16,-212 142 15,301-89-15,34-17-16,-53 52 31,71-52 31,89 0-46,193 70 0,106-35-1,-88-36 1,-194-17-1,-89 0 79</inkml:trace>
  <inkml:trace contextRef="#ctx0" brushRef="#br0" timeOffset="56903.04">21890 5927 0,'0'53'0,"0"52"16,0-34-16,0 17 16,0 18-1,0-71 1,0-17 0,0-36 46,0-35-46,35-52-16,0-1 15,-17 0-15,88-106 16,-53 124 0,0 53-1,-18 35 32,-17 0-31,-1 123-1,19 1 1,-36 52 0,0-17-1,0-106 1,0-36 31,17-17 31,1 0-78,52 0 15,-17 0-15,0 0 16,18-17-16,-36-1 31,18 0-31,-35 1 16,-1-18 0</inkml:trace>
  <inkml:trace contextRef="#ctx0" brushRef="#br0" timeOffset="57832.21">23054 5944 0,'0'0'16,"53"18"-1,-53 0 1,18 140 15,17 36 1,-106-105-1,36-72 16,88-17 46,70-17-77,19 17-16,-19 0 16,-17 0-16,-71-18 31</inkml:trace>
  <inkml:trace contextRef="#ctx0" brushRef="#br0" timeOffset="115655.97">12506 14728 0,'0'18'47,"0"0"46,53-18-61,-18-36-32,53-52 15,106-176 16,-70 70-15,-89 105 0,0-16-1,-35 52 1,0 17 0,0 1-1,18 35 63,17 18 47,18 52-125,-17-17 16,34 0-16,-35-18 16,71 71-1,-35 0 1,52 18-1,-35-54 1,-35-17 0,-35-35-1,-18-1 157,0 1-156,0 0-1,-18-1 1,-52 1 15,-18-18-31,17 0 16,-52 0-16,-19 0 0,-69 0 16,-1 0 15,-17 0-16,-36 0 1,230 0 0,17 0-1,18 18 79,36-18 31</inkml:trace>
  <inkml:trace contextRef="#ctx0" brushRef="#br0" timeOffset="116952.08">14146 14446 0,'36'-17'47,"87"17"-32,-17 0-15,35 0 16,0 0-16,-17-36 16,52 36-1,-141 0 16,-70 0 94,0 0-109,-1 18-16,-34 0 16,52-1-16,-35-17 15,-17 18 1,-1 17 0,1-17-1,17-1 1,0-17-1,35 18 1,89-18 140,52 0-156,1 0 16,-1 0-16,-17 0 16,18 0-1,-1 0 1,-88 0-1</inkml:trace>
  <inkml:trace contextRef="#ctx0" brushRef="#br0" timeOffset="120280.08">16034 13476 0,'0'35'0,"17"1"15,-17-1-15,0 18 16,0-18-16,36 18 15,-36-18 1,0 36-16,0-36 0,0 0 16,0 1-16,17-19 15,-17 1 1,0 35 0,0-35-16,36 193 31,-19-158 0,-17-35-15,0-36 77,0-17-93,0 0 16</inkml:trace>
  <inkml:trace contextRef="#ctx0" brushRef="#br0" timeOffset="120623.07">16563 13988 0</inkml:trace>
  <inkml:trace contextRef="#ctx0" brushRef="#br0" timeOffset="121787.25">17798 13776 0,'-18'71'46,"-17"17"-46,35 0 16,-124 176 15,107-211-15,-1-17-16,-35 34 16,35-34-1,1-19 1,52-17 62,106 0-78,88-35 16,89 0-1,1023-124 1,-953 159-1,-18 17-15,-35 1 16,-353-18 31,1 0-47,-54 0 16,54 0 15,-19-18-16,1 1 1,0-18-16,-106-89 16,70 89 15,71 17-15,-17 18 46,17 35-62,0 18 16,-18 18-16,0 35 15,18 53 1,-17 17 0,17 0-1,0-35 1,0 36-1,0-124 1,0 53 0,0-89-16,0 1 15,17-18 1,-17-35 62,0-1-78,0 19 16</inkml:trace>
  <inkml:trace contextRef="#ctx0" brushRef="#br0" timeOffset="122840.18">20567 13917 0,'0'0'0,"-35"0"15,-1 18-15,19 17 16,-19-17-16,36 35 16,-17 35-16,-1-53 15,18 0-15,124 124 47,228 159-16,-193-213 1,-141-87-17,-18 17 16,0-17-31,-18 52 16,-35-17 0,18-17 15,-18-1-15,35-17-1,-34-18-15,34 0 16,0 0-16,-52-124 15,52-52 1,18 70 0,35 18-1,124-18 1,70 35 0,-123 1-1,-88 34 1,17 1-1,-35 18-15,0-54 32,0 0-32,0 36 15,0-18 17,0 36 14,-18-1-46,-17 18 16,-124 0 0,89 0-1,52 0 17</inkml:trace>
  <inkml:trace contextRef="#ctx0" brushRef="#br0" timeOffset="123720.4">22366 14235 0,'0'0'0,"-88"17"31,17 54-31,71-36 16,-53 36-1,53 17 1,0-71 0,0 107-1,0-54 1,71 19 0,-18-1-1,-35-88 1,34 35-16,19-17 15,52 17 1,-34-35 0,-19-53-1,-17-35 17,-53 53-32,0-89 31,0-52-16,0 141 1,0-18 0,-17 17-1,-36-17 1,-53-17 0,-88 17-1,-53 53 1,17 0-1,178 0 17</inkml:trace>
  <inkml:trace contextRef="#ctx0" brushRef="#br0" timeOffset="124432.48">23548 14464 0,'35'0'47,"106"0"-32,53 0-15,459 0 16,529-53 31,-1112 53-16</inkml:trace>
  <inkml:trace contextRef="#ctx0" brushRef="#br0" timeOffset="125111.88">26229 14111 0,'18'71'62,"-18"34"-46,17 54-16,1-88 15,0-18-15,-18 17 16,0-52-16,0 0 16,0 17 15,0-53 125</inkml:trace>
  <inkml:trace contextRef="#ctx0" brushRef="#br0" timeOffset="125601.86">27058 14358 0</inkml:trace>
  <inkml:trace contextRef="#ctx0" brushRef="#br0" timeOffset="126783.74">27746 14111 0,'0'18'47,"-18"52"-47,18-34 0,-88 175 47,0-123-47,70-17 16,-35-18 15,36 0-15,-1-36 15,36-17 31,35 0-46,52-52-16,1 34 16,35-17-16,36 17 15,-89 0 1,-70 18 0,17 0 46,0 0-46,-17 0-16,-1-17 62,-17-19-46,-35 19-1,18-1-15,-1-17 16,0 17-16,-17 1 16,0-1-1,35 36 79,0 52-94,0-17 16,0 18-16,0 17 15,0-18 1,0 1-16,0 141 16,53-36-1,-18-53 1,-35-52-1,0-53 1,0-1 15,0-52 32,0 17-48,0 1-15,0-1 16,35-35-16</inkml:trace>
  <inkml:trace contextRef="#ctx0" brushRef="#br0" timeOffset="127769.78">28981 14182 0,'-18'0'32,"0"17"-32,-17 19 15,0-1-15,17 0 16,-17 36-16,35-54 16,-18 36-16,18 53 15,0 123 32,0-158-16,71 35 1,-36-106-17,0 17 1,-17-17-1,70-35 1,-70 0-16,35-36 16,-36 18-1,-17 18 1,0 0 0,0 17-1,-17-17 16,-36 0-31,-18 17 16,-70 18 15,-88 35-15,88 36 0,106-54-1,35 1 48,0 0-48,0-1 1,17-17-16,18 0 16,159 0-1,0 0 1,-141-17-1</inkml:trace>
  <inkml:trace contextRef="#ctx0" brushRef="#br0" timeOffset="128831.72">30745 14146 0,'0'0'0,"-89"0"15,-352-17 16,371 17-31,-230 0 32,159 0 15,123 0-16,1 158 16,17-122-32,0 34 1,0-17 0,0-35-1,0 0 1,35-18 62,18-18-78,53-17 16,17 17-16,1 18 15,17 0 1,0 0-16,0 0 0,159 18 15,-194 35 17,-89-1-1,-34 72-15,17-89-1,-18 0 1,0-35-1,-317 18 1,88-18 0,88 18-1,89-1 1,52-17 0,1 0 15</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14T07:06:57.218"/>
    </inkml:context>
    <inkml:brush xml:id="br0">
      <inkml:brushProperty name="width" value="0.05292" units="cm"/>
      <inkml:brushProperty name="height" value="0.05292" units="cm"/>
      <inkml:brushProperty name="color" value="#FF0000"/>
    </inkml:brush>
  </inkml:definitions>
  <inkml:trace contextRef="#ctx0" brushRef="#br0">17692 15857 0,'35'-35'47,"0"35"-32,18 0 1,0 0-16,229-53 31,-176 36 0</inkml:trace>
  <inkml:trace contextRef="#ctx0" brushRef="#br0" timeOffset="328.64">18045 15822 0,'35'0'47,"18"0"-47,17 0 16,89 0 0,-88-18-1</inkml:trace>
  <inkml:trace contextRef="#ctx0" brushRef="#br0" timeOffset="1385.2">19456 15769 0,'-36'35'62,"19"1"-46,-1-19-16,18 19 15,-18-1-15,18-17 16,0 70 0,0 53 15,71-35 31,-53-106-46,17 0 0,-17 0-1,87-36 1,1-69 0,-88 87-1,-18-88 1,35 36-1,-35 34-15,0 1 16,0 17 0,0 1 15,-35 17-15,-18 0-1,18 0 1,17-18 31,0 18-32,1 0 1,-1 0 0,1-18-16</inkml:trace>
  <inkml:trace contextRef="#ctx0" brushRef="#br0" timeOffset="1912.83">20479 16087 0</inkml:trace>
  <inkml:trace contextRef="#ctx0" brushRef="#br0" timeOffset="3385.98">21202 15840 0,'-18'0'0,"1"0"47,-1 0-32,0 0-15,1 35 32,-1-17-32,18 17 31,-18 0 0,18 18-15,0 53 15,0-53-15,0-18-16,18 0 15,0 1 1,17-1-1,-17-17 17,-1 17-17,1-17 17,0-18-17,-1 0-15,1 0 16,52 0-1,19 0 1,-72 0 0,1 0 15,-18-18-15,18 18-16,-1-35 15,1 35 1,-18-36-1,0 19-15,17-19 32,-17 19-17,18-19 1,-18 1 0,0 18 15,0-1-16,0-17 1,-35-1 0,0 1-1,-36 0 1,36 0 0,-1 17-1,1 0 1,17 18-1,-70-17 17,35 17-32,18 0 15,-18-18 1</inkml:trace>
  <inkml:trace contextRef="#ctx0" brushRef="#br0" timeOffset="4360.92">22613 15716 0,'-18'0'47,"18"36"-47,0-1 15,0 0-15,-35 0 16,35-17-16,0 35 16,0-18-16,0 0 15,0 1-15,0-1 16,0-17 31,0-1-32,18 19 17,-1-36-17,1 17 48,0-17-32,17 0-15,0 0-16</inkml:trace>
  <inkml:trace contextRef="#ctx0" brushRef="#br0" timeOffset="5505.57">23530 15840 0,'0'-18'79,"-17"0"-79,-72 18 31,1 0-16,35 0 1,18 0 0,17 0-1,-17 0 1,0 0 0,0 18-1,17 0 1,18 17-1,-18 18 17,18 17-32,0-17 15,0-17 17,0 17-17,0-36 1,0 1-1,18-18 48,35 0-47,0 0-16,17 0 15,1 0-15,70 0 16,-106 0-1,-17 17 17,-18 1-17,0 17 1,0-17 0,0 0-1,0-1 1,-35 1-1,35 0 1,-71-18 0,36 0-1,0 0-15,-89 0 16,-17 17 0,17-17-1,54 18 1,35-18-1</inkml:trace>
  <inkml:trace contextRef="#ctx0" brushRef="#br0" timeOffset="6635.28">21026 16475 0,'17'0'62,"107"0"-46,17-18-16,35 18 15,53 0-15,283 0 16,-142 0 15,-140-18-31,-160 18 32,-87 0 77,-72 0-109,19 18 16,-18-18-16,-18 18 15,-18-18-15,-17 0 16,-370 70-1,211-17 1,141-18 15,124-17-15,70-18 46,18 0-46,35 0 0,36 0-16,34 0 15,301-70 1,-283 52 0,-105 0-1,-53 1 16</inkml:trace>
  <inkml:trace contextRef="#ctx0" brushRef="#br0" timeOffset="25491.1">1817 13935 0,'0'70'46,"0"36"-30,0-35-16,-18-1 0,18 18 16,-17-35-1,17 18 1,0 17 15,0-70 16</inkml:trace>
  <inkml:trace contextRef="#ctx0" brushRef="#br0" timeOffset="25902.97">2064 14235 0,'17'0'156</inkml:trace>
  <inkml:trace contextRef="#ctx0" brushRef="#br0" timeOffset="27185.51">2946 13988 0,'0'17'15,"-18"36"16,18-18-31,-35 1 16,35-19-16,-18 19 16,-17 69-1,-36-16 32,71-72-47,-17 1 16,-1-18 46,18 18-15,18-18-47,52 0 16,160 0-1,-19 0 1,-17 0 0,-159 0 15,-70-36 63,18 19-79,-19-19-15,19 19 16,-19-1-16,19 0 16,-1 18 46,18 18-46,-18 17-1,-17 36-15,35-36 16,-53 36-16,53 35 16,-17-36-16,17 54 31,0-19-16,0-34 1,0-18 0,35-53 77,71-18-77,17-52-16,1 17 16</inkml:trace>
  <inkml:trace contextRef="#ctx0" brushRef="#br0" timeOffset="28224.66">3528 14182 0,'0'0'0,"-71"88"0,18-35 16,-70 88 15,105-88 0,195 88 1,316 53-1,-369-141-16,-89-53 1,-17 17 15,-18 1 1,0 0-17,-18-1 1,1 1-1,-19-18 1,-87 18 0,88-1-1,17-17-15,-17 0 16,35-35 15,53-88-15,-18-19-1,-18 90-15,1 16 16,0-17 0,-1 18-1,1 0 1,17 0 0,18-18 15,-18 17-16,1 1 1</inkml:trace>
  <inkml:trace contextRef="#ctx0" brushRef="#br0" timeOffset="29609.17">1305 13864 0,'0'18'32,"-17"35"-32,-1 35 15,0 0-15,18 0 16,0-17-16,0 17 15,0 0-15,18 53 32,35-70-32,53 105 31,-18-35 0,194 159 0,-211-264-15,35 16 0,-1-34-1,-87 0 1,0-18 0,-1 0 15,-17-18-16,0 0 17,0 1-17,0-1 1,0-17-16</inkml:trace>
  <inkml:trace contextRef="#ctx0" brushRef="#br0" timeOffset="30364.52">4322 13794 0,'35'0'31,"35"0"-15,19 17-16,34 54 15,-52-18-15,17 17 16,-35 1-16,-18-1 16,0 54-1,-35 35 1,0 158 15,-35-176 0,-36-70-15,1-36 0,52-17-1,1-18 1,17-53 62,0 0-62,0 0-16</inkml:trace>
  <inkml:trace contextRef="#ctx0" brushRef="#br0" timeOffset="32377.33">5415 13388 0,'0'0'0,"0"35"0,35 0 16,-17 1-16,0-1 16,-18-17-16,17-1 15,-17 1-15,18 35 16,-18-36-16,18 1 15,-18 0 1,0 17-16,0 0 16,-18 18 15,-194 0 0,142 0 16,105-53 31,18 0-78,70-18 16,265 1-1,265 17 1,-71 0 0,-388 0-1,-229 0 157</inkml:trace>
  <inkml:trace contextRef="#ctx0" brushRef="#br0" timeOffset="33208.86">1129 15716 0,'0'0'0,"53"0"0,70-35 16,71 17-1,106 1-15,141-1 16,176 18-16,-17 0 15,-88-53-15,35 53 16,17 0-16,-88 0 16,18 0-16,-123-18 15,-213 1-15,-105 17 16,-18-18 0,-70 18 77,-35 0-93</inkml:trace>
  <inkml:trace contextRef="#ctx0" brushRef="#br0" timeOffset="34584.61">1923 16175 0,'17'0'0,"36"0"16,-18 0-16,36-35 15,-18-1-15,88 1 16,71-18 15,-142 18 1,-52 35-1,0 0-16,-18 35 1,0 0 0,0 18-1,-53 18 1,-18-18 0,-17 0-1,35-36 1,0 1-1,18 0 1,52-18 62,1 0-62,0 0-16,35 0 15,-36 0-15,36 0 16,18 0 0,-36 17-1,-17 1 1,-1 0 0,-17-1-1,0 36 1,0 0-1,0-18 1,0 18 0,-53 18 15,18-36-31,17-35 16,-87 35-1,16-35 1,-69 0-1,-1 0 1,18-17 0,88-19-1,35 19 17,18-1-17,0-17 1,18 17-1,17-17 1,0 35 0,18-18-16</inkml:trace>
  <inkml:trace contextRef="#ctx0" brushRef="#br0" timeOffset="35200.54">3440 16228 0,'0'17'31,"-18"1"-15,-35 53-16,-141 176 31,18 17 16,123-193-16,70-89 63,-17-17-78,53-53-16</inkml:trace>
  <inkml:trace contextRef="#ctx0" brushRef="#br0" timeOffset="35763.03">3175 16245 0,'18'-17'15,"-1"17"1,1 17 0,0 36-16,-1-35 15,18 70 1,18 0-1,0 36 1,-17-54 0,52 89-1,-71-124 1,-17-17 0</inkml:trace>
  <inkml:trace contextRef="#ctx0" brushRef="#br0" timeOffset="36269.92">4163 16245 0,'0'18'16,"0"35"-1,0 0 1,17 70 15,-17-87-31,0 69 16,0 1 0,0 0-1,0-35 16,0-54 32,18-17-32,0-17-15</inkml:trace>
  <inkml:trace contextRef="#ctx0" brushRef="#br0" timeOffset="37056.82">4463 16492 0,'-18'0'16,"0"36"0,1-1-1,-1-17-15,0 17 16,1 0-16,17 0 15,0 1 1,0-1 0,0-17-1,0 17 1,0-18 0,0 1-1,35-18 16,18 0-15,-35 0 0,-1 0-1,19 0 1,-1-53 0,0-106-1,-17 71 1,-18 71-1,0-54 1,0 36 0,-18 0-1,0 17 17,-70-17-17,0 17 1,53 18 15,17 0-15,1 0-1,17 18 48,0-1-32,17-17-31,36 0 16</inkml:trace>
  <inkml:trace contextRef="#ctx0" brushRef="#br0" timeOffset="38536.71">5980 15875 0,'0'0'0,"-142"-18"32,90 18-32,-72 18 31,18 17 0,71-17 0,0 35 1,35-36-1,0 1 0,53 53-15,229 52-1,18-35 1,-124 1 0,-158-72-1,-1 1 1,-17-1-1,0 19 1,-17-19 0,-19 36-1,-122-17 1,17-36 0,52 0-1,36 0 1,36 0-1,17-71 17,0 0-17,0 36 1,0-18 0,0 18-1,0-18 1,0 0-1,53-35 1,-36 70-16,1-17 16,0 17 15,-1 1-15,-17-19-1,18 19 1,0-1 15,-18 1-15,0-1 15,0 0 16</inkml:trace>
  <inkml:trace contextRef="#ctx0" brushRef="#br0" timeOffset="41394.81">7126 14429 0,'-18'0'16,"-34"0"-1,16 35 1,-17 35-16,-17 1 16,-1-18-1,-17 17-15,17-17 16,19 0-16,-37 18 0,-16 17 31,-37 18 0,142-88 1</inkml:trace>
  <inkml:trace contextRef="#ctx0" brushRef="#br0" timeOffset="42056.75">6191 14728 0,'53'36'63,"18"17"-63,-1 0 15,18-1 1,-35 1-16,36 0 16,16 18-1,-69-18 1,-1-36-1,-35 1 1</inkml:trace>
  <inkml:trace contextRef="#ctx0" brushRef="#br0" timeOffset="43370.81">7761 14887 0,'-18'-17'78,"36"-1"63,35 18-126</inkml:trace>
  <inkml:trace contextRef="#ctx0" brushRef="#br0" timeOffset="44352.02">8184 14658 0,'0'18'62,"-17"-1"-62,-1 1 16,1-1-16,-1 19 15,18 34-15,0-34 16,-18 52 15,18 18 1,0-71-1,18-17-16,0-18 17,-1 0-17,1 0-15,-1 0 16,36 0 15,-35 0-15,17-18-1,-17-17 1,-18-1 0,0-34-1,0 17 1,0 18 0,-18-18-1,1 35 1,-19 0-1,1 18 1,-18-17 0</inkml:trace>
  <inkml:trace contextRef="#ctx0" brushRef="#br0" timeOffset="45344.57">8661 14640 0,'17'0'47,"1"0"-16,-18 18-31,0 35 16,35 229 15,-35-158 0,0-107 16</inkml:trace>
  <inkml:trace contextRef="#ctx0" brushRef="#br0" timeOffset="46730.36">9631 14623 0,'-18'-18'32,"-17"18"-17,-36-18-15,-17 18 16,-35-17-16,52 17 15,18 0-15,36 0 16,-1 17 93,18 72-93,0-19 0,0 1-1,0-18 1,0-36 0,0 1 15,0-1-16,0 1 17,35 0 61,18-18-77,18 0-16,-1 0 16,-17 0-16,35 0 31,-52 17-31,-19 1 16,1 0 15,-18-1-31,0 19 31,0-19-15,0 1-1,0 35 1,0-36 0,-35 36-1,-1-35 1,-52 0-1,-35-18 1,52 0 0,36 0-16,0 0 15,17 0 1</inkml:trace>
  <inkml:trace contextRef="#ctx0" brushRef="#br0" timeOffset="47905.88">7479 15699 0,'18'-18'47,"17"0"-32,0 1-15,36 17 0,34-36 16,19 1-1,70 0-15,53 0 16,70-18-16,371 0 16,582-18 15,-917 54 0</inkml:trace>
  <inkml:trace contextRef="#ctx0" brushRef="#br0" timeOffset="50222.27">8061 15804 0,'0'18'16,"0"35"0,0 0-16,18 0 0,-18-36 15,17 36 1,-17-17 0,18-1-1,0-17 1,-18 17-16,0-18 15,0 19-15,0-19 16,0 1 0,17-18-16,1 35 47,-1-17-32,-17 0-15,18-1 16,17-17-1,-17 0 17</inkml:trace>
  <inkml:trace contextRef="#ctx0" brushRef="#br0" timeOffset="50643.4">8484 15893 0</inkml:trace>
  <inkml:trace contextRef="#ctx0" brushRef="#br0" timeOffset="51826.68">9384 15734 0,'0'18'16,"-18"17"-16,1 35 15,-19 19-15,19-54 16,-1 35-16,0-17 16,1 0-16,-1-35 15,0 17-15,1-17 16,-1-18-1,53 0 95,36 0-95,17 0 1,53-18-16,-35 0 16,-18 18-16,1-17 31,-89-1 16,0 1-16,0-1-15,0 0-1,0 1 1,0-1 0,0 0-1,-18 1-15,0 17 63,-17 0-48,35 17 1,0 19-16,-18-1 16,18 35-1,0 19 1,0-1-1,0-18 1,0-17 0,0-17-1,0-1 1,0-17 0</inkml:trace>
  <inkml:trace contextRef="#ctx0" brushRef="#br0" timeOffset="52897.61">10037 15928 0,'0'53'47,"0"-18"-31,0-17-16,0 35 16,0-36-16,0 36 15,0 53 16,52-18 1,1 0-1,-35-70-15,0-18-1,-18 18 1,70-18-1,71-71 1,-70 1 0,-71 52-16,0-53 15,0 54 1,0-1 31,-18 0-32,-70 18 1,-88 0 0,70 0-1,35 0 1,18 18 0,36 0 15,17-1-31,0 1 31,17-18 63</inkml:trace>
  <inkml:trace contextRef="#ctx0" brushRef="#br0" timeOffset="54233.08">10989 15769 0,'0'0'0,"-35"0"16,17 0-16,0 0 16,-17 35 93,18-17-93,-1 35-16,18-35 15,0-1 1,0 36 0,0 35-1,0-35 16,0-17-15,18-19 0,-18 1-1,35-18 48,-18 0-63,36 0 15,18-18-15,-36 18 16,53-17-16,-52-1 16,17 18-16,0 0 15,-36 18 17,-17 17-17,35 35 1,1 36 15,-19-18-15,1-17-1,-18-53 1,0-1 0,-35 1-1,-18-18-15,18 0 16,-36 0-16,-53 0 15,19 0 17,52 0-32,35 0 15,0 0 32,18-18-31,-35 1-1,35-19 1,0 19 0</inkml:trace>
  <inkml:trace contextRef="#ctx0" brushRef="#br0" timeOffset="55880.91">12171 12700 0,'0'18'16,"0"17"-16,17 0 16,-17-17-1,0-1-15,18 36 16,0-35-16,-18 53 15,17-36-15,19 88 16,-36 1-16,35 140 31,53 301 1,0 70-1,-17-35 0,-71-354-15,18 54-1,-1-70 1,1-125 0,-1-34-16,1 53 15,0 17 1,17 35-1,-17 0 17,17 36-17,-35-124 1,18-17 0,-18 17-1,35 0 1,-35 18-1,17-35 1,-17-1 0,0 1-1,36-1 1,-36-34 0,0-1-1,17 0 16,-17 0-15,0-17 0,0 0 15</inkml:trace>
  <inkml:trace contextRef="#ctx0" brushRef="#br0" timeOffset="57296.11">4357 17657 0,'0'0'0,"0"-36"32,17 36-32,36-17 15,0 17-15,18-18 16,-18 0-16,-18 18 16,0 0-16,18 0 15,18 0 32,-36 0-31,89 0 15</inkml:trace>
  <inkml:trace contextRef="#ctx0" brushRef="#br0" timeOffset="57882.13">4533 17674 0,'18'0'109,"17"0"-93,36 0-16,-1 0 15,1 0-15,-18 0 16,-18 0-16,18 0 31,-35 0 0</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14T07:10:18.180"/>
    </inkml:context>
    <inkml:brush xml:id="br0">
      <inkml:brushProperty name="width" value="0.05292" units="cm"/>
      <inkml:brushProperty name="height" value="0.05292" units="cm"/>
      <inkml:brushProperty name="color" value="#FF0000"/>
    </inkml:brush>
  </inkml:definitions>
  <inkml:trace contextRef="#ctx0" brushRef="#br0">5574 6068 0,'18'0'0,"-1"0"16,1 0-1,-1 0 17,1 0-32,0 0 15,52 0 16,407 0 16,-319 0-31,19 0-16,405 106 31,-177-1-15,-52-69-1,159-19 1,-195-17 0,-35 18-1,-17 17 1,-36-17 0,18 17-1,18 18 16,-18-18-31,-53-17 16,-88 0 0,-53-18 15,-18 17-15,-17-17 15,-1 0 0,1 0 32,-1 0-17,1 0-30,17 0 0,18 0-16,18 0 0,123 0 31,35 0-15,-52 0-1,-54 0 1,-70 0-1</inkml:trace>
  <inkml:trace contextRef="#ctx0" brushRef="#br0" timeOffset="3774.73">25065 7373 0,'106'0'62,"70"0"-46,0-18-16,107 18 16,34 0-16,583-176 15,546 264 17,-846-88 14,-565 0-14</inkml:trace>
  <inkml:trace contextRef="#ctx0" brushRef="#br0" timeOffset="5566.59">18239 7197 0,'0'17'16,"0"1"124,17-18-124,19 0-1,105 0 1,511 0 15,424 141 1,300-106 14,-1147-17-30,-105-18 0,-71 0-1,-36 0 1,1 0 46,0 0-15</inkml:trace>
  <inkml:trace contextRef="#ctx0" brushRef="#br0" timeOffset="11550.31">12647 9613 0,'18'0'62,"35"0"-46,0 0-16,17 0 16,54 0-16,-1 0 15,53 0-15,301-17 32,987-36-1,-1147 53-31,548 0 47,-795 0-16,-52 0-15,-1 0-1</inkml:trace>
  <inkml:trace contextRef="#ctx0" brushRef="#br0" timeOffset="13078.41">20073 9684 0,'18'0'46,"35"0"-30,17 0 0,54-36-16,-19 36 15,37-17-15,545 17 47,-404 0-31,228 0 15,-229 0-15,54 0-1,-37 0 1,19 0 0,-1 0-1,1 0 1,-1 0-1,-158 0-15,18 0 16,264 0 15,-318 0-31,212 0 16,-123 0 0,0 0-1,-36 0 16,-17 0-15,-71 0 0,-71 0-1,36 0 1,18 0 0,17 0-1,0 0 1,-52 0-16,17 0 15,-36 0 1,1 0 31</inkml:trace>
  <inkml:trace contextRef="#ctx0" brushRef="#br0" timeOffset="15102.14">8149 10813 0,'18'0'32,"-1"0"-17,1 0-15,0 0 16,35 0-1,17 0-15,212-18 16,671 18 15,-389 0 1,-317-18-1,-70 18-16,-36 0 17,-53 0-32,18 0 15,17 0 1,18 0 0,18 0-1,35 0 1,53 0-1,18 0 1,-1 0 0,-34 36 15,-195-36-31,35 17 16,54-17-1,35 36 1,52-36 15,19 35-15,-36-18-1,-71 1 1,-105-18 0</inkml:trace>
  <inkml:trace contextRef="#ctx0" brushRef="#br0" timeOffset="17198.41">20144 10989 0,'17'0'63,"19"0"-48,16-18-15,37 18 16,52-35-16,0 35 16,529 0 15,159 0 0,-106 0 0,-35 0 16,-511 0-31,123 0 0,-195 0-1,-34 0-15,17 0 16,-70 0 15</inkml:trace>
  <inkml:trace contextRef="#ctx0" brushRef="#br0" timeOffset="21384.16">16175 11942 0,'17'0'16,"1"0"15,0 0-16,-1 0-15,19 0 16,-1 0-16,36 0 16,-1 0-1,54 0-15,193 0 16,-105 0-16,934 52 47,-211 19-16,-353-36 0,-441-17-15,-123-18 0</inkml:trace>
  <inkml:trace contextRef="#ctx0" brushRef="#br0" timeOffset="23827.35">12365 13494 0,'0'35'47,"0"53"-47,-18 36 16,-17 17-16,17 18 15,18 70-15,-70 300 16,-89 688 15,106-511 0,53-548 16,0-193 78,0 17-125,0-17 16,0 0-16,0 17 16,0-35-16,0-158 31,18 105-31,-18 0 15</inkml:trace>
  <inkml:trace contextRef="#ctx0" brushRef="#br0" timeOffset="26142.01">12294 13705 0,'18'-17'16,"-18"-1"0,18 18-1,-1 0 1,18 0-16,-17-18 15,35 18-15,0-17 16,35 17 0,-17-18-16,352 18 31,688 0 0,442 0 0,-195 0-15,-423 0 0,-177 0-1,-246 0 1,-195 0 0,-246 0-1,-54 0 1,1 0 46,-18 71 79,0 17-141,0 53 16,0 18-1,0 35-15,0 123 16,0 18-1,18 18 17,-18-141-17,35 17 1,-35-17 0,0-18-1,-18-106 1,1-17-1,-1-36 1,0 0 0,18-17-1,0 0 1,-17-18 0,17 17-16,0 1 31,-18-18-31,0 35 15,-35-17 17,-105-1-17,-266 36 1,230-17 0,-106-36-1,-123 17 1,70-17-1,36 0 1,-106 0 15,158 18-31,0-18 16,36 0 0,-36 0-1,36 0 1,-35 0 15,-1 0-15,71 0-1,53 0 1,35 0 0,0 0-1,-53 0 1,-140 0-1,175-18 1,-140-17 0,175 35-16,-105-35 15,71 35 1,-18 0 0,-18-18-1,0 18 1,71 0-1,17-18 1,-34 1 0,-89-19 15,123 19-15,-52-18-1,-1-1 1,-123-34-1,35 52 1,89 0 0,105 1-1,18-19 126,0 19-141,36-18 16</inkml:trace>
  <inkml:trace contextRef="#ctx0" brushRef="#br0" timeOffset="42376.83">13229 15187 0,'0'18'32,"18"-18"-17,-1 0-15,19 0 16,-1 0-16,-17-18 15,-1 18-15,36 0 32,35-35 15,-52 35-32,-1 0 32</inkml:trace>
  <inkml:trace contextRef="#ctx0" brushRef="#br0" timeOffset="43072.14">13423 15328 0,'0'18'125,"18"-18"-94,-1 0 0,1 0-31,0 0 32,-1 0-1</inkml:trace>
  <inkml:trace contextRef="#ctx0" brushRef="#br0" timeOffset="-109711.84">13617 14640 0,'0'0'0,"0"36"0,18 16 16,-1-16-16,1-1 15,-18 0 1,0 1-16,0-19 16,0 18-16,0-17 31,0 0-31,0-1 0,-18 1 15,1 0-15,-54 17 47,36-35 0</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14T07:11:43.410"/>
    </inkml:context>
    <inkml:brush xml:id="br0">
      <inkml:brushProperty name="width" value="0.05292" units="cm"/>
      <inkml:brushProperty name="height" value="0.05292" units="cm"/>
      <inkml:brushProperty name="color" value="#FF0000"/>
    </inkml:brush>
  </inkml:definitions>
  <inkml:trace contextRef="#ctx0" brushRef="#br0">17339 6015 0,'0'17'47,"18"-17"-31,17 0 0,-17 0-1,-1 0 1,18 0-1,1 0-15,175 0 32,-69 0-17,16 0 1,36 0 0,71 18-1,17-18 1,0 0-1,36 0 17,-124 0-32,-88 0 15,70-35 1,71 35 0,-53 0-1,-70 0 16,34 0-15,-70 0 0,-17 0-1,53 0 1,-19-35 0,54 17-1,-88 0 1,-18 18-1,-18 0-15,35 0 16,124-35 0,18 35-1,-18 0 17,35 0-17,-35 0 1,-17 0-1,-107-18 1</inkml:trace>
  <inkml:trace contextRef="#ctx0" brushRef="#br0" timeOffset="2184.4">8273 6615 0,'0'17'31,"17"-17"0,1 0-15,35 0-16,-36 0 15,36 0-15,0 0 16,18 0 0,405 71 30,124-18-14,229 17 15,-688-70-47,-18 0 0,107 0 15,-36 36 1,0-19-1,0-17 1,53 0 15,-141 0-15,88 0 0,35 0-1,36 0 1,-1 18-1,-52-18 1,17 17 0,-141-17-1,-17 0 1,-18 0 0,-18 0-1,-17 0 1</inkml:trace>
  <inkml:trace contextRef="#ctx0" brushRef="#br0" timeOffset="19033.16">23195 8026 0,'35'0'63,"18"0"-63,18 0 15,35 0-15,70 0 16,18 0-16,106 0 16,-18 0-1,882 0 17,-599-36-1,-424 1 0,-123 17 0,-1 18-15</inkml:trace>
  <inkml:trace contextRef="#ctx0" brushRef="#br0" timeOffset="22187.68">11818 8802 0,'18'0'235,"17"0"-204,0 0-31,-17 0 0,35 0 16,35 0-1,-17 0-15,17 0 16,18 0-16,-18 0 16,18 0-16,-36 0 15,71 0 1,-105 0-16,52 0 31,106 0 0,264 0 1,-334 0-17,123 0 1,176 0-1,-141 0 1,-88 0 0,-35 0 15,-53 0-15,0 0-1,-36 0 1,-34 0-1,-1 0 1,0 0 0,36 0-1,17 0 1,-35 0 0,-36 0-1,1 0 1</inkml:trace>
  <inkml:trace contextRef="#ctx0" brushRef="#br0" timeOffset="23928.12">22772 8643 0,'53'0'31,"17"0"-16,18 0-15,1 0 16,16 0-16,1 0 16,18 0-16,-1 0 15,1 0-15,105 0 16,283 0 31,-265-35 15,-36 35-30,-52 0-17,-89 0 1,-17 0-1</inkml:trace>
  <inkml:trace contextRef="#ctx0" brushRef="#br0" timeOffset="51696.3">19967 1517 0,'-17'18'31,"-1"17"-15,0 0-16,18-17 16,-35 52-16,17-52 15,18 53-15,-17-1 16,-54 230-1,54 106 17,17-107-1,0-122 16,35-107-32,18 19 1,-18-36 0,18-18-1,-35-18-15,34 19 16,-34-36 0,0 0-1,35 0 16,-36 0-31,19 0 16,-1 0 0,0-53-1,0-18 1,1-17 15,17 0-15,-18 17-1,-17 1 1,-1-1 0,-17 18-1,0-35 1,0 35 0,0 18-1,0-18 1,0 18-1,0-36 1,-17 36 0,-19-71 15,-34-17-15,34 70-1,1 17 1,35 19-1,0-1 17,0 0-1,-17 18-15,17-35-1,-18 18 1,0-1-1,1-53 1,-1 36 0,0-18-1,-17-17-15,17 34 16,18 1 31,-35-18-32,35 0 1,-18 0 0,18 0-1,0 36 1</inkml:trace>
  <inkml:trace contextRef="#ctx0" brushRef="#br0" timeOffset="54521.97">20020 1517 0,'18'0'46,"-1"0"-46,1 0 16,0 0-16,17 0 16,18-18-16,17 18 15,36 0-15,194 0 16,582 0 31,-88 0-16,-441 0-15,-71 0-1,-18 0 1,54 0 0,-230 0-1,106 0 1,53 0-1,282 0 1,-123 0 0,0 0 15,-212 0-31,0 0 16,176 0-1,-17 0-15,-53-17 31,88 17-15,-124 0 0,-52 0-1,-141 0 1,-54 0 0,1 0 15,0 0 16,-1 0-16,1 0 110,-18 17-126,0 36 1,17 0-16,19 53 15,-19-53-15,54 123 16,-18-35 0,-36 36-1,36-89 1,-53-35-16,0 70 16,0-17-1,18 0 16,-18 35-15,35 0 0,-35-105-1,0 16 1,0-34 0,0 0-1,0-1 1,0 1-1,0 17 1,0-17 0,0 0-1,-17 17 1,-19 35 0,-52 19-1,-18-37 16,89-34-15,-54 0 0,-35 17-1,-52 0 1,-1 18 0,-70-35-1,158-18 1,-53 0-1,-34 0 1,-19 0 0,-299 0-1,106 0 17,-1 0-32,54 0 15,-18 0 16,105 0-15,-17 18 0,0-18-1,177 0 1,-18 0 0,-36 0-1,1 0 1,35 0-1,-54 0 1,1 0 0,-35 0-1,17 0 1,36-18 0,-1 18-1,-105-18 16,158 18-15,-105-17 0,53-36-1,-72 35 1,-122-70 0,123 53-1,70 17 1,19 18-1,52 0 1,0 0 0,35 0-1,-35 0 17,36 0-32,-54-18 15,-52 1 1,-89-1-1,71-17 17,17 35-17,107-18 1,-19 18 62,1 0-62,18 0-1,-36-18-15,35 18 16,18-17 62,0-18-62,0 17-1,18-17 1</inkml:trace>
  <inkml:trace contextRef="#ctx0" brushRef="#br0" timeOffset="55857.06">19897 2522 0,'88'0'109,"35"0"-109,18 0 16,71 0-1,-36 0-15,195 0 16,211 0 15,-176 0 16,282 0-16,-512 0-31,-17 0 16,176 0 0,-141 0-1,-35 0 1,70 0-1,141 0 1,-52 0 0,-177 0-1,88 0 1,36 0 0,-53 0-1,176 0 16,-159 0-31,-35 0 32,18 0-17,-36 0 1,0 0 0,-17 0-1,35 0 1,-17 0-1,-125 0 1,-34 0 0,35-17 15,0 17-15,-35 0-1,-1 0 63,18 0-62,18 0 0,-35 0-1</inkml:trace>
  <inkml:trace contextRef="#ctx0" brushRef="#br0" timeOffset="59600.84">19173 1076 0,'106'-18'63,"53"1"-47,35-1-16,0 18 15,141 0 1,212-53 15,-371 53-31,336-18 31,-230 18-15,36 0 0,34 0-1,72 0 1,17 0-1,0 0 1,-88 0 15,-1 0-15,-211 0-16,195 0 16,52 0-1,17 0 1,-17 0-1,-35 0 1,-35 0 0,-1 0-1,54 0 1,-19 0 0,-34 0-1,-89 0 1,-105 0-1,-107 0 17,1 0-1,0 0-15,70 0-1,18 18 1,-89-18-1,1 0 1,-1 18 15,36-18-31,71 53 16,35 0 0,-142-36 15,1 1 0,-18 17-15,18 0-16,-18 54 31,17 52-15,18 0-1,-35 35 1,18-88-1,-18 18 1,0 35 0,18 0-1,-18 1 1,0-1 0,0-71-16,0 54 15,0-1 1,0 36 15,0-36-31,0-17 16,0 0-1,0-35 17,0-18-17,-18-53 1,18 35-1,-35 18 1,0-18 0,-71 89-1,70-72 1,-52 19 0,0 0-1,-71 17 1,1 18-1,69-89 1,19 36 0,-18-18 15,17-35-15,-35 18-1,-35 0 1,-35 17-1,-124-17 1,141-18 0,-17 0-1,-71 0 1,17 0 0,-17 0-1,36 0 1,17 0-1,-53 0 17,176 0-32,-140-18 15,52 0 17,-123 18-17,88 0 1,0 0-1,-18 0 1,18 0 0,18 0-1,70 0 1,-88 0 0,0 0-1,-159 0 16,229 0-31,19 0 0,-142 0 16,-53 0 0,-71-17-1,-105 17 17,388 0-17,-71 0 1,36-36-1,-18 19 1,35-1 0,-124-17-1,177 17 1,-141-17 0,-52 17-1,-54 1 1,247 17-1,0-18 17,18 18-17,-18-18 1,35 18 15,0 0-15,-17-35 15,-18 17-15,-17-17-1,34 35 1,19-17-16,-1-1 16,-35-17 15,18 17-31,17-17 15,18-36 1,-17-35 0,-19-105-1,19-36 17,17 159-17,0 35 1,0 17-1,0 1 1,0 17 31</inkml:trace>
  <inkml:trace contextRef="#ctx0" brushRef="#br0" timeOffset="61600.14">19262 1164 0,'0'0'0,"-18"35"0,18 1 15,-18-19 1,1 36-16,-1 0 16,18 0-16,-35 18 15,17-18-15,1 17 16,-54 195 15,53 35 32,18 70-32,18-35 16,-18-247-47,53 36 15,-18 35 1,0-18 0,18-53-1,-17 0 17,-19-53-17,-17-17 1,0 0-1,0-1 1,18-17 0,-18 18-1,18-18 17,-1 0-17,54 0 1,35-71-1,-36 1 1,-70 52 0,35-17-1,-17 0 1,17-71 0,-17-18 15,-18-123-16,0 71 1,0 105 0,35-52-1,-35 35 1,0 52 0,18-16-1,-18-107 1,18 35-1,-18 1 1,0-36 0,0 18-1,-53 0 1,0-18 15,0 53-31,18 18 31,17 18-15,0 52-16,18-17 16,-35-1-1,35-17 1,-18 0 0,18 18 15,-17 35 109</inkml:trace>
  <inkml:trace contextRef="#ctx0" brushRef="#br0" timeOffset="62969.07">19491 2487 0,'35'0'78,"18"0"-78,18 0 16,17 0-16,-18 0 15,1 0-15,0 0 16,34 0 0,19 0 15,-89 0 31</inkml:trace>
  <inkml:trace contextRef="#ctx0" brushRef="#br0" timeOffset="69545.14">23671 1464 0,'18'0'109,"0"0"-93,17 0 0,0 0-16,18 0 15,0 0-15,-18 0 16,18 0-16,-35 0 15,-53 0 157,-18 0-156,-36 0-16,37 0 0,34 0 16,0 0-1,1 0 48,-1 0-48,53 0 95,18 0-95,18 0-15,88 18 0,-18-18 16,-53 17-16,-71-17 16</inkml:trace>
  <inkml:trace contextRef="#ctx0" brushRef="#br0" timeOffset="85183.98">9366 10654 0,'18'0'47,"17"0"-47,18 0 15,0 0 1,18 0-16,175 18 16,619 17 15,-583-35-16,-53 17-15,653-17 32,-617 0-17,-89 0 17,1 0-17,-107 0 1,-35 0-1,1 0 1,-19 0 15</inkml:trace>
  <inkml:trace contextRef="#ctx0" brushRef="#br0" timeOffset="109961.01">22825 1605 0,'0'-18'78,"53"1"-62,-18 17 15,0 0-15,71-18 0,547 1 30,-495 17-46,424 0 47,-440 0-31,-37 0 0,-69 0-1,-19 0 16,1 0-15,53 0 0,-19-18-1,-34 18 1,-53 0 265,0 0-265,-18 0-16,0 0 15,-18 0-15,-105 0 32,52 0-17,54-18 1,-1 18 0,54 0-1,-125 0 1,54 0-1,0 0 1,0 0 0,53 0-1,-18-35 1,0 35 0,-18 0-1,1 0 1,17 0-1,0 0 17,35 0-17,-35 0 1,0 0-16,-35 0 16,0 0-1,17 18 1,36-1-1,53-17 251,35 0-266,-18 0 16,35 0-16,1 0 15,0 0 1,105 0 0,0 0-16,-70 0 15,-35 0 1,-36 0-1,-17 0 32</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14T07:15:22.739"/>
    </inkml:context>
    <inkml:brush xml:id="br0">
      <inkml:brushProperty name="width" value="0.05292" units="cm"/>
      <inkml:brushProperty name="height" value="0.05292" units="cm"/>
      <inkml:brushProperty name="color" value="#FF0000"/>
    </inkml:brush>
  </inkml:definitions>
  <inkml:trace contextRef="#ctx0" brushRef="#br0">12929 7338 0,'36'-18'125,"-19"18"-125,71 0 16,18 0-1,476 0 16,159 0 1,-406 0-17,0 0 1,18 0 0,0 0-1,-88 0 1,-107 0-1,-69 0 17,-72 0-17,1 0 1,-1 0 15,1 0-15,0 0-1,-1 0 1,1 0-16,0 0 31,-1 0 32,-17 35-16,0-17-47,0 17 0,18 18 15,0 0 1,-1 53 0,-17 0-1,18 17 1,-1-52-1,1 17 1,-18 18 0,18 17-1,17-52-15,-35-18 16,0 53 0,0-53-1,0 105 1,0 72-1,0-72 17,0 19-32,0-71 31,0-53-15,0-18-1,0 0 1,0-17 15,0-1-15,0 1-1,0 0 1,0 17 0,0-17-16,0-1 15,0 36 1,-53 18-1,18-54 1,17 1 0,1-18 15,-36 18-15,17-18-1,-52 0 1,-18 0-1,-17 0 1,-36 17 0,-194 18-1,142-35 1,-1 18 0,53-18-1,53 0 1,-17 0-1,-159 0 17,123 18-17,106-18 1,-70 0 0,-19 0-1,-122 0 1,123 0-1,0 0 1,52 0 0,-16 0-1,-36 0 1,70 0 0,53 0-1,1 0 1,34-36 140,-17 19-156,0-18 16,0-1-16,0-17 15,0-52 1,0-142 0,0 141-1,0-35 1,0 17-1,0 18 1,0 1 15,0 52-31,0 17 32,0-34-17,0 17 1,0-53-1,0-17 1,0 70 0,18 35-1,-18-17-15,0 17 16,18-70 0,-18 17-1,17-52 16,-17 52-31,0-35 16,0 36 0,0-1-1,0 54 17,18-1-17</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14T07:17:59.155"/>
    </inkml:context>
    <inkml:brush xml:id="br0">
      <inkml:brushProperty name="width" value="0.05292" units="cm"/>
      <inkml:brushProperty name="height" value="0.05292" units="cm"/>
      <inkml:brushProperty name="color" value="#FF0000"/>
    </inkml:brush>
  </inkml:definitions>
  <inkml:trace contextRef="#ctx0" brushRef="#br0">8784 12030 0,'18'0'63,"-1"0"-63,19 0 31,-1-18-16,-17 18-15,158-18 47,-123 18-47,17 0 0,89 0 32,-106 0-17,-18 0 1,36 0 15,-36 0-15,1 0-1,-1 0 1,0 0 0,36 0-1,-1 0 1,-17 0-1,18 0 1,-36 0 0,18 0-1,0 0 1,35 0 15,-35 0-31,-35 0 16,-1 0 15</inkml:trace>
  <inkml:trace contextRef="#ctx0" brushRef="#br0" timeOffset="2070.48">15734 12047 0,'35'0'78,"18"0"-62,0 0-16,0 0 16,-18 0-1,36 0-15,-36 0 16,0 0 15,-17-17 0,0 17-15,-1 0 0,1 0-1,-1 0 1,1 0-1,0-18 1</inkml:trace>
  <inkml:trace contextRef="#ctx0" brushRef="#br0" timeOffset="4719.7">17039 11994 0,'18'0'110,"-1"0"-95,19 0-15,17 0 31,0 0-31,52 0 47,-52 0-15,18 0 30,-54 0-31,19 0-15,-19 0 0,54 0-1,-53 0-15,17 0 16,-17 0-1,-1 0 17,1 0 280,-1 0-312,1 0 16,0 0-16,-1 0 78,1 0-62,0 0-16,-1 0 31</inkml:trace>
  <inkml:trace contextRef="#ctx0" brushRef="#br0" timeOffset="8920.14">10178 12647 0,'17'0'31,"1"0"0,0 0-31,-1 0 16,18 0 0,354 0 15,-213 0 16,-158 0-47,105 0 31,0 35-15,72-17-1,-1 17 1,-36-17-1,-34-18 17,-89 0-32,-17 0 0,35 18 15,17-18 1,1 0 0,-18 0 15,-18 17-16,0-17 1,0 0 0,36 0-1,17 18 1,36-18 0,-71 17-1,0-17 1,17 18-1,-52-18 1,52 18 0,1-18 15,-54 0-31,54 17 0,52-17 16,-17 18-1,-35-18 16,-36 0-15,53 0 0,-17 0-1,17 0 1,-53 0 0,54 0-1,-54 0 1,35 0-1,-17 0 1,18 0 0,-1 0-1,-34 0 1,17 0 0,0 0 15,-36 0-16,89 0 1,-18 0 15,-70 0-31,52 0 16,36 0 0,18 0-1,-54 0 1,1 0-1,-1 0 1,1 0 0,105 0 15,-123 0-31,18 0 16,17 0 15,-35 0-16,35 0 1,0 0 0,-70 0-16,17 0 15,-17 0 1,-1 0 0,1 0 46,17 0-31,-17 0-15,35 0-16,53 0 16,35 0 15,-88 0-31,0-18 15,-18 1 1,0 17 0,-17 0 15,35-18-15,-36 18-1,19 0 1,-19 0-1,1-18 1,0 18 78,-1 0-47,-17-17-32,18 17 1</inkml:trace>
  <inkml:trace contextRef="#ctx0" brushRef="#br0" timeOffset="13598.84">9596 13406 0,'17'0'47,"1"0"0,-1 0-47,107 0 47,-1 0-16,19 0 16,-54 0-16,-35 0-15,-18 0-1,18 0 17,0 0-32,0 0 15,35 0 1,-35 0 0,35 0-1,-17 17 1,-54-17-1,36 0 1,0 0 0,18 0-1,-19 0 1,1 35 0,-35-35 15,17 0-16,53 0 1,36 0 0,35 0 15,-142 0-15,54 0-1,-53 0 1,-1 0-1,18 0 1,18 0 0,-35 0-1,0 0 17,-1 0-1,19 0-31,-19 0 15,71 0 17,-52 0-32,-19 0 0,1 0 15,0 0 32,-1 0-16,1 0-31,17 0 16,18 0 0,0 0-1,-18 0 1,-17 0 0,17 0-1,18 0 1,-18 0-1,36 0 1,-53 0 0,17 0 31,0 0-47,-17 0 31,-1 0-16</inkml:trace>
  <inkml:trace contextRef="#ctx0" brushRef="#br0" timeOffset="16039.62">5856 14164 0,'18'0'31,"-1"0"-15,1 0-1,0 0 1,-1 0-16,19 0 16,-1 0-1,0-18-15,159 18 32,-53 0 14,-17 0-14,-89 0-32,36 0 15,-19 0 1,-16 0 0,-19 0-1,36 0 1,18 0-1,-18 0 1,53 0 0,35 0-1,0 0 1,-71 0 0,-34 0 15,-19 0-16,1 0 1,35 0 0,17 0-1,19 0 1,-1 0 0,-53 0-1,-17 0-15,17 0 16,-17 0-1,-1 0 17,1 0-1,0 0-15,17 0-1</inkml:trace>
  <inkml:trace contextRef="#ctx0" brushRef="#br0" timeOffset="18392.07">12294 14164 0,'18'0'141,"52"0"-126,36 0-15,0 0 16,18 0-16,70 0 16,35 0 15,-194 0 0,1 0-15,-19 0 15,18 0-31,-17 0 16,17 0-1,54 0 1,-1 0 0,18 0-1,-1 0 1,72 0-1,-124 0 1</inkml:trace>
  <inkml:trace contextRef="#ctx0" brushRef="#br0" timeOffset="20734.55">7408 15205 0,'18'0'47,"0"0"-47,-1 0 16,19 0-16,-1 0 15,0 0-15,36 0 16,-1 0-16,18 0 16,106 0-1,89 0 16,87 0 1,-35 0 15,-229 0-32,-35 0 1,-19 0-1,54 0 17,-53 0-17,18 0 1,-36 0 0</inkml:trace>
  <inkml:trace contextRef="#ctx0" brushRef="#br0" timeOffset="24495.47">14376 1005 0,'17'0'16,"1"0"15,0 0-15,17 36-1,-35 52-15,35 53 31,-35 71 1,0-195-1,0 1 110,18-18-126,-18-35-15,17-18 16,1 0-16,0-18 15,17-52 1,-17 35 0,-18 52-1,35 1 1,-17 17 0,-1 1-1,-17-1 1,18 18 31,-1 0-47,1 0 15,-18 18 48,0 17-48,0 18 1,0 0 0,0 35-1,35 18 1,1 53 0,-1-71-1,-17-88 48,17 0-32,0-18-31,0-17 16,1 17-16,-1-17 31,0 17-16,-17 1 1,0-1 0</inkml:trace>
  <inkml:trace contextRef="#ctx0" brushRef="#br0" timeOffset="25136.55">15169 1358 0,'0'18'93,"0"17"-93,0 18 16,0-35-16,0 35 16,0-1-1,0 1 1,0-35 0,0 0-1,0 17 1,0 0-1</inkml:trace>
  <inkml:trace contextRef="#ctx0" brushRef="#br0" timeOffset="25678.7">15399 1605 0,'17'-18'16,"1"18"-1,35 0-15,17 0 16,19 0-16,34 0 16,18 0-16,0 0 15,18 0-15,123 0 16,-158 0 15</inkml:trace>
  <inkml:trace contextRef="#ctx0" brushRef="#br0" timeOffset="26254.91">16087 1782 0,'35'0'78,"0"0"-78,0 0 15,54 0 1,-36 0 0,0 0-1,-18 0 17,-18 0-32</inkml:trace>
  <inkml:trace contextRef="#ctx0" brushRef="#br0" timeOffset="26962.17">17674 1305 0,'0'18'62,"0"52"-62,0 19 16,18 69-1,-1-52 1,1-35 0</inkml:trace>
  <inkml:trace contextRef="#ctx0" brushRef="#br0" timeOffset="27399.03">17974 1640 0,'0'-17'78</inkml:trace>
  <inkml:trace contextRef="#ctx0" brushRef="#br0" timeOffset="28606.98">18486 1323 0,'0'35'63,"-36"0"-63,36 1 0,-17 17 15,-54 35 1,36-18 0,-36 19-1,54-72 16,17 1 63,53-18-78,88-35-16,-53 35 15,141-18 1,89 18 0,-124 0-1,-159 0 1,-35-18 78,0 1-79,0-19 1,-18 19-16,-52-36 16,52 35-16,-35-17 15,18 17 1,17 18 93,-17 0-93,17 36-16,18 16 0,0-16 15,0 17-15,-17 35 16,17 18 15,0-36-15,0 18 0,0-52-1,0-19 1,17-52 140</inkml:trace>
  <inkml:trace contextRef="#ctx0" brushRef="#br0" timeOffset="29852.66">20726 1252 0,'0'-17'15,"-53"17"1,0 0-16,-18 0 15,1 0-15,-54-18 16,18 18-16,18-35 16,-106 35-1,88-18 32,89 18 63,-1 53-95,18-18-15,0 18 16,0-17-16,0 16 15,0 1 1,0 18 0,18-36-1,-18-17 1,17-18 93,19 0-109,-1-18 16,0 18-16,36-35 16,-18 17-1,123 18 1,-105 0-1,-18 0 1,-18 18 0,0 17-1,-35-17 1,18 35 0,-18 0-1,17-36-15,-17 36 16,0 18-1,0-36 1,-53 0 0,-17 1 15,-1-36-15,-34 0-1,69 0 1,19 0-1,-1 0 1,0-18 0,18 0-1,0 1 17,0-19-17,18 1 1,17 18-1</inkml:trace>
  <inkml:trace contextRef="#ctx0" brushRef="#br0" timeOffset="30961.32">21590 1147 0,'0'0'0,"-53"-18"15,-17 18-15,17 0 16,-194 0 0,106 35 15,52 36 0,36 105 16,53-141-31,0 1-16,0-19 15,53 89 1,53-35 0,35-18-1,0 17 1,36-17-1,-107-35 1,-34-1 0,-19-17-1,-17 18 1,0 35 0,0 17-1,-53 1 1,0-18-1,-17-18 1,-1-35 0,18 0 15,18-35-15,-18-36-1,53 36 1,0-53-1,0 17 1,35-52 0,54-36-1,-54 53 1,-17 53 0,-1 36-16,36-107 15,53 1 1,141-36 15,-212 141-31,-17 1 16</inkml:trace>
  <inkml:trace contextRef="#ctx0" brushRef="#br0" timeOffset="32342.94">13723 2593 0,'0'18'32,"0"34"-32,0 19 15,0-36-15,0 18 16,0-18-16,0 18 15,-18-17-15,1-19 16,17 1 125,35-53-126,0-36-15,18-52 16,0 34 15,18 37-15,-36 34-1,-17 18 1,-1 0 15,-17 18-15,18 34-16,0 1 16,-18-17-1,0 122 16,0-69-15,0-54 0,17-17 31,36-36-32,-35 0 1,17-17-1,18 0 1,-35-1-16,-1 19 16,1-1-1</inkml:trace>
  <inkml:trace contextRef="#ctx0" brushRef="#br0" timeOffset="32854.78">14305 2840 0,'0'17'31,"0"36"-31,0 18 16,18 0-16,-18-19 15,35 19-15,-35 52 32,18-70-32,-18-35 31,0 0-16</inkml:trace>
  <inkml:trace contextRef="#ctx0" brushRef="#br0" timeOffset="33350.99">14728 2946 0,'18'0'31,"35"0"-15,88 0-16,71 0 16,17 35-16,142-17 31,-195-18-16,-158 0 1</inkml:trace>
  <inkml:trace contextRef="#ctx0" brushRef="#br0" timeOffset="34236.81">16263 2699 0,'0'17'0,"0"36"16,18 18-1,-18-18-15,35 17 0,-35-17 16,35 71 0,-35-36-1,18-18 17,-18-52-17,18-18 48,-18-35-48,17-36 1,1 18-16,-18 0 16,53-105-1,0 87 1,0 18-1,-36 53 1,1 0 0,-1 0 46,1 0-62,0 35 31,35 89-15,-53-71 0,35 53-1,-17-71 1,-18 0 0,0-17-1,17-18 32,1 0-31,-1-18-1,19 1-15,34-54 16,-52 53 15</inkml:trace>
  <inkml:trace contextRef="#ctx0" brushRef="#br0" timeOffset="35207.28">17268 2999 0,'18'-18'16,"0"0"-1,-1 18 1,1 0-16,0 0 16,-1 0-1,1 0 17,0 53-17,-18 53 32,0-88-31,0 17-1,-18-17 1,0-1 0,1-17-1,-1 18 1,53-18 124,71 0-124,18 0-16,-19 0 16,19 0-1,-36 0-15,-53 0 16,1-18 0</inkml:trace>
  <inkml:trace contextRef="#ctx0" brushRef="#br0" timeOffset="35703.01">18927 3122 0,'35'-35'78,"0"35"-63,18 0-15,70 0 16,1-18-16,-1 18 16,1-35-1,-159 35 110,-89 0-109</inkml:trace>
  <inkml:trace contextRef="#ctx0" brushRef="#br0" timeOffset="36191.67">18838 3193 0,'18'0'62,"17"17"-46,18-17-16,18 0 16,-1 0-16,89 0 15,-88 0 1,-54 0 15</inkml:trace>
  <inkml:trace contextRef="#ctx0" brushRef="#br0" timeOffset="37399.91">19703 3351 0,'17'0'172,"19"0"-156,-1-35-16,18 0 15,35 0-15,-35-18 16,17-36-1,1 1 1,-53 35 0,-1 36-1,-17-1 17,18 18-17,17 18 173,-35-1-188,35 36 15,18 35-15,0 1 16,-17-36-16,16-1 16,1 37-1,0-36 1,-35-36 15,-18 1 63,-71-18-79,1 0 1,-54 0-16,-34 0 16,-178 0-1,160 0-15,-71 0 16,194 0 0</inkml:trace>
  <inkml:trace contextRef="#ctx0" brushRef="#br0" timeOffset="37895.51">20990 3193 0,'53'0'15,"-106"0"-15,177-18 0,-54 18 16,18 0 0,-70 0-16,0-18 15,-1 18 79,-52 18-78,-35 17-16,-72 1 15</inkml:trace>
  <inkml:trace contextRef="#ctx0" brushRef="#br0" timeOffset="38470.58">20285 3404 0,'0'0'15,"17"0"-15,36 0 16,141 0 0,-53 0-1,-52 0 1,-54 0-1,0 0 1,-17 0 0,17 0-1,18 0 1,0 0 0,-35 0 15,-1 0-16,18 0-15,54 0 16,16 0 0,-69 0 15,-19 0 16,-17-17-32</inkml:trace>
  <inkml:trace contextRef="#ctx0" brushRef="#br0" timeOffset="38992.55">22031 3193 0,'18'0'141,"-1"0"-94,-17-18-16</inkml:trace>
  <inkml:trace contextRef="#ctx0" brushRef="#br0" timeOffset="39952.11">22789 3052 0,'-17'0'62,"-18"0"-62,-1 0 16,1 0-1,17 0-15,-17 35 16,0 18 15,17 17 0,18 1 1,0-36-17,35 18 1,-17-18 15,35 1-15,-18-19-16,-17-17 15,35 0-15,35 0 16,-17 0 0,-19-35-1,-34-18 1,0-18 0,-18-17 15,0 71-31,0-1 15,-18-35 1,0 35 0,1 1-1,-71-36 17,-1 35-17,-16 18 1,52-17-1,70 17 79,36 0-94,0 0 16</inkml:trace>
  <inkml:trace contextRef="#ctx0" brushRef="#br0" timeOffset="40727.86">23248 2893 0,'18'70'110,"17"36"-95,-35 0-15,35-35 16,-35-36-16,18 35 16,0-52-1</inkml:trace>
  <inkml:trace contextRef="#ctx0" brushRef="#br0" timeOffset="41879.01">21078 3334 0,'18'0'78,"0"0"-78,-1 0 16,19 0 0,-19 0-16,19 0 15,52 0 32</inkml:trace>
  <inkml:trace contextRef="#ctx0" brushRef="#br0" timeOffset="43543.02">14640 3986 0,'0'18'15,"18"0"-15,-18-1 16,18 19 0,-18-19-1,0 1-15,0 17 16,0 0-16,0-17 16,0 0-16,0-1 15,0 89 32,0-71-16,0-17 1,17-18-1,1 0 16,17-53-47,-35 0 15,18-53-15,-1-35 32,1 71-32,35-18 15,-35 70 16,-1 18-15,18 0 15,-17 0-15,17 123 0,1-17-1,17 35 1,-36 0-1,1-88 1,-18-35 15,35-18 47,-17 0-62,-1 0 0,1 0-16,35 0 15,0-18 1,88-52 0,-123 52-1</inkml:trace>
  <inkml:trace contextRef="#ctx0" brushRef="#br0" timeOffset="44879.31">15681 4392 0,'0'-18'0,"18"18"15,-1-17 1,19 17 0,-19 0-1,1 0-15,-1 0 16,72 0 15,-36 35 0,-1 36 1,-52-36-1,0 0-31,0 0 16,0 36 15,-17-53-16,-1-1 1,1 1 0,-19 0-1,19-1 17,34-17 155,89 0-187,18 0 16,17 0-16,17 0 15,-16 0 1,16 0 0,-140 0-1,0 0 157,-18-35-156</inkml:trace>
  <inkml:trace contextRef="#ctx0" brushRef="#br0" timeOffset="45638.78">17692 4639 0,'0'0'0,"-18"0"16,1 0 15,105 0 63,-18-35-78,248 17 30,-336 18 126</inkml:trace>
  <inkml:trace contextRef="#ctx0" brushRef="#br0" timeOffset="46167.53">17692 4762 0,'35'0'62,"36"0"-46,17 0-16,18-35 15,-1 35-15,-52-17 16,18-1 0,70 18-1,-106-18 1,-17 18 0</inkml:trace>
  <inkml:trace contextRef="#ctx0" brushRef="#br0" timeOffset="136062.81">29228 1182 0,'0'35'16,"0"53"-16,-36-17 15,36-54-15,0 36 16,0 0-16,-17 0 15,17-35 1</inkml:trace>
  <inkml:trace contextRef="#ctx0" brushRef="#br0" timeOffset="137817.34">19050 4163 0,'0'70'47,"0"-17"-47,0 35 16,0-17-16,-18-18 15,1 35-15,17-53 16,-18-17-1,18 0-15,0-1 32,0 1-32,0 17 31,0 89 0,0-107 16,0 1 16,18-18-48</inkml:trace>
  <inkml:trace contextRef="#ctx0" brushRef="#br0" timeOffset="138199.07">19509 4516 0</inkml:trace>
  <inkml:trace contextRef="#ctx0" brushRef="#br0" timeOffset="138902.57">20002 4198 0,'0'35'0,"0"18"15,0-17-15,0 16 16,0 1-16,-17 0 16,-1 18-16,-17-36 15,17 36 32,1-36-31,-1-35-1,18 18 48,53-18-63,35 17 15,0-17 1,265 53 0,-88 0-1,-230-35 1,-35-54 46,-18 19-46,1-1-16,-1-17 16,-17 0-16,-1-36 15</inkml:trace>
  <inkml:trace contextRef="#ctx0" brushRef="#br0" timeOffset="139383.74">20567 4621 0,'-18'106'31,"18"-53"-31,-17-18 16,17 1 0,-18 52-16,18-53 15,0-17 17,0-1-17,0 1 16</inkml:trace>
  <inkml:trace contextRef="#ctx0" brushRef="#br0" timeOffset="140162.5">21519 4480 0,'0'0'0,"-70"124"31,52-71-31,-17 17 16,0-52 15,70-18 63,71 0-79,247 0 1,-142 0 0,-34 0-1,-160 0 1,1 0 15,17 0-15,0-18-1,1 1 1,-36-1 15</inkml:trace>
  <inkml:trace contextRef="#ctx0" brushRef="#br0" timeOffset="140640.47">22013 4692 0,'0'0'0,"0"35"16,-17 36-16,-1 88 31,18-89-16,0-17 1,0-35 0,0-1-1</inkml:trace>
  <inkml:trace contextRef="#ctx0" brushRef="#br0" timeOffset="141894.84">22948 4180 0,'0'0'0,"-53"0"0,0 0 16,-17 0-1,17 0 1,18 18 0,17 0 15,18 17 0,0-17-31,0 105 31,0-105-31,0 17 16,0 0 0,35 1-1,-17-1 1,0 0-16,34 36 16,1-36-1,-17 0 1,-19-17-1,1 17 1,0-17 0,-18 17-1,0 0 17,0 18-17,0-35 1,0 0-1,-36-18 1,1 0 0,17 0-1,1 0 17,-1-36-17,18 19 1,-18-19-1,18 1 1,0 17 0,0 1-1,0-1 1,0-88 0,71 0-1,70-70 1,0 0 15,-88 105-15,-35 53-1</inkml:trace>
  <inkml:trace contextRef="#ctx0" brushRef="#br0" timeOffset="192470.57">15681 15875 0,'18'0'63,"35"0"-47,35-35-16,0 35 15,88-36 1,159 1 15,-317 18 16</inkml:trace>
  <inkml:trace contextRef="#ctx0" brushRef="#br0" timeOffset="193088.64">16334 15557 0,'53'53'0,"-18"-53"16,-18 36-16,54-19 15,0 36 1,-54-53 0,-17 18 30,0 0-30,0-1 0,0 1-16,0 17 15,-17 18 1,-1 0 0,-17 0-1,-18-18 16,35-17-31,0-1 16,1 19-16</inkml:trace>
  <inkml:trace contextRef="#ctx0" brushRef="#br0" timeOffset="194271.48">17022 15628 0,'0'0'0,"-36"35"16,19 1-16,-1 17 15,0-18-15,1 0 16,-1 0-16,18 1 16,0-1-16,0 0 15,0-17-15,0 17 16,0 18-16,35-18 15,71 71 1,141 18 15,-229-124-31,35 0 32,-18 0-17,-17 0 1,17-18-1,-35-70 1,0 52 0,0 19 31,-18 17-32,-70 0 1,0 0-1,53 0 1,52 0 62,54 17-78,52-17 16,1 0-16,-36 0 15,-18 0 1,1-17 0,-53 17 62,-18 17-78,0 19 15,-36-19-15,1 54 16,-18 0 0,36-36-1,-1-35 17,18 17 61,18 1-93</inkml:trace>
  <inkml:trace contextRef="#ctx0" brushRef="#br0" timeOffset="198097.17">17886 16087 0,'-18'-18'16,"-17"18"-16,-18 0 16,35 0-16,1 0 15,17 18 16,0-1-15,0 1 0,35 0 15,177 17 0,-71-53-15,-88-35-1,0 36 1,-36 17 78,-34 35-79,-19 35 1,19-34-16,-1-1 16,0 0-1,1-17 1,-1 0 0,18-1 15,0 1-16,18-18 17,-18 18-32,17-18 15,89-18 1,-18-53 0,-52 36-1,-19 0 1,-17-1 15,0 19-15,0-18-1,0-1 1,-17 36 0,-1 0 30,0 0 17,1 0-47,-1 53-1,18 0-15,-35 53 16,35-53 15,0-35-15,35-18-1,0 0 1,54-36 0,-54-34-1,-17 34 1,-1 1-1,-17 17 1,0 1 0,0 52 62,0-17-63,0 17-15,0-17 16,0 17 0,0 0-1,0-17 1,53 17 0,18-35-1,-36 0 1,-17 0-1,-1 0 1,-17-17 0,0-1-16,0-17 15,0-18 1,18 17 0,-1 19-1,1 17 1,0 0 31,-18 17 0,0-34 62,0-1-109,-18-17 16,0 35-16,18-18 15,-17 1-15,-1 17 31,1-18-31,-19 18 16,-17 53 15,36-18-15,17 36 0,0-54-1,0 36-15,35 18 16,-17-54-1,-1 1 1,1-18 0,52 0-1,19-18 1,-36-52 0,17-54-1,-52 89 1,-1-53 15,-17 53-15,0 17-1,0 0 1,0-35 0,0 18-1,-17-35 1,17-19-1,0 72 17,-18 17-17,18 53 32,0 17-47,0 71 31,0-17-31,0-36 16,0 0 15,0-35-15,0-35 0,0-1-1,18-17 32,17 0-31,53 0-16,53 0 31,-105 0-15,-36-17 15,0-1-16,0 1 1,0-19 0,-36 1-1,19 35 17,-1 0-17,0 0 1,1 0-1,-1 0 1,1 0-16,17 35 31,0 18-15,0 0 0,0-35 15,35-1-16,0-17 1,36 0 0,-1-17-1,-35-19 1,18-34 0,-35 52-16,0-17 15,-1 0 1,19 17-1,-36 0 17,-18 18 15,-17 0-32,-1 0-15,-17 36 16,53 17-1,0 0 17,0-36-17,0 1 1,0-1 0,18-17 15,0 0-31,17 0 31,-35-17-15,18-71-1,-1-124 1,19 0 0,-36 1-1,0 193 1,0 36 93,0 35-109,0 35 16,0 0-16,0 0 15,-18 71 1,18-36 0,0-17-1,0-53 1,0-18 0,0 1-1,0-54 95,0-35-110,18 18 0,-18 0 15,17 17 1,1-35-1</inkml:trace>
  <inkml:trace contextRef="#ctx0" brushRef="#br0" timeOffset="201082.37">19050 11818 0,'-18'0'0,"-35"18"15,-35 17-15,18 0 16,-1-35-16,53 36 16,1-36-16,-1 17 46,53-17 48,-17 0-78,0 18-1,-1-18 1,19 17-16,34-17 16,-17 36-1,-35-19 1,-1 1 15,-17 0-15,0-1-1,0 1 1,-17 17 0,-1-17-1,-35-1 1,36-17 0,-1 0 15,0 0-16,-35 0 1,36 0 0</inkml:trace>
  <inkml:trace contextRef="#ctx0" brushRef="#br0" timeOffset="202224.41">19173 11677 0,'0'35'16,"0"-17"0,0-1-16,0 19 15,0 17-15,0 0 16,0 0-16,0-18 15,0 0-15,0-17 16,0-1-16,0 19 16,18 17-1,17-1 1,-17-52 31,17 0-16,36-70-15,-18 17-1,-36 18 1,-17-1 15,0 19 0,0-1-15,0 1 0,-17 17-1,-19 0 1,-34 0 0,52 0-1,1 0 1,-1 17-1,18 54 1,0-18 0,35 35 15,1-35-15,16-36-16,-16-17 15,52 0 16,-35 0-15,-18-17 0,-17-36-1,-18-18 1,0 1 0,0-1-1,0 18 1,0 36-1</inkml:trace>
  <inkml:trace contextRef="#ctx0" brushRef="#br0" timeOffset="202986.79">19597 11871 0,'0'0'16,"0"35"77,0 1-93,0 52 0,0 18 16,0 17 0,0 53-1,0-17 1,0 0 0,0-124-1,0-17 1,0-36 62,0-52-62,0-1-16,0 1 15,0 17 1,0-71-1,0 54 1,0-54 0,17 71-1,19 0-15,17 0 16,-18 0 0,-17 53-1,-1 0 16,1 0-15,35 0 0,-53 53-1,17 0 1,-17-17 0,0-1 15,0 0-16,0-17 1,-53-1 0,18 1-1,0-18 1,0 0 0,-1 0-1,19 0 1,-1 0-1,-17-35 1</inkml:trace>
  <inkml:trace contextRef="#ctx0" brushRef="#br0" timeOffset="203527.01">19367 11942 0,'0'-18'31,"71"0"-15,53 1-1,87-36 17,-193 53-1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1-31T07:24:42.432"/>
    </inkml:context>
    <inkml:brush xml:id="br0">
      <inkml:brushProperty name="width" value="0.05292" units="cm"/>
      <inkml:brushProperty name="height" value="0.05292" units="cm"/>
      <inkml:brushProperty name="color" value="#FF0000"/>
    </inkml:brush>
  </inkml:definitions>
  <inkml:trace contextRef="#ctx0" brushRef="#br0">26688 6421 0,'0'0'0,"88"-36"0,18 19 16,35-1-16,0 0 15,71 18-15,511 0 16,1288 0 31,-953 0-16,-811-17 0</inkml:trace>
  <inkml:trace contextRef="#ctx0" brushRef="#br0" timeOffset="1698.62">11659 7408 0,'36'0'0,"16"0"15,-34 0 1,35 0-16,-18 0 16,18 0-16,0 0 15,335 18 17,-176-18-1,70 0 0,-176 0-31,476 0 31,-370 18-15,-106-18 0,-54 0 15,-16 0 0,-19 0-15,19 0-1,-19 0 1,36 0 0,-35 0-1</inkml:trace>
  <inkml:trace contextRef="#ctx0" brushRef="#br0" timeOffset="3391.87">17039 7197 0,'18'0'15,"17"0"1,-17 0-16,-1 0 16,19 0-16,17 0 31,17 0-31,565 0 47,-53 0-16,-35 0 0,-194 0 0,-300 0 1,-36 0 77</inkml:trace>
  <inkml:trace contextRef="#ctx0" brushRef="#br0" timeOffset="4936.04">22913 7197 0,'0'-18'47,"18"18"-31,34 0 0,19 0-16,0 0 0,934 0 46,230 0 1,-1 0-15,-158 0-1,-494 0-16,-105 0 1,-89-18 0,106-17-1,-247 0 1,-18 17 15,-88 18-31,-53 0 16,-70 0 15,0 0-31,-1 0 47</inkml:trace>
  <inkml:trace contextRef="#ctx0" brushRef="#br0" timeOffset="7415.94">7708 8572 0,'18'0'15,"35"-17"32,123 17-31,-17 0-16,-18 0 15,53 0-15,353 0 32,229 0-1,-141-53 16,-582 35 0,-36 1-16</inkml:trace>
  <inkml:trace contextRef="#ctx0" brushRef="#br0" timeOffset="9223.94">18944 8326 0,'18'0'63,"-1"0"-48,19 0 1,17 0-1,141-36 1,-89 36-16,407 0 47,17 0-31,-370 0-1,17 0-15,142 0 16,-18 0-1,17 0 1,-193 0 0,193 0-1,18 0 1,36 0 0,34-17-1,724 17 1,-300 0-1,-141 0 17,0 0-17,-441 0-15,18 0 0,35 0 16,-71 0 15,-88 0-31,18-18 31,-106 18-15,-36-18 0,1 18 31</inkml:trace>
  <inkml:trace contextRef="#ctx0" brushRef="#br0" timeOffset="33503.94">14093 10795 0,'18'-18'0,"0"1"16,35 17 0,176-53-1,441 53 32,-70 0-16,-335 0 1,-213 0-32,19-18 31,-53 18 16</inkml:trace>
  <inkml:trace contextRef="#ctx0" brushRef="#br0" timeOffset="35543.82">4692 10760 0,'18'0'31,"17"0"-31,18 0 16,17 0-16,36 17 15,0 1 1,600 17 31,-354-35-16,1 0 0,-265 0-31,530 18 47,-371-18-16,-142 0-31,-16 0 16,-1 0-16,-53 0 16,0 0-1,-17 0-15</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14T07:23:37.149"/>
    </inkml:context>
    <inkml:brush xml:id="br0">
      <inkml:brushProperty name="width" value="0.05292" units="cm"/>
      <inkml:brushProperty name="height" value="0.05292" units="cm"/>
      <inkml:brushProperty name="color" value="#FF0000"/>
    </inkml:brush>
  </inkml:definitions>
  <inkml:trace contextRef="#ctx0" brushRef="#br0">20267 5133 0,'53'0'79,"-18"0"-79,18 0 15,-18 0-15,36 0 16,35 0-16,529 0 47,-35 0-16,-71 0 0,-247 0-15,88 0-1,-229 0 1,106 0 0,18 0-1,-53 0 1,123 0 0,-106 0 15,0 0-16,-87 0 1,-54 0 0,-71-18-1</inkml:trace>
  <inkml:trace contextRef="#ctx0" brushRef="#br0" timeOffset="3053.14">11077 6174 0,'0'0'0,"53"0"16,0 0-16,18 0 15,-18 0-15,-1 0 16,1 0-16,0 0 15,0 0 1,-35 0-16,-1 0 16,1 17-16,17-17 15,18 0 1,88 36 15,142-36 0,-19 0 1,-105 17-1,-36-17-15,-34 0-1,16 18 1,-34-18-1,88 0 1,-18 0 0,106 17-1,88-17 1,-264 0 0,70 0-1,-88 0 1,17 0-1,36 0 1,35 0 15,71 0-15,-159 0 0,17 0-1,18 0 1,1 0-1,52 0 1,-35 0 0,-54 0-1,54 0 1,-35 0 0,35 0-1,17 0 16,-70 0-31,0 0 16,-18 0 15,36 0-15,-18 0 0,35 0-1,-53 0 1,18 0-16,88-17 15,53 17 1,36 0 0,-36 0-1,-71 0 1,-52 0 0,-36 0-1,0 0 1,0 0-1,1 0 1,17 0 15,0 0-15,-53-18 0,35 18-1,35 0 1,19 0-1,-1 0 1,-35 0 0,0 0-1,17 0 1,1 0 0,-18 0-1,-18 0 1,-17 0 31,-1 0-16,1 0-15,-1 0-1,1 0 95</inkml:trace>
  <inkml:trace contextRef="#ctx0" brushRef="#br0" timeOffset="6524.87">8308 7020 0,'18'0'31,"-1"0"-15,1 0-16,17 0 15,18 0-15,18 0 16,-1 0-16,36 0 15,-18 0 1,36 0-16,-1 0 16,18 0-16,-53 0 15,371 0 17,-265 0-17,53 0 1,-71 0-1,18 0 1,36 0 0,17 0-1,-53 0 1,17 0 0,-34 0 15,-89 0-31,0 0 15,53 0 1,36 0 0,-19 0-1,-17 0 1,18 0 0,-106 0-1,106 0 1,-71 0-1,-17 0 1,-1 0 0,18 0-1,36 0 17,-71 0-17,88 0 1,-18 0-1,71 0 1,-88 0 0,18 0-1,-18 0 1,-18 0 0,18 0-1,-1 0 1,19 0-1,-1 0 1,36 0 0,0 0-1,-18 0 1,-35 0 15,70 0-15,-70 0-1,0 0 1,-18 0 0,36 0-1,-19 0 1,19 0 0,-71 0-1,0 0 1,-18 0-1,0 0 1,-17 0 0,105 0-1,1 0 1,35 0 15,-89 0-15,-52 0-1</inkml:trace>
  <inkml:trace contextRef="#ctx0" brushRef="#br0" timeOffset="12532.84">11747 9596 0,'36'0'0,"-19"0"15,19 0 1,-1 0-16,18 0 16,17 0-16,1 0 15,17 0-15,18 0 16,-18 0-16,36 0 16,-18 0-16,-18 0 15,18 0-15,105 0 31,-123 0 1,-52 0 15,-1 0-16,-17 0-16</inkml:trace>
  <inkml:trace contextRef="#ctx0" brushRef="#br0" timeOffset="35941.46">22207 1958 0,'36'0'15,"17"0"-15,17 0 16,54 0-16,-19 0 15,-34 18-15,-18-18 16,0 0 0,-36 0-16,19 0 0,17 0 15,0 0 1,17 0-16,89 0 16,17 0 15,-176-18 109,0-35-124,0 35-16,0-17 16,0-18-16,0-53 15,0-70 1,0 52 0,0-17-1,36 18 1,-36 35-1,17 52 1,-17 1 15,18 35 141,17 0-156,71 0-16,35 0 15,18 0-15,0 0 16,-18 0-16,0 0 16,194 0-1,-229-18 1,-71 18 0,-17 0 30,-1 0-30,-17 36 187,0 34-187,0 36-16,0-35 15,0 17 1,0 53 0,0-70-1,0-54-15,0 1 16,0-1 31,0 1-47,0 0 47,0-1-47,18 1 15,-18 17 1,0 1 0,0 34 15,0-52-16,0 52 1,0-34 0,0-19-16,0 36 15,0-35 1,18-18 171,52 17-187,1-17 16,193 0 0,71 0-1,-52 0 1,-89 0 0,-53 0-1,-35 0 1,-54 0-16,-34 0 15,0 0 95,-1-70 46,-17-18-156,18-18 16,17-18-16,-35 36 15,18-35-15,35-54 16,-35 36 0,-1 18-1,-17 70 1,0 0 15,0 35 125,35 18-109,54 0-31,34 0-16,53 0 15,54 0-15,123 18 16,-1-18 0,372 88-1,-354-53 1,-370-17 140,0 0-140,0 17-16,0 0 15,0 1-15,0 16 16,0 72 0,-18-18-1,18 35 1,-35 18 0,35-71-1,-35 123 1,35-140-1,0 0 1,0-36 0,35-35 77,36 0-77,70 0-16,53 0 16,0 0-1,670 0 1,-599 0 0,-1-35-1,-228-1 1,-19 36 93</inkml:trace>
  <inkml:trace contextRef="#ctx0" brushRef="#br0" timeOffset="43256.82">23760 1676 0,'17'0'31,"54"0"-15,17 0-16,-17 0 16,-1 0-16,-17 0 15,-18 0-15,36 0 31</inkml:trace>
  <inkml:trace contextRef="#ctx0" brushRef="#br0" timeOffset="44181.41">24095 1711 0,'-18'0'63,"18"35"-48,0 18-15,0-18 16,0 18-16,0-35 15,0 17-15,0 36 32,0-54-1</inkml:trace>
  <inkml:trace contextRef="#ctx0" brushRef="#br0" timeOffset="49788.17">20867 1217 0,'17'0'31,"1"-18"-15,17 18-1,1-52-15,-1 16 16,0-52-16,0 35 16,18-35-16,-35 17 15,35-17-15,-53 53 16,18-36-1,-18 1 17,17 87 61,18 72-93,-17-19 16,17 71-16,18 36 16,-53-107-16,18 36 15,-18-53 1,0-35 31,0-1 31,-71-17-62,-52 0-16,-18 0 15,0 0-15,-106 0 16,141 0-1,88 0-15,1 0 16,52 0 125,0 0-141,18-17 0,-18-1 15,1 0 1</inkml:trace>
  <inkml:trace contextRef="#ctx0" brushRef="#br0" timeOffset="51191.04">21643 758 0,'53'0'62,"53"0"-62,17-17 16,-35-1 0,-17 1-16,-1-1 15,-34 18 17</inkml:trace>
  <inkml:trace contextRef="#ctx0" brushRef="#br0" timeOffset="51636.75">22119 776 0,'0'0'15,"0"18"-15,0-1 16,0 19-16,0-19 16,0 19-1,0-1 1,0-18-16,0 19 16,0 17-1,0-36 48</inkml:trace>
  <inkml:trace contextRef="#ctx0" brushRef="#br0" timeOffset="59941.99">20779 9578 0,'35'0'16,"-17"0"-16,34 0 16,1-18-16,0 18 15,-17 0-15,16 0 16,-16 0-16,-1 0 16,18-17-1,-18 17-15,18-18 16,106 0 15,0 1 0,-71 17-15,0 0 0,-17 0 15,17 0-16,71 0 1,-36 0 0,-35 0-1,-17 0 1,17 0 0,35 0-1,19 0 1,-107 0-1,-18 0 1</inkml:trace>
  <inkml:trace contextRef="#ctx0" brushRef="#br0" timeOffset="61277.21">16087 10195 0,'-18'0'16,"18"-17"-1,18 17 17,-1 0-32,1 0 15,0 0 1,-1 0 0,124-18 15,0-17 0,18 35 0,18 0 1,-160-18-17,1 18 16</inkml:trace>
  <inkml:trace contextRef="#ctx0" brushRef="#br0" timeOffset="18023.06">25294 14164 0,'53'0'79,"18"0"-64,17 0-15,18 0 16,105-35-1,318 35 17,-387 0-1</inkml:trace>
  <inkml:trace contextRef="#ctx0" brushRef="#br0" timeOffset="19045">22102 14570 0,'17'0'47,"1"0"-31,35 0-16,0 0 15,-18 0-15,35 0 16,1 0-16,35 0 16,17 0-16,-17 0 15,0 17-15,-35 1 16,-36-18 0,0 0-1</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14T07:24:54.236"/>
    </inkml:context>
    <inkml:brush xml:id="br0">
      <inkml:brushProperty name="width" value="0.05292" units="cm"/>
      <inkml:brushProperty name="height" value="0.05292" units="cm"/>
      <inkml:brushProperty name="color" value="#FF0000"/>
    </inkml:brush>
  </inkml:definitions>
  <inkml:trace contextRef="#ctx0" brushRef="#br0">10266 3034 0,'35'0'188,"18"-18"-188,53 1 15,17-19-15,18 19 16,36 17-16,-1-18 16,18 18-16,-35 0 15,-36 0-15,-17 0 16,-53-35-16,-18 35 16</inkml:trace>
  <inkml:trace contextRef="#ctx0" brushRef="#br0" timeOffset="17229.36">16704 4727 0,'18'0'0,"-1"0"16,36 0-16,-18 0 16,36 0-16,0 0 15,52 18-15,-35-18 16,36 0-16,-18 0 16,-18 0-16,-18 17 15,71 1 1,-17-18 15,-18 0 0,-53 0-15,70 0 0,1 0-1,-36 0 1,71 0-1,-36 0 1,18 0 0,-17 0 15,34 0-15,-17 0-1,53 0 1,36 0-1,-54 0 1,71 0 0,-176 0-1,-54 0 1,1 0 0,0 0-1,-1 0 16,1 0 1,0 0-32,17 0 15,0 0 1,-17 0 15,35 0-15,0-18 15</inkml:trace>
  <inkml:trace contextRef="#ctx0" brushRef="#br0" timeOffset="21141.5">7285 5415 0,'35'0'125,"0"-18"-109,-17 18-16,17 0 15,36 0 1,105-17 15,-17-1 1,123 1-1,-141 17-16,-17 0 1,-54 0 0,-52 0-1,0 0 17,-1 0-17,19 0 16,-1 0-15,0 0 0,18 0-1,-35 0 1,-1 0 0</inkml:trace>
  <inkml:trace contextRef="#ctx0" brushRef="#br0" timeOffset="35117.78">864 3387 0,'53'0'109,"-18"0"-93,1-18-16,-1 18 15,-17 0-15,35-18 16,-18 1 0,35-19 15,-17 19-16,0-18 1,-35 17 0,0 0-1,17-17 17,-18 17-17,19-17 1,-1-18-1,18-35 1,35-53 0,-35 0-1,0 0 1,0 52 0,-35 1-1,17 35 1,-18-17-1,19-18 1,-19-1 0,19 54-1,-36 17 1,17-34 0,19-1-1,-19 17 1,18-17-1,-17 18 1,0-35 0,-1 34-1,-17 1 1,36 0 0,-19-1-16,1 19 15,17-1 1,0-35 15,1 36-15,-19-1-1,19 0 1,-1 1 0,36-19-1,-1 1 1,36 18-1,35-19 1,35-17 0,1 36-1,70-1 1,-71-35 0,71 0-1,-229 53 1,52 0-1,-17-17 1,35 17 0,53-36-1,-17 36 17,-18-17-17,53-1 1,-54-17-1,1 35 1,-35 0 0,-36 0-1,-17 0 1,-1 0 15,19-18-15,-1 18-1,-17 0 1,-1 0 15,1 0 16,-1 0 0,36 35-31,0 18-16,18-17 15,-36-19-15,36 36 16,-1-18 0,1 18-1,-1 18 16,-52-71-31,17 35 16,1 0 0,-1 1-1,0-1 1,53 53 15,-35-35-15,-18 0-1,18 0 1,-17 0 0,-1-18-1,0 0 1,36 1 0,-1 52-1,19-18 1,-1-17-1,-35 0 1,-18-17 15,-17-19-31,-1-17 32,-17 18-17,18-18 1,-1 0-1,36 0 1,18 17 0,35 1-1,-36-18 1,-52 0 0,0 0-1,-18 18 1</inkml:trace>
  <inkml:trace contextRef="#ctx0" brushRef="#br0" timeOffset="38493.91">1217 2293 0,'18'0'141,"-1"0"-141,1 0 16,0 0-16,52 0 15,89 0 17,53-53 30,87 18-31,-105 0-15,-88 35 0,-70-18-1,-1 18 1,0-18-1,36 18 1,35-17 0,176-19 15,-176 36-31,17-17 16,-17-1-1,0 0 16,-36 18-15,-34 0-16,52-17 16,18-1 15,-18 1-15,53-1-1,-18 0 1,1 1-1,-36-19 1,-35 36 0,18-17-1,52-1 1,-17 0 0,17 1 15,18-1-16,18 1 1,-18-19 0,36 19-1,-72-1 1,54-17 0,35 17-1,-35-17 1,-53 17-1,70 0 1,-35-17 0,-70 18-1,-36 17 17,-17-18-17,17 0 1,18 18-16,0-17 31,-35 17-15,-1-18-1</inkml:trace>
  <inkml:trace contextRef="#ctx0" brushRef="#br0" timeOffset="40389.01">1587 1799 0,'18'-17'32,"-18"34"-1,18 1-16,-18-1-15,0 1 32,53 106 15,-36-72-16,1 37 16,-18-72-47,18 19 15,-18-19 1,17 71 0,1-35-1,0 36 16,-18-72-15,17 36 0,1-18-1,-18 1 1,17 17 0,1 17-1,0-35 1,-18 1-1,17-1 1,-17 0 0,18 18-1,0-18 1,-18 1 15,0-19-31</inkml:trace>
  <inkml:trace contextRef="#ctx0" brushRef="#br0" timeOffset="41621.51">5803 1235 0,'0'17'16,"0"1"0,0 35-16,0-35 0,0 34 15,0-16-15,0 17 16,0 35-16,18 141 31,-1-35 16,19-53-16,-36-70-15,0-54-1,0 1 1</inkml:trace>
  <inkml:trace contextRef="#ctx0" brushRef="#br0" timeOffset="45099.25">1799 582 0,'0'0'0,"0"18"15,0-1-15,0 19 16,0-19-16,0 19 15,0-1-15,35 0 16,-17 0-16,0-17 16,-1-18 15,1 0-15,70 0 15,18-141 16,-88 123-32,-18 1 1,0-1 0</inkml:trace>
  <inkml:trace contextRef="#ctx0" brushRef="#br0" timeOffset="45665.31">2081 600 0,'0'70'0,"0"-17"0,0 18 16,0-1-1,18 107 1,0-71-1,17-18 1,-35-53 0,0 0-1,0-17 1,-18-18 0,1 18-1,-19-1 1,-52-17-1,18 0 17,52 0-32,0-17 15,18-1 1,0-35 0,0 18-1,71-71 16,-53 71-31,-1-1 16,1 1-16</inkml:trace>
  <inkml:trace contextRef="#ctx0" brushRef="#br0" timeOffset="47229.53">2381 723 0,'-53'71'31,"53"-36"-31,0 0 16,0-17-16,0 0 16,0-1-1,36 1 32,-1-18-31,53 0-1,-70 0 1,-1 0-16,36-35 16,-35-1-1,0 19 1,-1-36 0,-17 17-1,0-16 1,0 104 124,0-34-140,0 17 16,0 1-16,0-19 16,18-17-1,-1 18 1,1-18 0,0 18-1,17-18 1,0 0-1,-17 0 1,0-36 15,-18 1-15,0-36-16,0 1 16,17 35-1,-17 17 16,0 0-15,18 18 31,-1 0-31,1 18-1,-18 17-15,18 71 16,-1-35-1,-17-18 1,0-36 0,18 1 15,0-53 16,-18-54-32,35 36 1,0-88 0,36 71-1,-54 35 1,1 35 15,0 0 0,-18 17-31,35 36 16,-17 0 0,-1 35-1,1-70 1,-18-1 15,18-17 16,-1 0-47,1-17 16,17-54-1,-17 36 1,-1 0 0</inkml:trace>
  <inkml:trace contextRef="#ctx0" brushRef="#br0" timeOffset="52709.99">1076 3422 0,'0'0'0,"88"-18"0,18 18 16,-71 0-16,36-35 16,-54 35-16,19 0 15,-1 0 1,0-18-16,1 18 15,16 0 1,-16-17-16,70-1 16,35 0 15,-106 18-15,177-52 15,-1 16-16,-17 19 1,283-36 15,-319 35-31,-17 0 0,142-17 32,-89 0-17,-18 0 1,-88 35-1,0-18 1,89 0 0,-142 1-1,89-1 1,17-35 0,53 35-1,53-17 16,-124 18-31,1 17 16,-36 0 0,53-18-1,53-17 17,53-1-17,106-17 1,-283 36-1,36-18 1,-35 17 0,-54 18-1,1-18 1,0 18-16,17 0 16,-18-17-1,19 17 1,-1-18 15,0 0 0,-17 18-31,17 0 32,1-17-17,-19 17 16,-17-18-15,18 18 0,-1 0-1,19 0 1,-36-18 0,53 18-1,-36-17 1,1 17 15,17-18-31,-17 18 0,52-17 16,-17-1-1,-35 18 17,-18-18 61,18 18-77,-1 0-16,1-17 16,-1 17 15,19-18 0,-19 18-15,19 0-1,-19-18 1</inkml:trace>
  <inkml:trace contextRef="#ctx0" brushRef="#br0" timeOffset="53589.96">7338 2258 0,'0'-18'31,"17"18"-15,1 0-16,0 0 15,-1 0 17,-17 18 46,0-1-63,0 19 17,0-19-32,0 19 15,0-1-15,-53 18 16,18-18 15,35 0-15,-18-17-1,1 0 1</inkml:trace>
  <inkml:trace contextRef="#ctx0" brushRef="#br0" timeOffset="55357.31">388 1270 0,'18'-18'16,"-1"124"-1,-17-18 1,18 36-16,0 17 16,-1-18-16,1 1 15,0-36-15,-1-17 16,-17-18-16,0-18 15,0 0-15,18 18 32,-1 0-1,1 53 0,-18-71 0,18 0-15,-18 18 0,17-17-1,-17-1 17,18 0-32,0-17 15,-18 35 16,17-18-31,1 18 16,0-18 0,-18-17-16,0-1 15,17 36 1,-17 0 0,18-35-1,-18 0 1,0-1-1,0 1 1,17-1 0,-17 19 15,18-36-31,-18 35 16,18 0 15,-18-17 0,0 0 0,0-1-15,0 1 31,0-1-32,0 1 1,17 0-16,1 52 16,-18-52-1</inkml:trace>
  <inkml:trace contextRef="#ctx0" brushRef="#br0" timeOffset="56821.03">388 1446 0,'0'0'0,"0"-17"125,18 17-109,-18-18-16,53-35 15,17-35 17,-35 53-1,-35 17 0,18 18 94,17 0-94,1 18-31,-1 17 0,0 0 16,0-17 0,18 0-16,36 52 15,-54-52 1</inkml:trace>
  <inkml:trace contextRef="#ctx0" brushRef="#br0" timeOffset="58386.02">7338 2593 0,'-18'0'125,"-17"53"-125,35-36 16,0 1-16,0 17 16,0 18-1,0-17 1,53 105 15,17-18 0,-52-70-15,0-35 0,-18-1-1,0 1 32,0 0-16,-36-18-15,-140 35 0,52-35-1,-52 0 1,106 0-16</inkml:trace>
  <inkml:trace contextRef="#ctx0" brushRef="#br0" timeOffset="58814.82">7408 3069 0,'18'0'16,"0"-17"-1,-1-1 1,1 18 0,0-18-1,-1 18 1,1 0 15,-1 0-15,1-17-1,0 17 1,17-18 0,-17 18-1,-1-18 1</inkml:trace>
  <inkml:trace contextRef="#ctx0" brushRef="#br0" timeOffset="60373.05">1852 2769 0,'18'71'16,"-18"-54"-16,17 1 15,-17 17-15,36 1 16,-36-19-16,0 1 16,17 0-16,-17-1 15,18 54 1,35 88 15,0 17 0,-36-123 16</inkml:trace>
  <inkml:trace contextRef="#ctx0" brushRef="#br0" timeOffset="62117.82">5838 1517 0,'0'35'31,"0"18"-15,0 18-16,0-36 16,0 18-16,0 0 15,36 17-15,-19 1 16,1-36-16,17 89 31,-17-89-31,17 106 47,-35-70-31,18-18-1,-1 17 1,1 18-1,0 0 1,-1 1 0,1-72-1,-18 1 17</inkml:trace>
  <inkml:trace contextRef="#ctx0" brushRef="#br0" timeOffset="64447.99">1905 3757 0,'0'0'0,"0"-18"62,-35 18 32,17 0-94,0 0 16,1 36-1,17-19 32,0 19-47,0-19 16,0 19-1,0-1 1,0-18 0,0 1-1,0 0 32,0-1-31,0 1-16,0 17 15,17 1 1,1 16 0,-18 1-1,0-17 16,0-19-15,0 1 0,0 0 31,-18-18-32,1 0 1,-18 0-1,17 0 1,0 0 15</inkml:trace>
  <inkml:trace contextRef="#ctx0" brushRef="#br0" timeOffset="66079.13">1693 4127 0,'0'-17'94,"36"-1"-94,17 1 15,-18 17-15,0-18 16,-17 0 0,-1 18 15,36-17 0,-53-1-15,18 18-1,-18-18 32,18 1-31,17-1-16</inkml:trace>
  <inkml:trace contextRef="#ctx0" brushRef="#br0" timeOffset="68510.45">6209 3087 0,'0'-18'156,"-18"18"-141,1 0 1,-1 0-16,0 0 16,18 18-1,-17-1 1,-1 1 0,18 17-1,0 124 16,53-88 1,-35-36-17,-1-17 1,-17 17 0,0 0 15,0-17-16,0-1 1,0 1 0,0 0-1,-35-1 1,-36-17 0,-87 18-1,17 0 1,35-18-1</inkml:trace>
  <inkml:trace contextRef="#ctx0" brushRef="#br0" timeOffset="69021.08">6015 3492 0,'17'0'15,"1"0"1,0 0 0,-18-17-1,17 17 1,1 0 0,0-18-16,-1 18 15,1 0-15,17-17 31,1-1-31,-1 18 16,-18 0 15,-17-18-15</inkml:trace>
  <inkml:trace contextRef="#ctx0" brushRef="#br0" timeOffset="69749.27">6297 3387 0,'0'0'0,"18"-18"31,-1 0-15,1 1-1,0-1 1,-1 18-16,1 0 47,0 0-47,-1 0 31,-17 18-15,0 35-1,0-36-15,0 19 16,0-19 0,0 18-1,-35-35 17,17 18-17,54-18 110,52-35-109,-35 17-16,52-35 0,-69 53 15,-19-17 1,1 17-16</inkml:trace>
  <inkml:trace contextRef="#ctx0" brushRef="#br0" timeOffset="70741.1">2170 4180 0,'0'18'62,"0"17"-46,0 1-16,0-1 16,0-17-16,0-1 15,17 1 1</inkml:trace>
  <inkml:trace contextRef="#ctx0" brushRef="#br0" timeOffset="71840.61">353 6403 0,'0'18'110,"-18"17"-110,18-18 15,0 19-15,0-1 16,0 0-1,0 1-15,0 16 16,71 143 15,-36-107 16,-35-53-16,0-17-15,0-1 0,0 1 15,-18 35-15,18-36-1,-53 19 1,36-19-1,-1-17 1,0 18 0,-34-18-1,-1 0 1</inkml:trace>
  <inkml:trace contextRef="#ctx0" brushRef="#br0" timeOffset="72297.7">176 7091 0,'0'-18'15,"0"1"17,36-1-17,34-17-15,-17 17 16,71-53 0,-19 36-1,-69 18 1,-1-1-1,-17 18 1,-18-18 0,17 18-1,1 0 79</inkml:trace>
  <inkml:trace contextRef="#ctx0" brushRef="#br0" timeOffset="73135.16">723 6879 0,'18'0'31,"-18"-17"-15,17-1 0,-17 0-1,18 18-15,0-17 16,-18-1 0,17 18-1,1 0 32,0 18-31,-1-1-16,1 89 31,-18-88-15,0-1 30,35-17 126,106-35-156,-17 17-16,-1-17 16,18 0-16,-52 17 0,-72 18 15,-52-17 141</inkml:trace>
  <inkml:trace contextRef="#ctx0" brushRef="#br0" timeOffset="73650.73">1517 6385 0,'0'-17'32,"35"17"-17,18-36-15,159 1 32,-53 0-17,-142 35 32,1-18 0</inkml:trace>
  <inkml:trace contextRef="#ctx0" brushRef="#br0" timeOffset="74391.2">2152 5874 0,'-18'0'16,"1"17"-1,-1 1-15,-17 17 0,17 1 31,18-19-15,0 1 0,0-1-16,0 1 15,0 106 17,35-1-1,-35-88 0,18 1-15,53 87-1,34 18 1,-69-88 0,-19-18-1,-17-17 48,0 0-48,0-1 17,-35-17-17,-18 0 1,-176-17-1</inkml:trace>
  <inkml:trace contextRef="#ctx0" brushRef="#br0" timeOffset="74762.02">2046 6544 0,'0'0'16,"53"-18"-16,18-17 0,-1 17 16,-52 18-1,35-35-15,17 18 16,-52-1-1,17 0 95</inkml:trace>
  <inkml:trace contextRef="#ctx0" brushRef="#br0" timeOffset="75157.2">2469 6315 0,'18'0'63,"-18"35"-48,0 18 1,0 0-16,0 0 15,18 70 1,17-35 0,-35-52-1</inkml:trace>
  <inkml:trace contextRef="#ctx0" brushRef="#br0" timeOffset="76738.33">88 5838 0,'0'0'16,"53"-70"-16,0-18 0,-18 35 15,53-53 1,18 18-16,18 17 16,17-17-16,0 35 15,-35-17-15,194-54 16,-36 54 0,265-36 15,71 70 0,-406 36 0,-70 0-15,-89 0-16,0 0 16,53 36-1,18 52 1,88 53-1,36 71 1,-36-71 0,-89 18-1,-69-124 1,-19-18 0,-17 89-1,18 229 16,-18-211-31,0 246 32,-18-193-17,-17-54 1,0 18 0,0-88-1,-36 71 1,-70 17-1,0-35 1,-18-18 0,-106 18-1,-158 88 17,247-141-32,-301 88 15,213-71 1,52 1-1,53-54 17,18 19-17,-159-36 1,212 0 0,-70 0-1,34 0 1,-52 0-1,17 0 1,-53-36 0,177 19-1,35-1 1,0 1 0,0-19-1,0-17 16,0-53-31,0-105 32,0-36-17,0 18 1,0 17 0,0 0-1,0 124 1,0-53-1,0 53 1,53-36 0,0 36-1,-36 53 1</inkml:trace>
  <inkml:trace contextRef="#ctx0" brushRef="#br0" timeOffset="79641.08">7355 4604 0,'36'0'94,"17"0"-79,17 0-15,71-18 16,-17 18 0,17 0-16,0-18 0,229-52 31,-246 35 16</inkml:trace>
  <inkml:trace contextRef="#ctx0" brushRef="#br0" timeOffset="102055.57">12471 7214 0,'35'0'141,"53"0"-141,53 0 16,18 0-16,0 0 15,599 0 17,54 0 14,-636 0-30,-35 0 0,53 0-1,-35 0 1,-18 0 0,88-53-1,-70 18 1,-71 17-1,36 1 1,17-1 0,-88 18-1,-18 0-15,0-17 32,1-1-17,-19 18 1</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14T07:26:56.570"/>
    </inkml:context>
    <inkml:brush xml:id="br0">
      <inkml:brushProperty name="width" value="0.05292" units="cm"/>
      <inkml:brushProperty name="height" value="0.05292" units="cm"/>
      <inkml:brushProperty name="color" value="#FF0000"/>
    </inkml:brush>
  </inkml:definitions>
  <inkml:trace contextRef="#ctx0" brushRef="#br0">12488 5397 0,'36'0'110,"-19"0"-110,1 0 15,17-35-15,-17 35 16,35 0-16,17 0 15,36-17-15,-18-1 16,36 0-16,-1 18 16,18-35-16,283-18 47,-318 35-16,-89 18 31</inkml:trace>
  <inkml:trace contextRef="#ctx0" brushRef="#br0" timeOffset="9256.84">16475 5503 0,'70'0'187,"36"0"-171,53 0-16,17 0 16,36 0-16,52 0 15,-52 0-15,70 0 16,-17 0-16,-18 0 16,159 0-1,105 0 32,-334 0-16,-142 0 1</inkml:trace>
  <inkml:trace contextRef="#ctx0" brushRef="#br0" timeOffset="31983.95">15258 14305 0,'17'-18'47,"89"-17"-32,18 35-15,-19-35 0,37 35 16,422-88 15,-70 35 16,-388 53-16,-89 0-31</inkml:trace>
  <inkml:trace contextRef="#ctx0" brushRef="#br0" timeOffset="32585.42">16334 14287 0,'0'0'0,"247"-52"16,-124 52-16,0-36 15,-17 1-15,18 35 16,-71-18 0,-18 18-16</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14T07:28:12.225"/>
    </inkml:context>
    <inkml:brush xml:id="br0">
      <inkml:brushProperty name="width" value="0.05292" units="cm"/>
      <inkml:brushProperty name="height" value="0.05292" units="cm"/>
      <inkml:brushProperty name="color" value="#FF0000"/>
    </inkml:brush>
  </inkml:definitions>
  <inkml:trace contextRef="#ctx0" brushRef="#br0">19950 5909 0,'35'0'140,"18"-18"-140,17 18 16,19 0-16,16 0 16,-16 0-16,16 0 15,-16 0-15,-1 0 16,-18 0-16,1 0 16,-1 0-16,19 0 15,-36-17-15,17 17 16,1 0-16,17 0 15,159 0 32,-159 0-31,-35 0 0,-18 0 15,0 0-16,18 0 1,-17 0 0,17 0-1,17 0 1,-17 0 0,-18 0-1,1 0 1,-19 0 15,1 0-15,0 0 31,-1 0-32,1 0 1,17 0-1,18 0 1,-18 0 0,18 0-1,-18 0 1,1 0 0,-1 0-1,-17 0 1,-1 0 15,1 0-15,0 0-1,-1 0-15,36 0 16,0 0 0,35 0 15,36 0-16,-18 0 1,-36 0 0,-35 0-16,-17 0 15</inkml:trace>
  <inkml:trace contextRef="#ctx0" brushRef="#br0" timeOffset="9639.99">9384 7126 0,'18'0'63,"-1"0"-48,1 0-15,-1 0 16,1 0-16,17 0 15,265 0 17,212 0-1,158 0 0,-229 0 0,-282 0 1,-53 0-17,17 0 1,18 0 0,-88 0-1,88 0 1,36 0-1,52 0 1,-176 0 0,17 0-16,1 0 15,52-18 1,54 18 0,-1 0-1,1 0 1,-54 0-1,89 0 17,-124 0-17,88 0 1,-17 0 0,35 0-1,71 0 1,-177 0-1,18 0 1,-18-17 0,0-1-1,-35 18 1,18-17 0,34-1 15,1 18-16,-53 0-15,35 0 32,18 0-17,-35 0 1,87 0 0,-34 0-1,52 0 1,1 0-1,-1 0 1,-17 0 0,0 0-1,-36 0 1,18 18 0,-53-1-1,36 1 1,-54-18-1,36 17 17,-53 1-17,18-18 1,17 0 0,-35 0-1,-18 0 1,18 18-1,-35-1 1,-1-17 0,19 0-1,69 0 1,19 0 0,105 0 15,-105 18-31,-71 0 15,-36-18 1,18 0 15,1 0-15,-1 0 0,36 17-1,-54-17 1,54 0-1,52 0 1,-17 0 0,35 0-1,-17 0 1,-19 0 0,-69 0-1,-19 0 1,1 0 31,0 0-32,-1 0 63,1 0-78,0 0 32,-1 0-1,1 18 16,0-18 859,-18-18-890,0 1 31,0-1-16,0 0 344,0 1-375,-18 17 15,0 0 1,1 0-16,-19 0 31,19 0-15,-1 0-16,0-18 31,1 18-15,-1 0-16,0 0 31,1 0-15,-36 0-1,35 0 17,1 0-17,17-18 204,0-34-219,0 16 16,0 19-16,0-36 15,0 17 1,0-16-1,0 16 1,0 1 0,0 17-1,-36-88 1,19 36 0,-19-36-1,19 71 1,17 0-1,-35-36 1,35 53 0,-18-17-1,18-18 1,0-35 15,0 17-15,0 36-1,0-53 1,0 53-16,0-36 16,0 18-1,0 0 1,-18 53 0,18-17 202,-17 17-218,-1 0 16,0 0 0,1 0-16,-19 17 15,1-17-15,-18 18 16,-53 0-1,1-1 1,-19 1 0,18-1-1,53-17-15,-70 0 32,17 0-17,71 0 1,-36-17-1,18 17 1,-17-18 0,-54 1-1,-34 17 1,16 0 0,89 0-1,-123 0 1,-71 0-1,124 0 1,17 17 15,-35-17-15,-53 0-16,-36-17 16,72 17 15,17 0-16,-71 0 1,124 0 0,-106 0-1,-18 0 1,-35 0 0,-194 0-1,159 0 1,35 0-1,0 0 1,35 0 0,54 0-1,-1 0 1,35 0 15,71 0-15,-35 0-1,-35 0 1,70 0 0,-106 0-1,53 0 1,-17 0 0,-1 0-1,-34 0 1,-36 0-1,-1 0 1,-104 0 15,193 0-31,-106 0 16,0 0 0,1 0 15,-19 0-16,125 0-15,-125 0 16,19 0 0,17 0-1,17 0 1,54 0 0,17 0-1,-70 0 1,123 0-1,-88-36 1,17 36 0,1-35-1,-1 35 1,-105 0 15,52 0-15,-17 0-1,71-18 1,-18 18 0,17-17-1,1-19 1,-1 36 0,-52-17-1,17-1 1,-17 1-1,-1 17 1,-87-18 0,158 18-1,53 0 1,-35-18 15,-18 18-15,0 0-1,36 0 1,70-17-16,-71 17 31,18 0-15,18 0 0,0 0-1,17 0-15,-17 0 16,-18 0-1,18 0 1,17 0 0,-17 35-1,-1-35 1,-52 35 15,88-17 0,-17-18-15,-1 0 15,18 35-15,-18-35 0,18 35-1,-17 1 1,17 34-1,-36-17 1,19 18 0,-1 70 15,0-88-15,18 17-1,-17 18 16,17-35-15,-18 53 0,18-18-1,0 1 1,0-19 0,-17-17-1,17 18 1,0-1-1,0-52 1,0 17 0,0-17-1,0-1 32,0 1-31,0 0-1,0-1 1,0 1 0,17-18 171,1 0-187,35 18 16,0-18-16,0 17 15,-1-17 1,125 0 0,-36 0-1,-18 0 1,-17 0 0,-18 0-1,18 0 1,0 0-1,-71 0 1,18 0 0,0 0-1,53 0 1,0 0 0,-18 0 15,18 0-16,-35 0 1,34 0 0,72 0-1,34 0 1,125 0 0,-142 0-1,-36 0 1,-17 0-1,-17 0 1,-18 0 0,0 0-1,-36 0 1,18 0 0,-17 0-1,-1 0 16,36 0-15,-35 0 0,-54 0-1,19 0 1,34 0 0,-34 0-1,-1 0 1,-18 0-1,36 0 1,-35 0 0,17 0-1,1 0 1,17 0 0,-1 0 15,-16 0-16,-19 0 1,19 0 0,-1 18-1,0-18 1,-17 0 0,-1 0 15</inkml:trace>
  <inkml:trace contextRef="#ctx0" brushRef="#br0" timeOffset="37544.43">10460 12065 0,'17'0'110,"1"0"-95,0 0-15,17 0 16,-17 0-16,35 0 16,0 0-16,-18 0 0,18 0 15,0 18-15,229-18 47,-35 17-16,-124-17 1,1 0-1,-18 0-16,-36 0 1,-35 0 0,1 0-1</inkml:trace>
  <inkml:trace contextRef="#ctx0" brushRef="#br0" timeOffset="39976.11">13458 12100 0,'53'0'125,"0"0"-125,35 0 16,54 0-16,16 0 16,19 0-16,-54 0 15,18 0 1,-52 0-16,-19 0 0,-17 0 15,-18 0 1,-17 0 15,0 0-15,-1 0 0</inkml:trace>
  <inkml:trace contextRef="#ctx0" brushRef="#br0" timeOffset="42320.54">18486 12083 0,'17'0'94,"18"0"-94,18-18 15,36 0 1,-1 1-16,176-1 15,301 0 17,-406-17-1</inkml:trace>
  <inkml:trace contextRef="#ctx0" brushRef="#br0" timeOffset="44624.25">6597 13229 0,'18'0'140,"34"0"-124,-16 0-16,17 0 16,-36 0-16,36 0 15,0 0-15,0 0 16,18 0-16,17 0 16,-18 0-1,19 0-15,210 0 31,-157 0 1,-107 0-1</inkml:trace>
  <inkml:trace contextRef="#ctx0" brushRef="#br0" timeOffset="46447.96">10072 13247 0,'17'0'93,"19"0"-93,-1 0 16,18 0-16,70 0 16,248 0 15,17 0 16,-265 0-16,-105 0-31,0 0 31</inkml:trace>
  <inkml:trace contextRef="#ctx0" brushRef="#br0" timeOffset="62185.1">11642 15998 0,'53'0'78,"-1"0"-63,1 0-15,18 0 16,35 0 0,105 0 15,178 0 0,298 0 0,-475 0-15,-18 0 0,18 0 15,-18 0-16,53 0 1,17 0 0,-17 0-1,-17 0 1,-19 0 0,-17 0-1,-106 0-15,18 0 16,212 0-1,-124 0 1,-71 0 0,-34 0-1,-37 0 1,19 0 15,0 0-31,-36 0 31,-18 0 1</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14T07:30:27.523"/>
    </inkml:context>
    <inkml:brush xml:id="br0">
      <inkml:brushProperty name="width" value="0.05292" units="cm"/>
      <inkml:brushProperty name="height" value="0.05292" units="cm"/>
      <inkml:brushProperty name="color" value="#FF0000"/>
    </inkml:brush>
  </inkml:definitions>
  <inkml:trace contextRef="#ctx0" brushRef="#br0">17321 9278 0,'36'0'172,"17"0"-157,-1 0-15,37 18 16,-1-18-16,0 0 16,-17 0-16,52 0 15,1 0-15,369 17 32,-122-17 14,-353 0-14,-1 0-17,1 0 17,-1 0-17,1 0 1,17 0-1,1 0 1,-1 0 0,-17 0 15</inkml:trace>
  <inkml:trace contextRef="#ctx0" brushRef="#br0" timeOffset="2279.73">20108 9084 0,'53'18'125,"35"-18"-110,36 0-15,88 0 16,-18 0-16,88 0 16,-18 0-16,777 0 47,-547 0-16,-459 0 0</inkml:trace>
  <inkml:trace contextRef="#ctx0" brushRef="#br0" timeOffset="7680.68">11942 12453 0,'17'0'94,"36"0"-78,-18 0-16,54 0 15,105 0 1,53 0-1,105 0 17,-281 0-1</inkml:trace>
  <inkml:trace contextRef="#ctx0" brushRef="#br0" timeOffset="15167.39">9701 13017 0,'18'0'31,"0"0"-31,-1 0 31,1 0-31,35 0 16,-18 0-16,36 0 15,-1 0-15,530 0 32,176 0 14,-617 0-30,-106 0 0</inkml:trace>
  <inkml:trace contextRef="#ctx0" brushRef="#br0" timeOffset="17104.27">17621 14711 0,'71'0'94,"17"0"-79,71 0 1,35 0-16,-18 0 15,53 0-15,36 0 16,53 0-16,-89 0 16,-17 0-16,140 0 15,-246 0 1</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14T07:31:41.130"/>
    </inkml:context>
    <inkml:brush xml:id="br0">
      <inkml:brushProperty name="width" value="0.05292" units="cm"/>
      <inkml:brushProperty name="height" value="0.05292" units="cm"/>
      <inkml:brushProperty name="color" value="#FF0000"/>
    </inkml:brush>
  </inkml:definitions>
  <inkml:trace contextRef="#ctx0" brushRef="#br0">9772 8696 0,'35'0'0,"18"-18"0,-18 18 16,36-17 0,0-1-16,17 18 15,0 0-15,0 0 16,-17-35-16,-18 35 15,-18-18-15,-18 18 16,36 0 15</inkml:trace>
  <inkml:trace contextRef="#ctx0" brushRef="#br0" timeOffset="647.66">10001 8872 0,'0'18'32,"18"-18"-17,17 0 1,-17 0 0,35 0-1,-18 0 1,0 0-1,-17-18 1,0 18 0,-1 0-1,1-17 1,-1 17 15,1 0 16</inkml:trace>
  <inkml:trace contextRef="#ctx0" brushRef="#br0" timeOffset="1960.25">14093 8767 0,'18'0'94,"17"-18"-78,36 0-16,-53 1 15,34 17-15,-16-18 16,17-17-16,-18 35 16,-35-18-16,35 18 0,-17-18 15,0 18 1,-18-17-16,17 17 31</inkml:trace>
  <inkml:trace contextRef="#ctx0" brushRef="#br0" timeOffset="2514.6">14252 8767 0,'0'17'31,"18"-17"-16,-1 0-15,19-17 16,17 17-16,0-18 31,-36 18-31,19-18 0,-19 18 32</inkml:trace>
  <inkml:trace contextRef="#ctx0" brushRef="#br0" timeOffset="3528.58">18556 8608 0,'18'0'62,"-1"0"-46,19 0-16,17-18 15,17 0-15,-17-17 16,53 18-16,0-1 16,-18-17-16,124-18 31,-71 17 0,-141 19 16,-36 52 47,-17-17-94</inkml:trace>
  <inkml:trace contextRef="#ctx0" brushRef="#br0" timeOffset="4218.88">18538 8767 0,'18'0'46,"35"-18"-46,53 18 16,-18-53-16,36 35 16,299-105 15,-264 70 0</inkml:trace>
  <inkml:trace contextRef="#ctx0" brushRef="#br0" timeOffset="6896.15">11112 15646 0,'18'0'31,"17"-18"-16,18 18 1,36 0-16,-1-18 0,18 1 16,-36 17-1,1-18-15,-18 18 16,-18-18 15,-18 18 0,1 0-15,0 0 15</inkml:trace>
  <inkml:trace contextRef="#ctx0" brushRef="#br0" timeOffset="7663.53">11218 15716 0,'18'0'47,"35"0"-32,35 0-15,124 0 16,70-17-1,-141-1 1,-106 18 15</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14T07:32:33.842"/>
    </inkml:context>
    <inkml:brush xml:id="br0">
      <inkml:brushProperty name="width" value="0.05292" units="cm"/>
      <inkml:brushProperty name="height" value="0.05292" units="cm"/>
      <inkml:brushProperty name="color" value="#FF0000"/>
    </inkml:brush>
  </inkml:definitions>
  <inkml:trace contextRef="#ctx0" brushRef="#br0">18168 11924 0,'35'0'78,"18"0"-62,35 0-16,36 18 15,193-18 1,336 0 15,-424 0 0,-193 0 1</inkml:trace>
  <inkml:trace contextRef="#ctx0" brushRef="#br0" timeOffset="3663.65">22154 11800 0,'53'0'78,"71"18"-78,17-18 16,18 0-16,193 0 31,89 0 0,-405 0 0</inkml:trace>
  <inkml:trace contextRef="#ctx0" brushRef="#br0" timeOffset="7831.82">18644 9666 0,'18'0'47,"35"0"-31,0-18-16,0 18 15,0 0-15,-18 0 16,0-17-16,0-1 16,-17 18 30</inkml:trace>
  <inkml:trace contextRef="#ctx0" brushRef="#br0" timeOffset="8335.84">18927 9666 0,'17'0'125,"1"0"-125,-1 0 15,19 0 1</inkml:trace>
  <inkml:trace contextRef="#ctx0" brushRef="#br0" timeOffset="13016.4">18133 8625 0,'0'0'0,"0"-17"0,17-1 16,1 0 0,0-17-16,-1 18 15,1-1 1,-18 0-16,18 18 16,-1-17-16,1-1 15,35 18-15,106-35 16,282-1 15,-300 36 16,300 336 0,-177-142-32,-87-89 1,-125-69-16,-34-19 16,-18 36-1,18-17 1,-18 34 0,0 18-1,0-17 1,0-1-1,0 1 1,-36-36 0,-16 36-1,-54 35 1,-35-1 15,70-52-15,36-35-1,-36-18 1,-52 0 0,-54 0-1,-87 0 1,-71-71 0,35-17-1,123 35 1,72-17-1,52 17 1,17-35 0,1-89 15,17 1-15,18-18-1,0 35 1,71-35-1,-36 35 1,1 89 0,-19 17-1,1 18 1,35-1 0,-18 19-1,0-1 16,-17 18-15</inkml:trace>
  <inkml:trace contextRef="#ctx0" brushRef="#br0" timeOffset="20471.59">19473 6544 0,'18'0'93,"17"0"-93,18 0 16,18 0 0,140 0-1,442-35 32,-547 35-16,-89 0 16</inkml:trace>
  <inkml:trace contextRef="#ctx0" brushRef="#br0" timeOffset="25639.82">7691 5292 0,'17'0'62,"18"0"-46,1 0-16,-1 0 16,106 0-1,335 0 32,-105 17-16,-265-17 16,-89 0-47</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14T07:33:45.978"/>
    </inkml:context>
    <inkml:brush xml:id="br0">
      <inkml:brushProperty name="width" value="0.05292" units="cm"/>
      <inkml:brushProperty name="height" value="0.05292" units="cm"/>
      <inkml:brushProperty name="color" value="#FF0000"/>
    </inkml:brush>
  </inkml:definitions>
  <inkml:trace contextRef="#ctx0" brushRef="#br0">10918 5151 0,'36'0'172,"-19"0"-172,54 0 15,52 0-15,19 0 16,210 0 0,213 0 15,-477 17-31,-35-17 31,-18 0-15,-17 0-1</inkml:trace>
  <inkml:trace contextRef="#ctx0" brushRef="#br0" timeOffset="2144.23">13829 5256 0,'18'0'78,"-1"0"-62,1 0-1,35 0-15,123 18 32,389 17-1,17 1 0,-494-36 0,-35 0-15,17 0 0,71 0-1,1 0 17,-37 0-32,-34 0 15,123 0 1,-71 0-1,-34 0 1,-19 0 0,1 0-1,35 0 1,-1 0 0,-16 0-1,-19 0 1,-52 0-1,52 0 17,-52 0-32,70 0 31,-35 0-15,35 0-1,-52 0 1,69 0-1,-34 0 1,-1 0 0,19 0-1,-19 0 1,-17 0 0,71 0-1,-89 0 1,35 0-1,-34 0 1,-19 0 0</inkml:trace>
  <inkml:trace contextRef="#ctx0" brushRef="#br0" timeOffset="4450.28">10213 5909 0,'18'0'156,"34"0"-140,54 0-16,-18 0 15,18 0-15,-17 0 16,16 0-16,-34 0 16,-18 0-16,0 0 15,-18 0-15,-17 0 16,17 0-16,-17 0 31,-18-18-15,17 18 46</inkml:trace>
  <inkml:trace contextRef="#ctx0" brushRef="#br0" timeOffset="6128.45">13159 6050 0,'17'0'63,"1"0"-48,17 0-15,0 0 16,1 0-16,52 0 31,141 0 0,18 0 16,-194 0-47,123 0 31,-87 0-15,-19 0 0,18 0-1,-17 0 1,35 0 0,-18 0-1,-17 0 1,-54 0 15,1 0-15,17 0 15,-17 0 0</inkml:trace>
  <inkml:trace contextRef="#ctx0" brushRef="#br0" timeOffset="9480.34">10336 6368 0,'0'0'0,"0"-18"31,18 18-31,0-18 15,-1 1 1,1 17 0,17-36-16,-17 19 15,-1-1 1,1 1-16,35-36 31,18 0 0,-36 17-15,18 36 0,-18-17-1,-17 17 1,17-18 0,18 18-1,-18 0 1,18 0-1,-18 18 17,-17-18-17,17 17 1,36 36 0,17-17-1,71 17 1,0 35-1,-124-71 1,-18 1 0,19 17-1,-19-35 1,1 18 0,0 17 15,-1 0-16,-17 18 1,18 0-16,-18 0 31,0-18-15,0 1 0,0-19-1,0 36 1,0-17-1,-53 34 1,-35-17 0,-71 71-1,36-54 1,34-52 0,-16 35-1,-1 0 1,70-36-1,1 1 17,0-1-17,17-17 1,-17 0 0,-36 0-1,-17 0 1,0-17-1,35-36 1,0 18 0,18 17-1,35-35 17,0 0-17,-18-35 1,18 0-1,-35-18 1,35 18 0,0 35 15,0 18-15,0-1-1,0 19 1,0-1-1,0 0 17,0 1-1,0-1-15</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14T07:34:29.276"/>
    </inkml:context>
    <inkml:brush xml:id="br0">
      <inkml:brushProperty name="width" value="0.05292" units="cm"/>
      <inkml:brushProperty name="height" value="0.05292" units="cm"/>
      <inkml:brushProperty name="color" value="#FF0000"/>
    </inkml:brush>
  </inkml:definitions>
  <inkml:trace contextRef="#ctx0" brushRef="#br0">9349 8255 0,'17'0'31,"19"0"-15,-19 0-1,18 0-15,1 0 16,-1 0-16,18 0 16,0 0-16,0 0 15,17 0-15,1 0 16,211 0 0,-106 0 15,160-18 31,-160 18-46,124 0 0,-194 0-1,0 0-15,140 0 16,-34 0-1,-35 0 1,-72 0 0,-52 0-1,0 0 1,-18 0 15,-17 0 0,0 0 110,-1 0-125,1 0-16,35 0 15,35 0 1,-17 0-16,211 0 16,53 0-1,-17 0 1,193 0 15,-229 0-15</inkml:trace>
  <inkml:trace contextRef="#ctx0" brushRef="#br0" timeOffset="1790.71">15416 8184 0,'18'0'47,"0"0"-16,-1 0-15,19 0-16,87 0 31,177-35 1,405 35 14,-281 0 1,-248 0-31,-52 0 0,-54 0-1,1 0 1,-18 0-1,53 0 1,-54 0 0,37 0-1,-19 0 1,1 0 0,35 0-1,-1 0 1,1 0-1,18 0 17,-54 0-17,36 0 1,-35 0 0,17 0-1,18 0 1,0 0-1,-1 18 1,-69-18-16,-1 0 16,53 17-1,0-17 1,0 0 0,36 0-1,-106 0 1,17 0-1,0 0 1,18 0 0,18 0 15,70 0-15,-88 0-1,70 0 1,-35 0-1,-52 0 1,-1 0 0,-17 0-1,-1 0 1,1 0 0,17 0-1,0 0 1,-17 0 31</inkml:trace>
  <inkml:trace contextRef="#ctx0" brushRef="#br0" timeOffset="4606.09">3351 8943 0,'18'0'78,"0"0"-78,-1 0 16,36 0-1,53 0-15,159 0 16,687 35 15,230 89 16,-618-89 0,-352-35-32,-18 0 1,-18 0 0,18 0-1,18 0 1,-18 0 0,18 0-1,141 0 16,-195 0-31,-87 0 16,-18 0-16,-18 0 16,0 0-1,71 0 1,-53 0 15,0 0-15,-18 0-1,1 0 17,-19 0-17,19 0 1,-19-18 0</inkml:trace>
  <inkml:trace contextRef="#ctx0" brushRef="#br0" timeOffset="29073.46">11342 11042 0,'0'18'31,"-18"34"-31,1 72 16,17-1-16,0 19 16,0-19-16,0-35 15,0 18-15,-18 212 32,-70 299-1,35-53 0,53-317-15,0-106-1,-18-52 17,18-54-17,0-17 1,0-1-1</inkml:trace>
  <inkml:trace contextRef="#ctx0" brushRef="#br0" timeOffset="31453.98">11007 10795 0,'35'-18'46,"18"18"-30,53 0-16,17 0 16,54 0-16,-1-53 15,0 36-15,18-1 16,0 1 0,230-1-1,810 18 16,-263 0-15,-142 0 0,-124 0-1,-52 0 1,-106 0 0,-1 0-1,-263 0-15,-89 0 16,-53 0-16,-53 0 31,-70 0 172,-1 35-203,-17 36 16,18-1-16,17 89 15,-35 35 1,53 0 0,-35 35-1,35 18 1,-36 18 15,36 17-15,-35 53-1,-18-158-15,0-1 16,0 124 0,35 211-1,-35-140 1,0-1 0,0-70-1,0-18 1,0-88-1,0-17 1,0-54 0,0-17-1,0-18 1,-53 106 15,0-53-15,18-52-1,-18 52 1,18-35 0,-36-1-1,18-16 1,-17-1 0,-36-18-1,53-34 1,-53-1-1,-88 18 1,-335 0 15,53-36-15,70-17 0,-70 0-1,-36 0 1,54 0-1,-495 0 1,671 0 0,-159 0-1,0 0 1,-18 0 0,89 0-1,88 0 1,-247-35 15,387 0-15,37 17-1,52 18 1,17 0 15,19-17 47,-1 17-62,1-18 0,-19 18-16,1-18 15,17 18-15,-35-35 16,53 17-16,-70-35 15,52 18 1,1-71 15,-1-70-31,0-36 16,18-35 15,0 0-15,0-141-1,0 159 1,0-36 0,0 1-1,0 52 1,0 53 0,0 18-1,36 35 1,-19 1-1,18 34 1,-17 18 0,-18 18-1,18 17 32</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14T07:35:16.457"/>
    </inkml:context>
    <inkml:brush xml:id="br0">
      <inkml:brushProperty name="width" value="0.05292" units="cm"/>
      <inkml:brushProperty name="height" value="0.05292" units="cm"/>
      <inkml:brushProperty name="color" value="#FF0000"/>
    </inkml:brush>
  </inkml:definitions>
  <inkml:trace contextRef="#ctx0" brushRef="#br0">22737 3722 0,'35'0'94,"18"0"-94,17 0 16,-34 0-1,34 0-15,1 0 16,34 0-16,19 0 15,35 0-15,-18 0 16,-18 0-16,1 0 16,-1 0-16,107 0 31,-89 0 0,-124 0-31,107 0 31,-36 0-15,0 0 0,0 0 15,1 0-15,-72 0 15</inkml:trace>
  <inkml:trace contextRef="#ctx0" brushRef="#br0" timeOffset="13909.12">26141 17851 0,'35'0'93,"0"0"-77,36 0-16,-1 0 16,195 0 15,141 0 0,-353 0-31,-18 0 31</inkml:trace>
  <inkml:trace contextRef="#ctx0" brushRef="#br0" timeOffset="14408.64">26264 17974 0,'18'0'31,"52"0"-15,-17 0-16,106-18 15,-71 1 1,106-19 0,-53 19-1,-35 17 1,-53-35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1-31T07:25:42.120"/>
    </inkml:context>
    <inkml:brush xml:id="br0">
      <inkml:brushProperty name="width" value="0.05292" units="cm"/>
      <inkml:brushProperty name="height" value="0.05292" units="cm"/>
      <inkml:brushProperty name="color" value="#FF0000"/>
    </inkml:brush>
  </inkml:definitions>
  <inkml:trace contextRef="#ctx0" brushRef="#br0">6756 6350 0,'0'0'0,"35"0"15,0 0 1,18 0-16,53 0 16,17 0-16,71 0 15,-17 0 1,35 0-16,-36 0 0,247 0 31,-282 0 0,-35 0 1,106 35 15,-194-17-47,-1-18 15,1 0 16</inkml:trace>
  <inkml:trace contextRef="#ctx0" brushRef="#br0" timeOffset="1495.76">24201 6332 0,'17'0'16,"71"0"0,18 0-1,71 0-15,1004 18 47,-704-18-16,-19 0 1,71 0-1,-264 0-15,-18 0-1,-53 0 1,-35 0-1,-18 0 1,0 0 0,-35 0-1,17 0 1,-52 0 15,35 0-15,-18 0-1,-53 0-15,-17 0 16,17 0 0</inkml:trace>
  <inkml:trace contextRef="#ctx0" brushRef="#br0" timeOffset="2856.31">3687 7638 0,'35'-18'0,"0"0"16,53 18-16,36 0 15,405 0 1,-212 0-1,-52 0 32,-230 0 0,-17 0-31,0 0 15,-1 0 0</inkml:trace>
  <inkml:trace contextRef="#ctx0" brushRef="#br0" timeOffset="21495.81">4868 10037 0,'18'0'62,"0"0"-46,-1 0-16,19 0 15,16 0-15,125 0 47,-18 0-16,370 0 1,300 17 15,-653-17-47,124 0 31,-88 0-16,-54 0 1,-34 0 0,-1 0-1,18 0 1,-17 0 0,-36 0-16,0 0 15,-35 0 1,-35 0-1,17 0 1,-17 0 15</inkml:trace>
  <inkml:trace contextRef="#ctx0" brushRef="#br0" timeOffset="23385.32">15134 10089 0,'35'-17'31,"1"17"-15,17-18-16,-18 18 15,-17 0-15,17 0 16,-18 0-16,125 0 63,-125 0-63,107 0 15,70-17 32,-18 17-16,-123 0-15,-35-18 0,-1 18-1</inkml:trace>
  <inkml:trace contextRef="#ctx0" brushRef="#br0" timeOffset="29959.84">4657 8643 0,'17'0'0,"1"0"15,0 0 1,70 0 0,247 18 30,-212-18-46,477 0 32,-88 0 30,-477 0-31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1-31T07:26:28.032"/>
    </inkml:context>
    <inkml:brush xml:id="br0">
      <inkml:brushProperty name="width" value="0.05292" units="cm"/>
      <inkml:brushProperty name="height" value="0.05292" units="cm"/>
      <inkml:brushProperty name="color" value="#FF0000"/>
    </inkml:brush>
  </inkml:definitions>
  <inkml:trace contextRef="#ctx0" brushRef="#br0">4762 5715 0,'36'0'32,"17"0"-32,141 0 15,-71 0 1,-17 0-16,35 0 16,282 0 15,-246 0 0,-107 0 0,1 0 16,-36 0-31,1 0-1,-1 0 1,-18 0 0,19 0-1,-1-18 1,-17 18 0,-1 0-16,36 0 15,88-17 1,18 17-1,-18 0 1,0 0 0,-17 0 15,-36 0-31,-35 0 31,-36 0-15,19 0-1,-19 0 17,1 0-32</inkml:trace>
  <inkml:trace contextRef="#ctx0" brushRef="#br0" timeOffset="1519.71">11095 5838 0,'0'-17'93,"35"17"-77,106 0 0,247 0 15,565 0 0,-248 0 0,-546 0-15,-106 0 0,-18 0-1,-17 0 17</inkml:trace>
  <inkml:trace contextRef="#ctx0" brushRef="#br0" timeOffset="5695.81">18538 5697 0,'0'0'0,"18"0"16,0 0 15,-1 0-15,1 0 15,17 0-31,1 0 16,69 18-1,372-18 16,69 0 16,-440 0-47,265 0 32,-265 0-17,-18 0 1,18 0-1,-1 0 1,19 0 0,-18 0-1,-36 0 1,124 0 0,-123 0-1,88 0 1,-89 0-16,18 0 15,-35 0 17,18 0-17,35 0 1,35 0 0,35 0-1,1 0 1,17 0-1,-36 0 1,1 0 0,88 0-1,-124 0 1,213 0 0,-142 0-1,-53 18 1,-53-18-1,-35 0 17,0 0-17,-36 0 1,1 0 46,0 0-46,-1 0 0,19 0-1,-19 0-15,1 0 16,17 0 0,18 0-16,123 0 15,107 0 1,52 0-1,-176 0-15,140 0 32,-52 0-17,-35 0 1,35 0 0,35 0-1,-17 0 1,-71 0-1,-88 0 1,-18 0 0,0 17-1,-53 1 1,-17-18 46,0 0 1,-1-18 62,1 18-109,0-35-1</inkml:trace>
  <inkml:trace contextRef="#ctx0" brushRef="#br0" timeOffset="17878.87">13794 6773 0,'0'0'0,"70"0"0,1 0 16,-1 0-16,18 0 16,-17 0-16,52 0 15,124 0 32,-35 0-16,17 0 16,212 0 0,-282 0-31,-71 0-16,89-17 15,-1 17 1,-35 0 0,-35 0-1,-18 0 1,-17 0-1,17 0 1,35 0 0,36 0-1,35 0 17,36 0-17,16 0 1,143 0-1,-143 0 1,-69 0 0,-54-18-1,1 0 1,-89 18 0,18-17-1,-18-1 1,18 18-1,35-18 1,71 18 0,-53 0-1,0 0 17,53 0-17,-54 0 1,1 0-1,0 0 1,0 0 0,-18 0-1,0 0 1,18 0 0,71 0-1,34 0 1,18 0-1,-34 0 1,-72 0 0,-70 0 15,-35 0-15,-1 0-1,54 0 1,-54 0-1,19 0 1,-19 0 0,54 0-1,-36 0 1,-17 0 0,35 0-1,-18 0-15,-17 0 16,35-17-1,-1 17 1,-34 0 0,17 0 31,-17 0-1,0-18-30</inkml:trace>
  <inkml:trace contextRef="#ctx0" brushRef="#br0" timeOffset="22511.57">14711 7567 0,'17'0'79,"1"0"-79,0 0 15,17 0 1,0 0-1,1 0 1,16 0-16,125 0 31,211 0 1,-229 0-17,-36 0 1,-70 0-16,0 0 15,88 0 1,18 0 0,-18 0-1,18 0 1,-53 0 0,-1 0-1,-52 0 1,53 0 15,-18 0-15,-17 0-1,-1 0 1,1 0 0,0 0-1,-19 0 1,1 0-1,-35 0 1,0 0 0</inkml:trace>
  <inkml:trace contextRef="#ctx0" brushRef="#br0" timeOffset="28119.67">5627 8361 0,'17'0'31,"1"0"-15,0 0-16,-1 0 15,1 0-15,17 0 16,1 0 15,210 0 32,460 0-16,-230 0-16,-246 0-15,-125 0-16,37-18 15,34 18 1,-17 0-1,-1 0 1,1 0 0,-18 0-1,-35-35 1,18 35 0,52 0 15,0 0-16,-17 0 1,88 0 0,71 0-1,-89 0 1,53 0 0,0 0-1,53 0 1,54 0 15,-178 0-15,-70 0-1,-53-18-15,-35 18 16,71-35 0,-54 35 15,19 0-16,-72 0-15,19 0 16,34 0 0,-17 0-1,-35 0 1,17 0 0,0 0-1,-17 0 1,-1 0-1,1 0 1,-18-18 0</inkml:trace>
  <inkml:trace contextRef="#ctx0" brushRef="#br0" timeOffset="42281.59">13882 8890 0,'17'0'15,"1"0"1,0 0-1,-1 0 1,1 0-16,17 0 31,106 0 1,177 0-1,-248 0-31,407 0 31,-195 0-15,0 0 15,-70 0-15,-36 0-1,106 0 1,-158 0-1,-54 0 1,-34 0 0</inkml:trace>
  <inkml:trace contextRef="#ctx0" brushRef="#br0" timeOffset="43727.68">21978 9013 0,'18'0'78,"52"-17"-63,1 17-15,17 0 16,18 0-16,511 0 47,142 0-16,-213 0 0,-299 0 1,-194 0-32,-17 0 15,17 0 1,-1 0 0,-34 0-1,17-18 1,18 18-1,-17 0 17,-1 0-32,0 0 15,-17 0 17,-1 0-1</inkml:trace>
  <inkml:trace contextRef="#ctx0" brushRef="#br0" timeOffset="46511.55">5450 9825 0,'18'0'15,"0"0"16,-1-18-15,1 18-16,0 0 31,-1 0-15,1 0-16,52-17 31,142 17 0,300 0 1,334 0-1,-669 0-15,-71 0-1,-36 0 16,-17 0-15,18 0 0,17 0-1,123 0 1,-105 0 0,-35 0-1,35 0 1,17-36 15,-88 36-31,18-17 16,-17 17-1,52-18 1,-18 18 0,36 0 15,-18-18-16,-17 18 1,-36-17 0,0 17-1,1 0 1,-19-18 0,1 18-1,0 0-15</inkml:trace>
  <inkml:trace contextRef="#ctx0" brushRef="#br0" timeOffset="67839.75">14464 11218 0,'0'0'0,"18"0"0,-1 0 15,1 0 1,-1 0-16,19 0 16,-19 0-16,36 0 15,-17 0-15,16 0 16,-34 0-16,17 0 15,54 0 1,140 0 15,124 0 1,-124 0-1,-141 0-16,53 0 1,-53 0 0,89 0-1,-1 0 1,71 0 0,18 0-1,-18 0 1,-18 53-1,36-35 1,-36-18 0,35 0-1,19 0 1,-89 0 0,88 53-1,-194-53 1,-17 17-1,-18-17 17,17 0-17,18 0 1,53 18 0,-17 17-1,17-35 1,-35 0-1,17 0 1,-70 0 0,53 0-1,-53 0-15,18 0 16,-18 0 0,17 0-1,36-17 1,-36 17-1,1 0 17,-71-18-17,18 18 1,-1 0 0</inkml:trace>
  <inkml:trace contextRef="#ctx0" brushRef="#br0" timeOffset="69287.6">23460 11324 0,'17'0'125,"1"0"-125,0-17 15,140-1 1,1430 18 31,-600 0 0,-971 0-16</inkml:trace>
  <inkml:trace contextRef="#ctx0" brushRef="#br0" timeOffset="81951.75">4551 12682 0,'17'0'94,"1"0"-78,0 0-1,-1 0-15,54 0 16,176 0 31,17 0-16,-122 0-15,105 0-1,-142 0 1,-16 0-16,16 0 16,-52 0-1,-17 0 1,-1-17-1,18 17 1,-18 0 0,-17 0-1,-1 0 1,1 0 0,17 0 15,53 0-16,36 0 1,-54 0 0,54 0-1,-18 0 1,70 0 0,36 0-1,-71 0 1,35 0-1,-52 0 1,-36 0 0,88 0 15,-123 0-31,0 0 16,0 0-1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1-31T07:31:46.008"/>
    </inkml:context>
    <inkml:brush xml:id="br0">
      <inkml:brushProperty name="width" value="0.05292" units="cm"/>
      <inkml:brushProperty name="height" value="0.05292" units="cm"/>
      <inkml:brushProperty name="color" value="#FF0000"/>
    </inkml:brush>
  </inkml:definitions>
  <inkml:trace contextRef="#ctx0" brushRef="#br0">27252 15187 0,'88'-18'78,"18"1"-62,0 17-16,0-53 0,211 53 31,-281-18-15,-19 18-1,1 0 17</inkml:trace>
  <inkml:trace contextRef="#ctx0" brushRef="#br0" timeOffset="4488.71">8819 15575 0,'0'-18'141,"53"18"-125,53 0-16,35 0 15,36 0-15,87 0 16,54 0-16,-54 0 15,19 0-15,-54 0 16,-70 0-16,-71 0 31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1-31T07:31:15.385"/>
    </inkml:context>
    <inkml:brush xml:id="br0">
      <inkml:brushProperty name="width" value="0.05292" units="cm"/>
      <inkml:brushProperty name="height" value="0.05292" units="cm"/>
      <inkml:brushProperty name="color" value="#FF0000"/>
    </inkml:brush>
  </inkml:definitions>
  <inkml:trace contextRef="#ctx0" brushRef="#br0">15928 10195 0,'0'18'94,"0"0"-78,0-1-1,0 1 1,0-1-1,0 1 1,0 0 0,0 17-16,0 71 15,0-18 1,0-35-16,0-18 16,0 1-1,0-19 1,0 18 15,0-17-15,0 0-16,0 35 15,0-18 1,0-17 0,0 17 15,0 0-16,0 0 1,0-17 0,0 17-1,0 18 17,0-18-17,0 18 1,0-17-16,0 17 31,0-18-15,0-17-16,0-1 15,0 36 1,0 35 31,0-52-32,0-1 1,0 18 0,0-18-1,0 18-15,0 35 32,0-35-17,0 35 16,35-52-31,-35-19 16,0 71 0,18-17-1,-18-1 1,0-17 0,0 18 15,17-1-16,-17 1 17,0-53-17,0 17 1,0 18 0,0-35-1,0 17 1,0 0-1,0 0 1,0-17 0,0 0-1,0-1 1,0 1 0,0 0 15,0-1 47,0 1-62,0-1-1,0 1 1,-17-18-1,17 18 1,0-1-16,-18 19 16,18-1-1,-17-17 1,-1-18 15,0 17-15,1 1-1,17-1-15,-18-17 16,18 18 78</inkml:trace>
  <inkml:trace contextRef="#ctx0" brushRef="#br0" timeOffset="3653.3">18362 10195 0,'-35'0'94,"35"18"-79,0 0 17,0-1-1,0 54 0,0-54-31,0 36 31,-18 71 1,18-71-17,-17 0 1,17-36-1,0 1 1,-18 0 15,18 17-15,-18 0 15,18-17-15,0 17-1,-17 18 1,17-18 0,0 0-1,-18 18 1,18-17 0,-35 34-1,17-17 1,18-18-1,0-17 1,-18 17 15,18-17-31,0 17 16,0 18 0,0-35-1,-17 35 1,17-36-1,0 1 1,0 17 0,0 1-1,0-1 1,-18-35-16,18 17 16,0 19-1,0 17 1,0 35-1,0 18 1,35-71 15,1-35 47,-36-18-62,0-17 15,17 0-15,-17-36 0,18 1-16,0-54 15,-1-17-15,1 18 16,17-36-1,-35 124 1,18-1 15,-1 1-15,-17-18 0,0 0-1,0-17 1,0 17-1,0 17 1,0-34 0</inkml:trace>
  <inkml:trace contextRef="#ctx0" brushRef="#br0" timeOffset="4721.34">18327 10389 0,'-18'53'78,"18"71"-78,-35 211 31,35-229 16,0-53-16,0 52 0,0-34-15,0-36-16,0-17 16,0 52-1,0-52 1,0 53 0,0 34-1,0-16 1,0 105 15,18-88-31,105 52 31,-17-52-15,-89-88 0,1-1-1,0 1 32,-18 0-16,0 17-15,0-17 0,0-1-1,0 1 32,0-1 0,0-34 94,0-71-126,0 35-15,0 17 16,0 1-16</inkml:trace>
  <inkml:trace contextRef="#ctx0" brushRef="#br0" timeOffset="7230.74">18433 11589 0,'0'35'16,"0"0"15,0-17-15,0 52 0,0 195 30,0-177-14,17 18-1,1-53 0,-18-35-15,0-1-1,0 1 17,0 0-17,0-1 17,0 1-17,0-1-15,0 1 16,0 17-1,0-17 1,0 0 0,0 17-1,0-17 1,0-1-16,0 1 31,0 0-31,0 34 16,0 19-1,0-53 17,0-1-17,0 19 1,0-19 0,0 1-1,0-1 1,0 1 78,0 0-48,0-1-30,0 19 0,0-1-16,0-17 15,0 17 1,0-18 0,0 1-1,0 0 79,0-1 437,0 1-500,0 0-15,18-18 62,-18 17 0,0 1-46</inkml:trace>
  <inkml:trace contextRef="#ctx0" brushRef="#br0" timeOffset="7799.88">18486 13141 0,'35'0'94,"-18"-35"-79,19-1-15,-36 19 32</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1-31T07:32:03.943"/>
    </inkml:context>
    <inkml:brush xml:id="br0">
      <inkml:brushProperty name="width" value="0.05292" units="cm"/>
      <inkml:brushProperty name="height" value="0.05292" units="cm"/>
      <inkml:brushProperty name="color" value="#FF0000"/>
    </inkml:brush>
  </inkml:definitions>
  <inkml:trace contextRef="#ctx0" brushRef="#br0">2910 7761 0,'0'-18'31,"36"18"-15,-19 0-16,1 0 15,17 0-15,441 0 47,777 0-15,-583 0-1,-617 0 0,-35 0-15,123 0-1,53-35 1,-177 35 0,1 0-1,0 0 16,-1 0-15,1-17 31,0 17 62,-1 0-93,89 0 0,-18 0-1,53 0-15,71 0 16,405 0-1,-299 0-15,-36 0 16,0 0 0,-229 0-1,-35 0 48,35 0-63,17 0 15,54 0 1,193 0 15,1 0-15,-36 0 0,-194 0-1,-70 0 1,0 0-1,35 0 1,-1 0 0,37-36-16,-19 19 15,54 17 1,34 0 0,72 0 15,-1 0-31,18 0 15,-88 0 17,-18 0-17,-124 0 1</inkml:trace>
  <inkml:trace contextRef="#ctx0" brushRef="#br0" timeOffset="1479.94">17286 7638 0,'18'0'46,"-1"0"-46,19 0 16,17-18-16,35 18 16,35 0-16,600 0 47,-246 0-16,-54 0 0,230-18 16,-353 18-31,-1 0-1,-140 0-15,247 0 31,-89 0-15,71-17 0,-35 17-1,53-36 1,-89-16 0,-211 52-16,18 0 15,70 0 1,-18 0-1,-123 0-15,0 0 16,-35 0 15,105 0 1,-35 0-17,-35 0-15,124 0 16,-54 0-1,89 0 1,35 0 0,17 0-1,-105-36 1,-89 19 0,19 17-1,-19-18 1,-52 18-1,0 0-15,-1-18 32</inkml:trace>
  <inkml:trace contextRef="#ctx0" brushRef="#br0" timeOffset="4097.6">4410 8537 0,'0'0'0,"35"0"15,0 0 1,1 0-16,-1 0 15,0 0-15,36 0 16,-36 0 0,459-17 15,335 17 16,-88 0-16,-353 0 0,-247 0-15,18-18 0,-71 18-16,106 0 15,0 0 1,-53 0-1,-53 0 1,18 0 0,88 0-1,53 0 17,18 0-32,-71 0 31,-106 0-16,-53 0 1,18 0 0,18-18-1,123 18 1,70 0 0,1 0-1,17 0 1,-53 0-1,-17 0 1,-89 0 0,18 0-1,-17 0 17,-1 0-17,-34 0 1,69 0-1,-69 0-15,34 0 16,-52 0 0,-36 0-1,-17 0 1,34 0 0,37 0-1,87 0 1,124 0-1,123 0 1,336 0 15,-265 0-15,-124 0-16,-105 0 31,-71 0-15,-89 0-16,195 0 31,-88 0-15,-18 0-1,53 0 1,-18 0 0,-35 18 15,36-18-31,-72 0 15,-105 0 1,35 0 0,-35 0-1,-17 0 1,17 0 15,-1 0-15,-16 0-1,-19 0 1,1 0 15,0 0-15,-1 0-16,19 0 16,34 18-1,1-1 1,-36-17-16,0 0 15,1 0 1,-19 0 0,18 0 15</inkml:trace>
  <inkml:trace contextRef="#ctx0" brushRef="#br0" timeOffset="20223.93">20673 9984 0</inkml:trace>
  <inkml:trace contextRef="#ctx0" brushRef="#br0" timeOffset="21744.96">20373 10054 0,'53'0'109,"35"0"-109,53 0 16,-17 0-16,34-17 15,1218-1 17,-900 18-1,-405-18 16,-53 18 0</inkml:trace>
  <inkml:trace contextRef="#ctx0" brushRef="#br0" timeOffset="24961.25">10813 11007 0,'0'0'0,"17"0"16,19 0-16,-1 0 15,18 0-15,53 0 31,17 0-31,18 0 32,265 17-1,158 71 0,177 1 0,-212-72 16,-441-17-31,18 0 0,-17 0-1,16 0 1,36 0-1,1 0 1,-72 0 0,-35 0-1,1 0 1,17 0 0,-36 0-1,19 0-15,-19 0 31,1 0 1,-1 0-17,1 0 110</inkml:trace>
  <inkml:trace contextRef="#ctx0" brushRef="#br0" timeOffset="32648.82">4057 9931 0,'35'0'110,"18"0"-110,53 0 15,35 0-15,229 0 16,742 0 31,-742 0-16,-352 0 0,-1 0-15,1 0-1,0 0 1,17 0 0</inkml:trace>
  <inkml:trace contextRef="#ctx0" brushRef="#br0" timeOffset="64931.33">17886 14887 0,'17'0'172,"19"-17"-172,52 17 16,18-53-16,70 35 16,1323 18 15,442 0 0,-1006 0 0,-865-18 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8T03:01:28.032"/>
    </inkml:context>
    <inkml:brush xml:id="br0">
      <inkml:brushProperty name="width" value="0.05292" units="cm"/>
      <inkml:brushProperty name="height" value="0.05292" units="cm"/>
      <inkml:brushProperty name="color" value="#FF0000"/>
    </inkml:brush>
  </inkml:definitions>
  <inkml:trace contextRef="#ctx0" brushRef="#br0">15117 5380 0,'17'17'31,"-17"1"-31,0 0 15,0-1-15,-17 19 16,-1 34-16,0 71 47,1-35-16,-1 71 0,18 105 1,0-229-17,0 53 1,0-54 0,18 19-1,35 70 16,-53-123-31,0 35 0,17 17 32,1 54-17,-1 34 1,-17-52 0,0-35-1,0-1 1,0-87 140,0-36-156</inkml:trace>
  <inkml:trace contextRef="#ctx0" brushRef="#br0" timeOffset="2296.29">15275 5415 0,'18'0'32,"0"-18"-32,-1 18 15,18 0-15,36-17 16,70-1-16,18 1 15,70 17-15,177 0 16,158 0 0,-158 0-16,352 88 15,248 71 17,-724-159-17,-158 0-15,-1 17 16,318 54-1,-212-36 1,336 18 0,581 123 15,-599-105-15,-300-71-1,-123 0 1,-89 0-1,-18 0 1,1 0 0,35 0-1,53 0 1,123 17 0,-105 1-1,-36-18-15,-18 35 16,-70-17 46,0 0-46,0 17 0,0 0-16,0 1 15,0 52 1,0 18-1,0-1 1,18-34 0,0-1-1,-18-52 1,0 35-16,0 35 16,17 18-1,-17 18 16,0-19-31,0-34 32,0 52-32,0 36 31,-53-35-15,36-71-1,-1-53 1,0 17-1,-87 1 1,-125-1 0,-105-17-1,-106-35 1,53 0 15,194 17-31,-18 1 0,-140-1 16,17-17-1,88-36 1,70 71 0,18-35-1,1 0 17,-36-18-17,17 35 1,89 18-16,-88-53 15,-36 53 1,-35 0 0,0 0-1,124 0-15,17 0 16,-71 0 0,54 0-1,17 18 1,36 17 15,17-35-31,17 0 0,-34 0 16,-71 0-1,-53 0 17,35 0-17,0 0 1,-52 18-1,-72-18 17,89 17-32,-335 36 15,176 18 1,53-71 0,-17 0 15,246 0-31,-228 0 15,105 0 1,70 0 0,54 0 15,52 0-15,0 0 109,36 0-94,-18-18 0,0 1 0,18 17-31,-18-18 16,17 0-16</inkml:trace>
  <inkml:trace contextRef="#ctx0" brushRef="#br0" timeOffset="13522.07">20161 8608 0,'18'0'16,"17"0"-16,0 0 15,18 0 1,18 0-16,70 35 16,71 0-16,-18 1 15,106 34 1,-1-17-16,636 123 31,-829-140 16</inkml:trace>
  <inkml:trace contextRef="#ctx0" brushRef="#br0" timeOffset="17558.54">14217 9737 0,'18'0'79,"-1"0"-33,1 0-46,52-18 32,54 0-1,-89 18-15,142-17 46,-125-1-62,-16 18 31,-19 0-15,1 0 0,0 0-1,-1-18-15</inkml:trace>
  <inkml:trace contextRef="#ctx0" brushRef="#br0" timeOffset="52446.68">11871 11430 0,'18'0'0,"-1"0"46,1 0-30,0 0 15,-1 0-31,1 0 32,-1 0-32,19 0 46,17 0-14,0 0-17,-18 0-15,71-18 16,-36 18 0,1 0-1,-18 0 1,35 0-1,-18 0 1,19 0 0,-54 0-1,0 0 17,-17 0-17,17 0 1,-17 0-16,17 0 31,0 0-15,-17 0-1,0 0 1,-1 0 0,36 0 15,0 0-16,35 36 1,0-36 0,36 35-1,70-17 1,-18-1 0,-123-17-1,18 18 1,-54-18-1,1 0 1,17 0 0,18 17-1,53-17 1,-18 0 0,18 0-1,35 0 1,-17 0-1,-1 0 1,-35 0 0,1 0-1,-19 0 1,18 0 0,1 0 15,-1 0-16,35 0 1,-17 0 0,-18 0-1,18 0 1,-71 0 0,18 0-1,-17 0 1,-1 0-1,18 0 1,-18 0 0,36 0-1,-19 0 1,37 0 0,-1-17-1,0-1 1,36 1-1,-36-1 17,18 18-17,-89 0 1,54 0 0,-1 18-1,36 17 1,-53-35 15,-35 0-15,-1 0 31,1 0-47,35 0 31,-18 0-16,-17 0 1,-1 0 0,1 0-16,17 0 15,18 17 1,-35-17 0,17 0-1,36 0 1,35 0-1,17 36 1,-52-19 0,-18-17-1,-36 0 17,1 0 14,-1 0 17,1 0-47,0 18-1,-1-18 16,1 0-15,0 0-16,-1 0 31,1 0-31,0 0 16,-1 0 0,1 0-1,17 0 1,0 0-1,18 0 17,35 0-17,-35 0 1,-17 0 0,-19 0-1,19 0 1,-36 18-1</inkml:trace>
  <inkml:trace contextRef="#ctx0" brushRef="#br0" timeOffset="57175.87">19121 11589 0,'17'0'93,"36"0"-77,0 0-16,18 0 16,193 0 15,230 0 16,-441 0-16,0-18 16,-35 18-32,-36 0 220,0 0-220,1 18 1,-1-18-16,0 0 16,-17 0-16,-53 0 31,70 0-31,-17 0 31,17 0-15,1 17-1,-36-17 1,35 0 0,-17 18-1,0-18 1,-1 18 0,1-1-1,0-17 1,17 18-1</inkml:trace>
  <inkml:trace contextRef="#ctx0" brushRef="#br0" timeOffset="62892.2">31962 8978 0,'-36'0'31,"19"0"-15,-1 0 0,0 0-16,18 18 46,-52 35-30,16-18 0,-264 141 15,265-87 0,0 52 0,35 0 1,17-88-32,19 17 15,-1 54 1,18-18 0,53 141 15,-106-159-31,17-18 15,1 71 1,-18 1-16,0-19 31,0-17-15,-35 17 0,-71 36-1,71-124 1,-36 18-1,-17-17 1,-53-36 0,106 0-1,-71-71 1,88 36 0,18 17-1,0-17 1,0-18-1,0-18 1,0 54 0</inkml:trace>
  <inkml:trace contextRef="#ctx0" brushRef="#br0" timeOffset="63574.43">31062 10601 0,'18'-18'16,"-1"18"-1,1 0-15,17 0 16,1-17-16,16-1 15,54-17-15,18 17 16,17 0-16,18 1 16,476-89 15,-459 18 0</inkml:trace>
  <inkml:trace contextRef="#ctx0" brushRef="#br0" timeOffset="66995.56">23407 1023 0,'0'35'31,"17"18"-15,1 35-16,17 1 15,1 34-15,-19 1 16,19 34-16,-1 1 16,-18-71-16,1 53 15,0-70-15,35 194 16,-36-89 15,-17-158 16,124-142-16,35-176-15,-36 36 0,-35-124-1,-53 299 1,-35 19-16,0 17 15,0 35 1,0 36 93,0 0-93</inkml:trace>
  <inkml:trace contextRef="#ctx0" brushRef="#br0" timeOffset="68484.83">24218 2646 0,'18'0'16,"-18"17"31,0 36-47,0 18 16,0 17-16,0 124 31,0 17-16,17-35 1,-17-88 0,0-53-1,0-35 1,0-36 31,0-17-47,0-1 15,0-34 1,0-54 0,0-70-1,0 71 1,0-36 0,0 18-1,18-35 16,35 17-15,-18 106-16,1 0 16,-19-18-1,1 54 1,17-1 0,0 18-1,89 35 1,-71 1 15,35 87-31,-70-17 16,-18-18-1,0-17 1,0 70 15,-36-106-31,-17 18 31,-35 0-15,0-18 0,35-17-1,18-18 1,-18 0 0,0-53-1,18 0 1,17 53 15,18-18 0,0 1-31</inkml:trace>
  <inkml:trace contextRef="#ctx0" brushRef="#br0" timeOffset="69265.87">27234 2046 0,'0'18'0,"0"17"16,-17-17-1,-1-1-15,1 1 16,-1 0 0,0-18-16,18 17 15,53-17 48,18 0-48,17 0-15,441-53 32,-405 53-17,-72-17 1,-104 34 62,-72 1-62,1 35-16</inkml:trace>
  <inkml:trace contextRef="#ctx0" brushRef="#br0" timeOffset="69607.27">27323 2346 0,'0'0'15,"0"18"17,17-18-17,36 0 1,0 0-16,229 0 16,212-18 15,-282-35-16,-159 18-15,-36 35 63</inkml:trace>
  <inkml:trace contextRef="#ctx0" brushRef="#br0" timeOffset="72057.84">29951 1217 0,'17'0'15,"36"0"1,-17 35 0,-36 36-16,35-18 15,18 53-15,0 17 16,35-17-16,-53 70 15,53-35-15,-17-35 16,88 282 15,-106-176 1,-36-212 30,1-35-62,-18-18 16,0-53-1,0-106 1,-18 18 0,-52 106-1,34 35 1,19 36-1,-1 17 1,-17 0 0,-53 17-1,-71 89 1,0 35 0,36 53-1,35 106 1,17 0-1,18-18 1,35-17 0,-17-124-1,35-124 1,0 1 0,18-71 46,17 0-46,18-35-1,35-35 1,-35-54 0</inkml:trace>
  <inkml:trace contextRef="#ctx0" brushRef="#br0" timeOffset="72815.06">32385 952 0,'0'0'0,"-459"-35"31,442 70-16,17 89 1,35 211 31,353 300-16,-282-511-31,88 369 31,-159-263-15,-35-19 0,18-17-1,-18-52 1,-53-19 0,35-88-1,1-17 1,-1-18-1,-70-53 17,-36-35-32,-228-141 15,87-1 1,124 1 0,106 123-16</inkml:trace>
  <inkml:trace contextRef="#ctx0" brushRef="#br0" timeOffset="73126.17">31662 2222 0,'0'0'0,"53"-17"0,0-18 16,211-18-1,195 17 16,-142 36-31,336 0 16,-512-17 0,-141-1 93</inkml:trace>
  <inkml:trace contextRef="#ctx0" brushRef="#br0" timeOffset="74543.55">32544 265 0,'0'0'0,"-36"0"0,1 0 15,-18 0-15,-53 141 31,54-53-31,-1 0 0,-89 53 16,1 53 0,0 0-1,0 0 17,88-123-17,18 52 1,17 89-1,18-18 1,0 18 0,0-18-1,18-36 1,53 107 0,-54-124-1,54 88 1,-18-35-1,35 36 1,18-19 0,141 107 15,-53-106-15,105-71-1,72-124 1,-18 19-1,-142-89 1,1-124 0,-212-34-1,0 70 1,0-36 0,0 18-1,0 18 1,0 0-1,0-18 1,0 36 15,0-36-31,0 18 32,0 53-17,0-18 1,0 0-1,0-35 1,0 53 0,-18-36-1,-52-17 1,-36-35 0,-35-18-1,-88-53 1,-124 0-1,53 159 1,18-18 0,52 53-1,72 18 1,69 17 15,72 18-15,-1 0 140</inkml:trace>
  <inkml:trace contextRef="#ctx0" brushRef="#br0" timeOffset="80774.22">29510 776 0,'35'-35'0,"53"0"16,1-1-16,-19 1 15,18 35-15,-17-35 16,-1 17-16,19 0 15,-37 1-15,-16 17 16,-19 0 0,89 0 15,71 141 0,122 141 0,-87 0 1,-194-229-17,17 18 1,-35 17 15,18 18-31,52 158 16,-34 1-1,-1-18 1,0-53 15,-35-35-15,0-89 0,-18 18-16,-17 107 15,-18-37 1,18-34-1,-53-18 1,35-18 0,0-18-1,0-17 1,0-35 0,0 17-1,0 0 1,-35 18-1,0-35 17,35-18-17,0 0 1,0-18 0,-53-35-1,-35-35 1,88 53-1,-17-53 1,-36 17 0,35 18-1,36 0 17,0-35-17,17 53-15,-35-212 16,0 71-1,-17-54 17,34 54-32,-16-36 31,34 18-15,18 0-1,53 0 1,70-35-1,-17 0 1,106-54 0,-142 230-1,1-35 1,-53 88 0,-18-17-16,17 17 31</inkml:trace>
  <inkml:trace contextRef="#ctx0" brushRef="#br0" timeOffset="98632.12">29475 11924 0,'17'18'31,"-17"-1"-16,0 1 1,0-1-16,0 19 16,0 17-16,0-18 15,35 18 1,-35 0 0,18 0-16,35 123 31,0-17 0,0 105 0,-35-175-15,-18-19 0,17 1-1,-17-36 1,0-17-1,0-36 95,18 0-95,-18 1 1,0-36-16,0-18 16,0-52-1,0-36 1,-35-141 15,35 247-31,-18 0 16,18 0-16,-18-35 31,18 71-31,-17 17 47,17-18-31,-18 18 15,0 0-16,-70 53 1,-194 229 0,176-141-1,-106 141 1,36-17 0,53-124-1,52-35 1,36-71-1,-18 36 1,18-36 0,35-17-1,-18 17 1,0-35 0,1 18-1,17-1 1,-18-17-1,18 18 1,0-53 93,0-1-109,0 1 16,53-36-16,0 1 16</inkml:trace>
  <inkml:trace contextRef="#ctx0" brushRef="#br0" timeOffset="99718.61">29281 11024 0,'17'0'94,"-17"18"-79,18 17 1,-1 0-16,36 124 16,36 194 15,122 335 16,-140-494-32,-1 71 1,-70-213 0,18-16 15,-18-1-15,0-17 15</inkml:trace>
  <inkml:trace contextRef="#ctx0" brushRef="#br0" timeOffset="103418.27">30162 12771 0,'36'0'62,"-36"35"-62,0 18 16,0 17-16,17 18 16,1 1-16,-18-1 15,0-18-15,0 1 16,0 0 15,18-177 16,-1-106-31,36-17 15,18 52-16,35 36 1,-53 106 0,-36 35-1,1 0 1,17 53 0,0 106-1,1 35 1,-19-106-16,-17 53 31,0-70-31,0-54 16,18-17 77,0 0-61,-1-35-32,1-36 15,-18-17 1,53-18-16,35-17 16,35 17-1,19 53 1,-107 53-1,-18 0 1,36 71 0,-53 105-1,0-53 1,0 54 0,0-54-1,0-70 16,0-17-15,36-36 15,17-36-15,52-34 0,-52 17-1,0-18 1,-35 36-1,-18 0 1,0-1 0,0 19-1</inkml:trace>
  <inkml:trace contextRef="#ctx0" brushRef="#br0" timeOffset="104241.17">31644 12171 0,'0'-18'31,"18"18"-15,17 0-1,0 0-15,1 0 16,-1 0-1,0-17 1,0 17 0,18-18-1,0 18 1,-35 0 0,0 0-1,-18 18 48,-18-1-63,-17 18 15,-18 1-15,-177 70 16,36-36 0,-17 54-1,175-107 16,36 1-15,36-18 0,17 0-1,88 0 1,35 0 0,18 0-1,35 0 1,-229-18 140</inkml:trace>
  <inkml:trace contextRef="#ctx0" brushRef="#br0" timeOffset="105150.18">32544 10989 0,'17'0'16,"1"0"15,0 0-15,70 106-1,-88-71 1,70 230 0,89 140-1,-53-87 1,0-36-1,-53-70 1,-36-106 0,1-36-1,-18-35 1,0-70 46,0 18-46,0-36-16,0-18 16,0 1-1,-71-125 1,-17 72 0,-18-18-1,71 106 1,18 35-1,-19 0 1,19 0-16,-36 0 31,-71 35-31,1 124 16,-18 52 0,17 36-1,18 18 16,106-195-15,-17 72 0,17-90-1,0-34 1,35-36 46,71-34-46,0-1-16,-18-18 16,-18 18-16,124-70 15</inkml:trace>
  <inkml:trace contextRef="#ctx0" brushRef="#br0" timeOffset="105887.28">33726 11412 0,'0'36'31,"0"69"-31,0 1 15,0 0-15,-283 706 47,-87 281-15,-89-17 14,371-900-14,106-176 93,-1-17-110,-17-1 1,18 18 0,-18-17-16,0-1 15,0 0 1,18-17-1,52-18 1,-35 0 0</inkml:trace>
  <inkml:trace contextRef="#ctx0" brushRef="#br0" timeOffset="106899.82">32879 14411 0,'18'0'0,"-18"18"16,0 17-1,0 35-15,0 19 16,0 69-1,0 19 1,0-107-16,0-34 16,0 69-1,0-69 1,0-19 0,0 1 77,17-18-77,1-53-16,17-17 16,-17-36-1,52-159 1,-34 142-16,16 34 15,37-52 1,-72 124 0,1 17-1,17 0 1,0 123 0,1 36-1,-36 35 1,0 0-1,0-53 1,0 53 15,0-159-31,17 1 16,-17-19 0,18-17 30,0 0-30,-1 0 0,1 0-16,35-70 15,17-54 1,36-34 15,-35 52-31,17-35 0,-88-18 16,0 71-1,0 35 17,-18 53 61,-17 0-93,35 17 16,-18 1 0,1 0-16,17-1 15</inkml:trace>
  <inkml:trace contextRef="#ctx0" brushRef="#br0" timeOffset="109894.28">8237 14746 0,'0'18'16,"18"-1"0,35 19-1,-53 17-15,18-1 16,-1 19-16,-17 17 16,0-17-16,0 17 15,-17 18-15,-1-53 16,-35 35-16,0 53 15,-17 18 17,70-194 61,0-36-93,35 18 16,35-70 0,19 17-16,52-88 15,-36 70 1,-34 1 0,0 87-1,-54 19 1,1 17-1,0 35 17,-18 89-17,0 52 1,0 0 15,0 18-15,0-35-1,0-88-15,0-1 16,17-34 0,18 16-1,-17-34 1,35-18 0,88 0-1,-17-70 1,-19 34-1,37-87 1,-107 70 0,18-35-1,-36 70 17,-17 0-32</inkml:trace>
  <inkml:trace contextRef="#ctx0" brushRef="#br0" timeOffset="110730.63">10107 14587 0,'0'18'47,"0"17"-47,18 1 16,-1-1-16,177 141 15,177 36 1,352 141-1,124 17 1,-142-88 0,-617-264-1,-70-18 1,-36 0 46,-17 0-46,17 0 0,-34 0-1,-90 0 1,37 0-16,-195 35 16,-88 53-1,35 18 1,229-88-1,72 17 1,69-17 62,1-18-62,-1 0-1,72 35 1,-36-35 0,-1 0-16,90 0 15,69 0 1,36-53 0,-17-35-1,-54-18 1,-53 18-1</inkml:trace>
  <inkml:trace contextRef="#ctx0" brushRef="#br0" timeOffset="111925.1">14534 14764 0,'-17'0'16,"17"17"0,-18 19-1,18-1 1,0 18-16,-17 17 0,17 1 15,0 88 1,0-18 0,0-88-1,0 105 1,0-34-16,0-18 31,0-53-15,0-36-1</inkml:trace>
  <inkml:trace contextRef="#ctx0" brushRef="#br0" timeOffset="113581.99">17198 14446 0,'35'18'0,"-17"35"15,17 17-15,-17 54 16,70 17 0,-35 0-16,0 18 0,-18-18 15,0-18 1,-17-34-16,-18-54 0,18 71 47,-18-142 46,0-34-77,0-54 0,-36 1-1,19 88 1,-1 35 15,0 0-15,1 17-1,-71 124 1,-18-35 0,-18 53-1,36-18 1,53-106-16,-18 54 16,18-54-1,70-18 95,-17-17-110,17-17 15,-18-1 1</inkml:trace>
  <inkml:trace contextRef="#ctx0" brushRef="#br0" timeOffset="114692.83">17533 15699 0,'0'0'0,"88"158"16,-88-122 0,36 34-1,-1 54 1,-18-54 0,-17-35-1,0 18 1,18-35 31,17-36-16,-35 1-31,36-36 0,-19 0 16,1 0-1,17-18-15,18-17 16,18 35 15,-54 53 0,-17 18-15,18 53 0,-18 87-1,0 54 1,0-159-1,0 17 1,0-52 0,18 0 46,-1-54-46,-17-16-16,35-1 15,1-18-15,34-52 32,19 34-17,-37 72 1,-16 17 0,-19 0-1,-17 17 1,18 54-1,0-18 1,-18 0 0,0 0-16,0-18 15,17 0 17,-17-17-32,0 0 31,36-1-16,16-17 17,1-35-17,-17 0 1,-36 17-16,35-17 16,-35 17-16</inkml:trace>
  <inkml:trace contextRef="#ctx0" brushRef="#br0" timeOffset="115482.15">19209 14940 0,'0'18'16,"-18"17"-1,-17-17-15,-18 70 0,-18 0 16,18 0 0,1 0-16,-19 1 15,-17 34 1,-18 18-1,71-105 48,52-36-32,54 0-15,70 0-1,159 70 1,-141 1 0,105 34-1,-211-87 1,-35-18 0,-18-35 140,0 0-141,0-18-15</inkml:trace>
  <inkml:trace contextRef="#ctx0" brushRef="#br0" timeOffset="116639.62">20743 14252 0,'0'18'15,"0"17"-15,0-17 16,0-1-16,0 213 31,89 528 32,-19-229-32,-52-388 16,-18-158 31,17 17-62,-17-18-1,0 1 1,0-1-1,0 0 1,0-17-16,0-71 31,0 71-15,0-36 0,0 1-1,0 17 1,-17 0-1,-36-18 1,35 36-16,-17-18 16,17 0-1,1 53 1,-19 0 15,-52 71 0,18 17-31,17-17 0,-71 123 16,-17 35 15,18 0-15,52-35 0,71-141-1,0-35 1,0-36 78</inkml:trace>
  <inkml:trace contextRef="#ctx0" brushRef="#br0" timeOffset="117781.67">19403 16898 0,'17'0'63,"72"0"-63,34 0 15,53-18 1,124 18-16,529 0 15,177 0 1,-565 0 0,-406 0-1,-17 0 63,-36 0-62,-35 18-16,-53-18 16,-70 0-16,-424 0 31,336 0-31,-54 0 16,1 0-16,-89 53 15,124-18 1,176-35-1,53 36 1,35-19 0,54-17 46,34 0-46,54 35-16,17-17 0,53 0 15,635 140 17,-476-52-17,-230-106 1,-105 0 15</inkml:trace>
  <inkml:trace contextRef="#ctx0" brushRef="#br0" timeOffset="122817.98">21784 14005 0,'0'36'16,"0"-19"-1,0 18-15,0 54 16,0-54-16,0 124 16,0-1-16,0 230 31,-18 159 0,18-176 0,0-283 1,0-53-17,0 36 1,0-54-16,0-52 94,0 0-79,0-18 1,36-35-16,-36-36 16,17-17-16</inkml:trace>
  <inkml:trace contextRef="#ctx0" brushRef="#br0" timeOffset="125671.02">21907 13988 0,'0'0'15,"0"-18"1,18 18-16,0-18 16,17 18-1,-17-17 1,17-1-16,-17 18 0,17-18 15,18 18 1,370-88 15,18 35 1,106 36-1,211 17 16,-511 0-47,265 0 15,-71 0 1,-71 0 0,-17 0-1,-18 0 1,-35 0-1,-35 0 1,-124 0 0,17 0-1,19 0 1,-36 0 0,35 0-1,-70 0 16,-71 0-31,1 0 32,-1 0-17,18 0 1,-35 0-16,-18 17 125,0 1-109,35 35-16,-35-18 15,0 0-15,0 36 16,35 105-1,-35-35 17,18 71-17,17 53 1,-35-1 0,0 36-1,18-18 1,-18 18-1,0-212 1,0-35-16,0 71 31,0 17-31,0-53 16,0-17 0,0-54-1,-18 1 1,0 0 15,1-1 16,-54 1-31,-70 17-1,0 0 1,-18-17-1,-17 0 1,-18 17 0,-18-17-1,18 17 1,0-17 0,-18-18-1,18 0 1,0 0-1,36 0 17,69-18-32,-105 0 15,-17-17 1,52 35 0,-35-18-1,18 18 1,-71 0-1,0 0 1,35 0 0,18-17-1,0-1 1,70 18 0,-34-18 15,17 1-16,88 17-15,-212-53 32,89 35-17,70 1 1,0 17 0,-17-18 15,87 18-31,-70 0 15,36 0 1,-1 0 0,18 0-1,1 0 1,16 0 0,19 0-1,17-18-15,-71 18 16,1-17-1,-19 17 1,54 0 15,0-18-15,17 18 0,-17 0 46,17 0-46,-17 0-16,0 0 15,17 0 79,18-18-78,0 1-1,0-18-15,0-1 16,0-17 0,18 0-1,-1 18-15,-17 0 16,18-53-1,-18 35 1,18 0 0,-18 0-1,0 18 1,0 17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C83EE-3C43-4DD6-A64A-5920D0722451}" type="datetimeFigureOut">
              <a:rPr lang="en-IN" smtClean="0"/>
              <a:t>13-03-2023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4E2438-7AC6-4273-AF03-77760A746896}" type="slidenum">
              <a:rPr lang="en-IN" smtClean="0"/>
              <a:t>‹#›</a:t>
            </a:fld>
            <a:endParaRPr lang="en-IN"/>
          </a:p>
        </p:txBody>
      </p:sp>
    </p:spTree>
    <p:extLst>
      <p:ext uri="{BB962C8B-B14F-4D97-AF65-F5344CB8AC3E}">
        <p14:creationId xmlns:p14="http://schemas.microsoft.com/office/powerpoint/2010/main" val="3079571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8A4152CE-B437-44D4-AA1F-1D3E62ACA4A0}"/>
              </a:ext>
            </a:extLst>
          </p:cNvPr>
          <p:cNvSpPr>
            <a:spLocks noGrp="1" noRot="1" noChangeAspect="1" noTextEdit="1"/>
          </p:cNvSpPr>
          <p:nvPr>
            <p:ph type="sldImg"/>
          </p:nvPr>
        </p:nvSpPr>
        <p:spPr/>
      </p:sp>
      <p:sp>
        <p:nvSpPr>
          <p:cNvPr id="94211" name="Notes Placeholder 2">
            <a:extLst>
              <a:ext uri="{FF2B5EF4-FFF2-40B4-BE49-F238E27FC236}">
                <a16:creationId xmlns:a16="http://schemas.microsoft.com/office/drawing/2014/main" id="{19B0A071-193B-4338-98CE-E780768AFF31}"/>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73102FFB-8B9B-47CE-9805-3BE2E82849F5}"/>
              </a:ext>
            </a:extLst>
          </p:cNvPr>
          <p:cNvSpPr>
            <a:spLocks noGrp="1" noRot="1" noChangeAspect="1" noTextEdit="1"/>
          </p:cNvSpPr>
          <p:nvPr>
            <p:ph type="sldImg"/>
          </p:nvPr>
        </p:nvSpPr>
        <p:spPr>
          <a:ln>
            <a:solidFill>
              <a:srgbClr val="000000"/>
            </a:solidFill>
            <a:miter lim="800000"/>
            <a:headEnd/>
            <a:tailEnd/>
          </a:ln>
        </p:spPr>
      </p:sp>
      <p:sp>
        <p:nvSpPr>
          <p:cNvPr id="95235" name="Notes Placeholder 2">
            <a:extLst>
              <a:ext uri="{FF2B5EF4-FFF2-40B4-BE49-F238E27FC236}">
                <a16:creationId xmlns:a16="http://schemas.microsoft.com/office/drawing/2014/main" id="{90D4CBF7-5FCE-48E7-97F8-D7F41732AED5}"/>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Times New Roman" panose="02020603050405020304" pitchFamily="18" charset="0"/>
            </a:endParaRPr>
          </a:p>
        </p:txBody>
      </p:sp>
      <p:sp>
        <p:nvSpPr>
          <p:cNvPr id="95236" name="Slide Number Placeholder 3">
            <a:extLst>
              <a:ext uri="{FF2B5EF4-FFF2-40B4-BE49-F238E27FC236}">
                <a16:creationId xmlns:a16="http://schemas.microsoft.com/office/drawing/2014/main" id="{44EDE09C-AC66-4FB3-93E5-CA71EB29D6FB}"/>
              </a:ext>
            </a:extLst>
          </p:cNvPr>
          <p:cNvSpPr>
            <a:spLocks noGrp="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cs typeface="Droid Sans" charset="0"/>
              </a:defRPr>
            </a:lvl1pPr>
            <a:lvl2pPr marL="742950" indent="-285750" eaLnBrk="0">
              <a:tabLst>
                <a:tab pos="723900" algn="l"/>
                <a:tab pos="1447800" algn="l"/>
                <a:tab pos="2171700" algn="l"/>
                <a:tab pos="2895600" algn="l"/>
              </a:tabLst>
              <a:defRPr>
                <a:solidFill>
                  <a:schemeClr val="tx1"/>
                </a:solidFill>
                <a:latin typeface="Arial" panose="020B0604020202020204" pitchFamily="34" charset="0"/>
                <a:cs typeface="Droid Sans" charset="0"/>
              </a:defRPr>
            </a:lvl2pPr>
            <a:lvl3pPr marL="1143000" indent="-228600" eaLnBrk="0">
              <a:tabLst>
                <a:tab pos="723900" algn="l"/>
                <a:tab pos="1447800" algn="l"/>
                <a:tab pos="2171700" algn="l"/>
                <a:tab pos="2895600" algn="l"/>
              </a:tabLst>
              <a:defRPr>
                <a:solidFill>
                  <a:schemeClr val="tx1"/>
                </a:solidFill>
                <a:latin typeface="Arial" panose="020B0604020202020204" pitchFamily="34" charset="0"/>
                <a:cs typeface="Droid Sans" charset="0"/>
              </a:defRPr>
            </a:lvl3pPr>
            <a:lvl4pPr marL="1600200" indent="-228600" eaLnBrk="0">
              <a:tabLst>
                <a:tab pos="723900" algn="l"/>
                <a:tab pos="1447800" algn="l"/>
                <a:tab pos="2171700" algn="l"/>
                <a:tab pos="2895600" algn="l"/>
              </a:tabLst>
              <a:defRPr>
                <a:solidFill>
                  <a:schemeClr val="tx1"/>
                </a:solidFill>
                <a:latin typeface="Arial" panose="020B0604020202020204" pitchFamily="34" charset="0"/>
                <a:cs typeface="Droid Sans" charset="0"/>
              </a:defRPr>
            </a:lvl4pPr>
            <a:lvl5pPr marL="2057400" indent="-228600" eaLnBrk="0">
              <a:tabLst>
                <a:tab pos="723900" algn="l"/>
                <a:tab pos="1447800" algn="l"/>
                <a:tab pos="2171700" algn="l"/>
                <a:tab pos="2895600" algn="l"/>
              </a:tabLst>
              <a:defRPr>
                <a:solidFill>
                  <a:schemeClr val="tx1"/>
                </a:solidFill>
                <a:latin typeface="Arial" panose="020B0604020202020204" pitchFamily="34" charset="0"/>
                <a:cs typeface="Droid Sans" charset="0"/>
              </a:defRPr>
            </a:lvl5pPr>
            <a:lvl6pPr marL="25146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Droid Sans" charset="0"/>
              </a:defRPr>
            </a:lvl6pPr>
            <a:lvl7pPr marL="29718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Droid Sans" charset="0"/>
              </a:defRPr>
            </a:lvl7pPr>
            <a:lvl8pPr marL="34290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Droid Sans" charset="0"/>
              </a:defRPr>
            </a:lvl8pPr>
            <a:lvl9pPr marL="38862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Droid Sans" charset="0"/>
              </a:defRPr>
            </a:lvl9pPr>
          </a:lstStyle>
          <a:p>
            <a:pPr eaLnBrk="1" hangingPunct="1"/>
            <a:fld id="{C2575DD2-CB2F-42DE-88A7-E8480F2AC57B}" type="slidenum">
              <a:rPr lang="en-US" altLang="en-US">
                <a:solidFill>
                  <a:srgbClr val="000000"/>
                </a:solidFill>
                <a:ea typeface="DejaVu Sans" charset="0"/>
                <a:cs typeface="Arial" panose="020B0604020202020204" pitchFamily="34" charset="0"/>
              </a:rPr>
              <a:pPr eaLnBrk="1" hangingPunct="1"/>
              <a:t>64</a:t>
            </a:fld>
            <a:endParaRPr lang="en-US" altLang="en-US">
              <a:solidFill>
                <a:srgbClr val="000000"/>
              </a:solidFill>
              <a:ea typeface="DejaVu Sans"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8575F364-5659-41A8-840F-37A360CC2202}"/>
              </a:ext>
            </a:extLst>
          </p:cNvPr>
          <p:cNvSpPr>
            <a:spLocks noGrp="1" noRot="1" noChangeAspect="1" noTextEdit="1"/>
          </p:cNvSpPr>
          <p:nvPr>
            <p:ph type="sldImg"/>
          </p:nvPr>
        </p:nvSpPr>
        <p:spPr>
          <a:ln>
            <a:solidFill>
              <a:srgbClr val="000000"/>
            </a:solidFill>
            <a:miter lim="800000"/>
            <a:headEnd/>
            <a:tailEnd/>
          </a:ln>
        </p:spPr>
      </p:sp>
      <p:sp>
        <p:nvSpPr>
          <p:cNvPr id="96259" name="Notes Placeholder 2">
            <a:extLst>
              <a:ext uri="{FF2B5EF4-FFF2-40B4-BE49-F238E27FC236}">
                <a16:creationId xmlns:a16="http://schemas.microsoft.com/office/drawing/2014/main" id="{2CB5D357-8AB5-4DD9-9A8F-1D65AC29D76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Times New Roman" panose="02020603050405020304" pitchFamily="18" charset="0"/>
            </a:endParaRPr>
          </a:p>
        </p:txBody>
      </p:sp>
      <p:sp>
        <p:nvSpPr>
          <p:cNvPr id="96260" name="Slide Number Placeholder 3">
            <a:extLst>
              <a:ext uri="{FF2B5EF4-FFF2-40B4-BE49-F238E27FC236}">
                <a16:creationId xmlns:a16="http://schemas.microsoft.com/office/drawing/2014/main" id="{7F183EE4-F167-4DE5-85FF-2E3B7361B6A2}"/>
              </a:ext>
            </a:extLst>
          </p:cNvPr>
          <p:cNvSpPr>
            <a:spLocks noGrp="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cs typeface="Droid Sans" charset="0"/>
              </a:defRPr>
            </a:lvl1pPr>
            <a:lvl2pPr marL="742950" indent="-285750" eaLnBrk="0">
              <a:tabLst>
                <a:tab pos="723900" algn="l"/>
                <a:tab pos="1447800" algn="l"/>
                <a:tab pos="2171700" algn="l"/>
                <a:tab pos="2895600" algn="l"/>
              </a:tabLst>
              <a:defRPr>
                <a:solidFill>
                  <a:schemeClr val="tx1"/>
                </a:solidFill>
                <a:latin typeface="Arial" panose="020B0604020202020204" pitchFamily="34" charset="0"/>
                <a:cs typeface="Droid Sans" charset="0"/>
              </a:defRPr>
            </a:lvl2pPr>
            <a:lvl3pPr marL="1143000" indent="-228600" eaLnBrk="0">
              <a:tabLst>
                <a:tab pos="723900" algn="l"/>
                <a:tab pos="1447800" algn="l"/>
                <a:tab pos="2171700" algn="l"/>
                <a:tab pos="2895600" algn="l"/>
              </a:tabLst>
              <a:defRPr>
                <a:solidFill>
                  <a:schemeClr val="tx1"/>
                </a:solidFill>
                <a:latin typeface="Arial" panose="020B0604020202020204" pitchFamily="34" charset="0"/>
                <a:cs typeface="Droid Sans" charset="0"/>
              </a:defRPr>
            </a:lvl3pPr>
            <a:lvl4pPr marL="1600200" indent="-228600" eaLnBrk="0">
              <a:tabLst>
                <a:tab pos="723900" algn="l"/>
                <a:tab pos="1447800" algn="l"/>
                <a:tab pos="2171700" algn="l"/>
                <a:tab pos="2895600" algn="l"/>
              </a:tabLst>
              <a:defRPr>
                <a:solidFill>
                  <a:schemeClr val="tx1"/>
                </a:solidFill>
                <a:latin typeface="Arial" panose="020B0604020202020204" pitchFamily="34" charset="0"/>
                <a:cs typeface="Droid Sans" charset="0"/>
              </a:defRPr>
            </a:lvl4pPr>
            <a:lvl5pPr marL="2057400" indent="-228600" eaLnBrk="0">
              <a:tabLst>
                <a:tab pos="723900" algn="l"/>
                <a:tab pos="1447800" algn="l"/>
                <a:tab pos="2171700" algn="l"/>
                <a:tab pos="2895600" algn="l"/>
              </a:tabLst>
              <a:defRPr>
                <a:solidFill>
                  <a:schemeClr val="tx1"/>
                </a:solidFill>
                <a:latin typeface="Arial" panose="020B0604020202020204" pitchFamily="34" charset="0"/>
                <a:cs typeface="Droid Sans" charset="0"/>
              </a:defRPr>
            </a:lvl5pPr>
            <a:lvl6pPr marL="25146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Droid Sans" charset="0"/>
              </a:defRPr>
            </a:lvl6pPr>
            <a:lvl7pPr marL="29718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Droid Sans" charset="0"/>
              </a:defRPr>
            </a:lvl7pPr>
            <a:lvl8pPr marL="34290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Droid Sans" charset="0"/>
              </a:defRPr>
            </a:lvl8pPr>
            <a:lvl9pPr marL="38862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Droid Sans" charset="0"/>
              </a:defRPr>
            </a:lvl9pPr>
          </a:lstStyle>
          <a:p>
            <a:pPr eaLnBrk="1" hangingPunct="1"/>
            <a:fld id="{DE3A6539-329E-41C3-A65B-2340EDC73DB3}" type="slidenum">
              <a:rPr lang="en-US" altLang="en-US">
                <a:solidFill>
                  <a:srgbClr val="000000"/>
                </a:solidFill>
                <a:ea typeface="DejaVu Sans" charset="0"/>
                <a:cs typeface="Arial" panose="020B0604020202020204" pitchFamily="34" charset="0"/>
              </a:rPr>
              <a:pPr eaLnBrk="1" hangingPunct="1"/>
              <a:t>65</a:t>
            </a:fld>
            <a:endParaRPr lang="en-US" altLang="en-US">
              <a:solidFill>
                <a:srgbClr val="000000"/>
              </a:solidFill>
              <a:ea typeface="DejaVu Sans"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A01D049A-4168-4CE4-B618-31C7C83C9E8C}"/>
              </a:ext>
            </a:extLst>
          </p:cNvPr>
          <p:cNvSpPr>
            <a:spLocks noGrp="1" noRot="1" noChangeAspect="1" noTextEdit="1"/>
          </p:cNvSpPr>
          <p:nvPr>
            <p:ph type="sldImg"/>
          </p:nvPr>
        </p:nvSpPr>
        <p:spPr>
          <a:ln>
            <a:solidFill>
              <a:srgbClr val="000000"/>
            </a:solidFill>
            <a:miter lim="800000"/>
            <a:headEnd/>
            <a:tailEnd/>
          </a:ln>
        </p:spPr>
      </p:sp>
      <p:sp>
        <p:nvSpPr>
          <p:cNvPr id="97283" name="Notes Placeholder 2">
            <a:extLst>
              <a:ext uri="{FF2B5EF4-FFF2-40B4-BE49-F238E27FC236}">
                <a16:creationId xmlns:a16="http://schemas.microsoft.com/office/drawing/2014/main" id="{2D206FB7-C49C-48C3-AF9E-2DD5B37D43C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Times New Roman" panose="02020603050405020304" pitchFamily="18" charset="0"/>
            </a:endParaRPr>
          </a:p>
        </p:txBody>
      </p:sp>
      <p:sp>
        <p:nvSpPr>
          <p:cNvPr id="97284" name="Slide Number Placeholder 3">
            <a:extLst>
              <a:ext uri="{FF2B5EF4-FFF2-40B4-BE49-F238E27FC236}">
                <a16:creationId xmlns:a16="http://schemas.microsoft.com/office/drawing/2014/main" id="{0A13AF7C-EFB9-45DA-9C62-61A0443B77DB}"/>
              </a:ext>
            </a:extLst>
          </p:cNvPr>
          <p:cNvSpPr>
            <a:spLocks noGrp="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cs typeface="Droid Sans" charset="0"/>
              </a:defRPr>
            </a:lvl1pPr>
            <a:lvl2pPr marL="742950" indent="-285750" eaLnBrk="0">
              <a:tabLst>
                <a:tab pos="723900" algn="l"/>
                <a:tab pos="1447800" algn="l"/>
                <a:tab pos="2171700" algn="l"/>
                <a:tab pos="2895600" algn="l"/>
              </a:tabLst>
              <a:defRPr>
                <a:solidFill>
                  <a:schemeClr val="tx1"/>
                </a:solidFill>
                <a:latin typeface="Arial" panose="020B0604020202020204" pitchFamily="34" charset="0"/>
                <a:cs typeface="Droid Sans" charset="0"/>
              </a:defRPr>
            </a:lvl2pPr>
            <a:lvl3pPr marL="1143000" indent="-228600" eaLnBrk="0">
              <a:tabLst>
                <a:tab pos="723900" algn="l"/>
                <a:tab pos="1447800" algn="l"/>
                <a:tab pos="2171700" algn="l"/>
                <a:tab pos="2895600" algn="l"/>
              </a:tabLst>
              <a:defRPr>
                <a:solidFill>
                  <a:schemeClr val="tx1"/>
                </a:solidFill>
                <a:latin typeface="Arial" panose="020B0604020202020204" pitchFamily="34" charset="0"/>
                <a:cs typeface="Droid Sans" charset="0"/>
              </a:defRPr>
            </a:lvl3pPr>
            <a:lvl4pPr marL="1600200" indent="-228600" eaLnBrk="0">
              <a:tabLst>
                <a:tab pos="723900" algn="l"/>
                <a:tab pos="1447800" algn="l"/>
                <a:tab pos="2171700" algn="l"/>
                <a:tab pos="2895600" algn="l"/>
              </a:tabLst>
              <a:defRPr>
                <a:solidFill>
                  <a:schemeClr val="tx1"/>
                </a:solidFill>
                <a:latin typeface="Arial" panose="020B0604020202020204" pitchFamily="34" charset="0"/>
                <a:cs typeface="Droid Sans" charset="0"/>
              </a:defRPr>
            </a:lvl4pPr>
            <a:lvl5pPr marL="2057400" indent="-228600" eaLnBrk="0">
              <a:tabLst>
                <a:tab pos="723900" algn="l"/>
                <a:tab pos="1447800" algn="l"/>
                <a:tab pos="2171700" algn="l"/>
                <a:tab pos="2895600" algn="l"/>
              </a:tabLst>
              <a:defRPr>
                <a:solidFill>
                  <a:schemeClr val="tx1"/>
                </a:solidFill>
                <a:latin typeface="Arial" panose="020B0604020202020204" pitchFamily="34" charset="0"/>
                <a:cs typeface="Droid Sans" charset="0"/>
              </a:defRPr>
            </a:lvl5pPr>
            <a:lvl6pPr marL="25146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Droid Sans" charset="0"/>
              </a:defRPr>
            </a:lvl6pPr>
            <a:lvl7pPr marL="29718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Droid Sans" charset="0"/>
              </a:defRPr>
            </a:lvl7pPr>
            <a:lvl8pPr marL="34290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Droid Sans" charset="0"/>
              </a:defRPr>
            </a:lvl8pPr>
            <a:lvl9pPr marL="38862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Droid Sans" charset="0"/>
              </a:defRPr>
            </a:lvl9pPr>
          </a:lstStyle>
          <a:p>
            <a:pPr eaLnBrk="1" hangingPunct="1"/>
            <a:fld id="{32AC4A70-5267-4FD0-8AEB-D9D33A1E4F69}" type="slidenum">
              <a:rPr lang="en-US" altLang="en-US">
                <a:solidFill>
                  <a:srgbClr val="000000"/>
                </a:solidFill>
                <a:ea typeface="DejaVu Sans" charset="0"/>
                <a:cs typeface="Arial" panose="020B0604020202020204" pitchFamily="34" charset="0"/>
              </a:rPr>
              <a:pPr eaLnBrk="1" hangingPunct="1"/>
              <a:t>66</a:t>
            </a:fld>
            <a:endParaRPr lang="en-US" altLang="en-US">
              <a:solidFill>
                <a:srgbClr val="000000"/>
              </a:solidFill>
              <a:ea typeface="DejaVu Sans"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69AD3-AE42-4456-AC12-C714F921EC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DF9781-58CE-46A0-BCBC-4284DBF30C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6C89B5-C26C-4C77-9C17-C4D5F3459855}"/>
              </a:ext>
            </a:extLst>
          </p:cNvPr>
          <p:cNvSpPr>
            <a:spLocks noGrp="1"/>
          </p:cNvSpPr>
          <p:nvPr>
            <p:ph type="dt" sz="half" idx="10"/>
          </p:nvPr>
        </p:nvSpPr>
        <p:spPr/>
        <p:txBody>
          <a:bodyPr/>
          <a:lstStyle/>
          <a:p>
            <a:fld id="{3A7BDFAE-4359-4A59-B89F-2B7530A25FB7}" type="datetimeFigureOut">
              <a:rPr lang="en-IN" smtClean="0"/>
              <a:t>13-03-2023</a:t>
            </a:fld>
            <a:endParaRPr lang="en-IN"/>
          </a:p>
        </p:txBody>
      </p:sp>
      <p:sp>
        <p:nvSpPr>
          <p:cNvPr id="5" name="Footer Placeholder 4">
            <a:extLst>
              <a:ext uri="{FF2B5EF4-FFF2-40B4-BE49-F238E27FC236}">
                <a16:creationId xmlns:a16="http://schemas.microsoft.com/office/drawing/2014/main" id="{AFEAEDDD-E4F6-47B4-9FB6-83B30CA42A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5F8FE6-ECF2-48D4-ACB6-E9571BA49B71}"/>
              </a:ext>
            </a:extLst>
          </p:cNvPr>
          <p:cNvSpPr>
            <a:spLocks noGrp="1"/>
          </p:cNvSpPr>
          <p:nvPr>
            <p:ph type="sldNum" sz="quarter" idx="12"/>
          </p:nvPr>
        </p:nvSpPr>
        <p:spPr/>
        <p:txBody>
          <a:bodyPr/>
          <a:lstStyle/>
          <a:p>
            <a:fld id="{E657D173-AD88-4AF5-9530-B2D742B20E82}" type="slidenum">
              <a:rPr lang="en-IN" smtClean="0"/>
              <a:t>‹#›</a:t>
            </a:fld>
            <a:endParaRPr lang="en-IN"/>
          </a:p>
        </p:txBody>
      </p:sp>
    </p:spTree>
    <p:extLst>
      <p:ext uri="{BB962C8B-B14F-4D97-AF65-F5344CB8AC3E}">
        <p14:creationId xmlns:p14="http://schemas.microsoft.com/office/powerpoint/2010/main" val="311113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AA24-F25D-4C2F-809A-BD15DF62A9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EBF21D-E719-4B89-A6F8-E42437D49D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ABF7C-6F66-4514-9407-7ADD320B09D3}"/>
              </a:ext>
            </a:extLst>
          </p:cNvPr>
          <p:cNvSpPr>
            <a:spLocks noGrp="1"/>
          </p:cNvSpPr>
          <p:nvPr>
            <p:ph type="dt" sz="half" idx="10"/>
          </p:nvPr>
        </p:nvSpPr>
        <p:spPr/>
        <p:txBody>
          <a:bodyPr/>
          <a:lstStyle/>
          <a:p>
            <a:fld id="{3A7BDFAE-4359-4A59-B89F-2B7530A25FB7}" type="datetimeFigureOut">
              <a:rPr lang="en-IN" smtClean="0"/>
              <a:t>13-03-2023</a:t>
            </a:fld>
            <a:endParaRPr lang="en-IN"/>
          </a:p>
        </p:txBody>
      </p:sp>
      <p:sp>
        <p:nvSpPr>
          <p:cNvPr id="5" name="Footer Placeholder 4">
            <a:extLst>
              <a:ext uri="{FF2B5EF4-FFF2-40B4-BE49-F238E27FC236}">
                <a16:creationId xmlns:a16="http://schemas.microsoft.com/office/drawing/2014/main" id="{F2F32ED3-9FB2-425F-92C8-56011869CE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D057F2-F0F6-4F13-8B07-8BED69EDB043}"/>
              </a:ext>
            </a:extLst>
          </p:cNvPr>
          <p:cNvSpPr>
            <a:spLocks noGrp="1"/>
          </p:cNvSpPr>
          <p:nvPr>
            <p:ph type="sldNum" sz="quarter" idx="12"/>
          </p:nvPr>
        </p:nvSpPr>
        <p:spPr/>
        <p:txBody>
          <a:bodyPr/>
          <a:lstStyle/>
          <a:p>
            <a:fld id="{E657D173-AD88-4AF5-9530-B2D742B20E82}" type="slidenum">
              <a:rPr lang="en-IN" smtClean="0"/>
              <a:t>‹#›</a:t>
            </a:fld>
            <a:endParaRPr lang="en-IN"/>
          </a:p>
        </p:txBody>
      </p:sp>
    </p:spTree>
    <p:extLst>
      <p:ext uri="{BB962C8B-B14F-4D97-AF65-F5344CB8AC3E}">
        <p14:creationId xmlns:p14="http://schemas.microsoft.com/office/powerpoint/2010/main" val="390676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152C76-C424-4CE4-A9A7-A121F148E5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B8ECA6-4E2C-4D83-B6E3-707D249E44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99E6D8-1841-4168-A07D-C28702551738}"/>
              </a:ext>
            </a:extLst>
          </p:cNvPr>
          <p:cNvSpPr>
            <a:spLocks noGrp="1"/>
          </p:cNvSpPr>
          <p:nvPr>
            <p:ph type="dt" sz="half" idx="10"/>
          </p:nvPr>
        </p:nvSpPr>
        <p:spPr/>
        <p:txBody>
          <a:bodyPr/>
          <a:lstStyle/>
          <a:p>
            <a:fld id="{3A7BDFAE-4359-4A59-B89F-2B7530A25FB7}" type="datetimeFigureOut">
              <a:rPr lang="en-IN" smtClean="0"/>
              <a:t>13-03-2023</a:t>
            </a:fld>
            <a:endParaRPr lang="en-IN"/>
          </a:p>
        </p:txBody>
      </p:sp>
      <p:sp>
        <p:nvSpPr>
          <p:cNvPr id="5" name="Footer Placeholder 4">
            <a:extLst>
              <a:ext uri="{FF2B5EF4-FFF2-40B4-BE49-F238E27FC236}">
                <a16:creationId xmlns:a16="http://schemas.microsoft.com/office/drawing/2014/main" id="{CEB72F6B-F006-4D5F-ABC5-B25FC93E90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C7877C-5D7B-4273-B29E-3EA0AD26BA18}"/>
              </a:ext>
            </a:extLst>
          </p:cNvPr>
          <p:cNvSpPr>
            <a:spLocks noGrp="1"/>
          </p:cNvSpPr>
          <p:nvPr>
            <p:ph type="sldNum" sz="quarter" idx="12"/>
          </p:nvPr>
        </p:nvSpPr>
        <p:spPr/>
        <p:txBody>
          <a:bodyPr/>
          <a:lstStyle/>
          <a:p>
            <a:fld id="{E657D173-AD88-4AF5-9530-B2D742B20E82}" type="slidenum">
              <a:rPr lang="en-IN" smtClean="0"/>
              <a:t>‹#›</a:t>
            </a:fld>
            <a:endParaRPr lang="en-IN"/>
          </a:p>
        </p:txBody>
      </p:sp>
    </p:spTree>
    <p:extLst>
      <p:ext uri="{BB962C8B-B14F-4D97-AF65-F5344CB8AC3E}">
        <p14:creationId xmlns:p14="http://schemas.microsoft.com/office/powerpoint/2010/main" val="4112366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1"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3"/>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BAB29C-2244-413D-B156-719D2868D9E7}"/>
              </a:ext>
            </a:extLst>
          </p:cNvPr>
          <p:cNvSpPr>
            <a:spLocks noGrp="1"/>
          </p:cNvSpPr>
          <p:nvPr>
            <p:ph type="dt" sz="half" idx="10"/>
          </p:nvPr>
        </p:nvSpPr>
        <p:spPr>
          <a:xfrm>
            <a:off x="608641" y="6245937"/>
            <a:ext cx="2845440" cy="47525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26C3D89D-564B-47D4-B144-CC0C3F7F2DF7}"/>
              </a:ext>
            </a:extLst>
          </p:cNvPr>
          <p:cNvSpPr>
            <a:spLocks noGrp="1"/>
          </p:cNvSpPr>
          <p:nvPr>
            <p:ph type="ftr" sz="quarter" idx="11"/>
          </p:nvPr>
        </p:nvSpPr>
        <p:spPr>
          <a:xfrm>
            <a:off x="4166401" y="6245937"/>
            <a:ext cx="3859200" cy="475250"/>
          </a:xfrm>
          <a:prstGeom prst="rect">
            <a:avLst/>
          </a:prstGeom>
        </p:spPr>
        <p:txBody>
          <a:bodyPr lIns="100772" tIns="50387" rIns="100772" bIns="50387"/>
          <a:lstStyle>
            <a:lvl1pPr defTabSz="407487">
              <a:buFont typeface="Times New Roman" pitchFamily="16" charset="0"/>
              <a:buNone/>
              <a:defRPr>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70DACB95-DC7B-48BD-A665-EA7FBE57884C}"/>
              </a:ext>
            </a:extLst>
          </p:cNvPr>
          <p:cNvSpPr>
            <a:spLocks noGrp="1"/>
          </p:cNvSpPr>
          <p:nvPr>
            <p:ph type="sldNum" sz="quarter" idx="12"/>
          </p:nvPr>
        </p:nvSpPr>
        <p:spPr>
          <a:xfrm>
            <a:off x="8737921" y="6245937"/>
            <a:ext cx="2845440" cy="475250"/>
          </a:xfrm>
        </p:spPr>
        <p:txBody>
          <a:bodyPr/>
          <a:lstStyle>
            <a:lvl1pPr>
              <a:defRPr/>
            </a:lvl1pPr>
          </a:lstStyle>
          <a:p>
            <a:fld id="{FF47EE56-EB1B-4718-A7EB-46EA59587FF1}" type="slidenum">
              <a:rPr lang="en-US" altLang="en-US"/>
              <a:pPr/>
              <a:t>‹#›</a:t>
            </a:fld>
            <a:endParaRPr lang="en-US" altLang="en-US"/>
          </a:p>
        </p:txBody>
      </p:sp>
    </p:spTree>
    <p:extLst>
      <p:ext uri="{BB962C8B-B14F-4D97-AF65-F5344CB8AC3E}">
        <p14:creationId xmlns:p14="http://schemas.microsoft.com/office/powerpoint/2010/main" val="111339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0E29-213C-4B2B-BA3A-C203666DBE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DB838-667B-49A0-AB01-99E2A9F024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0DE633-8790-46C3-818E-8DAFCF921372}"/>
              </a:ext>
            </a:extLst>
          </p:cNvPr>
          <p:cNvSpPr>
            <a:spLocks noGrp="1"/>
          </p:cNvSpPr>
          <p:nvPr>
            <p:ph type="dt" sz="half" idx="10"/>
          </p:nvPr>
        </p:nvSpPr>
        <p:spPr/>
        <p:txBody>
          <a:bodyPr/>
          <a:lstStyle/>
          <a:p>
            <a:fld id="{3A7BDFAE-4359-4A59-B89F-2B7530A25FB7}" type="datetimeFigureOut">
              <a:rPr lang="en-IN" smtClean="0"/>
              <a:t>13-03-2023</a:t>
            </a:fld>
            <a:endParaRPr lang="en-IN"/>
          </a:p>
        </p:txBody>
      </p:sp>
      <p:sp>
        <p:nvSpPr>
          <p:cNvPr id="5" name="Footer Placeholder 4">
            <a:extLst>
              <a:ext uri="{FF2B5EF4-FFF2-40B4-BE49-F238E27FC236}">
                <a16:creationId xmlns:a16="http://schemas.microsoft.com/office/drawing/2014/main" id="{AAFDF6B6-40F0-4EA8-B613-4DDC17FDA0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FBB63-2C13-4AD1-AC5E-D20F61B2D3EE}"/>
              </a:ext>
            </a:extLst>
          </p:cNvPr>
          <p:cNvSpPr>
            <a:spLocks noGrp="1"/>
          </p:cNvSpPr>
          <p:nvPr>
            <p:ph type="sldNum" sz="quarter" idx="12"/>
          </p:nvPr>
        </p:nvSpPr>
        <p:spPr/>
        <p:txBody>
          <a:bodyPr/>
          <a:lstStyle/>
          <a:p>
            <a:fld id="{E657D173-AD88-4AF5-9530-B2D742B20E82}" type="slidenum">
              <a:rPr lang="en-IN" smtClean="0"/>
              <a:t>‹#›</a:t>
            </a:fld>
            <a:endParaRPr lang="en-IN"/>
          </a:p>
        </p:txBody>
      </p:sp>
    </p:spTree>
    <p:extLst>
      <p:ext uri="{BB962C8B-B14F-4D97-AF65-F5344CB8AC3E}">
        <p14:creationId xmlns:p14="http://schemas.microsoft.com/office/powerpoint/2010/main" val="217073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B910-B462-46A5-B10E-5CBD035FE2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239FD5-9D9E-457D-97B7-948FC57334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621C0F-69F8-465F-8C81-53AFF62DC1BB}"/>
              </a:ext>
            </a:extLst>
          </p:cNvPr>
          <p:cNvSpPr>
            <a:spLocks noGrp="1"/>
          </p:cNvSpPr>
          <p:nvPr>
            <p:ph type="dt" sz="half" idx="10"/>
          </p:nvPr>
        </p:nvSpPr>
        <p:spPr/>
        <p:txBody>
          <a:bodyPr/>
          <a:lstStyle/>
          <a:p>
            <a:fld id="{3A7BDFAE-4359-4A59-B89F-2B7530A25FB7}" type="datetimeFigureOut">
              <a:rPr lang="en-IN" smtClean="0"/>
              <a:t>13-03-2023</a:t>
            </a:fld>
            <a:endParaRPr lang="en-IN"/>
          </a:p>
        </p:txBody>
      </p:sp>
      <p:sp>
        <p:nvSpPr>
          <p:cNvPr id="5" name="Footer Placeholder 4">
            <a:extLst>
              <a:ext uri="{FF2B5EF4-FFF2-40B4-BE49-F238E27FC236}">
                <a16:creationId xmlns:a16="http://schemas.microsoft.com/office/drawing/2014/main" id="{762BB0F0-5E81-403F-899B-8EDC062DEB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CDAA35-AE5A-49AA-A6C0-638592FE8410}"/>
              </a:ext>
            </a:extLst>
          </p:cNvPr>
          <p:cNvSpPr>
            <a:spLocks noGrp="1"/>
          </p:cNvSpPr>
          <p:nvPr>
            <p:ph type="sldNum" sz="quarter" idx="12"/>
          </p:nvPr>
        </p:nvSpPr>
        <p:spPr/>
        <p:txBody>
          <a:bodyPr/>
          <a:lstStyle/>
          <a:p>
            <a:fld id="{E657D173-AD88-4AF5-9530-B2D742B20E82}" type="slidenum">
              <a:rPr lang="en-IN" smtClean="0"/>
              <a:t>‹#›</a:t>
            </a:fld>
            <a:endParaRPr lang="en-IN"/>
          </a:p>
        </p:txBody>
      </p:sp>
    </p:spTree>
    <p:extLst>
      <p:ext uri="{BB962C8B-B14F-4D97-AF65-F5344CB8AC3E}">
        <p14:creationId xmlns:p14="http://schemas.microsoft.com/office/powerpoint/2010/main" val="188312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7B61-E816-4714-8A47-4BAC8D36D3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B08AF0-1868-427F-B00E-A4559189BF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E8BC5F-740C-4FC1-8A2F-73CCF6BD91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6CC671-EDCC-4CD3-B5B2-7D1F066D3CD2}"/>
              </a:ext>
            </a:extLst>
          </p:cNvPr>
          <p:cNvSpPr>
            <a:spLocks noGrp="1"/>
          </p:cNvSpPr>
          <p:nvPr>
            <p:ph type="dt" sz="half" idx="10"/>
          </p:nvPr>
        </p:nvSpPr>
        <p:spPr/>
        <p:txBody>
          <a:bodyPr/>
          <a:lstStyle/>
          <a:p>
            <a:fld id="{3A7BDFAE-4359-4A59-B89F-2B7530A25FB7}" type="datetimeFigureOut">
              <a:rPr lang="en-IN" smtClean="0"/>
              <a:t>13-03-2023</a:t>
            </a:fld>
            <a:endParaRPr lang="en-IN"/>
          </a:p>
        </p:txBody>
      </p:sp>
      <p:sp>
        <p:nvSpPr>
          <p:cNvPr id="6" name="Footer Placeholder 5">
            <a:extLst>
              <a:ext uri="{FF2B5EF4-FFF2-40B4-BE49-F238E27FC236}">
                <a16:creationId xmlns:a16="http://schemas.microsoft.com/office/drawing/2014/main" id="{19137FDA-787B-41A7-89D6-BC5FE91DDA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96679C-C781-4A56-A299-ADF6730B9752}"/>
              </a:ext>
            </a:extLst>
          </p:cNvPr>
          <p:cNvSpPr>
            <a:spLocks noGrp="1"/>
          </p:cNvSpPr>
          <p:nvPr>
            <p:ph type="sldNum" sz="quarter" idx="12"/>
          </p:nvPr>
        </p:nvSpPr>
        <p:spPr/>
        <p:txBody>
          <a:bodyPr/>
          <a:lstStyle/>
          <a:p>
            <a:fld id="{E657D173-AD88-4AF5-9530-B2D742B20E82}" type="slidenum">
              <a:rPr lang="en-IN" smtClean="0"/>
              <a:t>‹#›</a:t>
            </a:fld>
            <a:endParaRPr lang="en-IN"/>
          </a:p>
        </p:txBody>
      </p:sp>
    </p:spTree>
    <p:extLst>
      <p:ext uri="{BB962C8B-B14F-4D97-AF65-F5344CB8AC3E}">
        <p14:creationId xmlns:p14="http://schemas.microsoft.com/office/powerpoint/2010/main" val="2023460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7E5AA-7FE0-471C-92FB-8F0A008991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42E0EF-9610-4502-A018-925FCD69D5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FDE9A0-F40B-49A4-B11C-655809B00C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408511-DBA8-4B77-BA40-98732F4A77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9F0B34-DF72-4286-A869-A293B3BEBA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39374D-3412-4E77-8708-E7C50605306B}"/>
              </a:ext>
            </a:extLst>
          </p:cNvPr>
          <p:cNvSpPr>
            <a:spLocks noGrp="1"/>
          </p:cNvSpPr>
          <p:nvPr>
            <p:ph type="dt" sz="half" idx="10"/>
          </p:nvPr>
        </p:nvSpPr>
        <p:spPr/>
        <p:txBody>
          <a:bodyPr/>
          <a:lstStyle/>
          <a:p>
            <a:fld id="{3A7BDFAE-4359-4A59-B89F-2B7530A25FB7}" type="datetimeFigureOut">
              <a:rPr lang="en-IN" smtClean="0"/>
              <a:t>13-03-2023</a:t>
            </a:fld>
            <a:endParaRPr lang="en-IN"/>
          </a:p>
        </p:txBody>
      </p:sp>
      <p:sp>
        <p:nvSpPr>
          <p:cNvPr id="8" name="Footer Placeholder 7">
            <a:extLst>
              <a:ext uri="{FF2B5EF4-FFF2-40B4-BE49-F238E27FC236}">
                <a16:creationId xmlns:a16="http://schemas.microsoft.com/office/drawing/2014/main" id="{0E9213CC-25FE-4B20-8487-CBD88223A7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4F9F61-CB14-47C8-AB8D-4D2A4083AE4B}"/>
              </a:ext>
            </a:extLst>
          </p:cNvPr>
          <p:cNvSpPr>
            <a:spLocks noGrp="1"/>
          </p:cNvSpPr>
          <p:nvPr>
            <p:ph type="sldNum" sz="quarter" idx="12"/>
          </p:nvPr>
        </p:nvSpPr>
        <p:spPr/>
        <p:txBody>
          <a:bodyPr/>
          <a:lstStyle/>
          <a:p>
            <a:fld id="{E657D173-AD88-4AF5-9530-B2D742B20E82}" type="slidenum">
              <a:rPr lang="en-IN" smtClean="0"/>
              <a:t>‹#›</a:t>
            </a:fld>
            <a:endParaRPr lang="en-IN"/>
          </a:p>
        </p:txBody>
      </p:sp>
    </p:spTree>
    <p:extLst>
      <p:ext uri="{BB962C8B-B14F-4D97-AF65-F5344CB8AC3E}">
        <p14:creationId xmlns:p14="http://schemas.microsoft.com/office/powerpoint/2010/main" val="6776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43644-2553-407F-89E0-C4C2EB4CF9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43501E-A56D-45AE-B8BD-E51B452550B8}"/>
              </a:ext>
            </a:extLst>
          </p:cNvPr>
          <p:cNvSpPr>
            <a:spLocks noGrp="1"/>
          </p:cNvSpPr>
          <p:nvPr>
            <p:ph type="dt" sz="half" idx="10"/>
          </p:nvPr>
        </p:nvSpPr>
        <p:spPr/>
        <p:txBody>
          <a:bodyPr/>
          <a:lstStyle/>
          <a:p>
            <a:fld id="{3A7BDFAE-4359-4A59-B89F-2B7530A25FB7}" type="datetimeFigureOut">
              <a:rPr lang="en-IN" smtClean="0"/>
              <a:t>13-03-2023</a:t>
            </a:fld>
            <a:endParaRPr lang="en-IN"/>
          </a:p>
        </p:txBody>
      </p:sp>
      <p:sp>
        <p:nvSpPr>
          <p:cNvPr id="4" name="Footer Placeholder 3">
            <a:extLst>
              <a:ext uri="{FF2B5EF4-FFF2-40B4-BE49-F238E27FC236}">
                <a16:creationId xmlns:a16="http://schemas.microsoft.com/office/drawing/2014/main" id="{3F7E913C-1EB2-4714-B2B8-989443C383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2AEC9F-BBF8-45B0-9ACC-C5FCE77B3ED1}"/>
              </a:ext>
            </a:extLst>
          </p:cNvPr>
          <p:cNvSpPr>
            <a:spLocks noGrp="1"/>
          </p:cNvSpPr>
          <p:nvPr>
            <p:ph type="sldNum" sz="quarter" idx="12"/>
          </p:nvPr>
        </p:nvSpPr>
        <p:spPr/>
        <p:txBody>
          <a:bodyPr/>
          <a:lstStyle/>
          <a:p>
            <a:fld id="{E657D173-AD88-4AF5-9530-B2D742B20E82}" type="slidenum">
              <a:rPr lang="en-IN" smtClean="0"/>
              <a:t>‹#›</a:t>
            </a:fld>
            <a:endParaRPr lang="en-IN"/>
          </a:p>
        </p:txBody>
      </p:sp>
    </p:spTree>
    <p:extLst>
      <p:ext uri="{BB962C8B-B14F-4D97-AF65-F5344CB8AC3E}">
        <p14:creationId xmlns:p14="http://schemas.microsoft.com/office/powerpoint/2010/main" val="3978070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429D53-7A30-4D61-935A-425FD3356370}"/>
              </a:ext>
            </a:extLst>
          </p:cNvPr>
          <p:cNvSpPr>
            <a:spLocks noGrp="1"/>
          </p:cNvSpPr>
          <p:nvPr>
            <p:ph type="dt" sz="half" idx="10"/>
          </p:nvPr>
        </p:nvSpPr>
        <p:spPr/>
        <p:txBody>
          <a:bodyPr/>
          <a:lstStyle/>
          <a:p>
            <a:fld id="{3A7BDFAE-4359-4A59-B89F-2B7530A25FB7}" type="datetimeFigureOut">
              <a:rPr lang="en-IN" smtClean="0"/>
              <a:t>13-03-2023</a:t>
            </a:fld>
            <a:endParaRPr lang="en-IN"/>
          </a:p>
        </p:txBody>
      </p:sp>
      <p:sp>
        <p:nvSpPr>
          <p:cNvPr id="3" name="Footer Placeholder 2">
            <a:extLst>
              <a:ext uri="{FF2B5EF4-FFF2-40B4-BE49-F238E27FC236}">
                <a16:creationId xmlns:a16="http://schemas.microsoft.com/office/drawing/2014/main" id="{80AE79F4-56D9-4FC9-899C-77F3B15B42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737C64-B361-441A-BBFE-A453DC46B52F}"/>
              </a:ext>
            </a:extLst>
          </p:cNvPr>
          <p:cNvSpPr>
            <a:spLocks noGrp="1"/>
          </p:cNvSpPr>
          <p:nvPr>
            <p:ph type="sldNum" sz="quarter" idx="12"/>
          </p:nvPr>
        </p:nvSpPr>
        <p:spPr/>
        <p:txBody>
          <a:bodyPr/>
          <a:lstStyle/>
          <a:p>
            <a:fld id="{E657D173-AD88-4AF5-9530-B2D742B20E82}" type="slidenum">
              <a:rPr lang="en-IN" smtClean="0"/>
              <a:t>‹#›</a:t>
            </a:fld>
            <a:endParaRPr lang="en-IN"/>
          </a:p>
        </p:txBody>
      </p:sp>
    </p:spTree>
    <p:extLst>
      <p:ext uri="{BB962C8B-B14F-4D97-AF65-F5344CB8AC3E}">
        <p14:creationId xmlns:p14="http://schemas.microsoft.com/office/powerpoint/2010/main" val="193429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BD56-451F-4D11-9445-A835EB9B77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D7AA38-5FA3-461E-9523-66F7ACF998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73318E-D0BD-4CDE-BB71-0E3D21DF4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7A140F-EE23-4D15-B269-3203B8F01FEC}"/>
              </a:ext>
            </a:extLst>
          </p:cNvPr>
          <p:cNvSpPr>
            <a:spLocks noGrp="1"/>
          </p:cNvSpPr>
          <p:nvPr>
            <p:ph type="dt" sz="half" idx="10"/>
          </p:nvPr>
        </p:nvSpPr>
        <p:spPr/>
        <p:txBody>
          <a:bodyPr/>
          <a:lstStyle/>
          <a:p>
            <a:fld id="{3A7BDFAE-4359-4A59-B89F-2B7530A25FB7}" type="datetimeFigureOut">
              <a:rPr lang="en-IN" smtClean="0"/>
              <a:t>13-03-2023</a:t>
            </a:fld>
            <a:endParaRPr lang="en-IN"/>
          </a:p>
        </p:txBody>
      </p:sp>
      <p:sp>
        <p:nvSpPr>
          <p:cNvPr id="6" name="Footer Placeholder 5">
            <a:extLst>
              <a:ext uri="{FF2B5EF4-FFF2-40B4-BE49-F238E27FC236}">
                <a16:creationId xmlns:a16="http://schemas.microsoft.com/office/drawing/2014/main" id="{D2E4249E-66D0-414B-A58E-6CD363D5AB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2AE9A5-CF42-4C1B-97F0-4AD3AF0A2677}"/>
              </a:ext>
            </a:extLst>
          </p:cNvPr>
          <p:cNvSpPr>
            <a:spLocks noGrp="1"/>
          </p:cNvSpPr>
          <p:nvPr>
            <p:ph type="sldNum" sz="quarter" idx="12"/>
          </p:nvPr>
        </p:nvSpPr>
        <p:spPr/>
        <p:txBody>
          <a:bodyPr/>
          <a:lstStyle/>
          <a:p>
            <a:fld id="{E657D173-AD88-4AF5-9530-B2D742B20E82}" type="slidenum">
              <a:rPr lang="en-IN" smtClean="0"/>
              <a:t>‹#›</a:t>
            </a:fld>
            <a:endParaRPr lang="en-IN"/>
          </a:p>
        </p:txBody>
      </p:sp>
    </p:spTree>
    <p:extLst>
      <p:ext uri="{BB962C8B-B14F-4D97-AF65-F5344CB8AC3E}">
        <p14:creationId xmlns:p14="http://schemas.microsoft.com/office/powerpoint/2010/main" val="3750249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52BE-F127-4E58-BE8A-929328BBE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E52999-78C9-44A6-BE5D-67355D3C99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3CBEA5-9D11-4FBE-B64B-7EB38E8B81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312404-F06A-4717-8DFF-46F2300CB985}"/>
              </a:ext>
            </a:extLst>
          </p:cNvPr>
          <p:cNvSpPr>
            <a:spLocks noGrp="1"/>
          </p:cNvSpPr>
          <p:nvPr>
            <p:ph type="dt" sz="half" idx="10"/>
          </p:nvPr>
        </p:nvSpPr>
        <p:spPr/>
        <p:txBody>
          <a:bodyPr/>
          <a:lstStyle/>
          <a:p>
            <a:fld id="{3A7BDFAE-4359-4A59-B89F-2B7530A25FB7}" type="datetimeFigureOut">
              <a:rPr lang="en-IN" smtClean="0"/>
              <a:t>13-03-2023</a:t>
            </a:fld>
            <a:endParaRPr lang="en-IN"/>
          </a:p>
        </p:txBody>
      </p:sp>
      <p:sp>
        <p:nvSpPr>
          <p:cNvPr id="6" name="Footer Placeholder 5">
            <a:extLst>
              <a:ext uri="{FF2B5EF4-FFF2-40B4-BE49-F238E27FC236}">
                <a16:creationId xmlns:a16="http://schemas.microsoft.com/office/drawing/2014/main" id="{D66FC9CA-2965-4A64-A862-B9D921C062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326404-8205-4DE3-80D3-6A8B3A31EBC6}"/>
              </a:ext>
            </a:extLst>
          </p:cNvPr>
          <p:cNvSpPr>
            <a:spLocks noGrp="1"/>
          </p:cNvSpPr>
          <p:nvPr>
            <p:ph type="sldNum" sz="quarter" idx="12"/>
          </p:nvPr>
        </p:nvSpPr>
        <p:spPr/>
        <p:txBody>
          <a:bodyPr/>
          <a:lstStyle/>
          <a:p>
            <a:fld id="{E657D173-AD88-4AF5-9530-B2D742B20E82}" type="slidenum">
              <a:rPr lang="en-IN" smtClean="0"/>
              <a:t>‹#›</a:t>
            </a:fld>
            <a:endParaRPr lang="en-IN"/>
          </a:p>
        </p:txBody>
      </p:sp>
    </p:spTree>
    <p:extLst>
      <p:ext uri="{BB962C8B-B14F-4D97-AF65-F5344CB8AC3E}">
        <p14:creationId xmlns:p14="http://schemas.microsoft.com/office/powerpoint/2010/main" val="3177362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59662C-852C-4EF6-AD94-CA41EB6549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CE7728-2C26-4AC9-8633-8C56605D1B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DC50B3-9090-4497-8234-3BAFCD88E6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BDFAE-4359-4A59-B89F-2B7530A25FB7}" type="datetimeFigureOut">
              <a:rPr lang="en-IN" smtClean="0"/>
              <a:t>13-03-2023</a:t>
            </a:fld>
            <a:endParaRPr lang="en-IN"/>
          </a:p>
        </p:txBody>
      </p:sp>
      <p:sp>
        <p:nvSpPr>
          <p:cNvPr id="5" name="Footer Placeholder 4">
            <a:extLst>
              <a:ext uri="{FF2B5EF4-FFF2-40B4-BE49-F238E27FC236}">
                <a16:creationId xmlns:a16="http://schemas.microsoft.com/office/drawing/2014/main" id="{93794FF3-5E30-4716-8558-02AF235ADF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EF9542-1B6A-4DD5-9690-B54690542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7D173-AD88-4AF5-9530-B2D742B20E82}" type="slidenum">
              <a:rPr lang="en-IN" smtClean="0"/>
              <a:t>‹#›</a:t>
            </a:fld>
            <a:endParaRPr lang="en-IN"/>
          </a:p>
        </p:txBody>
      </p:sp>
    </p:spTree>
    <p:extLst>
      <p:ext uri="{BB962C8B-B14F-4D97-AF65-F5344CB8AC3E}">
        <p14:creationId xmlns:p14="http://schemas.microsoft.com/office/powerpoint/2010/main" val="4009271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customXml" Target="../ink/ink9.xml"/><Relationship Id="rId4" Type="http://schemas.openxmlformats.org/officeDocument/2006/relationships/image" Target="../media/image27.emf"/></Relationships>
</file>

<file path=ppt/slides/_rels/slide2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customXml" Target="../ink/ink10.xml"/></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customXml" Target="../ink/ink11.xml"/></Relationships>
</file>

<file path=ppt/slides/_rels/slide2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customXml" Target="../ink/ink12.xml"/></Relationships>
</file>

<file path=ppt/slides/_rels/slide2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customXml" Target="../ink/ink13.xml"/></Relationships>
</file>

<file path=ppt/slides/_rels/slide2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customXml" Target="../ink/ink14.xml"/></Relationships>
</file>

<file path=ppt/slides/_rels/slide2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customXml" Target="../ink/ink15.xml"/></Relationships>
</file>

<file path=ppt/slides/_rels/slide3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customXml" Target="../ink/ink16.xml"/></Relationships>
</file>

<file path=ppt/slides/_rels/slide34.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customXml" Target="../ink/ink17.xml"/></Relationships>
</file>

<file path=ppt/slides/_rels/slide35.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customXml" Target="../ink/ink18.xml"/></Relationships>
</file>

<file path=ppt/slides/_rels/slide36.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customXml" Target="../ink/ink19.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customXml" Target="../ink/ink20.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5" Type="http://schemas.openxmlformats.org/officeDocument/2006/relationships/image" Target="../media/image66.png"/><Relationship Id="rId4" Type="http://schemas.openxmlformats.org/officeDocument/2006/relationships/customXml" Target="../ink/ink21.xml"/></Relationships>
</file>

<file path=ppt/slides/_rels/slide3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44.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4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customXml" Target="../ink/ink25.xml"/><Relationship Id="rId4" Type="http://schemas.openxmlformats.org/officeDocument/2006/relationships/image" Target="../media/image78.png"/></Relationships>
</file>

<file path=ppt/slides/_rels/slide47.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4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6.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customXml" Target="../ink/ink29.xml"/><Relationship Id="rId5" Type="http://schemas.openxmlformats.org/officeDocument/2006/relationships/image" Target="../media/image85.png"/><Relationship Id="rId4" Type="http://schemas.openxmlformats.org/officeDocument/2006/relationships/customXml" Target="../ink/ink2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 Id="rId5" Type="http://schemas.openxmlformats.org/officeDocument/2006/relationships/image" Target="../media/image89.png"/><Relationship Id="rId4" Type="http://schemas.openxmlformats.org/officeDocument/2006/relationships/customXml" Target="../ink/ink30.xml"/></Relationships>
</file>

<file path=ppt/slides/_rels/slide5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 Id="rId5" Type="http://schemas.openxmlformats.org/officeDocument/2006/relationships/image" Target="../media/image92.png"/><Relationship Id="rId4" Type="http://schemas.openxmlformats.org/officeDocument/2006/relationships/customXml" Target="../ink/ink31.xml"/></Relationships>
</file>

<file path=ppt/slides/_rels/slide5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 Id="rId5" Type="http://schemas.openxmlformats.org/officeDocument/2006/relationships/image" Target="../media/image95.png"/><Relationship Id="rId4" Type="http://schemas.openxmlformats.org/officeDocument/2006/relationships/customXml" Target="../ink/ink32.xml"/></Relationships>
</file>

<file path=ppt/slides/_rels/slide5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 Id="rId5" Type="http://schemas.openxmlformats.org/officeDocument/2006/relationships/image" Target="../media/image98.png"/><Relationship Id="rId4" Type="http://schemas.openxmlformats.org/officeDocument/2006/relationships/customXml" Target="../ink/ink33.xml"/></Relationships>
</file>

<file path=ppt/slides/_rels/slide5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 Id="rId5" Type="http://schemas.openxmlformats.org/officeDocument/2006/relationships/image" Target="../media/image101.png"/><Relationship Id="rId4" Type="http://schemas.openxmlformats.org/officeDocument/2006/relationships/customXml" Target="../ink/ink34.xml"/></Relationships>
</file>

<file path=ppt/slides/_rels/slide5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emf"/><Relationship Id="rId1" Type="http://schemas.openxmlformats.org/officeDocument/2006/relationships/slideLayout" Target="../slideLayouts/slideLayout7.xml"/><Relationship Id="rId5" Type="http://schemas.openxmlformats.org/officeDocument/2006/relationships/image" Target="../media/image104.png"/><Relationship Id="rId4" Type="http://schemas.openxmlformats.org/officeDocument/2006/relationships/customXml" Target="../ink/ink35.xml"/></Relationships>
</file>

<file path=ppt/slides/_rels/slide5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3.png"/><Relationship Id="rId1" Type="http://schemas.openxmlformats.org/officeDocument/2006/relationships/slideLayout" Target="../slideLayouts/slideLayout7.xml"/><Relationship Id="rId5" Type="http://schemas.openxmlformats.org/officeDocument/2006/relationships/image" Target="../media/image107.png"/><Relationship Id="rId4" Type="http://schemas.openxmlformats.org/officeDocument/2006/relationships/customXml" Target="../ink/ink36.xml"/></Relationships>
</file>

<file path=ppt/slides/_rels/slide57.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106.wmf"/><Relationship Id="rId2"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customXml" Target="../ink/ink37.xml"/><Relationship Id="rId5" Type="http://schemas.openxmlformats.org/officeDocument/2006/relationships/image" Target="../media/image109.png"/><Relationship Id="rId4" Type="http://schemas.openxmlformats.org/officeDocument/2006/relationships/image" Target="../media/image108.png"/></Relationships>
</file>

<file path=ppt/slides/_rels/slide58.x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image" Target="../media/image113.png"/><Relationship Id="rId4" Type="http://schemas.openxmlformats.org/officeDocument/2006/relationships/customXml" Target="../ink/ink38.xml"/></Relationships>
</file>

<file path=ppt/slides/_rels/slide59.x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image" Target="../media/image112.png"/><Relationship Id="rId1" Type="http://schemas.openxmlformats.org/officeDocument/2006/relationships/slideLayout" Target="../slideLayouts/slideLayout7.xml"/><Relationship Id="rId6" Type="http://schemas.openxmlformats.org/officeDocument/2006/relationships/image" Target="../media/image117.png"/><Relationship Id="rId5" Type="http://schemas.openxmlformats.org/officeDocument/2006/relationships/customXml" Target="../ink/ink39.xml"/><Relationship Id="rId4" Type="http://schemas.openxmlformats.org/officeDocument/2006/relationships/image" Target="../media/image114.e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6.xml"/></Relationships>
</file>

<file path=ppt/slides/_rels/slide6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61.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118.wmf"/><Relationship Id="rId4" Type="http://schemas.openxmlformats.org/officeDocument/2006/relationships/oleObject" Target="../embeddings/oleObject4.bin"/></Relationships>
</file>

<file path=ppt/slides/_rels/slide63.x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120.wmf"/><Relationship Id="rId4" Type="http://schemas.openxmlformats.org/officeDocument/2006/relationships/oleObject" Target="../embeddings/oleObject6.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1.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3.wmf"/><Relationship Id="rId5" Type="http://schemas.openxmlformats.org/officeDocument/2006/relationships/oleObject" Target="../embeddings/oleObject9.bin"/><Relationship Id="rId4" Type="http://schemas.openxmlformats.org/officeDocument/2006/relationships/image" Target="../media/image122.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4.wmf"/></Relationships>
</file>

<file path=ppt/slides/_rels/slide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61151-3115-4372-A60A-E155B56833D8}"/>
              </a:ext>
            </a:extLst>
          </p:cNvPr>
          <p:cNvSpPr>
            <a:spLocks noGrp="1"/>
          </p:cNvSpPr>
          <p:nvPr>
            <p:ph type="ctrTitle"/>
          </p:nvPr>
        </p:nvSpPr>
        <p:spPr/>
        <p:txBody>
          <a:bodyPr/>
          <a:lstStyle/>
          <a:p>
            <a:r>
              <a:rPr lang="en-IN" dirty="0">
                <a:solidFill>
                  <a:srgbClr val="00B0F0"/>
                </a:solidFill>
              </a:rPr>
              <a:t>Signal Dispersion in </a:t>
            </a:r>
            <a:r>
              <a:rPr lang="en-IN" dirty="0" err="1">
                <a:solidFill>
                  <a:srgbClr val="00B0F0"/>
                </a:solidFill>
              </a:rPr>
              <a:t>Fibers</a:t>
            </a:r>
            <a:endParaRPr lang="en-IN" dirty="0">
              <a:solidFill>
                <a:srgbClr val="00B0F0"/>
              </a:solidFill>
            </a:endParaRPr>
          </a:p>
        </p:txBody>
      </p:sp>
      <p:sp>
        <p:nvSpPr>
          <p:cNvPr id="3" name="Subtitle 2">
            <a:extLst>
              <a:ext uri="{FF2B5EF4-FFF2-40B4-BE49-F238E27FC236}">
                <a16:creationId xmlns:a16="http://schemas.microsoft.com/office/drawing/2014/main" id="{BD394772-5D43-4F4F-80A6-341DFC4FF8E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17981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A15D1-C0BB-4AE8-8F67-7227CCE64F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A458B7-8E0F-407C-9602-3246F838D82D}"/>
              </a:ext>
            </a:extLst>
          </p:cNvPr>
          <p:cNvSpPr>
            <a:spLocks noGrp="1"/>
          </p:cNvSpPr>
          <p:nvPr>
            <p:ph idx="1"/>
          </p:nvPr>
        </p:nvSpPr>
        <p:spPr/>
        <p:txBody>
          <a:bodyPr>
            <a:normAutofit fontScale="92500" lnSpcReduction="20000"/>
          </a:bodyPr>
          <a:lstStyle/>
          <a:p>
            <a:r>
              <a:rPr lang="en-US" dirty="0">
                <a:solidFill>
                  <a:srgbClr val="00B0F0"/>
                </a:solidFill>
              </a:rPr>
              <a:t>Waveguide dispersion </a:t>
            </a:r>
            <a:r>
              <a:rPr lang="en-US" dirty="0"/>
              <a:t>causes pulse spreading because only part of the optical power propagation along a fiber is confined to the core.</a:t>
            </a:r>
          </a:p>
          <a:p>
            <a:r>
              <a:rPr lang="en-US" dirty="0"/>
              <a:t>Within a single propagating mode, the cross-sectional distribution of light in the optical fiber varies for different wavelengths. </a:t>
            </a:r>
          </a:p>
          <a:p>
            <a:r>
              <a:rPr lang="en-US" dirty="0"/>
              <a:t>Shorter wavelengths are more completely confined to the fiber core, whereas a larger portion of the optical power at longer wavelengths propagates in the cladding. </a:t>
            </a:r>
          </a:p>
          <a:p>
            <a:r>
              <a:rPr lang="en-US" dirty="0"/>
              <a:t>The refractive index is lower in the cladding than in the core, so the fraction of light power propagating in the cladding travels faster than the light confined to the core. </a:t>
            </a:r>
          </a:p>
          <a:p>
            <a:r>
              <a:rPr lang="en-US" dirty="0"/>
              <a:t>The index of refraction depends on the wavelength  so that different spectral components within a single mode have different propagation speeds.</a:t>
            </a:r>
            <a:endParaRPr lang="en-IN" dirty="0"/>
          </a:p>
        </p:txBody>
      </p:sp>
    </p:spTree>
    <p:extLst>
      <p:ext uri="{BB962C8B-B14F-4D97-AF65-F5344CB8AC3E}">
        <p14:creationId xmlns:p14="http://schemas.microsoft.com/office/powerpoint/2010/main" val="1896330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2E3C-7AC9-4654-8484-6579F65858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64CF38-181E-4C26-8BCE-2ECCC4F2C5BF}"/>
              </a:ext>
            </a:extLst>
          </p:cNvPr>
          <p:cNvSpPr>
            <a:spLocks noGrp="1"/>
          </p:cNvSpPr>
          <p:nvPr>
            <p:ph idx="1"/>
          </p:nvPr>
        </p:nvSpPr>
        <p:spPr/>
        <p:txBody>
          <a:bodyPr/>
          <a:lstStyle/>
          <a:p>
            <a:r>
              <a:rPr lang="en-US" dirty="0"/>
              <a:t>Dispersion thus arises because the difference in core-cladding spatial power distributions, together with the speed variations of the various wavelengths, causes a change in propagation velocity for each spectral component. </a:t>
            </a:r>
          </a:p>
          <a:p>
            <a:r>
              <a:rPr lang="en-US" dirty="0"/>
              <a:t>The degree of waveguide dispersion depends on the fiber design.</a:t>
            </a:r>
          </a:p>
          <a:p>
            <a:r>
              <a:rPr lang="en-US" dirty="0"/>
              <a:t>Waveguide dispersion usually can be ignored in multimode fibers, but its effect is significant in single-mode fibers.</a:t>
            </a:r>
            <a:endParaRPr lang="en-IN" dirty="0"/>
          </a:p>
        </p:txBody>
      </p:sp>
    </p:spTree>
    <p:extLst>
      <p:ext uri="{BB962C8B-B14F-4D97-AF65-F5344CB8AC3E}">
        <p14:creationId xmlns:p14="http://schemas.microsoft.com/office/powerpoint/2010/main" val="170339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4FB0-B51E-4C3E-9443-F1633FCAAA6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421817E-B941-43B3-A1DE-5F5BCC1FD370}"/>
              </a:ext>
            </a:extLst>
          </p:cNvPr>
          <p:cNvPicPr>
            <a:picLocks noGrp="1" noChangeAspect="1"/>
          </p:cNvPicPr>
          <p:nvPr>
            <p:ph idx="1"/>
          </p:nvPr>
        </p:nvPicPr>
        <p:blipFill>
          <a:blip r:embed="rId2"/>
          <a:stretch>
            <a:fillRect/>
          </a:stretch>
        </p:blipFill>
        <p:spPr>
          <a:xfrm>
            <a:off x="1903763" y="2540000"/>
            <a:ext cx="8248754" cy="2875280"/>
          </a:xfrm>
        </p:spPr>
      </p:pic>
    </p:spTree>
    <p:extLst>
      <p:ext uri="{BB962C8B-B14F-4D97-AF65-F5344CB8AC3E}">
        <p14:creationId xmlns:p14="http://schemas.microsoft.com/office/powerpoint/2010/main" val="800911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661E-28AF-4AD9-9F97-AD6ADE522929}"/>
              </a:ext>
            </a:extLst>
          </p:cNvPr>
          <p:cNvSpPr>
            <a:spLocks noGrp="1"/>
          </p:cNvSpPr>
          <p:nvPr>
            <p:ph type="title"/>
          </p:nvPr>
        </p:nvSpPr>
        <p:spPr/>
        <p:txBody>
          <a:bodyPr/>
          <a:lstStyle/>
          <a:p>
            <a:r>
              <a:rPr lang="en-US" dirty="0">
                <a:solidFill>
                  <a:srgbClr val="C00000"/>
                </a:solidFill>
              </a:rPr>
              <a:t>Polarization-mode dispersion</a:t>
            </a:r>
            <a:endParaRPr lang="en-IN" dirty="0">
              <a:solidFill>
                <a:srgbClr val="C00000"/>
              </a:solidFill>
            </a:endParaRPr>
          </a:p>
        </p:txBody>
      </p:sp>
      <p:sp>
        <p:nvSpPr>
          <p:cNvPr id="3" name="Content Placeholder 2">
            <a:extLst>
              <a:ext uri="{FF2B5EF4-FFF2-40B4-BE49-F238E27FC236}">
                <a16:creationId xmlns:a16="http://schemas.microsoft.com/office/drawing/2014/main" id="{D60BA1B8-AF5A-47CD-9B1C-7872A6BBA736}"/>
              </a:ext>
            </a:extLst>
          </p:cNvPr>
          <p:cNvSpPr>
            <a:spLocks noGrp="1"/>
          </p:cNvSpPr>
          <p:nvPr>
            <p:ph idx="1"/>
          </p:nvPr>
        </p:nvSpPr>
        <p:spPr/>
        <p:txBody>
          <a:bodyPr>
            <a:normAutofit lnSpcReduction="10000"/>
          </a:bodyPr>
          <a:lstStyle/>
          <a:p>
            <a:r>
              <a:rPr lang="en-US" dirty="0">
                <a:solidFill>
                  <a:srgbClr val="00B0F0"/>
                </a:solidFill>
              </a:rPr>
              <a:t>Polarization-mode dispersion </a:t>
            </a:r>
            <a:r>
              <a:rPr lang="en-US" dirty="0"/>
              <a:t>results from the fact that light-signal energy at a given wavelength in a single-mode fiber actually occupies two orthogonal polarization states or modes. </a:t>
            </a:r>
          </a:p>
          <a:p>
            <a:r>
              <a:rPr lang="en-US" dirty="0"/>
              <a:t>At the start of the fiber the two polarization states are aligned.</a:t>
            </a:r>
          </a:p>
          <a:p>
            <a:r>
              <a:rPr lang="en-US" dirty="0"/>
              <a:t>However, since fiber material is not perfectly uniform throughout its length, each polarization mode will encounter a slightly different refractive index. </a:t>
            </a:r>
          </a:p>
          <a:p>
            <a:r>
              <a:rPr lang="en-US" dirty="0"/>
              <a:t>Consequently each mode will travel at a slightly different velocity. </a:t>
            </a:r>
          </a:p>
          <a:p>
            <a:r>
              <a:rPr lang="en-US" dirty="0"/>
              <a:t>The resulting difference in propagation times between the two orthogonal polarization modes will cause pulse spreading</a:t>
            </a:r>
            <a:r>
              <a:rPr lang="en-US"/>
              <a:t>. </a:t>
            </a:r>
            <a:endParaRPr lang="en-IN" dirty="0"/>
          </a:p>
        </p:txBody>
      </p:sp>
    </p:spTree>
    <p:extLst>
      <p:ext uri="{BB962C8B-B14F-4D97-AF65-F5344CB8AC3E}">
        <p14:creationId xmlns:p14="http://schemas.microsoft.com/office/powerpoint/2010/main" val="3782328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a:extLst>
              <a:ext uri="{FF2B5EF4-FFF2-40B4-BE49-F238E27FC236}">
                <a16:creationId xmlns:a16="http://schemas.microsoft.com/office/drawing/2014/main" id="{A26406B1-F32D-44D2-B281-298B50AC6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025" y="1977328"/>
            <a:ext cx="7641442" cy="421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3">
            <a:extLst>
              <a:ext uri="{FF2B5EF4-FFF2-40B4-BE49-F238E27FC236}">
                <a16:creationId xmlns:a16="http://schemas.microsoft.com/office/drawing/2014/main" id="{9C347A07-5FA3-43C9-B418-29191FC11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8292" y="802165"/>
            <a:ext cx="4838908" cy="96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a:extLst>
              <a:ext uri="{FF2B5EF4-FFF2-40B4-BE49-F238E27FC236}">
                <a16:creationId xmlns:a16="http://schemas.microsoft.com/office/drawing/2014/main" id="{B96A3FDF-3600-4742-A2E2-15F706299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5202" y="194422"/>
            <a:ext cx="2687322" cy="89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3" name="Picture 3">
            <a:extLst>
              <a:ext uri="{FF2B5EF4-FFF2-40B4-BE49-F238E27FC236}">
                <a16:creationId xmlns:a16="http://schemas.microsoft.com/office/drawing/2014/main" id="{4F60748D-FCBA-4FB2-979A-D930925CD6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8366" y="1424310"/>
            <a:ext cx="8433525" cy="511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4">
            <a:extLst>
              <a:ext uri="{FF2B5EF4-FFF2-40B4-BE49-F238E27FC236}">
                <a16:creationId xmlns:a16="http://schemas.microsoft.com/office/drawing/2014/main" id="{687D45C5-04D6-4922-A4D3-86E97AB780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3640" y="992265"/>
            <a:ext cx="2778051" cy="419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a:extLst>
              <a:ext uri="{FF2B5EF4-FFF2-40B4-BE49-F238E27FC236}">
                <a16:creationId xmlns:a16="http://schemas.microsoft.com/office/drawing/2014/main" id="{E4CB427E-F745-43D8-A142-5F4CE4148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735" y="1615850"/>
            <a:ext cx="7874747" cy="463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3">
            <a:extLst>
              <a:ext uri="{FF2B5EF4-FFF2-40B4-BE49-F238E27FC236}">
                <a16:creationId xmlns:a16="http://schemas.microsoft.com/office/drawing/2014/main" id="{AA37BB3F-4D65-4035-B54E-9D7AC1919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275" y="318274"/>
            <a:ext cx="5999670" cy="10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a:extLst>
              <a:ext uri="{FF2B5EF4-FFF2-40B4-BE49-F238E27FC236}">
                <a16:creationId xmlns:a16="http://schemas.microsoft.com/office/drawing/2014/main" id="{FB31A09D-41E1-44B5-B8CA-4A3679D9F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129" y="1562565"/>
            <a:ext cx="8073488" cy="304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a:extLst>
              <a:ext uri="{FF2B5EF4-FFF2-40B4-BE49-F238E27FC236}">
                <a16:creationId xmlns:a16="http://schemas.microsoft.com/office/drawing/2014/main" id="{08D46FB2-850A-42B5-ADFB-79EAEEE9E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875" y="1700820"/>
            <a:ext cx="7464303" cy="452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5" name="Picture 5">
            <a:extLst>
              <a:ext uri="{FF2B5EF4-FFF2-40B4-BE49-F238E27FC236}">
                <a16:creationId xmlns:a16="http://schemas.microsoft.com/office/drawing/2014/main" id="{550FAB21-CEBF-400B-9772-C6745FBFFB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929" y="257788"/>
            <a:ext cx="3797678" cy="9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a:extLst>
              <a:ext uri="{FF2B5EF4-FFF2-40B4-BE49-F238E27FC236}">
                <a16:creationId xmlns:a16="http://schemas.microsoft.com/office/drawing/2014/main" id="{C84E101C-3269-4B2D-A395-92180C817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620" y="1216928"/>
            <a:ext cx="7811380" cy="525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3">
            <a:extLst>
              <a:ext uri="{FF2B5EF4-FFF2-40B4-BE49-F238E27FC236}">
                <a16:creationId xmlns:a16="http://schemas.microsoft.com/office/drawing/2014/main" id="{C85C95CF-A70B-4EE6-BEC0-9E39EF6EE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3057" y="525656"/>
            <a:ext cx="4523514" cy="89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7A5DC-108A-4CD2-9E82-B2E766C9556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FCA513F-913F-4915-BD2F-09BC237083EA}"/>
              </a:ext>
            </a:extLst>
          </p:cNvPr>
          <p:cNvSpPr>
            <a:spLocks noGrp="1"/>
          </p:cNvSpPr>
          <p:nvPr>
            <p:ph idx="1"/>
          </p:nvPr>
        </p:nvSpPr>
        <p:spPr/>
        <p:txBody>
          <a:bodyPr/>
          <a:lstStyle/>
          <a:p>
            <a:pPr algn="just"/>
            <a:r>
              <a:rPr lang="en-US" dirty="0"/>
              <a:t>An optical signal weakens from attenuation mechanisms and broadens due to dispersion effects as it travels along a fiber.</a:t>
            </a:r>
          </a:p>
          <a:p>
            <a:pPr algn="just"/>
            <a:r>
              <a:rPr lang="en-US" dirty="0"/>
              <a:t>Eventually these two factors will cause neighboring pulses to overlap.</a:t>
            </a:r>
          </a:p>
          <a:p>
            <a:pPr algn="just"/>
            <a:r>
              <a:rPr lang="en-US" dirty="0"/>
              <a:t>After a certain amount of overlap occurs, the receiver can no longer distinguish the individual adjacent pulses and errors arise when interpreting the received signal</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D284240-FE67-496F-8050-C9C671AC710C}"/>
                  </a:ext>
                </a:extLst>
              </p14:cNvPr>
              <p14:cNvContentPartPr/>
              <p14:nvPr/>
            </p14:nvContentPartPr>
            <p14:xfrm>
              <a:off x="6083280" y="507960"/>
              <a:ext cx="3403800" cy="387720"/>
            </p14:xfrm>
          </p:contentPart>
        </mc:Choice>
        <mc:Fallback xmlns="">
          <p:pic>
            <p:nvPicPr>
              <p:cNvPr id="4" name="Ink 3">
                <a:extLst>
                  <a:ext uri="{FF2B5EF4-FFF2-40B4-BE49-F238E27FC236}">
                    <a16:creationId xmlns:a16="http://schemas.microsoft.com/office/drawing/2014/main" id="{7D284240-FE67-496F-8050-C9C671AC710C}"/>
                  </a:ext>
                </a:extLst>
              </p:cNvPr>
              <p:cNvPicPr/>
              <p:nvPr/>
            </p:nvPicPr>
            <p:blipFill>
              <a:blip r:embed="rId3"/>
              <a:stretch>
                <a:fillRect/>
              </a:stretch>
            </p:blipFill>
            <p:spPr>
              <a:xfrm>
                <a:off x="6073920" y="498600"/>
                <a:ext cx="3422520" cy="406440"/>
              </a:xfrm>
              <a:prstGeom prst="rect">
                <a:avLst/>
              </a:prstGeom>
            </p:spPr>
          </p:pic>
        </mc:Fallback>
      </mc:AlternateContent>
    </p:spTree>
    <p:extLst>
      <p:ext uri="{BB962C8B-B14F-4D97-AF65-F5344CB8AC3E}">
        <p14:creationId xmlns:p14="http://schemas.microsoft.com/office/powerpoint/2010/main" val="2859455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a:extLst>
              <a:ext uri="{FF2B5EF4-FFF2-40B4-BE49-F238E27FC236}">
                <a16:creationId xmlns:a16="http://schemas.microsoft.com/office/drawing/2014/main" id="{C0D3647C-3FE2-4FA3-A462-F6D73AE4C2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8366" y="1424311"/>
            <a:ext cx="8233344" cy="453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Picture 3">
            <a:extLst>
              <a:ext uri="{FF2B5EF4-FFF2-40B4-BE49-F238E27FC236}">
                <a16:creationId xmlns:a16="http://schemas.microsoft.com/office/drawing/2014/main" id="{CB8D132D-2802-4D51-A078-1224CF9CAD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3456" y="617826"/>
            <a:ext cx="3331069" cy="691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3BCFA032-3D30-4F9F-85FD-8F0201CC703B}"/>
                  </a:ext>
                </a:extLst>
              </p14:cNvPr>
              <p14:cNvContentPartPr/>
              <p14:nvPr/>
            </p14:nvContentPartPr>
            <p14:xfrm>
              <a:off x="2927520" y="95400"/>
              <a:ext cx="9258480" cy="6159600"/>
            </p14:xfrm>
          </p:contentPart>
        </mc:Choice>
        <mc:Fallback xmlns="">
          <p:pic>
            <p:nvPicPr>
              <p:cNvPr id="2" name="Ink 1">
                <a:extLst>
                  <a:ext uri="{FF2B5EF4-FFF2-40B4-BE49-F238E27FC236}">
                    <a16:creationId xmlns:a16="http://schemas.microsoft.com/office/drawing/2014/main" id="{3BCFA032-3D30-4F9F-85FD-8F0201CC703B}"/>
                  </a:ext>
                </a:extLst>
              </p:cNvPr>
              <p:cNvPicPr/>
              <p:nvPr/>
            </p:nvPicPr>
            <p:blipFill>
              <a:blip r:embed="rId6"/>
              <a:stretch>
                <a:fillRect/>
              </a:stretch>
            </p:blipFill>
            <p:spPr>
              <a:xfrm>
                <a:off x="2918160" y="86040"/>
                <a:ext cx="9277200" cy="617832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a:extLst>
              <a:ext uri="{FF2B5EF4-FFF2-40B4-BE49-F238E27FC236}">
                <a16:creationId xmlns:a16="http://schemas.microsoft.com/office/drawing/2014/main" id="{17051767-F098-4EAE-A6E3-73B37500E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5202" y="456529"/>
            <a:ext cx="3250421" cy="538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Picture 3">
            <a:extLst>
              <a:ext uri="{FF2B5EF4-FFF2-40B4-BE49-F238E27FC236}">
                <a16:creationId xmlns:a16="http://schemas.microsoft.com/office/drawing/2014/main" id="{ED1BA2AF-6FE0-4E88-8C75-676E4AE94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3764" y="1493437"/>
            <a:ext cx="8746038" cy="4457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BE5AE42-72B0-4ECB-9705-103B088F71E0}"/>
                  </a:ext>
                </a:extLst>
              </p14:cNvPr>
              <p14:cNvContentPartPr/>
              <p14:nvPr/>
            </p14:nvContentPartPr>
            <p14:xfrm>
              <a:off x="2063880" y="438120"/>
              <a:ext cx="10122120" cy="4661280"/>
            </p14:xfrm>
          </p:contentPart>
        </mc:Choice>
        <mc:Fallback xmlns="">
          <p:pic>
            <p:nvPicPr>
              <p:cNvPr id="2" name="Ink 1">
                <a:extLst>
                  <a:ext uri="{FF2B5EF4-FFF2-40B4-BE49-F238E27FC236}">
                    <a16:creationId xmlns:a16="http://schemas.microsoft.com/office/drawing/2014/main" id="{1BE5AE42-72B0-4ECB-9705-103B088F71E0}"/>
                  </a:ext>
                </a:extLst>
              </p:cNvPr>
              <p:cNvPicPr/>
              <p:nvPr/>
            </p:nvPicPr>
            <p:blipFill>
              <a:blip r:embed="rId5"/>
              <a:stretch>
                <a:fillRect/>
              </a:stretch>
            </p:blipFill>
            <p:spPr>
              <a:xfrm>
                <a:off x="2054520" y="428760"/>
                <a:ext cx="10140840" cy="468000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a:extLst>
              <a:ext uri="{FF2B5EF4-FFF2-40B4-BE49-F238E27FC236}">
                <a16:creationId xmlns:a16="http://schemas.microsoft.com/office/drawing/2014/main" id="{9140E149-BAA7-4D63-8E54-038FF4F12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9565" y="551579"/>
            <a:ext cx="3871126" cy="65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Picture 3">
            <a:extLst>
              <a:ext uri="{FF2B5EF4-FFF2-40B4-BE49-F238E27FC236}">
                <a16:creationId xmlns:a16="http://schemas.microsoft.com/office/drawing/2014/main" id="{3452C5F6-D940-42FC-AAA3-9F54876538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7712" y="1769947"/>
            <a:ext cx="7353412" cy="442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EA32C64-79B6-4F8E-8E12-714FC96F011B}"/>
                  </a:ext>
                </a:extLst>
              </p14:cNvPr>
              <p14:cNvContentPartPr/>
              <p14:nvPr/>
            </p14:nvContentPartPr>
            <p14:xfrm>
              <a:off x="184320" y="457200"/>
              <a:ext cx="12001680" cy="6020280"/>
            </p14:xfrm>
          </p:contentPart>
        </mc:Choice>
        <mc:Fallback xmlns="">
          <p:pic>
            <p:nvPicPr>
              <p:cNvPr id="2" name="Ink 1">
                <a:extLst>
                  <a:ext uri="{FF2B5EF4-FFF2-40B4-BE49-F238E27FC236}">
                    <a16:creationId xmlns:a16="http://schemas.microsoft.com/office/drawing/2014/main" id="{4EA32C64-79B6-4F8E-8E12-714FC96F011B}"/>
                  </a:ext>
                </a:extLst>
              </p:cNvPr>
              <p:cNvPicPr/>
              <p:nvPr/>
            </p:nvPicPr>
            <p:blipFill>
              <a:blip r:embed="rId5"/>
              <a:stretch>
                <a:fillRect/>
              </a:stretch>
            </p:blipFill>
            <p:spPr>
              <a:xfrm>
                <a:off x="174960" y="447840"/>
                <a:ext cx="12020400" cy="603900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a:extLst>
              <a:ext uri="{FF2B5EF4-FFF2-40B4-BE49-F238E27FC236}">
                <a16:creationId xmlns:a16="http://schemas.microsoft.com/office/drawing/2014/main" id="{80792F09-34E8-484A-9008-792F54169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238" y="1562565"/>
            <a:ext cx="8540097" cy="416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5" name="Picture 3">
            <a:extLst>
              <a:ext uri="{FF2B5EF4-FFF2-40B4-BE49-F238E27FC236}">
                <a16:creationId xmlns:a16="http://schemas.microsoft.com/office/drawing/2014/main" id="{2495DADA-61F1-4954-B3B5-A82C4A120D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6947" y="643749"/>
            <a:ext cx="3191375" cy="62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a:extLst>
              <a:ext uri="{FF2B5EF4-FFF2-40B4-BE49-F238E27FC236}">
                <a16:creationId xmlns:a16="http://schemas.microsoft.com/office/drawing/2014/main" id="{DAAB52AC-9EC8-4BEF-88A0-30937DF76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002" y="1562565"/>
            <a:ext cx="7239640" cy="4526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Picture 3">
            <a:extLst>
              <a:ext uri="{FF2B5EF4-FFF2-40B4-BE49-F238E27FC236}">
                <a16:creationId xmlns:a16="http://schemas.microsoft.com/office/drawing/2014/main" id="{FD742FBD-BC7B-4A3D-A9A9-463DFFD16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801" y="282270"/>
            <a:ext cx="3663745" cy="7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56F657A-5775-4A6F-A27C-030C48382BCF}"/>
                  </a:ext>
                </a:extLst>
              </p14:cNvPr>
              <p14:cNvContentPartPr/>
              <p14:nvPr/>
            </p14:nvContentPartPr>
            <p14:xfrm>
              <a:off x="4464000" y="5575320"/>
              <a:ext cx="3061080" cy="1225800"/>
            </p14:xfrm>
          </p:contentPart>
        </mc:Choice>
        <mc:Fallback xmlns="">
          <p:pic>
            <p:nvPicPr>
              <p:cNvPr id="2" name="Ink 1">
                <a:extLst>
                  <a:ext uri="{FF2B5EF4-FFF2-40B4-BE49-F238E27FC236}">
                    <a16:creationId xmlns:a16="http://schemas.microsoft.com/office/drawing/2014/main" id="{556F657A-5775-4A6F-A27C-030C48382BCF}"/>
                  </a:ext>
                </a:extLst>
              </p:cNvPr>
              <p:cNvPicPr/>
              <p:nvPr/>
            </p:nvPicPr>
            <p:blipFill>
              <a:blip r:embed="rId5"/>
              <a:stretch>
                <a:fillRect/>
              </a:stretch>
            </p:blipFill>
            <p:spPr>
              <a:xfrm>
                <a:off x="4454640" y="5565960"/>
                <a:ext cx="3079800" cy="124452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a:extLst>
              <a:ext uri="{FF2B5EF4-FFF2-40B4-BE49-F238E27FC236}">
                <a16:creationId xmlns:a16="http://schemas.microsoft.com/office/drawing/2014/main" id="{70C4645A-B3BB-4EDB-A6AF-F387C1D71D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620" y="1562565"/>
            <a:ext cx="8164217" cy="449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Picture 3">
            <a:extLst>
              <a:ext uri="{FF2B5EF4-FFF2-40B4-BE49-F238E27FC236}">
                <a16:creationId xmlns:a16="http://schemas.microsoft.com/office/drawing/2014/main" id="{8C548821-3B9A-46D4-9121-92F8F9770A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518" y="456529"/>
            <a:ext cx="3250421" cy="68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a:extLst>
              <a:ext uri="{FF2B5EF4-FFF2-40B4-BE49-F238E27FC236}">
                <a16:creationId xmlns:a16="http://schemas.microsoft.com/office/drawing/2014/main" id="{67899DBC-1F01-46F1-A9D3-6CA9F7580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872" y="249147"/>
            <a:ext cx="8852609" cy="511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a:extLst>
              <a:ext uri="{FF2B5EF4-FFF2-40B4-BE49-F238E27FC236}">
                <a16:creationId xmlns:a16="http://schemas.microsoft.com/office/drawing/2014/main" id="{1AD605B4-152D-47A2-BDF8-EA24F0935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8930" y="666791"/>
            <a:ext cx="2471299" cy="55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1" name="Picture 3">
            <a:extLst>
              <a:ext uri="{FF2B5EF4-FFF2-40B4-BE49-F238E27FC236}">
                <a16:creationId xmlns:a16="http://schemas.microsoft.com/office/drawing/2014/main" id="{5880927E-E687-44C2-9623-551B1DE40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5018" y="1424311"/>
            <a:ext cx="8419124" cy="5008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A3F4D48-F80D-447F-95F6-245F217BD70A}"/>
                  </a:ext>
                </a:extLst>
              </p14:cNvPr>
              <p14:cNvContentPartPr/>
              <p14:nvPr/>
            </p14:nvContentPartPr>
            <p14:xfrm>
              <a:off x="6127920" y="1809720"/>
              <a:ext cx="2641680" cy="736920"/>
            </p14:xfrm>
          </p:contentPart>
        </mc:Choice>
        <mc:Fallback xmlns="">
          <p:pic>
            <p:nvPicPr>
              <p:cNvPr id="2" name="Ink 1">
                <a:extLst>
                  <a:ext uri="{FF2B5EF4-FFF2-40B4-BE49-F238E27FC236}">
                    <a16:creationId xmlns:a16="http://schemas.microsoft.com/office/drawing/2014/main" id="{1A3F4D48-F80D-447F-95F6-245F217BD70A}"/>
                  </a:ext>
                </a:extLst>
              </p:cNvPr>
              <p:cNvPicPr/>
              <p:nvPr/>
            </p:nvPicPr>
            <p:blipFill>
              <a:blip r:embed="rId5"/>
              <a:stretch>
                <a:fillRect/>
              </a:stretch>
            </p:blipFill>
            <p:spPr>
              <a:xfrm>
                <a:off x="6118560" y="1800360"/>
                <a:ext cx="2660400" cy="75564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a:extLst>
              <a:ext uri="{FF2B5EF4-FFF2-40B4-BE49-F238E27FC236}">
                <a16:creationId xmlns:a16="http://schemas.microsoft.com/office/drawing/2014/main" id="{16D35928-4D25-4C4C-A457-3941EC60E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598" y="1424311"/>
            <a:ext cx="8430645" cy="4908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5" name="Picture 3">
            <a:extLst>
              <a:ext uri="{FF2B5EF4-FFF2-40B4-BE49-F238E27FC236}">
                <a16:creationId xmlns:a16="http://schemas.microsoft.com/office/drawing/2014/main" id="{38A83D73-C16F-4F75-9394-12BD9961A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023" y="456529"/>
            <a:ext cx="2603793" cy="62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75501B1-DDC5-411E-B900-926483B57FC8}"/>
                  </a:ext>
                </a:extLst>
              </p14:cNvPr>
              <p14:cNvContentPartPr/>
              <p14:nvPr/>
            </p14:nvContentPartPr>
            <p14:xfrm>
              <a:off x="2457360" y="235080"/>
              <a:ext cx="9728640" cy="5511960"/>
            </p14:xfrm>
          </p:contentPart>
        </mc:Choice>
        <mc:Fallback xmlns="">
          <p:pic>
            <p:nvPicPr>
              <p:cNvPr id="2" name="Ink 1">
                <a:extLst>
                  <a:ext uri="{FF2B5EF4-FFF2-40B4-BE49-F238E27FC236}">
                    <a16:creationId xmlns:a16="http://schemas.microsoft.com/office/drawing/2014/main" id="{E75501B1-DDC5-411E-B900-926483B57FC8}"/>
                  </a:ext>
                </a:extLst>
              </p:cNvPr>
              <p:cNvPicPr/>
              <p:nvPr/>
            </p:nvPicPr>
            <p:blipFill>
              <a:blip r:embed="rId5"/>
              <a:stretch>
                <a:fillRect/>
              </a:stretch>
            </p:blipFill>
            <p:spPr>
              <a:xfrm>
                <a:off x="2448000" y="225720"/>
                <a:ext cx="9747360" cy="553068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a:extLst>
              <a:ext uri="{FF2B5EF4-FFF2-40B4-BE49-F238E27FC236}">
                <a16:creationId xmlns:a16="http://schemas.microsoft.com/office/drawing/2014/main" id="{15E51F2A-B265-4DAF-8993-AA74059A8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3057" y="502613"/>
            <a:ext cx="4507673" cy="691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79" name="Picture 3">
            <a:extLst>
              <a:ext uri="{FF2B5EF4-FFF2-40B4-BE49-F238E27FC236}">
                <a16:creationId xmlns:a16="http://schemas.microsoft.com/office/drawing/2014/main" id="{7B80E02E-7B51-4C5A-8221-8D565E7DF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6620" y="1562565"/>
            <a:ext cx="8105171" cy="4775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837A-B721-4CA6-A54F-8B0E053614D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726676B-0E8F-4F22-B97D-F359A3576DA8}"/>
              </a:ext>
            </a:extLst>
          </p:cNvPr>
          <p:cNvPicPr>
            <a:picLocks noGrp="1" noChangeAspect="1"/>
          </p:cNvPicPr>
          <p:nvPr>
            <p:ph idx="1"/>
          </p:nvPr>
        </p:nvPicPr>
        <p:blipFill>
          <a:blip r:embed="rId2"/>
          <a:stretch>
            <a:fillRect/>
          </a:stretch>
        </p:blipFill>
        <p:spPr>
          <a:xfrm>
            <a:off x="2566302" y="1825625"/>
            <a:ext cx="7059396" cy="4351338"/>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E92FFEF-BA0C-4550-9A95-CEFD1095F22D}"/>
                  </a:ext>
                </a:extLst>
              </p14:cNvPr>
              <p14:cNvContentPartPr/>
              <p14:nvPr/>
            </p14:nvContentPartPr>
            <p14:xfrm>
              <a:off x="4660920" y="6140520"/>
              <a:ext cx="2324520" cy="25560"/>
            </p14:xfrm>
          </p:contentPart>
        </mc:Choice>
        <mc:Fallback xmlns="">
          <p:pic>
            <p:nvPicPr>
              <p:cNvPr id="3" name="Ink 2">
                <a:extLst>
                  <a:ext uri="{FF2B5EF4-FFF2-40B4-BE49-F238E27FC236}">
                    <a16:creationId xmlns:a16="http://schemas.microsoft.com/office/drawing/2014/main" id="{AE92FFEF-BA0C-4550-9A95-CEFD1095F22D}"/>
                  </a:ext>
                </a:extLst>
              </p:cNvPr>
              <p:cNvPicPr/>
              <p:nvPr/>
            </p:nvPicPr>
            <p:blipFill>
              <a:blip r:embed="rId4"/>
              <a:stretch>
                <a:fillRect/>
              </a:stretch>
            </p:blipFill>
            <p:spPr>
              <a:xfrm>
                <a:off x="4651560" y="6131160"/>
                <a:ext cx="2343240" cy="44280"/>
              </a:xfrm>
              <a:prstGeom prst="rect">
                <a:avLst/>
              </a:prstGeom>
            </p:spPr>
          </p:pic>
        </mc:Fallback>
      </mc:AlternateContent>
    </p:spTree>
    <p:extLst>
      <p:ext uri="{BB962C8B-B14F-4D97-AF65-F5344CB8AC3E}">
        <p14:creationId xmlns:p14="http://schemas.microsoft.com/office/powerpoint/2010/main" val="418710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a:extLst>
              <a:ext uri="{FF2B5EF4-FFF2-40B4-BE49-F238E27FC236}">
                <a16:creationId xmlns:a16="http://schemas.microsoft.com/office/drawing/2014/main" id="{929C0295-E4BF-4071-A6FE-D3BF5DB2F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1784" y="1769946"/>
            <a:ext cx="5246470" cy="184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a:extLst>
              <a:ext uri="{FF2B5EF4-FFF2-40B4-BE49-F238E27FC236}">
                <a16:creationId xmlns:a16="http://schemas.microsoft.com/office/drawing/2014/main" id="{D8BC16E0-D7A3-4420-863E-AA2862DBD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129" y="1631692"/>
            <a:ext cx="7667365" cy="4078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7" name="Picture 3">
            <a:extLst>
              <a:ext uri="{FF2B5EF4-FFF2-40B4-BE49-F238E27FC236}">
                <a16:creationId xmlns:a16="http://schemas.microsoft.com/office/drawing/2014/main" id="{BD8F87D3-9EB8-411A-B629-B423CADDD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101" y="504053"/>
            <a:ext cx="5266632" cy="691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a:extLst>
              <a:ext uri="{FF2B5EF4-FFF2-40B4-BE49-F238E27FC236}">
                <a16:creationId xmlns:a16="http://schemas.microsoft.com/office/drawing/2014/main" id="{14059031-725A-49BF-8145-8D247D4506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0438" y="387402"/>
            <a:ext cx="3426119" cy="603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1" name="Picture 3">
            <a:extLst>
              <a:ext uri="{FF2B5EF4-FFF2-40B4-BE49-F238E27FC236}">
                <a16:creationId xmlns:a16="http://schemas.microsoft.com/office/drawing/2014/main" id="{A59A62A1-AD08-4155-9198-BACE24F0C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002" y="1147802"/>
            <a:ext cx="8672591" cy="4908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9356D20-ABE4-4806-8A93-76A7122BC536}"/>
                  </a:ext>
                </a:extLst>
              </p14:cNvPr>
              <p14:cNvContentPartPr/>
              <p14:nvPr/>
            </p14:nvContentPartPr>
            <p14:xfrm>
              <a:off x="3917880" y="2228760"/>
              <a:ext cx="6261480" cy="3296160"/>
            </p14:xfrm>
          </p:contentPart>
        </mc:Choice>
        <mc:Fallback xmlns="">
          <p:pic>
            <p:nvPicPr>
              <p:cNvPr id="2" name="Ink 1">
                <a:extLst>
                  <a:ext uri="{FF2B5EF4-FFF2-40B4-BE49-F238E27FC236}">
                    <a16:creationId xmlns:a16="http://schemas.microsoft.com/office/drawing/2014/main" id="{E9356D20-ABE4-4806-8A93-76A7122BC536}"/>
                  </a:ext>
                </a:extLst>
              </p:cNvPr>
              <p:cNvPicPr/>
              <p:nvPr/>
            </p:nvPicPr>
            <p:blipFill>
              <a:blip r:embed="rId5"/>
              <a:stretch>
                <a:fillRect/>
              </a:stretch>
            </p:blipFill>
            <p:spPr>
              <a:xfrm>
                <a:off x="3908520" y="2219400"/>
                <a:ext cx="6280200" cy="3314880"/>
              </a:xfrm>
              <a:prstGeom prst="rect">
                <a:avLst/>
              </a:prstGeom>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a:extLst>
              <a:ext uri="{FF2B5EF4-FFF2-40B4-BE49-F238E27FC236}">
                <a16:creationId xmlns:a16="http://schemas.microsoft.com/office/drawing/2014/main" id="{C16EF1D1-B8A4-4BCE-A5E9-2E68A5D886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6947" y="580382"/>
            <a:ext cx="2909105" cy="62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5" name="Picture 3">
            <a:extLst>
              <a:ext uri="{FF2B5EF4-FFF2-40B4-BE49-F238E27FC236}">
                <a16:creationId xmlns:a16="http://schemas.microsoft.com/office/drawing/2014/main" id="{A511ED2F-217E-41F9-97FE-FDC4B81F3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69" y="1424310"/>
            <a:ext cx="8468089" cy="476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88FBF76-6CFF-4D46-9A82-ACEF71482DA4}"/>
                  </a:ext>
                </a:extLst>
              </p14:cNvPr>
              <p14:cNvContentPartPr/>
              <p14:nvPr/>
            </p14:nvContentPartPr>
            <p14:xfrm>
              <a:off x="2432160" y="412920"/>
              <a:ext cx="8915760" cy="4451400"/>
            </p14:xfrm>
          </p:contentPart>
        </mc:Choice>
        <mc:Fallback xmlns="">
          <p:pic>
            <p:nvPicPr>
              <p:cNvPr id="2" name="Ink 1">
                <a:extLst>
                  <a:ext uri="{FF2B5EF4-FFF2-40B4-BE49-F238E27FC236}">
                    <a16:creationId xmlns:a16="http://schemas.microsoft.com/office/drawing/2014/main" id="{488FBF76-6CFF-4D46-9A82-ACEF71482DA4}"/>
                  </a:ext>
                </a:extLst>
              </p:cNvPr>
              <p:cNvPicPr/>
              <p:nvPr/>
            </p:nvPicPr>
            <p:blipFill>
              <a:blip r:embed="rId5"/>
              <a:stretch>
                <a:fillRect/>
              </a:stretch>
            </p:blipFill>
            <p:spPr>
              <a:xfrm>
                <a:off x="2422800" y="403560"/>
                <a:ext cx="8934480" cy="4470120"/>
              </a:xfrm>
              <a:prstGeom prst="rect">
                <a:avLst/>
              </a:prstGeom>
            </p:spPr>
          </p:pic>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a:extLst>
              <a:ext uri="{FF2B5EF4-FFF2-40B4-BE49-F238E27FC236}">
                <a16:creationId xmlns:a16="http://schemas.microsoft.com/office/drawing/2014/main" id="{C86E6EC8-62A0-4EC4-8A57-DB4790E44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147" y="387402"/>
            <a:ext cx="6739908" cy="89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3">
            <a:extLst>
              <a:ext uri="{FF2B5EF4-FFF2-40B4-BE49-F238E27FC236}">
                <a16:creationId xmlns:a16="http://schemas.microsoft.com/office/drawing/2014/main" id="{01BA40D7-9630-4D76-9C59-A87DE51F3E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857" y="1493438"/>
            <a:ext cx="8862690" cy="531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5EF5255-E758-4895-A92F-34778C172C1F}"/>
                  </a:ext>
                </a:extLst>
              </p14:cNvPr>
              <p14:cNvContentPartPr/>
              <p14:nvPr/>
            </p14:nvContentPartPr>
            <p14:xfrm>
              <a:off x="4686120" y="2400120"/>
              <a:ext cx="2051640" cy="197280"/>
            </p14:xfrm>
          </p:contentPart>
        </mc:Choice>
        <mc:Fallback xmlns="">
          <p:pic>
            <p:nvPicPr>
              <p:cNvPr id="2" name="Ink 1">
                <a:extLst>
                  <a:ext uri="{FF2B5EF4-FFF2-40B4-BE49-F238E27FC236}">
                    <a16:creationId xmlns:a16="http://schemas.microsoft.com/office/drawing/2014/main" id="{E5EF5255-E758-4895-A92F-34778C172C1F}"/>
                  </a:ext>
                </a:extLst>
              </p:cNvPr>
              <p:cNvPicPr/>
              <p:nvPr/>
            </p:nvPicPr>
            <p:blipFill>
              <a:blip r:embed="rId5"/>
              <a:stretch>
                <a:fillRect/>
              </a:stretch>
            </p:blipFill>
            <p:spPr>
              <a:xfrm>
                <a:off x="4676760" y="2390760"/>
                <a:ext cx="2070360" cy="21600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a:extLst>
              <a:ext uri="{FF2B5EF4-FFF2-40B4-BE49-F238E27FC236}">
                <a16:creationId xmlns:a16="http://schemas.microsoft.com/office/drawing/2014/main" id="{8A004580-23B0-441A-AEE1-458051BB6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7893" y="249147"/>
            <a:ext cx="5862855" cy="51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3" name="Picture 3">
            <a:extLst>
              <a:ext uri="{FF2B5EF4-FFF2-40B4-BE49-F238E27FC236}">
                <a16:creationId xmlns:a16="http://schemas.microsoft.com/office/drawing/2014/main" id="{1E2E1877-207C-4CE2-80E9-B244A9CF13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890" y="1009547"/>
            <a:ext cx="8411924" cy="49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8B5EDA9-7AED-41DB-9181-963032F7BA4F}"/>
                  </a:ext>
                </a:extLst>
              </p14:cNvPr>
              <p14:cNvContentPartPr/>
              <p14:nvPr/>
            </p14:nvContentPartPr>
            <p14:xfrm>
              <a:off x="2260440" y="1219320"/>
              <a:ext cx="6071040" cy="3956400"/>
            </p14:xfrm>
          </p:contentPart>
        </mc:Choice>
        <mc:Fallback xmlns="">
          <p:pic>
            <p:nvPicPr>
              <p:cNvPr id="2" name="Ink 1">
                <a:extLst>
                  <a:ext uri="{FF2B5EF4-FFF2-40B4-BE49-F238E27FC236}">
                    <a16:creationId xmlns:a16="http://schemas.microsoft.com/office/drawing/2014/main" id="{18B5EDA9-7AED-41DB-9181-963032F7BA4F}"/>
                  </a:ext>
                </a:extLst>
              </p:cNvPr>
              <p:cNvPicPr/>
              <p:nvPr/>
            </p:nvPicPr>
            <p:blipFill>
              <a:blip r:embed="rId5"/>
              <a:stretch>
                <a:fillRect/>
              </a:stretch>
            </p:blipFill>
            <p:spPr>
              <a:xfrm>
                <a:off x="2251080" y="1209960"/>
                <a:ext cx="6089760" cy="3975120"/>
              </a:xfrm>
              <a:prstGeom prst="rect">
                <a:avLst/>
              </a:prstGeom>
            </p:spPr>
          </p:pic>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a:extLst>
              <a:ext uri="{FF2B5EF4-FFF2-40B4-BE49-F238E27FC236}">
                <a16:creationId xmlns:a16="http://schemas.microsoft.com/office/drawing/2014/main" id="{CCF31323-3385-4D66-BE30-E117CDD96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8293" y="249147"/>
            <a:ext cx="5619470" cy="625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7" name="Picture 3">
            <a:extLst>
              <a:ext uri="{FF2B5EF4-FFF2-40B4-BE49-F238E27FC236}">
                <a16:creationId xmlns:a16="http://schemas.microsoft.com/office/drawing/2014/main" id="{0EFB8B1F-8525-4846-9E6C-85E4E9618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208" y="874173"/>
            <a:ext cx="8953420" cy="525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79F2F17-8E24-434D-B7AD-F723A1D170C6}"/>
                  </a:ext>
                </a:extLst>
              </p14:cNvPr>
              <p14:cNvContentPartPr/>
              <p14:nvPr/>
            </p14:nvContentPartPr>
            <p14:xfrm>
              <a:off x="1701720" y="3740040"/>
              <a:ext cx="6464880" cy="2032560"/>
            </p14:xfrm>
          </p:contentPart>
        </mc:Choice>
        <mc:Fallback xmlns="">
          <p:pic>
            <p:nvPicPr>
              <p:cNvPr id="2" name="Ink 1">
                <a:extLst>
                  <a:ext uri="{FF2B5EF4-FFF2-40B4-BE49-F238E27FC236}">
                    <a16:creationId xmlns:a16="http://schemas.microsoft.com/office/drawing/2014/main" id="{C79F2F17-8E24-434D-B7AD-F723A1D170C6}"/>
                  </a:ext>
                </a:extLst>
              </p:cNvPr>
              <p:cNvPicPr/>
              <p:nvPr/>
            </p:nvPicPr>
            <p:blipFill>
              <a:blip r:embed="rId5"/>
              <a:stretch>
                <a:fillRect/>
              </a:stretch>
            </p:blipFill>
            <p:spPr>
              <a:xfrm>
                <a:off x="1692360" y="3730680"/>
                <a:ext cx="6483600" cy="2051280"/>
              </a:xfrm>
              <a:prstGeom prst="rect">
                <a:avLst/>
              </a:prstGeom>
            </p:spPr>
          </p:pic>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a:extLst>
              <a:ext uri="{FF2B5EF4-FFF2-40B4-BE49-F238E27FC236}">
                <a16:creationId xmlns:a16="http://schemas.microsoft.com/office/drawing/2014/main" id="{E0B81606-958B-4ECC-A65E-99666F7B2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7420" y="594784"/>
            <a:ext cx="5357362" cy="61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1" name="Picture 3">
            <a:extLst>
              <a:ext uri="{FF2B5EF4-FFF2-40B4-BE49-F238E27FC236}">
                <a16:creationId xmlns:a16="http://schemas.microsoft.com/office/drawing/2014/main" id="{A140D20F-4DB9-462A-9730-11BF6CB540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2929" y="1228450"/>
            <a:ext cx="8491131" cy="496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86A71A87-B3F5-4011-BCF7-374C7C266FE2}"/>
                  </a:ext>
                </a:extLst>
              </p14:cNvPr>
              <p14:cNvContentPartPr/>
              <p14:nvPr/>
            </p14:nvContentPartPr>
            <p14:xfrm>
              <a:off x="2552760" y="50760"/>
              <a:ext cx="9036360" cy="5163120"/>
            </p14:xfrm>
          </p:contentPart>
        </mc:Choice>
        <mc:Fallback xmlns="">
          <p:pic>
            <p:nvPicPr>
              <p:cNvPr id="2" name="Ink 1">
                <a:extLst>
                  <a:ext uri="{FF2B5EF4-FFF2-40B4-BE49-F238E27FC236}">
                    <a16:creationId xmlns:a16="http://schemas.microsoft.com/office/drawing/2014/main" id="{86A71A87-B3F5-4011-BCF7-374C7C266FE2}"/>
                  </a:ext>
                </a:extLst>
              </p:cNvPr>
              <p:cNvPicPr/>
              <p:nvPr/>
            </p:nvPicPr>
            <p:blipFill>
              <a:blip r:embed="rId5"/>
              <a:stretch>
                <a:fillRect/>
              </a:stretch>
            </p:blipFill>
            <p:spPr>
              <a:xfrm>
                <a:off x="2543400" y="41400"/>
                <a:ext cx="9055080" cy="5181840"/>
              </a:xfrm>
              <a:prstGeom prst="rect">
                <a:avLst/>
              </a:prstGeom>
            </p:spPr>
          </p:pic>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a:extLst>
              <a:ext uri="{FF2B5EF4-FFF2-40B4-BE49-F238E27FC236}">
                <a16:creationId xmlns:a16="http://schemas.microsoft.com/office/drawing/2014/main" id="{D0952CEF-0764-42C7-A223-32BFE051F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3929" y="456529"/>
            <a:ext cx="4535036" cy="535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3">
            <a:extLst>
              <a:ext uri="{FF2B5EF4-FFF2-40B4-BE49-F238E27FC236}">
                <a16:creationId xmlns:a16="http://schemas.microsoft.com/office/drawing/2014/main" id="{B20DEB24-9C72-4ED3-B9B0-0EC6687CE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732" y="1385426"/>
            <a:ext cx="7955395" cy="453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3F0C923E-EDCA-469F-82B1-96EDEDCA8450}"/>
                  </a:ext>
                </a:extLst>
              </p14:cNvPr>
              <p14:cNvContentPartPr/>
              <p14:nvPr/>
            </p14:nvContentPartPr>
            <p14:xfrm>
              <a:off x="1962000" y="2216160"/>
              <a:ext cx="5823360" cy="3994560"/>
            </p14:xfrm>
          </p:contentPart>
        </mc:Choice>
        <mc:Fallback xmlns="">
          <p:pic>
            <p:nvPicPr>
              <p:cNvPr id="2" name="Ink 1">
                <a:extLst>
                  <a:ext uri="{FF2B5EF4-FFF2-40B4-BE49-F238E27FC236}">
                    <a16:creationId xmlns:a16="http://schemas.microsoft.com/office/drawing/2014/main" id="{3F0C923E-EDCA-469F-82B1-96EDEDCA8450}"/>
                  </a:ext>
                </a:extLst>
              </p:cNvPr>
              <p:cNvPicPr/>
              <p:nvPr/>
            </p:nvPicPr>
            <p:blipFill>
              <a:blip r:embed="rId5"/>
              <a:stretch>
                <a:fillRect/>
              </a:stretch>
            </p:blipFill>
            <p:spPr>
              <a:xfrm>
                <a:off x="1952640" y="2206800"/>
                <a:ext cx="5842080" cy="4013280"/>
              </a:xfrm>
              <a:prstGeom prst="rect">
                <a:avLst/>
              </a:prstGeom>
            </p:spPr>
          </p:pic>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a:extLst>
              <a:ext uri="{FF2B5EF4-FFF2-40B4-BE49-F238E27FC236}">
                <a16:creationId xmlns:a16="http://schemas.microsoft.com/office/drawing/2014/main" id="{B23CD28B-8D7D-4A04-89A2-9FCA69838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4402" y="249147"/>
            <a:ext cx="5363123" cy="686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19" name="Picture 3">
            <a:extLst>
              <a:ext uri="{FF2B5EF4-FFF2-40B4-BE49-F238E27FC236}">
                <a16:creationId xmlns:a16="http://schemas.microsoft.com/office/drawing/2014/main" id="{E3387B2C-EAE7-405C-9EC8-771C4F47C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747" y="1631692"/>
            <a:ext cx="7673126" cy="463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6EFA-ACEC-4206-A6B7-E1B1A1D891BA}"/>
              </a:ext>
            </a:extLst>
          </p:cNvPr>
          <p:cNvSpPr>
            <a:spLocks noGrp="1"/>
          </p:cNvSpPr>
          <p:nvPr>
            <p:ph type="title"/>
          </p:nvPr>
        </p:nvSpPr>
        <p:spPr/>
        <p:txBody>
          <a:bodyPr/>
          <a:lstStyle/>
          <a:p>
            <a:r>
              <a:rPr lang="en-IN" dirty="0">
                <a:solidFill>
                  <a:srgbClr val="C00000"/>
                </a:solidFill>
              </a:rPr>
              <a:t>Overview of Dispersion Origins</a:t>
            </a:r>
          </a:p>
        </p:txBody>
      </p:sp>
      <p:sp>
        <p:nvSpPr>
          <p:cNvPr id="3" name="Content Placeholder 2">
            <a:extLst>
              <a:ext uri="{FF2B5EF4-FFF2-40B4-BE49-F238E27FC236}">
                <a16:creationId xmlns:a16="http://schemas.microsoft.com/office/drawing/2014/main" id="{62BD89B0-A725-4831-A616-70431396A661}"/>
              </a:ext>
            </a:extLst>
          </p:cNvPr>
          <p:cNvSpPr>
            <a:spLocks noGrp="1"/>
          </p:cNvSpPr>
          <p:nvPr>
            <p:ph idx="1"/>
          </p:nvPr>
        </p:nvSpPr>
        <p:spPr/>
        <p:txBody>
          <a:bodyPr/>
          <a:lstStyle/>
          <a:p>
            <a:pPr algn="just"/>
            <a:r>
              <a:rPr lang="en-US" dirty="0"/>
              <a:t>Signal dispersion is a consequence of factors such as intermodal delay (also called intermodal dispersion), intramodal dispersion, polarization-mode dispersion, and higher-order dispersion effects.</a:t>
            </a:r>
          </a:p>
          <a:p>
            <a:pPr algn="just"/>
            <a:r>
              <a:rPr lang="en-US" dirty="0"/>
              <a:t> These distortions can be explained by examining the behavior of the group velocities of the guided modes, where the group velocity is the speed at which energy in a particular mode travels along the fiber</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E92A734-BE78-403B-B667-3A5202EA75A0}"/>
                  </a:ext>
                </a:extLst>
              </p14:cNvPr>
              <p14:cNvContentPartPr/>
              <p14:nvPr/>
            </p14:nvContentPartPr>
            <p14:xfrm>
              <a:off x="1689120" y="2273400"/>
              <a:ext cx="9620640" cy="1632240"/>
            </p14:xfrm>
          </p:contentPart>
        </mc:Choice>
        <mc:Fallback xmlns="">
          <p:pic>
            <p:nvPicPr>
              <p:cNvPr id="4" name="Ink 3">
                <a:extLst>
                  <a:ext uri="{FF2B5EF4-FFF2-40B4-BE49-F238E27FC236}">
                    <a16:creationId xmlns:a16="http://schemas.microsoft.com/office/drawing/2014/main" id="{EE92A734-BE78-403B-B667-3A5202EA75A0}"/>
                  </a:ext>
                </a:extLst>
              </p:cNvPr>
              <p:cNvPicPr/>
              <p:nvPr/>
            </p:nvPicPr>
            <p:blipFill>
              <a:blip r:embed="rId3"/>
              <a:stretch>
                <a:fillRect/>
              </a:stretch>
            </p:blipFill>
            <p:spPr>
              <a:xfrm>
                <a:off x="1679760" y="2264040"/>
                <a:ext cx="9639360" cy="1650960"/>
              </a:xfrm>
              <a:prstGeom prst="rect">
                <a:avLst/>
              </a:prstGeom>
            </p:spPr>
          </p:pic>
        </mc:Fallback>
      </mc:AlternateContent>
    </p:spTree>
    <p:extLst>
      <p:ext uri="{BB962C8B-B14F-4D97-AF65-F5344CB8AC3E}">
        <p14:creationId xmlns:p14="http://schemas.microsoft.com/office/powerpoint/2010/main" val="1990986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a:extLst>
              <a:ext uri="{FF2B5EF4-FFF2-40B4-BE49-F238E27FC236}">
                <a16:creationId xmlns:a16="http://schemas.microsoft.com/office/drawing/2014/main" id="{3A0A5966-BB2B-4D1C-8D4D-820775302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209" y="318274"/>
            <a:ext cx="2631157" cy="483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3" name="Picture 3">
            <a:extLst>
              <a:ext uri="{FF2B5EF4-FFF2-40B4-BE49-F238E27FC236}">
                <a16:creationId xmlns:a16="http://schemas.microsoft.com/office/drawing/2014/main" id="{FB3CF783-9FAF-4C7D-9BB9-7EAB70934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493" y="1839074"/>
            <a:ext cx="7654403" cy="334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a:extLst>
              <a:ext uri="{FF2B5EF4-FFF2-40B4-BE49-F238E27FC236}">
                <a16:creationId xmlns:a16="http://schemas.microsoft.com/office/drawing/2014/main" id="{BCD27F4B-8495-415E-A50F-5E4F89414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8692" y="525657"/>
            <a:ext cx="3692548" cy="57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Picture 3">
            <a:extLst>
              <a:ext uri="{FF2B5EF4-FFF2-40B4-BE49-F238E27FC236}">
                <a16:creationId xmlns:a16="http://schemas.microsoft.com/office/drawing/2014/main" id="{B283BBE6-98DA-4D34-A049-43046390A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987" y="1103157"/>
            <a:ext cx="8195901" cy="439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F004-C04A-4BA2-976A-910C1F12044B}"/>
              </a:ext>
            </a:extLst>
          </p:cNvPr>
          <p:cNvSpPr>
            <a:spLocks noGrp="1"/>
          </p:cNvSpPr>
          <p:nvPr>
            <p:ph type="title"/>
          </p:nvPr>
        </p:nvSpPr>
        <p:spPr/>
        <p:txBody>
          <a:bodyPr/>
          <a:lstStyle/>
          <a:p>
            <a:r>
              <a:rPr lang="en-IN" dirty="0"/>
              <a:t>Modal Delay</a:t>
            </a:r>
          </a:p>
        </p:txBody>
      </p:sp>
      <p:sp>
        <p:nvSpPr>
          <p:cNvPr id="3" name="Content Placeholder 2">
            <a:extLst>
              <a:ext uri="{FF2B5EF4-FFF2-40B4-BE49-F238E27FC236}">
                <a16:creationId xmlns:a16="http://schemas.microsoft.com/office/drawing/2014/main" id="{D46542B4-3C6A-4D69-B0B8-190B9673ED00}"/>
              </a:ext>
            </a:extLst>
          </p:cNvPr>
          <p:cNvSpPr>
            <a:spLocks noGrp="1"/>
          </p:cNvSpPr>
          <p:nvPr>
            <p:ph idx="1"/>
          </p:nvPr>
        </p:nvSpPr>
        <p:spPr/>
        <p:txBody>
          <a:bodyPr>
            <a:normAutofit/>
          </a:bodyPr>
          <a:lstStyle/>
          <a:p>
            <a:r>
              <a:rPr lang="en-US" dirty="0"/>
              <a:t>Intermodal dispersion or modal delay appears only in multimode fibers.</a:t>
            </a:r>
          </a:p>
          <a:p>
            <a:r>
              <a:rPr lang="en-US" dirty="0"/>
              <a:t>This signal-distorting mechanism is a result of each mode having a different value of the group velocity at a single frequency.</a:t>
            </a:r>
          </a:p>
          <a:p>
            <a:r>
              <a:rPr lang="en-US" dirty="0"/>
              <a:t>The steeper the angle of propagation of the ray congruence, the higher is the mode number and, consequently, the slower the axial group velocity. </a:t>
            </a:r>
          </a:p>
          <a:p>
            <a:r>
              <a:rPr lang="en-US" dirty="0"/>
              <a:t>This variation in the group velocities of the different modes results in a group delay spread, which is the intermodal dispersion. </a:t>
            </a:r>
          </a:p>
        </p:txBody>
      </p:sp>
    </p:spTree>
    <p:extLst>
      <p:ext uri="{BB962C8B-B14F-4D97-AF65-F5344CB8AC3E}">
        <p14:creationId xmlns:p14="http://schemas.microsoft.com/office/powerpoint/2010/main" val="3087339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Box 1">
            <a:extLst>
              <a:ext uri="{FF2B5EF4-FFF2-40B4-BE49-F238E27FC236}">
                <a16:creationId xmlns:a16="http://schemas.microsoft.com/office/drawing/2014/main" id="{B817FA2C-732F-4ED7-9DB5-FCA2DEBB5D6E}"/>
              </a:ext>
            </a:extLst>
          </p:cNvPr>
          <p:cNvSpPr txBox="1">
            <a:spLocks noChangeArrowheads="1"/>
          </p:cNvSpPr>
          <p:nvPr/>
        </p:nvSpPr>
        <p:spPr bwMode="auto">
          <a:xfrm>
            <a:off x="4436947" y="456529"/>
            <a:ext cx="3387236" cy="48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a:solidFill>
                  <a:schemeClr val="tx1"/>
                </a:solidFill>
                <a:latin typeface="Arial" panose="020B0604020202020204" pitchFamily="34" charset="0"/>
                <a:cs typeface="Droid Sans" charset="0"/>
              </a:defRPr>
            </a:lvl1pPr>
            <a:lvl2pPr marL="742950" indent="-285750" eaLnBrk="0">
              <a:defRPr>
                <a:solidFill>
                  <a:schemeClr val="tx1"/>
                </a:solidFill>
                <a:latin typeface="Arial" panose="020B0604020202020204" pitchFamily="34" charset="0"/>
                <a:cs typeface="Droid Sans" charset="0"/>
              </a:defRPr>
            </a:lvl2pPr>
            <a:lvl3pPr marL="1143000" indent="-228600" eaLnBrk="0">
              <a:defRPr>
                <a:solidFill>
                  <a:schemeClr val="tx1"/>
                </a:solidFill>
                <a:latin typeface="Arial" panose="020B0604020202020204" pitchFamily="34" charset="0"/>
                <a:cs typeface="Droid Sans" charset="0"/>
              </a:defRPr>
            </a:lvl3pPr>
            <a:lvl4pPr marL="1600200" indent="-228600" eaLnBrk="0">
              <a:defRPr>
                <a:solidFill>
                  <a:schemeClr val="tx1"/>
                </a:solidFill>
                <a:latin typeface="Arial" panose="020B0604020202020204" pitchFamily="34" charset="0"/>
                <a:cs typeface="Droid Sans" charset="0"/>
              </a:defRPr>
            </a:lvl4pPr>
            <a:lvl5pPr marL="2057400" indent="-228600" eaLnBrk="0">
              <a:defRPr>
                <a:solidFill>
                  <a:schemeClr val="tx1"/>
                </a:solidFill>
                <a:latin typeface="Arial" panose="020B0604020202020204" pitchFamily="34" charset="0"/>
                <a:cs typeface="Droid Sans" charset="0"/>
              </a:defRPr>
            </a:lvl5pPr>
            <a:lvl6pPr marL="25146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6pPr>
            <a:lvl7pPr marL="29718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7pPr>
            <a:lvl8pPr marL="34290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8pPr>
            <a:lvl9pPr marL="38862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9pPr>
          </a:lstStyle>
          <a:p>
            <a:pPr eaLnBrk="1"/>
            <a:r>
              <a:rPr lang="en-US" altLang="en-US" sz="2540"/>
              <a:t>Intermodal Dispersion</a:t>
            </a:r>
          </a:p>
        </p:txBody>
      </p:sp>
      <p:sp>
        <p:nvSpPr>
          <p:cNvPr id="3" name="TextBox 2">
            <a:extLst>
              <a:ext uri="{FF2B5EF4-FFF2-40B4-BE49-F238E27FC236}">
                <a16:creationId xmlns:a16="http://schemas.microsoft.com/office/drawing/2014/main" id="{6004A73D-E0D3-447D-BCF6-4E46206CAFE1}"/>
              </a:ext>
            </a:extLst>
          </p:cNvPr>
          <p:cNvSpPr txBox="1"/>
          <p:nvPr/>
        </p:nvSpPr>
        <p:spPr>
          <a:xfrm>
            <a:off x="1784188" y="1355183"/>
            <a:ext cx="8663718" cy="2605200"/>
          </a:xfrm>
          <a:prstGeom prst="rect">
            <a:avLst/>
          </a:prstGeom>
          <a:noFill/>
        </p:spPr>
        <p:txBody>
          <a:bodyPr wrap="none">
            <a:spAutoFit/>
          </a:bodyPr>
          <a:lstStyle/>
          <a:p>
            <a:pPr marL="259232" indent="-259232" defTabSz="407487">
              <a:buFont typeface="Symbol" pitchFamily="18" charset="2"/>
              <a:buChar char="Þ"/>
              <a:defRPr/>
            </a:pPr>
            <a:r>
              <a:rPr lang="en-US" sz="1633" dirty="0">
                <a:latin typeface="Arial" charset="0"/>
              </a:rPr>
              <a:t>Exists in multimode fiber cable</a:t>
            </a:r>
          </a:p>
          <a:p>
            <a:pPr marL="259232" indent="-259232" defTabSz="407487">
              <a:buFont typeface="Symbol" pitchFamily="18" charset="2"/>
              <a:buChar char="Þ"/>
              <a:defRPr/>
            </a:pPr>
            <a:endParaRPr lang="en-US" sz="1633" dirty="0">
              <a:latin typeface="Arial" charset="0"/>
            </a:endParaRPr>
          </a:p>
          <a:p>
            <a:pPr marL="259232" indent="-259232" defTabSz="407487">
              <a:buFont typeface="Symbol" pitchFamily="18" charset="2"/>
              <a:buChar char="Þ"/>
              <a:defRPr/>
            </a:pPr>
            <a:r>
              <a:rPr lang="en-US" sz="1633" dirty="0">
                <a:latin typeface="Arial" charset="0"/>
              </a:rPr>
              <a:t>It causes the input light pulse to spread.</a:t>
            </a:r>
          </a:p>
          <a:p>
            <a:pPr marL="259232" indent="-259232" defTabSz="407487">
              <a:buFont typeface="Symbol" pitchFamily="18" charset="2"/>
              <a:buChar char="Þ"/>
              <a:defRPr/>
            </a:pPr>
            <a:endParaRPr lang="en-US" sz="1633" dirty="0">
              <a:latin typeface="Arial" charset="0"/>
            </a:endParaRPr>
          </a:p>
          <a:p>
            <a:pPr marL="259232" indent="-259232" defTabSz="407487">
              <a:buFont typeface="Symbol" pitchFamily="18" charset="2"/>
              <a:buChar char="Þ"/>
              <a:defRPr/>
            </a:pPr>
            <a:r>
              <a:rPr lang="en-US" sz="1633" dirty="0">
                <a:latin typeface="Arial" charset="0"/>
              </a:rPr>
              <a:t>Light Pulse consists of group of modes. The light energy is delayed with different amount</a:t>
            </a:r>
          </a:p>
          <a:p>
            <a:pPr defTabSz="407487">
              <a:defRPr/>
            </a:pPr>
            <a:r>
              <a:rPr lang="en-US" sz="1633" dirty="0">
                <a:latin typeface="Arial" charset="0"/>
              </a:rPr>
              <a:t> along the fiber.</a:t>
            </a:r>
          </a:p>
          <a:p>
            <a:pPr defTabSz="407487">
              <a:defRPr/>
            </a:pPr>
            <a:endParaRPr lang="en-US" sz="1633" dirty="0">
              <a:latin typeface="Arial" charset="0"/>
            </a:endParaRPr>
          </a:p>
          <a:p>
            <a:pPr defTabSz="407487">
              <a:defRPr/>
            </a:pPr>
            <a:r>
              <a:rPr lang="en-US" sz="1633" dirty="0">
                <a:latin typeface="Arial" charset="0"/>
              </a:rPr>
              <a:t> </a:t>
            </a:r>
          </a:p>
          <a:p>
            <a:pPr marL="259232" indent="-259232" defTabSz="407487">
              <a:buFont typeface="Symbol" pitchFamily="18" charset="2"/>
              <a:buChar char="Þ"/>
              <a:defRPr/>
            </a:pPr>
            <a:endParaRPr lang="en-US" sz="1633" dirty="0">
              <a:latin typeface="Arial" charset="0"/>
            </a:endParaRPr>
          </a:p>
          <a:p>
            <a:pPr marL="259232" indent="-259232" defTabSz="407487">
              <a:buFont typeface="Symbol" pitchFamily="18" charset="2"/>
              <a:buChar char="Þ"/>
              <a:defRPr/>
            </a:pPr>
            <a:endParaRPr lang="en-US" sz="1633" dirty="0">
              <a:latin typeface="Arial" charset="0"/>
            </a:endParaRPr>
          </a:p>
        </p:txBody>
      </p:sp>
      <p:sp>
        <p:nvSpPr>
          <p:cNvPr id="88068" name="Rectangle 3">
            <a:extLst>
              <a:ext uri="{FF2B5EF4-FFF2-40B4-BE49-F238E27FC236}">
                <a16:creationId xmlns:a16="http://schemas.microsoft.com/office/drawing/2014/main" id="{5D28D2BB-D6AB-4BD9-9989-5EB9CF81A8D0}"/>
              </a:ext>
            </a:extLst>
          </p:cNvPr>
          <p:cNvSpPr>
            <a:spLocks noChangeArrowheads="1"/>
          </p:cNvSpPr>
          <p:nvPr/>
        </p:nvSpPr>
        <p:spPr bwMode="auto">
          <a:xfrm>
            <a:off x="2916147" y="3567255"/>
            <a:ext cx="6567089" cy="2419454"/>
          </a:xfrm>
          <a:prstGeom prst="rect">
            <a:avLst/>
          </a:prstGeom>
          <a:solidFill>
            <a:srgbClr val="00B8FF"/>
          </a:solidFill>
          <a:ln w="9525" algn="ctr">
            <a:solidFill>
              <a:schemeClr val="tx1"/>
            </a:solidFill>
            <a:round/>
            <a:headEnd/>
            <a:tailEnd/>
          </a:ln>
        </p:spPr>
        <p:txBody>
          <a:bodyPr/>
          <a:lstStyle>
            <a:lvl1pPr defTabSz="449263" eaLnBrk="0">
              <a:defRPr>
                <a:solidFill>
                  <a:schemeClr val="tx1"/>
                </a:solidFill>
                <a:latin typeface="Arial" panose="020B0604020202020204" pitchFamily="34" charset="0"/>
                <a:cs typeface="Droid Sans" charset="0"/>
              </a:defRPr>
            </a:lvl1pPr>
            <a:lvl2pPr marL="742950" indent="-285750" defTabSz="449263" eaLnBrk="0">
              <a:defRPr>
                <a:solidFill>
                  <a:schemeClr val="tx1"/>
                </a:solidFill>
                <a:latin typeface="Arial" panose="020B0604020202020204" pitchFamily="34" charset="0"/>
                <a:cs typeface="Droid Sans" charset="0"/>
              </a:defRPr>
            </a:lvl2pPr>
            <a:lvl3pPr marL="1143000" indent="-228600" defTabSz="449263" eaLnBrk="0">
              <a:defRPr>
                <a:solidFill>
                  <a:schemeClr val="tx1"/>
                </a:solidFill>
                <a:latin typeface="Arial" panose="020B0604020202020204" pitchFamily="34" charset="0"/>
                <a:cs typeface="Droid Sans" charset="0"/>
              </a:defRPr>
            </a:lvl3pPr>
            <a:lvl4pPr marL="1600200" indent="-228600" defTabSz="449263" eaLnBrk="0">
              <a:defRPr>
                <a:solidFill>
                  <a:schemeClr val="tx1"/>
                </a:solidFill>
                <a:latin typeface="Arial" panose="020B0604020202020204" pitchFamily="34" charset="0"/>
                <a:cs typeface="Droid Sans" charset="0"/>
              </a:defRPr>
            </a:lvl4pPr>
            <a:lvl5pPr marL="2057400" indent="-228600" defTabSz="449263" eaLnBrk="0">
              <a:defRPr>
                <a:solidFill>
                  <a:schemeClr val="tx1"/>
                </a:solidFill>
                <a:latin typeface="Arial" panose="020B0604020202020204" pitchFamily="34" charset="0"/>
                <a:cs typeface="Droid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9pPr>
          </a:lstStyle>
          <a:p>
            <a:pPr eaLnBrk="1"/>
            <a:endParaRPr lang="en-US" altLang="en-US" sz="1633"/>
          </a:p>
        </p:txBody>
      </p:sp>
      <p:sp>
        <p:nvSpPr>
          <p:cNvPr id="5" name="Rectangle 4">
            <a:extLst>
              <a:ext uri="{FF2B5EF4-FFF2-40B4-BE49-F238E27FC236}">
                <a16:creationId xmlns:a16="http://schemas.microsoft.com/office/drawing/2014/main" id="{1D207059-4DF0-4840-BEC1-B8F1065F09B8}"/>
              </a:ext>
            </a:extLst>
          </p:cNvPr>
          <p:cNvSpPr/>
          <p:nvPr/>
        </p:nvSpPr>
        <p:spPr bwMode="auto">
          <a:xfrm>
            <a:off x="2916147" y="3982019"/>
            <a:ext cx="6567089" cy="1520800"/>
          </a:xfrm>
          <a:prstGeom prst="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a:lstStyle/>
          <a:p>
            <a:pPr defTabSz="407571">
              <a:defRPr/>
            </a:pPr>
            <a:endParaRPr lang="en-US" sz="1633">
              <a:latin typeface="Arial" charset="0"/>
            </a:endParaRPr>
          </a:p>
        </p:txBody>
      </p:sp>
      <p:cxnSp>
        <p:nvCxnSpPr>
          <p:cNvPr id="88070" name="Straight Connector 6">
            <a:extLst>
              <a:ext uri="{FF2B5EF4-FFF2-40B4-BE49-F238E27FC236}">
                <a16:creationId xmlns:a16="http://schemas.microsoft.com/office/drawing/2014/main" id="{1193BF0B-0BEE-44FC-B06F-792C0CA9BADF}"/>
              </a:ext>
            </a:extLst>
          </p:cNvPr>
          <p:cNvCxnSpPr>
            <a:cxnSpLocks noChangeShapeType="1"/>
            <a:stCxn id="88068" idx="1"/>
            <a:endCxn id="88068" idx="3"/>
          </p:cNvCxnSpPr>
          <p:nvPr/>
        </p:nvCxnSpPr>
        <p:spPr bwMode="auto">
          <a:xfrm>
            <a:off x="2916147" y="4776982"/>
            <a:ext cx="6567089"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8071" name="Straight Arrow Connector 8">
            <a:extLst>
              <a:ext uri="{FF2B5EF4-FFF2-40B4-BE49-F238E27FC236}">
                <a16:creationId xmlns:a16="http://schemas.microsoft.com/office/drawing/2014/main" id="{04A2E9D9-A226-4D2E-A2A4-271DACD1BAC8}"/>
              </a:ext>
            </a:extLst>
          </p:cNvPr>
          <p:cNvCxnSpPr>
            <a:cxnSpLocks noChangeShapeType="1"/>
            <a:stCxn id="88068" idx="1"/>
          </p:cNvCxnSpPr>
          <p:nvPr/>
        </p:nvCxnSpPr>
        <p:spPr bwMode="auto">
          <a:xfrm flipV="1">
            <a:off x="2916147" y="3982019"/>
            <a:ext cx="898654" cy="7949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8072" name="Straight Arrow Connector 10">
            <a:extLst>
              <a:ext uri="{FF2B5EF4-FFF2-40B4-BE49-F238E27FC236}">
                <a16:creationId xmlns:a16="http://schemas.microsoft.com/office/drawing/2014/main" id="{CEC301ED-41F6-4FAB-8DC2-271E85F122C8}"/>
              </a:ext>
            </a:extLst>
          </p:cNvPr>
          <p:cNvCxnSpPr>
            <a:cxnSpLocks noChangeShapeType="1"/>
          </p:cNvCxnSpPr>
          <p:nvPr/>
        </p:nvCxnSpPr>
        <p:spPr bwMode="auto">
          <a:xfrm>
            <a:off x="3814802" y="3982019"/>
            <a:ext cx="1175163" cy="1520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8073" name="Straight Arrow Connector 12">
            <a:extLst>
              <a:ext uri="{FF2B5EF4-FFF2-40B4-BE49-F238E27FC236}">
                <a16:creationId xmlns:a16="http://schemas.microsoft.com/office/drawing/2014/main" id="{E44F0269-99EB-4184-ACE7-86D7DAD0A641}"/>
              </a:ext>
            </a:extLst>
          </p:cNvPr>
          <p:cNvCxnSpPr>
            <a:cxnSpLocks noChangeShapeType="1"/>
            <a:endCxn id="5" idx="0"/>
          </p:cNvCxnSpPr>
          <p:nvPr/>
        </p:nvCxnSpPr>
        <p:spPr bwMode="auto">
          <a:xfrm flipV="1">
            <a:off x="4989965" y="3982019"/>
            <a:ext cx="1209727" cy="1520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8074" name="Straight Arrow Connector 15">
            <a:extLst>
              <a:ext uri="{FF2B5EF4-FFF2-40B4-BE49-F238E27FC236}">
                <a16:creationId xmlns:a16="http://schemas.microsoft.com/office/drawing/2014/main" id="{08968F2B-16CE-4CBF-B635-35315829F859}"/>
              </a:ext>
            </a:extLst>
          </p:cNvPr>
          <p:cNvCxnSpPr>
            <a:cxnSpLocks noChangeShapeType="1"/>
            <a:stCxn id="5" idx="0"/>
          </p:cNvCxnSpPr>
          <p:nvPr/>
        </p:nvCxnSpPr>
        <p:spPr bwMode="auto">
          <a:xfrm>
            <a:off x="6199692" y="3982019"/>
            <a:ext cx="1209727" cy="1520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8075" name="Straight Arrow Connector 17">
            <a:extLst>
              <a:ext uri="{FF2B5EF4-FFF2-40B4-BE49-F238E27FC236}">
                <a16:creationId xmlns:a16="http://schemas.microsoft.com/office/drawing/2014/main" id="{ED250B83-FA9C-4D2F-9DEC-EF7BD76580DC}"/>
              </a:ext>
            </a:extLst>
          </p:cNvPr>
          <p:cNvCxnSpPr>
            <a:cxnSpLocks noChangeShapeType="1"/>
          </p:cNvCxnSpPr>
          <p:nvPr/>
        </p:nvCxnSpPr>
        <p:spPr bwMode="auto">
          <a:xfrm flipV="1">
            <a:off x="7409419" y="3982019"/>
            <a:ext cx="1036909" cy="1520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8076" name="Straight Arrow Connector 19">
            <a:extLst>
              <a:ext uri="{FF2B5EF4-FFF2-40B4-BE49-F238E27FC236}">
                <a16:creationId xmlns:a16="http://schemas.microsoft.com/office/drawing/2014/main" id="{C51AF72D-7880-49BF-B4BF-8FF23FFC6284}"/>
              </a:ext>
            </a:extLst>
          </p:cNvPr>
          <p:cNvCxnSpPr>
            <a:cxnSpLocks noChangeShapeType="1"/>
            <a:endCxn id="88068" idx="3"/>
          </p:cNvCxnSpPr>
          <p:nvPr/>
        </p:nvCxnSpPr>
        <p:spPr bwMode="auto">
          <a:xfrm>
            <a:off x="8446328" y="3982019"/>
            <a:ext cx="1036909" cy="7949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 name="Straight Arrow Connector 21">
            <a:extLst>
              <a:ext uri="{FF2B5EF4-FFF2-40B4-BE49-F238E27FC236}">
                <a16:creationId xmlns:a16="http://schemas.microsoft.com/office/drawing/2014/main" id="{896D5037-811A-48EE-9B1B-4091E445EAA5}"/>
              </a:ext>
            </a:extLst>
          </p:cNvPr>
          <p:cNvCxnSpPr>
            <a:stCxn id="5" idx="1"/>
          </p:cNvCxnSpPr>
          <p:nvPr/>
        </p:nvCxnSpPr>
        <p:spPr bwMode="auto">
          <a:xfrm flipV="1">
            <a:off x="2916147" y="3982019"/>
            <a:ext cx="3185614" cy="760400"/>
          </a:xfrm>
          <a:prstGeom prst="straightConnector1">
            <a:avLst/>
          </a:prstGeom>
          <a:ln>
            <a:solidFill>
              <a:srgbClr val="FF0000"/>
            </a:solidFill>
            <a:headEnd type="none" w="med" len="med"/>
            <a:tailEnd type="arrow"/>
          </a:ln>
        </p:spPr>
        <p:style>
          <a:lnRef idx="2">
            <a:schemeClr val="accent6"/>
          </a:lnRef>
          <a:fillRef idx="0">
            <a:schemeClr val="accent6"/>
          </a:fillRef>
          <a:effectRef idx="1">
            <a:schemeClr val="accent6"/>
          </a:effectRef>
          <a:fontRef idx="minor">
            <a:schemeClr val="tx1"/>
          </a:fontRef>
        </p:style>
      </p:cxnSp>
      <p:cxnSp>
        <p:nvCxnSpPr>
          <p:cNvPr id="23" name="Straight Arrow Connector 22">
            <a:extLst>
              <a:ext uri="{FF2B5EF4-FFF2-40B4-BE49-F238E27FC236}">
                <a16:creationId xmlns:a16="http://schemas.microsoft.com/office/drawing/2014/main" id="{0BE8B83F-0A70-4B86-AA2D-FC8B8F688EE8}"/>
              </a:ext>
            </a:extLst>
          </p:cNvPr>
          <p:cNvCxnSpPr>
            <a:stCxn id="5" idx="0"/>
          </p:cNvCxnSpPr>
          <p:nvPr/>
        </p:nvCxnSpPr>
        <p:spPr bwMode="auto">
          <a:xfrm>
            <a:off x="6199692" y="3982019"/>
            <a:ext cx="3283545" cy="839608"/>
          </a:xfrm>
          <a:prstGeom prst="straightConnector1">
            <a:avLst/>
          </a:prstGeom>
          <a:ln>
            <a:solidFill>
              <a:srgbClr val="FF0000"/>
            </a:solidFill>
            <a:headEnd type="none" w="med" len="med"/>
            <a:tailEnd type="arrow"/>
          </a:ln>
        </p:spPr>
        <p:style>
          <a:lnRef idx="2">
            <a:schemeClr val="accent6"/>
          </a:lnRef>
          <a:fillRef idx="0">
            <a:schemeClr val="accent6"/>
          </a:fillRef>
          <a:effectRef idx="1">
            <a:schemeClr val="accent6"/>
          </a:effectRef>
          <a:fontRef idx="minor">
            <a:schemeClr val="tx1"/>
          </a:fontRef>
        </p:style>
      </p:cxnSp>
      <p:cxnSp>
        <p:nvCxnSpPr>
          <p:cNvPr id="88079" name="Straight Arrow Connector 29">
            <a:extLst>
              <a:ext uri="{FF2B5EF4-FFF2-40B4-BE49-F238E27FC236}">
                <a16:creationId xmlns:a16="http://schemas.microsoft.com/office/drawing/2014/main" id="{BA275DDD-F9D5-41E0-BAAF-5CCFD8FE88E2}"/>
              </a:ext>
            </a:extLst>
          </p:cNvPr>
          <p:cNvCxnSpPr>
            <a:cxnSpLocks noChangeShapeType="1"/>
            <a:stCxn id="5" idx="1"/>
          </p:cNvCxnSpPr>
          <p:nvPr/>
        </p:nvCxnSpPr>
        <p:spPr bwMode="auto">
          <a:xfrm flipV="1">
            <a:off x="2916147" y="3982019"/>
            <a:ext cx="276509" cy="760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8080" name="Straight Arrow Connector 31">
            <a:extLst>
              <a:ext uri="{FF2B5EF4-FFF2-40B4-BE49-F238E27FC236}">
                <a16:creationId xmlns:a16="http://schemas.microsoft.com/office/drawing/2014/main" id="{36DB2035-63D1-4A93-80C6-6DB50B654B49}"/>
              </a:ext>
            </a:extLst>
          </p:cNvPr>
          <p:cNvCxnSpPr>
            <a:cxnSpLocks noChangeShapeType="1"/>
          </p:cNvCxnSpPr>
          <p:nvPr/>
        </p:nvCxnSpPr>
        <p:spPr bwMode="auto">
          <a:xfrm>
            <a:off x="3192656" y="3982019"/>
            <a:ext cx="483891" cy="1520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8081" name="Straight Arrow Connector 33">
            <a:extLst>
              <a:ext uri="{FF2B5EF4-FFF2-40B4-BE49-F238E27FC236}">
                <a16:creationId xmlns:a16="http://schemas.microsoft.com/office/drawing/2014/main" id="{7D355515-49CE-4198-A6C4-1617CC380C0B}"/>
              </a:ext>
            </a:extLst>
          </p:cNvPr>
          <p:cNvCxnSpPr>
            <a:cxnSpLocks noChangeShapeType="1"/>
          </p:cNvCxnSpPr>
          <p:nvPr/>
        </p:nvCxnSpPr>
        <p:spPr bwMode="auto">
          <a:xfrm flipV="1">
            <a:off x="3676548" y="3982019"/>
            <a:ext cx="832407" cy="1520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8082" name="Straight Arrow Connector 35">
            <a:extLst>
              <a:ext uri="{FF2B5EF4-FFF2-40B4-BE49-F238E27FC236}">
                <a16:creationId xmlns:a16="http://schemas.microsoft.com/office/drawing/2014/main" id="{0E682909-415E-4401-9E68-2AA9C5ABD8C0}"/>
              </a:ext>
            </a:extLst>
          </p:cNvPr>
          <p:cNvCxnSpPr>
            <a:cxnSpLocks noChangeShapeType="1"/>
          </p:cNvCxnSpPr>
          <p:nvPr/>
        </p:nvCxnSpPr>
        <p:spPr bwMode="auto">
          <a:xfrm>
            <a:off x="4508955" y="3982019"/>
            <a:ext cx="481010" cy="1520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8083" name="Straight Arrow Connector 37">
            <a:extLst>
              <a:ext uri="{FF2B5EF4-FFF2-40B4-BE49-F238E27FC236}">
                <a16:creationId xmlns:a16="http://schemas.microsoft.com/office/drawing/2014/main" id="{FE335E85-4045-4618-8F89-525707EC83CC}"/>
              </a:ext>
            </a:extLst>
          </p:cNvPr>
          <p:cNvCxnSpPr>
            <a:cxnSpLocks noChangeShapeType="1"/>
          </p:cNvCxnSpPr>
          <p:nvPr/>
        </p:nvCxnSpPr>
        <p:spPr bwMode="auto">
          <a:xfrm flipV="1">
            <a:off x="4989965" y="3982019"/>
            <a:ext cx="604864" cy="1520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8084" name="Straight Arrow Connector 39">
            <a:extLst>
              <a:ext uri="{FF2B5EF4-FFF2-40B4-BE49-F238E27FC236}">
                <a16:creationId xmlns:a16="http://schemas.microsoft.com/office/drawing/2014/main" id="{4890EE5F-C972-4976-B2C9-4C7F697C5093}"/>
              </a:ext>
            </a:extLst>
          </p:cNvPr>
          <p:cNvCxnSpPr>
            <a:cxnSpLocks noChangeShapeType="1"/>
          </p:cNvCxnSpPr>
          <p:nvPr/>
        </p:nvCxnSpPr>
        <p:spPr bwMode="auto">
          <a:xfrm>
            <a:off x="5594828" y="3982019"/>
            <a:ext cx="362918" cy="1520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1" name="Arc 40">
            <a:extLst>
              <a:ext uri="{FF2B5EF4-FFF2-40B4-BE49-F238E27FC236}">
                <a16:creationId xmlns:a16="http://schemas.microsoft.com/office/drawing/2014/main" id="{BABEBAD0-20F0-486C-ADCD-8CAD08CBBB5A}"/>
              </a:ext>
            </a:extLst>
          </p:cNvPr>
          <p:cNvSpPr/>
          <p:nvPr/>
        </p:nvSpPr>
        <p:spPr bwMode="auto">
          <a:xfrm>
            <a:off x="2777893" y="4362219"/>
            <a:ext cx="276509" cy="59046"/>
          </a:xfrm>
          <a:prstGeom prst="arc">
            <a:avLst/>
          </a:prstGeom>
          <a:solidFill>
            <a:srgbClr val="00B8FF"/>
          </a:solidFill>
          <a:ln w="9525" cap="flat" cmpd="sng" algn="ctr">
            <a:solidFill>
              <a:schemeClr val="tx1"/>
            </a:solidFill>
            <a:prstDash val="solid"/>
            <a:round/>
            <a:headEnd type="none" w="med" len="med"/>
            <a:tailEnd type="none" w="med" len="med"/>
          </a:ln>
          <a:effectLst/>
        </p:spPr>
        <p:txBody>
          <a:bodyPr/>
          <a:lstStyle/>
          <a:p>
            <a:pPr defTabSz="407571">
              <a:defRPr/>
            </a:pPr>
            <a:endParaRPr lang="en-US" sz="1633">
              <a:latin typeface="Arial" charset="0"/>
            </a:endParaRPr>
          </a:p>
        </p:txBody>
      </p:sp>
      <p:sp>
        <p:nvSpPr>
          <p:cNvPr id="42" name="Arc 41">
            <a:extLst>
              <a:ext uri="{FF2B5EF4-FFF2-40B4-BE49-F238E27FC236}">
                <a16:creationId xmlns:a16="http://schemas.microsoft.com/office/drawing/2014/main" id="{7F00D278-BC78-420D-901F-050979A30137}"/>
              </a:ext>
            </a:extLst>
          </p:cNvPr>
          <p:cNvSpPr/>
          <p:nvPr/>
        </p:nvSpPr>
        <p:spPr bwMode="auto">
          <a:xfrm>
            <a:off x="2708765" y="4535037"/>
            <a:ext cx="414764" cy="69127"/>
          </a:xfrm>
          <a:prstGeom prst="arc">
            <a:avLst/>
          </a:prstGeom>
          <a:solidFill>
            <a:srgbClr val="00B8FF"/>
          </a:solidFill>
          <a:ln w="9525" cap="flat" cmpd="sng" algn="ctr">
            <a:solidFill>
              <a:schemeClr val="tx1"/>
            </a:solidFill>
            <a:prstDash val="solid"/>
            <a:round/>
            <a:headEnd type="none" w="med" len="med"/>
            <a:tailEnd type="none" w="med" len="med"/>
          </a:ln>
          <a:effectLst/>
        </p:spPr>
        <p:txBody>
          <a:bodyPr/>
          <a:lstStyle/>
          <a:p>
            <a:pPr defTabSz="407571">
              <a:defRPr/>
            </a:pPr>
            <a:endParaRPr lang="en-US" sz="1633">
              <a:latin typeface="Arial" charset="0"/>
            </a:endParaRPr>
          </a:p>
        </p:txBody>
      </p:sp>
      <p:sp>
        <p:nvSpPr>
          <p:cNvPr id="43" name="TextBox 42">
            <a:extLst>
              <a:ext uri="{FF2B5EF4-FFF2-40B4-BE49-F238E27FC236}">
                <a16:creationId xmlns:a16="http://schemas.microsoft.com/office/drawing/2014/main" id="{5E7690BA-53B4-4CA0-9F7F-1652232D669D}"/>
              </a:ext>
            </a:extLst>
          </p:cNvPr>
          <p:cNvSpPr txBox="1">
            <a:spLocks noRot="1" noChangeAspect="1" noMove="1" noResize="1" noEditPoints="1" noAdjustHandles="1" noChangeArrowheads="1" noChangeShapeType="1" noTextEdit="1"/>
          </p:cNvSpPr>
          <p:nvPr/>
        </p:nvSpPr>
        <p:spPr>
          <a:xfrm>
            <a:off x="2857100" y="4190443"/>
            <a:ext cx="266428" cy="226567"/>
          </a:xfrm>
          <a:prstGeom prst="rect">
            <a:avLst/>
          </a:prstGeom>
          <a:blipFill rotWithShape="1">
            <a:blip r:embed="rId2"/>
            <a:stretch>
              <a:fillRect r="-4167"/>
            </a:stretch>
          </a:blipFill>
        </p:spPr>
        <p:txBody>
          <a:bodyPr/>
          <a:lstStyle/>
          <a:p>
            <a:pPr>
              <a:defRPr/>
            </a:pPr>
            <a:r>
              <a:rPr lang="en-US" sz="1633">
                <a:noFill/>
                <a:latin typeface="Arial" charset="0"/>
              </a:rPr>
              <a:t> </a:t>
            </a:r>
          </a:p>
        </p:txBody>
      </p:sp>
      <p:sp>
        <p:nvSpPr>
          <p:cNvPr id="44" name="TextBox 43">
            <a:extLst>
              <a:ext uri="{FF2B5EF4-FFF2-40B4-BE49-F238E27FC236}">
                <a16:creationId xmlns:a16="http://schemas.microsoft.com/office/drawing/2014/main" id="{72F3B282-4472-4B86-9289-5EBF63770192}"/>
              </a:ext>
            </a:extLst>
          </p:cNvPr>
          <p:cNvSpPr txBox="1">
            <a:spLocks noRot="1" noChangeAspect="1" noMove="1" noResize="1" noEditPoints="1" noAdjustHandles="1" noChangeArrowheads="1" noChangeShapeType="1" noTextEdit="1"/>
          </p:cNvSpPr>
          <p:nvPr/>
        </p:nvSpPr>
        <p:spPr>
          <a:xfrm>
            <a:off x="2995354" y="4328698"/>
            <a:ext cx="266428" cy="226567"/>
          </a:xfrm>
          <a:prstGeom prst="rect">
            <a:avLst/>
          </a:prstGeom>
          <a:blipFill rotWithShape="1">
            <a:blip r:embed="rId3"/>
            <a:stretch>
              <a:fillRect r="-4167"/>
            </a:stretch>
          </a:blipFill>
        </p:spPr>
        <p:txBody>
          <a:bodyPr/>
          <a:lstStyle/>
          <a:p>
            <a:pPr>
              <a:defRPr/>
            </a:pPr>
            <a:r>
              <a:rPr lang="en-US" sz="1633">
                <a:noFill/>
                <a:latin typeface="Arial" charset="0"/>
              </a:rPr>
              <a:t> </a:t>
            </a:r>
          </a:p>
        </p:txBody>
      </p:sp>
      <p:cxnSp>
        <p:nvCxnSpPr>
          <p:cNvPr id="88089" name="Straight Connector 45">
            <a:extLst>
              <a:ext uri="{FF2B5EF4-FFF2-40B4-BE49-F238E27FC236}">
                <a16:creationId xmlns:a16="http://schemas.microsoft.com/office/drawing/2014/main" id="{4119BD91-5F2D-49F1-A9B1-8CA95FDE69AD}"/>
              </a:ext>
            </a:extLst>
          </p:cNvPr>
          <p:cNvCxnSpPr>
            <a:cxnSpLocks noChangeShapeType="1"/>
          </p:cNvCxnSpPr>
          <p:nvPr/>
        </p:nvCxnSpPr>
        <p:spPr bwMode="auto">
          <a:xfrm>
            <a:off x="3814801" y="3359874"/>
            <a:ext cx="0" cy="3179854"/>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49" name="Arc 48">
            <a:extLst>
              <a:ext uri="{FF2B5EF4-FFF2-40B4-BE49-F238E27FC236}">
                <a16:creationId xmlns:a16="http://schemas.microsoft.com/office/drawing/2014/main" id="{BD719FEB-3A0E-4A89-8605-0B7836F5F8A2}"/>
              </a:ext>
            </a:extLst>
          </p:cNvPr>
          <p:cNvSpPr/>
          <p:nvPr/>
        </p:nvSpPr>
        <p:spPr bwMode="auto">
          <a:xfrm rot="10800000">
            <a:off x="3434602" y="3731433"/>
            <a:ext cx="658149" cy="622145"/>
          </a:xfrm>
          <a:prstGeom prst="arc">
            <a:avLst>
              <a:gd name="adj1" fmla="val 15661461"/>
              <a:gd name="adj2" fmla="val 19058780"/>
            </a:avLst>
          </a:prstGeom>
          <a:noFill/>
          <a:ln w="9525" cap="flat" cmpd="sng" algn="ctr">
            <a:solidFill>
              <a:schemeClr val="tx1"/>
            </a:solidFill>
            <a:prstDash val="solid"/>
            <a:round/>
            <a:headEnd type="none" w="med" len="med"/>
            <a:tailEnd type="none" w="med" len="med"/>
          </a:ln>
          <a:effectLst/>
        </p:spPr>
        <p:txBody>
          <a:bodyPr/>
          <a:lstStyle/>
          <a:p>
            <a:pPr defTabSz="407571">
              <a:defRPr/>
            </a:pPr>
            <a:endParaRPr lang="en-US" sz="1633">
              <a:latin typeface="Arial" charset="0"/>
            </a:endParaRPr>
          </a:p>
        </p:txBody>
      </p:sp>
      <p:sp>
        <p:nvSpPr>
          <p:cNvPr id="50" name="TextBox 49">
            <a:extLst>
              <a:ext uri="{FF2B5EF4-FFF2-40B4-BE49-F238E27FC236}">
                <a16:creationId xmlns:a16="http://schemas.microsoft.com/office/drawing/2014/main" id="{DF2AAAF2-3815-4287-8363-BD0779EC2FA0}"/>
              </a:ext>
            </a:extLst>
          </p:cNvPr>
          <p:cNvSpPr txBox="1">
            <a:spLocks noRot="1" noChangeAspect="1" noMove="1" noResize="1" noEditPoints="1" noAdjustHandles="1" noChangeArrowheads="1" noChangeShapeType="1" noTextEdit="1"/>
          </p:cNvSpPr>
          <p:nvPr/>
        </p:nvSpPr>
        <p:spPr>
          <a:xfrm>
            <a:off x="3434601" y="4245768"/>
            <a:ext cx="336214" cy="317485"/>
          </a:xfrm>
          <a:prstGeom prst="rect">
            <a:avLst/>
          </a:prstGeom>
          <a:blipFill rotWithShape="1">
            <a:blip r:embed="rId4"/>
            <a:stretch>
              <a:fillRect/>
            </a:stretch>
          </a:blipFill>
        </p:spPr>
        <p:txBody>
          <a:bodyPr/>
          <a:lstStyle/>
          <a:p>
            <a:pPr>
              <a:defRPr/>
            </a:pPr>
            <a:r>
              <a:rPr lang="en-US" sz="1633">
                <a:noFill/>
                <a:latin typeface="Arial"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7910-AAE8-44D0-911D-995236EFE35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1236EF9-7FEF-4D3D-8D8F-E919DB3E96BD}"/>
              </a:ext>
            </a:extLst>
          </p:cNvPr>
          <p:cNvPicPr>
            <a:picLocks noGrp="1" noChangeAspect="1"/>
          </p:cNvPicPr>
          <p:nvPr>
            <p:ph idx="1"/>
          </p:nvPr>
        </p:nvPicPr>
        <p:blipFill>
          <a:blip r:embed="rId2"/>
          <a:stretch>
            <a:fillRect/>
          </a:stretch>
        </p:blipFill>
        <p:spPr>
          <a:xfrm>
            <a:off x="1899752" y="4131044"/>
            <a:ext cx="6153150" cy="1085850"/>
          </a:xfrm>
        </p:spPr>
      </p:pic>
      <p:sp>
        <p:nvSpPr>
          <p:cNvPr id="9" name="TextBox 8">
            <a:extLst>
              <a:ext uri="{FF2B5EF4-FFF2-40B4-BE49-F238E27FC236}">
                <a16:creationId xmlns:a16="http://schemas.microsoft.com/office/drawing/2014/main" id="{9FF6566B-7E98-4405-AB5E-A4B21A72C190}"/>
              </a:ext>
            </a:extLst>
          </p:cNvPr>
          <p:cNvSpPr txBox="1"/>
          <p:nvPr/>
        </p:nvSpPr>
        <p:spPr>
          <a:xfrm>
            <a:off x="1061356" y="2033703"/>
            <a:ext cx="9127671" cy="1754326"/>
          </a:xfrm>
          <a:prstGeom prst="rect">
            <a:avLst/>
          </a:prstGeom>
          <a:noFill/>
        </p:spPr>
        <p:txBody>
          <a:bodyPr wrap="square">
            <a:spAutoFit/>
          </a:bodyPr>
          <a:lstStyle/>
          <a:p>
            <a:pPr algn="just"/>
            <a:r>
              <a:rPr lang="en-US" dirty="0"/>
              <a:t>This dispersion mechanism is eliminated by single-mode operation but is important in multimode fibers.</a:t>
            </a:r>
          </a:p>
          <a:p>
            <a:pPr algn="just"/>
            <a:r>
              <a:rPr lang="en-US" dirty="0"/>
              <a:t>The maximum pulse broadening arising from the modal delay is the difference between the travel time </a:t>
            </a:r>
            <a:r>
              <a:rPr lang="en-US" dirty="0" err="1"/>
              <a:t>T</a:t>
            </a:r>
            <a:r>
              <a:rPr lang="en-US" baseline="-25000" dirty="0" err="1"/>
              <a:t>max</a:t>
            </a:r>
            <a:r>
              <a:rPr lang="en-US" dirty="0"/>
              <a:t> of the longest ray congruence paths (the highest-order mode) and the travel time </a:t>
            </a:r>
            <a:r>
              <a:rPr lang="en-US" dirty="0" err="1"/>
              <a:t>T</a:t>
            </a:r>
            <a:r>
              <a:rPr lang="en-US" baseline="-25000" dirty="0" err="1"/>
              <a:t>min</a:t>
            </a:r>
            <a:r>
              <a:rPr lang="en-US" baseline="-25000" dirty="0"/>
              <a:t> </a:t>
            </a:r>
            <a:r>
              <a:rPr lang="en-US" dirty="0"/>
              <a:t>of the shortest ray congruence paths (the fundamental mode). </a:t>
            </a:r>
          </a:p>
          <a:p>
            <a:pPr algn="just"/>
            <a:r>
              <a:rPr lang="en-US" dirty="0"/>
              <a:t>This broadening is simply obtained from ray tracing and for a fiber of length L is given by</a:t>
            </a:r>
            <a:endParaRPr lang="en-IN"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7370EC9-339D-4D3E-8DC5-7E7DFF2C500E}"/>
                  </a:ext>
                </a:extLst>
              </p14:cNvPr>
              <p14:cNvContentPartPr/>
              <p14:nvPr/>
            </p14:nvContentPartPr>
            <p14:xfrm>
              <a:off x="1663560" y="2336760"/>
              <a:ext cx="7671240" cy="2591280"/>
            </p14:xfrm>
          </p:contentPart>
        </mc:Choice>
        <mc:Fallback xmlns="">
          <p:pic>
            <p:nvPicPr>
              <p:cNvPr id="3" name="Ink 2">
                <a:extLst>
                  <a:ext uri="{FF2B5EF4-FFF2-40B4-BE49-F238E27FC236}">
                    <a16:creationId xmlns:a16="http://schemas.microsoft.com/office/drawing/2014/main" id="{C7370EC9-339D-4D3E-8DC5-7E7DFF2C500E}"/>
                  </a:ext>
                </a:extLst>
              </p:cNvPr>
              <p:cNvPicPr/>
              <p:nvPr/>
            </p:nvPicPr>
            <p:blipFill>
              <a:blip r:embed="rId4"/>
              <a:stretch>
                <a:fillRect/>
              </a:stretch>
            </p:blipFill>
            <p:spPr>
              <a:xfrm>
                <a:off x="1654200" y="2327400"/>
                <a:ext cx="7689960" cy="2610000"/>
              </a:xfrm>
              <a:prstGeom prst="rect">
                <a:avLst/>
              </a:prstGeom>
            </p:spPr>
          </p:pic>
        </mc:Fallback>
      </mc:AlternateContent>
    </p:spTree>
    <p:extLst>
      <p:ext uri="{BB962C8B-B14F-4D97-AF65-F5344CB8AC3E}">
        <p14:creationId xmlns:p14="http://schemas.microsoft.com/office/powerpoint/2010/main" val="661639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F0CD-0AD2-4F49-9F3B-F49082796F10}"/>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3812E279-E761-453F-9696-69CF9A71B427}"/>
              </a:ext>
            </a:extLst>
          </p:cNvPr>
          <p:cNvSpPr txBox="1">
            <a:spLocks noGrp="1"/>
          </p:cNvSpPr>
          <p:nvPr>
            <p:ph idx="1"/>
          </p:nvPr>
        </p:nvSpPr>
        <p:spPr>
          <a:xfrm>
            <a:off x="838200" y="1825625"/>
            <a:ext cx="10515600" cy="4351338"/>
          </a:xfrm>
          <a:prstGeom prst="rect">
            <a:avLst/>
          </a:prstGeom>
          <a:noFill/>
        </p:spPr>
        <p:txBody>
          <a:bodyPr wrap="square">
            <a:spAutoFit/>
          </a:bodyPr>
          <a:lstStyle/>
          <a:p>
            <a:r>
              <a:rPr lang="en-US" dirty="0"/>
              <a:t> The fiber capacity is specified in terms of the bit rate-distance product BL, that is, the bit rate times the possible transmission distance L. In order for neighboring signal pulses to remain distinguishable at the receiver, the pulse spread should be less than 1/B, which is the width of a bit period.</a:t>
            </a:r>
            <a:endParaRPr lang="en-IN"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1870F767-A75B-4432-883C-F2A78EDB5851}"/>
                  </a:ext>
                </a:extLst>
              </p14:cNvPr>
              <p14:cNvContentPartPr/>
              <p14:nvPr/>
            </p14:nvContentPartPr>
            <p14:xfrm>
              <a:off x="1085760" y="2146320"/>
              <a:ext cx="8484120" cy="1746720"/>
            </p14:xfrm>
          </p:contentPart>
        </mc:Choice>
        <mc:Fallback xmlns="">
          <p:pic>
            <p:nvPicPr>
              <p:cNvPr id="3" name="Ink 2">
                <a:extLst>
                  <a:ext uri="{FF2B5EF4-FFF2-40B4-BE49-F238E27FC236}">
                    <a16:creationId xmlns:a16="http://schemas.microsoft.com/office/drawing/2014/main" id="{1870F767-A75B-4432-883C-F2A78EDB5851}"/>
                  </a:ext>
                </a:extLst>
              </p:cNvPr>
              <p:cNvPicPr/>
              <p:nvPr/>
            </p:nvPicPr>
            <p:blipFill>
              <a:blip r:embed="rId3"/>
              <a:stretch>
                <a:fillRect/>
              </a:stretch>
            </p:blipFill>
            <p:spPr>
              <a:xfrm>
                <a:off x="1076400" y="2136960"/>
                <a:ext cx="8502840" cy="1765440"/>
              </a:xfrm>
              <a:prstGeom prst="rect">
                <a:avLst/>
              </a:prstGeom>
            </p:spPr>
          </p:pic>
        </mc:Fallback>
      </mc:AlternateContent>
    </p:spTree>
    <p:extLst>
      <p:ext uri="{BB962C8B-B14F-4D97-AF65-F5344CB8AC3E}">
        <p14:creationId xmlns:p14="http://schemas.microsoft.com/office/powerpoint/2010/main" val="953053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A6830-727C-485D-AE61-CBCBA4DFDA9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DA025CA-9695-4CDB-9151-5647F36B027E}"/>
              </a:ext>
            </a:extLst>
          </p:cNvPr>
          <p:cNvPicPr>
            <a:picLocks noGrp="1" noChangeAspect="1"/>
          </p:cNvPicPr>
          <p:nvPr>
            <p:ph idx="1"/>
          </p:nvPr>
        </p:nvPicPr>
        <p:blipFill>
          <a:blip r:embed="rId2"/>
          <a:stretch>
            <a:fillRect/>
          </a:stretch>
        </p:blipFill>
        <p:spPr>
          <a:xfrm>
            <a:off x="711060" y="2379306"/>
            <a:ext cx="10496754" cy="2394485"/>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3BC06B5-88CC-411E-803F-8A3FB620BC80}"/>
                  </a:ext>
                </a:extLst>
              </p14:cNvPr>
              <p14:cNvContentPartPr/>
              <p14:nvPr/>
            </p14:nvContentPartPr>
            <p14:xfrm>
              <a:off x="1676520" y="349200"/>
              <a:ext cx="9468000" cy="5220000"/>
            </p14:xfrm>
          </p:contentPart>
        </mc:Choice>
        <mc:Fallback xmlns="">
          <p:pic>
            <p:nvPicPr>
              <p:cNvPr id="3" name="Ink 2">
                <a:extLst>
                  <a:ext uri="{FF2B5EF4-FFF2-40B4-BE49-F238E27FC236}">
                    <a16:creationId xmlns:a16="http://schemas.microsoft.com/office/drawing/2014/main" id="{C3BC06B5-88CC-411E-803F-8A3FB620BC80}"/>
                  </a:ext>
                </a:extLst>
              </p:cNvPr>
              <p:cNvPicPr/>
              <p:nvPr/>
            </p:nvPicPr>
            <p:blipFill>
              <a:blip r:embed="rId4"/>
              <a:stretch>
                <a:fillRect/>
              </a:stretch>
            </p:blipFill>
            <p:spPr>
              <a:xfrm>
                <a:off x="1667160" y="339840"/>
                <a:ext cx="9486720" cy="5238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5395A633-7357-4A03-873A-489FF94E704D}"/>
                  </a:ext>
                </a:extLst>
              </p14:cNvPr>
              <p14:cNvContentPartPr/>
              <p14:nvPr/>
            </p14:nvContentPartPr>
            <p14:xfrm>
              <a:off x="406440" y="4572000"/>
              <a:ext cx="8071200" cy="1905480"/>
            </p14:xfrm>
          </p:contentPart>
        </mc:Choice>
        <mc:Fallback xmlns="">
          <p:pic>
            <p:nvPicPr>
              <p:cNvPr id="4" name="Ink 3">
                <a:extLst>
                  <a:ext uri="{FF2B5EF4-FFF2-40B4-BE49-F238E27FC236}">
                    <a16:creationId xmlns:a16="http://schemas.microsoft.com/office/drawing/2014/main" id="{5395A633-7357-4A03-873A-489FF94E704D}"/>
                  </a:ext>
                </a:extLst>
              </p:cNvPr>
              <p:cNvPicPr/>
              <p:nvPr/>
            </p:nvPicPr>
            <p:blipFill>
              <a:blip r:embed="rId6"/>
              <a:stretch>
                <a:fillRect/>
              </a:stretch>
            </p:blipFill>
            <p:spPr>
              <a:xfrm>
                <a:off x="397080" y="4562640"/>
                <a:ext cx="8089920" cy="1924200"/>
              </a:xfrm>
              <a:prstGeom prst="rect">
                <a:avLst/>
              </a:prstGeom>
            </p:spPr>
          </p:pic>
        </mc:Fallback>
      </mc:AlternateContent>
    </p:spTree>
    <p:extLst>
      <p:ext uri="{BB962C8B-B14F-4D97-AF65-F5344CB8AC3E}">
        <p14:creationId xmlns:p14="http://schemas.microsoft.com/office/powerpoint/2010/main" val="13617336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D33EB-DC95-4982-AEF9-265184B92E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C41355-5FB9-4579-A2BB-E5339A906315}"/>
              </a:ext>
            </a:extLst>
          </p:cNvPr>
          <p:cNvSpPr>
            <a:spLocks noGrp="1"/>
          </p:cNvSpPr>
          <p:nvPr>
            <p:ph idx="1"/>
          </p:nvPr>
        </p:nvSpPr>
        <p:spPr/>
        <p:txBody>
          <a:bodyPr/>
          <a:lstStyle/>
          <a:p>
            <a:r>
              <a:rPr lang="en-US" dirty="0"/>
              <a:t>The root-mean-square (rms) value of the time delay is a useful parameter for assessing the effect of modal delay in a multimode fi </a:t>
            </a:r>
            <a:r>
              <a:rPr lang="en-US" dirty="0" err="1"/>
              <a:t>ber</a:t>
            </a:r>
            <a:r>
              <a:rPr lang="en-US" dirty="0"/>
              <a:t>. </a:t>
            </a:r>
          </a:p>
          <a:p>
            <a:r>
              <a:rPr lang="en-US" dirty="0"/>
              <a:t>If it is assumed that the light rays are uniformly distributed over the acceptance angles of the fiber, then the rms impulse response ss due to intermodal dispersion in a step index multimode fiber can be estimated from the expression.</a:t>
            </a:r>
          </a:p>
          <a:p>
            <a:endParaRPr lang="en-IN" dirty="0"/>
          </a:p>
        </p:txBody>
      </p:sp>
      <p:pic>
        <p:nvPicPr>
          <p:cNvPr id="5" name="Picture 4">
            <a:extLst>
              <a:ext uri="{FF2B5EF4-FFF2-40B4-BE49-F238E27FC236}">
                <a16:creationId xmlns:a16="http://schemas.microsoft.com/office/drawing/2014/main" id="{53BF7B87-EFED-4BEC-BC32-62A944B598E7}"/>
              </a:ext>
            </a:extLst>
          </p:cNvPr>
          <p:cNvPicPr>
            <a:picLocks noChangeAspect="1"/>
          </p:cNvPicPr>
          <p:nvPr/>
        </p:nvPicPr>
        <p:blipFill>
          <a:blip r:embed="rId2"/>
          <a:stretch>
            <a:fillRect/>
          </a:stretch>
        </p:blipFill>
        <p:spPr>
          <a:xfrm>
            <a:off x="4365949" y="4887492"/>
            <a:ext cx="2209800" cy="62865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2CD7F5E-41E3-48BB-95A4-9CB2BED6AF5F}"/>
                  </a:ext>
                </a:extLst>
              </p14:cNvPr>
              <p14:cNvContentPartPr/>
              <p14:nvPr/>
            </p14:nvContentPartPr>
            <p14:xfrm>
              <a:off x="2006640" y="2184480"/>
              <a:ext cx="8471160" cy="3892680"/>
            </p14:xfrm>
          </p:contentPart>
        </mc:Choice>
        <mc:Fallback xmlns="">
          <p:pic>
            <p:nvPicPr>
              <p:cNvPr id="4" name="Ink 3">
                <a:extLst>
                  <a:ext uri="{FF2B5EF4-FFF2-40B4-BE49-F238E27FC236}">
                    <a16:creationId xmlns:a16="http://schemas.microsoft.com/office/drawing/2014/main" id="{22CD7F5E-41E3-48BB-95A4-9CB2BED6AF5F}"/>
                  </a:ext>
                </a:extLst>
              </p:cNvPr>
              <p:cNvPicPr/>
              <p:nvPr/>
            </p:nvPicPr>
            <p:blipFill>
              <a:blip r:embed="rId4"/>
              <a:stretch>
                <a:fillRect/>
              </a:stretch>
            </p:blipFill>
            <p:spPr>
              <a:xfrm>
                <a:off x="1997280" y="2175120"/>
                <a:ext cx="8489880" cy="3911400"/>
              </a:xfrm>
              <a:prstGeom prst="rect">
                <a:avLst/>
              </a:prstGeom>
            </p:spPr>
          </p:pic>
        </mc:Fallback>
      </mc:AlternateContent>
    </p:spTree>
    <p:extLst>
      <p:ext uri="{BB962C8B-B14F-4D97-AF65-F5344CB8AC3E}">
        <p14:creationId xmlns:p14="http://schemas.microsoft.com/office/powerpoint/2010/main" val="24304634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9D0E-0883-4F57-B5EE-7D2818FDC2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81A817F-FABE-46D9-AA35-458AC17C34FC}"/>
              </a:ext>
            </a:extLst>
          </p:cNvPr>
          <p:cNvSpPr>
            <a:spLocks noGrp="1"/>
          </p:cNvSpPr>
          <p:nvPr>
            <p:ph idx="1"/>
          </p:nvPr>
        </p:nvSpPr>
        <p:spPr/>
        <p:txBody>
          <a:bodyPr>
            <a:normAutofit fontScale="85000" lnSpcReduction="10000"/>
          </a:bodyPr>
          <a:lstStyle/>
          <a:p>
            <a:r>
              <a:rPr lang="en-US" dirty="0"/>
              <a:t>A successful technique for reducing modal delay in multimode fibers is through the use of a graded refractive index in the fiber core.</a:t>
            </a:r>
          </a:p>
          <a:p>
            <a:r>
              <a:rPr lang="en-US" dirty="0"/>
              <a:t>In any multimode fiber the ray paths associated with higher-order modes are concentrated near the edge of the core and thus follow a longer path through the fiber than lower-order modes (which are concentrated near the fiber axis). </a:t>
            </a:r>
          </a:p>
          <a:p>
            <a:r>
              <a:rPr lang="en-US" dirty="0"/>
              <a:t>However, if the core has a graded index, then the higher-order modes encounter a lower refractive index near the core edge. </a:t>
            </a:r>
          </a:p>
          <a:p>
            <a:r>
              <a:rPr lang="en-US" dirty="0"/>
              <a:t>Since the speed of light in a material depends on the refractive index value, the higher-order modes travel faster in the outer core region than those modes that propagate through a higher refractive index along the fi </a:t>
            </a:r>
            <a:r>
              <a:rPr lang="en-US" dirty="0" err="1"/>
              <a:t>ber</a:t>
            </a:r>
            <a:r>
              <a:rPr lang="en-US" dirty="0"/>
              <a:t> center.</a:t>
            </a:r>
          </a:p>
          <a:p>
            <a:r>
              <a:rPr lang="en-US" dirty="0"/>
              <a:t>Consequently this reduces the delay difference between the fastest and slowest modes.</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3FE588C-29FA-4138-9495-9BF92D8A2758}"/>
                  </a:ext>
                </a:extLst>
              </p14:cNvPr>
              <p14:cNvContentPartPr/>
              <p14:nvPr/>
            </p14:nvContentPartPr>
            <p14:xfrm>
              <a:off x="2978280" y="330120"/>
              <a:ext cx="7525080" cy="3530880"/>
            </p14:xfrm>
          </p:contentPart>
        </mc:Choice>
        <mc:Fallback xmlns="">
          <p:pic>
            <p:nvPicPr>
              <p:cNvPr id="4" name="Ink 3">
                <a:extLst>
                  <a:ext uri="{FF2B5EF4-FFF2-40B4-BE49-F238E27FC236}">
                    <a16:creationId xmlns:a16="http://schemas.microsoft.com/office/drawing/2014/main" id="{C3FE588C-29FA-4138-9495-9BF92D8A2758}"/>
                  </a:ext>
                </a:extLst>
              </p:cNvPr>
              <p:cNvPicPr/>
              <p:nvPr/>
            </p:nvPicPr>
            <p:blipFill>
              <a:blip r:embed="rId3"/>
              <a:stretch>
                <a:fillRect/>
              </a:stretch>
            </p:blipFill>
            <p:spPr>
              <a:xfrm>
                <a:off x="2968920" y="320760"/>
                <a:ext cx="7543800" cy="3549600"/>
              </a:xfrm>
              <a:prstGeom prst="rect">
                <a:avLst/>
              </a:prstGeom>
            </p:spPr>
          </p:pic>
        </mc:Fallback>
      </mc:AlternateContent>
    </p:spTree>
    <p:extLst>
      <p:ext uri="{BB962C8B-B14F-4D97-AF65-F5344CB8AC3E}">
        <p14:creationId xmlns:p14="http://schemas.microsoft.com/office/powerpoint/2010/main" val="17306728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0529A-AF5E-4E1C-8F97-84D211827F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C719FD-CD8B-40BF-AF54-0C5F6A648026}"/>
              </a:ext>
            </a:extLst>
          </p:cNvPr>
          <p:cNvSpPr>
            <a:spLocks noGrp="1"/>
          </p:cNvSpPr>
          <p:nvPr>
            <p:ph idx="1"/>
          </p:nvPr>
        </p:nvSpPr>
        <p:spPr/>
        <p:txBody>
          <a:bodyPr/>
          <a:lstStyle/>
          <a:p>
            <a:r>
              <a:rPr lang="en-US" dirty="0"/>
              <a:t>absolute modal delay at the output of a graded-index fiber that has a parabolic  core index profile</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A54FEA7E-8E70-4B1E-BEE9-6E3DBCDF19BA}"/>
              </a:ext>
            </a:extLst>
          </p:cNvPr>
          <p:cNvPicPr>
            <a:picLocks noChangeAspect="1"/>
          </p:cNvPicPr>
          <p:nvPr/>
        </p:nvPicPr>
        <p:blipFill>
          <a:blip r:embed="rId2"/>
          <a:stretch>
            <a:fillRect/>
          </a:stretch>
        </p:blipFill>
        <p:spPr>
          <a:xfrm>
            <a:off x="4600575" y="2762250"/>
            <a:ext cx="1495425" cy="666750"/>
          </a:xfrm>
          <a:prstGeom prst="rect">
            <a:avLst/>
          </a:prstGeom>
        </p:spPr>
      </p:pic>
      <p:pic>
        <p:nvPicPr>
          <p:cNvPr id="7" name="Picture 6">
            <a:extLst>
              <a:ext uri="{FF2B5EF4-FFF2-40B4-BE49-F238E27FC236}">
                <a16:creationId xmlns:a16="http://schemas.microsoft.com/office/drawing/2014/main" id="{318B06E1-9395-4659-9745-F64595B0B6A3}"/>
              </a:ext>
            </a:extLst>
          </p:cNvPr>
          <p:cNvPicPr>
            <a:picLocks noChangeAspect="1"/>
          </p:cNvPicPr>
          <p:nvPr/>
        </p:nvPicPr>
        <p:blipFill>
          <a:blip r:embed="rId3"/>
          <a:stretch>
            <a:fillRect/>
          </a:stretch>
        </p:blipFill>
        <p:spPr>
          <a:xfrm>
            <a:off x="1564918" y="3589791"/>
            <a:ext cx="10373864" cy="2903084"/>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C6DEB4C-D553-465C-AFA3-DE778136F75F}"/>
                  </a:ext>
                </a:extLst>
              </p14:cNvPr>
              <p14:cNvContentPartPr/>
              <p14:nvPr/>
            </p14:nvContentPartPr>
            <p14:xfrm>
              <a:off x="4654440" y="2635200"/>
              <a:ext cx="1359360" cy="921240"/>
            </p14:xfrm>
          </p:contentPart>
        </mc:Choice>
        <mc:Fallback xmlns="">
          <p:pic>
            <p:nvPicPr>
              <p:cNvPr id="4" name="Ink 3">
                <a:extLst>
                  <a:ext uri="{FF2B5EF4-FFF2-40B4-BE49-F238E27FC236}">
                    <a16:creationId xmlns:a16="http://schemas.microsoft.com/office/drawing/2014/main" id="{4C6DEB4C-D553-465C-AFA3-DE778136F75F}"/>
                  </a:ext>
                </a:extLst>
              </p:cNvPr>
              <p:cNvPicPr/>
              <p:nvPr/>
            </p:nvPicPr>
            <p:blipFill>
              <a:blip r:embed="rId5"/>
              <a:stretch>
                <a:fillRect/>
              </a:stretch>
            </p:blipFill>
            <p:spPr>
              <a:xfrm>
                <a:off x="4645080" y="2625840"/>
                <a:ext cx="1378080" cy="939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CC83E0B-3629-485C-B28C-3C195CABFA3A}"/>
                  </a:ext>
                </a:extLst>
              </p14:cNvPr>
              <p14:cNvContentPartPr/>
              <p14:nvPr/>
            </p14:nvContentPartPr>
            <p14:xfrm>
              <a:off x="2108160" y="349200"/>
              <a:ext cx="8414280" cy="5601240"/>
            </p14:xfrm>
          </p:contentPart>
        </mc:Choice>
        <mc:Fallback xmlns="">
          <p:pic>
            <p:nvPicPr>
              <p:cNvPr id="6" name="Ink 5">
                <a:extLst>
                  <a:ext uri="{FF2B5EF4-FFF2-40B4-BE49-F238E27FC236}">
                    <a16:creationId xmlns:a16="http://schemas.microsoft.com/office/drawing/2014/main" id="{9CC83E0B-3629-485C-B28C-3C195CABFA3A}"/>
                  </a:ext>
                </a:extLst>
              </p:cNvPr>
              <p:cNvPicPr/>
              <p:nvPr/>
            </p:nvPicPr>
            <p:blipFill>
              <a:blip r:embed="rId7"/>
              <a:stretch>
                <a:fillRect/>
              </a:stretch>
            </p:blipFill>
            <p:spPr>
              <a:xfrm>
                <a:off x="2098800" y="339840"/>
                <a:ext cx="8433000" cy="5619960"/>
              </a:xfrm>
              <a:prstGeom prst="rect">
                <a:avLst/>
              </a:prstGeom>
            </p:spPr>
          </p:pic>
        </mc:Fallback>
      </mc:AlternateContent>
    </p:spTree>
    <p:extLst>
      <p:ext uri="{BB962C8B-B14F-4D97-AF65-F5344CB8AC3E}">
        <p14:creationId xmlns:p14="http://schemas.microsoft.com/office/powerpoint/2010/main" val="508493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42DC-A12C-4F63-8E37-E78226DD5081}"/>
              </a:ext>
            </a:extLst>
          </p:cNvPr>
          <p:cNvSpPr>
            <a:spLocks noGrp="1"/>
          </p:cNvSpPr>
          <p:nvPr>
            <p:ph type="title"/>
          </p:nvPr>
        </p:nvSpPr>
        <p:spPr/>
        <p:txBody>
          <a:bodyPr/>
          <a:lstStyle/>
          <a:p>
            <a:r>
              <a:rPr lang="en-US" dirty="0">
                <a:solidFill>
                  <a:srgbClr val="C00000"/>
                </a:solidFill>
              </a:rPr>
              <a:t>Intermodal delay</a:t>
            </a:r>
            <a:endParaRPr lang="en-IN" dirty="0">
              <a:solidFill>
                <a:srgbClr val="C00000"/>
              </a:solidFill>
            </a:endParaRPr>
          </a:p>
        </p:txBody>
      </p:sp>
      <p:sp>
        <p:nvSpPr>
          <p:cNvPr id="3" name="Content Placeholder 2">
            <a:extLst>
              <a:ext uri="{FF2B5EF4-FFF2-40B4-BE49-F238E27FC236}">
                <a16:creationId xmlns:a16="http://schemas.microsoft.com/office/drawing/2014/main" id="{DBF77A86-BF83-4C24-BF21-D0C9FDBA7838}"/>
              </a:ext>
            </a:extLst>
          </p:cNvPr>
          <p:cNvSpPr>
            <a:spLocks noGrp="1"/>
          </p:cNvSpPr>
          <p:nvPr>
            <p:ph idx="1"/>
          </p:nvPr>
        </p:nvSpPr>
        <p:spPr/>
        <p:txBody>
          <a:bodyPr/>
          <a:lstStyle/>
          <a:p>
            <a:r>
              <a:rPr lang="en-US" dirty="0">
                <a:solidFill>
                  <a:srgbClr val="00B0F0"/>
                </a:solidFill>
              </a:rPr>
              <a:t>Intermodal delay </a:t>
            </a:r>
            <a:r>
              <a:rPr lang="en-US" dirty="0"/>
              <a:t>(or simply modal delay) appears only in multimode fibers.</a:t>
            </a:r>
          </a:p>
          <a:p>
            <a:r>
              <a:rPr lang="en-US" dirty="0"/>
              <a:t>Modal delay is a result of each mode having a different value of the group velocity at a single frequency.</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F4E710F-9135-4B4D-8F71-8FCEA9A423EF}"/>
                  </a:ext>
                </a:extLst>
              </p14:cNvPr>
              <p14:cNvContentPartPr/>
              <p14:nvPr/>
            </p14:nvContentPartPr>
            <p14:xfrm>
              <a:off x="1327320" y="2279520"/>
              <a:ext cx="9099720" cy="1352880"/>
            </p14:xfrm>
          </p:contentPart>
        </mc:Choice>
        <mc:Fallback xmlns="">
          <p:pic>
            <p:nvPicPr>
              <p:cNvPr id="4" name="Ink 3">
                <a:extLst>
                  <a:ext uri="{FF2B5EF4-FFF2-40B4-BE49-F238E27FC236}">
                    <a16:creationId xmlns:a16="http://schemas.microsoft.com/office/drawing/2014/main" id="{7F4E710F-9135-4B4D-8F71-8FCEA9A423EF}"/>
                  </a:ext>
                </a:extLst>
              </p:cNvPr>
              <p:cNvPicPr/>
              <p:nvPr/>
            </p:nvPicPr>
            <p:blipFill>
              <a:blip r:embed="rId3"/>
              <a:stretch>
                <a:fillRect/>
              </a:stretch>
            </p:blipFill>
            <p:spPr>
              <a:xfrm>
                <a:off x="1317960" y="2270160"/>
                <a:ext cx="9118440" cy="1371600"/>
              </a:xfrm>
              <a:prstGeom prst="rect">
                <a:avLst/>
              </a:prstGeom>
            </p:spPr>
          </p:pic>
        </mc:Fallback>
      </mc:AlternateContent>
    </p:spTree>
    <p:extLst>
      <p:ext uri="{BB962C8B-B14F-4D97-AF65-F5344CB8AC3E}">
        <p14:creationId xmlns:p14="http://schemas.microsoft.com/office/powerpoint/2010/main" val="34222541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a:extLst>
              <a:ext uri="{FF2B5EF4-FFF2-40B4-BE49-F238E27FC236}">
                <a16:creationId xmlns:a16="http://schemas.microsoft.com/office/drawing/2014/main" id="{09B47E83-E1A4-4A7E-AE95-85F81105A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6947" y="387402"/>
            <a:ext cx="2865901" cy="626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1" name="Picture 3">
            <a:extLst>
              <a:ext uri="{FF2B5EF4-FFF2-40B4-BE49-F238E27FC236}">
                <a16:creationId xmlns:a16="http://schemas.microsoft.com/office/drawing/2014/main" id="{A4DAC610-4741-4294-B108-5124FC2DE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063" y="1424311"/>
            <a:ext cx="7691848" cy="4355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BB06572-0998-4F22-8542-BC3308804651}"/>
                  </a:ext>
                </a:extLst>
              </p14:cNvPr>
              <p14:cNvContentPartPr/>
              <p14:nvPr/>
            </p14:nvContentPartPr>
            <p14:xfrm>
              <a:off x="2990880" y="196920"/>
              <a:ext cx="8172720" cy="5061240"/>
            </p14:xfrm>
          </p:contentPart>
        </mc:Choice>
        <mc:Fallback xmlns="">
          <p:pic>
            <p:nvPicPr>
              <p:cNvPr id="2" name="Ink 1">
                <a:extLst>
                  <a:ext uri="{FF2B5EF4-FFF2-40B4-BE49-F238E27FC236}">
                    <a16:creationId xmlns:a16="http://schemas.microsoft.com/office/drawing/2014/main" id="{4BB06572-0998-4F22-8542-BC3308804651}"/>
                  </a:ext>
                </a:extLst>
              </p:cNvPr>
              <p:cNvPicPr/>
              <p:nvPr/>
            </p:nvPicPr>
            <p:blipFill>
              <a:blip r:embed="rId5"/>
              <a:stretch>
                <a:fillRect/>
              </a:stretch>
            </p:blipFill>
            <p:spPr>
              <a:xfrm>
                <a:off x="2981520" y="187560"/>
                <a:ext cx="8191440" cy="5079960"/>
              </a:xfrm>
              <a:prstGeom prst="rect">
                <a:avLst/>
              </a:prstGeom>
            </p:spPr>
          </p:pic>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a:extLst>
              <a:ext uri="{FF2B5EF4-FFF2-40B4-BE49-F238E27FC236}">
                <a16:creationId xmlns:a16="http://schemas.microsoft.com/office/drawing/2014/main" id="{3BB8C46B-5CB5-45C3-92D9-E80456873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7893" y="525656"/>
            <a:ext cx="5756284" cy="68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5" name="Picture 3">
            <a:extLst>
              <a:ext uri="{FF2B5EF4-FFF2-40B4-BE49-F238E27FC236}">
                <a16:creationId xmlns:a16="http://schemas.microsoft.com/office/drawing/2014/main" id="{92481FF0-4E9D-4A5F-A3C1-B0AD3CF9C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126" y="1208288"/>
            <a:ext cx="8288070" cy="505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169B4B5-662F-4313-990B-6875A16521BE}"/>
                  </a:ext>
                </a:extLst>
              </p14:cNvPr>
              <p14:cNvContentPartPr/>
              <p14:nvPr/>
            </p14:nvContentPartPr>
            <p14:xfrm>
              <a:off x="0" y="184320"/>
              <a:ext cx="7341120" cy="2775240"/>
            </p14:xfrm>
          </p:contentPart>
        </mc:Choice>
        <mc:Fallback xmlns="">
          <p:pic>
            <p:nvPicPr>
              <p:cNvPr id="2" name="Ink 1">
                <a:extLst>
                  <a:ext uri="{FF2B5EF4-FFF2-40B4-BE49-F238E27FC236}">
                    <a16:creationId xmlns:a16="http://schemas.microsoft.com/office/drawing/2014/main" id="{1169B4B5-662F-4313-990B-6875A16521BE}"/>
                  </a:ext>
                </a:extLst>
              </p:cNvPr>
              <p:cNvPicPr/>
              <p:nvPr/>
            </p:nvPicPr>
            <p:blipFill>
              <a:blip r:embed="rId5"/>
              <a:stretch>
                <a:fillRect/>
              </a:stretch>
            </p:blipFill>
            <p:spPr>
              <a:xfrm>
                <a:off x="-9360" y="174960"/>
                <a:ext cx="7359840" cy="2793960"/>
              </a:xfrm>
              <a:prstGeom prst="rect">
                <a:avLst/>
              </a:prstGeom>
            </p:spPr>
          </p:pic>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a:extLst>
              <a:ext uri="{FF2B5EF4-FFF2-40B4-BE49-F238E27FC236}">
                <a16:creationId xmlns:a16="http://schemas.microsoft.com/office/drawing/2014/main" id="{80702DD6-E2F2-4F7B-974F-46F3637E3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820" y="387402"/>
            <a:ext cx="3041599" cy="4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59" name="Picture 3">
            <a:extLst>
              <a:ext uri="{FF2B5EF4-FFF2-40B4-BE49-F238E27FC236}">
                <a16:creationId xmlns:a16="http://schemas.microsoft.com/office/drawing/2014/main" id="{C3E5DFCE-839C-4DC2-A036-566120CFB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2300" y="1009547"/>
            <a:ext cx="8017322" cy="525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E186AF8-6E86-4951-923A-6C42081E0F25}"/>
                  </a:ext>
                </a:extLst>
              </p14:cNvPr>
              <p14:cNvContentPartPr/>
              <p14:nvPr/>
            </p14:nvContentPartPr>
            <p14:xfrm>
              <a:off x="4495680" y="1873080"/>
              <a:ext cx="2559600" cy="3277080"/>
            </p14:xfrm>
          </p:contentPart>
        </mc:Choice>
        <mc:Fallback xmlns="">
          <p:pic>
            <p:nvPicPr>
              <p:cNvPr id="2" name="Ink 1">
                <a:extLst>
                  <a:ext uri="{FF2B5EF4-FFF2-40B4-BE49-F238E27FC236}">
                    <a16:creationId xmlns:a16="http://schemas.microsoft.com/office/drawing/2014/main" id="{EE186AF8-6E86-4951-923A-6C42081E0F25}"/>
                  </a:ext>
                </a:extLst>
              </p:cNvPr>
              <p:cNvPicPr/>
              <p:nvPr/>
            </p:nvPicPr>
            <p:blipFill>
              <a:blip r:embed="rId5"/>
              <a:stretch>
                <a:fillRect/>
              </a:stretch>
            </p:blipFill>
            <p:spPr>
              <a:xfrm>
                <a:off x="4486320" y="1863720"/>
                <a:ext cx="2578320" cy="3295800"/>
              </a:xfrm>
              <a:prstGeom prst="rect">
                <a:avLst/>
              </a:prstGeom>
            </p:spPr>
          </p:pic>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a:extLst>
              <a:ext uri="{FF2B5EF4-FFF2-40B4-BE49-F238E27FC236}">
                <a16:creationId xmlns:a16="http://schemas.microsoft.com/office/drawing/2014/main" id="{F5BA80A0-16AA-4EC7-AC52-EB907674F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165" y="318275"/>
            <a:ext cx="4516314" cy="522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3" name="Picture 3">
            <a:extLst>
              <a:ext uri="{FF2B5EF4-FFF2-40B4-BE49-F238E27FC236}">
                <a16:creationId xmlns:a16="http://schemas.microsoft.com/office/drawing/2014/main" id="{25F5A4A7-9C20-497D-9E7C-FEFB08990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111" y="1251493"/>
            <a:ext cx="8573220" cy="5093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8EEF0F9F-41F0-4B20-9D7D-9D71EAC1007E}"/>
                  </a:ext>
                </a:extLst>
              </p14:cNvPr>
              <p14:cNvContentPartPr/>
              <p14:nvPr/>
            </p14:nvContentPartPr>
            <p14:xfrm>
              <a:off x="1854360" y="1994040"/>
              <a:ext cx="6445440" cy="3765600"/>
            </p14:xfrm>
          </p:contentPart>
        </mc:Choice>
        <mc:Fallback xmlns="">
          <p:pic>
            <p:nvPicPr>
              <p:cNvPr id="2" name="Ink 1">
                <a:extLst>
                  <a:ext uri="{FF2B5EF4-FFF2-40B4-BE49-F238E27FC236}">
                    <a16:creationId xmlns:a16="http://schemas.microsoft.com/office/drawing/2014/main" id="{8EEF0F9F-41F0-4B20-9D7D-9D71EAC1007E}"/>
                  </a:ext>
                </a:extLst>
              </p:cNvPr>
              <p:cNvPicPr/>
              <p:nvPr/>
            </p:nvPicPr>
            <p:blipFill>
              <a:blip r:embed="rId5"/>
              <a:stretch>
                <a:fillRect/>
              </a:stretch>
            </p:blipFill>
            <p:spPr>
              <a:xfrm>
                <a:off x="1845000" y="1984680"/>
                <a:ext cx="6464160" cy="3784320"/>
              </a:xfrm>
              <a:prstGeom prst="rect">
                <a:avLst/>
              </a:prstGeom>
            </p:spPr>
          </p:pic>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a:extLst>
              <a:ext uri="{FF2B5EF4-FFF2-40B4-BE49-F238E27FC236}">
                <a16:creationId xmlns:a16="http://schemas.microsoft.com/office/drawing/2014/main" id="{6711FFAE-BA47-4E6C-AB73-4764606FE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3929" y="318275"/>
            <a:ext cx="3695428" cy="669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7" name="Picture 3">
            <a:extLst>
              <a:ext uri="{FF2B5EF4-FFF2-40B4-BE49-F238E27FC236}">
                <a16:creationId xmlns:a16="http://schemas.microsoft.com/office/drawing/2014/main" id="{5CBC2ED7-7D57-46B2-BA2E-7F796CA49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949" y="1216928"/>
            <a:ext cx="8204541" cy="525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E3B3C45-4EE0-4E1A-95D5-7FEC3B69FFC9}"/>
                  </a:ext>
                </a:extLst>
              </p14:cNvPr>
              <p14:cNvContentPartPr/>
              <p14:nvPr/>
            </p14:nvContentPartPr>
            <p14:xfrm>
              <a:off x="3492360" y="3270240"/>
              <a:ext cx="4750200" cy="2026080"/>
            </p14:xfrm>
          </p:contentPart>
        </mc:Choice>
        <mc:Fallback xmlns="">
          <p:pic>
            <p:nvPicPr>
              <p:cNvPr id="2" name="Ink 1">
                <a:extLst>
                  <a:ext uri="{FF2B5EF4-FFF2-40B4-BE49-F238E27FC236}">
                    <a16:creationId xmlns:a16="http://schemas.microsoft.com/office/drawing/2014/main" id="{CE3B3C45-4EE0-4E1A-95D5-7FEC3B69FFC9}"/>
                  </a:ext>
                </a:extLst>
              </p:cNvPr>
              <p:cNvPicPr/>
              <p:nvPr/>
            </p:nvPicPr>
            <p:blipFill>
              <a:blip r:embed="rId5"/>
              <a:stretch>
                <a:fillRect/>
              </a:stretch>
            </p:blipFill>
            <p:spPr>
              <a:xfrm>
                <a:off x="3483000" y="3260880"/>
                <a:ext cx="4768920" cy="2044800"/>
              </a:xfrm>
              <a:prstGeom prst="rect">
                <a:avLst/>
              </a:prstGeom>
            </p:spPr>
          </p:pic>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a:extLst>
              <a:ext uri="{FF2B5EF4-FFF2-40B4-BE49-F238E27FC236}">
                <a16:creationId xmlns:a16="http://schemas.microsoft.com/office/drawing/2014/main" id="{3A1DCE35-8D59-4ABD-9C6F-83ED776E0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838" y="249148"/>
            <a:ext cx="2186150" cy="469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1" name="Picture 3">
            <a:extLst>
              <a:ext uri="{FF2B5EF4-FFF2-40B4-BE49-F238E27FC236}">
                <a16:creationId xmlns:a16="http://schemas.microsoft.com/office/drawing/2014/main" id="{28CC8EC3-C845-4680-9CCA-048C32F99E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192" y="1562566"/>
            <a:ext cx="8557378" cy="478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EEDE421-DE84-4C6D-BA0C-50430F6D0D5E}"/>
                  </a:ext>
                </a:extLst>
              </p14:cNvPr>
              <p14:cNvContentPartPr/>
              <p14:nvPr/>
            </p14:nvContentPartPr>
            <p14:xfrm>
              <a:off x="3517920" y="3009960"/>
              <a:ext cx="3505680" cy="2648160"/>
            </p14:xfrm>
          </p:contentPart>
        </mc:Choice>
        <mc:Fallback xmlns="">
          <p:pic>
            <p:nvPicPr>
              <p:cNvPr id="2" name="Ink 1">
                <a:extLst>
                  <a:ext uri="{FF2B5EF4-FFF2-40B4-BE49-F238E27FC236}">
                    <a16:creationId xmlns:a16="http://schemas.microsoft.com/office/drawing/2014/main" id="{7EEDE421-DE84-4C6D-BA0C-50430F6D0D5E}"/>
                  </a:ext>
                </a:extLst>
              </p:cNvPr>
              <p:cNvPicPr/>
              <p:nvPr/>
            </p:nvPicPr>
            <p:blipFill>
              <a:blip r:embed="rId5"/>
              <a:stretch>
                <a:fillRect/>
              </a:stretch>
            </p:blipFill>
            <p:spPr>
              <a:xfrm>
                <a:off x="3508560" y="3000600"/>
                <a:ext cx="3524400" cy="2666880"/>
              </a:xfrm>
              <a:prstGeom prst="rect">
                <a:avLst/>
              </a:prstGeom>
            </p:spPr>
          </p:pic>
        </mc:Fallback>
      </mc:AlternateContent>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a:extLst>
              <a:ext uri="{FF2B5EF4-FFF2-40B4-BE49-F238E27FC236}">
                <a16:creationId xmlns:a16="http://schemas.microsoft.com/office/drawing/2014/main" id="{B5943791-AA92-432E-90F1-38CC5B711B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0438" y="249147"/>
            <a:ext cx="3440521" cy="864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9" name="Picture 3">
            <a:extLst>
              <a:ext uri="{FF2B5EF4-FFF2-40B4-BE49-F238E27FC236}">
                <a16:creationId xmlns:a16="http://schemas.microsoft.com/office/drawing/2014/main" id="{22531EB0-CC8B-4EB9-8074-9DD8C47CA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257" y="1424311"/>
            <a:ext cx="7818580" cy="4078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A160273-7BB1-4504-98B7-A3743919B3C3}"/>
                  </a:ext>
                </a:extLst>
              </p14:cNvPr>
              <p14:cNvContentPartPr/>
              <p14:nvPr/>
            </p14:nvContentPartPr>
            <p14:xfrm>
              <a:off x="2768760" y="1905120"/>
              <a:ext cx="5677200" cy="2394360"/>
            </p14:xfrm>
          </p:contentPart>
        </mc:Choice>
        <mc:Fallback xmlns="">
          <p:pic>
            <p:nvPicPr>
              <p:cNvPr id="2" name="Ink 1">
                <a:extLst>
                  <a:ext uri="{FF2B5EF4-FFF2-40B4-BE49-F238E27FC236}">
                    <a16:creationId xmlns:a16="http://schemas.microsoft.com/office/drawing/2014/main" id="{9A160273-7BB1-4504-98B7-A3743919B3C3}"/>
                  </a:ext>
                </a:extLst>
              </p:cNvPr>
              <p:cNvPicPr/>
              <p:nvPr/>
            </p:nvPicPr>
            <p:blipFill>
              <a:blip r:embed="rId5"/>
              <a:stretch>
                <a:fillRect/>
              </a:stretch>
            </p:blipFill>
            <p:spPr>
              <a:xfrm>
                <a:off x="2759400" y="1895760"/>
                <a:ext cx="5695920" cy="2413080"/>
              </a:xfrm>
              <a:prstGeom prst="rect">
                <a:avLst/>
              </a:prstGeom>
            </p:spPr>
          </p:pic>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0AB0DA63-2CFA-4559-9125-5F55EFFC04C5}"/>
              </a:ext>
            </a:extLst>
          </p:cNvPr>
          <p:cNvSpPr>
            <a:spLocks noGrp="1" noChangeArrowheads="1"/>
          </p:cNvSpPr>
          <p:nvPr>
            <p:ph type="title"/>
          </p:nvPr>
        </p:nvSpPr>
        <p:spPr>
          <a:xfrm>
            <a:off x="1980049" y="275070"/>
            <a:ext cx="8231904" cy="1142039"/>
          </a:xfrm>
        </p:spPr>
        <p:txBody>
          <a:bodyPr/>
          <a:lstStyle/>
          <a:p>
            <a:r>
              <a:rPr lang="en-US" altLang="en-US" sz="3629">
                <a:solidFill>
                  <a:schemeClr val="accent2"/>
                </a:solidFill>
                <a:latin typeface="Times New Roman" panose="02020603050405020304" pitchFamily="18" charset="0"/>
                <a:cs typeface="Times New Roman" panose="02020603050405020304" pitchFamily="18" charset="0"/>
              </a:rPr>
              <a:t>Birefringence in single-mode fibers</a:t>
            </a:r>
            <a:r>
              <a:rPr lang="en-US" altLang="en-US" sz="3175">
                <a:latin typeface="Times New Roman" panose="02020603050405020304" pitchFamily="18" charset="0"/>
                <a:cs typeface="Times New Roman" panose="02020603050405020304" pitchFamily="18" charset="0"/>
              </a:rPr>
              <a:t> </a:t>
            </a:r>
            <a:r>
              <a:rPr lang="en-US" altLang="en-US"/>
              <a:t> </a:t>
            </a:r>
          </a:p>
        </p:txBody>
      </p:sp>
      <p:sp>
        <p:nvSpPr>
          <p:cNvPr id="1028" name="Rectangle 3">
            <a:extLst>
              <a:ext uri="{FF2B5EF4-FFF2-40B4-BE49-F238E27FC236}">
                <a16:creationId xmlns:a16="http://schemas.microsoft.com/office/drawing/2014/main" id="{365E4853-36D1-493F-9EB5-A6A1C1BEE8B8}"/>
              </a:ext>
            </a:extLst>
          </p:cNvPr>
          <p:cNvSpPr>
            <a:spLocks noGrp="1" noChangeArrowheads="1"/>
          </p:cNvSpPr>
          <p:nvPr>
            <p:ph type="body" sz="half" idx="1"/>
          </p:nvPr>
        </p:nvSpPr>
        <p:spPr>
          <a:xfrm>
            <a:off x="1981488" y="1600009"/>
            <a:ext cx="8208862" cy="4526395"/>
          </a:xfrm>
        </p:spPr>
        <p:txBody>
          <a:bodyPr/>
          <a:lstStyle/>
          <a:p>
            <a:pPr marL="0" indent="0">
              <a:buNone/>
            </a:pPr>
            <a:r>
              <a:rPr lang="en-US" altLang="en-US" sz="1814">
                <a:latin typeface="Times New Roman" panose="02020603050405020304" pitchFamily="18" charset="0"/>
                <a:cs typeface="Times New Roman" panose="02020603050405020304" pitchFamily="18" charset="0"/>
              </a:rPr>
              <a:t>Because of asymmetries the refractive indices for the two degenerate modes (vertical &amp; horizontal polarizations) are different. This difference is referred to as </a:t>
            </a:r>
            <a:r>
              <a:rPr lang="en-US" altLang="en-US" sz="1814" b="1">
                <a:latin typeface="Times New Roman" panose="02020603050405020304" pitchFamily="18" charset="0"/>
                <a:cs typeface="Times New Roman" panose="02020603050405020304" pitchFamily="18" charset="0"/>
              </a:rPr>
              <a:t>birefringence</a:t>
            </a:r>
            <a:r>
              <a:rPr lang="en-US" altLang="en-US" sz="1814">
                <a:latin typeface="Times New Roman" panose="02020603050405020304" pitchFamily="18" charset="0"/>
                <a:cs typeface="Times New Roman" panose="02020603050405020304" pitchFamily="18" charset="0"/>
              </a:rPr>
              <a:t>,         :</a:t>
            </a:r>
          </a:p>
          <a:p>
            <a:pPr marL="0" indent="0">
              <a:buNone/>
            </a:pPr>
            <a:endParaRPr lang="en-US" altLang="en-US" sz="1814">
              <a:latin typeface="Times New Roman" panose="02020603050405020304" pitchFamily="18" charset="0"/>
              <a:cs typeface="Times New Roman" panose="02020603050405020304" pitchFamily="18" charset="0"/>
            </a:endParaRPr>
          </a:p>
          <a:p>
            <a:pPr marL="0" indent="0">
              <a:buNone/>
            </a:pPr>
            <a:endParaRPr lang="en-US" altLang="en-US" sz="1814">
              <a:latin typeface="Times New Roman" panose="02020603050405020304" pitchFamily="18" charset="0"/>
              <a:cs typeface="Times New Roman" panose="02020603050405020304" pitchFamily="18" charset="0"/>
            </a:endParaRPr>
          </a:p>
          <a:p>
            <a:pPr marL="0" indent="0">
              <a:buNone/>
            </a:pPr>
            <a:endParaRPr lang="en-US" altLang="en-US" sz="1814">
              <a:latin typeface="Times New Roman" panose="02020603050405020304" pitchFamily="18" charset="0"/>
              <a:cs typeface="Times New Roman" panose="02020603050405020304" pitchFamily="18" charset="0"/>
            </a:endParaRPr>
          </a:p>
        </p:txBody>
      </p:sp>
      <p:graphicFrame>
        <p:nvGraphicFramePr>
          <p:cNvPr id="1026" name="Object 4">
            <a:extLst>
              <a:ext uri="{FF2B5EF4-FFF2-40B4-BE49-F238E27FC236}">
                <a16:creationId xmlns:a16="http://schemas.microsoft.com/office/drawing/2014/main" id="{C9684C61-99EC-4204-9FAB-769C6930F48E}"/>
              </a:ext>
            </a:extLst>
          </p:cNvPr>
          <p:cNvGraphicFramePr>
            <a:graphicFrameLocks noChangeAspect="1"/>
          </p:cNvGraphicFramePr>
          <p:nvPr/>
        </p:nvGraphicFramePr>
        <p:xfrm>
          <a:off x="3791759" y="2181831"/>
          <a:ext cx="288030" cy="383080"/>
        </p:xfrm>
        <a:graphic>
          <a:graphicData uri="http://schemas.openxmlformats.org/presentationml/2006/ole">
            <mc:AlternateContent xmlns:mc="http://schemas.openxmlformats.org/markup-compatibility/2006">
              <mc:Choice xmlns:v="urn:schemas-microsoft-com:vml" Requires="v">
                <p:oleObj name="Equation" r:id="rId2" imgW="215713" imgH="241091" progId="Equation.3">
                  <p:embed/>
                </p:oleObj>
              </mc:Choice>
              <mc:Fallback>
                <p:oleObj name="Equation" r:id="rId2" imgW="215713" imgH="241091" progId="Equation.3">
                  <p:embed/>
                  <p:pic>
                    <p:nvPicPr>
                      <p:cNvPr id="1026" name="Object 4">
                        <a:extLst>
                          <a:ext uri="{FF2B5EF4-FFF2-40B4-BE49-F238E27FC236}">
                            <a16:creationId xmlns:a16="http://schemas.microsoft.com/office/drawing/2014/main" id="{C9684C61-99EC-4204-9FAB-769C6930F4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759" y="2181831"/>
                        <a:ext cx="288030" cy="383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9" name="Picture 7">
            <a:extLst>
              <a:ext uri="{FF2B5EF4-FFF2-40B4-BE49-F238E27FC236}">
                <a16:creationId xmlns:a16="http://schemas.microsoft.com/office/drawing/2014/main" id="{EC51BE57-BB76-468C-9BF4-BA0D2B806507}"/>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3431722" y="3645024"/>
            <a:ext cx="5550343" cy="2634036"/>
          </a:xfrm>
          <a:noFill/>
        </p:spPr>
      </p:pic>
      <p:sp>
        <p:nvSpPr>
          <p:cNvPr id="1030" name="Text Box 8">
            <a:extLst>
              <a:ext uri="{FF2B5EF4-FFF2-40B4-BE49-F238E27FC236}">
                <a16:creationId xmlns:a16="http://schemas.microsoft.com/office/drawing/2014/main" id="{072BA1E2-AB24-48EB-A54D-713159CFAF4E}"/>
              </a:ext>
            </a:extLst>
          </p:cNvPr>
          <p:cNvSpPr txBox="1">
            <a:spLocks noChangeArrowheads="1"/>
          </p:cNvSpPr>
          <p:nvPr/>
        </p:nvSpPr>
        <p:spPr bwMode="auto">
          <a:xfrm>
            <a:off x="4655850" y="6453319"/>
            <a:ext cx="3204681" cy="21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10" rIns="91419" bIns="45710">
            <a:spAutoFit/>
          </a:bodyPr>
          <a:lstStyle>
            <a:lvl1pPr eaLnBrk="0">
              <a:defRPr>
                <a:solidFill>
                  <a:schemeClr val="tx1"/>
                </a:solidFill>
                <a:latin typeface="Arial" panose="020B0604020202020204" pitchFamily="34" charset="0"/>
                <a:cs typeface="Droid Sans" charset="0"/>
              </a:defRPr>
            </a:lvl1pPr>
            <a:lvl2pPr marL="742950" indent="-285750" eaLnBrk="0">
              <a:defRPr>
                <a:solidFill>
                  <a:schemeClr val="tx1"/>
                </a:solidFill>
                <a:latin typeface="Arial" panose="020B0604020202020204" pitchFamily="34" charset="0"/>
                <a:cs typeface="Droid Sans" charset="0"/>
              </a:defRPr>
            </a:lvl2pPr>
            <a:lvl3pPr marL="1143000" indent="-228600" eaLnBrk="0">
              <a:defRPr>
                <a:solidFill>
                  <a:schemeClr val="tx1"/>
                </a:solidFill>
                <a:latin typeface="Arial" panose="020B0604020202020204" pitchFamily="34" charset="0"/>
                <a:cs typeface="Droid Sans" charset="0"/>
              </a:defRPr>
            </a:lvl3pPr>
            <a:lvl4pPr marL="1600200" indent="-228600" eaLnBrk="0">
              <a:defRPr>
                <a:solidFill>
                  <a:schemeClr val="tx1"/>
                </a:solidFill>
                <a:latin typeface="Arial" panose="020B0604020202020204" pitchFamily="34" charset="0"/>
                <a:cs typeface="Droid Sans" charset="0"/>
              </a:defRPr>
            </a:lvl4pPr>
            <a:lvl5pPr marL="2057400" indent="-228600" eaLnBrk="0">
              <a:defRPr>
                <a:solidFill>
                  <a:schemeClr val="tx1"/>
                </a:solidFill>
                <a:latin typeface="Arial" panose="020B0604020202020204" pitchFamily="34" charset="0"/>
                <a:cs typeface="Droid Sans" charset="0"/>
              </a:defRPr>
            </a:lvl5pPr>
            <a:lvl6pPr marL="25146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6pPr>
            <a:lvl7pPr marL="29718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7pPr>
            <a:lvl8pPr marL="34290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8pPr>
            <a:lvl9pPr marL="38862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9pPr>
          </a:lstStyle>
          <a:p>
            <a:pPr eaLnBrk="1"/>
            <a:r>
              <a:rPr lang="en-US" altLang="en-US" sz="816">
                <a:cs typeface="Arial" panose="020B0604020202020204" pitchFamily="34" charset="0"/>
              </a:rPr>
              <a:t>Optical Fiber communications, 3</a:t>
            </a:r>
            <a:r>
              <a:rPr lang="en-US" altLang="en-US" sz="816" baseline="30000">
                <a:cs typeface="Arial" panose="020B0604020202020204" pitchFamily="34" charset="0"/>
              </a:rPr>
              <a:t>rd</a:t>
            </a:r>
            <a:r>
              <a:rPr lang="en-US" altLang="en-US" sz="816">
                <a:cs typeface="Arial" panose="020B0604020202020204" pitchFamily="34" charset="0"/>
              </a:rPr>
              <a:t> ed.,G.Keiser,McGrawHill, 2000</a:t>
            </a:r>
          </a:p>
        </p:txBody>
      </p:sp>
      <p:sp>
        <p:nvSpPr>
          <p:cNvPr id="9" name="TextBox 8">
            <a:extLst>
              <a:ext uri="{FF2B5EF4-FFF2-40B4-BE49-F238E27FC236}">
                <a16:creationId xmlns:a16="http://schemas.microsoft.com/office/drawing/2014/main" id="{3A50EE3B-D205-4E36-927A-9F1373A3F4D2}"/>
              </a:ext>
            </a:extLst>
          </p:cNvPr>
          <p:cNvSpPr txBox="1">
            <a:spLocks noRot="1" noChangeAspect="1" noMove="1" noResize="1" noEditPoints="1" noAdjustHandles="1" noChangeArrowheads="1" noChangeShapeType="1" noTextEdit="1"/>
          </p:cNvSpPr>
          <p:nvPr/>
        </p:nvSpPr>
        <p:spPr>
          <a:xfrm>
            <a:off x="4826029" y="2569795"/>
            <a:ext cx="1427130" cy="660721"/>
          </a:xfrm>
          <a:prstGeom prst="rect">
            <a:avLst/>
          </a:prstGeom>
          <a:blipFill rotWithShape="1">
            <a:blip r:embed="rId5"/>
            <a:stretch>
              <a:fillRect/>
            </a:stretch>
          </a:blipFill>
        </p:spPr>
        <p:txBody>
          <a:bodyPr/>
          <a:lstStyle/>
          <a:p>
            <a:pPr>
              <a:defRPr/>
            </a:pPr>
            <a:r>
              <a:rPr lang="en-US" sz="1633">
                <a:noFill/>
                <a:latin typeface="Arial" charset="0"/>
              </a:rPr>
              <a:t> </a:t>
            </a:r>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5B62044D-813C-4AE5-B5D7-86A2E9585A46}"/>
                  </a:ext>
                </a:extLst>
              </p14:cNvPr>
              <p14:cNvContentPartPr/>
              <p14:nvPr/>
            </p14:nvContentPartPr>
            <p14:xfrm>
              <a:off x="3676680" y="1854360"/>
              <a:ext cx="2787840" cy="774720"/>
            </p14:xfrm>
          </p:contentPart>
        </mc:Choice>
        <mc:Fallback xmlns="">
          <p:pic>
            <p:nvPicPr>
              <p:cNvPr id="2" name="Ink 1">
                <a:extLst>
                  <a:ext uri="{FF2B5EF4-FFF2-40B4-BE49-F238E27FC236}">
                    <a16:creationId xmlns:a16="http://schemas.microsoft.com/office/drawing/2014/main" id="{5B62044D-813C-4AE5-B5D7-86A2E9585A46}"/>
                  </a:ext>
                </a:extLst>
              </p:cNvPr>
              <p:cNvPicPr/>
              <p:nvPr/>
            </p:nvPicPr>
            <p:blipFill>
              <a:blip r:embed="rId8"/>
              <a:stretch>
                <a:fillRect/>
              </a:stretch>
            </p:blipFill>
            <p:spPr>
              <a:xfrm>
                <a:off x="3667320" y="1845000"/>
                <a:ext cx="2806560" cy="793440"/>
              </a:xfrm>
              <a:prstGeom prst="rect">
                <a:avLst/>
              </a:prstGeom>
            </p:spPr>
          </p:pic>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5B117E27-2820-4344-ADDC-7A38A1CFBB93}"/>
              </a:ext>
            </a:extLst>
          </p:cNvPr>
          <p:cNvSpPr>
            <a:spLocks noGrp="1" noChangeArrowheads="1"/>
          </p:cNvSpPr>
          <p:nvPr>
            <p:ph type="title"/>
          </p:nvPr>
        </p:nvSpPr>
        <p:spPr>
          <a:xfrm>
            <a:off x="1980049" y="275070"/>
            <a:ext cx="8231904" cy="993704"/>
          </a:xfrm>
        </p:spPr>
        <p:txBody>
          <a:bodyPr/>
          <a:lstStyle/>
          <a:p>
            <a:r>
              <a:rPr lang="en-US" altLang="en-US" sz="3175">
                <a:solidFill>
                  <a:schemeClr val="accent2"/>
                </a:solidFill>
                <a:latin typeface="Times New Roman" panose="02020603050405020304" pitchFamily="18" charset="0"/>
                <a:cs typeface="Times New Roman" panose="02020603050405020304" pitchFamily="18" charset="0"/>
              </a:rPr>
              <a:t>Fiber Beat Length</a:t>
            </a:r>
          </a:p>
        </p:txBody>
      </p:sp>
      <p:sp>
        <p:nvSpPr>
          <p:cNvPr id="2052" name="Rectangle 3">
            <a:extLst>
              <a:ext uri="{FF2B5EF4-FFF2-40B4-BE49-F238E27FC236}">
                <a16:creationId xmlns:a16="http://schemas.microsoft.com/office/drawing/2014/main" id="{4713C596-18EC-4174-96C3-C6B71CCE4C1B}"/>
              </a:ext>
            </a:extLst>
          </p:cNvPr>
          <p:cNvSpPr>
            <a:spLocks noGrp="1" noChangeArrowheads="1"/>
          </p:cNvSpPr>
          <p:nvPr>
            <p:ph type="body" idx="1"/>
          </p:nvPr>
        </p:nvSpPr>
        <p:spPr/>
        <p:txBody>
          <a:bodyPr/>
          <a:lstStyle/>
          <a:p>
            <a:pPr algn="just">
              <a:buFont typeface="Times New Roman" panose="02020603050405020304" pitchFamily="18" charset="0"/>
              <a:buNone/>
            </a:pPr>
            <a:r>
              <a:rPr lang="en-US" altLang="en-US" sz="1996" dirty="0">
                <a:latin typeface="Times New Roman" panose="02020603050405020304" pitchFamily="18" charset="0"/>
                <a:cs typeface="Times New Roman" panose="02020603050405020304" pitchFamily="18" charset="0"/>
              </a:rPr>
              <a:t>    In general, a linearly polarized mode is a combination of both of the degenerate modes. As the modal wave travels along the fiber, the difference in the refractive indices would change the phase difference between these two components &amp; thereby the state of the polarization of the mode. However after certain length referred to as </a:t>
            </a:r>
            <a:r>
              <a:rPr lang="en-US" altLang="en-US" sz="1996" b="1" dirty="0">
                <a:latin typeface="Times New Roman" panose="02020603050405020304" pitchFamily="18" charset="0"/>
                <a:cs typeface="Times New Roman" panose="02020603050405020304" pitchFamily="18" charset="0"/>
              </a:rPr>
              <a:t>fiber beat length, </a:t>
            </a:r>
            <a:r>
              <a:rPr lang="en-US" altLang="en-US" sz="1996" dirty="0">
                <a:latin typeface="Times New Roman" panose="02020603050405020304" pitchFamily="18" charset="0"/>
                <a:cs typeface="Times New Roman" panose="02020603050405020304" pitchFamily="18" charset="0"/>
              </a:rPr>
              <a:t>the modal wave will produce its original state of polarization. This length is simply given by:</a:t>
            </a:r>
          </a:p>
          <a:p>
            <a:pPr>
              <a:buFont typeface="Times New Roman" panose="02020603050405020304" pitchFamily="18" charset="0"/>
              <a:buNone/>
            </a:pPr>
            <a:endParaRPr lang="en-US" altLang="en-US" dirty="0"/>
          </a:p>
        </p:txBody>
      </p:sp>
      <p:graphicFrame>
        <p:nvGraphicFramePr>
          <p:cNvPr id="2050" name="Object 4">
            <a:extLst>
              <a:ext uri="{FF2B5EF4-FFF2-40B4-BE49-F238E27FC236}">
                <a16:creationId xmlns:a16="http://schemas.microsoft.com/office/drawing/2014/main" id="{E8D76EA0-8366-47C1-8185-454D9FA9650F}"/>
              </a:ext>
            </a:extLst>
          </p:cNvPr>
          <p:cNvGraphicFramePr>
            <a:graphicFrameLocks noChangeAspect="1"/>
          </p:cNvGraphicFramePr>
          <p:nvPr/>
        </p:nvGraphicFramePr>
        <p:xfrm>
          <a:off x="4366379" y="4149077"/>
          <a:ext cx="2017652" cy="1345101"/>
        </p:xfrm>
        <a:graphic>
          <a:graphicData uri="http://schemas.openxmlformats.org/presentationml/2006/ole">
            <mc:AlternateContent xmlns:mc="http://schemas.openxmlformats.org/markup-compatibility/2006">
              <mc:Choice xmlns:v="urn:schemas-microsoft-com:vml" Requires="v">
                <p:oleObj name="Equation" r:id="rId2" imgW="647419" imgH="444307" progId="Equation.3">
                  <p:embed/>
                </p:oleObj>
              </mc:Choice>
              <mc:Fallback>
                <p:oleObj name="Equation" r:id="rId2" imgW="647419" imgH="444307" progId="Equation.3">
                  <p:embed/>
                  <p:pic>
                    <p:nvPicPr>
                      <p:cNvPr id="2050" name="Object 4">
                        <a:extLst>
                          <a:ext uri="{FF2B5EF4-FFF2-40B4-BE49-F238E27FC236}">
                            <a16:creationId xmlns:a16="http://schemas.microsoft.com/office/drawing/2014/main" id="{E8D76EA0-8366-47C1-8185-454D9FA96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6379" y="4149077"/>
                        <a:ext cx="2017652" cy="1345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3" name="Text Box 5">
            <a:extLst>
              <a:ext uri="{FF2B5EF4-FFF2-40B4-BE49-F238E27FC236}">
                <a16:creationId xmlns:a16="http://schemas.microsoft.com/office/drawing/2014/main" id="{A1C58999-B9B1-4CD0-903C-7B0B3D0D99CB}"/>
              </a:ext>
            </a:extLst>
          </p:cNvPr>
          <p:cNvSpPr txBox="1">
            <a:spLocks noChangeArrowheads="1"/>
          </p:cNvSpPr>
          <p:nvPr/>
        </p:nvSpPr>
        <p:spPr bwMode="auto">
          <a:xfrm>
            <a:off x="9028149" y="4674732"/>
            <a:ext cx="708806" cy="3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10" rIns="91419" bIns="45710">
            <a:spAutoFit/>
          </a:bodyPr>
          <a:lstStyle>
            <a:lvl1pPr eaLnBrk="0">
              <a:defRPr>
                <a:solidFill>
                  <a:schemeClr val="tx1"/>
                </a:solidFill>
                <a:latin typeface="Arial" panose="020B0604020202020204" pitchFamily="34" charset="0"/>
                <a:cs typeface="Droid Sans" charset="0"/>
              </a:defRPr>
            </a:lvl1pPr>
            <a:lvl2pPr marL="742950" indent="-285750" eaLnBrk="0">
              <a:defRPr>
                <a:solidFill>
                  <a:schemeClr val="tx1"/>
                </a:solidFill>
                <a:latin typeface="Arial" panose="020B0604020202020204" pitchFamily="34" charset="0"/>
                <a:cs typeface="Droid Sans" charset="0"/>
              </a:defRPr>
            </a:lvl2pPr>
            <a:lvl3pPr marL="1143000" indent="-228600" eaLnBrk="0">
              <a:defRPr>
                <a:solidFill>
                  <a:schemeClr val="tx1"/>
                </a:solidFill>
                <a:latin typeface="Arial" panose="020B0604020202020204" pitchFamily="34" charset="0"/>
                <a:cs typeface="Droid Sans" charset="0"/>
              </a:defRPr>
            </a:lvl3pPr>
            <a:lvl4pPr marL="1600200" indent="-228600" eaLnBrk="0">
              <a:defRPr>
                <a:solidFill>
                  <a:schemeClr val="tx1"/>
                </a:solidFill>
                <a:latin typeface="Arial" panose="020B0604020202020204" pitchFamily="34" charset="0"/>
                <a:cs typeface="Droid Sans" charset="0"/>
              </a:defRPr>
            </a:lvl4pPr>
            <a:lvl5pPr marL="2057400" indent="-228600" eaLnBrk="0">
              <a:defRPr>
                <a:solidFill>
                  <a:schemeClr val="tx1"/>
                </a:solidFill>
                <a:latin typeface="Arial" panose="020B0604020202020204" pitchFamily="34" charset="0"/>
                <a:cs typeface="Droid Sans" charset="0"/>
              </a:defRPr>
            </a:lvl5pPr>
            <a:lvl6pPr marL="25146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6pPr>
            <a:lvl7pPr marL="29718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7pPr>
            <a:lvl8pPr marL="34290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8pPr>
            <a:lvl9pPr marL="38862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9pPr>
          </a:lstStyle>
          <a:p>
            <a:pPr eaLnBrk="1"/>
            <a:r>
              <a:rPr lang="en-US" altLang="en-US" sz="1633">
                <a:latin typeface="Times New Roman" panose="02020603050405020304" pitchFamily="18" charset="0"/>
                <a:cs typeface="Times New Roman" panose="02020603050405020304" pitchFamily="18" charset="0"/>
              </a:rPr>
              <a:t>[2-35]</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FF9C788-D415-499A-8FC4-DF699621BCCF}"/>
                  </a:ext>
                </a:extLst>
              </p14:cNvPr>
              <p14:cNvContentPartPr/>
              <p14:nvPr/>
            </p14:nvContentPartPr>
            <p14:xfrm>
              <a:off x="1206360" y="2933640"/>
              <a:ext cx="6109200" cy="3232440"/>
            </p14:xfrm>
          </p:contentPart>
        </mc:Choice>
        <mc:Fallback xmlns="">
          <p:pic>
            <p:nvPicPr>
              <p:cNvPr id="2" name="Ink 1">
                <a:extLst>
                  <a:ext uri="{FF2B5EF4-FFF2-40B4-BE49-F238E27FC236}">
                    <a16:creationId xmlns:a16="http://schemas.microsoft.com/office/drawing/2014/main" id="{CFF9C788-D415-499A-8FC4-DF699621BCCF}"/>
                  </a:ext>
                </a:extLst>
              </p:cNvPr>
              <p:cNvPicPr/>
              <p:nvPr/>
            </p:nvPicPr>
            <p:blipFill>
              <a:blip r:embed="rId6"/>
              <a:stretch>
                <a:fillRect/>
              </a:stretch>
            </p:blipFill>
            <p:spPr>
              <a:xfrm>
                <a:off x="1197000" y="2924280"/>
                <a:ext cx="6127920" cy="3251160"/>
              </a:xfrm>
              <a:prstGeom prst="rect">
                <a:avLst/>
              </a:prstGeom>
            </p:spPr>
          </p:pic>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Box 1">
            <a:extLst>
              <a:ext uri="{FF2B5EF4-FFF2-40B4-BE49-F238E27FC236}">
                <a16:creationId xmlns:a16="http://schemas.microsoft.com/office/drawing/2014/main" id="{243B34F5-BE40-44B3-A00B-5EE810C7FBEE}"/>
              </a:ext>
            </a:extLst>
          </p:cNvPr>
          <p:cNvSpPr txBox="1">
            <a:spLocks noChangeArrowheads="1"/>
          </p:cNvSpPr>
          <p:nvPr/>
        </p:nvSpPr>
        <p:spPr bwMode="auto">
          <a:xfrm>
            <a:off x="4367820" y="321155"/>
            <a:ext cx="3525490" cy="474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35" tIns="41468" rIns="82935" bIns="41468">
            <a:spAutoFit/>
          </a:bodyPr>
          <a:lstStyle>
            <a:lvl1pPr eaLnBrk="0">
              <a:defRPr>
                <a:solidFill>
                  <a:schemeClr val="tx1"/>
                </a:solidFill>
                <a:latin typeface="Arial" panose="020B0604020202020204" pitchFamily="34" charset="0"/>
                <a:cs typeface="Droid Sans" charset="0"/>
              </a:defRPr>
            </a:lvl1pPr>
            <a:lvl2pPr marL="742950" indent="-285750" eaLnBrk="0">
              <a:defRPr>
                <a:solidFill>
                  <a:schemeClr val="tx1"/>
                </a:solidFill>
                <a:latin typeface="Arial" panose="020B0604020202020204" pitchFamily="34" charset="0"/>
                <a:cs typeface="Droid Sans" charset="0"/>
              </a:defRPr>
            </a:lvl2pPr>
            <a:lvl3pPr marL="1143000" indent="-228600" eaLnBrk="0">
              <a:defRPr>
                <a:solidFill>
                  <a:schemeClr val="tx1"/>
                </a:solidFill>
                <a:latin typeface="Arial" panose="020B0604020202020204" pitchFamily="34" charset="0"/>
                <a:cs typeface="Droid Sans" charset="0"/>
              </a:defRPr>
            </a:lvl3pPr>
            <a:lvl4pPr marL="1600200" indent="-228600" eaLnBrk="0">
              <a:defRPr>
                <a:solidFill>
                  <a:schemeClr val="tx1"/>
                </a:solidFill>
                <a:latin typeface="Arial" panose="020B0604020202020204" pitchFamily="34" charset="0"/>
                <a:cs typeface="Droid Sans" charset="0"/>
              </a:defRPr>
            </a:lvl4pPr>
            <a:lvl5pPr marL="2057400" indent="-228600" eaLnBrk="0">
              <a:defRPr>
                <a:solidFill>
                  <a:schemeClr val="tx1"/>
                </a:solidFill>
                <a:latin typeface="Arial" panose="020B0604020202020204" pitchFamily="34" charset="0"/>
                <a:cs typeface="Droid Sans" charset="0"/>
              </a:defRPr>
            </a:lvl5pPr>
            <a:lvl6pPr marL="25146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6pPr>
            <a:lvl7pPr marL="29718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7pPr>
            <a:lvl8pPr marL="34290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8pPr>
            <a:lvl9pPr marL="38862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9pPr>
          </a:lstStyle>
          <a:p>
            <a:pPr algn="ctr" eaLnBrk="1"/>
            <a:r>
              <a:rPr lang="en-US" altLang="en-US" sz="2540">
                <a:latin typeface="Aharoni" panose="02010803020104030203" pitchFamily="2" charset="-79"/>
                <a:cs typeface="Aharoni" panose="02010803020104030203" pitchFamily="2" charset="-79"/>
              </a:rPr>
              <a:t>Modal Birefringence</a:t>
            </a:r>
          </a:p>
        </p:txBody>
      </p:sp>
      <p:sp>
        <p:nvSpPr>
          <p:cNvPr id="4" name="TextBox 3">
            <a:extLst>
              <a:ext uri="{FF2B5EF4-FFF2-40B4-BE49-F238E27FC236}">
                <a16:creationId xmlns:a16="http://schemas.microsoft.com/office/drawing/2014/main" id="{75A53E54-DCE5-44FC-BF0C-8B72B61855EE}"/>
              </a:ext>
            </a:extLst>
          </p:cNvPr>
          <p:cNvSpPr txBox="1">
            <a:spLocks noRot="1" noChangeAspect="1" noMove="1" noResize="1" noEditPoints="1" noAdjustHandles="1" noChangeArrowheads="1" noChangeShapeType="1" noTextEdit="1"/>
          </p:cNvSpPr>
          <p:nvPr/>
        </p:nvSpPr>
        <p:spPr>
          <a:xfrm>
            <a:off x="1740984" y="1009548"/>
            <a:ext cx="8702860" cy="1521209"/>
          </a:xfrm>
          <a:prstGeom prst="rect">
            <a:avLst/>
          </a:prstGeom>
          <a:blipFill rotWithShape="1">
            <a:blip r:embed="rId2"/>
            <a:stretch>
              <a:fillRect l="-508" t="-2909"/>
            </a:stretch>
          </a:blipFill>
        </p:spPr>
        <p:txBody>
          <a:bodyPr/>
          <a:lstStyle/>
          <a:p>
            <a:pPr>
              <a:defRPr/>
            </a:pPr>
            <a:r>
              <a:rPr lang="en-US" sz="1633">
                <a:noFill/>
                <a:latin typeface="Arial" charset="0"/>
              </a:rPr>
              <a:t> </a:t>
            </a:r>
          </a:p>
        </p:txBody>
      </p:sp>
      <p:pic>
        <p:nvPicPr>
          <p:cNvPr id="86020" name="Picture 4">
            <a:extLst>
              <a:ext uri="{FF2B5EF4-FFF2-40B4-BE49-F238E27FC236}">
                <a16:creationId xmlns:a16="http://schemas.microsoft.com/office/drawing/2014/main" id="{2F87D5AC-2E09-4DBE-8395-DDEB26B1D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038" y="2875983"/>
            <a:ext cx="5037649" cy="368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1" name="Picture 5">
            <a:extLst>
              <a:ext uri="{FF2B5EF4-FFF2-40B4-BE49-F238E27FC236}">
                <a16:creationId xmlns:a16="http://schemas.microsoft.com/office/drawing/2014/main" id="{A197785E-7C74-494F-BEDB-0AE548F893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1964" y="5708760"/>
            <a:ext cx="1235650" cy="83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D650BA95-D59F-4C45-B699-3C413255A1CD}"/>
                  </a:ext>
                </a:extLst>
              </p14:cNvPr>
              <p14:cNvContentPartPr/>
              <p14:nvPr/>
            </p14:nvContentPartPr>
            <p14:xfrm>
              <a:off x="8185320" y="1339920"/>
              <a:ext cx="1587600" cy="5131080"/>
            </p14:xfrm>
          </p:contentPart>
        </mc:Choice>
        <mc:Fallback xmlns="">
          <p:pic>
            <p:nvPicPr>
              <p:cNvPr id="2" name="Ink 1">
                <a:extLst>
                  <a:ext uri="{FF2B5EF4-FFF2-40B4-BE49-F238E27FC236}">
                    <a16:creationId xmlns:a16="http://schemas.microsoft.com/office/drawing/2014/main" id="{D650BA95-D59F-4C45-B699-3C413255A1CD}"/>
                  </a:ext>
                </a:extLst>
              </p:cNvPr>
              <p:cNvPicPr/>
              <p:nvPr/>
            </p:nvPicPr>
            <p:blipFill>
              <a:blip r:embed="rId6"/>
              <a:stretch>
                <a:fillRect/>
              </a:stretch>
            </p:blipFill>
            <p:spPr>
              <a:xfrm>
                <a:off x="8175960" y="1330560"/>
                <a:ext cx="1606320" cy="514980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59054-0B2F-4C97-9059-FD54F1A22BCB}"/>
              </a:ext>
            </a:extLst>
          </p:cNvPr>
          <p:cNvSpPr>
            <a:spLocks noGrp="1"/>
          </p:cNvSpPr>
          <p:nvPr>
            <p:ph type="title"/>
          </p:nvPr>
        </p:nvSpPr>
        <p:spPr/>
        <p:txBody>
          <a:bodyPr/>
          <a:lstStyle/>
          <a:p>
            <a:r>
              <a:rPr lang="en-US" dirty="0">
                <a:solidFill>
                  <a:srgbClr val="C00000"/>
                </a:solidFill>
              </a:rPr>
              <a:t>Intramodal dispersion</a:t>
            </a:r>
            <a:endParaRPr lang="en-IN" dirty="0">
              <a:solidFill>
                <a:srgbClr val="C00000"/>
              </a:solidFill>
            </a:endParaRPr>
          </a:p>
        </p:txBody>
      </p:sp>
      <p:sp>
        <p:nvSpPr>
          <p:cNvPr id="3" name="Content Placeholder 2">
            <a:extLst>
              <a:ext uri="{FF2B5EF4-FFF2-40B4-BE49-F238E27FC236}">
                <a16:creationId xmlns:a16="http://schemas.microsoft.com/office/drawing/2014/main" id="{F49C6475-72DA-403D-89A2-64B085C86F2C}"/>
              </a:ext>
            </a:extLst>
          </p:cNvPr>
          <p:cNvSpPr>
            <a:spLocks noGrp="1"/>
          </p:cNvSpPr>
          <p:nvPr>
            <p:ph idx="1"/>
          </p:nvPr>
        </p:nvSpPr>
        <p:spPr>
          <a:xfrm>
            <a:off x="838200" y="1834956"/>
            <a:ext cx="10515600" cy="4351338"/>
          </a:xfrm>
        </p:spPr>
        <p:txBody>
          <a:bodyPr>
            <a:normAutofit fontScale="62500" lnSpcReduction="20000"/>
          </a:bodyPr>
          <a:lstStyle/>
          <a:p>
            <a:r>
              <a:rPr lang="en-US" dirty="0">
                <a:solidFill>
                  <a:srgbClr val="00B0F0"/>
                </a:solidFill>
              </a:rPr>
              <a:t>Intramodal dispersion or chromatic dispersion </a:t>
            </a:r>
            <a:r>
              <a:rPr lang="en-US" dirty="0"/>
              <a:t>is pulse spreading that takes place within a single mode. </a:t>
            </a:r>
          </a:p>
          <a:p>
            <a:r>
              <a:rPr lang="en-US" dirty="0"/>
              <a:t>This spreading arises from the finite spectral emission width of an optical source.</a:t>
            </a:r>
          </a:p>
          <a:p>
            <a:r>
              <a:rPr lang="en-US" dirty="0"/>
              <a:t>The phenomenon also is known as group velocity dispersion, since the dispersion is a result of the group velocity being a function of the wavelength.</a:t>
            </a:r>
          </a:p>
          <a:p>
            <a:r>
              <a:rPr lang="en-US" dirty="0"/>
              <a:t>Because intramodal dispersion depends on the wavelength, its effect on signal distortion increases with the spectral width of the light source. </a:t>
            </a:r>
          </a:p>
          <a:p>
            <a:r>
              <a:rPr lang="en-US" dirty="0"/>
              <a:t>The spectral width is the band of wavelengths over which the source emits light. </a:t>
            </a:r>
          </a:p>
          <a:p>
            <a:r>
              <a:rPr lang="en-US" dirty="0"/>
              <a:t>This wavelength band normally is characterized by the root-</a:t>
            </a:r>
            <a:r>
              <a:rPr lang="en-US" dirty="0" err="1"/>
              <a:t>meansquare</a:t>
            </a:r>
            <a:r>
              <a:rPr lang="en-US" dirty="0"/>
              <a:t> (rms) spectral width.</a:t>
            </a:r>
          </a:p>
          <a:p>
            <a:r>
              <a:rPr lang="en-US" dirty="0"/>
              <a:t>Depending on the device structure of a light-emitting diode (LED), the spectral width is approximately 4 to 9 percent of a central wavelength.</a:t>
            </a:r>
          </a:p>
          <a:p>
            <a:r>
              <a:rPr lang="en-US" dirty="0"/>
              <a:t> For example, as Fig.  illustrates, if the peak wavelength of an LED is 850 nm, a typical source spectral width would be 36 nm; that is, such an LED emits most of its light in the 832-to-868-nm wavelength band. </a:t>
            </a:r>
          </a:p>
          <a:p>
            <a:r>
              <a:rPr lang="en-US" dirty="0"/>
              <a:t>Laser diode optical sources exhibit much narrower spectral widths, with typical values being 1–2 nm for multimode lasers and 10-4 nm for single-mode lasers</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29C35D7-A3DB-4ECE-91B6-1C71BEF900ED}"/>
                  </a:ext>
                </a:extLst>
              </p14:cNvPr>
              <p14:cNvContentPartPr/>
              <p14:nvPr/>
            </p14:nvContentPartPr>
            <p14:xfrm>
              <a:off x="1638360" y="2044800"/>
              <a:ext cx="8217360" cy="2521080"/>
            </p14:xfrm>
          </p:contentPart>
        </mc:Choice>
        <mc:Fallback xmlns="">
          <p:pic>
            <p:nvPicPr>
              <p:cNvPr id="4" name="Ink 3">
                <a:extLst>
                  <a:ext uri="{FF2B5EF4-FFF2-40B4-BE49-F238E27FC236}">
                    <a16:creationId xmlns:a16="http://schemas.microsoft.com/office/drawing/2014/main" id="{F29C35D7-A3DB-4ECE-91B6-1C71BEF900ED}"/>
                  </a:ext>
                </a:extLst>
              </p:cNvPr>
              <p:cNvPicPr/>
              <p:nvPr/>
            </p:nvPicPr>
            <p:blipFill>
              <a:blip r:embed="rId3"/>
              <a:stretch>
                <a:fillRect/>
              </a:stretch>
            </p:blipFill>
            <p:spPr>
              <a:xfrm>
                <a:off x="1629000" y="2035440"/>
                <a:ext cx="8236080" cy="2539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A4B7492-3AA8-4C62-9E55-591F03B27573}"/>
                  </a:ext>
                </a:extLst>
              </p14:cNvPr>
              <p14:cNvContentPartPr/>
              <p14:nvPr/>
            </p14:nvContentPartPr>
            <p14:xfrm>
              <a:off x="3174840" y="5429160"/>
              <a:ext cx="6922080" cy="178200"/>
            </p14:xfrm>
          </p:contentPart>
        </mc:Choice>
        <mc:Fallback xmlns="">
          <p:pic>
            <p:nvPicPr>
              <p:cNvPr id="5" name="Ink 4">
                <a:extLst>
                  <a:ext uri="{FF2B5EF4-FFF2-40B4-BE49-F238E27FC236}">
                    <a16:creationId xmlns:a16="http://schemas.microsoft.com/office/drawing/2014/main" id="{5A4B7492-3AA8-4C62-9E55-591F03B27573}"/>
                  </a:ext>
                </a:extLst>
              </p:cNvPr>
              <p:cNvPicPr/>
              <p:nvPr/>
            </p:nvPicPr>
            <p:blipFill>
              <a:blip r:embed="rId5"/>
              <a:stretch>
                <a:fillRect/>
              </a:stretch>
            </p:blipFill>
            <p:spPr>
              <a:xfrm>
                <a:off x="3165480" y="5419800"/>
                <a:ext cx="6940800" cy="196920"/>
              </a:xfrm>
              <a:prstGeom prst="rect">
                <a:avLst/>
              </a:prstGeom>
            </p:spPr>
          </p:pic>
        </mc:Fallback>
      </mc:AlternateContent>
    </p:spTree>
    <p:extLst>
      <p:ext uri="{BB962C8B-B14F-4D97-AF65-F5344CB8AC3E}">
        <p14:creationId xmlns:p14="http://schemas.microsoft.com/office/powerpoint/2010/main" val="33287970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Box 1">
            <a:extLst>
              <a:ext uri="{FF2B5EF4-FFF2-40B4-BE49-F238E27FC236}">
                <a16:creationId xmlns:a16="http://schemas.microsoft.com/office/drawing/2014/main" id="{B817FA2C-732F-4ED7-9DB5-FCA2DEBB5D6E}"/>
              </a:ext>
            </a:extLst>
          </p:cNvPr>
          <p:cNvSpPr txBox="1">
            <a:spLocks noChangeArrowheads="1"/>
          </p:cNvSpPr>
          <p:nvPr/>
        </p:nvSpPr>
        <p:spPr bwMode="auto">
          <a:xfrm>
            <a:off x="4436947" y="456529"/>
            <a:ext cx="3387236" cy="48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a:solidFill>
                  <a:schemeClr val="tx1"/>
                </a:solidFill>
                <a:latin typeface="Arial" panose="020B0604020202020204" pitchFamily="34" charset="0"/>
                <a:cs typeface="Droid Sans" charset="0"/>
              </a:defRPr>
            </a:lvl1pPr>
            <a:lvl2pPr marL="742950" indent="-285750" eaLnBrk="0">
              <a:defRPr>
                <a:solidFill>
                  <a:schemeClr val="tx1"/>
                </a:solidFill>
                <a:latin typeface="Arial" panose="020B0604020202020204" pitchFamily="34" charset="0"/>
                <a:cs typeface="Droid Sans" charset="0"/>
              </a:defRPr>
            </a:lvl2pPr>
            <a:lvl3pPr marL="1143000" indent="-228600" eaLnBrk="0">
              <a:defRPr>
                <a:solidFill>
                  <a:schemeClr val="tx1"/>
                </a:solidFill>
                <a:latin typeface="Arial" panose="020B0604020202020204" pitchFamily="34" charset="0"/>
                <a:cs typeface="Droid Sans" charset="0"/>
              </a:defRPr>
            </a:lvl3pPr>
            <a:lvl4pPr marL="1600200" indent="-228600" eaLnBrk="0">
              <a:defRPr>
                <a:solidFill>
                  <a:schemeClr val="tx1"/>
                </a:solidFill>
                <a:latin typeface="Arial" panose="020B0604020202020204" pitchFamily="34" charset="0"/>
                <a:cs typeface="Droid Sans" charset="0"/>
              </a:defRPr>
            </a:lvl4pPr>
            <a:lvl5pPr marL="2057400" indent="-228600" eaLnBrk="0">
              <a:defRPr>
                <a:solidFill>
                  <a:schemeClr val="tx1"/>
                </a:solidFill>
                <a:latin typeface="Arial" panose="020B0604020202020204" pitchFamily="34" charset="0"/>
                <a:cs typeface="Droid Sans" charset="0"/>
              </a:defRPr>
            </a:lvl5pPr>
            <a:lvl6pPr marL="25146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6pPr>
            <a:lvl7pPr marL="29718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7pPr>
            <a:lvl8pPr marL="34290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8pPr>
            <a:lvl9pPr marL="3886200" indent="-228600"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9pPr>
          </a:lstStyle>
          <a:p>
            <a:pPr eaLnBrk="1"/>
            <a:r>
              <a:rPr lang="en-US" altLang="en-US" sz="2540"/>
              <a:t>Intermodal Dispersion</a:t>
            </a:r>
          </a:p>
        </p:txBody>
      </p:sp>
      <p:sp>
        <p:nvSpPr>
          <p:cNvPr id="3" name="TextBox 2">
            <a:extLst>
              <a:ext uri="{FF2B5EF4-FFF2-40B4-BE49-F238E27FC236}">
                <a16:creationId xmlns:a16="http://schemas.microsoft.com/office/drawing/2014/main" id="{6004A73D-E0D3-447D-BCF6-4E46206CAFE1}"/>
              </a:ext>
            </a:extLst>
          </p:cNvPr>
          <p:cNvSpPr txBox="1"/>
          <p:nvPr/>
        </p:nvSpPr>
        <p:spPr>
          <a:xfrm>
            <a:off x="1784188" y="1355183"/>
            <a:ext cx="8663718" cy="2605200"/>
          </a:xfrm>
          <a:prstGeom prst="rect">
            <a:avLst/>
          </a:prstGeom>
          <a:noFill/>
        </p:spPr>
        <p:txBody>
          <a:bodyPr wrap="none">
            <a:spAutoFit/>
          </a:bodyPr>
          <a:lstStyle/>
          <a:p>
            <a:pPr marL="259232" indent="-259232" defTabSz="407487">
              <a:buFont typeface="Symbol" pitchFamily="18" charset="2"/>
              <a:buChar char="Þ"/>
              <a:defRPr/>
            </a:pPr>
            <a:r>
              <a:rPr lang="en-US" sz="1633" dirty="0">
                <a:latin typeface="Arial" charset="0"/>
              </a:rPr>
              <a:t>Exists in multimode fiber cable</a:t>
            </a:r>
          </a:p>
          <a:p>
            <a:pPr marL="259232" indent="-259232" defTabSz="407487">
              <a:buFont typeface="Symbol" pitchFamily="18" charset="2"/>
              <a:buChar char="Þ"/>
              <a:defRPr/>
            </a:pPr>
            <a:endParaRPr lang="en-US" sz="1633" dirty="0">
              <a:latin typeface="Arial" charset="0"/>
            </a:endParaRPr>
          </a:p>
          <a:p>
            <a:pPr marL="259232" indent="-259232" defTabSz="407487">
              <a:buFont typeface="Symbol" pitchFamily="18" charset="2"/>
              <a:buChar char="Þ"/>
              <a:defRPr/>
            </a:pPr>
            <a:r>
              <a:rPr lang="en-US" sz="1633" dirty="0">
                <a:latin typeface="Arial" charset="0"/>
              </a:rPr>
              <a:t>It causes the input light pulse to spread.</a:t>
            </a:r>
          </a:p>
          <a:p>
            <a:pPr marL="259232" indent="-259232" defTabSz="407487">
              <a:buFont typeface="Symbol" pitchFamily="18" charset="2"/>
              <a:buChar char="Þ"/>
              <a:defRPr/>
            </a:pPr>
            <a:endParaRPr lang="en-US" sz="1633" dirty="0">
              <a:latin typeface="Arial" charset="0"/>
            </a:endParaRPr>
          </a:p>
          <a:p>
            <a:pPr marL="259232" indent="-259232" defTabSz="407487">
              <a:buFont typeface="Symbol" pitchFamily="18" charset="2"/>
              <a:buChar char="Þ"/>
              <a:defRPr/>
            </a:pPr>
            <a:r>
              <a:rPr lang="en-US" sz="1633" dirty="0">
                <a:latin typeface="Arial" charset="0"/>
              </a:rPr>
              <a:t>Light Pulse consists of group of modes. The light energy is delayed with different amount</a:t>
            </a:r>
          </a:p>
          <a:p>
            <a:pPr defTabSz="407487">
              <a:defRPr/>
            </a:pPr>
            <a:r>
              <a:rPr lang="en-US" sz="1633" dirty="0">
                <a:latin typeface="Arial" charset="0"/>
              </a:rPr>
              <a:t> along the fiber.</a:t>
            </a:r>
          </a:p>
          <a:p>
            <a:pPr defTabSz="407487">
              <a:defRPr/>
            </a:pPr>
            <a:endParaRPr lang="en-US" sz="1633" dirty="0">
              <a:latin typeface="Arial" charset="0"/>
            </a:endParaRPr>
          </a:p>
          <a:p>
            <a:pPr defTabSz="407487">
              <a:defRPr/>
            </a:pPr>
            <a:r>
              <a:rPr lang="en-US" sz="1633" dirty="0">
                <a:latin typeface="Arial" charset="0"/>
              </a:rPr>
              <a:t> </a:t>
            </a:r>
          </a:p>
          <a:p>
            <a:pPr marL="259232" indent="-259232" defTabSz="407487">
              <a:buFont typeface="Symbol" pitchFamily="18" charset="2"/>
              <a:buChar char="Þ"/>
              <a:defRPr/>
            </a:pPr>
            <a:endParaRPr lang="en-US" sz="1633" dirty="0">
              <a:latin typeface="Arial" charset="0"/>
            </a:endParaRPr>
          </a:p>
          <a:p>
            <a:pPr marL="259232" indent="-259232" defTabSz="407487">
              <a:buFont typeface="Symbol" pitchFamily="18" charset="2"/>
              <a:buChar char="Þ"/>
              <a:defRPr/>
            </a:pPr>
            <a:endParaRPr lang="en-US" sz="1633" dirty="0">
              <a:latin typeface="Arial" charset="0"/>
            </a:endParaRPr>
          </a:p>
        </p:txBody>
      </p:sp>
      <p:sp>
        <p:nvSpPr>
          <p:cNvPr id="88068" name="Rectangle 3">
            <a:extLst>
              <a:ext uri="{FF2B5EF4-FFF2-40B4-BE49-F238E27FC236}">
                <a16:creationId xmlns:a16="http://schemas.microsoft.com/office/drawing/2014/main" id="{5D28D2BB-D6AB-4BD9-9989-5EB9CF81A8D0}"/>
              </a:ext>
            </a:extLst>
          </p:cNvPr>
          <p:cNvSpPr>
            <a:spLocks noChangeArrowheads="1"/>
          </p:cNvSpPr>
          <p:nvPr/>
        </p:nvSpPr>
        <p:spPr bwMode="auto">
          <a:xfrm>
            <a:off x="2916147" y="3567255"/>
            <a:ext cx="6567089" cy="2419454"/>
          </a:xfrm>
          <a:prstGeom prst="rect">
            <a:avLst/>
          </a:prstGeom>
          <a:solidFill>
            <a:srgbClr val="00B8FF"/>
          </a:solidFill>
          <a:ln w="9525" algn="ctr">
            <a:solidFill>
              <a:schemeClr val="tx1"/>
            </a:solidFill>
            <a:round/>
            <a:headEnd/>
            <a:tailEnd/>
          </a:ln>
        </p:spPr>
        <p:txBody>
          <a:bodyPr/>
          <a:lstStyle>
            <a:lvl1pPr defTabSz="449263" eaLnBrk="0">
              <a:defRPr>
                <a:solidFill>
                  <a:schemeClr val="tx1"/>
                </a:solidFill>
                <a:latin typeface="Arial" panose="020B0604020202020204" pitchFamily="34" charset="0"/>
                <a:cs typeface="Droid Sans" charset="0"/>
              </a:defRPr>
            </a:lvl1pPr>
            <a:lvl2pPr marL="742950" indent="-285750" defTabSz="449263" eaLnBrk="0">
              <a:defRPr>
                <a:solidFill>
                  <a:schemeClr val="tx1"/>
                </a:solidFill>
                <a:latin typeface="Arial" panose="020B0604020202020204" pitchFamily="34" charset="0"/>
                <a:cs typeface="Droid Sans" charset="0"/>
              </a:defRPr>
            </a:lvl2pPr>
            <a:lvl3pPr marL="1143000" indent="-228600" defTabSz="449263" eaLnBrk="0">
              <a:defRPr>
                <a:solidFill>
                  <a:schemeClr val="tx1"/>
                </a:solidFill>
                <a:latin typeface="Arial" panose="020B0604020202020204" pitchFamily="34" charset="0"/>
                <a:cs typeface="Droid Sans" charset="0"/>
              </a:defRPr>
            </a:lvl3pPr>
            <a:lvl4pPr marL="1600200" indent="-228600" defTabSz="449263" eaLnBrk="0">
              <a:defRPr>
                <a:solidFill>
                  <a:schemeClr val="tx1"/>
                </a:solidFill>
                <a:latin typeface="Arial" panose="020B0604020202020204" pitchFamily="34" charset="0"/>
                <a:cs typeface="Droid Sans" charset="0"/>
              </a:defRPr>
            </a:lvl4pPr>
            <a:lvl5pPr marL="2057400" indent="-228600" defTabSz="449263" eaLnBrk="0">
              <a:defRPr>
                <a:solidFill>
                  <a:schemeClr val="tx1"/>
                </a:solidFill>
                <a:latin typeface="Arial" panose="020B0604020202020204" pitchFamily="34" charset="0"/>
                <a:cs typeface="Droid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cs typeface="Droid Sans" charset="0"/>
              </a:defRPr>
            </a:lvl9pPr>
          </a:lstStyle>
          <a:p>
            <a:pPr eaLnBrk="1"/>
            <a:endParaRPr lang="en-US" altLang="en-US" sz="1633"/>
          </a:p>
        </p:txBody>
      </p:sp>
      <p:sp>
        <p:nvSpPr>
          <p:cNvPr id="5" name="Rectangle 4">
            <a:extLst>
              <a:ext uri="{FF2B5EF4-FFF2-40B4-BE49-F238E27FC236}">
                <a16:creationId xmlns:a16="http://schemas.microsoft.com/office/drawing/2014/main" id="{1D207059-4DF0-4840-BEC1-B8F1065F09B8}"/>
              </a:ext>
            </a:extLst>
          </p:cNvPr>
          <p:cNvSpPr/>
          <p:nvPr/>
        </p:nvSpPr>
        <p:spPr bwMode="auto">
          <a:xfrm>
            <a:off x="2916147" y="3982019"/>
            <a:ext cx="6567089" cy="1520800"/>
          </a:xfrm>
          <a:prstGeom prst="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a:lstStyle/>
          <a:p>
            <a:pPr defTabSz="407571">
              <a:defRPr/>
            </a:pPr>
            <a:endParaRPr lang="en-US" sz="1633">
              <a:latin typeface="Arial" charset="0"/>
            </a:endParaRPr>
          </a:p>
        </p:txBody>
      </p:sp>
      <p:cxnSp>
        <p:nvCxnSpPr>
          <p:cNvPr id="88070" name="Straight Connector 6">
            <a:extLst>
              <a:ext uri="{FF2B5EF4-FFF2-40B4-BE49-F238E27FC236}">
                <a16:creationId xmlns:a16="http://schemas.microsoft.com/office/drawing/2014/main" id="{1193BF0B-0BEE-44FC-B06F-792C0CA9BADF}"/>
              </a:ext>
            </a:extLst>
          </p:cNvPr>
          <p:cNvCxnSpPr>
            <a:cxnSpLocks noChangeShapeType="1"/>
            <a:stCxn id="88068" idx="1"/>
            <a:endCxn id="88068" idx="3"/>
          </p:cNvCxnSpPr>
          <p:nvPr/>
        </p:nvCxnSpPr>
        <p:spPr bwMode="auto">
          <a:xfrm>
            <a:off x="2916147" y="4776982"/>
            <a:ext cx="6567089"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8071" name="Straight Arrow Connector 8">
            <a:extLst>
              <a:ext uri="{FF2B5EF4-FFF2-40B4-BE49-F238E27FC236}">
                <a16:creationId xmlns:a16="http://schemas.microsoft.com/office/drawing/2014/main" id="{04A2E9D9-A226-4D2E-A2A4-271DACD1BAC8}"/>
              </a:ext>
            </a:extLst>
          </p:cNvPr>
          <p:cNvCxnSpPr>
            <a:cxnSpLocks noChangeShapeType="1"/>
            <a:stCxn id="88068" idx="1"/>
          </p:cNvCxnSpPr>
          <p:nvPr/>
        </p:nvCxnSpPr>
        <p:spPr bwMode="auto">
          <a:xfrm flipV="1">
            <a:off x="2916147" y="3982019"/>
            <a:ext cx="898654" cy="7949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8072" name="Straight Arrow Connector 10">
            <a:extLst>
              <a:ext uri="{FF2B5EF4-FFF2-40B4-BE49-F238E27FC236}">
                <a16:creationId xmlns:a16="http://schemas.microsoft.com/office/drawing/2014/main" id="{CEC301ED-41F6-4FAB-8DC2-271E85F122C8}"/>
              </a:ext>
            </a:extLst>
          </p:cNvPr>
          <p:cNvCxnSpPr>
            <a:cxnSpLocks noChangeShapeType="1"/>
          </p:cNvCxnSpPr>
          <p:nvPr/>
        </p:nvCxnSpPr>
        <p:spPr bwMode="auto">
          <a:xfrm>
            <a:off x="3814802" y="3982019"/>
            <a:ext cx="1175163" cy="1520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8073" name="Straight Arrow Connector 12">
            <a:extLst>
              <a:ext uri="{FF2B5EF4-FFF2-40B4-BE49-F238E27FC236}">
                <a16:creationId xmlns:a16="http://schemas.microsoft.com/office/drawing/2014/main" id="{E44F0269-99EB-4184-ACE7-86D7DAD0A641}"/>
              </a:ext>
            </a:extLst>
          </p:cNvPr>
          <p:cNvCxnSpPr>
            <a:cxnSpLocks noChangeShapeType="1"/>
            <a:endCxn id="5" idx="0"/>
          </p:cNvCxnSpPr>
          <p:nvPr/>
        </p:nvCxnSpPr>
        <p:spPr bwMode="auto">
          <a:xfrm flipV="1">
            <a:off x="4989965" y="3982019"/>
            <a:ext cx="1209727" cy="1520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8074" name="Straight Arrow Connector 15">
            <a:extLst>
              <a:ext uri="{FF2B5EF4-FFF2-40B4-BE49-F238E27FC236}">
                <a16:creationId xmlns:a16="http://schemas.microsoft.com/office/drawing/2014/main" id="{08968F2B-16CE-4CBF-B635-35315829F859}"/>
              </a:ext>
            </a:extLst>
          </p:cNvPr>
          <p:cNvCxnSpPr>
            <a:cxnSpLocks noChangeShapeType="1"/>
            <a:stCxn id="5" idx="0"/>
          </p:cNvCxnSpPr>
          <p:nvPr/>
        </p:nvCxnSpPr>
        <p:spPr bwMode="auto">
          <a:xfrm>
            <a:off x="6199692" y="3982019"/>
            <a:ext cx="1209727" cy="1520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8075" name="Straight Arrow Connector 17">
            <a:extLst>
              <a:ext uri="{FF2B5EF4-FFF2-40B4-BE49-F238E27FC236}">
                <a16:creationId xmlns:a16="http://schemas.microsoft.com/office/drawing/2014/main" id="{ED250B83-FA9C-4D2F-9DEC-EF7BD76580DC}"/>
              </a:ext>
            </a:extLst>
          </p:cNvPr>
          <p:cNvCxnSpPr>
            <a:cxnSpLocks noChangeShapeType="1"/>
          </p:cNvCxnSpPr>
          <p:nvPr/>
        </p:nvCxnSpPr>
        <p:spPr bwMode="auto">
          <a:xfrm flipV="1">
            <a:off x="7409419" y="3982019"/>
            <a:ext cx="1036909" cy="1520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8076" name="Straight Arrow Connector 19">
            <a:extLst>
              <a:ext uri="{FF2B5EF4-FFF2-40B4-BE49-F238E27FC236}">
                <a16:creationId xmlns:a16="http://schemas.microsoft.com/office/drawing/2014/main" id="{C51AF72D-7880-49BF-B4BF-8FF23FFC6284}"/>
              </a:ext>
            </a:extLst>
          </p:cNvPr>
          <p:cNvCxnSpPr>
            <a:cxnSpLocks noChangeShapeType="1"/>
            <a:endCxn id="88068" idx="3"/>
          </p:cNvCxnSpPr>
          <p:nvPr/>
        </p:nvCxnSpPr>
        <p:spPr bwMode="auto">
          <a:xfrm>
            <a:off x="8446328" y="3982019"/>
            <a:ext cx="1036909" cy="7949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 name="Straight Arrow Connector 21">
            <a:extLst>
              <a:ext uri="{FF2B5EF4-FFF2-40B4-BE49-F238E27FC236}">
                <a16:creationId xmlns:a16="http://schemas.microsoft.com/office/drawing/2014/main" id="{896D5037-811A-48EE-9B1B-4091E445EAA5}"/>
              </a:ext>
            </a:extLst>
          </p:cNvPr>
          <p:cNvCxnSpPr>
            <a:stCxn id="5" idx="1"/>
          </p:cNvCxnSpPr>
          <p:nvPr/>
        </p:nvCxnSpPr>
        <p:spPr bwMode="auto">
          <a:xfrm flipV="1">
            <a:off x="2916147" y="3982019"/>
            <a:ext cx="3185614" cy="760400"/>
          </a:xfrm>
          <a:prstGeom prst="straightConnector1">
            <a:avLst/>
          </a:prstGeom>
          <a:ln>
            <a:solidFill>
              <a:srgbClr val="FF0000"/>
            </a:solidFill>
            <a:headEnd type="none" w="med" len="med"/>
            <a:tailEnd type="arrow"/>
          </a:ln>
        </p:spPr>
        <p:style>
          <a:lnRef idx="2">
            <a:schemeClr val="accent6"/>
          </a:lnRef>
          <a:fillRef idx="0">
            <a:schemeClr val="accent6"/>
          </a:fillRef>
          <a:effectRef idx="1">
            <a:schemeClr val="accent6"/>
          </a:effectRef>
          <a:fontRef idx="minor">
            <a:schemeClr val="tx1"/>
          </a:fontRef>
        </p:style>
      </p:cxnSp>
      <p:cxnSp>
        <p:nvCxnSpPr>
          <p:cNvPr id="23" name="Straight Arrow Connector 22">
            <a:extLst>
              <a:ext uri="{FF2B5EF4-FFF2-40B4-BE49-F238E27FC236}">
                <a16:creationId xmlns:a16="http://schemas.microsoft.com/office/drawing/2014/main" id="{0BE8B83F-0A70-4B86-AA2D-FC8B8F688EE8}"/>
              </a:ext>
            </a:extLst>
          </p:cNvPr>
          <p:cNvCxnSpPr>
            <a:stCxn id="5" idx="0"/>
          </p:cNvCxnSpPr>
          <p:nvPr/>
        </p:nvCxnSpPr>
        <p:spPr bwMode="auto">
          <a:xfrm>
            <a:off x="6199692" y="3982019"/>
            <a:ext cx="3283545" cy="839608"/>
          </a:xfrm>
          <a:prstGeom prst="straightConnector1">
            <a:avLst/>
          </a:prstGeom>
          <a:ln>
            <a:solidFill>
              <a:srgbClr val="FF0000"/>
            </a:solidFill>
            <a:headEnd type="none" w="med" len="med"/>
            <a:tailEnd type="arrow"/>
          </a:ln>
        </p:spPr>
        <p:style>
          <a:lnRef idx="2">
            <a:schemeClr val="accent6"/>
          </a:lnRef>
          <a:fillRef idx="0">
            <a:schemeClr val="accent6"/>
          </a:fillRef>
          <a:effectRef idx="1">
            <a:schemeClr val="accent6"/>
          </a:effectRef>
          <a:fontRef idx="minor">
            <a:schemeClr val="tx1"/>
          </a:fontRef>
        </p:style>
      </p:cxnSp>
      <p:cxnSp>
        <p:nvCxnSpPr>
          <p:cNvPr id="88079" name="Straight Arrow Connector 29">
            <a:extLst>
              <a:ext uri="{FF2B5EF4-FFF2-40B4-BE49-F238E27FC236}">
                <a16:creationId xmlns:a16="http://schemas.microsoft.com/office/drawing/2014/main" id="{BA275DDD-F9D5-41E0-BAAF-5CCFD8FE88E2}"/>
              </a:ext>
            </a:extLst>
          </p:cNvPr>
          <p:cNvCxnSpPr>
            <a:cxnSpLocks noChangeShapeType="1"/>
            <a:stCxn id="5" idx="1"/>
          </p:cNvCxnSpPr>
          <p:nvPr/>
        </p:nvCxnSpPr>
        <p:spPr bwMode="auto">
          <a:xfrm flipV="1">
            <a:off x="2916147" y="3982019"/>
            <a:ext cx="276509" cy="760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8080" name="Straight Arrow Connector 31">
            <a:extLst>
              <a:ext uri="{FF2B5EF4-FFF2-40B4-BE49-F238E27FC236}">
                <a16:creationId xmlns:a16="http://schemas.microsoft.com/office/drawing/2014/main" id="{36DB2035-63D1-4A93-80C6-6DB50B654B49}"/>
              </a:ext>
            </a:extLst>
          </p:cNvPr>
          <p:cNvCxnSpPr>
            <a:cxnSpLocks noChangeShapeType="1"/>
          </p:cNvCxnSpPr>
          <p:nvPr/>
        </p:nvCxnSpPr>
        <p:spPr bwMode="auto">
          <a:xfrm>
            <a:off x="3192656" y="3982019"/>
            <a:ext cx="483891" cy="1520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8081" name="Straight Arrow Connector 33">
            <a:extLst>
              <a:ext uri="{FF2B5EF4-FFF2-40B4-BE49-F238E27FC236}">
                <a16:creationId xmlns:a16="http://schemas.microsoft.com/office/drawing/2014/main" id="{7D355515-49CE-4198-A6C4-1617CC380C0B}"/>
              </a:ext>
            </a:extLst>
          </p:cNvPr>
          <p:cNvCxnSpPr>
            <a:cxnSpLocks noChangeShapeType="1"/>
          </p:cNvCxnSpPr>
          <p:nvPr/>
        </p:nvCxnSpPr>
        <p:spPr bwMode="auto">
          <a:xfrm flipV="1">
            <a:off x="3676548" y="3982019"/>
            <a:ext cx="832407" cy="1520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8082" name="Straight Arrow Connector 35">
            <a:extLst>
              <a:ext uri="{FF2B5EF4-FFF2-40B4-BE49-F238E27FC236}">
                <a16:creationId xmlns:a16="http://schemas.microsoft.com/office/drawing/2014/main" id="{0E682909-415E-4401-9E68-2AA9C5ABD8C0}"/>
              </a:ext>
            </a:extLst>
          </p:cNvPr>
          <p:cNvCxnSpPr>
            <a:cxnSpLocks noChangeShapeType="1"/>
          </p:cNvCxnSpPr>
          <p:nvPr/>
        </p:nvCxnSpPr>
        <p:spPr bwMode="auto">
          <a:xfrm>
            <a:off x="4508955" y="3982019"/>
            <a:ext cx="481010" cy="1520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8083" name="Straight Arrow Connector 37">
            <a:extLst>
              <a:ext uri="{FF2B5EF4-FFF2-40B4-BE49-F238E27FC236}">
                <a16:creationId xmlns:a16="http://schemas.microsoft.com/office/drawing/2014/main" id="{FE335E85-4045-4618-8F89-525707EC83CC}"/>
              </a:ext>
            </a:extLst>
          </p:cNvPr>
          <p:cNvCxnSpPr>
            <a:cxnSpLocks noChangeShapeType="1"/>
          </p:cNvCxnSpPr>
          <p:nvPr/>
        </p:nvCxnSpPr>
        <p:spPr bwMode="auto">
          <a:xfrm flipV="1">
            <a:off x="4989965" y="3982019"/>
            <a:ext cx="604864" cy="1520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8084" name="Straight Arrow Connector 39">
            <a:extLst>
              <a:ext uri="{FF2B5EF4-FFF2-40B4-BE49-F238E27FC236}">
                <a16:creationId xmlns:a16="http://schemas.microsoft.com/office/drawing/2014/main" id="{4890EE5F-C972-4976-B2C9-4C7F697C5093}"/>
              </a:ext>
            </a:extLst>
          </p:cNvPr>
          <p:cNvCxnSpPr>
            <a:cxnSpLocks noChangeShapeType="1"/>
          </p:cNvCxnSpPr>
          <p:nvPr/>
        </p:nvCxnSpPr>
        <p:spPr bwMode="auto">
          <a:xfrm>
            <a:off x="5594828" y="3982019"/>
            <a:ext cx="362918" cy="1520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1" name="Arc 40">
            <a:extLst>
              <a:ext uri="{FF2B5EF4-FFF2-40B4-BE49-F238E27FC236}">
                <a16:creationId xmlns:a16="http://schemas.microsoft.com/office/drawing/2014/main" id="{BABEBAD0-20F0-486C-ADCD-8CAD08CBBB5A}"/>
              </a:ext>
            </a:extLst>
          </p:cNvPr>
          <p:cNvSpPr/>
          <p:nvPr/>
        </p:nvSpPr>
        <p:spPr bwMode="auto">
          <a:xfrm>
            <a:off x="2777893" y="4362219"/>
            <a:ext cx="276509" cy="59046"/>
          </a:xfrm>
          <a:prstGeom prst="arc">
            <a:avLst/>
          </a:prstGeom>
          <a:solidFill>
            <a:srgbClr val="00B8FF"/>
          </a:solidFill>
          <a:ln w="9525" cap="flat" cmpd="sng" algn="ctr">
            <a:solidFill>
              <a:schemeClr val="tx1"/>
            </a:solidFill>
            <a:prstDash val="solid"/>
            <a:round/>
            <a:headEnd type="none" w="med" len="med"/>
            <a:tailEnd type="none" w="med" len="med"/>
          </a:ln>
          <a:effectLst/>
        </p:spPr>
        <p:txBody>
          <a:bodyPr/>
          <a:lstStyle/>
          <a:p>
            <a:pPr defTabSz="407571">
              <a:defRPr/>
            </a:pPr>
            <a:endParaRPr lang="en-US" sz="1633">
              <a:latin typeface="Arial" charset="0"/>
            </a:endParaRPr>
          </a:p>
        </p:txBody>
      </p:sp>
      <p:sp>
        <p:nvSpPr>
          <p:cNvPr id="42" name="Arc 41">
            <a:extLst>
              <a:ext uri="{FF2B5EF4-FFF2-40B4-BE49-F238E27FC236}">
                <a16:creationId xmlns:a16="http://schemas.microsoft.com/office/drawing/2014/main" id="{7F00D278-BC78-420D-901F-050979A30137}"/>
              </a:ext>
            </a:extLst>
          </p:cNvPr>
          <p:cNvSpPr/>
          <p:nvPr/>
        </p:nvSpPr>
        <p:spPr bwMode="auto">
          <a:xfrm>
            <a:off x="2708765" y="4535037"/>
            <a:ext cx="414764" cy="69127"/>
          </a:xfrm>
          <a:prstGeom prst="arc">
            <a:avLst/>
          </a:prstGeom>
          <a:solidFill>
            <a:srgbClr val="00B8FF"/>
          </a:solidFill>
          <a:ln w="9525" cap="flat" cmpd="sng" algn="ctr">
            <a:solidFill>
              <a:schemeClr val="tx1"/>
            </a:solidFill>
            <a:prstDash val="solid"/>
            <a:round/>
            <a:headEnd type="none" w="med" len="med"/>
            <a:tailEnd type="none" w="med" len="med"/>
          </a:ln>
          <a:effectLst/>
        </p:spPr>
        <p:txBody>
          <a:bodyPr/>
          <a:lstStyle/>
          <a:p>
            <a:pPr defTabSz="407571">
              <a:defRPr/>
            </a:pPr>
            <a:endParaRPr lang="en-US" sz="1633">
              <a:latin typeface="Arial" charset="0"/>
            </a:endParaRPr>
          </a:p>
        </p:txBody>
      </p:sp>
      <p:sp>
        <p:nvSpPr>
          <p:cNvPr id="43" name="TextBox 42">
            <a:extLst>
              <a:ext uri="{FF2B5EF4-FFF2-40B4-BE49-F238E27FC236}">
                <a16:creationId xmlns:a16="http://schemas.microsoft.com/office/drawing/2014/main" id="{5E7690BA-53B4-4CA0-9F7F-1652232D669D}"/>
              </a:ext>
            </a:extLst>
          </p:cNvPr>
          <p:cNvSpPr txBox="1">
            <a:spLocks noRot="1" noChangeAspect="1" noMove="1" noResize="1" noEditPoints="1" noAdjustHandles="1" noChangeArrowheads="1" noChangeShapeType="1" noTextEdit="1"/>
          </p:cNvSpPr>
          <p:nvPr/>
        </p:nvSpPr>
        <p:spPr>
          <a:xfrm>
            <a:off x="2857100" y="4190443"/>
            <a:ext cx="266428" cy="226567"/>
          </a:xfrm>
          <a:prstGeom prst="rect">
            <a:avLst/>
          </a:prstGeom>
          <a:blipFill rotWithShape="1">
            <a:blip r:embed="rId2"/>
            <a:stretch>
              <a:fillRect r="-4167"/>
            </a:stretch>
          </a:blipFill>
        </p:spPr>
        <p:txBody>
          <a:bodyPr/>
          <a:lstStyle/>
          <a:p>
            <a:pPr>
              <a:defRPr/>
            </a:pPr>
            <a:r>
              <a:rPr lang="en-US" sz="1633">
                <a:noFill/>
                <a:latin typeface="Arial" charset="0"/>
              </a:rPr>
              <a:t> </a:t>
            </a:r>
          </a:p>
        </p:txBody>
      </p:sp>
      <p:sp>
        <p:nvSpPr>
          <p:cNvPr id="44" name="TextBox 43">
            <a:extLst>
              <a:ext uri="{FF2B5EF4-FFF2-40B4-BE49-F238E27FC236}">
                <a16:creationId xmlns:a16="http://schemas.microsoft.com/office/drawing/2014/main" id="{72F3B282-4472-4B86-9289-5EBF63770192}"/>
              </a:ext>
            </a:extLst>
          </p:cNvPr>
          <p:cNvSpPr txBox="1">
            <a:spLocks noRot="1" noChangeAspect="1" noMove="1" noResize="1" noEditPoints="1" noAdjustHandles="1" noChangeArrowheads="1" noChangeShapeType="1" noTextEdit="1"/>
          </p:cNvSpPr>
          <p:nvPr/>
        </p:nvSpPr>
        <p:spPr>
          <a:xfrm>
            <a:off x="2995354" y="4328698"/>
            <a:ext cx="266428" cy="226567"/>
          </a:xfrm>
          <a:prstGeom prst="rect">
            <a:avLst/>
          </a:prstGeom>
          <a:blipFill rotWithShape="1">
            <a:blip r:embed="rId3"/>
            <a:stretch>
              <a:fillRect r="-4167"/>
            </a:stretch>
          </a:blipFill>
        </p:spPr>
        <p:txBody>
          <a:bodyPr/>
          <a:lstStyle/>
          <a:p>
            <a:pPr>
              <a:defRPr/>
            </a:pPr>
            <a:r>
              <a:rPr lang="en-US" sz="1633">
                <a:noFill/>
                <a:latin typeface="Arial" charset="0"/>
              </a:rPr>
              <a:t> </a:t>
            </a:r>
          </a:p>
        </p:txBody>
      </p:sp>
      <p:cxnSp>
        <p:nvCxnSpPr>
          <p:cNvPr id="88089" name="Straight Connector 45">
            <a:extLst>
              <a:ext uri="{FF2B5EF4-FFF2-40B4-BE49-F238E27FC236}">
                <a16:creationId xmlns:a16="http://schemas.microsoft.com/office/drawing/2014/main" id="{4119BD91-5F2D-49F1-A9B1-8CA95FDE69AD}"/>
              </a:ext>
            </a:extLst>
          </p:cNvPr>
          <p:cNvCxnSpPr>
            <a:cxnSpLocks noChangeShapeType="1"/>
          </p:cNvCxnSpPr>
          <p:nvPr/>
        </p:nvCxnSpPr>
        <p:spPr bwMode="auto">
          <a:xfrm>
            <a:off x="3814801" y="3359874"/>
            <a:ext cx="0" cy="3179854"/>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49" name="Arc 48">
            <a:extLst>
              <a:ext uri="{FF2B5EF4-FFF2-40B4-BE49-F238E27FC236}">
                <a16:creationId xmlns:a16="http://schemas.microsoft.com/office/drawing/2014/main" id="{BD719FEB-3A0E-4A89-8605-0B7836F5F8A2}"/>
              </a:ext>
            </a:extLst>
          </p:cNvPr>
          <p:cNvSpPr/>
          <p:nvPr/>
        </p:nvSpPr>
        <p:spPr bwMode="auto">
          <a:xfrm rot="10800000">
            <a:off x="3434602" y="3731433"/>
            <a:ext cx="658149" cy="622145"/>
          </a:xfrm>
          <a:prstGeom prst="arc">
            <a:avLst>
              <a:gd name="adj1" fmla="val 15661461"/>
              <a:gd name="adj2" fmla="val 19058780"/>
            </a:avLst>
          </a:prstGeom>
          <a:noFill/>
          <a:ln w="9525" cap="flat" cmpd="sng" algn="ctr">
            <a:solidFill>
              <a:schemeClr val="tx1"/>
            </a:solidFill>
            <a:prstDash val="solid"/>
            <a:round/>
            <a:headEnd type="none" w="med" len="med"/>
            <a:tailEnd type="none" w="med" len="med"/>
          </a:ln>
          <a:effectLst/>
        </p:spPr>
        <p:txBody>
          <a:bodyPr/>
          <a:lstStyle/>
          <a:p>
            <a:pPr defTabSz="407571">
              <a:defRPr/>
            </a:pPr>
            <a:endParaRPr lang="en-US" sz="1633">
              <a:latin typeface="Arial" charset="0"/>
            </a:endParaRPr>
          </a:p>
        </p:txBody>
      </p:sp>
      <p:sp>
        <p:nvSpPr>
          <p:cNvPr id="50" name="TextBox 49">
            <a:extLst>
              <a:ext uri="{FF2B5EF4-FFF2-40B4-BE49-F238E27FC236}">
                <a16:creationId xmlns:a16="http://schemas.microsoft.com/office/drawing/2014/main" id="{DF2AAAF2-3815-4287-8363-BD0779EC2FA0}"/>
              </a:ext>
            </a:extLst>
          </p:cNvPr>
          <p:cNvSpPr txBox="1">
            <a:spLocks noRot="1" noChangeAspect="1" noMove="1" noResize="1" noEditPoints="1" noAdjustHandles="1" noChangeArrowheads="1" noChangeShapeType="1" noTextEdit="1"/>
          </p:cNvSpPr>
          <p:nvPr/>
        </p:nvSpPr>
        <p:spPr>
          <a:xfrm>
            <a:off x="3434601" y="4245768"/>
            <a:ext cx="336214" cy="317485"/>
          </a:xfrm>
          <a:prstGeom prst="rect">
            <a:avLst/>
          </a:prstGeom>
          <a:blipFill rotWithShape="1">
            <a:blip r:embed="rId4"/>
            <a:stretch>
              <a:fillRect/>
            </a:stretch>
          </a:blipFill>
        </p:spPr>
        <p:txBody>
          <a:bodyPr/>
          <a:lstStyle/>
          <a:p>
            <a:pPr>
              <a:defRPr/>
            </a:pPr>
            <a:r>
              <a:rPr lang="en-US" sz="1633">
                <a:noFill/>
                <a:latin typeface="Arial" charset="0"/>
              </a:rPr>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02F6AE-1E0E-49AA-9C30-0D451535D9F5}"/>
              </a:ext>
            </a:extLst>
          </p:cNvPr>
          <p:cNvSpPr txBox="1">
            <a:spLocks noRot="1" noChangeAspect="1" noMove="1" noResize="1" noEditPoints="1" noAdjustHandles="1" noChangeArrowheads="1" noChangeShapeType="1" noTextEdit="1"/>
          </p:cNvSpPr>
          <p:nvPr/>
        </p:nvSpPr>
        <p:spPr>
          <a:xfrm>
            <a:off x="2017492" y="525655"/>
            <a:ext cx="7465744" cy="4724048"/>
          </a:xfrm>
          <a:prstGeom prst="rect">
            <a:avLst/>
          </a:prstGeom>
          <a:blipFill rotWithShape="1">
            <a:blip r:embed="rId2"/>
            <a:stretch>
              <a:fillRect l="-593" t="-937"/>
            </a:stretch>
          </a:blipFill>
        </p:spPr>
        <p:txBody>
          <a:bodyPr/>
          <a:lstStyle/>
          <a:p>
            <a:pPr>
              <a:defRPr/>
            </a:pPr>
            <a:r>
              <a:rPr lang="en-US" sz="1633">
                <a:noFill/>
                <a:latin typeface="Arial" charset="0"/>
              </a:rPr>
              <a:t> </a:t>
            </a:r>
          </a:p>
        </p:txBody>
      </p:sp>
      <p:sp>
        <p:nvSpPr>
          <p:cNvPr id="3" name="TextBox 2">
            <a:extLst>
              <a:ext uri="{FF2B5EF4-FFF2-40B4-BE49-F238E27FC236}">
                <a16:creationId xmlns:a16="http://schemas.microsoft.com/office/drawing/2014/main" id="{B61956B3-96FC-4F0D-A328-D92079E0A923}"/>
              </a:ext>
            </a:extLst>
          </p:cNvPr>
          <p:cNvSpPr txBox="1">
            <a:spLocks noRot="1" noChangeAspect="1" noMove="1" noResize="1" noEditPoints="1" noAdjustHandles="1" noChangeArrowheads="1" noChangeShapeType="1" noTextEdit="1"/>
          </p:cNvSpPr>
          <p:nvPr/>
        </p:nvSpPr>
        <p:spPr>
          <a:xfrm>
            <a:off x="3814801" y="5090961"/>
            <a:ext cx="3787358" cy="608851"/>
          </a:xfrm>
          <a:prstGeom prst="rect">
            <a:avLst/>
          </a:prstGeom>
          <a:blipFill rotWithShape="1">
            <a:blip r:embed="rId3"/>
            <a:stretch>
              <a:fillRect/>
            </a:stretch>
          </a:blipFill>
        </p:spPr>
        <p:txBody>
          <a:bodyPr/>
          <a:lstStyle/>
          <a:p>
            <a:pPr>
              <a:defRPr/>
            </a:pPr>
            <a:r>
              <a:rPr lang="en-US" sz="1633">
                <a:noFill/>
                <a:latin typeface="Arial" charset="0"/>
              </a:rPr>
              <a:t> </a:t>
            </a:r>
          </a:p>
        </p:txBody>
      </p:sp>
      <p:sp>
        <p:nvSpPr>
          <p:cNvPr id="5" name="Rectangle 4">
            <a:extLst>
              <a:ext uri="{FF2B5EF4-FFF2-40B4-BE49-F238E27FC236}">
                <a16:creationId xmlns:a16="http://schemas.microsoft.com/office/drawing/2014/main" id="{84F01F55-EF69-44E4-8CCE-C897EA3825C1}"/>
              </a:ext>
            </a:extLst>
          </p:cNvPr>
          <p:cNvSpPr/>
          <p:nvPr/>
        </p:nvSpPr>
        <p:spPr bwMode="auto">
          <a:xfrm>
            <a:off x="3814801" y="4949801"/>
            <a:ext cx="4216763" cy="1175163"/>
          </a:xfrm>
          <a:prstGeom prst="rect">
            <a:avLst/>
          </a:prstGeom>
          <a:no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defTabSz="407571">
              <a:defRPr/>
            </a:pPr>
            <a:endParaRPr lang="en-US" sz="1633">
              <a:latin typeface="Arial"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itle 1">
            <a:extLst>
              <a:ext uri="{FF2B5EF4-FFF2-40B4-BE49-F238E27FC236}">
                <a16:creationId xmlns:a16="http://schemas.microsoft.com/office/drawing/2014/main" id="{107F3903-FB4C-4136-9A88-F39E445D7ED3}"/>
              </a:ext>
            </a:extLst>
          </p:cNvPr>
          <p:cNvSpPr>
            <a:spLocks noGrp="1"/>
          </p:cNvSpPr>
          <p:nvPr>
            <p:ph type="title"/>
          </p:nvPr>
        </p:nvSpPr>
        <p:spPr>
          <a:xfrm>
            <a:off x="1980049" y="1"/>
            <a:ext cx="8231904" cy="761840"/>
          </a:xfrm>
        </p:spPr>
        <p:txBody>
          <a:bodyPr/>
          <a:lstStyle/>
          <a:p>
            <a:r>
              <a:rPr lang="en-US" altLang="en-US"/>
              <a:t>Graded Index Fiber Structure</a:t>
            </a:r>
          </a:p>
        </p:txBody>
      </p:sp>
      <p:sp>
        <p:nvSpPr>
          <p:cNvPr id="3077" name="Content Placeholder 2">
            <a:extLst>
              <a:ext uri="{FF2B5EF4-FFF2-40B4-BE49-F238E27FC236}">
                <a16:creationId xmlns:a16="http://schemas.microsoft.com/office/drawing/2014/main" id="{D1818BB7-02E1-4F37-B968-F9C2118B1DB5}"/>
              </a:ext>
            </a:extLst>
          </p:cNvPr>
          <p:cNvSpPr>
            <a:spLocks noGrp="1"/>
          </p:cNvSpPr>
          <p:nvPr>
            <p:ph idx="1"/>
          </p:nvPr>
        </p:nvSpPr>
        <p:spPr>
          <a:xfrm>
            <a:off x="1980049" y="685513"/>
            <a:ext cx="8231904" cy="5790848"/>
          </a:xfrm>
        </p:spPr>
        <p:txBody>
          <a:bodyPr/>
          <a:lstStyle/>
          <a:p>
            <a:r>
              <a:rPr lang="en-US" altLang="en-US" dirty="0"/>
              <a:t>In graded index fiber, core refractive index decreases continuously with increasing radial distance r from center of fiber and constant in cladding</a:t>
            </a:r>
          </a:p>
          <a:p>
            <a:endParaRPr lang="en-US" altLang="en-US" dirty="0"/>
          </a:p>
          <a:p>
            <a:endParaRPr lang="en-US" altLang="en-US" dirty="0"/>
          </a:p>
          <a:p>
            <a:r>
              <a:rPr lang="el-GR" altLang="en-US" dirty="0"/>
              <a:t>α</a:t>
            </a:r>
            <a:r>
              <a:rPr lang="en-US" altLang="en-US" dirty="0"/>
              <a:t> defines the shape of the index profile</a:t>
            </a:r>
          </a:p>
          <a:p>
            <a:r>
              <a:rPr lang="en-US" altLang="en-US" dirty="0"/>
              <a:t>As </a:t>
            </a:r>
            <a:r>
              <a:rPr lang="el-GR" altLang="en-US" dirty="0"/>
              <a:t>α</a:t>
            </a:r>
            <a:r>
              <a:rPr lang="en-US" altLang="en-US" dirty="0"/>
              <a:t> goes to infinity, above reduces to step index</a:t>
            </a:r>
          </a:p>
          <a:p>
            <a:r>
              <a:rPr lang="en-US" altLang="en-US" dirty="0"/>
              <a:t>The index difference is </a:t>
            </a:r>
          </a:p>
          <a:p>
            <a:endParaRPr lang="en-US" altLang="en-US" dirty="0"/>
          </a:p>
        </p:txBody>
      </p:sp>
      <p:graphicFrame>
        <p:nvGraphicFramePr>
          <p:cNvPr id="3074" name="Object 2">
            <a:extLst>
              <a:ext uri="{FF2B5EF4-FFF2-40B4-BE49-F238E27FC236}">
                <a16:creationId xmlns:a16="http://schemas.microsoft.com/office/drawing/2014/main" id="{5BC1F96B-06CF-42FE-A7C5-75B5F4D36B7C}"/>
              </a:ext>
            </a:extLst>
          </p:cNvPr>
          <p:cNvGraphicFramePr>
            <a:graphicFrameLocks noChangeAspect="1"/>
          </p:cNvGraphicFramePr>
          <p:nvPr>
            <p:extLst>
              <p:ext uri="{D42A27DB-BD31-4B8C-83A1-F6EECF244321}">
                <p14:modId xmlns:p14="http://schemas.microsoft.com/office/powerpoint/2010/main" val="738385207"/>
              </p:ext>
            </p:extLst>
          </p:nvPr>
        </p:nvGraphicFramePr>
        <p:xfrm>
          <a:off x="3856462" y="1984343"/>
          <a:ext cx="4630086" cy="1028268"/>
        </p:xfrm>
        <a:graphic>
          <a:graphicData uri="http://schemas.openxmlformats.org/presentationml/2006/ole">
            <mc:AlternateContent xmlns:mc="http://schemas.openxmlformats.org/markup-compatibility/2006">
              <mc:Choice xmlns:v="urn:schemas-microsoft-com:vml" Requires="v">
                <p:oleObj name="Equation" r:id="rId2" imgW="3086100" imgH="685800" progId="Equation.3">
                  <p:embed/>
                </p:oleObj>
              </mc:Choice>
              <mc:Fallback>
                <p:oleObj name="Equation" r:id="rId2" imgW="3086100" imgH="685800" progId="Equation.3">
                  <p:embed/>
                  <p:pic>
                    <p:nvPicPr>
                      <p:cNvPr id="3074" name="Object 2">
                        <a:extLst>
                          <a:ext uri="{FF2B5EF4-FFF2-40B4-BE49-F238E27FC236}">
                            <a16:creationId xmlns:a16="http://schemas.microsoft.com/office/drawing/2014/main" id="{5BC1F96B-06CF-42FE-A7C5-75B5F4D36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6462" y="1984343"/>
                        <a:ext cx="4630086" cy="1028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3">
            <a:extLst>
              <a:ext uri="{FF2B5EF4-FFF2-40B4-BE49-F238E27FC236}">
                <a16:creationId xmlns:a16="http://schemas.microsoft.com/office/drawing/2014/main" id="{9C273D3E-70E3-4524-8BC1-5B3D9EA76512}"/>
              </a:ext>
            </a:extLst>
          </p:cNvPr>
          <p:cNvGraphicFramePr>
            <a:graphicFrameLocks noChangeAspect="1"/>
          </p:cNvGraphicFramePr>
          <p:nvPr>
            <p:extLst>
              <p:ext uri="{D42A27DB-BD31-4B8C-83A1-F6EECF244321}">
                <p14:modId xmlns:p14="http://schemas.microsoft.com/office/powerpoint/2010/main" val="1725570969"/>
              </p:ext>
            </p:extLst>
          </p:nvPr>
        </p:nvGraphicFramePr>
        <p:xfrm>
          <a:off x="4728778" y="5022373"/>
          <a:ext cx="2363288" cy="818006"/>
        </p:xfrm>
        <a:graphic>
          <a:graphicData uri="http://schemas.openxmlformats.org/presentationml/2006/ole">
            <mc:AlternateContent xmlns:mc="http://schemas.openxmlformats.org/markup-compatibility/2006">
              <mc:Choice xmlns:v="urn:schemas-microsoft-com:vml" Requires="v">
                <p:oleObj name="Equation" r:id="rId4" imgW="1320800" imgH="457200" progId="Equation.3">
                  <p:embed/>
                </p:oleObj>
              </mc:Choice>
              <mc:Fallback>
                <p:oleObj name="Equation" r:id="rId4" imgW="1320800" imgH="457200" progId="Equation.3">
                  <p:embed/>
                  <p:pic>
                    <p:nvPicPr>
                      <p:cNvPr id="3075" name="Object 3">
                        <a:extLst>
                          <a:ext uri="{FF2B5EF4-FFF2-40B4-BE49-F238E27FC236}">
                            <a16:creationId xmlns:a16="http://schemas.microsoft.com/office/drawing/2014/main" id="{9C273D3E-70E3-4524-8BC1-5B3D9EA765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8778" y="5022373"/>
                        <a:ext cx="2363288" cy="8180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1">
            <a:extLst>
              <a:ext uri="{FF2B5EF4-FFF2-40B4-BE49-F238E27FC236}">
                <a16:creationId xmlns:a16="http://schemas.microsoft.com/office/drawing/2014/main" id="{CC53B6B3-7359-4978-94C3-A9D0F35C5D99}"/>
              </a:ext>
            </a:extLst>
          </p:cNvPr>
          <p:cNvSpPr>
            <a:spLocks noGrp="1"/>
          </p:cNvSpPr>
          <p:nvPr>
            <p:ph type="title"/>
          </p:nvPr>
        </p:nvSpPr>
        <p:spPr>
          <a:xfrm>
            <a:off x="1905161" y="0"/>
            <a:ext cx="8230464" cy="715756"/>
          </a:xfrm>
        </p:spPr>
        <p:txBody>
          <a:bodyPr/>
          <a:lstStyle/>
          <a:p>
            <a:r>
              <a:rPr lang="en-US" altLang="en-US"/>
              <a:t>contd</a:t>
            </a:r>
          </a:p>
        </p:txBody>
      </p:sp>
      <p:sp>
        <p:nvSpPr>
          <p:cNvPr id="4101" name="Content Placeholder 2">
            <a:extLst>
              <a:ext uri="{FF2B5EF4-FFF2-40B4-BE49-F238E27FC236}">
                <a16:creationId xmlns:a16="http://schemas.microsoft.com/office/drawing/2014/main" id="{D5A047AD-EFC6-4CA9-A0DD-1BF172C724E2}"/>
              </a:ext>
            </a:extLst>
          </p:cNvPr>
          <p:cNvSpPr>
            <a:spLocks noGrp="1"/>
          </p:cNvSpPr>
          <p:nvPr>
            <p:ph idx="1"/>
          </p:nvPr>
        </p:nvSpPr>
        <p:spPr>
          <a:xfrm>
            <a:off x="1980049" y="761841"/>
            <a:ext cx="8231904" cy="5364563"/>
          </a:xfrm>
        </p:spPr>
        <p:txBody>
          <a:bodyPr/>
          <a:lstStyle/>
          <a:p>
            <a:r>
              <a:rPr lang="en-US" altLang="en-US" dirty="0"/>
              <a:t>NA is more complex than step index fiber since it is function of position across the core</a:t>
            </a:r>
          </a:p>
          <a:p>
            <a:r>
              <a:rPr lang="en-US" altLang="en-US" dirty="0"/>
              <a:t>Geometrical optics considerations show that light incident on fiber core at position r will propagate only if it within NA(r)</a:t>
            </a:r>
          </a:p>
          <a:p>
            <a:r>
              <a:rPr lang="en-US" altLang="en-US" dirty="0"/>
              <a:t>Local numerical aperture is defined as</a:t>
            </a:r>
          </a:p>
          <a:p>
            <a:pPr marL="0" indent="0">
              <a:buNone/>
            </a:pPr>
            <a:endParaRPr lang="en-US" altLang="en-US" dirty="0"/>
          </a:p>
          <a:p>
            <a:r>
              <a:rPr lang="en-US" altLang="en-US" dirty="0"/>
              <a:t>And</a:t>
            </a:r>
          </a:p>
          <a:p>
            <a:pPr lvl="2">
              <a:buFont typeface="Arial" panose="020B0604020202020204" pitchFamily="34" charset="0"/>
              <a:buNone/>
            </a:pPr>
            <a:endParaRPr lang="en-US" altLang="en-US" dirty="0"/>
          </a:p>
          <a:p>
            <a:pPr>
              <a:buFont typeface="Arial" panose="020B0604020202020204" pitchFamily="34" charset="0"/>
              <a:buNone/>
            </a:pPr>
            <a:endParaRPr lang="en-US" altLang="en-US" dirty="0"/>
          </a:p>
          <a:p>
            <a:pPr>
              <a:buFont typeface="Arial" panose="020B0604020202020204" pitchFamily="34" charset="0"/>
              <a:buNone/>
            </a:pPr>
            <a:endParaRPr lang="en-US" altLang="en-US" dirty="0"/>
          </a:p>
        </p:txBody>
      </p:sp>
      <p:graphicFrame>
        <p:nvGraphicFramePr>
          <p:cNvPr id="4098" name="Object 2">
            <a:extLst>
              <a:ext uri="{FF2B5EF4-FFF2-40B4-BE49-F238E27FC236}">
                <a16:creationId xmlns:a16="http://schemas.microsoft.com/office/drawing/2014/main" id="{3E50B77B-0BB6-4B0C-8BAA-4A1ED533E8ED}"/>
              </a:ext>
            </a:extLst>
          </p:cNvPr>
          <p:cNvGraphicFramePr>
            <a:graphicFrameLocks noChangeAspect="1"/>
          </p:cNvGraphicFramePr>
          <p:nvPr/>
        </p:nvGraphicFramePr>
        <p:xfrm>
          <a:off x="3581497" y="4267169"/>
          <a:ext cx="5707319" cy="838168"/>
        </p:xfrm>
        <a:graphic>
          <a:graphicData uri="http://schemas.openxmlformats.org/presentationml/2006/ole">
            <mc:AlternateContent xmlns:mc="http://schemas.openxmlformats.org/markup-compatibility/2006">
              <mc:Choice xmlns:v="urn:schemas-microsoft-com:vml" Requires="v">
                <p:oleObj name="Equation" r:id="rId2" imgW="3632200" imgH="533400" progId="Equation.3">
                  <p:embed/>
                </p:oleObj>
              </mc:Choice>
              <mc:Fallback>
                <p:oleObj name="Equation" r:id="rId2" imgW="3632200" imgH="533400" progId="Equation.3">
                  <p:embed/>
                  <p:pic>
                    <p:nvPicPr>
                      <p:cNvPr id="4098" name="Object 2">
                        <a:extLst>
                          <a:ext uri="{FF2B5EF4-FFF2-40B4-BE49-F238E27FC236}">
                            <a16:creationId xmlns:a16="http://schemas.microsoft.com/office/drawing/2014/main" id="{3E50B77B-0BB6-4B0C-8BAA-4A1ED533E8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97" y="4267169"/>
                        <a:ext cx="5707319" cy="838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3">
            <a:extLst>
              <a:ext uri="{FF2B5EF4-FFF2-40B4-BE49-F238E27FC236}">
                <a16:creationId xmlns:a16="http://schemas.microsoft.com/office/drawing/2014/main" id="{4B2F4798-05B6-407E-865A-1845B35C9510}"/>
              </a:ext>
            </a:extLst>
          </p:cNvPr>
          <p:cNvGraphicFramePr>
            <a:graphicFrameLocks noChangeAspect="1"/>
          </p:cNvGraphicFramePr>
          <p:nvPr>
            <p:extLst>
              <p:ext uri="{D42A27DB-BD31-4B8C-83A1-F6EECF244321}">
                <p14:modId xmlns:p14="http://schemas.microsoft.com/office/powerpoint/2010/main" val="2959862475"/>
              </p:ext>
            </p:extLst>
          </p:nvPr>
        </p:nvGraphicFramePr>
        <p:xfrm>
          <a:off x="3016956" y="5320639"/>
          <a:ext cx="6158087" cy="590462"/>
        </p:xfrm>
        <a:graphic>
          <a:graphicData uri="http://schemas.openxmlformats.org/presentationml/2006/ole">
            <mc:AlternateContent xmlns:mc="http://schemas.openxmlformats.org/markup-compatibility/2006">
              <mc:Choice xmlns:v="urn:schemas-microsoft-com:vml" Requires="v">
                <p:oleObj name="Equation" r:id="rId4" imgW="2781300" imgH="266700" progId="Equation.3">
                  <p:embed/>
                </p:oleObj>
              </mc:Choice>
              <mc:Fallback>
                <p:oleObj name="Equation" r:id="rId4" imgW="2781300" imgH="266700" progId="Equation.3">
                  <p:embed/>
                  <p:pic>
                    <p:nvPicPr>
                      <p:cNvPr id="4099" name="Object 3">
                        <a:extLst>
                          <a:ext uri="{FF2B5EF4-FFF2-40B4-BE49-F238E27FC236}">
                            <a16:creationId xmlns:a16="http://schemas.microsoft.com/office/drawing/2014/main" id="{4B2F4798-05B6-407E-865A-1845B35C95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6956" y="5320639"/>
                        <a:ext cx="6158087" cy="590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a:extLst>
              <a:ext uri="{FF2B5EF4-FFF2-40B4-BE49-F238E27FC236}">
                <a16:creationId xmlns:a16="http://schemas.microsoft.com/office/drawing/2014/main" id="{F55C1929-4DEF-4760-BD2C-0207A95947D4}"/>
              </a:ext>
            </a:extLst>
          </p:cNvPr>
          <p:cNvSpPr>
            <a:spLocks noGrp="1"/>
          </p:cNvSpPr>
          <p:nvPr>
            <p:ph type="title"/>
          </p:nvPr>
        </p:nvSpPr>
        <p:spPr>
          <a:xfrm>
            <a:off x="1980049" y="0"/>
            <a:ext cx="8231904" cy="685512"/>
          </a:xfrm>
        </p:spPr>
        <p:txBody>
          <a:bodyPr>
            <a:normAutofit fontScale="90000"/>
          </a:bodyPr>
          <a:lstStyle/>
          <a:p>
            <a:pPr eaLnBrk="1" hangingPunct="1"/>
            <a:r>
              <a:rPr lang="en-US" altLang="en-US"/>
              <a:t>Examples</a:t>
            </a:r>
          </a:p>
        </p:txBody>
      </p:sp>
      <p:sp>
        <p:nvSpPr>
          <p:cNvPr id="6148" name="Content Placeholder 2">
            <a:extLst>
              <a:ext uri="{FF2B5EF4-FFF2-40B4-BE49-F238E27FC236}">
                <a16:creationId xmlns:a16="http://schemas.microsoft.com/office/drawing/2014/main" id="{A8B3703D-5E3C-470E-9B42-5651B9AFDB25}"/>
              </a:ext>
            </a:extLst>
          </p:cNvPr>
          <p:cNvSpPr>
            <a:spLocks noGrp="1"/>
          </p:cNvSpPr>
          <p:nvPr>
            <p:ph idx="1"/>
          </p:nvPr>
        </p:nvSpPr>
        <p:spPr>
          <a:xfrm>
            <a:off x="1980049" y="838169"/>
            <a:ext cx="8306792" cy="5486976"/>
          </a:xfrm>
        </p:spPr>
        <p:txBody>
          <a:bodyPr/>
          <a:lstStyle/>
          <a:p>
            <a:pPr eaLnBrk="1" hangingPunct="1">
              <a:buFont typeface="Arial" panose="020B0604020202020204" pitchFamily="34" charset="0"/>
              <a:buNone/>
            </a:pPr>
            <a:r>
              <a:rPr lang="en-US" altLang="en-US" dirty="0"/>
              <a:t>If a = 9.5 micron, find n2 in order to design a single mode fiber, if n1=1.465.</a:t>
            </a:r>
          </a:p>
          <a:p>
            <a:pPr eaLnBrk="1" hangingPunct="1">
              <a:buFont typeface="Arial" panose="020B0604020202020204" pitchFamily="34" charset="0"/>
              <a:buNone/>
            </a:pPr>
            <a:r>
              <a:rPr lang="en-US" altLang="en-US" dirty="0"/>
              <a:t>Solution,</a:t>
            </a:r>
          </a:p>
          <a:p>
            <a:pPr eaLnBrk="1" hangingPunct="1">
              <a:buFont typeface="Arial" panose="020B0604020202020204" pitchFamily="34" charset="0"/>
              <a:buNone/>
            </a:pPr>
            <a:endParaRPr lang="en-US" altLang="en-US" dirty="0"/>
          </a:p>
          <a:p>
            <a:pPr eaLnBrk="1" hangingPunct="1">
              <a:buFont typeface="Arial" panose="020B0604020202020204" pitchFamily="34" charset="0"/>
              <a:buNone/>
            </a:pPr>
            <a:endParaRPr lang="en-US" altLang="en-US" dirty="0"/>
          </a:p>
          <a:p>
            <a:pPr eaLnBrk="1" hangingPunct="1">
              <a:buFont typeface="Arial" panose="020B0604020202020204" pitchFamily="34" charset="0"/>
              <a:buNone/>
            </a:pPr>
            <a:endParaRPr lang="en-US" altLang="en-US" dirty="0"/>
          </a:p>
          <a:p>
            <a:pPr eaLnBrk="1" hangingPunct="1">
              <a:buFont typeface="Arial" panose="020B0604020202020204" pitchFamily="34" charset="0"/>
              <a:buNone/>
            </a:pPr>
            <a:endParaRPr lang="en-US" altLang="en-US" dirty="0"/>
          </a:p>
          <a:p>
            <a:pPr eaLnBrk="1" hangingPunct="1">
              <a:buFont typeface="Arial" panose="020B0604020202020204" pitchFamily="34" charset="0"/>
              <a:buNone/>
            </a:pPr>
            <a:r>
              <a:rPr lang="en-US" altLang="en-US" dirty="0"/>
              <a:t>The longer the wavelength, the larger refractive index difference is needed to maintain single mode condition, for a given fiber</a:t>
            </a:r>
          </a:p>
          <a:p>
            <a:pPr eaLnBrk="1" hangingPunct="1">
              <a:buFont typeface="Arial" panose="020B0604020202020204" pitchFamily="34" charset="0"/>
              <a:buNone/>
            </a:pPr>
            <a:endParaRPr lang="en-US" altLang="en-US" dirty="0"/>
          </a:p>
          <a:p>
            <a:pPr eaLnBrk="1" hangingPunct="1">
              <a:buFont typeface="Arial" panose="020B0604020202020204" pitchFamily="34" charset="0"/>
              <a:buNone/>
            </a:pPr>
            <a:endParaRPr lang="en-US" altLang="en-US" dirty="0"/>
          </a:p>
          <a:p>
            <a:pPr eaLnBrk="1" hangingPunct="1">
              <a:buFont typeface="Arial" panose="020B0604020202020204" pitchFamily="34" charset="0"/>
              <a:buNone/>
            </a:pPr>
            <a:endParaRPr lang="en-US" altLang="en-US" dirty="0"/>
          </a:p>
          <a:p>
            <a:pPr eaLnBrk="1" hangingPunct="1">
              <a:buFont typeface="Arial" panose="020B0604020202020204" pitchFamily="34" charset="0"/>
              <a:buNone/>
            </a:pPr>
            <a:endParaRPr lang="en-US" altLang="en-US" dirty="0"/>
          </a:p>
        </p:txBody>
      </p:sp>
      <p:graphicFrame>
        <p:nvGraphicFramePr>
          <p:cNvPr id="6146" name="Object 2">
            <a:extLst>
              <a:ext uri="{FF2B5EF4-FFF2-40B4-BE49-F238E27FC236}">
                <a16:creationId xmlns:a16="http://schemas.microsoft.com/office/drawing/2014/main" id="{59F2206E-BD71-4A17-88A3-27E6BBDD3781}"/>
              </a:ext>
            </a:extLst>
          </p:cNvPr>
          <p:cNvGraphicFramePr>
            <a:graphicFrameLocks noChangeAspect="1"/>
          </p:cNvGraphicFramePr>
          <p:nvPr/>
        </p:nvGraphicFramePr>
        <p:xfrm>
          <a:off x="3581497" y="2819817"/>
          <a:ext cx="5616590" cy="1536642"/>
        </p:xfrm>
        <a:graphic>
          <a:graphicData uri="http://schemas.openxmlformats.org/presentationml/2006/ole">
            <mc:AlternateContent xmlns:mc="http://schemas.openxmlformats.org/markup-compatibility/2006">
              <mc:Choice xmlns:v="urn:schemas-microsoft-com:vml" Requires="v">
                <p:oleObj name="Equation" r:id="rId3" imgW="3530600" imgH="965200" progId="Equation.3">
                  <p:embed/>
                </p:oleObj>
              </mc:Choice>
              <mc:Fallback>
                <p:oleObj name="Equation" r:id="rId3" imgW="3530600" imgH="965200" progId="Equation.3">
                  <p:embed/>
                  <p:pic>
                    <p:nvPicPr>
                      <p:cNvPr id="6146" name="Object 2">
                        <a:extLst>
                          <a:ext uri="{FF2B5EF4-FFF2-40B4-BE49-F238E27FC236}">
                            <a16:creationId xmlns:a16="http://schemas.microsoft.com/office/drawing/2014/main" id="{59F2206E-BD71-4A17-88A3-27E6BBDD37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97" y="2819817"/>
                        <a:ext cx="5616590" cy="15366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a:extLst>
              <a:ext uri="{FF2B5EF4-FFF2-40B4-BE49-F238E27FC236}">
                <a16:creationId xmlns:a16="http://schemas.microsoft.com/office/drawing/2014/main" id="{E0F57DFE-61E3-4EC7-8688-AB733ABA723D}"/>
              </a:ext>
            </a:extLst>
          </p:cNvPr>
          <p:cNvSpPr>
            <a:spLocks noGrp="1"/>
          </p:cNvSpPr>
          <p:nvPr>
            <p:ph type="title"/>
          </p:nvPr>
        </p:nvSpPr>
        <p:spPr>
          <a:xfrm>
            <a:off x="1980049" y="152657"/>
            <a:ext cx="8231904" cy="792083"/>
          </a:xfrm>
        </p:spPr>
        <p:txBody>
          <a:bodyPr/>
          <a:lstStyle/>
          <a:p>
            <a:pPr eaLnBrk="1" hangingPunct="1"/>
            <a:r>
              <a:rPr lang="en-US" altLang="en-US"/>
              <a:t>Examples</a:t>
            </a:r>
          </a:p>
        </p:txBody>
      </p:sp>
      <p:sp>
        <p:nvSpPr>
          <p:cNvPr id="7173" name="Content Placeholder 2">
            <a:extLst>
              <a:ext uri="{FF2B5EF4-FFF2-40B4-BE49-F238E27FC236}">
                <a16:creationId xmlns:a16="http://schemas.microsoft.com/office/drawing/2014/main" id="{F08F1D99-2FA9-4574-81ED-F26DA2F4DCDD}"/>
              </a:ext>
            </a:extLst>
          </p:cNvPr>
          <p:cNvSpPr>
            <a:spLocks noGrp="1"/>
          </p:cNvSpPr>
          <p:nvPr>
            <p:ph idx="1"/>
          </p:nvPr>
        </p:nvSpPr>
        <p:spPr>
          <a:xfrm>
            <a:off x="1980049" y="1143481"/>
            <a:ext cx="8231904" cy="4982923"/>
          </a:xfrm>
        </p:spPr>
        <p:txBody>
          <a:bodyPr/>
          <a:lstStyle/>
          <a:p>
            <a:pPr eaLnBrk="1" hangingPunct="1"/>
            <a:r>
              <a:rPr lang="en-US" altLang="en-US"/>
              <a:t>Compute the number of modes for a fiber whose core diameter is 50 micron. Assume that n1=1.48 and n2=1.46. Wavelength = 0.8 micron.</a:t>
            </a:r>
          </a:p>
          <a:p>
            <a:pPr eaLnBrk="1" hangingPunct="1"/>
            <a:r>
              <a:rPr lang="en-US" altLang="en-US"/>
              <a:t>Solution</a:t>
            </a:r>
          </a:p>
          <a:p>
            <a:pPr eaLnBrk="1" hangingPunct="1"/>
            <a:endParaRPr lang="en-US" altLang="en-US"/>
          </a:p>
          <a:p>
            <a:pPr eaLnBrk="1" hangingPunct="1">
              <a:buFont typeface="Arial" panose="020B0604020202020204" pitchFamily="34" charset="0"/>
              <a:buNone/>
            </a:pPr>
            <a:r>
              <a:rPr lang="en-US" altLang="en-US"/>
              <a:t>For large V, the total number of modes supported can be estimated as</a:t>
            </a:r>
          </a:p>
          <a:p>
            <a:pPr eaLnBrk="1" hangingPunct="1">
              <a:buFont typeface="Arial" panose="020B0604020202020204" pitchFamily="34" charset="0"/>
              <a:buNone/>
            </a:pPr>
            <a:endParaRPr lang="en-US" altLang="en-US"/>
          </a:p>
          <a:p>
            <a:pPr eaLnBrk="1" hangingPunct="1">
              <a:buFont typeface="Arial" panose="020B0604020202020204" pitchFamily="34" charset="0"/>
              <a:buNone/>
            </a:pPr>
            <a:endParaRPr lang="en-US" altLang="en-US"/>
          </a:p>
        </p:txBody>
      </p:sp>
      <p:graphicFrame>
        <p:nvGraphicFramePr>
          <p:cNvPr id="7170" name="Object 2">
            <a:extLst>
              <a:ext uri="{FF2B5EF4-FFF2-40B4-BE49-F238E27FC236}">
                <a16:creationId xmlns:a16="http://schemas.microsoft.com/office/drawing/2014/main" id="{365272BF-B9E8-449B-92DE-945E166FF0A4}"/>
              </a:ext>
            </a:extLst>
          </p:cNvPr>
          <p:cNvGraphicFramePr>
            <a:graphicFrameLocks noChangeAspect="1"/>
          </p:cNvGraphicFramePr>
          <p:nvPr>
            <p:extLst>
              <p:ext uri="{D42A27DB-BD31-4B8C-83A1-F6EECF244321}">
                <p14:modId xmlns:p14="http://schemas.microsoft.com/office/powerpoint/2010/main" val="49137694"/>
              </p:ext>
            </p:extLst>
          </p:nvPr>
        </p:nvGraphicFramePr>
        <p:xfrm>
          <a:off x="3449185" y="4368796"/>
          <a:ext cx="6182570" cy="456527"/>
        </p:xfrm>
        <a:graphic>
          <a:graphicData uri="http://schemas.openxmlformats.org/presentationml/2006/ole">
            <mc:AlternateContent xmlns:mc="http://schemas.openxmlformats.org/markup-compatibility/2006">
              <mc:Choice xmlns:v="urn:schemas-microsoft-com:vml" Requires="v">
                <p:oleObj name="Equation" r:id="rId3" imgW="3949700" imgH="292100" progId="Equation.3">
                  <p:embed/>
                </p:oleObj>
              </mc:Choice>
              <mc:Fallback>
                <p:oleObj name="Equation" r:id="rId3" imgW="3949700" imgH="292100" progId="Equation.3">
                  <p:embed/>
                  <p:pic>
                    <p:nvPicPr>
                      <p:cNvPr id="7170" name="Object 2">
                        <a:extLst>
                          <a:ext uri="{FF2B5EF4-FFF2-40B4-BE49-F238E27FC236}">
                            <a16:creationId xmlns:a16="http://schemas.microsoft.com/office/drawing/2014/main" id="{365272BF-B9E8-449B-92DE-945E166FF0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9185" y="4368796"/>
                        <a:ext cx="6182570" cy="456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3">
            <a:extLst>
              <a:ext uri="{FF2B5EF4-FFF2-40B4-BE49-F238E27FC236}">
                <a16:creationId xmlns:a16="http://schemas.microsoft.com/office/drawing/2014/main" id="{40B50DA7-1284-4795-A991-EDED2E1FF3D2}"/>
              </a:ext>
            </a:extLst>
          </p:cNvPr>
          <p:cNvGraphicFramePr>
            <a:graphicFrameLocks noChangeAspect="1"/>
          </p:cNvGraphicFramePr>
          <p:nvPr>
            <p:extLst>
              <p:ext uri="{D42A27DB-BD31-4B8C-83A1-F6EECF244321}">
                <p14:modId xmlns:p14="http://schemas.microsoft.com/office/powerpoint/2010/main" val="96610624"/>
              </p:ext>
            </p:extLst>
          </p:nvPr>
        </p:nvGraphicFramePr>
        <p:xfrm>
          <a:off x="4241805" y="5068300"/>
          <a:ext cx="3708389" cy="407563"/>
        </p:xfrm>
        <a:graphic>
          <a:graphicData uri="http://schemas.openxmlformats.org/presentationml/2006/ole">
            <mc:AlternateContent xmlns:mc="http://schemas.openxmlformats.org/markup-compatibility/2006">
              <mc:Choice xmlns:v="urn:schemas-microsoft-com:vml" Requires="v">
                <p:oleObj name="Equation" r:id="rId5" imgW="1854200" imgH="203200" progId="Equation.3">
                  <p:embed/>
                </p:oleObj>
              </mc:Choice>
              <mc:Fallback>
                <p:oleObj name="Equation" r:id="rId5" imgW="1854200" imgH="203200" progId="Equation.3">
                  <p:embed/>
                  <p:pic>
                    <p:nvPicPr>
                      <p:cNvPr id="7171" name="Object 3">
                        <a:extLst>
                          <a:ext uri="{FF2B5EF4-FFF2-40B4-BE49-F238E27FC236}">
                            <a16:creationId xmlns:a16="http://schemas.microsoft.com/office/drawing/2014/main" id="{40B50DA7-1284-4795-A991-EDED2E1FF3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1805" y="5068300"/>
                        <a:ext cx="3708389" cy="40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a:extLst>
              <a:ext uri="{FF2B5EF4-FFF2-40B4-BE49-F238E27FC236}">
                <a16:creationId xmlns:a16="http://schemas.microsoft.com/office/drawing/2014/main" id="{A329F355-E90B-4795-9557-0E8027400D7C}"/>
              </a:ext>
            </a:extLst>
          </p:cNvPr>
          <p:cNvSpPr>
            <a:spLocks noGrp="1"/>
          </p:cNvSpPr>
          <p:nvPr>
            <p:ph type="title"/>
          </p:nvPr>
        </p:nvSpPr>
        <p:spPr>
          <a:xfrm>
            <a:off x="1980049" y="1"/>
            <a:ext cx="8231904" cy="792083"/>
          </a:xfrm>
        </p:spPr>
        <p:txBody>
          <a:bodyPr/>
          <a:lstStyle/>
          <a:p>
            <a:pPr eaLnBrk="1" hangingPunct="1"/>
            <a:r>
              <a:rPr lang="en-US" altLang="en-US"/>
              <a:t>Example</a:t>
            </a:r>
          </a:p>
        </p:txBody>
      </p:sp>
      <p:sp>
        <p:nvSpPr>
          <p:cNvPr id="8196" name="Content Placeholder 2">
            <a:extLst>
              <a:ext uri="{FF2B5EF4-FFF2-40B4-BE49-F238E27FC236}">
                <a16:creationId xmlns:a16="http://schemas.microsoft.com/office/drawing/2014/main" id="{D9250A33-88A0-493D-9018-2380EAB0452E}"/>
              </a:ext>
            </a:extLst>
          </p:cNvPr>
          <p:cNvSpPr>
            <a:spLocks noGrp="1"/>
          </p:cNvSpPr>
          <p:nvPr>
            <p:ph idx="1"/>
          </p:nvPr>
        </p:nvSpPr>
        <p:spPr>
          <a:xfrm>
            <a:off x="1980049" y="990825"/>
            <a:ext cx="8231904" cy="5135579"/>
          </a:xfrm>
        </p:spPr>
        <p:txBody>
          <a:bodyPr/>
          <a:lstStyle/>
          <a:p>
            <a:pPr eaLnBrk="1" hangingPunct="1"/>
            <a:r>
              <a:rPr lang="en-US" altLang="en-US"/>
              <a:t>What is the maximum core radius allowed for a glass fiber having n1=1.465 and n2=1.46 if the fiber is to support only one mode at wavelength of 1250nm.</a:t>
            </a:r>
          </a:p>
          <a:p>
            <a:pPr eaLnBrk="1" hangingPunct="1"/>
            <a:r>
              <a:rPr lang="en-US" altLang="en-US"/>
              <a:t>Solution</a:t>
            </a:r>
          </a:p>
        </p:txBody>
      </p:sp>
      <p:graphicFrame>
        <p:nvGraphicFramePr>
          <p:cNvPr id="6" name="Object 4">
            <a:extLst>
              <a:ext uri="{FF2B5EF4-FFF2-40B4-BE49-F238E27FC236}">
                <a16:creationId xmlns:a16="http://schemas.microsoft.com/office/drawing/2014/main" id="{F4A459F2-9827-4FE2-B6BD-0BCE086D3A95}"/>
              </a:ext>
            </a:extLst>
          </p:cNvPr>
          <p:cNvGraphicFramePr>
            <a:graphicFrameLocks noChangeAspect="1"/>
          </p:cNvGraphicFramePr>
          <p:nvPr>
            <p:extLst>
              <p:ext uri="{D42A27DB-BD31-4B8C-83A1-F6EECF244321}">
                <p14:modId xmlns:p14="http://schemas.microsoft.com/office/powerpoint/2010/main" val="3063049087"/>
              </p:ext>
            </p:extLst>
          </p:nvPr>
        </p:nvGraphicFramePr>
        <p:xfrm>
          <a:off x="2505014" y="3252730"/>
          <a:ext cx="7452783" cy="990824"/>
        </p:xfrm>
        <a:graphic>
          <a:graphicData uri="http://schemas.openxmlformats.org/presentationml/2006/ole">
            <mc:AlternateContent xmlns:mc="http://schemas.openxmlformats.org/markup-compatibility/2006">
              <mc:Choice xmlns:v="urn:schemas-microsoft-com:vml" Requires="v">
                <p:oleObj name="Equation" r:id="rId3" imgW="4394200" imgH="584200" progId="Equation.3">
                  <p:embed/>
                </p:oleObj>
              </mc:Choice>
              <mc:Fallback>
                <p:oleObj name="Equation" r:id="rId3" imgW="4394200" imgH="584200" progId="Equation.3">
                  <p:embed/>
                  <p:pic>
                    <p:nvPicPr>
                      <p:cNvPr id="6" name="Object 4">
                        <a:extLst>
                          <a:ext uri="{FF2B5EF4-FFF2-40B4-BE49-F238E27FC236}">
                            <a16:creationId xmlns:a16="http://schemas.microsoft.com/office/drawing/2014/main" id="{F4A459F2-9827-4FE2-B6BD-0BCE086D3A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5014" y="3252730"/>
                        <a:ext cx="7452783" cy="990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25F4-8FF8-4DBD-A1A0-069E1CE2354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D5B7410-4668-4C79-96AE-D6DF483A0C7A}"/>
              </a:ext>
            </a:extLst>
          </p:cNvPr>
          <p:cNvPicPr>
            <a:picLocks noGrp="1" noChangeAspect="1"/>
          </p:cNvPicPr>
          <p:nvPr>
            <p:ph idx="1"/>
          </p:nvPr>
        </p:nvPicPr>
        <p:blipFill>
          <a:blip r:embed="rId2"/>
          <a:stretch>
            <a:fillRect/>
          </a:stretch>
        </p:blipFill>
        <p:spPr>
          <a:xfrm>
            <a:off x="4171950" y="1867694"/>
            <a:ext cx="3848100" cy="4267200"/>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8BC2001-7421-4FBF-A2C3-9363BE2A2B65}"/>
                  </a:ext>
                </a:extLst>
              </p14:cNvPr>
              <p14:cNvContentPartPr/>
              <p14:nvPr/>
            </p14:nvContentPartPr>
            <p14:xfrm>
              <a:off x="5715000" y="3670200"/>
              <a:ext cx="972000" cy="1060920"/>
            </p14:xfrm>
          </p:contentPart>
        </mc:Choice>
        <mc:Fallback xmlns="">
          <p:pic>
            <p:nvPicPr>
              <p:cNvPr id="3" name="Ink 2">
                <a:extLst>
                  <a:ext uri="{FF2B5EF4-FFF2-40B4-BE49-F238E27FC236}">
                    <a16:creationId xmlns:a16="http://schemas.microsoft.com/office/drawing/2014/main" id="{98BC2001-7421-4FBF-A2C3-9363BE2A2B65}"/>
                  </a:ext>
                </a:extLst>
              </p:cNvPr>
              <p:cNvPicPr/>
              <p:nvPr/>
            </p:nvPicPr>
            <p:blipFill>
              <a:blip r:embed="rId4"/>
              <a:stretch>
                <a:fillRect/>
              </a:stretch>
            </p:blipFill>
            <p:spPr>
              <a:xfrm>
                <a:off x="5705640" y="3660840"/>
                <a:ext cx="990720" cy="1079640"/>
              </a:xfrm>
              <a:prstGeom prst="rect">
                <a:avLst/>
              </a:prstGeom>
            </p:spPr>
          </p:pic>
        </mc:Fallback>
      </mc:AlternateContent>
    </p:spTree>
    <p:extLst>
      <p:ext uri="{BB962C8B-B14F-4D97-AF65-F5344CB8AC3E}">
        <p14:creationId xmlns:p14="http://schemas.microsoft.com/office/powerpoint/2010/main" val="3722603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E9AF-44A0-4A3A-8469-6CAC432739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8FDF20-917E-47D6-8473-803C75F81C1C}"/>
              </a:ext>
            </a:extLst>
          </p:cNvPr>
          <p:cNvSpPr>
            <a:spLocks noGrp="1"/>
          </p:cNvSpPr>
          <p:nvPr>
            <p:ph idx="1"/>
          </p:nvPr>
        </p:nvSpPr>
        <p:spPr/>
        <p:txBody>
          <a:bodyPr/>
          <a:lstStyle/>
          <a:p>
            <a:r>
              <a:rPr lang="en-US" dirty="0"/>
              <a:t>The two main causes of intramodal dispersion are as follows: </a:t>
            </a:r>
          </a:p>
          <a:p>
            <a:pPr marL="0" indent="0">
              <a:buNone/>
            </a:pPr>
            <a:r>
              <a:rPr lang="en-US" dirty="0">
                <a:solidFill>
                  <a:srgbClr val="00B0F0"/>
                </a:solidFill>
              </a:rPr>
              <a:t>Material dispersion </a:t>
            </a:r>
            <a:r>
              <a:rPr lang="en-US" dirty="0"/>
              <a:t>arises due to the variations of the refractive index of the core material as a function of wavelength. </a:t>
            </a:r>
          </a:p>
          <a:p>
            <a:pPr marL="0" indent="0">
              <a:buNone/>
            </a:pPr>
            <a:r>
              <a:rPr lang="en-US" dirty="0"/>
              <a:t>Material dispersion also is referred to as chromatic dispersion, since this is the same effect by which a prism spreads out a spectrum.</a:t>
            </a:r>
          </a:p>
          <a:p>
            <a:pPr marL="0" indent="0">
              <a:buNone/>
            </a:pPr>
            <a:r>
              <a:rPr lang="en-US" dirty="0"/>
              <a:t>This refractive index property causes a wavelength dependence of the group velocity of a given mode; that is, pulse spreading occurs even when different wavelengths follow the same path.</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EF3BB2E-23E1-42CB-8BD9-787857CB2B78}"/>
                  </a:ext>
                </a:extLst>
              </p14:cNvPr>
              <p14:cNvContentPartPr/>
              <p14:nvPr/>
            </p14:nvContentPartPr>
            <p14:xfrm>
              <a:off x="1047600" y="2666880"/>
              <a:ext cx="8058600" cy="2692800"/>
            </p14:xfrm>
          </p:contentPart>
        </mc:Choice>
        <mc:Fallback xmlns="">
          <p:pic>
            <p:nvPicPr>
              <p:cNvPr id="4" name="Ink 3">
                <a:extLst>
                  <a:ext uri="{FF2B5EF4-FFF2-40B4-BE49-F238E27FC236}">
                    <a16:creationId xmlns:a16="http://schemas.microsoft.com/office/drawing/2014/main" id="{9EF3BB2E-23E1-42CB-8BD9-787857CB2B78}"/>
                  </a:ext>
                </a:extLst>
              </p:cNvPr>
              <p:cNvPicPr/>
              <p:nvPr/>
            </p:nvPicPr>
            <p:blipFill>
              <a:blip r:embed="rId3"/>
              <a:stretch>
                <a:fillRect/>
              </a:stretch>
            </p:blipFill>
            <p:spPr>
              <a:xfrm>
                <a:off x="1038240" y="2657520"/>
                <a:ext cx="8077320" cy="2711520"/>
              </a:xfrm>
              <a:prstGeom prst="rect">
                <a:avLst/>
              </a:prstGeom>
            </p:spPr>
          </p:pic>
        </mc:Fallback>
      </mc:AlternateContent>
    </p:spTree>
    <p:extLst>
      <p:ext uri="{BB962C8B-B14F-4D97-AF65-F5344CB8AC3E}">
        <p14:creationId xmlns:p14="http://schemas.microsoft.com/office/powerpoint/2010/main" val="1715815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a:extLst>
              <a:ext uri="{FF2B5EF4-FFF2-40B4-BE49-F238E27FC236}">
                <a16:creationId xmlns:a16="http://schemas.microsoft.com/office/drawing/2014/main" id="{915CB3EA-8698-4D68-BF88-42E39FBBD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529" y="733038"/>
            <a:ext cx="5443772" cy="604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5" name="Picture 3">
            <a:extLst>
              <a:ext uri="{FF2B5EF4-FFF2-40B4-BE49-F238E27FC236}">
                <a16:creationId xmlns:a16="http://schemas.microsoft.com/office/drawing/2014/main" id="{16D4A051-CD70-4010-A608-D7BC655481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880" y="1360944"/>
            <a:ext cx="8470969" cy="497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1678</TotalTime>
  <Words>1640</Words>
  <Application>Microsoft Office PowerPoint</Application>
  <PresentationFormat>Widescreen</PresentationFormat>
  <Paragraphs>127</Paragraphs>
  <Slides>66</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4" baseType="lpstr">
      <vt:lpstr>Aharoni</vt:lpstr>
      <vt:lpstr>Arial</vt:lpstr>
      <vt:lpstr>Calibri</vt:lpstr>
      <vt:lpstr>Calibri Light</vt:lpstr>
      <vt:lpstr>Symbol</vt:lpstr>
      <vt:lpstr>Times New Roman</vt:lpstr>
      <vt:lpstr>Office Theme</vt:lpstr>
      <vt:lpstr>Equation</vt:lpstr>
      <vt:lpstr>Signal Dispersion in Fibers</vt:lpstr>
      <vt:lpstr>PowerPoint Presentation</vt:lpstr>
      <vt:lpstr>PowerPoint Presentation</vt:lpstr>
      <vt:lpstr>Overview of Dispersion Origins</vt:lpstr>
      <vt:lpstr>Intermodal delay</vt:lpstr>
      <vt:lpstr>Intramodal dispersion</vt:lpstr>
      <vt:lpstr>PowerPoint Presentation</vt:lpstr>
      <vt:lpstr>PowerPoint Presentation</vt:lpstr>
      <vt:lpstr>PowerPoint Presentation</vt:lpstr>
      <vt:lpstr>PowerPoint Presentation</vt:lpstr>
      <vt:lpstr>PowerPoint Presentation</vt:lpstr>
      <vt:lpstr>PowerPoint Presentation</vt:lpstr>
      <vt:lpstr>Polarization-mode dispersion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Modal Delay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Birefringence in single-mode fibers  </vt:lpstr>
      <vt:lpstr>Fiber Beat Length</vt:lpstr>
      <vt:lpstr>PowerPoint Presentation</vt:lpstr>
      <vt:lpstr>PowerPoint Presentation</vt:lpstr>
      <vt:lpstr>PowerPoint Presentation</vt:lpstr>
      <vt:lpstr>Graded Index Fiber Structure</vt:lpstr>
      <vt:lpstr>contd</vt:lpstr>
      <vt:lpstr>Examples</vt:lpstr>
      <vt:lpstr>Examples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 Dispersion in Fibers</dc:title>
  <dc:creator>ECE-B-SEC</dc:creator>
  <cp:lastModifiedBy>christeena003@gmail.com</cp:lastModifiedBy>
  <cp:revision>20</cp:revision>
  <dcterms:created xsi:type="dcterms:W3CDTF">2022-01-30T13:15:25Z</dcterms:created>
  <dcterms:modified xsi:type="dcterms:W3CDTF">2023-03-13T16:27:27Z</dcterms:modified>
</cp:coreProperties>
</file>