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04CF-C7CF-4243-B638-D8E0AE1C1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3C9D7-20D1-471C-B6D4-FC81974B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0525-354B-451D-8B4D-69822A82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F53E-5D8F-4A1E-88B7-683A191D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54D8-ACB3-4634-8807-F2493951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6205-51DE-473D-9CF9-C4498514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C1E8-3CF7-4D15-94E5-25BD9BB58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7B3B-4D32-47C1-BCCE-507EAC18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44D27-A3DD-4567-9AFA-307957CD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9AFC-B160-4221-8CC3-99136A0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6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7E83A-C8FA-436F-8E1B-E14DDE7C6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F12E-AAB8-466B-9AD4-DB8A375B4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AC711-168A-4E97-A08C-D7B6BB5A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3061-3257-4C43-941F-C12E8E52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0A1B-3AB8-4567-A16E-850BE2E9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4EAF-831B-4E97-B87C-D6EAF21F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1E78-B1DE-4A57-B3E6-67EFFE06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B742-D34B-4302-8755-8E0F44B2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B19A-4FC1-4845-87AC-C19F38D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2103-FC1E-4A33-9536-E76224D0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4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91D3-343E-49B2-81F5-A6A5EE43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12FD-1817-4349-9B97-C28A4B53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EE82-47AD-4E70-B5FA-81D4FAEF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18F1-D796-4CE0-9C9C-8231F5A7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E4D7-ED43-44D9-BB2F-817FF6C8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5A36-89D2-4FC4-AEF3-5B3C26F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399D-8C8C-45D4-B076-6D6F890DA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2507D-2E75-45CF-9DA3-EEC160080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0B557-445C-4DE3-84EF-1099053A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8A300-EBBE-45FE-9CDF-7395CB59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68606-8BD7-4455-A7FA-F45FE9F2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45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0866-3D90-4C93-B19E-D4FEE372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73F32-C195-46A7-8F8C-4708218D0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E056B-CBC9-4CD2-86EE-B05A27F72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A6393-76EC-402E-8F9F-E80127FFF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B6229-C6C1-44FE-8292-FBB4874D4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A4BD8-6159-412C-A96E-7253B14E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AB687-47B8-4002-8A26-CA3C6457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066A3-DE64-4A85-A100-5EE557BA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0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4955-8274-40FF-A5CC-C7E24E9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F2E0C-6581-4F28-8BB9-D7E66232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214F5-78A5-4182-A817-01B4E45D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7AB4-987B-45C9-8007-A0783C47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1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154C8-4D37-4B67-8184-5312075E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FDC7D-8290-43B8-B6FA-92D390B0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49E4-9D81-4A5B-AF40-0295090F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0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E540-74DB-43F2-880B-99E80C36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FC6E-997C-4321-B86E-26F98664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9B43A-7093-4395-9CD6-F1E48C5C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09B4F-FA94-4936-834C-074FA7C9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DC00C-FC3D-4EF6-9EDE-8B362BC7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F5AC-A348-4A16-817A-9FF4A9FD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4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87AB-1505-4711-93CF-4434CAA0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BB7BF-EFEF-406A-A0D9-E2388C35D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DCAA0-E1B9-4CA1-B2BE-F757CFCF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13D6C-7F8E-42BF-AB38-9A4DED5C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8F54D-423F-4EF8-9347-A201CBE0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7534-9529-4A31-BA65-BC1C33F4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E58D6-C424-42F2-AC16-6A6FEDD5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82126-3877-46D0-981F-5CDF9AD01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D684-9A72-4848-8F6A-048051DB9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27CC-0134-45D1-A67E-2CBEB843B8E5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2DDA-BBEC-46A0-A517-AACC3A7F7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85D8-5F28-4048-9935-6A8666EB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6804-AB14-4CCE-8B98-303BF74CB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CA57-18B2-4A19-A8B3-17E0161F5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basic design and operational characteristics of single-mode fibers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23D32-3E0A-4E93-884A-9A6B070F5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3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4D80-387F-45EA-B14D-993D9B2D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1769-AE92-4B64-84B7-7FE53C9C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Material dispersion depends only on the composition of the material, waveguide dispersion is a function of the core radius, the refractive index difference, and the shape of the refractive index profile. </a:t>
            </a:r>
          </a:p>
          <a:p>
            <a:pPr algn="just"/>
            <a:r>
              <a:rPr lang="en-US" dirty="0"/>
              <a:t>Thus the waveguide dispersion can vary dramatically with the fiber design parameters. </a:t>
            </a:r>
          </a:p>
          <a:p>
            <a:pPr algn="just"/>
            <a:r>
              <a:rPr lang="en-US" dirty="0"/>
              <a:t>By creating a fiber with a larger negative waveguide dispersion and assuming the same values for material dispersion as in a standard single-mode fiber, the addition of waveguide and material dispersion can then shift the zero dispersion point to longer wavelengths. </a:t>
            </a:r>
          </a:p>
          <a:p>
            <a:pPr algn="just"/>
            <a:r>
              <a:rPr lang="en-US" dirty="0"/>
              <a:t>The resulting optical fiber is known as a dispersion-shifted fiber (DSF).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19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3149-36AA-4A10-8D4B-CDE0B8CF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DB25-C396-403C-A9A2-F73BE2CE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larger core areas reduce the effects of fiber nonlinearities, which limit system capacities of transmission systems that have densely spaced WDM channels. </a:t>
            </a:r>
          </a:p>
          <a:p>
            <a:pPr algn="just"/>
            <a:r>
              <a:rPr lang="en-US" dirty="0"/>
              <a:t>Whereas standard single-mode fibers have effective core areas of about 55 mm</a:t>
            </a:r>
            <a:r>
              <a:rPr lang="en-US" baseline="30000" dirty="0"/>
              <a:t>2</a:t>
            </a:r>
            <a:r>
              <a:rPr lang="en-US" dirty="0"/>
              <a:t> , these profiles yield values greater than 100 mm</a:t>
            </a:r>
            <a:r>
              <a:rPr lang="en-US" baseline="30000" dirty="0"/>
              <a:t>2</a:t>
            </a:r>
            <a:r>
              <a:rPr lang="en-US" dirty="0"/>
              <a:t> . </a:t>
            </a:r>
          </a:p>
          <a:p>
            <a:pPr algn="just"/>
            <a:r>
              <a:rPr lang="en-US" dirty="0"/>
              <a:t>An alternative fiber design concept is to distribute the dispersion minimum over a wider spectral range.</a:t>
            </a:r>
          </a:p>
          <a:p>
            <a:pPr algn="just"/>
            <a:r>
              <a:rPr lang="en-US" dirty="0"/>
              <a:t>This approach is known as dispersion flattening. Dispersion-flattened fibers are more complex to design than dispersion-shifted fibers, because dispersion must be considered over a much broader range of wavelengths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2EC1-78DE-496D-AAF1-41972322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Dispersion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34B5-3676-49F1-B481-888AEFF1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total chromatic dispersion in single-mode fibers consists mainly of material and waveguide dispersions. The resultant intramodal or chromatic dispersion is represented by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t is the group delay. The dispersion is commonly expressed in </a:t>
            </a:r>
            <a:r>
              <a:rPr lang="en-US" dirty="0" err="1"/>
              <a:t>ps</a:t>
            </a:r>
            <a:r>
              <a:rPr lang="en-US" dirty="0"/>
              <a:t> /(nm . km). The broadening  of an optical pulse over a fiber of length L is given by </a:t>
            </a:r>
          </a:p>
          <a:p>
            <a:r>
              <a:rPr lang="en-US" dirty="0"/>
              <a:t>where       is the half-power spectral width of the optical source.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92301-7682-445A-AEBA-67AC70CE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22" y="2979284"/>
            <a:ext cx="17145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6469A-AC58-4B7C-89FC-DCB44437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499169"/>
            <a:ext cx="1600200" cy="22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1AFDE-02EB-4A1B-A8C9-DCE946C2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878" y="5030625"/>
            <a:ext cx="2571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4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9EB-389E-40F1-9FEA-AE024327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37445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Mode-Field Diameter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BBC9-9741-46CB-9EE9-F7FF4373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uses the mode field diameter in describing the functional properties of a single-mode fiber, since it takes into account the wavelength-dependent field penetration into the cladding.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89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C0AB-5612-4792-BCC4-6E36DA45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Bending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11FA-EA3A-48D1-83BC-A47F7EA6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Macro bending and micro bending losses are important in the design of single-mode fibers. </a:t>
            </a:r>
          </a:p>
          <a:p>
            <a:pPr algn="just"/>
            <a:r>
              <a:rPr lang="en-US" dirty="0"/>
              <a:t>These losses are principally evident in the 1550-nm region and show up as a rapid increase in attenuation when the fiber is bent smaller than a certain bend radius. </a:t>
            </a:r>
          </a:p>
          <a:p>
            <a:pPr algn="just"/>
            <a:r>
              <a:rPr lang="en-US" dirty="0"/>
              <a:t>The lower the cutoff wavelength relative to the operating wavelength, the more susceptible single-mode fibers are to bending. </a:t>
            </a:r>
          </a:p>
          <a:p>
            <a:pPr algn="just"/>
            <a:r>
              <a:rPr lang="en-US" dirty="0"/>
              <a:t>The bending losses are primarily a function of the mode-field diameter. Generally, the smaller the mode-field diameter (i.e., the tighter the confinement of the mode to the core), the smaller the bending loss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33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DE83-88F2-46CC-B220-C42B7325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C8D3-BE30-493F-B897-6C75060E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By specifying bend-radius limitations when installing standard single-mode fibers, one can largely avoid high micro bending losses.</a:t>
            </a:r>
          </a:p>
          <a:p>
            <a:pPr algn="just"/>
            <a:r>
              <a:rPr lang="en-US" dirty="0"/>
              <a:t> Manufacturers usually recommend a fiber or cable bend diameter no smaller than 40–50 mm </a:t>
            </a:r>
          </a:p>
          <a:p>
            <a:pPr algn="just"/>
            <a:r>
              <a:rPr lang="en-US" dirty="0"/>
              <a:t>This is consistent with bend diameter limitations of 50–75 mm specified by installation guides for cable placement in ducts, fiber-splice enclosures, and equipment racks. </a:t>
            </a:r>
          </a:p>
          <a:p>
            <a:pPr algn="just"/>
            <a:r>
              <a:rPr lang="en-US" dirty="0"/>
              <a:t>The development of bend-insensitive fibers allows much tighter coiling of these fibers in optoelectronic packages. In addition, use of these bend-insensitive fibers in jumper cables greatly reduces bending loss effects when they are installed in highly confined equipment racks.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79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49AC-3AC0-451A-A5CB-C2378344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0350-8523-4CF9-BF7C-D0D455EE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design of single-mode fibers, two factors are to be considered. These are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 dispersion (ii) attenuation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For silica-based fibers the dispersion minimum is around 1.3 mm, whereas the attenuation minimum is around 1.55 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74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A2DC-0147-446B-AD93-647C50D3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F79B-44BB-4E06-98E1-79FC9710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an ideal design, the dispersion minimum should be at the attenuation minimum. </a:t>
            </a:r>
          </a:p>
          <a:p>
            <a:r>
              <a:rPr lang="en-US" dirty="0"/>
              <a:t>In order to optimize the performance of single-mode fibers, therefore, a number of designs with different refractive index profiles for the core and cladding have been investigated.</a:t>
            </a:r>
          </a:p>
          <a:p>
            <a:r>
              <a:rPr lang="en-US" dirty="0"/>
              <a:t>The designs may be grouped into four categories: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 standard or conventional 1.3-mm optimized fibers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(ii) dispersion-shifted fibers (DSFs)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(iii) dispersion-flattened fibers (DFFs)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(iv) large effective area fibers (LEAFs)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890B-E98E-413F-BEDB-BF2F4949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Dispersion Shifted Fiber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16BD-5EE1-4DC3-A2FF-F7DDFDE3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Dispersion Shifted Fiber is a type of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single-mode optical fiber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a core-clad index profile tailored to shift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zero-dispersion wavelength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from the natural 1300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nm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silica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-glass fibers to the minimum-loss window at 1550 nm.</a:t>
            </a: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group velocity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intramodal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dispersion which dominates in single-mode fibers includes both material and waveguide dispersion. </a:t>
            </a: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Waveguide dispersion can be made more negative by changing the index profile and thus be used to offset the fixed material dispersion, shifting or flattening the overall intramodal dispersion.</a:t>
            </a: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This is advantageous because it allows a communication system to possess both low dispersion and low attenuation.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55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AD09-19C9-48DF-83B0-41999BC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Large effective area fibers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8487-F623-45B8-B7E5-3942B195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singlemode</a:t>
            </a:r>
            <a:r>
              <a:rPr lang="en-US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 non-zero dispersion-shifted fiber with an effective area of 72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singlemode</a:t>
            </a:r>
            <a:r>
              <a:rPr lang="en-US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, non-zero dispersion-shifted fiber with an effective area of 72 µm</a:t>
            </a:r>
            <a:r>
              <a:rPr lang="en-US" b="0" i="0" baseline="3000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2</a:t>
            </a:r>
            <a:r>
              <a:rPr lang="en-US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 reduces nonlinear effects in long-haul transmission systems. 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Georgia" panose="02040502050405020303" pitchFamily="18" charset="0"/>
              </a:rPr>
              <a:t>Large Effective Area Fiber (LEAF) is designed for use with dense WDM systems operating in the 1550 nm window at 10 Gbit/s.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01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81A-5C4A-49A8-BA8A-F6B7B341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dispersion-flattened fibers (DFFs)</a:t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4D9B-5004-4FCF-AABF-56327333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type of Glass optical Fiber providing low pulse Dispersion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over a broad portion of the Light spectrum. This means it can operate at 1300-nm and 1550-nm wavelengths simultaneously.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3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0C3B-D0B1-46D9-BE04-E89E7AFC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Refractive-Index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A67D-E979-4DC9-82AB-A9A45BE5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creating single-mode fibers, manufacturers pay special attention to how the fiber design affects both chromatic and polarization-mode dispersions.</a:t>
            </a:r>
          </a:p>
          <a:p>
            <a:r>
              <a:rPr lang="en-US" dirty="0"/>
              <a:t>Such considerations are important because these dispersions set the limits on long-distance and high-speed data transmission.</a:t>
            </a:r>
          </a:p>
          <a:p>
            <a:r>
              <a:rPr lang="en-US" dirty="0"/>
              <a:t>The chromatic dispersion of a step-index silica fiber is lowest at 1310 nm. However, if the goal is to transmit a signal as far as possible, it is better to operate the link at 1550 nm (in the C-band) where the fiber attenuation is lower.</a:t>
            </a:r>
          </a:p>
          <a:p>
            <a:r>
              <a:rPr lang="en-US" dirty="0"/>
              <a:t> For high-speed links the C-band presents a problem because chromatic dispersion is much larger at 1550 nm than at 1310 nm. </a:t>
            </a:r>
          </a:p>
          <a:p>
            <a:r>
              <a:rPr lang="en-US" dirty="0"/>
              <a:t>Consequently, fiber designers devised methods for adjusting the fiber parameters to shift the zero-dispersion point to longer wavelengths.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3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0D02-ED7A-49AE-BA7E-E6C17830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7ADA-51B5-49DC-9E9F-61E6B88C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basic material dispersion is hard to alter significantly. </a:t>
            </a:r>
          </a:p>
          <a:p>
            <a:pPr algn="just"/>
            <a:r>
              <a:rPr lang="en-US" dirty="0"/>
              <a:t>However, it is possible to modify the waveguide dispersion by changing from a simple step-index design to more complex index profiles for the cladding, thereby creating different chromatic-dispersion characteristics in single-mode fibers.</a:t>
            </a:r>
          </a:p>
          <a:p>
            <a:pPr algn="just"/>
            <a:r>
              <a:rPr lang="en-US" dirty="0"/>
              <a:t>Popular single-mode fibers that are used widely in telecommunication networks are near-step-index fibers, which are optimized for use in the O-band around 1310 nm. </a:t>
            </a:r>
          </a:p>
          <a:p>
            <a:pPr algn="just"/>
            <a:r>
              <a:rPr lang="en-US" dirty="0"/>
              <a:t>These 1310-nm-optimized single mode fibers are of either the matched-cladding or the depressed-cladding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75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9F08-DB34-4A1C-8CDB-DF8DCA1B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8526-0071-4F41-9B94-E831ED57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Matched-cladding fibers have a uniform refractive index throughout the cladding. </a:t>
            </a:r>
          </a:p>
          <a:p>
            <a:r>
              <a:rPr lang="en-US" dirty="0"/>
              <a:t>Typical mode-field diameters are 9.5 mm and the core-to-cladding index differences are around 0.35 percent.</a:t>
            </a:r>
          </a:p>
          <a:p>
            <a:r>
              <a:rPr lang="en-US" dirty="0"/>
              <a:t> In depressed-cladding fibers the cladding material next to the core has a lower index than the outer cladding region. </a:t>
            </a:r>
          </a:p>
          <a:p>
            <a:r>
              <a:rPr lang="en-US" dirty="0"/>
              <a:t>Mode-field diameters are around 9.0 mm, and typical positive and negative index differences are 0.25 and 0.12 percent, respectively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68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1149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Georgia</vt:lpstr>
      <vt:lpstr>Office Theme</vt:lpstr>
      <vt:lpstr>The basic design and operational characteristics of single-mode fibers. </vt:lpstr>
      <vt:lpstr>PowerPoint Presentation</vt:lpstr>
      <vt:lpstr>PowerPoint Presentation</vt:lpstr>
      <vt:lpstr>Dispersion Shifted Fiber</vt:lpstr>
      <vt:lpstr>Large effective area fibers</vt:lpstr>
      <vt:lpstr>dispersion-flattened fibers (DFFs) </vt:lpstr>
      <vt:lpstr>Refractive-Index Profiles</vt:lpstr>
      <vt:lpstr>PowerPoint Presentation</vt:lpstr>
      <vt:lpstr>PowerPoint Presentation</vt:lpstr>
      <vt:lpstr>PowerPoint Presentation</vt:lpstr>
      <vt:lpstr>PowerPoint Presentation</vt:lpstr>
      <vt:lpstr>Dispersion Calculations</vt:lpstr>
      <vt:lpstr>Mode-Field Diameter</vt:lpstr>
      <vt:lpstr>Bending Loss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 design and operational characteristics of single-mode fibers.</dc:title>
  <dc:creator>ECE-B-SEC</dc:creator>
  <cp:lastModifiedBy>ECE-B-SEC</cp:lastModifiedBy>
  <cp:revision>11</cp:revision>
  <dcterms:created xsi:type="dcterms:W3CDTF">2022-02-07T15:06:52Z</dcterms:created>
  <dcterms:modified xsi:type="dcterms:W3CDTF">2022-02-19T11:27:26Z</dcterms:modified>
</cp:coreProperties>
</file>