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02T07:51:25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19667 2558 0</inkml:trace>
  <inkml:trace contextRef="#ctx0" brushRef="#br0" timeOffset="191.11">19667 2558 0</inkml:trace>
  <inkml:trace contextRef="#ctx0" brushRef="#br0" timeOffset="365.24">19667 2558 0</inkml:trace>
  <inkml:trace contextRef="#ctx0" brushRef="#br0" timeOffset="517.51">19667 2558 0</inkml:trace>
  <inkml:trace contextRef="#ctx0" brushRef="#br0" timeOffset="1230.94">19667 2558 0,'0'53'203,"0"-18"-203,-17 18 0,17-36 16,-53 160 0,18-54-1,-18 18 1,35-88-16,-35 18 16,35-54-1,-158 142 1,105-124-1,-34-35 1,52-17 0,-18-36-1,36-18 1,17 18 0,-17-123-1,35 88 1,0 17-1,18 54-15,-18-36 32,35 17-17,-35 19 1,18-1 0,34-17-1,1-18 1,18 0-1,-1 18 1,-34 17 0,-1 1-1,0 17 1,1-18 0,16 18-1,-16 0 1</inkml:trace>
  <inkml:trace contextRef="#ctx0" brushRef="#br0" timeOffset="2074.21">21061 2170 0</inkml:trace>
  <inkml:trace contextRef="#ctx0" brushRef="#br0" timeOffset="2224.35">21061 2170 0</inkml:trace>
  <inkml:trace contextRef="#ctx0" brushRef="#br0" timeOffset="2419.05">21061 2170 0</inkml:trace>
  <inkml:trace contextRef="#ctx0" brushRef="#br0" timeOffset="3035.1">21061 2170 0,'17'0'281,"19"0"-281,-1 35 15,18-18-15,-18 1 16,0-18-16,-17 18 0,0-18 16,-1 0-16,1 17 31,17-17 0,-17 18 0,-18 0 1</inkml:trace>
  <inkml:trace contextRef="#ctx0" brushRef="#br0" timeOffset="3452.88">21396 2311 0</inkml:trace>
  <inkml:trace contextRef="#ctx0" brushRef="#br0" timeOffset="4239.24">21519 2152 0</inkml:trace>
  <inkml:trace contextRef="#ctx0" brushRef="#br0" timeOffset="4892.72">21519 2152 0,'0'18'281,"0"-1"-265,0 1-16,0 17 16,0-17-16,0-1 0,0 1 15,18 17-15,-18-17 31,18-18-31,-18 53 32,0 0-1,-18 0 0,0-18 0,1-35-15,-18 35 0,17-35-1,0 18 1,1-18 15,-1 0-15,0 0-1,-17 0 1,17 0 0</inkml:trace>
  <inkml:trace contextRef="#ctx0" brushRef="#br0" timeOffset="5388.68">21325 2593 0</inkml:trace>
  <inkml:trace contextRef="#ctx0" brushRef="#br0" timeOffset="8396.62">22772 1658 0,'0'-18'31,"0"1"0,0-1 1,0 71 46,0 35-63,0 89-15,17 52 16,1-88 0,0-70 15,-1-36-31,-17 0 15,18 142 1,53 211 0,-36-124-1,-35-229 1,0 54 0,0-72 15,0 1 0,0-36 0,0 1-15,0-19-16,0-105 16,0-53 15,-18 141-16,18-17 1,0-1 15,-35-317-31,35 229 16,-18 71 0,18 71-1,-17-19 1,17 19-1,0-1 17,-18 18-32,18-53 15,-18-70 1,1-18 0,-1 17-1,0 53 16,18 54-15,-17-18 0,17 17 15,0 53 0,0-17-31,0 52 16,0 1-1,0-36 1,0 1 0,17 69-1,19 160 1,17 70 0,-53-264-1,0-54 1,0 1-1,0 0 1,0-1 15,0 1-15,0-1 0,0 1-1,0 17 1,0 1-1,0 34 1,17 1 0,-17-36-1,0 0 1,0-17 0,0 0-1,0-1 16,0 1-15,0 0 0</inkml:trace>
  <inkml:trace contextRef="#ctx0" brushRef="#br0" timeOffset="9998.33">22384 2469 0,'17'0'94,"19"0"-78,-19 0-16,54 0 0,211-35 15,441-18 16,-564 36-31,370-1 47,-158 0-31,-142 18 0,-35-17-1,-71 17 1,54-36-1,87 1 1,-87 17 0,228-17-1,-211 35 1,1-17 0,122-19-1,-123-17 1,-53 18-1,159 0 1,-88 35 0,-142 0-1,-52 0 1,0 0 0,-1 0 46,1 0-31,-1 0 1,19 0-1,-1-18-31,18 18 0,247-35 15,-159 17 17,-53 18-17,-70-17-15,-1 17 16,1 0 0,-36 0 46,-105 0-46</inkml:trace>
  <inkml:trace contextRef="#ctx0" brushRef="#br0" timeOffset="11637.88">28275 1782 0,'18'0'0,"-1"0"31,1 0 16,0 0 375,35 0-406,88 52-16,17 1 0,1-17 15,-71-1-15,36 18 16,-36-18-16,-70-35 15,17 35 1,-17-35-16,-18 18 16,-36-18 218,-69 18-234,-19 17 16,-88-17-16,-211 87 15,88 19 1,123-1 0,106-87-1,71-19 1,17-17-1,1 0 1</inkml:trace>
  <inkml:trace contextRef="#ctx0" brushRef="#br0" timeOffset="13631.89">23354 1517 0,'0'35'47,"0"-17"-47,18 35 15,-18-18-15,0 36 16,17 52 0,-17-17 15,0-18 0,0 406 0,0-335-15,0-53 0,0-36-1,0 18 17,0 124-17,0 123 1,0-264-1,0-18 1,0-36 0,0 1-1,0 0 32</inkml:trace>
  <inkml:trace contextRef="#ctx0" brushRef="#br0" timeOffset="14749.9">24412 1499 0,'0'36'47,"0"-1"-32,0 71 1,0 17-16,0-70 0,0 0 15,0 18-15,18 17 16,-18 53 15,70 529 16,54-229-16,-124-423-15,0 17 0,0-17 15,0-1 0</inkml:trace>
  <inkml:trace contextRef="#ctx0" brushRef="#br0" timeOffset="15798.01">25418 1499 0,'-18'0'31,"18"18"-15,-18-18-1,1 0 17,17 18-17,0-1 48,0 36-63,35 124 15,0 87-15,71 389 16,-71-530 0,-35-105-1,0 17 1,0-17 46,0-1-30,0 1-32,0 0 15,0 17-15,0 36 16,0-36-16</inkml:trace>
  <inkml:trace contextRef="#ctx0" brushRef="#br0" timeOffset="16663.96">26247 1305 0,'0'18'16,"17"35"-16,1 0 0,0-18 15,-18 0-15,17 1 16,-17-1 0,18 18 15,70 352 0,36 160 0,-124-495-15,0-52 0,0 0-1</inkml:trace>
  <inkml:trace contextRef="#ctx0" brushRef="#br0" timeOffset="37043.97">10425 3298 0,'-18'0'16,"0"0"15,36 0 79,0 0-95,-1 0-15,54-17 16,934 17 31,-105-18-16,-54 18 0,-458 18-15,-123-18-1,-106 0 1,-36 0-16,124-35 16,0-1-1,-35 19 1,-124 17 0,-70 0-1,-1 0 1</inkml:trace>
  <inkml:trace contextRef="#ctx0" brushRef="#br0" timeOffset="38432.87">11818 3228 0,'18'0'110,"-18"-18"-110,35 1 15,0-1 1,1 0-16,69-87 16,-16 34 15,757-405 0,-811 458 16,1-17-31,-19 35-1,-17-18 1,18 18-1,0 0 1</inkml:trace>
  <inkml:trace contextRef="#ctx0" brushRef="#br0" timeOffset="40138.57">11889 3298 0,'-18'18'15,"0"0"17,1-1-32,-1 19 15,-35-1-15,35-17 0,-17 34 16,-106 54 0,71-17 15,34-54 0,1-35 0,17 17 1,1-17-1,17 18-31,-18-18 15,0 18 32,18-1-31,-17-17 0,17 18-1,-18 0 1,-17-1-1,17 19 1,1-1 0,-1-35 15,0 17-31,1-17 47,17 18-32,-18-18 17</inkml:trace>
  <inkml:trace contextRef="#ctx0" brushRef="#br0" timeOffset="41424.18">13194 3351 0,'0'-17'32,"0"-1"-17,18 18-15,-18-18 16,17 18-16,1-35 16,17 0-16,-17 0 15,52-1-15,124-228 16,106-18 15,-265 229 0,18 17 16,-35-17-31,35 18-1,-35 35-15,-1-17 16,1-1 0,17-17-1</inkml:trace>
  <inkml:trace contextRef="#ctx0" brushRef="#br0" timeOffset="42573.94">13264 3440 0,'0'17'62,"0"1"-31,0-1-31,-17-17 16,-54 106 0,-88 71 15,54-54 0,16-17 0,72-88-15,-1-18-16,18 17 16,-35 1-1,17 0 1</inkml:trace>
  <inkml:trace contextRef="#ctx0" brushRef="#br0" timeOffset="44021.87">15011 2910 0,'17'0'93,"19"0"-77,-19 18 0,1-18-16,141 71 31,-54-1 0,-52-52 0,53 35 1,-88-36-17,17 1 1,-17 0 0,-1-1-1,1 1 16,0-18-15,-18 18 0,0-1 46,-18 1-62,-35-18 16,-53 17-1,-211 54 1,211-53 0,35-18-1</inkml:trace>
  <inkml:trace contextRef="#ctx0" brushRef="#br0" timeOffset="45947.02">10742 3104 0,'0'-17'125,"0"-1"-94,0 1-16,35-1-15,89-88 16,123-159-16,0-34 0,105-107 16,-263 282-16,-19 36 15,-34 53-15,16-36 16,-69 71 140</inkml:trace>
  <inkml:trace contextRef="#ctx0" brushRef="#br0" timeOffset="47153.25">10777 3351 0,'-17'0'32,"-1"18"15,18 0-32,-18-1 1,1 1-1,-1 17-15,-158 300 47,-54 18-15,195-335-17,35-1-15,-17 1 16,17 0-1,-36 17 1,36-17 0,-17 35-1,-1-36 1,18 1 0,-18 17-1,18-17 1,0-1-1,-17-17 32</inkml:trace>
  <inkml:trace contextRef="#ctx0" brushRef="#br0" timeOffset="49533.82">21890 0 0,'17'0'31,"1"0"-16,35 0-15,123 0 0,18 0 16,-17 0-16,-1 0 16,89 0-16,70 0 15,-176 0-15,211 0 16,-211 0 15,-177 0 94,1 18-125,-1-18 16,-17 0-1,-18 17 1,-35-17 0,17 18-16,-35 0 15,18-1-15</inkml:trace>
  <inkml:trace contextRef="#ctx0" brushRef="#br0" timeOffset="50278.33">23160 1358 0,'17'0'63,"-17"-17"-32,18 17 0,-18-18-15,0 0 46</inkml:trace>
  <inkml:trace contextRef="#ctx0" brushRef="#br0" timeOffset="53280.53">9102 564 0,'0'18'0,"17"35"15,-17 18-15,18 34 16,0 1-16,17 71 16,-18 17-16,19-124 15,-36 1-15,0-18 16,0-36 0,0 1-16,0 0 31,0-1 0,0 1-15,35-18 62,36-18-78,52 1 0,159-19 15,1 19 17,-178-1-32,-52 0 15,-35 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02T07:52:46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12347 529 0,'0'18'266,"0"-1"-251,0 36-15,0-17 0,0-1 16,0-17-16,0 17 16,-17 18-16,17-36 15,0 1-15,0 0 16,0-1-16,0 1 16,-18 70-1,53 582 16,-17-387 1,-18-230-1,0-36-15,0 1-1,0-1 1,0 1 31,0 0 0,0-1-16,0 1 0,0 0 0,0-1-15,0 1-16,17 0 0,-17-1 16,0 18-1,0-17 16,0 0-15,0-1 0,0 1 15,0 0 16,0-1 15,0 1 32,-17-18-94,-1 18 16,-17-1-16,0 19 15,-89 87 1,-334 194 0,105-17-1,-18 0 1,213-194-1,52 0 1,-18 35 0,71-88-1,0 0 1,53-36 0,-35 19-1,18-19 16,17 1-15,-18 0 0,0-18 15</inkml:trace>
  <inkml:trace contextRef="#ctx0" brushRef="#br0" timeOffset="1583.52">12241 494 0,'0'18'125,"0"-1"-109,-17 1 0,-1-1-1,18 19-15,-18 17 32,1-36-1,17 1-31,-18 0 31,18-1 0,18-17 32,-1-17-48,1-1 1,17 0-16,-35 1 0,18-1 31,17 0-15,-17 1 0,0-1-1,-18 0 1,17 18-1,1 0 1,-1 0 15,54 18-15,0 35 0,123 106-1,-141-106 1,-18-18-1,-18 0 1,-17-17 15,18-1-15,0 1 0</inkml:trace>
  <inkml:trace contextRef="#ctx0" brushRef="#br0" timeOffset="2707.58">13705 512 0,'-53'0'31,"18"0"-31,0-18 16,17 0-16,1 18 15,-1 0 1,0-17 0,1 17-16,-1 0 15,0 0 16,-34 0 1,34 53-1,-35 35-15,35 123-1,18-158 1,0 18-1,0-54 1,0 1 0,0 0 15,0-1-31,0 1 16,0 0 15,0-1-16,0 1 1,0 0 0,36-18-1,-36 17 1,17 1 0,1 0-1,0-18 1,17 0-1,0 0 1,-17 0 0,35 0-1,0-18 1,-18 18 0,0 0-1</inkml:trace>
  <inkml:trace contextRef="#ctx0" brushRef="#br0" timeOffset="3437.6">13335 829 0,'0'-18'109,"53"18"-93,0-17-16,70-19 15,107 19 1,-125-1-16,37 1 31,-107 17 0</inkml:trace>
  <inkml:trace contextRef="#ctx0" brushRef="#br0" timeOffset="5045.6">10442 3598 0,'-17'0'31,"17"36"-15,0-19 0,0 36-1,-18 0-15,-17 88 16,35-70-16,-18 35 31,0-54 0,18-16 16,0-19-16,0 1-15,18-18 125,17-18-141,1 1 15,34-19-15,89 1 16</inkml:trace>
  <inkml:trace contextRef="#ctx0" brushRef="#br0" timeOffset="6616.54">9543 4586 0,'-18'0'16,"0"0"31,18 35-16,18-17-31,-18 17 16,18 53-1,-1-35 17,-17-17-1,0-19 16,0 1-32,0 0 1,0-36 15,0 0-31,0-52 16,0-1 0,-17 54-1,17-36 1,0 35-1,0 0 1,0 1 0,17 17 62,1 17-78,0-17 15,34 0 1,1 53 0,-17-17-1,34 16 1,-52-34 0,-18 0-1,17-18-15,-17 17 16,18-17 15,-18-17 0,18-1-31,-18-35 0,0-17 16,0 17 0,0 35 15,0-17-16,0 17 17,0 1-1,17 17-15,1 17-1,17 36 1,54 88-1,-37-53 1,-34-52 0,-18-1-1,18-17 1,-18-1 0,0 1 46</inkml:trace>
  <inkml:trace contextRef="#ctx0" brushRef="#br0" timeOffset="9786.89">12435 2328 0,'18'0'234,"0"0"-218,17 0-16,0 0 15,-17 0-15,35 0 16,53 0-16,-18 0 15,18 0-15,-53 0 0,17 0 16,1 0-16,-18 0 16,17 0-16,1 0 15,229-17 1,176 17 15,-300 0 0,142 0 1,-160 0-17,-34 0 1,52 17 0,142-17-1,-71 0 1,88 0-1,-88 0 17,-194 0-32,0 0 15,141-17 1,-141 17 0,52 0-1,-52 0 1,0 0-1,-17 0-15,69 0 16,19 0 0,105 0-1,-70 0 1,-71 0 15,-35 0-31,0 0 31,-18 0-15,-17 0 0,0 0-1,-1 0 17,1 0-17,-1 0 1,1 0-1,0 0 1,17 0 0,18 0-16,-18 0 15,36 0 1,-18 0 0,-18 0-1,-17 0 1,-1 0-1,1 0 17,17 0-17</inkml:trace>
  <inkml:trace contextRef="#ctx0" brushRef="#br0" timeOffset="11263.73">17939 2081 0,'-18'-17'16,"18"-1"15,-18 18-15,18-18 31,18 18 15,0 18-46,-1-18-1,19 18-15,17-1 32,-36 1-17,18 0 1,-35-1 0,36 1-1,-19-18 1,1 0-1,-18 18 1,0-1 0,18-17-1,-1 18 17,1-18-1,-18 17-16,18-17 1,-18 18 0,17 0-1,-17-1 1,18-17 0,0 0 15,-18 18-16,0 0 1,0-1 15,-18 1 1,-17 35-17,-36 0 1,36 0-16,-36-18 15,1 18 1,52-18 15,-17-17-15,17-18 0,18 17-1,-35-17 1,35 18-1</inkml:trace>
  <inkml:trace contextRef="#ctx0" brushRef="#br0" timeOffset="12593.4">18627 2081 0</inkml:trace>
  <inkml:trace contextRef="#ctx0" brushRef="#br0" timeOffset="14226.24">18627 2081 0,'0'-17'406,"0"-1"-391,17 18 1,1-18 31,0 18-47,-1 0 0,-17-17 16,18 17-16,35-18 31,-18 1 0,-17-1 0,-1 18 1,1 0-1,-36 0 63,1 0-63,-19 0-31,1 0 15,0 18-15,17-1 16,-35 1 0,36-1 15,-1-17-15,0 0-1,18 18 1,-17-18-1,17 18 17,0 17-17,0-17-15,0 17 16,0 18 0,0 0-1,0-36 1,0 19-1,0-19 1,0 1 0,0 0 15,0-1-15,17-17-1,19 18 1,52 0-1,35 17 1,36-18 0,-106 1-1,-18-18 1,-17 0 0,0 0-1,-1 0 16</inkml:trace>
  <inkml:trace contextRef="#ctx0" brushRef="#br0" timeOffset="15126.25">18609 2293 0,'18'-18'63,"-1"1"-47,19 17-1,-19 0 1,177 0 15,-53 0 0,-88 0 1,-35 0-17,0 0 1,-1 0-1</inkml:trace>
  <inkml:trace contextRef="#ctx0" brushRef="#br0" timeOffset="16658.73">19350 2081 0,'17'18'110,"-17"0"-110,0 17 15,18 18-15,0 0 16,-1 35-16,1-53 16,-18-17-1,0 17 16,0-17-15,0-1 0,0 1-1,0 0 1,0-36 93,0-17-109,0 17 16,0-17-16,0 17 16,-18 1-16,18-36 15,0 35 16,0 0-15,0 1 0,0-1-1,0-17 1,0 17 0,0 1-1,0-1 1,0 0 15,18 18-15,0 18-1,-1-18-15,72 53 16,16 35 0,-52 0 15,-17-52-16,-36-1 1,17-18 0,1-17-1,-18 18-15,17-53 47,-17 0-31,0 17-16,0-35 15,0 18 1,0 17 0,0 0-1,18 1-15,-18-1 16,18 0 0,-1 18-1,1-17 16,0 17-15,17 0 15,-17 17-15,34 72 0,1 122-1,-17-105 1,-36-71-1,0-17 1,0 0 0,0-1-1</inkml:trace>
  <inkml:trace contextRef="#ctx0" brushRef="#br0" timeOffset="17559.2">21467 829 0,'0'0'0,"-53"35"15,0 1-15,17-19 16,-17 36-16,-17 35 15,-18 18 1,-159 441 15,212 123 1,123-299-1,18-213-16,-36-69 1,89 105 0,-124-159-16,36 18 15,-18-36 1,-36 1 0,1 0-1,17-18 1,-17 0 15,17-18-15,18 18-1,-53-18 1,35 1-16</inkml:trace>
  <inkml:trace contextRef="#ctx0" brushRef="#br0" timeOffset="17989.74">21661 3193 0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02T07:53:32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16722 12330 0,'0'17'282,"0"1"-267,0 17-15,-18-35 16,0 18-16,1 17 15,-19-17-15,1 35 16,0-53 0,-36 35-16,18-17 0,1-18 0,16 17 15,-17 36-15,-88-18 16,-159 36 15,212-18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02T07:57:50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21907 7990 0,'-17'0'125,"-1"0"-78,1 0-16,-1-17 1,0 17-32,-17-18 31,-36 0 16,71 1-32,-35-1 1,18 1 0,-1-1-1,-17 0 1,35 1 0,-36-1-1,19 18 1,17-18-1,-18 1 1,0-1 0,1 0-1,17 1 1,0-1 15,-18 1-31,18-1 31,0 0-15,0 1 0,0-1-1,0 0 1,0 1 15,18 17 0,-18-18-15,0 0 0,17 1 31,1-1-16,17 1-16,1-19 1,69-17 0,-16 18-1,-36 17 1,-18 18 0,0 0-1,18 0 1,-18 0-1,18 0 1,-17 0 0,-19 0-1,18 0-15,1 0 16,-1 0 15,0 18-31,1 0 31,-1-18-15,53 35 0,-35-17-1,17 17 1,-52-35 0,17 18-1,1-1 1,-19-17-1,36 35 1,-35-35 0,17 36-1,0-36 1,-17 17 0,35 1 15,-35-18-16,17 18 1,0-18 15,18 17-15,0-17 0,0 0-1,-18 0 1,0 0-1,18 0 1,-35 0 15,0 0-31,-1 0 16,1 0 0,0 0-1,-1 0 1,1 0 15,0 0-15,-18-17-1,17-1 17,-17 0-17,0 1 1,0-19-16,0 1 15,0-18 1,-35 0 0,35 18-1,-18 17 1,1-17 0,-19 17-1,19 1 16,17-1-31,-36-35 16,1 36 0,0-36-1,0 17 1,17 19 0,-53-54-1,54 54 1,-19-19-1,19 19 1,-1-1 0,-17-17-1,17 17 1,-35-17 0,18 17-1,0 1 16,-18-19-15,0 1 15,18 17-15,17 1 0,-17-1-1,17 0 1,-17-17-1,17 18 1,1 17 0,17-18-1,0 0 1,-18 18 0,18-35-1,0 17 1,0-17 15,0 17-31,0 1 16,18-1-1,-18-17 1,105-71 15,213-88-15,-159 53-1,-54 88 1,-69 35 0,-1 18-1,-17 0 1,17 0 0,18 0-1,-18 0 1,0 0 15,-17 18-31,17-18 16,18 18-1,-35-1 1,17 1 0,36 17-1,-18-17 1,0 17-1,17 0 1,18 18 0,1-17-1,-19-1 1,1-17 0,-1 17 15,-17-18-31,35 19 31,-35-1-15,0-17-1,-18-18 1,1 17 0,-1 1-1,-17 0 1,17-18-1,-17 0 1,-1 0 0,36 0-1,-35 0 1,17 0 0,0 0 15,-17 0-31,0-18 31,-18 0-15,0-35-1,0 18 1,0-18 0,0 0-1,0 0 1,0 36-16,-36-19 15,19 1 1,-1 0 0,-17-18-1,-36 0 1,54 18 0,-54-1-1,-17-16 16,17 34-15,1-17 0,-19-18-1,19 35 1,17-17 0,0 0-1,35 17 1,-17 0-1,18 1 1,-19-19 0,19 19 15,17-1-31,0 0 16,0 1-1,0-19 1,0 19-1,0-18 17,0 17-17,0 0 1,0 1 15,17-1 16,1 0-47,211-105 16,53 17-1,-52 36 1,-177 52 0,0 18-1,-18-18 1,18 18-1,0 0 17,-18 18-32,18 0 15,35 17 1,0 0 0,-52 0-1,34-17 1,-35 17-1,18 1 1,-17-19 0,-1 1-1,18 17 1,-18 0 0,18 18-1,0-35 1,-36 0-1,19-1 17,-19-17-17,1 35 1,0-35 0,-1 0 15,-34 0 16,-19 0-32</inkml:trace>
  <inkml:trace contextRef="#ctx0" brushRef="#br0" timeOffset="1429.79">21925 8008 0,'18'0'47,"-1"0"0,1 0-16,0 0 1,-18-18-17,17 18 1,19-17 0,-19-1-1,1-17 1,17 17-1,0 1 1,-17-1 0,0 0 15,-1 1 0</inkml:trace>
  <inkml:trace contextRef="#ctx0" brushRef="#br0" timeOffset="2583.73">22684 7479 0,'0'-18'203,"17"18"-203,1-17 32,-18-1-32,18 0 15,-1 18 17,1-17-1</inkml:trace>
  <inkml:trace contextRef="#ctx0" brushRef="#br0" timeOffset="3533.64">23142 7091 0,'0'-18'16,"18"18"15,-1 0 31,1 0-46,-18-17 0,18 17-16,511-353 31,0 18 16,-511 335-32</inkml:trace>
  <inkml:trace contextRef="#ctx0" brushRef="#br0" timeOffset="4102.8">24289 6368 0,'17'-18'140,"1"18"-124,-18-18 0,18 18-1,-18-17 17,17-1-17,1 18 16</inkml:trace>
  <inkml:trace contextRef="#ctx0" brushRef="#br0" timeOffset="5145.04">24377 6297 0,'18'-18'0,"123"-87"0,0-37 16,-35 54-16,141-141 46,-195 211 1,-52 1-15,18 17 264,53-18-280,52-52-16,159-54 16,-88 36-16,177-89 15,123-69 1,-459 228 31,-53 18 78,18-18-78,0-17-32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74BE-DBEC-4A11-98E0-B68204F1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239CE-F6B6-472B-B367-CF8503DFE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A151-B3FF-478D-B726-72F3B2B6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2941-4BC0-4AD3-9A45-424641DE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B8B5-11D7-420D-A516-17A1A27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5970-6D4F-4B8F-BC62-BF883B6C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9CD58-7245-4333-84C0-DB020649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95CE-CE43-4EFD-8631-F8447A06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81E9-EB82-4F42-A53A-5DB7DC62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87EC-C6AB-43B1-ACD9-26BA9E73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8B77C-4A3A-4840-9F22-C2F4D5B58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C59E3-CF24-407A-A293-C4DD101D2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ADA3-7D22-4FD2-B966-184B2497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A0F0-2A66-4326-94A0-9AECE1A1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D585-1E78-460A-BC67-3332C48D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4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DF81-D518-4AA0-882D-DCA456BB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1B4D-2230-4745-AD04-EBB6F19F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E034-6E75-4310-9618-1F9AAC9A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D76F-8323-4641-BC50-04C14712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097C-7A49-4BF2-B7CB-640F9984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6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C533-A1F3-49E4-911D-9CC00B09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7D1D8-0A01-490A-A275-4EB800EF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6865-DD8B-457C-B817-4A8A88B2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E472-0D05-40D3-992F-BC8DF516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BA61-50E2-42A4-97F4-ED8B3BB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24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1E0B-D0AF-44AF-90D9-A7E54C30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63F4-346F-4809-B215-558E7BD46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280E-C135-4DD1-B5C6-88BD2614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4E762-7278-4A8A-89AF-5B11E4E1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7F244-87EC-4BDF-AE54-8F776077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0B7D2-7BF4-42C9-9F75-95D3B15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6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3D8B-4060-4EED-9C86-519294FB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1C2B0-69F1-4250-8721-A79201E4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14F87-A847-4F86-8970-49FD75C6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D2A99-5DA9-421C-9DE6-3B49D049C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A8832-0179-4B4B-9055-92262094B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4C6E6-38E5-459D-B873-FF119A2D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A9C3E-A4BF-4B4A-B6CF-B2B2C345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5B444-FA3F-412A-856A-76EBF822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3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9B3C-812A-4953-821F-40381ED6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EC221-8874-4E0E-A355-00227148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67003-8C85-45CB-AAC4-D74C5288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3B025-103A-4862-A50C-F7A3D4F4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3E2C4-4588-4629-94D2-886A06E7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9C692-D043-46BC-8628-24CBEF77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50AF4-BC57-422F-A7E8-C8A23FB9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8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CCA6-8971-4B08-A74A-113DD4FB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324A-8707-4677-B87F-A824DCF3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D429F-EBBE-4131-88A4-E50FD6F71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3AD8F-066D-4D81-8FC4-E787A51E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44467-9F95-49E6-B5F1-60AFBDC0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50F71-52A8-471C-B559-527D3FAC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83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360E-E627-4C5C-BDF8-A40B0060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571C4-AFF5-4660-ACB4-2B2B4992D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50F45-4334-4D10-8C85-E927E45C2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26C5-F85E-4D7A-AB95-1A283399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D9748-F213-456F-A46C-EEB4A0B8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0F43F-DCCA-4FDD-88C9-3099B4AB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8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B135D-9A4D-49F9-9D7B-599D136E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CF29B-80FB-499D-AA75-934BC0D7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CE28-E74F-4E63-9358-F9AD978FA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E59A0-8A3D-4680-8E8E-45537B59712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ED0A-5249-4FE3-AFD1-462769148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55A7-EE60-431E-B764-882BB3A9D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6993-BC85-4C48-9398-D18EEEDEA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2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77CEA-1BDD-42DE-B721-1A214424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63D23-D7B3-45F0-BCA4-B88F63F6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Polarisation</a:t>
            </a:r>
            <a:r>
              <a:rPr lang="en-US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phenomenon induced by the wave nature of electromagnetic radiation, according to physics. </a:t>
            </a:r>
          </a:p>
          <a:p>
            <a:r>
              <a:rPr lang="en-US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Sunlight is an example of an electromagnetic wave since it travels through the vacuum to reach the Earth. </a:t>
            </a:r>
          </a:p>
          <a:p>
            <a:r>
              <a:rPr lang="en-US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an electric field interacts with a magnetic field, these waves are known as electromagnetic waves. </a:t>
            </a:r>
          </a:p>
          <a:p>
            <a:r>
              <a:rPr lang="en-US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Polarisation</a:t>
            </a:r>
            <a:r>
              <a:rPr lang="en-US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converting non-polarized light into </a:t>
            </a:r>
            <a:r>
              <a:rPr lang="en-US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polarised</a:t>
            </a:r>
            <a:r>
              <a:rPr lang="en-US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light. </a:t>
            </a:r>
          </a:p>
          <a:p>
            <a:r>
              <a:rPr lang="en-US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light in which particles vibrate in all various planes is known as </a:t>
            </a:r>
            <a:r>
              <a:rPr lang="en-US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unpolarised</a:t>
            </a:r>
            <a:r>
              <a:rPr lang="en-US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light.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8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6492-A008-4D70-BD45-DC714FA9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0F30-3485-4E85-AF41-BE9F248A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Polarisation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by Reflection and Refraction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incident ray reflected ray, and refracted ray may all be seen in the diagram below.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Unpolarised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light is visible on the incident beam. The unpolarized light is depicted in the diagram above. The dot denotes perpendicular directions, whereas the lines denote parallel directions.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majority of the light in the reflected ray is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parallel to the plane, with only a few exceptions. In contrast, most of the light in a refracted beam is unpolarized, with one or two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components. As a result, we can see that the reflected and refracted rays are both partly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33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5278-1802-4248-895A-A25F6DE9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08E82A-A4E6-44D0-9E61-A243BE0FF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398" y="1825625"/>
            <a:ext cx="44772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D539-2C88-476F-A1FF-F17BA8F7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0259-3E25-4C87-9A66-35470739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Two types of waves are involved in this phenomenon. These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Transverse waves: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 waves in which the movement of the particles is perpendicular to the wave’s motion direction. For example, when you throw a stone, it creates ripples in the water and sound waves moving across the air.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Longitudinal waves: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occurs when the medium’s particles move in the same direction as the waves.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A0FDAF-45F7-47FA-BBD9-68A89FFE682C}"/>
                  </a:ext>
                </a:extLst>
              </p14:cNvPr>
              <p14:cNvContentPartPr/>
              <p14:nvPr/>
            </p14:nvContentPartPr>
            <p14:xfrm>
              <a:off x="3276720" y="0"/>
              <a:ext cx="7245720" cy="159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A0FDAF-45F7-47FA-BBD9-68A89FFE6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7360" y="-9360"/>
                <a:ext cx="7264440" cy="161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57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7243-E8AF-49B3-928C-C07EC6A9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F83E-92FF-45A2-A014-E7847AD1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combination of electric and magnetic forces travelling across space is known as light.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light wave’s electric and magnetic vibrations are perpendicular to each other.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magnetic field travels in one direction and the electric field in the other, but they are always perpendicular.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So we have an electric field in one plane, a magnetic field perpendicular to it, and a travel direction that is perpendicular to both.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Electric and magnetic vibrations can happen in a variety of planes.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B06177-4BBF-4875-8988-A54FE4D21772}"/>
                  </a:ext>
                </a:extLst>
              </p14:cNvPr>
              <p14:cNvContentPartPr/>
              <p14:nvPr/>
            </p14:nvContentPartPr>
            <p14:xfrm>
              <a:off x="3422520" y="165240"/>
              <a:ext cx="4375800" cy="161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B06177-4BBF-4875-8988-A54FE4D21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160" y="155880"/>
                <a:ext cx="4394520" cy="16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11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4E2A-25EA-4BB6-A70F-001A9A90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2BB7-513E-4D34-99CE-81656D1F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dirty="0" err="1">
                <a:solidFill>
                  <a:srgbClr val="273239"/>
                </a:solidFill>
                <a:effectLst/>
                <a:latin typeface="urw-din"/>
              </a:rPr>
              <a:t>Unpolarised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 light is defined as a light wave that vibrates in more than one plane. </a:t>
            </a:r>
          </a:p>
          <a:p>
            <a:pPr algn="l" fontAlgn="base"/>
            <a:r>
              <a:rPr lang="en-US" b="0" dirty="0" err="1">
                <a:solidFill>
                  <a:srgbClr val="273239"/>
                </a:solidFill>
                <a:effectLst/>
                <a:latin typeface="urw-din"/>
              </a:rPr>
              <a:t>Unpolarised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 light sources include the light emitted by the sun, a lamp, and a tube light.</a:t>
            </a:r>
          </a:p>
          <a:p>
            <a:pPr algn="l" fontAlgn="base"/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A </a:t>
            </a:r>
            <a:r>
              <a:rPr lang="en-US" b="0" dirty="0" err="1">
                <a:solidFill>
                  <a:srgbClr val="273239"/>
                </a:solidFill>
                <a:effectLst/>
                <a:latin typeface="urw-din"/>
              </a:rPr>
              <a:t>polarised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 wave is the opposite type of wave. </a:t>
            </a:r>
          </a:p>
          <a:p>
            <a:pPr algn="l" fontAlgn="base"/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Light waves that vibrate in a single plane are known as </a:t>
            </a:r>
            <a:r>
              <a:rPr lang="en-US" b="0" dirty="0" err="1">
                <a:solidFill>
                  <a:srgbClr val="273239"/>
                </a:solidFill>
                <a:effectLst/>
                <a:latin typeface="urw-din"/>
              </a:rPr>
              <a:t>polarised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 waves. </a:t>
            </a:r>
          </a:p>
          <a:p>
            <a:pPr algn="l" fontAlgn="base"/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Plane </a:t>
            </a:r>
            <a:r>
              <a:rPr lang="en-US" b="0" dirty="0" err="1">
                <a:solidFill>
                  <a:srgbClr val="273239"/>
                </a:solidFill>
                <a:effectLst/>
                <a:latin typeface="urw-din"/>
              </a:rPr>
              <a:t>polarised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 light is made up of waves with the same direction of vibration for all of them.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9E8D8D-3836-48F2-9F8B-CB395B907084}"/>
                  </a:ext>
                </a:extLst>
              </p14:cNvPr>
              <p14:cNvContentPartPr/>
              <p14:nvPr/>
            </p14:nvContentPartPr>
            <p14:xfrm>
              <a:off x="5676840" y="4438800"/>
              <a:ext cx="343440" cy="17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9E8D8D-3836-48F2-9F8B-CB395B907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7480" y="4429440"/>
                <a:ext cx="362160" cy="1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37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E047-F881-4B54-88CA-29DD71A5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7A1C-88DB-4E33-9D85-B9F1315F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Types of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Polarisation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three types of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polarisation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based on transverse and longitudinal wave motion are as follows: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Linear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polarisation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–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electric field of light is confined to a single plane along the propagation direction in linear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polarisation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Elliptical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polarisation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 electric field of light propagates along an elliptical path. The two linear components do not have the same amplitude and phase difference.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Circular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polarisation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 electric field of light has two linear components that are perpendicular to each other and have identical amplitudes, but the phase difference is π ⁄ 2. The electric field that occurs will propagate in a circular motion.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35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B474-C06E-49DA-92B3-32E931F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5987-3A61-4D67-8BF5-60476E37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Methods Used in the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Polarisation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of Light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There are a few different ways for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polarising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light:</a:t>
            </a:r>
          </a:p>
          <a:p>
            <a:pPr algn="l" fontAlgn="base"/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Polarisation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by Polaroids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observe that there is a plane of vibration parallel to the plane in the diagram below. There is also a vibration plane that is perpendicular to the plane. The first picture is one that is not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The second picture is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meaning it is perpendicular or parallel to the first. So let’s start with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polaroids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to understand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polarisation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58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9648-A028-4239-835F-E98B361F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0FDC97-8850-4842-BD15-1FB2E8763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438" y="2276669"/>
            <a:ext cx="5987199" cy="29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1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B15B-67D6-4565-A6D0-AAB25BC7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B34A-7D6B-480F-8F35-98C01989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Polaroids are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polarising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materials made up of molecules that are oriented in a specific direction.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A pass axis exists on every Polaroid. Only the pass axis will enable light to flow through.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Both the horizontal and vertical pass axes can exist on a polaroid.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way light passes through it is determined by these.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When the light that is not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travels through a polaroid, it becomes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polarised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42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4146-9451-447F-A4B9-82C99C9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933654-20EB-482E-8BAD-58C64B8C6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950" y="2367756"/>
            <a:ext cx="4610100" cy="3267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01C8FC-E296-4313-A7CD-88C65E9347F1}"/>
                  </a:ext>
                </a:extLst>
              </p14:cNvPr>
              <p14:cNvContentPartPr/>
              <p14:nvPr/>
            </p14:nvContentPartPr>
            <p14:xfrm>
              <a:off x="7734240" y="1758960"/>
              <a:ext cx="1867320" cy="112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01C8FC-E296-4313-A7CD-88C65E9347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4880" y="1749600"/>
                <a:ext cx="1886040" cy="11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74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716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ECE-B-SEC</dc:creator>
  <cp:lastModifiedBy>ECE-B-SEC</cp:lastModifiedBy>
  <cp:revision>3</cp:revision>
  <dcterms:created xsi:type="dcterms:W3CDTF">2022-02-01T15:54:11Z</dcterms:created>
  <dcterms:modified xsi:type="dcterms:W3CDTF">2022-02-03T05:16:13Z</dcterms:modified>
</cp:coreProperties>
</file>