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13204-F659-46FF-BDA0-60BE2229F02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31615-17E8-4F9C-A278-1DAC7B45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0A16-3E47-A9A6-9C60-8F240797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E9945-7B25-EFA5-F06D-43452FDC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AFA2-B351-D9A4-830B-BB8C8D07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E795-3A15-172F-E5E4-A3C0FEDD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2880-C567-5FB5-6D77-2A4EB9C4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A77-4669-F8AB-2330-FE8BC611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6E4B-5515-7879-C17A-5D1437C9F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817E-DAB3-766F-02CE-54191F2D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FFB5-A247-FB99-363C-EBD58293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FF0A-05E9-5876-EAB0-89B7DCBF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1A319-A375-A523-A63A-437CFCA4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C936D-221E-41F2-F8FF-723E2223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F259-63C9-7D87-77D6-6D05093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094A-1F7C-9FBA-B4B3-73B61686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A411-0E6A-636F-8500-C3B1CD28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D39A-9953-C280-CE61-D17757BB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56A8-2E09-999A-6CC5-BF16BB9F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0F9B-A239-6CA8-DE51-3DA5EB3A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18CF-F0E1-3B7C-51EB-D48865B5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8912-C055-3100-ED09-5445DF7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ECFD-2BC3-14EE-981A-68C7446D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80C8-61F6-66CF-645D-56622410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A463-D0DB-CC37-E237-EA864F57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E06A-8187-9C09-7507-5EBF4E8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A2D8-9184-E61D-3505-3876A7F8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6DED-EF77-163D-6B63-7F93E10E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5D3C-ACFA-7C12-7C71-0AD5B5A3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1C3B-ABF7-C816-02D8-F543BD06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06742-FFF5-9C47-7B6D-506F37BE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EC6FF-76F0-5348-2DEE-3AA6C5F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EC65-930B-AF06-796A-069A3E59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5273-89B3-5191-622C-E4589857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210D-6DCE-2F71-EE0F-AD8E2962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C88C2-7675-0CD1-DF95-D9B7E23B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76DDC-536F-2A75-4FAD-38BAF6FE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7C732-A6C3-D261-E4D0-FBE369D39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5D2BE-D567-7B48-0DC2-E65A7C42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2B2D4-AA8C-2FDB-6532-421C293F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F294C-4F56-E66D-8053-A1707AD3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685F-C10C-ADCE-2DED-DEC538DE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02D78-4057-D86D-ED53-C50C2A96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31C74-180F-7036-6E75-BE35D0C2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98F88-1714-D131-E34B-B293F31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92F7B-4C50-E49B-A108-AFB19F46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192F-88A1-FF11-A3B8-E1433703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2A7D3-B233-ED82-C4D8-94EF3EF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4FD9-2669-75F2-C6C5-D5AB0FA6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C96-7DF3-C939-BAE4-A4B13B07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C7D3-95BB-C1B3-BF2F-28021B60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D38D-62BD-1B31-7F31-CA306882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86CD-5347-9574-98BD-9E8FD098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BB56-C545-068A-7549-5837705D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6FE7-0D7E-2B40-F4B9-D55A5E69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4DBC7-AF1B-52AD-0155-FC7BD66B0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4ECF4-79F0-7A54-98E1-AD482A0C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385D-2B0A-8990-3168-ADFAE214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9A75C-EAFE-6132-3161-867CD97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8760C-9654-559C-C198-C34B5213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7FAF9-20C9-3768-16DD-9C37B2FC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A76B-9900-49B1-0A58-C20DE9DC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CC94-00E9-2E1D-EB09-786E6EF3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09C0-D2EF-41E8-95CA-BC59225CBD6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1554-1415-88FD-C07F-96EEC7DD4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2D80-5784-5FCF-1917-8F26FEA42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551B-31BA-4543-854B-767396A73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-photonics.com/ligh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p-photonics.com/rare_earth_doped_laser_gain_medi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214562" y="22860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4000"/>
            </a:pPr>
            <a:r>
              <a:rPr lang="en-US" sz="4000" b="1" dirty="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UNIT 3-S1</a:t>
            </a:r>
            <a:b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DISPLAY DEVICES,LIGHT SOURCES AND DETECTION DEVICES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152650" y="517526"/>
            <a:ext cx="7886700" cy="5659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Phosphorescence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luminescence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(i.e., a kind of </a:t>
            </a:r>
            <a:r>
              <a:rPr lang="en-US" sz="2000" b="1" u="sng">
                <a:solidFill>
                  <a:srgbClr val="4444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emission of a medium) which lasts relatively long after excitation of the medium with light (for example many milliseconds or more).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excitation energy is stored in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metastable electronic states(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excited states (particularly electronic states in laser gain media) which have a relatively long lifetime due to slow radiative and non-radiative decay)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exhibiting only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forbidden transitions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lower states.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cases with </a:t>
            </a:r>
            <a:r>
              <a:rPr lang="en-US" sz="2000" i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delayed fluorescence.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stored energy can be released only through relatively slow processes, phosphorescence is generally much weaker than fluorescence.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phosphorescent materials are europium-doped strontium aluminate (Eu</a:t>
            </a:r>
            <a:r>
              <a:rPr lang="en-US" sz="2000" baseline="30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:SrAl</a:t>
            </a:r>
            <a:r>
              <a:rPr lang="en-US" sz="2000" baseline="-25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aseline="-25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zinc sulfide (Eu</a:t>
            </a:r>
            <a:r>
              <a:rPr lang="en-US" sz="2000" baseline="30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:ZnS).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used e.g. in safety products such as exit signs, which are visible even under conditions of power failure, although they are not very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bright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2152650" y="655638"/>
            <a:ext cx="7886700" cy="5521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Photoluminescence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sometimes used for 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characterization of photonic devices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parts thereof.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one may irradiate a semiconductor wafer, on which additional layers for a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 laser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 a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saturable absorber(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absorbers with a degree of absorption which is reduced at high optical intensities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 have been fabricated, with short-wavelength light for exciting photoluminescence.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spectrum(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decomposition of the power or energy of light according to different wavelengths or optical frequencies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 of the photoluminescence (</a:t>
            </a:r>
            <a:r>
              <a:rPr lang="en-US" sz="2000" i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 spectrum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also the dependence of its intensity on the irradiation intensity and device temperature can deliver important information for device characterization.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particular, PL spectra and their intensity dependencies can allow one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the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 gap energy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wavelength of maximum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the composition of ternary or quaternary layers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impurity levels to investigate recombination mechanisms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2090737" y="161925"/>
            <a:ext cx="7886700" cy="900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LUMINESCENCE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2062162" y="1049338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process where a material absorbs energy and then immediately emits visible or near-visible radiation. It consists of electron excitation and then dropping down to lower energy states.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emission of radiation occurs within 10</a:t>
            </a:r>
            <a:r>
              <a:rPr lang="en-US" sz="2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sec.s after excitation, the luminescence is called </a:t>
            </a:r>
            <a:r>
              <a:rPr lang="en-US" sz="2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fluorescence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if it takes longer than  10</a:t>
            </a:r>
            <a:r>
              <a:rPr lang="en-US" sz="2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sec.s, it is known as </a:t>
            </a:r>
            <a:r>
              <a:rPr lang="en-US" sz="2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phosphorescence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Ordinarily pure materials do not display this phenomenon. Special </a:t>
            </a:r>
            <a:r>
              <a:rPr lang="en-US" sz="2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materials called phosphors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capability of </a:t>
            </a:r>
            <a:r>
              <a:rPr lang="en-US" sz="2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absorbing high-energy radiation and spontaneously emitting lower-energy radiation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Ex.: some sulfides, oxides, tungstates, and few organic materials.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intensity of luminescence is given as: 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187" y="5286376"/>
            <a:ext cx="18288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Luminescence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Luminescence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80"/>
              </a:spcBef>
              <a:buClr>
                <a:srgbClr val="00B0F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Luminescence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 spontaneous emission of light by a substance not resulting from heat; or "cold light".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thus a form of cold-body radiation. It can be caused by chemical reactions, electrical energy, subatomic motions or stress on a crystal. This distinguishes luminescence from incandescence, which is light emitted by a substance as a result of heating</a:t>
            </a:r>
            <a:r>
              <a:rPr lang="en-US" sz="24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rgbClr val="2021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On Luminescence: Fluorescence, Phosphorescence, and Bioluminescence –  Viewpoints which Matte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5388" y="747712"/>
            <a:ext cx="7177087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2166937" y="571500"/>
            <a:ext cx="7886700" cy="3897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material that </a:t>
            </a:r>
            <a:r>
              <a:rPr lang="en-US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emits light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lang="en-US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luminescent material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emits energy from an excited electronic state as light.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incident energy is absorbed and re-emitted as light of a longer wavelength.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wavelength of the emitted light is characteristic of the luminescent substance and not of the incident radiation.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emitted light carries the materials signature.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2152650" y="365125"/>
            <a:ext cx="7886700" cy="10017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PHOTOLUMINESCENCE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152650" y="1246188"/>
            <a:ext cx="7886700" cy="4930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source for electron excitation, luminescence is three types: photo-luminescence, cathode-luminescence, and electro-luminescence. 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Photo-luminescence occurs in fluorescent lamps.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Here ultra-violet radiation from low-pressure mercury arc is converted to visible light by calcium halo-phosphate phosphor (Ca</a:t>
            </a:r>
            <a:r>
              <a:rPr lang="en-US" sz="2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commercial lamps, about 20% of F - ions are replaced with Clions. 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Antimony, Sb</a:t>
            </a:r>
            <a:r>
              <a:rPr lang="en-US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ions provide a blue emission while manganese, Mn</a:t>
            </a:r>
            <a:r>
              <a:rPr lang="en-US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ions provide an orange-red emission band.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 descr="10 Principle of Photoluminescence Spectroscopy A spectrofluorometer is... |  Download Scientific Diagra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90913" y="1325563"/>
            <a:ext cx="4918075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PHOTOLUMINESCENCE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294967295"/>
          </p:nvPr>
        </p:nvSpPr>
        <p:spPr>
          <a:xfrm>
            <a:off x="1925637" y="1743076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lnSpc>
                <a:spcPct val="80000"/>
              </a:lnSpc>
              <a:spcBef>
                <a:spcPts val="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Photoluminescence in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dielectrics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can usually only occur for illumination of a substance with light which has a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photon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energy above the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 gap energy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photoluminescence usually occurs for wavelengths around the band gap wavelength.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cases, photoluminescence occurs only with certain dopants or impurities in a material.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fluorescence can occur when </a:t>
            </a:r>
            <a:r>
              <a:rPr lang="en-US" sz="2000" b="1" u="sng">
                <a:solidFill>
                  <a:srgbClr val="4444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rare-earth-doped laser gai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media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pumped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with light which can excite the rare earth ions. Here, the emission can occur in various wavelength bands corresponding to optical transitions of those ions. 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may obtain more than one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photon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per absorbed photon, when there is a cascade of transitions.</a:t>
            </a:r>
            <a:endParaRPr/>
          </a:p>
          <a:p>
            <a:pPr marL="342900" indent="-342900" algn="just">
              <a:lnSpc>
                <a:spcPct val="8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Photoluminescence may be largely suppressed (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quenched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if there are fast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non-radiative transitions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to lower energy levels, leading to a very small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lifetime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the excited levels..</a:t>
            </a:r>
            <a:endParaRPr/>
          </a:p>
          <a:p>
            <a:pPr marL="342900" indent="-215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sz="2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2152650" y="481012"/>
            <a:ext cx="7886700" cy="5695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Fluorescence 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short-lived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photoluminescence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excited by irradiation of a substance with light.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light hitting a sample puts atoms, ions or molecules in the sample into excited states (by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absorption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photons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from where they decay into lower-lying states (e.g. their ground states) through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spontaneous emission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fluorescence photons.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phenomenon is exploited for illumination, particularly in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fluorescent lamps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indent="-342900" algn="just">
              <a:lnSpc>
                <a:spcPct val="100000"/>
              </a:lnSpc>
              <a:spcBef>
                <a:spcPts val="400"/>
              </a:spcBef>
              <a:buClr>
                <a:srgbClr val="22222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also occurs at a side effect in various kinds of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optically pumped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amplifiers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e.g. in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solid-state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doped-insulator lasers and amplifiers (including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lasers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and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 amplifiers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in optically pumped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semiconductor lasers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in </a:t>
            </a:r>
            <a:r>
              <a:rPr lang="en-US" sz="2000" b="1">
                <a:solidFill>
                  <a:srgbClr val="4444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dye lasers</a:t>
            </a:r>
            <a:r>
              <a:rPr lang="en-US" sz="2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resulting radiation is called </a:t>
            </a:r>
            <a:r>
              <a:rPr lang="en-US" sz="2000" i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fluorescent light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</vt:lpstr>
      <vt:lpstr>Calibri</vt:lpstr>
      <vt:lpstr>Calibri Light</vt:lpstr>
      <vt:lpstr>Open Sans</vt:lpstr>
      <vt:lpstr>Times New Roman</vt:lpstr>
      <vt:lpstr>Office Theme</vt:lpstr>
      <vt:lpstr>UNIT 3-S1 DISPLAY DEVICES,LIGHT SOURCES AND DETECTION DEVICES</vt:lpstr>
      <vt:lpstr>LUMINESCENCE</vt:lpstr>
      <vt:lpstr> Luminescence</vt:lpstr>
      <vt:lpstr>PowerPoint Presentation</vt:lpstr>
      <vt:lpstr>PowerPoint Presentation</vt:lpstr>
      <vt:lpstr>PHOTOLUMINESCENCE</vt:lpstr>
      <vt:lpstr>PowerPoint Presentation</vt:lpstr>
      <vt:lpstr>PHOTOLUMINESCENCE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CSE-D-SEC</dc:creator>
  <cp:lastModifiedBy>CSE-D-SEC</cp:lastModifiedBy>
  <cp:revision>2</cp:revision>
  <dcterms:created xsi:type="dcterms:W3CDTF">2023-02-15T08:54:42Z</dcterms:created>
  <dcterms:modified xsi:type="dcterms:W3CDTF">2023-02-15T09:52:40Z</dcterms:modified>
</cp:coreProperties>
</file>