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2E2F-3DD6-40D0-87DE-4687516546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5131-939A-49EA-930E-0A591278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BB9F2-0575-5B95-0391-DDA2EE13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48A9DA-4AB7-3FF4-EE67-CC2F2D3BE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3C5AF-AE62-BD76-83E9-B9BCA3E6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A2B9B9-B863-1DDB-AE40-7E4713A7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C5658-A118-86FA-3B1E-61469815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23049-6156-C600-0C96-2790808D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2C746F-0226-B642-2717-AAA6E3C3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5AAA40-4DE7-010B-D506-5F15AA16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FE16E6-3D80-8F69-B8CC-638FE46A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67DD5-8AA5-A3BF-CD9A-118CE5C0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2906BB-D31F-CF90-6E55-97A152005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A52C22-3CAD-DF47-3FCC-B4DE2F1F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70A48-1B86-D1B3-FF59-EBDE1D0E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14A2F-0B77-EEEC-C544-D6C1409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C8D9B3-BDAE-5E17-F48C-E472127A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4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56073F-7ABF-243A-08F5-CBF847E6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721356-35E0-04D4-01C3-DE1DF1A1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DE4C8F-7E91-F2B3-6F0B-DC7433E1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28D71-033C-15F4-5FC2-7298FAB4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C83A67-244A-52AF-1B30-B478CB2E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1553E-F196-80D8-E56F-719C0718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D7BE73-46A1-B41A-0BCA-4179ECAD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724BF2-1ABA-7E75-05CA-76C61501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936E4-30DF-8F1F-85A4-A6C11222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0695E-B0A4-57DB-7024-7866CC91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D1AED-076D-3F1E-4A94-2FE1105D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8EA69F-220A-A52B-0607-D57169DD9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5DA0F3-42A6-5ADC-C0C3-44F8ABE3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2512AD-FB65-A3B0-7866-2FA2A5EF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0C267F-8BA7-C7FC-8DA1-EF9C3715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FAB8E2-C5B5-DE24-1DE2-35DD2057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D3A2E-A33B-11DB-EAD3-F4233065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36BBEE-C39F-23E0-F15C-A41A698B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31AE28-BBE7-6194-F15F-3EC4B282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0FFEBF-266D-D52E-D536-59C776720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7D32F39-DEFF-AE03-12F2-9326A3F0F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B1B071-0CEB-D9F3-6DBD-4C303933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5A46B25-AA66-C766-B6B5-BE301C5E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17EF1AF-F255-D200-70BD-83F5F0C8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393E6-E081-DE77-C57D-B44968DF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790D0C-4D53-88FD-81EB-3CD1EDB9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B78A22-7D59-DCA1-9D13-6CAD3CBE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1BBE01-5728-9213-DEBF-C4E86860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E0397D-947C-B041-EF6A-2943CD6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D09E5C-C483-EC8A-C9F9-CBFBD4A9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AFB830-BDB9-6C88-9F43-7ECE6513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18E00-14EF-4C85-A3E5-CC31C0C7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60D30-76A7-9A52-3E68-1CA1769F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47618A-0218-9E2E-2F79-5F23A266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85D209-E973-2DDE-25AD-5F8B042C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6597F9-FCB9-2787-90B4-0200F9CE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40F03A-5FA3-2162-8BE9-DE503920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44F1F-049B-D80B-FDD4-3C084D5A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CB405F-89ED-66CB-94B4-CD15F51AD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995F8C-9525-79D6-9F69-50B36BDD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694F59-4BE4-2B82-D928-C3E67FF4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1EF2E1-9369-8840-20EE-7CA9AB60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70CCD3-FA0B-4607-28CF-60F74D65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6BE6B1-E70F-F582-52C5-7FCB63B5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E1D578-4977-DD6D-8BB3-B797BAC9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6C131E-95A9-F0F0-B18E-66123D2A6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C709-4212-46D4-854C-9B94C72A90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0CCADF-73BF-7630-8A9F-56D3D50F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5275B2-FF09-25E7-10F5-E6F2B1860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7F91-3D8C-41EE-BC3A-FE19FB7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214562" y="228600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4000"/>
            </a:pPr>
            <a:r>
              <a:rPr lang="en-US" sz="4000" b="1" dirty="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UNIT 3-S2</a:t>
            </a:r>
            <a:r>
              <a:rPr lang="en-US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/>
            </a:r>
            <a:br>
              <a:rPr lang="en-US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DISPLAY DEVICES,LIGHT SOURCES AND DETECTION DEVICES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2152650" y="365125"/>
            <a:ext cx="7886700" cy="9826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Cathode-luminescence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Cathode-luminescence is produced by an energized cathode which generates a beam of high-energy bombarding electrons. Ex.: Applications of this include electron microscope; cathode-ray oscilloscope; color television screens.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modern televisions have very narrow, about 0.25 mm wide, vertical stripes of red-, green-, and blue- emitting phosphors deposited on the inner surface of the screens.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 phosphors for different colors are: red – yttrium oxy-sulfide (Y</a:t>
            </a:r>
            <a:r>
              <a:rPr lang="en-US" sz="2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S) with 3% europium (Eu); green – (Zn,Cd)S with a Cu</a:t>
            </a:r>
            <a:r>
              <a:rPr lang="en-US" sz="2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acceptor and Al</a:t>
            </a:r>
            <a:r>
              <a:rPr lang="en-US" sz="2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donor; blue – zinc sulfide (ZnS) with Ag</a:t>
            </a:r>
            <a:r>
              <a:rPr lang="en-US" sz="2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acceptor and Cl</a:t>
            </a:r>
            <a:r>
              <a:rPr lang="en-US" sz="2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2200275" y="28733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Cathodoluminescence</a:t>
            </a:r>
            <a:b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Cathodoluminescence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an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electromagnetic phenomenon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which electrons impacting on a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luminescent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material such as a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phosphor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cause the emission of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photons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which may have wavelengths in the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visible spectrum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80"/>
              </a:spcBef>
              <a:buClr>
                <a:srgbClr val="2021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familiar example is the generation of light by an electron beam scanning the phosphor-coated inner surface of the screen of a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television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that uses a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cathode ray tube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80"/>
              </a:spcBef>
              <a:buClr>
                <a:srgbClr val="2021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Cathodoluminescence is the inverse of the </a:t>
            </a:r>
            <a:r>
              <a:rPr lang="en-US" sz="24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photoelectric effect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which electron emission is induced by irradiation with photons.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4" descr="Cathodoluminescence (CL) - HORIB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41763" y="1825626"/>
            <a:ext cx="4308475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2095500" y="214313"/>
            <a:ext cx="7886700" cy="5641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Luminescence</a:t>
            </a:r>
            <a:r>
              <a:rPr lang="en-US" sz="1800" b="1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semiconductor results when an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the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conduction band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recombines with a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hole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the valence band. The difference energy (band gap) of this transition can be emitted in form of a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photon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360"/>
              </a:spcBef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energy (color) of the photon, and the probability that a photon and not a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phonon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will be emitted, depends on the material, its purity, and the presence of defects.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360"/>
              </a:spcBef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the electron has to be excited from the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valence band 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the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conduction band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cathodoluminescence, this occurs as the result of an impinging high energy electron beam onto a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semiconductor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360"/>
              </a:spcBef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these primary electrons carry far too much energy to directly excite electrons. Instead, the inelastic scattering of the primary electrons in the crystal leads to the emission of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electrons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Auger electrons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X-rays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in turn can scatter as well. Such a cascade of scattering events leads to up to 10</a:t>
            </a:r>
            <a:r>
              <a:rPr lang="en-US" sz="1800" baseline="30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secondary electrons per incident electron.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360"/>
              </a:spcBef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secondary electrons can excite valence electrons into the conduction band when they have a kinetic energy about three times the </a:t>
            </a:r>
            <a:r>
              <a:rPr lang="en-US" sz="1800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 gap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energy of the material.s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lnSpc>
                <a:spcPct val="100000"/>
              </a:lnSpc>
              <a:spcBef>
                <a:spcPts val="360"/>
              </a:spcBef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there the electron recombines with a hole in the valence band and creates a photon. The excess energy is transferred to phonons and thus heats the lattice.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Cathodoluminescence Applications</a:t>
            </a:r>
            <a:r>
              <a:rPr lang="en-US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Cathodoluminescence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emission can be used to explore many fundamental properties of matter.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to study light transport, scattering, electronic structure of materials, including semiconductors, (e.g. bandgap, defects), resonant phenomena.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Cathodoluminescence imaging is also an ideal tool to study geological samples. The CL emission from a rock gives insights into crystal growth, zonation, cementation, replacement, deformation, provenance, trace elements, and defect structures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Custom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UNIT 3-S2 DISPLAY DEVICES,LIGHT SOURCES AND DETECTION DEVICES</vt:lpstr>
      <vt:lpstr>Cathode-luminescence</vt:lpstr>
      <vt:lpstr>Cathodoluminescence  </vt:lpstr>
      <vt:lpstr>PowerPoint Presentation</vt:lpstr>
      <vt:lpstr>PowerPoint Presentation</vt:lpstr>
      <vt:lpstr>Cathodoluminescence Applications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3-S2 DISPLAY DEVICES,LIGHT SOURCES AND DETECTION DEVICES</dc:title>
  <dc:creator>CSE-D-SEC</dc:creator>
  <cp:lastModifiedBy>USERF</cp:lastModifiedBy>
  <cp:revision>2</cp:revision>
  <dcterms:created xsi:type="dcterms:W3CDTF">2023-02-15T08:56:00Z</dcterms:created>
  <dcterms:modified xsi:type="dcterms:W3CDTF">2023-03-08T06:09:03Z</dcterms:modified>
</cp:coreProperties>
</file>