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DCFD-B926-5667-4F23-6E98AAAD1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9BD3A-6B2D-ABDF-D0BC-0798661D3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EE102-A452-C865-6568-D0F93FBB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0CCF-4764-4728-9CEF-0F403A6EE20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0E60-B4C4-4A1C-C3CF-ABE24B9F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034D0-92A1-C0CB-E80C-B0F28218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9380-FA95-49D4-A38E-B41B8816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2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D6CF-9435-3927-06E9-F4649E12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34BEE-2733-04DE-A14F-10D83BDB4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CF4A-90E8-8E3C-1048-580F9AB0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0CCF-4764-4728-9CEF-0F403A6EE20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ADD1B-5A20-CF65-881C-9C6A7A1A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7316-B70E-21F8-FD53-1CC8255F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9380-FA95-49D4-A38E-B41B8816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5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70D1F-EC5D-8BE9-DB1E-9E4D32EA6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24BB3-2048-DEC7-BE36-C5DEF99C7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38DFA-4F74-C4F1-25D7-1FC2A39C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0CCF-4764-4728-9CEF-0F403A6EE20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9D20-3633-A936-3C44-FA507F7A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6B232-6BAC-F1A6-E27A-CD4DE3D0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9380-FA95-49D4-A38E-B41B8816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6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C413-9C09-C7B2-11AD-8B16B580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D00B-0371-81C6-5048-95296581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EFCCD-F718-6051-7EBD-165F4B72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0CCF-4764-4728-9CEF-0F403A6EE20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F4B68-065B-7837-F368-6C8F1429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EACAF-C66F-F4D1-5982-7B343325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9380-FA95-49D4-A38E-B41B8816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6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3F01-3CA4-5B03-AAEA-159FC84D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23A5E-EFA9-7749-EC7A-771F5E301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7A79-449E-AD46-4E16-57288B2F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0CCF-4764-4728-9CEF-0F403A6EE20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9590-E488-2B6A-E895-2CF46F12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A1B07-EC5B-D1A1-0DF9-755F9E27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9380-FA95-49D4-A38E-B41B8816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0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8F83-5514-B40C-2855-185248BF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7116F-7A64-8F54-6D13-A62D8D956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5A75C-7F30-1DC6-D242-4158838DF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4BEE7-9798-C16E-EF8C-12D99950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0CCF-4764-4728-9CEF-0F403A6EE20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0123C-EBB2-4E49-7AB5-A6333370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DF497-608F-B791-8BB2-8226ED7C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9380-FA95-49D4-A38E-B41B8816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1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F038-D53D-BF0B-9AF0-0A1A7047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A1E0D-C5EC-F037-E161-29B21A743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EBDBC-897B-B65D-5EF4-8485AEFD0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A3E6E-1971-CC46-ED0D-5CB60DF34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3BE38-E9C2-21C4-B78E-E4B1E6FA1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B5D46-4D12-2E78-0832-93FE8FB8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0CCF-4764-4728-9CEF-0F403A6EE20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6D568-296F-9F99-86C1-BFF8839D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9B308-E1AF-1F3C-4E4D-946B6D0C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9380-FA95-49D4-A38E-B41B8816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9410-2E4C-7585-27A6-D6FB2B94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7D90D-0C09-C46C-0538-A412437B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0CCF-4764-4728-9CEF-0F403A6EE20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62475-88F1-FDEB-C01C-4D0AD1B8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5B2CD-B81B-4B42-084E-AE616D7A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9380-FA95-49D4-A38E-B41B8816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3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6D65D-8065-5148-B3EF-3ABCA9D8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0CCF-4764-4728-9CEF-0F403A6EE20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BD209-575D-E0FB-C823-945C5E94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31CF5-10BF-8E18-AE0F-21210948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9380-FA95-49D4-A38E-B41B8816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667D-E340-3C3F-D6D0-09BAAA6B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38CF-B4BA-0E01-4D6C-2368AB118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CC6D8-5863-0CFC-2C82-E6EEDC523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B8578-36DF-D54E-AEBE-3C89B855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0CCF-4764-4728-9CEF-0F403A6EE20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6EA38-2019-1D52-0199-AFA4AE00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FFF30-DDD1-6F58-C16B-CFB3122C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9380-FA95-49D4-A38E-B41B8816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5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C37C-88F7-CFCE-8084-BB3EC943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FE346-270A-4E3B-56C7-47771C782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1DFF7-8925-FAE6-DED6-E5C6051A8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2038E-447C-1C46-2AE5-E73DCBCA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0CCF-4764-4728-9CEF-0F403A6EE20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9639C-11A6-65DD-E5BA-566D0290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567A8-AC0D-EF02-6FD2-0461A4EB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9380-FA95-49D4-A38E-B41B8816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1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C0FAA-9BD8-F1A3-EB2E-D57FD6AF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B236F-7FD5-E729-2749-1A1B0FDD8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12458-C1EB-8ADE-71ED-FE458C2FA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0CCF-4764-4728-9CEF-0F403A6EE20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5CD4-50B7-57E7-4E5C-3340F01FA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5A7D2-CA8E-E8E6-2B06-9B3E636F9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99380-FA95-49D4-A38E-B41B8816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4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B895-E64B-863F-E327-E31E3CFF0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2BB63-7B51-C772-5408-EBEC90669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89349-64E5-7A44-B1EE-5BA06C2C7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600200"/>
            <a:ext cx="59817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0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B7E7CC-1D19-83C2-7DC9-0B6EF3F54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681037"/>
            <a:ext cx="6200775" cy="520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F36867-8C95-6C7A-70EC-3EC86DD41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550504"/>
            <a:ext cx="6400800" cy="289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5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929594-E0FE-4347-7EFC-4C109E955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023937"/>
            <a:ext cx="55245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9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CSE-D-SEC</dc:creator>
  <cp:lastModifiedBy>CSE-D-SEC</cp:lastModifiedBy>
  <cp:revision>3</cp:revision>
  <dcterms:created xsi:type="dcterms:W3CDTF">2023-02-17T09:52:02Z</dcterms:created>
  <dcterms:modified xsi:type="dcterms:W3CDTF">2023-02-17T09:56:39Z</dcterms:modified>
</cp:coreProperties>
</file>