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9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76D75-169D-4803-BCFF-ED562F1A7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4227E-C17D-4BBF-B1AC-B3990F40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0" name="Google Shape;550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5" name="Google Shape;55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0" name="Google Shape;560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6" name="Google Shape;56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1" name="Google Shape;57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6" name="Google Shape;576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2" name="Google Shape;582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2" name="Google Shape;59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7" name="Google Shape;59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8" name="Google Shape;50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6" name="Google Shape;51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2" name="Google Shape;52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8" name="Google Shape;52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3" name="Google Shape;53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8" name="Google Shape;53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5" name="Google Shape;54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0554-D8E5-BC31-BF32-C3F412C2E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5E411-D59C-2AF7-3792-E9C9C7FC0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9E5B8-1928-4BA9-5030-037D0A65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BDBF-28C5-4FA1-928D-F60F869CE65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CD973-2977-42A1-CA32-290612EB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0155-CE28-ACD4-B016-F3106D35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BEED-1682-4954-9D51-0BECF27C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6818-1658-5E8A-5922-AF590020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F7DCA-C640-837E-99B0-07FF5888A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FCC0A-94FE-C604-FC1F-DD6F30F7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BDBF-28C5-4FA1-928D-F60F869CE65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B9C74-09BA-8BF0-A032-5DEC7A87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BF7C-77E0-D2D8-2F3F-B500D08A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BEED-1682-4954-9D51-0BECF27C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3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7465A-F12F-BB05-AE8E-1AB1D5A33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7248A-6F90-CE55-F448-CF71D624E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27CD7-B27A-9003-8EF4-DD22AF85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BDBF-28C5-4FA1-928D-F60F869CE65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14D78-0BF4-6410-D02B-0015D873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34C0-9BDF-7D5E-00F6-31BE83F8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BEED-1682-4954-9D51-0BECF27C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8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6B3A-9FD5-77C6-CA76-86231DC3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60F9D-5DE1-3D69-E1B6-52C3C239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C5390-89D3-E288-476A-13519E45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BDBF-28C5-4FA1-928D-F60F869CE65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9278C-626D-BEAF-464D-226DBDF3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A4598-E9F7-C3A3-4D69-557A72CB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BEED-1682-4954-9D51-0BECF27C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7CAD-2971-D2E1-77A1-36778370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4053A-6A6C-4D02-6D72-068E553DC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A6F57-CFC1-5222-EA20-A46EE245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BDBF-28C5-4FA1-928D-F60F869CE65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34FEC-F945-F4C1-6FA5-7930D0BF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68B0-72BE-28A9-2E80-92F1BB55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BEED-1682-4954-9D51-0BECF27C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0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42DE-0284-AAAD-6E2D-8CC7EE32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2E50-42D1-1659-5806-40CEB9756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59AF0-0163-865A-94F7-143ABFE57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7E589-B824-30E1-333A-4E913E8B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BDBF-28C5-4FA1-928D-F60F869CE65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36E20-87B7-F2E1-A048-0DCA4617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DC234-DDDC-5481-EA2F-C08F82C4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BEED-1682-4954-9D51-0BECF27C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8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402F-C864-A357-58AC-4A8397C1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7E831-E07C-A2B6-C269-C9B10A79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4D27A-DB03-F076-CBD5-71C4167A2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B3B63-A6A5-183E-FE01-E6B8D9E1B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526A6-00BA-86E1-1083-8A2B27CBF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817D0-D6FA-20BB-00FB-97EC9074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BDBF-28C5-4FA1-928D-F60F869CE65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4A620-E7D1-6D75-708F-7C13AA14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96C73-9ABE-5D24-493E-DD88096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BEED-1682-4954-9D51-0BECF27C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1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0C00-64E6-6325-558C-FB60B36F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898A6-9F88-0F04-08A4-99427692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BDBF-28C5-4FA1-928D-F60F869CE65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A4FD0-6634-DA3C-23DC-E449EE39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AEC0D-97B2-DCD9-39F6-DF839BCE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BEED-1682-4954-9D51-0BECF27C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2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8E9D2-719D-B157-931A-EE497EC3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BDBF-28C5-4FA1-928D-F60F869CE65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8DFDE-C4CB-DB1D-E4A1-D67ED38F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6CF08-2A8E-4AF6-1A92-412BBED9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BEED-1682-4954-9D51-0BECF27C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CE65-6445-42A3-7228-020CDB98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2C4F1-4876-BE9A-A498-B8A6B4ADB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5631-829C-2FAE-63C4-70BB63E1A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1CDFD-ACDE-D10D-7EC5-3741810C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BDBF-28C5-4FA1-928D-F60F869CE65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71F5C-1BDE-4213-3528-A7F918B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0F3C4-4E68-80F7-4068-07749EBC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BEED-1682-4954-9D51-0BECF27C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8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1B17-81F5-787D-170C-CD431A41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9C489-5184-1D91-E0FF-3622794EF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5B601-2465-4479-71A3-DF86FF10C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C9664-2B5C-4B3F-AA4F-6C66F375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BDBF-28C5-4FA1-928D-F60F869CE65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6B638-1607-7DE2-FB5B-6446AD95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FBBCD-7983-6C09-A3E3-FC9DA0B5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BEED-1682-4954-9D51-0BECF27C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83103-402E-0EBE-7335-A15CAFA0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CAD86-F9A9-1C6B-F998-7FA04EF48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2FBEB-436E-03D4-9A28-35E5E6F78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BDBF-28C5-4FA1-928D-F60F869CE65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8D45-6489-52DC-B24E-ECAEA1BCC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F247-DFE0-B644-D3B2-599A20939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BEED-1682-4954-9D51-0BECF27C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59118" y="2766219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4000"/>
            </a:pPr>
            <a:r>
              <a:rPr lang="en-US" sz="4000" b="1">
                <a:solidFill>
                  <a:srgbClr val="FF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UNIT3-S6</a:t>
            </a:r>
            <a:br>
              <a:rPr lang="en-US" sz="4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lang="en-US" sz="4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DISPLAY DETECTION DEVICES</a:t>
            </a:r>
            <a:r>
              <a:rPr lang="en-US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DEVICES,LIGHT SOURCES AND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3113" y="976313"/>
            <a:ext cx="8105775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9763" y="1000125"/>
            <a:ext cx="8372475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938" y="0"/>
            <a:ext cx="814387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4063" y="3143250"/>
            <a:ext cx="80486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7875" y="809625"/>
            <a:ext cx="8096250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8825" y="1047750"/>
            <a:ext cx="81343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187" y="142876"/>
            <a:ext cx="8096250" cy="2928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188" y="2790826"/>
            <a:ext cx="84105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938" y="1285875"/>
            <a:ext cx="78200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700" y="1047750"/>
            <a:ext cx="78486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938" y="1414463"/>
            <a:ext cx="78581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9751" y="1"/>
            <a:ext cx="8029575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5563" y="3143251"/>
            <a:ext cx="66008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9"/>
          <p:cNvSpPr txBox="1">
            <a:spLocks noGrp="1"/>
          </p:cNvSpPr>
          <p:nvPr>
            <p:ph type="title"/>
          </p:nvPr>
        </p:nvSpPr>
        <p:spPr>
          <a:xfrm>
            <a:off x="2133600" y="228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LASER </a:t>
            </a:r>
            <a:b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(Light Amplification by the Stimulated Emission of Radiation)</a:t>
            </a:r>
            <a:endParaRPr/>
          </a:p>
        </p:txBody>
      </p:sp>
      <p:sp>
        <p:nvSpPr>
          <p:cNvPr id="505" name="Google Shape;505;p59"/>
          <p:cNvSpPr txBox="1">
            <a:spLocks noGrp="1"/>
          </p:cNvSpPr>
          <p:nvPr>
            <p:ph type="body" idx="1"/>
          </p:nvPr>
        </p:nvSpPr>
        <p:spPr>
          <a:xfrm>
            <a:off x="2209800" y="14478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Laser is an optical oscillator. It comprises a resonant optical amplifier whose output is fed back into its input with matching phase. Any oscillator contains: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1- An amplifier with a gain-saturated mechanism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2- A feedback system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3- A frequency selection mechanism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4- An output coupling scheme  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laser the amplifier is the pumped active medium, such as biased semiconductor region, feedback can be obtained by placing active medium in an optical resonator, such as Fabry-Perot structure, two mirrors separated by a prescribed distance. Frequency selection is achieved by resonant amplifier and by the resonators, which admits certain modes. Output coupling is accomplished by making one of the resonator mirrors partially transmitting.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0"/>
          <p:cNvSpPr txBox="1">
            <a:spLocks noGrp="1"/>
          </p:cNvSpPr>
          <p:nvPr>
            <p:ph type="title"/>
          </p:nvPr>
        </p:nvSpPr>
        <p:spPr>
          <a:xfrm>
            <a:off x="2209800" y="304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Pumped active medium</a:t>
            </a:r>
            <a:endParaRPr/>
          </a:p>
        </p:txBody>
      </p:sp>
      <p:sp>
        <p:nvSpPr>
          <p:cNvPr id="511" name="Google Shape;511;p60"/>
          <p:cNvSpPr txBox="1">
            <a:spLocks noGrp="1"/>
          </p:cNvSpPr>
          <p:nvPr>
            <p:ph type="body" idx="1"/>
          </p:nvPr>
        </p:nvSpPr>
        <p:spPr>
          <a:xfrm>
            <a:off x="2209800" y="990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main process for laser action: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1- Photon absorption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2- Spontaneous emission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3- Stimulated emission</a:t>
            </a:r>
            <a:endParaRPr/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3124200"/>
            <a:ext cx="8382000" cy="2074862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0"/>
          <p:cNvSpPr txBox="1"/>
          <p:nvPr/>
        </p:nvSpPr>
        <p:spPr>
          <a:xfrm>
            <a:off x="4800601" y="6567487"/>
            <a:ext cx="312578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Optical Fiber communications, 3</a:t>
            </a:r>
            <a:r>
              <a:rPr lang="en-US" sz="8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ed.,G.Keiser,McGrawHill, 2000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0288" y="1462088"/>
            <a:ext cx="759142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1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LASER DIODES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8813" y="1581150"/>
            <a:ext cx="8334375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2"/>
          <p:cNvSpPr txBox="1"/>
          <p:nvPr/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LASER DIODES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3575" y="842963"/>
            <a:ext cx="8324850" cy="51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4113" y="1371600"/>
            <a:ext cx="73437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3886200" cy="56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0226" y="1857375"/>
            <a:ext cx="50577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18113" y="3643313"/>
            <a:ext cx="5449887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6" y="857250"/>
            <a:ext cx="9001125" cy="30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16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</vt:lpstr>
      <vt:lpstr>Calibri</vt:lpstr>
      <vt:lpstr>Calibri Light</vt:lpstr>
      <vt:lpstr>Office Theme</vt:lpstr>
      <vt:lpstr>UNIT3-S6 DISPLAY DETECTION DEVICESDEVICES,LIGHT SOURCES AND </vt:lpstr>
      <vt:lpstr>LASER  (Light Amplification by the Stimulated Emission of Radiation)</vt:lpstr>
      <vt:lpstr>Pumped active medium</vt:lpstr>
      <vt:lpstr>LASER DIODES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3-S3-SLO6 DISPLAY DETECTION DEVICESDEVICES,LIGHT SOURCES AND </dc:title>
  <dc:creator>CSE-D-SEC</dc:creator>
  <cp:lastModifiedBy>CSE-D-SEC</cp:lastModifiedBy>
  <cp:revision>2</cp:revision>
  <dcterms:created xsi:type="dcterms:W3CDTF">2023-02-16T04:55:37Z</dcterms:created>
  <dcterms:modified xsi:type="dcterms:W3CDTF">2023-02-16T05:04:33Z</dcterms:modified>
</cp:coreProperties>
</file>