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0718-0FDB-D353-A41D-D8A3D0D5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218B8-0A6D-D542-A7E6-37EC53F2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6E8B-D27F-F0F9-21A4-504E085E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CEEB-DF19-4F8F-D296-5050AB23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0520-0589-FC05-32DE-154894BC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7B90-ACCF-EE90-72BC-D0558AE1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FE03-9805-1369-E03D-C7EDB16D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D78F-0E4A-1C48-63C9-C053CC2D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1899-1B7B-6CFD-8D54-711D920F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9170-A462-A7DF-AE20-33B7FBA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18F1C-C3B5-6A2C-1090-033F77D98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7510A-AF17-1F88-C504-6716EC694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B398-4B7C-833B-658A-610CD12B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0DF5-F5F0-FC0C-6463-4B0DAB0A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0725-DE51-B606-CF7C-FE1D988C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2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C818-C495-66E6-A0A2-ECD6866D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208-1372-210B-6A84-11679C61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D96A-0DB8-0889-AEA2-F255A106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61C0-C112-5BFD-5A6B-4E5627E0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046D-E57B-E168-4CCC-E7747C9E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40B2-7DF9-F8F2-5B77-4B58E7FF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FA068-FA7D-7E15-BA49-0C736C83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1C8F-AB6D-3DC5-FADB-6DAC540D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DABC-FA92-C66B-949D-0E6FCCEA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B080-3D18-10B0-CA57-28AFD10C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044F-F413-2A97-F26F-4F656907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6D5D-F676-CE51-C7FA-866C95C9F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C5813-4FF0-2248-0BB9-9D3C0C6F3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EE64-385A-77BA-071C-55BCD627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98E4-241F-1DA8-8AEC-67422050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7758-45FC-8A30-9107-79CC4B56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FE38-60F6-6CD2-4CD7-64FB5A1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47D0D-0297-E743-0FE8-7022A9E7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99EAE-436C-0E9E-B546-A510A21D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582A7-6CD7-56A8-5E1C-0CC584FEC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B857A-4217-BE96-9D66-2185A96F5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4DF75-9273-4F74-4B59-0AE05B61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72AA7-2F3E-A1B7-FE08-2EAD79E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AA010-B671-FDE5-A13A-18768D33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DD51-A12F-D891-E92C-55B74043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82AA2-051A-8BBD-47EB-4C4D97C5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668BE-30DD-A77B-6E64-B3A65F0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C2178-E229-777C-A258-6D282E8C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FC0AE-91BA-BBCA-43E2-EF4069F4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5AD8F-4AE1-78DC-D883-9B5F7E9D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84439-080C-71BF-50BA-F3AEC83F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CBD1-10DE-87F1-1ADD-C5151E85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53F4-5B53-AEC1-A425-8FBA68F37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05A8-43AA-12EC-1EAB-629BC985C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F3EB1-2BFE-2F34-A518-94DE061F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AC71F-1669-5854-A713-F32E5377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391A2-D424-7E1F-E718-0301CD4B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B9FA-A451-F28B-8DE5-5ECF9C3C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A2990-F8B4-3E5B-F1E7-017C49AA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0667B-574F-5113-35C2-D60CEB10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5DC7-F9FA-AC4D-888E-9A6CC3CE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E4727-7D8B-F348-38B7-806CF93F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F390-2BED-EB9D-3EB5-70282C3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4B2D6-BD6F-3AFF-E967-64AD401D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0774F-B3ED-F5E7-5875-40938424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C545-F163-2179-3AB0-C2D25F881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9A22-AC23-495E-B910-C7DDB4CB32B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42FA-9A65-0BCC-7E32-C8B0B166D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552BC-A78C-82EA-AF52-ED7854577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668C-5392-419F-AA9E-EEB1672D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22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0A0DC-C0F8-6DD0-95C2-A8FC8A41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3" y="463826"/>
            <a:ext cx="7911548" cy="54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5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BF1D0-1211-AB07-6BD7-5C2856F6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447799"/>
            <a:ext cx="6581775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07C72-E503-E1A5-67B8-E823ABEC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4" y="1085850"/>
            <a:ext cx="67722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EF69A-7B87-A2B0-A6CA-A7C185F5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819149"/>
            <a:ext cx="8375373" cy="61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7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1AF56-174B-2A00-C2BB-0734E8E1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352550"/>
            <a:ext cx="6629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5A658-FA4C-8E22-2A64-607ECBEB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848140"/>
            <a:ext cx="6712226" cy="45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FF026-9E4B-1017-1A70-9AB3248A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630017"/>
            <a:ext cx="6334125" cy="43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8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CSE-D-SEC</dc:creator>
  <cp:lastModifiedBy>CSE-D-SEC</cp:lastModifiedBy>
  <cp:revision>4</cp:revision>
  <dcterms:created xsi:type="dcterms:W3CDTF">2023-02-17T09:22:02Z</dcterms:created>
  <dcterms:modified xsi:type="dcterms:W3CDTF">2023-02-17T09:32:26Z</dcterms:modified>
</cp:coreProperties>
</file>