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6" r:id="rId3"/>
    <p:sldId id="257" r:id="rId4"/>
    <p:sldId id="260" r:id="rId5"/>
    <p:sldId id="277" r:id="rId6"/>
    <p:sldId id="259" r:id="rId7"/>
    <p:sldId id="258" r:id="rId8"/>
    <p:sldId id="264" r:id="rId9"/>
    <p:sldId id="263" r:id="rId10"/>
    <p:sldId id="262" r:id="rId11"/>
    <p:sldId id="261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BBCBD-3411-4A82-A863-5FC7EBAE9166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BD4F1-6BB3-4E04-A45F-B8D37F0C50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4722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latin typeface="Andalus" pitchFamily="18" charset="-78"/>
                <a:cs typeface="Andalus" pitchFamily="18" charset="-78"/>
              </a:rPr>
            </a:br>
            <a:br>
              <a:rPr lang="en-US" dirty="0">
                <a:latin typeface="Andalus" pitchFamily="18" charset="-78"/>
                <a:cs typeface="Andalus" pitchFamily="18" charset="-78"/>
              </a:rPr>
            </a:br>
            <a:br>
              <a:rPr lang="en-US" dirty="0">
                <a:latin typeface="Andalus" pitchFamily="18" charset="-78"/>
                <a:cs typeface="Andalus" pitchFamily="18" charset="-78"/>
              </a:rPr>
            </a:br>
            <a:br>
              <a:rPr lang="en-US" dirty="0">
                <a:latin typeface="Andalus" pitchFamily="18" charset="-78"/>
                <a:cs typeface="Andalus" pitchFamily="18" charset="-78"/>
              </a:rPr>
            </a:br>
            <a:br>
              <a:rPr lang="en-US" dirty="0">
                <a:latin typeface="Andalus" pitchFamily="18" charset="-78"/>
                <a:cs typeface="Andalus" pitchFamily="18" charset="-78"/>
              </a:rPr>
            </a:br>
            <a:br>
              <a:rPr lang="en-US" dirty="0">
                <a:latin typeface="Andalus" pitchFamily="18" charset="-78"/>
                <a:cs typeface="Andalus" pitchFamily="18" charset="-78"/>
              </a:rPr>
            </a:br>
            <a:br>
              <a:rPr lang="en-US" dirty="0">
                <a:latin typeface="Andalus" pitchFamily="18" charset="-78"/>
                <a:cs typeface="Andalus" pitchFamily="18" charset="-78"/>
              </a:rPr>
            </a:br>
            <a:r>
              <a:rPr lang="en-US" dirty="0">
                <a:latin typeface="Andalus" pitchFamily="18" charset="-78"/>
                <a:cs typeface="Andalus" pitchFamily="18" charset="-78"/>
              </a:rPr>
              <a:t>RAJARAVI VARMA </a:t>
            </a:r>
            <a:br>
              <a:rPr lang="en-US" dirty="0">
                <a:latin typeface="Andalus" pitchFamily="18" charset="-78"/>
                <a:cs typeface="Andalus" pitchFamily="18" charset="-78"/>
              </a:rPr>
            </a:br>
            <a:r>
              <a:rPr lang="en-US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Prepared by</a:t>
            </a:r>
            <a:br>
              <a:rPr lang="en-US" sz="2400" dirty="0">
                <a:latin typeface="Andalus" pitchFamily="18" charset="-78"/>
                <a:cs typeface="Andalus" pitchFamily="18" charset="-78"/>
              </a:rPr>
            </a:br>
            <a:r>
              <a:rPr lang="en-US" sz="2400" dirty="0">
                <a:latin typeface="Andalus" pitchFamily="18" charset="-78"/>
                <a:cs typeface="Andalus" pitchFamily="18" charset="-78"/>
              </a:rPr>
              <a:t>K. </a:t>
            </a:r>
            <a:r>
              <a:rPr lang="en-US" sz="2400" dirty="0" err="1">
                <a:latin typeface="Andalus" pitchFamily="18" charset="-78"/>
                <a:cs typeface="Andalus" pitchFamily="18" charset="-78"/>
              </a:rPr>
              <a:t>Srividya</a:t>
            </a:r>
            <a:r>
              <a:rPr lang="en-US" sz="2400" dirty="0">
                <a:latin typeface="Andalus" pitchFamily="18" charset="-78"/>
                <a:cs typeface="Andalus" pitchFamily="18" charset="-78"/>
              </a:rPr>
              <a:t> Lakshmi</a:t>
            </a:r>
            <a:br>
              <a:rPr lang="en-US" sz="2400" dirty="0">
                <a:latin typeface="Andalus" pitchFamily="18" charset="-78"/>
                <a:cs typeface="Andalus" pitchFamily="18" charset="-78"/>
              </a:rPr>
            </a:br>
            <a:r>
              <a:rPr lang="en-US" sz="2400" dirty="0">
                <a:latin typeface="Andalus" pitchFamily="18" charset="-78"/>
                <a:cs typeface="Andalus" pitchFamily="18" charset="-78"/>
              </a:rPr>
              <a:t>Assistant Professor (Sr. G.)</a:t>
            </a:r>
            <a:br>
              <a:rPr lang="en-US" sz="2400" dirty="0">
                <a:latin typeface="Andalus" pitchFamily="18" charset="-78"/>
                <a:cs typeface="Andalus" pitchFamily="18" charset="-78"/>
              </a:rPr>
            </a:br>
            <a:r>
              <a:rPr lang="en-US" sz="2400" dirty="0">
                <a:latin typeface="Andalus" pitchFamily="18" charset="-78"/>
                <a:cs typeface="Andalus" pitchFamily="18" charset="-78"/>
              </a:rPr>
              <a:t>EFL Dept.</a:t>
            </a:r>
          </a:p>
        </p:txBody>
      </p:sp>
      <p:pic>
        <p:nvPicPr>
          <p:cNvPr id="4" name="Picture 2" descr="Indian painter and artist.&#10;Born: kilimanoor Travancore&#10;(29 April 1848 – 2 October 1906)&#10;considered among the greatest&#10;pain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5656" y="476672"/>
            <a:ext cx="6336704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000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The Maharashtrian Lady&#10;- Painting of a traditionally&#10;dressed lady of&#10;Maharashtra, India. Oil&#10;painting on canvas by Raja&#10;R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Seshasayi - Also known as&#10;'Ananthasayanam' the&#10;picture shows Mahavishnu&#10;reclining upon Serpent&#10;Ananta who symbolizes&#10;eter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Lady Giving Alms -&#10;Painting of an aristocratic&#10;lady coming out from&#10;temple and giving alms.&#10;Oil painting on canvas by&#10;Raj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amsa Damayanthi -&#10;Princess Damayanthi&#10;talking with Royal&#10;Swan about Nalan. Oil&#10;painting on canvas by&#10;Raja Ravi Varma dat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Episode from&#10;ramayana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Galaxy of Musicians - Indian women dressed in regional&#10;attires playing on a variety of musical instruments popular in&#10;diff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Goddess Durga -&#10;Painting of Durga&#10;Devi. Oil painting on&#10;canvas by Raja Ravi&#10;Varma - Collection of&#10;Dr. M.A.&#10;Chidambaram,&#10;Ch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Sreerama Durbar -&#10;Sreerama in his&#10;court with Seetha&#10;Devi, Sons Lavan&#10;and Kusan,&#10;Brothers, Hanuman&#10;etc. Print also known&#10;by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Riddhi Siddhi&#10;Ganapathi - Picture of&#10;Lord Ganapathi with&#10;his two wives, Riddhi&#10;and Siddhi. Printed&#10;around 1910 at Ravi&#10;Va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Ravi varma and his paintings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RAJA RAVI&#10;VARMA SELF-&#10;PORTRAIT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9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9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 His works are best examples of the fusion of&#10;European techniques with a purely Indian&#10;sensibility.&#10; While continuing th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 Depictions of Hindu deities and episodes&#10;from the epics and puranas have received&#10;profound acceptance from the public a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ART CAREER&#10; The British administrator Edgar Thurston was significant in&#10;promoting the careers of Varma and his brother.V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00098" y="0"/>
            <a:ext cx="985841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Goddess Saraswathi -&#10;Classic painting of&#10;Goddess Saraswathi.&#10;Oil painting on&#10;canvas by Raja Ravi&#10;Varma dated 1896 -&#10;Mahar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Sakunthala - Looks of&#10;Love - Sakunthala looking&#10;back at Dushyanthan acting&#10;as injured with a thorn. Oil&#10;painting on canva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7" y="0"/>
            <a:ext cx="914406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There Comes Papa -&#10;Painting of Mahaprabha&#10;Thampuratti of Mavelikara,&#10;Ravi Varma's daughter&#10;holding her daughter HH&#10;Sethu 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Lady in Her Dressing&#10;Room - A Keralaite&#10;lady in dressing room&#10;adorning her hair with&#10;a garland of jasmine -&#10;Oil painting 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</Words>
  <Application>Microsoft Office PowerPoint</Application>
  <PresentationFormat>On-screen Show (4:3)</PresentationFormat>
  <Paragraphs>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    RAJARAVI VARMA   Prepared by K. Srividya Lakshmi Assistant Professor (Sr. G.) EFL Dept.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IT-A-SEC</cp:lastModifiedBy>
  <cp:revision>8</cp:revision>
  <dcterms:created xsi:type="dcterms:W3CDTF">2021-02-15T05:44:10Z</dcterms:created>
  <dcterms:modified xsi:type="dcterms:W3CDTF">2023-01-30T04:56:28Z</dcterms:modified>
</cp:coreProperties>
</file>