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A2011-539A-443E-AA1D-CF4E62BFCB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0B89BA-E769-412F-854D-EB76D3642D81}">
      <dgm:prSet/>
      <dgm:spPr/>
      <dgm:t>
        <a:bodyPr/>
        <a:lstStyle/>
        <a:p>
          <a:pPr>
            <a:defRPr cap="all"/>
          </a:pPr>
          <a:r>
            <a:rPr lang="en-US" b="0" i="0"/>
            <a:t>1.Please introduce yourself</a:t>
          </a:r>
          <a:endParaRPr lang="en-US"/>
        </a:p>
      </dgm:t>
    </dgm:pt>
    <dgm:pt modelId="{81603027-C258-4DCF-A14E-5433480A5C30}" type="parTrans" cxnId="{D91E798F-9895-4443-9818-51A3CE918457}">
      <dgm:prSet/>
      <dgm:spPr/>
      <dgm:t>
        <a:bodyPr/>
        <a:lstStyle/>
        <a:p>
          <a:endParaRPr lang="en-US"/>
        </a:p>
      </dgm:t>
    </dgm:pt>
    <dgm:pt modelId="{9B2DD107-68FF-4EF1-AE54-32841A2CC48F}" type="sibTrans" cxnId="{D91E798F-9895-4443-9818-51A3CE918457}">
      <dgm:prSet/>
      <dgm:spPr/>
      <dgm:t>
        <a:bodyPr/>
        <a:lstStyle/>
        <a:p>
          <a:endParaRPr lang="en-US"/>
        </a:p>
      </dgm:t>
    </dgm:pt>
    <dgm:pt modelId="{CDC2C8DE-9225-4DD8-91E9-B0405A4BDC89}">
      <dgm:prSet/>
      <dgm:spPr/>
      <dgm:t>
        <a:bodyPr/>
        <a:lstStyle/>
        <a:p>
          <a:pPr>
            <a:defRPr cap="all"/>
          </a:pPr>
          <a:r>
            <a:rPr lang="en-US" b="0" i="0" dirty="0"/>
            <a:t>2 Walk us through your resume</a:t>
          </a:r>
          <a:endParaRPr lang="en-US" dirty="0"/>
        </a:p>
      </dgm:t>
    </dgm:pt>
    <dgm:pt modelId="{68E02760-3843-4A97-97B4-1941127DCE82}" type="parTrans" cxnId="{C15CEC0F-3016-484D-9B97-A9D1EA44E9BB}">
      <dgm:prSet/>
      <dgm:spPr/>
      <dgm:t>
        <a:bodyPr/>
        <a:lstStyle/>
        <a:p>
          <a:endParaRPr lang="en-US"/>
        </a:p>
      </dgm:t>
    </dgm:pt>
    <dgm:pt modelId="{3C398FE4-4B13-4B57-B9B4-3A0BA58E2AB7}" type="sibTrans" cxnId="{C15CEC0F-3016-484D-9B97-A9D1EA44E9BB}">
      <dgm:prSet/>
      <dgm:spPr/>
      <dgm:t>
        <a:bodyPr/>
        <a:lstStyle/>
        <a:p>
          <a:endParaRPr lang="en-US"/>
        </a:p>
      </dgm:t>
    </dgm:pt>
    <dgm:pt modelId="{7C96B34A-F2E1-4E35-B85D-BDF8610C5E87}">
      <dgm:prSet/>
      <dgm:spPr/>
      <dgm:t>
        <a:bodyPr/>
        <a:lstStyle/>
        <a:p>
          <a:pPr>
            <a:defRPr cap="all"/>
          </a:pPr>
          <a:r>
            <a:rPr lang="en-US" dirty="0"/>
            <a:t>3. Please give us your Self introduction</a:t>
          </a:r>
        </a:p>
      </dgm:t>
    </dgm:pt>
    <dgm:pt modelId="{417E8D79-05CB-4988-88AA-CD815CBAF1D4}" type="parTrans" cxnId="{D6671C8F-A431-48F6-A87E-C97C796C723E}">
      <dgm:prSet/>
      <dgm:spPr/>
      <dgm:t>
        <a:bodyPr/>
        <a:lstStyle/>
        <a:p>
          <a:endParaRPr lang="en-US"/>
        </a:p>
      </dgm:t>
    </dgm:pt>
    <dgm:pt modelId="{D3815836-0A78-410D-BFF4-BA98182AD889}" type="sibTrans" cxnId="{D6671C8F-A431-48F6-A87E-C97C796C723E}">
      <dgm:prSet/>
      <dgm:spPr/>
      <dgm:t>
        <a:bodyPr/>
        <a:lstStyle/>
        <a:p>
          <a:endParaRPr lang="en-US"/>
        </a:p>
      </dgm:t>
    </dgm:pt>
    <dgm:pt modelId="{6D34DE73-AF87-4787-8909-36D135AD7998}" type="pres">
      <dgm:prSet presAssocID="{D35A2011-539A-443E-AA1D-CF4E62BFCBA8}" presName="root" presStyleCnt="0">
        <dgm:presLayoutVars>
          <dgm:dir/>
          <dgm:resizeHandles val="exact"/>
        </dgm:presLayoutVars>
      </dgm:prSet>
      <dgm:spPr/>
    </dgm:pt>
    <dgm:pt modelId="{5A7C0F2E-1097-4E91-A84D-8EA0138AD3E0}" type="pres">
      <dgm:prSet presAssocID="{260B89BA-E769-412F-854D-EB76D3642D81}" presName="compNode" presStyleCnt="0"/>
      <dgm:spPr/>
    </dgm:pt>
    <dgm:pt modelId="{6CBCCD4F-9DEA-4593-ADA7-839CC6F036CA}" type="pres">
      <dgm:prSet presAssocID="{260B89BA-E769-412F-854D-EB76D3642D81}" presName="iconBgRect" presStyleLbl="bgShp" presStyleIdx="0" presStyleCnt="3"/>
      <dgm:spPr/>
    </dgm:pt>
    <dgm:pt modelId="{886B2AF8-2421-4A1F-9402-9F76257FD460}" type="pres">
      <dgm:prSet presAssocID="{260B89BA-E769-412F-854D-EB76D3642D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7E21988-EBE5-4044-B42E-FF1AFFD48413}" type="pres">
      <dgm:prSet presAssocID="{260B89BA-E769-412F-854D-EB76D3642D81}" presName="spaceRect" presStyleCnt="0"/>
      <dgm:spPr/>
    </dgm:pt>
    <dgm:pt modelId="{3A84DC81-265B-4203-A372-A0DEE1BDDCBE}" type="pres">
      <dgm:prSet presAssocID="{260B89BA-E769-412F-854D-EB76D3642D81}" presName="textRect" presStyleLbl="revTx" presStyleIdx="0" presStyleCnt="3">
        <dgm:presLayoutVars>
          <dgm:chMax val="1"/>
          <dgm:chPref val="1"/>
        </dgm:presLayoutVars>
      </dgm:prSet>
      <dgm:spPr/>
    </dgm:pt>
    <dgm:pt modelId="{EEE90569-1C35-46E1-A32A-5FE798CEC3B7}" type="pres">
      <dgm:prSet presAssocID="{9B2DD107-68FF-4EF1-AE54-32841A2CC48F}" presName="sibTrans" presStyleCnt="0"/>
      <dgm:spPr/>
    </dgm:pt>
    <dgm:pt modelId="{775FA093-1D06-4EF2-B375-E3F73274365B}" type="pres">
      <dgm:prSet presAssocID="{CDC2C8DE-9225-4DD8-91E9-B0405A4BDC89}" presName="compNode" presStyleCnt="0"/>
      <dgm:spPr/>
    </dgm:pt>
    <dgm:pt modelId="{6C65F5B6-BF23-400E-B31C-8970A7E476A9}" type="pres">
      <dgm:prSet presAssocID="{CDC2C8DE-9225-4DD8-91E9-B0405A4BDC89}" presName="iconBgRect" presStyleLbl="bgShp" presStyleIdx="1" presStyleCnt="3"/>
      <dgm:spPr/>
    </dgm:pt>
    <dgm:pt modelId="{A2589BA7-0CC4-4DDF-BDD4-8B390C65AD01}" type="pres">
      <dgm:prSet presAssocID="{CDC2C8DE-9225-4DD8-91E9-B0405A4BD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BC149C61-5C7C-4F48-A6B9-74A8C8ACDDF5}" type="pres">
      <dgm:prSet presAssocID="{CDC2C8DE-9225-4DD8-91E9-B0405A4BDC89}" presName="spaceRect" presStyleCnt="0"/>
      <dgm:spPr/>
    </dgm:pt>
    <dgm:pt modelId="{42D0D761-6B2D-4830-99A3-21FE8E16F398}" type="pres">
      <dgm:prSet presAssocID="{CDC2C8DE-9225-4DD8-91E9-B0405A4BDC89}" presName="textRect" presStyleLbl="revTx" presStyleIdx="1" presStyleCnt="3">
        <dgm:presLayoutVars>
          <dgm:chMax val="1"/>
          <dgm:chPref val="1"/>
        </dgm:presLayoutVars>
      </dgm:prSet>
      <dgm:spPr/>
    </dgm:pt>
    <dgm:pt modelId="{09DD5043-20E1-41A3-9B57-5D004A6AF271}" type="pres">
      <dgm:prSet presAssocID="{3C398FE4-4B13-4B57-B9B4-3A0BA58E2AB7}" presName="sibTrans" presStyleCnt="0"/>
      <dgm:spPr/>
    </dgm:pt>
    <dgm:pt modelId="{F5BAAC04-F595-4B60-BCA4-EA35A596EB14}" type="pres">
      <dgm:prSet presAssocID="{7C96B34A-F2E1-4E35-B85D-BDF8610C5E87}" presName="compNode" presStyleCnt="0"/>
      <dgm:spPr/>
    </dgm:pt>
    <dgm:pt modelId="{2AD7B412-26EA-4676-B2A8-8E2E70DCE716}" type="pres">
      <dgm:prSet presAssocID="{7C96B34A-F2E1-4E35-B85D-BDF8610C5E87}" presName="iconBgRect" presStyleLbl="bgShp" presStyleIdx="2" presStyleCnt="3"/>
      <dgm:spPr/>
    </dgm:pt>
    <dgm:pt modelId="{AF24F519-8DAC-4E61-BDD7-14329AA118B3}" type="pres">
      <dgm:prSet presAssocID="{7C96B34A-F2E1-4E35-B85D-BDF8610C5E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A56734-9722-4F91-AD4A-B6D5A78F5629}" type="pres">
      <dgm:prSet presAssocID="{7C96B34A-F2E1-4E35-B85D-BDF8610C5E87}" presName="spaceRect" presStyleCnt="0"/>
      <dgm:spPr/>
    </dgm:pt>
    <dgm:pt modelId="{5DEBFF46-9D09-4554-8136-508D98D4341A}" type="pres">
      <dgm:prSet presAssocID="{7C96B34A-F2E1-4E35-B85D-BDF8610C5E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5CEC0F-3016-484D-9B97-A9D1EA44E9BB}" srcId="{D35A2011-539A-443E-AA1D-CF4E62BFCBA8}" destId="{CDC2C8DE-9225-4DD8-91E9-B0405A4BDC89}" srcOrd="1" destOrd="0" parTransId="{68E02760-3843-4A97-97B4-1941127DCE82}" sibTransId="{3C398FE4-4B13-4B57-B9B4-3A0BA58E2AB7}"/>
    <dgm:cxn modelId="{BFC32264-936F-4936-9605-383A51FCF7CD}" type="presOf" srcId="{CDC2C8DE-9225-4DD8-91E9-B0405A4BDC89}" destId="{42D0D761-6B2D-4830-99A3-21FE8E16F398}" srcOrd="0" destOrd="0" presId="urn:microsoft.com/office/officeart/2018/5/layout/IconCircleLabelList"/>
    <dgm:cxn modelId="{D6671C8F-A431-48F6-A87E-C97C796C723E}" srcId="{D35A2011-539A-443E-AA1D-CF4E62BFCBA8}" destId="{7C96B34A-F2E1-4E35-B85D-BDF8610C5E87}" srcOrd="2" destOrd="0" parTransId="{417E8D79-05CB-4988-88AA-CD815CBAF1D4}" sibTransId="{D3815836-0A78-410D-BFF4-BA98182AD889}"/>
    <dgm:cxn modelId="{D91E798F-9895-4443-9818-51A3CE918457}" srcId="{D35A2011-539A-443E-AA1D-CF4E62BFCBA8}" destId="{260B89BA-E769-412F-854D-EB76D3642D81}" srcOrd="0" destOrd="0" parTransId="{81603027-C258-4DCF-A14E-5433480A5C30}" sibTransId="{9B2DD107-68FF-4EF1-AE54-32841A2CC48F}"/>
    <dgm:cxn modelId="{A8B9619A-3908-4049-BDE2-0FDC79C002AF}" type="presOf" srcId="{D35A2011-539A-443E-AA1D-CF4E62BFCBA8}" destId="{6D34DE73-AF87-4787-8909-36D135AD7998}" srcOrd="0" destOrd="0" presId="urn:microsoft.com/office/officeart/2018/5/layout/IconCircleLabelList"/>
    <dgm:cxn modelId="{FAE061F0-9599-45B0-A63B-66B89F86E797}" type="presOf" srcId="{7C96B34A-F2E1-4E35-B85D-BDF8610C5E87}" destId="{5DEBFF46-9D09-4554-8136-508D98D4341A}" srcOrd="0" destOrd="0" presId="urn:microsoft.com/office/officeart/2018/5/layout/IconCircleLabelList"/>
    <dgm:cxn modelId="{D85184F8-0991-410F-89D6-1D5AA49AF225}" type="presOf" srcId="{260B89BA-E769-412F-854D-EB76D3642D81}" destId="{3A84DC81-265B-4203-A372-A0DEE1BDDCBE}" srcOrd="0" destOrd="0" presId="urn:microsoft.com/office/officeart/2018/5/layout/IconCircleLabelList"/>
    <dgm:cxn modelId="{F34D2444-B0E1-4471-B773-6E69089F3C49}" type="presParOf" srcId="{6D34DE73-AF87-4787-8909-36D135AD7998}" destId="{5A7C0F2E-1097-4E91-A84D-8EA0138AD3E0}" srcOrd="0" destOrd="0" presId="urn:microsoft.com/office/officeart/2018/5/layout/IconCircleLabelList"/>
    <dgm:cxn modelId="{DE25681E-5BAB-4E30-B1B0-D7C036C9603C}" type="presParOf" srcId="{5A7C0F2E-1097-4E91-A84D-8EA0138AD3E0}" destId="{6CBCCD4F-9DEA-4593-ADA7-839CC6F036CA}" srcOrd="0" destOrd="0" presId="urn:microsoft.com/office/officeart/2018/5/layout/IconCircleLabelList"/>
    <dgm:cxn modelId="{BFF44349-C15D-47C8-BABB-14E055CB8164}" type="presParOf" srcId="{5A7C0F2E-1097-4E91-A84D-8EA0138AD3E0}" destId="{886B2AF8-2421-4A1F-9402-9F76257FD460}" srcOrd="1" destOrd="0" presId="urn:microsoft.com/office/officeart/2018/5/layout/IconCircleLabelList"/>
    <dgm:cxn modelId="{98B47F79-5C33-47BC-975C-BAC278F06C29}" type="presParOf" srcId="{5A7C0F2E-1097-4E91-A84D-8EA0138AD3E0}" destId="{37E21988-EBE5-4044-B42E-FF1AFFD48413}" srcOrd="2" destOrd="0" presId="urn:microsoft.com/office/officeart/2018/5/layout/IconCircleLabelList"/>
    <dgm:cxn modelId="{FE244423-A826-48EF-9C53-2F78940568A6}" type="presParOf" srcId="{5A7C0F2E-1097-4E91-A84D-8EA0138AD3E0}" destId="{3A84DC81-265B-4203-A372-A0DEE1BDDCBE}" srcOrd="3" destOrd="0" presId="urn:microsoft.com/office/officeart/2018/5/layout/IconCircleLabelList"/>
    <dgm:cxn modelId="{7FD013B2-47DC-43D4-965C-7EF1081AA544}" type="presParOf" srcId="{6D34DE73-AF87-4787-8909-36D135AD7998}" destId="{EEE90569-1C35-46E1-A32A-5FE798CEC3B7}" srcOrd="1" destOrd="0" presId="urn:microsoft.com/office/officeart/2018/5/layout/IconCircleLabelList"/>
    <dgm:cxn modelId="{18EC2D3F-9362-47B8-A00F-E150EAE2DD88}" type="presParOf" srcId="{6D34DE73-AF87-4787-8909-36D135AD7998}" destId="{775FA093-1D06-4EF2-B375-E3F73274365B}" srcOrd="2" destOrd="0" presId="urn:microsoft.com/office/officeart/2018/5/layout/IconCircleLabelList"/>
    <dgm:cxn modelId="{B3402558-51F5-43A3-841E-75FC67483C7E}" type="presParOf" srcId="{775FA093-1D06-4EF2-B375-E3F73274365B}" destId="{6C65F5B6-BF23-400E-B31C-8970A7E476A9}" srcOrd="0" destOrd="0" presId="urn:microsoft.com/office/officeart/2018/5/layout/IconCircleLabelList"/>
    <dgm:cxn modelId="{B772EA73-FBB5-48FA-B549-98A773950B17}" type="presParOf" srcId="{775FA093-1D06-4EF2-B375-E3F73274365B}" destId="{A2589BA7-0CC4-4DDF-BDD4-8B390C65AD01}" srcOrd="1" destOrd="0" presId="urn:microsoft.com/office/officeart/2018/5/layout/IconCircleLabelList"/>
    <dgm:cxn modelId="{B658828C-6A13-4472-B973-803B7C0DDC1E}" type="presParOf" srcId="{775FA093-1D06-4EF2-B375-E3F73274365B}" destId="{BC149C61-5C7C-4F48-A6B9-74A8C8ACDDF5}" srcOrd="2" destOrd="0" presId="urn:microsoft.com/office/officeart/2018/5/layout/IconCircleLabelList"/>
    <dgm:cxn modelId="{C55F927F-42C3-479A-BCFC-15D89E9CAE9C}" type="presParOf" srcId="{775FA093-1D06-4EF2-B375-E3F73274365B}" destId="{42D0D761-6B2D-4830-99A3-21FE8E16F398}" srcOrd="3" destOrd="0" presId="urn:microsoft.com/office/officeart/2018/5/layout/IconCircleLabelList"/>
    <dgm:cxn modelId="{CA0EE3D3-C6B2-462A-811F-8D035E7D740B}" type="presParOf" srcId="{6D34DE73-AF87-4787-8909-36D135AD7998}" destId="{09DD5043-20E1-41A3-9B57-5D004A6AF271}" srcOrd="3" destOrd="0" presId="urn:microsoft.com/office/officeart/2018/5/layout/IconCircleLabelList"/>
    <dgm:cxn modelId="{4C04CEEA-EAE4-48AD-AD76-16A087DD12B9}" type="presParOf" srcId="{6D34DE73-AF87-4787-8909-36D135AD7998}" destId="{F5BAAC04-F595-4B60-BCA4-EA35A596EB14}" srcOrd="4" destOrd="0" presId="urn:microsoft.com/office/officeart/2018/5/layout/IconCircleLabelList"/>
    <dgm:cxn modelId="{37D4EDB2-2910-4BCD-99C2-1EED87786114}" type="presParOf" srcId="{F5BAAC04-F595-4B60-BCA4-EA35A596EB14}" destId="{2AD7B412-26EA-4676-B2A8-8E2E70DCE716}" srcOrd="0" destOrd="0" presId="urn:microsoft.com/office/officeart/2018/5/layout/IconCircleLabelList"/>
    <dgm:cxn modelId="{F38F65D5-A0D4-4A70-BB0B-CFFF0016D0DB}" type="presParOf" srcId="{F5BAAC04-F595-4B60-BCA4-EA35A596EB14}" destId="{AF24F519-8DAC-4E61-BDD7-14329AA118B3}" srcOrd="1" destOrd="0" presId="urn:microsoft.com/office/officeart/2018/5/layout/IconCircleLabelList"/>
    <dgm:cxn modelId="{7383B40F-4EFB-4ED7-8114-6F0C24F7F36C}" type="presParOf" srcId="{F5BAAC04-F595-4B60-BCA4-EA35A596EB14}" destId="{8DA56734-9722-4F91-AD4A-B6D5A78F5629}" srcOrd="2" destOrd="0" presId="urn:microsoft.com/office/officeart/2018/5/layout/IconCircleLabelList"/>
    <dgm:cxn modelId="{6050B2D1-1151-4B0D-B6FF-32567B2590D1}" type="presParOf" srcId="{F5BAAC04-F595-4B60-BCA4-EA35A596EB14}" destId="{5DEBFF46-9D09-4554-8136-508D98D434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3868CE-188A-4BFF-9F7C-46AB998031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BF3C21-2E4B-4313-8B5E-D8085401603A}">
      <dgm:prSet/>
      <dgm:spPr/>
      <dgm:t>
        <a:bodyPr/>
        <a:lstStyle/>
        <a:p>
          <a:r>
            <a:rPr lang="en-US"/>
            <a:t>End the discussion</a:t>
          </a:r>
        </a:p>
      </dgm:t>
    </dgm:pt>
    <dgm:pt modelId="{40ACACEE-5097-4670-984D-78CE4A1163D7}" type="parTrans" cxnId="{B6F04716-2E90-4511-B2DA-E2039F7585B7}">
      <dgm:prSet/>
      <dgm:spPr/>
      <dgm:t>
        <a:bodyPr/>
        <a:lstStyle/>
        <a:p>
          <a:endParaRPr lang="en-US"/>
        </a:p>
      </dgm:t>
    </dgm:pt>
    <dgm:pt modelId="{E061EB70-6602-4E7F-B106-6222053ADD9F}" type="sibTrans" cxnId="{B6F04716-2E90-4511-B2DA-E2039F7585B7}">
      <dgm:prSet/>
      <dgm:spPr/>
      <dgm:t>
        <a:bodyPr/>
        <a:lstStyle/>
        <a:p>
          <a:endParaRPr lang="en-US"/>
        </a:p>
      </dgm:t>
    </dgm:pt>
    <dgm:pt modelId="{AC9C1F7A-B6E1-4F0E-8EA7-53DEA28B09D0}">
      <dgm:prSet/>
      <dgm:spPr/>
      <dgm:t>
        <a:bodyPr/>
        <a:lstStyle/>
        <a:p>
          <a:r>
            <a:rPr lang="en-US"/>
            <a:t>That’s all about me </a:t>
          </a:r>
        </a:p>
      </dgm:t>
    </dgm:pt>
    <dgm:pt modelId="{9B9E83B4-5B22-46E6-8F70-AF39DBCAD401}" type="parTrans" cxnId="{BA2AC0B5-1831-4072-BA08-4C1357032A80}">
      <dgm:prSet/>
      <dgm:spPr/>
      <dgm:t>
        <a:bodyPr/>
        <a:lstStyle/>
        <a:p>
          <a:endParaRPr lang="en-US"/>
        </a:p>
      </dgm:t>
    </dgm:pt>
    <dgm:pt modelId="{2443C218-0E17-47C2-91FC-795EED4AC891}" type="sibTrans" cxnId="{BA2AC0B5-1831-4072-BA08-4C1357032A80}">
      <dgm:prSet/>
      <dgm:spPr/>
      <dgm:t>
        <a:bodyPr/>
        <a:lstStyle/>
        <a:p>
          <a:endParaRPr lang="en-US"/>
        </a:p>
      </dgm:t>
    </dgm:pt>
    <dgm:pt modelId="{09D1081D-532D-4B5F-BEFF-A58F787E8469}" type="pres">
      <dgm:prSet presAssocID="{F53868CE-188A-4BFF-9F7C-46AB998031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6594E4-DE42-4316-A9BE-6048D01B1682}" type="pres">
      <dgm:prSet presAssocID="{B2BF3C21-2E4B-4313-8B5E-D8085401603A}" presName="hierRoot1" presStyleCnt="0"/>
      <dgm:spPr/>
    </dgm:pt>
    <dgm:pt modelId="{91679D13-047C-4CEB-85DF-5039623B902C}" type="pres">
      <dgm:prSet presAssocID="{B2BF3C21-2E4B-4313-8B5E-D8085401603A}" presName="composite" presStyleCnt="0"/>
      <dgm:spPr/>
    </dgm:pt>
    <dgm:pt modelId="{2BD32DC8-4C24-4D92-A816-58E62D4F2C79}" type="pres">
      <dgm:prSet presAssocID="{B2BF3C21-2E4B-4313-8B5E-D8085401603A}" presName="background" presStyleLbl="node0" presStyleIdx="0" presStyleCnt="2"/>
      <dgm:spPr/>
    </dgm:pt>
    <dgm:pt modelId="{A51B8A39-12EB-4582-B43F-77AE28ED58DE}" type="pres">
      <dgm:prSet presAssocID="{B2BF3C21-2E4B-4313-8B5E-D8085401603A}" presName="text" presStyleLbl="fgAcc0" presStyleIdx="0" presStyleCnt="2">
        <dgm:presLayoutVars>
          <dgm:chPref val="3"/>
        </dgm:presLayoutVars>
      </dgm:prSet>
      <dgm:spPr/>
    </dgm:pt>
    <dgm:pt modelId="{70E37FDB-5F6D-475E-9DCF-479E191D7D42}" type="pres">
      <dgm:prSet presAssocID="{B2BF3C21-2E4B-4313-8B5E-D8085401603A}" presName="hierChild2" presStyleCnt="0"/>
      <dgm:spPr/>
    </dgm:pt>
    <dgm:pt modelId="{593B4B34-68C2-4B50-8E1D-E5A20EE65E3C}" type="pres">
      <dgm:prSet presAssocID="{AC9C1F7A-B6E1-4F0E-8EA7-53DEA28B09D0}" presName="hierRoot1" presStyleCnt="0"/>
      <dgm:spPr/>
    </dgm:pt>
    <dgm:pt modelId="{D199A775-D194-4EF8-8DBE-829DEED53092}" type="pres">
      <dgm:prSet presAssocID="{AC9C1F7A-B6E1-4F0E-8EA7-53DEA28B09D0}" presName="composite" presStyleCnt="0"/>
      <dgm:spPr/>
    </dgm:pt>
    <dgm:pt modelId="{F4C38166-E5E0-4447-A169-48B0D85E8D34}" type="pres">
      <dgm:prSet presAssocID="{AC9C1F7A-B6E1-4F0E-8EA7-53DEA28B09D0}" presName="background" presStyleLbl="node0" presStyleIdx="1" presStyleCnt="2"/>
      <dgm:spPr/>
    </dgm:pt>
    <dgm:pt modelId="{F9543C2C-2C50-4A8E-8C23-5FB3D39224F7}" type="pres">
      <dgm:prSet presAssocID="{AC9C1F7A-B6E1-4F0E-8EA7-53DEA28B09D0}" presName="text" presStyleLbl="fgAcc0" presStyleIdx="1" presStyleCnt="2">
        <dgm:presLayoutVars>
          <dgm:chPref val="3"/>
        </dgm:presLayoutVars>
      </dgm:prSet>
      <dgm:spPr/>
    </dgm:pt>
    <dgm:pt modelId="{12237CE6-8B8E-4316-8162-1F5EBC0FD622}" type="pres">
      <dgm:prSet presAssocID="{AC9C1F7A-B6E1-4F0E-8EA7-53DEA28B09D0}" presName="hierChild2" presStyleCnt="0"/>
      <dgm:spPr/>
    </dgm:pt>
  </dgm:ptLst>
  <dgm:cxnLst>
    <dgm:cxn modelId="{B6F04716-2E90-4511-B2DA-E2039F7585B7}" srcId="{F53868CE-188A-4BFF-9F7C-46AB9980312C}" destId="{B2BF3C21-2E4B-4313-8B5E-D8085401603A}" srcOrd="0" destOrd="0" parTransId="{40ACACEE-5097-4670-984D-78CE4A1163D7}" sibTransId="{E061EB70-6602-4E7F-B106-6222053ADD9F}"/>
    <dgm:cxn modelId="{AA0EE291-6F2D-4826-836B-CD3F042BD42D}" type="presOf" srcId="{AC9C1F7A-B6E1-4F0E-8EA7-53DEA28B09D0}" destId="{F9543C2C-2C50-4A8E-8C23-5FB3D39224F7}" srcOrd="0" destOrd="0" presId="urn:microsoft.com/office/officeart/2005/8/layout/hierarchy1"/>
    <dgm:cxn modelId="{477EFE92-7686-47EA-BA48-448A13116AA5}" type="presOf" srcId="{F53868CE-188A-4BFF-9F7C-46AB9980312C}" destId="{09D1081D-532D-4B5F-BEFF-A58F787E8469}" srcOrd="0" destOrd="0" presId="urn:microsoft.com/office/officeart/2005/8/layout/hierarchy1"/>
    <dgm:cxn modelId="{2B44E59A-0BED-420B-B839-385E1EB88C38}" type="presOf" srcId="{B2BF3C21-2E4B-4313-8B5E-D8085401603A}" destId="{A51B8A39-12EB-4582-B43F-77AE28ED58DE}" srcOrd="0" destOrd="0" presId="urn:microsoft.com/office/officeart/2005/8/layout/hierarchy1"/>
    <dgm:cxn modelId="{BA2AC0B5-1831-4072-BA08-4C1357032A80}" srcId="{F53868CE-188A-4BFF-9F7C-46AB9980312C}" destId="{AC9C1F7A-B6E1-4F0E-8EA7-53DEA28B09D0}" srcOrd="1" destOrd="0" parTransId="{9B9E83B4-5B22-46E6-8F70-AF39DBCAD401}" sibTransId="{2443C218-0E17-47C2-91FC-795EED4AC891}"/>
    <dgm:cxn modelId="{E4207051-9D43-4C33-A19C-9A150BAF8699}" type="presParOf" srcId="{09D1081D-532D-4B5F-BEFF-A58F787E8469}" destId="{5B6594E4-DE42-4316-A9BE-6048D01B1682}" srcOrd="0" destOrd="0" presId="urn:microsoft.com/office/officeart/2005/8/layout/hierarchy1"/>
    <dgm:cxn modelId="{541E3446-1887-4B56-A66D-DAEB5B4662CC}" type="presParOf" srcId="{5B6594E4-DE42-4316-A9BE-6048D01B1682}" destId="{91679D13-047C-4CEB-85DF-5039623B902C}" srcOrd="0" destOrd="0" presId="urn:microsoft.com/office/officeart/2005/8/layout/hierarchy1"/>
    <dgm:cxn modelId="{0804D9A3-22E2-418A-BB8A-202FF4E391BF}" type="presParOf" srcId="{91679D13-047C-4CEB-85DF-5039623B902C}" destId="{2BD32DC8-4C24-4D92-A816-58E62D4F2C79}" srcOrd="0" destOrd="0" presId="urn:microsoft.com/office/officeart/2005/8/layout/hierarchy1"/>
    <dgm:cxn modelId="{C5471FCB-6D0D-4E14-B853-B4A04E6412BB}" type="presParOf" srcId="{91679D13-047C-4CEB-85DF-5039623B902C}" destId="{A51B8A39-12EB-4582-B43F-77AE28ED58DE}" srcOrd="1" destOrd="0" presId="urn:microsoft.com/office/officeart/2005/8/layout/hierarchy1"/>
    <dgm:cxn modelId="{2973C522-4C0C-4B62-A0BD-8811E2B971E8}" type="presParOf" srcId="{5B6594E4-DE42-4316-A9BE-6048D01B1682}" destId="{70E37FDB-5F6D-475E-9DCF-479E191D7D42}" srcOrd="1" destOrd="0" presId="urn:microsoft.com/office/officeart/2005/8/layout/hierarchy1"/>
    <dgm:cxn modelId="{F6DC0653-6411-45CA-B63C-7A738069EAEE}" type="presParOf" srcId="{09D1081D-532D-4B5F-BEFF-A58F787E8469}" destId="{593B4B34-68C2-4B50-8E1D-E5A20EE65E3C}" srcOrd="1" destOrd="0" presId="urn:microsoft.com/office/officeart/2005/8/layout/hierarchy1"/>
    <dgm:cxn modelId="{249B29B1-51DF-412B-AA5B-EF3D40BE7A8A}" type="presParOf" srcId="{593B4B34-68C2-4B50-8E1D-E5A20EE65E3C}" destId="{D199A775-D194-4EF8-8DBE-829DEED53092}" srcOrd="0" destOrd="0" presId="urn:microsoft.com/office/officeart/2005/8/layout/hierarchy1"/>
    <dgm:cxn modelId="{0011EBAA-0A2D-4EA2-8190-04D8D0081CB8}" type="presParOf" srcId="{D199A775-D194-4EF8-8DBE-829DEED53092}" destId="{F4C38166-E5E0-4447-A169-48B0D85E8D34}" srcOrd="0" destOrd="0" presId="urn:microsoft.com/office/officeart/2005/8/layout/hierarchy1"/>
    <dgm:cxn modelId="{4D2E84FB-1FC1-401F-B1A3-4C8AA34CE055}" type="presParOf" srcId="{D199A775-D194-4EF8-8DBE-829DEED53092}" destId="{F9543C2C-2C50-4A8E-8C23-5FB3D39224F7}" srcOrd="1" destOrd="0" presId="urn:microsoft.com/office/officeart/2005/8/layout/hierarchy1"/>
    <dgm:cxn modelId="{6C57151B-5756-44AC-AD10-F23EB7F02237}" type="presParOf" srcId="{593B4B34-68C2-4B50-8E1D-E5A20EE65E3C}" destId="{12237CE6-8B8E-4316-8162-1F5EBC0FD6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561F8-9AE9-4EF8-8DEE-82331C1482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9BDCA12-B4D1-411D-9304-65CF782C8E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Your mindset towards work</a:t>
          </a:r>
        </a:p>
      </dgm:t>
    </dgm:pt>
    <dgm:pt modelId="{019F54A8-170D-4329-A519-872CDFC3647D}" type="parTrans" cxnId="{2B390810-7FD2-4155-B9FE-A98A4B3F21B8}">
      <dgm:prSet/>
      <dgm:spPr/>
      <dgm:t>
        <a:bodyPr/>
        <a:lstStyle/>
        <a:p>
          <a:endParaRPr lang="en-US"/>
        </a:p>
      </dgm:t>
    </dgm:pt>
    <dgm:pt modelId="{5260AF87-FD3E-4684-8726-25BB1672FF21}" type="sibTrans" cxnId="{2B390810-7FD2-4155-B9FE-A98A4B3F21B8}">
      <dgm:prSet/>
      <dgm:spPr/>
      <dgm:t>
        <a:bodyPr/>
        <a:lstStyle/>
        <a:p>
          <a:endParaRPr lang="en-US"/>
        </a:p>
      </dgm:t>
    </dgm:pt>
    <dgm:pt modelId="{C7AAB47A-1030-4BD2-9ECB-E18893ED97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Your skillset to match the profile requirement</a:t>
          </a:r>
        </a:p>
      </dgm:t>
    </dgm:pt>
    <dgm:pt modelId="{FFE59878-A070-4075-885A-D8E67427E42C}" type="parTrans" cxnId="{986D5484-A326-43A9-A132-484F5CD10AC7}">
      <dgm:prSet/>
      <dgm:spPr/>
      <dgm:t>
        <a:bodyPr/>
        <a:lstStyle/>
        <a:p>
          <a:endParaRPr lang="en-US"/>
        </a:p>
      </dgm:t>
    </dgm:pt>
    <dgm:pt modelId="{DE226779-6122-4F54-8BE3-C620997D117F}" type="sibTrans" cxnId="{986D5484-A326-43A9-A132-484F5CD10AC7}">
      <dgm:prSet/>
      <dgm:spPr/>
      <dgm:t>
        <a:bodyPr/>
        <a:lstStyle/>
        <a:p>
          <a:endParaRPr lang="en-US"/>
        </a:p>
      </dgm:t>
    </dgm:pt>
    <dgm:pt modelId="{DF0843E5-8BC1-4E97-AA98-F5D1FEA23AD1}" type="pres">
      <dgm:prSet presAssocID="{581561F8-9AE9-4EF8-8DEE-82331C1482A9}" presName="root" presStyleCnt="0">
        <dgm:presLayoutVars>
          <dgm:dir/>
          <dgm:resizeHandles val="exact"/>
        </dgm:presLayoutVars>
      </dgm:prSet>
      <dgm:spPr/>
    </dgm:pt>
    <dgm:pt modelId="{EDB4FDA1-1BEF-482A-8A5A-49E72140D72E}" type="pres">
      <dgm:prSet presAssocID="{29BDCA12-B4D1-411D-9304-65CF782C8E6C}" presName="compNode" presStyleCnt="0"/>
      <dgm:spPr/>
    </dgm:pt>
    <dgm:pt modelId="{8A5F2B1D-F30F-4E3F-838D-2D59E3F0A2D8}" type="pres">
      <dgm:prSet presAssocID="{29BDCA12-B4D1-411D-9304-65CF782C8E6C}" presName="iconBgRect" presStyleLbl="bgShp" presStyleIdx="0" presStyleCnt="2"/>
      <dgm:spPr/>
    </dgm:pt>
    <dgm:pt modelId="{852619F8-9FD6-4D6F-9C80-9CD950188C52}" type="pres">
      <dgm:prSet presAssocID="{29BDCA12-B4D1-411D-9304-65CF782C8E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6FD9D0-548C-4FEB-8846-92AC60A7BE3D}" type="pres">
      <dgm:prSet presAssocID="{29BDCA12-B4D1-411D-9304-65CF782C8E6C}" presName="spaceRect" presStyleCnt="0"/>
      <dgm:spPr/>
    </dgm:pt>
    <dgm:pt modelId="{DD2114E2-16C3-4925-9635-0DA48EEE7E11}" type="pres">
      <dgm:prSet presAssocID="{29BDCA12-B4D1-411D-9304-65CF782C8E6C}" presName="textRect" presStyleLbl="revTx" presStyleIdx="0" presStyleCnt="2">
        <dgm:presLayoutVars>
          <dgm:chMax val="1"/>
          <dgm:chPref val="1"/>
        </dgm:presLayoutVars>
      </dgm:prSet>
      <dgm:spPr/>
    </dgm:pt>
    <dgm:pt modelId="{C353B3BA-7037-471C-B66F-2351E4084C5E}" type="pres">
      <dgm:prSet presAssocID="{5260AF87-FD3E-4684-8726-25BB1672FF21}" presName="sibTrans" presStyleCnt="0"/>
      <dgm:spPr/>
    </dgm:pt>
    <dgm:pt modelId="{0174B5B0-BA57-4774-818D-8E5780E00B37}" type="pres">
      <dgm:prSet presAssocID="{C7AAB47A-1030-4BD2-9ECB-E18893ED97BB}" presName="compNode" presStyleCnt="0"/>
      <dgm:spPr/>
    </dgm:pt>
    <dgm:pt modelId="{E0B911A1-C562-4975-AB7F-83B4C27847DA}" type="pres">
      <dgm:prSet presAssocID="{C7AAB47A-1030-4BD2-9ECB-E18893ED97BB}" presName="iconBgRect" presStyleLbl="bgShp" presStyleIdx="1" presStyleCnt="2"/>
      <dgm:spPr/>
    </dgm:pt>
    <dgm:pt modelId="{31DD1658-B4D8-4157-8713-6D9D67D4546B}" type="pres">
      <dgm:prSet presAssocID="{C7AAB47A-1030-4BD2-9ECB-E18893ED97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37C6AD-7980-4D1E-B7D1-33062FF87747}" type="pres">
      <dgm:prSet presAssocID="{C7AAB47A-1030-4BD2-9ECB-E18893ED97BB}" presName="spaceRect" presStyleCnt="0"/>
      <dgm:spPr/>
    </dgm:pt>
    <dgm:pt modelId="{97BA6F6B-738E-4936-B7F2-61F2DAA09C54}" type="pres">
      <dgm:prSet presAssocID="{C7AAB47A-1030-4BD2-9ECB-E18893ED97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390810-7FD2-4155-B9FE-A98A4B3F21B8}" srcId="{581561F8-9AE9-4EF8-8DEE-82331C1482A9}" destId="{29BDCA12-B4D1-411D-9304-65CF782C8E6C}" srcOrd="0" destOrd="0" parTransId="{019F54A8-170D-4329-A519-872CDFC3647D}" sibTransId="{5260AF87-FD3E-4684-8726-25BB1672FF21}"/>
    <dgm:cxn modelId="{209BC111-1314-4242-9E0C-2CFEB8B87D7D}" type="presOf" srcId="{C7AAB47A-1030-4BD2-9ECB-E18893ED97BB}" destId="{97BA6F6B-738E-4936-B7F2-61F2DAA09C54}" srcOrd="0" destOrd="0" presId="urn:microsoft.com/office/officeart/2018/5/layout/IconCircleLabelList"/>
    <dgm:cxn modelId="{986D5484-A326-43A9-A132-484F5CD10AC7}" srcId="{581561F8-9AE9-4EF8-8DEE-82331C1482A9}" destId="{C7AAB47A-1030-4BD2-9ECB-E18893ED97BB}" srcOrd="1" destOrd="0" parTransId="{FFE59878-A070-4075-885A-D8E67427E42C}" sibTransId="{DE226779-6122-4F54-8BE3-C620997D117F}"/>
    <dgm:cxn modelId="{E9894393-62AF-47DE-BA1A-595AB4BD2335}" type="presOf" srcId="{29BDCA12-B4D1-411D-9304-65CF782C8E6C}" destId="{DD2114E2-16C3-4925-9635-0DA48EEE7E11}" srcOrd="0" destOrd="0" presId="urn:microsoft.com/office/officeart/2018/5/layout/IconCircleLabelList"/>
    <dgm:cxn modelId="{D20E95EC-C818-4024-A1BF-0ADC2D211888}" type="presOf" srcId="{581561F8-9AE9-4EF8-8DEE-82331C1482A9}" destId="{DF0843E5-8BC1-4E97-AA98-F5D1FEA23AD1}" srcOrd="0" destOrd="0" presId="urn:microsoft.com/office/officeart/2018/5/layout/IconCircleLabelList"/>
    <dgm:cxn modelId="{A75B4404-12D2-4962-B0E7-362958B183FB}" type="presParOf" srcId="{DF0843E5-8BC1-4E97-AA98-F5D1FEA23AD1}" destId="{EDB4FDA1-1BEF-482A-8A5A-49E72140D72E}" srcOrd="0" destOrd="0" presId="urn:microsoft.com/office/officeart/2018/5/layout/IconCircleLabelList"/>
    <dgm:cxn modelId="{394E6ED7-1C14-4354-B030-87FFE4A3A873}" type="presParOf" srcId="{EDB4FDA1-1BEF-482A-8A5A-49E72140D72E}" destId="{8A5F2B1D-F30F-4E3F-838D-2D59E3F0A2D8}" srcOrd="0" destOrd="0" presId="urn:microsoft.com/office/officeart/2018/5/layout/IconCircleLabelList"/>
    <dgm:cxn modelId="{EDF97F2B-D407-4FDE-8FC8-945A5A218643}" type="presParOf" srcId="{EDB4FDA1-1BEF-482A-8A5A-49E72140D72E}" destId="{852619F8-9FD6-4D6F-9C80-9CD950188C52}" srcOrd="1" destOrd="0" presId="urn:microsoft.com/office/officeart/2018/5/layout/IconCircleLabelList"/>
    <dgm:cxn modelId="{DBA87522-394B-42DE-8AA1-0A12970D7FA2}" type="presParOf" srcId="{EDB4FDA1-1BEF-482A-8A5A-49E72140D72E}" destId="{A86FD9D0-548C-4FEB-8846-92AC60A7BE3D}" srcOrd="2" destOrd="0" presId="urn:microsoft.com/office/officeart/2018/5/layout/IconCircleLabelList"/>
    <dgm:cxn modelId="{82450AE5-4FC3-4B2B-B86E-9D4FF224E241}" type="presParOf" srcId="{EDB4FDA1-1BEF-482A-8A5A-49E72140D72E}" destId="{DD2114E2-16C3-4925-9635-0DA48EEE7E11}" srcOrd="3" destOrd="0" presId="urn:microsoft.com/office/officeart/2018/5/layout/IconCircleLabelList"/>
    <dgm:cxn modelId="{5CC8BEBF-D5F3-4B30-9FFC-0F50CDB93053}" type="presParOf" srcId="{DF0843E5-8BC1-4E97-AA98-F5D1FEA23AD1}" destId="{C353B3BA-7037-471C-B66F-2351E4084C5E}" srcOrd="1" destOrd="0" presId="urn:microsoft.com/office/officeart/2018/5/layout/IconCircleLabelList"/>
    <dgm:cxn modelId="{E78500D1-B50A-4DF9-A444-92669DCFA54A}" type="presParOf" srcId="{DF0843E5-8BC1-4E97-AA98-F5D1FEA23AD1}" destId="{0174B5B0-BA57-4774-818D-8E5780E00B37}" srcOrd="2" destOrd="0" presId="urn:microsoft.com/office/officeart/2018/5/layout/IconCircleLabelList"/>
    <dgm:cxn modelId="{1BADCFC8-7E7C-4031-8E90-19498C55305C}" type="presParOf" srcId="{0174B5B0-BA57-4774-818D-8E5780E00B37}" destId="{E0B911A1-C562-4975-AB7F-83B4C27847DA}" srcOrd="0" destOrd="0" presId="urn:microsoft.com/office/officeart/2018/5/layout/IconCircleLabelList"/>
    <dgm:cxn modelId="{3C760675-55BF-452E-B303-4B809AEC553E}" type="presParOf" srcId="{0174B5B0-BA57-4774-818D-8E5780E00B37}" destId="{31DD1658-B4D8-4157-8713-6D9D67D4546B}" srcOrd="1" destOrd="0" presId="urn:microsoft.com/office/officeart/2018/5/layout/IconCircleLabelList"/>
    <dgm:cxn modelId="{454C32F0-FC31-4256-8843-A3B9B62FDAE7}" type="presParOf" srcId="{0174B5B0-BA57-4774-818D-8E5780E00B37}" destId="{F937C6AD-7980-4D1E-B7D1-33062FF87747}" srcOrd="2" destOrd="0" presId="urn:microsoft.com/office/officeart/2018/5/layout/IconCircleLabelList"/>
    <dgm:cxn modelId="{A370755D-2345-4237-BC52-737FF4F94AF8}" type="presParOf" srcId="{0174B5B0-BA57-4774-818D-8E5780E00B37}" destId="{97BA6F6B-738E-4936-B7F2-61F2DAA09C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6D750-A1C3-44D5-9A2B-9D527F26EEB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BE77F7-84F1-407E-98B7-A6CDEFDAF479}">
      <dgm:prSet/>
      <dgm:spPr/>
      <dgm:t>
        <a:bodyPr/>
        <a:lstStyle/>
        <a:p>
          <a:pPr>
            <a:defRPr cap="all"/>
          </a:pPr>
          <a:r>
            <a:rPr lang="en-US"/>
            <a:t>Good Morning (Before 12 Noon)</a:t>
          </a:r>
        </a:p>
      </dgm:t>
    </dgm:pt>
    <dgm:pt modelId="{CC04F415-D110-4DCE-8689-CA0476F6ECAC}" type="parTrans" cxnId="{FC15330C-ACB4-4F16-9217-AFF6A5446BFA}">
      <dgm:prSet/>
      <dgm:spPr/>
      <dgm:t>
        <a:bodyPr/>
        <a:lstStyle/>
        <a:p>
          <a:endParaRPr lang="en-US"/>
        </a:p>
      </dgm:t>
    </dgm:pt>
    <dgm:pt modelId="{F162E1D2-81E5-4F4B-9487-E307C3698A8D}" type="sibTrans" cxnId="{FC15330C-ACB4-4F16-9217-AFF6A5446BFA}">
      <dgm:prSet/>
      <dgm:spPr/>
      <dgm:t>
        <a:bodyPr/>
        <a:lstStyle/>
        <a:p>
          <a:endParaRPr lang="en-US"/>
        </a:p>
      </dgm:t>
    </dgm:pt>
    <dgm:pt modelId="{83BE5E7D-8C1C-4239-9698-2CABB85CA390}">
      <dgm:prSet/>
      <dgm:spPr/>
      <dgm:t>
        <a:bodyPr/>
        <a:lstStyle/>
        <a:p>
          <a:pPr>
            <a:defRPr cap="all"/>
          </a:pPr>
          <a:r>
            <a:rPr lang="en-US"/>
            <a:t>Good Afternoon (12 Noon to 4 Pm )</a:t>
          </a:r>
        </a:p>
      </dgm:t>
    </dgm:pt>
    <dgm:pt modelId="{57EFCB04-FC49-453D-B77C-8AAAB5D84DAB}" type="parTrans" cxnId="{983A96AA-3796-470D-932F-DE9E10AED1CB}">
      <dgm:prSet/>
      <dgm:spPr/>
      <dgm:t>
        <a:bodyPr/>
        <a:lstStyle/>
        <a:p>
          <a:endParaRPr lang="en-US"/>
        </a:p>
      </dgm:t>
    </dgm:pt>
    <dgm:pt modelId="{CD069170-FA7C-4203-A449-C013D8DFBD88}" type="sibTrans" cxnId="{983A96AA-3796-470D-932F-DE9E10AED1CB}">
      <dgm:prSet/>
      <dgm:spPr/>
      <dgm:t>
        <a:bodyPr/>
        <a:lstStyle/>
        <a:p>
          <a:endParaRPr lang="en-US"/>
        </a:p>
      </dgm:t>
    </dgm:pt>
    <dgm:pt modelId="{D61E6AE0-A02A-407E-8EE7-5E1C5D85A372}">
      <dgm:prSet/>
      <dgm:spPr/>
      <dgm:t>
        <a:bodyPr/>
        <a:lstStyle/>
        <a:p>
          <a:pPr>
            <a:defRPr cap="all"/>
          </a:pPr>
          <a:r>
            <a:rPr lang="en-US" dirty="0"/>
            <a:t>Good Evening (after 4 PM to Midnight)</a:t>
          </a:r>
        </a:p>
      </dgm:t>
    </dgm:pt>
    <dgm:pt modelId="{FC0C9798-E0D1-432B-95EB-A94429FF4E4C}" type="parTrans" cxnId="{289805B0-D3E4-4DFC-B326-7DC82CC67F71}">
      <dgm:prSet/>
      <dgm:spPr/>
      <dgm:t>
        <a:bodyPr/>
        <a:lstStyle/>
        <a:p>
          <a:endParaRPr lang="en-US"/>
        </a:p>
      </dgm:t>
    </dgm:pt>
    <dgm:pt modelId="{D7911624-7E65-45EA-9BB6-08BB75F87976}" type="sibTrans" cxnId="{289805B0-D3E4-4DFC-B326-7DC82CC67F71}">
      <dgm:prSet/>
      <dgm:spPr/>
      <dgm:t>
        <a:bodyPr/>
        <a:lstStyle/>
        <a:p>
          <a:endParaRPr lang="en-US"/>
        </a:p>
      </dgm:t>
    </dgm:pt>
    <dgm:pt modelId="{4E85B2B8-64E9-4F1D-A34B-4B8674C6C17E}" type="pres">
      <dgm:prSet presAssocID="{9856D750-A1C3-44D5-9A2B-9D527F26EEB7}" presName="root" presStyleCnt="0">
        <dgm:presLayoutVars>
          <dgm:dir/>
          <dgm:resizeHandles val="exact"/>
        </dgm:presLayoutVars>
      </dgm:prSet>
      <dgm:spPr/>
    </dgm:pt>
    <dgm:pt modelId="{F18BEA84-1F20-445C-961A-F863664B7B22}" type="pres">
      <dgm:prSet presAssocID="{9BBE77F7-84F1-407E-98B7-A6CDEFDAF479}" presName="compNode" presStyleCnt="0"/>
      <dgm:spPr/>
    </dgm:pt>
    <dgm:pt modelId="{51795297-5A6B-492D-A6EA-65B0C89C8FFA}" type="pres">
      <dgm:prSet presAssocID="{9BBE77F7-84F1-407E-98B7-A6CDEFDAF47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40CDDB-B11E-4491-AEA4-F8F60560E533}" type="pres">
      <dgm:prSet presAssocID="{9BBE77F7-84F1-407E-98B7-A6CDEFDAF4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A7C2C06D-0EAA-45C1-944D-82B2178BCD47}" type="pres">
      <dgm:prSet presAssocID="{9BBE77F7-84F1-407E-98B7-A6CDEFDAF479}" presName="spaceRect" presStyleCnt="0"/>
      <dgm:spPr/>
    </dgm:pt>
    <dgm:pt modelId="{BB95D669-EB96-4C0C-AC5F-1A2F7A710419}" type="pres">
      <dgm:prSet presAssocID="{9BBE77F7-84F1-407E-98B7-A6CDEFDAF479}" presName="textRect" presStyleLbl="revTx" presStyleIdx="0" presStyleCnt="3">
        <dgm:presLayoutVars>
          <dgm:chMax val="1"/>
          <dgm:chPref val="1"/>
        </dgm:presLayoutVars>
      </dgm:prSet>
      <dgm:spPr/>
    </dgm:pt>
    <dgm:pt modelId="{6E8B86E6-E0AE-4260-BA11-5D438805BC08}" type="pres">
      <dgm:prSet presAssocID="{F162E1D2-81E5-4F4B-9487-E307C3698A8D}" presName="sibTrans" presStyleCnt="0"/>
      <dgm:spPr/>
    </dgm:pt>
    <dgm:pt modelId="{0970E38A-3B68-4B80-BE65-EBDE08442E57}" type="pres">
      <dgm:prSet presAssocID="{83BE5E7D-8C1C-4239-9698-2CABB85CA390}" presName="compNode" presStyleCnt="0"/>
      <dgm:spPr/>
    </dgm:pt>
    <dgm:pt modelId="{A3AF9E44-89CB-4DE3-BFD6-1E91826C6967}" type="pres">
      <dgm:prSet presAssocID="{83BE5E7D-8C1C-4239-9698-2CABB85CA39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87D9896-E2A9-4C32-AD26-D003FA1E3B18}" type="pres">
      <dgm:prSet presAssocID="{83BE5E7D-8C1C-4239-9698-2CABB85CA3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FB09B640-9AA5-44D2-B318-B62EDF2E0EA6}" type="pres">
      <dgm:prSet presAssocID="{83BE5E7D-8C1C-4239-9698-2CABB85CA390}" presName="spaceRect" presStyleCnt="0"/>
      <dgm:spPr/>
    </dgm:pt>
    <dgm:pt modelId="{0708E3C1-3B0D-4E64-A7CD-6078952E7C2F}" type="pres">
      <dgm:prSet presAssocID="{83BE5E7D-8C1C-4239-9698-2CABB85CA390}" presName="textRect" presStyleLbl="revTx" presStyleIdx="1" presStyleCnt="3">
        <dgm:presLayoutVars>
          <dgm:chMax val="1"/>
          <dgm:chPref val="1"/>
        </dgm:presLayoutVars>
      </dgm:prSet>
      <dgm:spPr/>
    </dgm:pt>
    <dgm:pt modelId="{18E7A42A-49EF-4261-9BCF-5CE9BBF66115}" type="pres">
      <dgm:prSet presAssocID="{CD069170-FA7C-4203-A449-C013D8DFBD88}" presName="sibTrans" presStyleCnt="0"/>
      <dgm:spPr/>
    </dgm:pt>
    <dgm:pt modelId="{3F1F111B-E4CA-4DBF-BF33-EB175EDBD245}" type="pres">
      <dgm:prSet presAssocID="{D61E6AE0-A02A-407E-8EE7-5E1C5D85A372}" presName="compNode" presStyleCnt="0"/>
      <dgm:spPr/>
    </dgm:pt>
    <dgm:pt modelId="{D5611DA3-5AED-4D50-8C67-28BDCB5FB8B1}" type="pres">
      <dgm:prSet presAssocID="{D61E6AE0-A02A-407E-8EE7-5E1C5D85A37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19CB584-04EC-419D-8E90-EEFB5EEBB07A}" type="pres">
      <dgm:prSet presAssocID="{D61E6AE0-A02A-407E-8EE7-5E1C5D85A3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6226B01-EEA3-488B-BD1A-B62A913CF122}" type="pres">
      <dgm:prSet presAssocID="{D61E6AE0-A02A-407E-8EE7-5E1C5D85A372}" presName="spaceRect" presStyleCnt="0"/>
      <dgm:spPr/>
    </dgm:pt>
    <dgm:pt modelId="{741F8B93-2928-4AF2-B6E5-6DCB44B69C92}" type="pres">
      <dgm:prSet presAssocID="{D61E6AE0-A02A-407E-8EE7-5E1C5D85A3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87C307-53D7-48BD-8A36-7D65063C4283}" type="presOf" srcId="{D61E6AE0-A02A-407E-8EE7-5E1C5D85A372}" destId="{741F8B93-2928-4AF2-B6E5-6DCB44B69C92}" srcOrd="0" destOrd="0" presId="urn:microsoft.com/office/officeart/2018/5/layout/IconLeafLabelList"/>
    <dgm:cxn modelId="{FC15330C-ACB4-4F16-9217-AFF6A5446BFA}" srcId="{9856D750-A1C3-44D5-9A2B-9D527F26EEB7}" destId="{9BBE77F7-84F1-407E-98B7-A6CDEFDAF479}" srcOrd="0" destOrd="0" parTransId="{CC04F415-D110-4DCE-8689-CA0476F6ECAC}" sibTransId="{F162E1D2-81E5-4F4B-9487-E307C3698A8D}"/>
    <dgm:cxn modelId="{A188C919-5B66-4818-A726-EA8BC485879E}" type="presOf" srcId="{9BBE77F7-84F1-407E-98B7-A6CDEFDAF479}" destId="{BB95D669-EB96-4C0C-AC5F-1A2F7A710419}" srcOrd="0" destOrd="0" presId="urn:microsoft.com/office/officeart/2018/5/layout/IconLeafLabelList"/>
    <dgm:cxn modelId="{F755626A-8D62-4C79-B701-021CA4C30688}" type="presOf" srcId="{9856D750-A1C3-44D5-9A2B-9D527F26EEB7}" destId="{4E85B2B8-64E9-4F1D-A34B-4B8674C6C17E}" srcOrd="0" destOrd="0" presId="urn:microsoft.com/office/officeart/2018/5/layout/IconLeafLabelList"/>
    <dgm:cxn modelId="{983A96AA-3796-470D-932F-DE9E10AED1CB}" srcId="{9856D750-A1C3-44D5-9A2B-9D527F26EEB7}" destId="{83BE5E7D-8C1C-4239-9698-2CABB85CA390}" srcOrd="1" destOrd="0" parTransId="{57EFCB04-FC49-453D-B77C-8AAAB5D84DAB}" sibTransId="{CD069170-FA7C-4203-A449-C013D8DFBD88}"/>
    <dgm:cxn modelId="{289805B0-D3E4-4DFC-B326-7DC82CC67F71}" srcId="{9856D750-A1C3-44D5-9A2B-9D527F26EEB7}" destId="{D61E6AE0-A02A-407E-8EE7-5E1C5D85A372}" srcOrd="2" destOrd="0" parTransId="{FC0C9798-E0D1-432B-95EB-A94429FF4E4C}" sibTransId="{D7911624-7E65-45EA-9BB6-08BB75F87976}"/>
    <dgm:cxn modelId="{DC6262BF-C5C1-455A-8834-87D0F0E34412}" type="presOf" srcId="{83BE5E7D-8C1C-4239-9698-2CABB85CA390}" destId="{0708E3C1-3B0D-4E64-A7CD-6078952E7C2F}" srcOrd="0" destOrd="0" presId="urn:microsoft.com/office/officeart/2018/5/layout/IconLeafLabelList"/>
    <dgm:cxn modelId="{DDF0659D-C19E-4D8F-86BD-5B8957F5CF44}" type="presParOf" srcId="{4E85B2B8-64E9-4F1D-A34B-4B8674C6C17E}" destId="{F18BEA84-1F20-445C-961A-F863664B7B22}" srcOrd="0" destOrd="0" presId="urn:microsoft.com/office/officeart/2018/5/layout/IconLeafLabelList"/>
    <dgm:cxn modelId="{3AA2FF1F-46B8-4600-B1BD-A71ED72AD522}" type="presParOf" srcId="{F18BEA84-1F20-445C-961A-F863664B7B22}" destId="{51795297-5A6B-492D-A6EA-65B0C89C8FFA}" srcOrd="0" destOrd="0" presId="urn:microsoft.com/office/officeart/2018/5/layout/IconLeafLabelList"/>
    <dgm:cxn modelId="{3481D3E8-0382-454F-A4DA-308EF346D059}" type="presParOf" srcId="{F18BEA84-1F20-445C-961A-F863664B7B22}" destId="{EC40CDDB-B11E-4491-AEA4-F8F60560E533}" srcOrd="1" destOrd="0" presId="urn:microsoft.com/office/officeart/2018/5/layout/IconLeafLabelList"/>
    <dgm:cxn modelId="{286370A2-B3A7-48E5-B8D0-7E5F2B204259}" type="presParOf" srcId="{F18BEA84-1F20-445C-961A-F863664B7B22}" destId="{A7C2C06D-0EAA-45C1-944D-82B2178BCD47}" srcOrd="2" destOrd="0" presId="urn:microsoft.com/office/officeart/2018/5/layout/IconLeafLabelList"/>
    <dgm:cxn modelId="{E9E66D2C-44B2-45E6-9494-F00FF09A69B7}" type="presParOf" srcId="{F18BEA84-1F20-445C-961A-F863664B7B22}" destId="{BB95D669-EB96-4C0C-AC5F-1A2F7A710419}" srcOrd="3" destOrd="0" presId="urn:microsoft.com/office/officeart/2018/5/layout/IconLeafLabelList"/>
    <dgm:cxn modelId="{128017FB-79A3-42B7-AE50-080D4F436B95}" type="presParOf" srcId="{4E85B2B8-64E9-4F1D-A34B-4B8674C6C17E}" destId="{6E8B86E6-E0AE-4260-BA11-5D438805BC08}" srcOrd="1" destOrd="0" presId="urn:microsoft.com/office/officeart/2018/5/layout/IconLeafLabelList"/>
    <dgm:cxn modelId="{E03E6563-87C5-4FEA-924D-C52D7F9B46B4}" type="presParOf" srcId="{4E85B2B8-64E9-4F1D-A34B-4B8674C6C17E}" destId="{0970E38A-3B68-4B80-BE65-EBDE08442E57}" srcOrd="2" destOrd="0" presId="urn:microsoft.com/office/officeart/2018/5/layout/IconLeafLabelList"/>
    <dgm:cxn modelId="{C7459E81-589D-4B60-9FE0-982CC5704E0A}" type="presParOf" srcId="{0970E38A-3B68-4B80-BE65-EBDE08442E57}" destId="{A3AF9E44-89CB-4DE3-BFD6-1E91826C6967}" srcOrd="0" destOrd="0" presId="urn:microsoft.com/office/officeart/2018/5/layout/IconLeafLabelList"/>
    <dgm:cxn modelId="{213FF3E6-60E0-4054-B57B-4D5B6792C1A3}" type="presParOf" srcId="{0970E38A-3B68-4B80-BE65-EBDE08442E57}" destId="{B87D9896-E2A9-4C32-AD26-D003FA1E3B18}" srcOrd="1" destOrd="0" presId="urn:microsoft.com/office/officeart/2018/5/layout/IconLeafLabelList"/>
    <dgm:cxn modelId="{31B2405D-E646-44D1-83B1-E1B711A5CF87}" type="presParOf" srcId="{0970E38A-3B68-4B80-BE65-EBDE08442E57}" destId="{FB09B640-9AA5-44D2-B318-B62EDF2E0EA6}" srcOrd="2" destOrd="0" presId="urn:microsoft.com/office/officeart/2018/5/layout/IconLeafLabelList"/>
    <dgm:cxn modelId="{0187788C-8137-491A-B5BB-E00158E6902D}" type="presParOf" srcId="{0970E38A-3B68-4B80-BE65-EBDE08442E57}" destId="{0708E3C1-3B0D-4E64-A7CD-6078952E7C2F}" srcOrd="3" destOrd="0" presId="urn:microsoft.com/office/officeart/2018/5/layout/IconLeafLabelList"/>
    <dgm:cxn modelId="{75D86EBC-7152-4027-B072-01D12915C283}" type="presParOf" srcId="{4E85B2B8-64E9-4F1D-A34B-4B8674C6C17E}" destId="{18E7A42A-49EF-4261-9BCF-5CE9BBF66115}" srcOrd="3" destOrd="0" presId="urn:microsoft.com/office/officeart/2018/5/layout/IconLeafLabelList"/>
    <dgm:cxn modelId="{EFD5A271-6058-4BF9-8F5E-F7996B4D04D1}" type="presParOf" srcId="{4E85B2B8-64E9-4F1D-A34B-4B8674C6C17E}" destId="{3F1F111B-E4CA-4DBF-BF33-EB175EDBD245}" srcOrd="4" destOrd="0" presId="urn:microsoft.com/office/officeart/2018/5/layout/IconLeafLabelList"/>
    <dgm:cxn modelId="{842274F8-46A8-4B5E-AA00-8F5AF2EADCAC}" type="presParOf" srcId="{3F1F111B-E4CA-4DBF-BF33-EB175EDBD245}" destId="{D5611DA3-5AED-4D50-8C67-28BDCB5FB8B1}" srcOrd="0" destOrd="0" presId="urn:microsoft.com/office/officeart/2018/5/layout/IconLeafLabelList"/>
    <dgm:cxn modelId="{E6CE72EF-AC15-47E2-BD79-0E0CAFA100D1}" type="presParOf" srcId="{3F1F111B-E4CA-4DBF-BF33-EB175EDBD245}" destId="{119CB584-04EC-419D-8E90-EEFB5EEBB07A}" srcOrd="1" destOrd="0" presId="urn:microsoft.com/office/officeart/2018/5/layout/IconLeafLabelList"/>
    <dgm:cxn modelId="{245D780B-B0A2-434A-8695-8896597E52E7}" type="presParOf" srcId="{3F1F111B-E4CA-4DBF-BF33-EB175EDBD245}" destId="{56226B01-EEA3-488B-BD1A-B62A913CF122}" srcOrd="2" destOrd="0" presId="urn:microsoft.com/office/officeart/2018/5/layout/IconLeafLabelList"/>
    <dgm:cxn modelId="{5E03BFD3-D5B6-4A71-86EA-48D9DEE639B7}" type="presParOf" srcId="{3F1F111B-E4CA-4DBF-BF33-EB175EDBD245}" destId="{741F8B93-2928-4AF2-B6E5-6DCB44B69C9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6F880-E9CB-4FD7-A971-21D9E525D9F1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E889AF-5099-4D0D-87B9-DB0539EEAC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Thank you for the opportunity</a:t>
          </a:r>
        </a:p>
      </dgm:t>
    </dgm:pt>
    <dgm:pt modelId="{89F30AAD-D77F-4AB2-9EA1-A4CD0450238E}" type="parTrans" cxnId="{10F3C97E-08DB-46EB-9D95-9A77047D4002}">
      <dgm:prSet/>
      <dgm:spPr/>
      <dgm:t>
        <a:bodyPr/>
        <a:lstStyle/>
        <a:p>
          <a:endParaRPr lang="en-US"/>
        </a:p>
      </dgm:t>
    </dgm:pt>
    <dgm:pt modelId="{2649684A-B237-4350-B36F-0893BDFBB7BE}" type="sibTrans" cxnId="{10F3C97E-08DB-46EB-9D95-9A77047D4002}">
      <dgm:prSet/>
      <dgm:spPr/>
      <dgm:t>
        <a:bodyPr/>
        <a:lstStyle/>
        <a:p>
          <a:endParaRPr lang="en-US"/>
        </a:p>
      </dgm:t>
    </dgm:pt>
    <dgm:pt modelId="{EE58EBEC-6667-47E8-BA78-EAEAAD18C7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Thank you for shortlisting me and giving this opportunity to talk about myself</a:t>
          </a:r>
        </a:p>
      </dgm:t>
    </dgm:pt>
    <dgm:pt modelId="{099DFED5-E981-433B-BD57-71B773C482B2}" type="parTrans" cxnId="{C2514ADA-FB6D-439E-AF2D-09CF6B07A267}">
      <dgm:prSet/>
      <dgm:spPr/>
      <dgm:t>
        <a:bodyPr/>
        <a:lstStyle/>
        <a:p>
          <a:endParaRPr lang="en-US"/>
        </a:p>
      </dgm:t>
    </dgm:pt>
    <dgm:pt modelId="{B7C49AD8-05D9-45A4-9F7A-973741550052}" type="sibTrans" cxnId="{C2514ADA-FB6D-439E-AF2D-09CF6B07A267}">
      <dgm:prSet/>
      <dgm:spPr/>
      <dgm:t>
        <a:bodyPr/>
        <a:lstStyle/>
        <a:p>
          <a:endParaRPr lang="en-US"/>
        </a:p>
      </dgm:t>
    </dgm:pt>
    <dgm:pt modelId="{F61DC1B2-BEBA-4D6F-B4F0-DC593F048474}" type="pres">
      <dgm:prSet presAssocID="{FEB6F880-E9CB-4FD7-A971-21D9E525D9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4918D4-7D97-43FB-B5A8-17ED2318C6BE}" type="pres">
      <dgm:prSet presAssocID="{94E889AF-5099-4D0D-87B9-DB0539EEAC65}" presName="hierRoot1" presStyleCnt="0"/>
      <dgm:spPr/>
    </dgm:pt>
    <dgm:pt modelId="{E4316D5B-6E08-4D3A-B8B2-6C17785116A9}" type="pres">
      <dgm:prSet presAssocID="{94E889AF-5099-4D0D-87B9-DB0539EEAC65}" presName="composite" presStyleCnt="0"/>
      <dgm:spPr/>
    </dgm:pt>
    <dgm:pt modelId="{7FAFDA8E-57A2-4189-97E2-8E941005BB4B}" type="pres">
      <dgm:prSet presAssocID="{94E889AF-5099-4D0D-87B9-DB0539EEAC65}" presName="background" presStyleLbl="node0" presStyleIdx="0" presStyleCnt="2"/>
      <dgm:spPr/>
    </dgm:pt>
    <dgm:pt modelId="{C68D4337-47DE-4EBA-86B6-76ACB0628FFD}" type="pres">
      <dgm:prSet presAssocID="{94E889AF-5099-4D0D-87B9-DB0539EEAC65}" presName="text" presStyleLbl="fgAcc0" presStyleIdx="0" presStyleCnt="2">
        <dgm:presLayoutVars>
          <dgm:chPref val="3"/>
        </dgm:presLayoutVars>
      </dgm:prSet>
      <dgm:spPr/>
    </dgm:pt>
    <dgm:pt modelId="{C7D2530D-EA24-4E0A-8A7C-58F509718C63}" type="pres">
      <dgm:prSet presAssocID="{94E889AF-5099-4D0D-87B9-DB0539EEAC65}" presName="hierChild2" presStyleCnt="0"/>
      <dgm:spPr/>
    </dgm:pt>
    <dgm:pt modelId="{37A1BBBD-E5EA-4144-949E-DC7A855F71F4}" type="pres">
      <dgm:prSet presAssocID="{EE58EBEC-6667-47E8-BA78-EAEAAD18C78C}" presName="hierRoot1" presStyleCnt="0"/>
      <dgm:spPr/>
    </dgm:pt>
    <dgm:pt modelId="{96B96002-4422-4881-990C-4FF72D9D1CDF}" type="pres">
      <dgm:prSet presAssocID="{EE58EBEC-6667-47E8-BA78-EAEAAD18C78C}" presName="composite" presStyleCnt="0"/>
      <dgm:spPr/>
    </dgm:pt>
    <dgm:pt modelId="{8C1A2776-7425-40F7-966F-864AC4A5EE16}" type="pres">
      <dgm:prSet presAssocID="{EE58EBEC-6667-47E8-BA78-EAEAAD18C78C}" presName="background" presStyleLbl="node0" presStyleIdx="1" presStyleCnt="2"/>
      <dgm:spPr/>
    </dgm:pt>
    <dgm:pt modelId="{33298861-DD47-485B-9D1A-A023B4134D3A}" type="pres">
      <dgm:prSet presAssocID="{EE58EBEC-6667-47E8-BA78-EAEAAD18C78C}" presName="text" presStyleLbl="fgAcc0" presStyleIdx="1" presStyleCnt="2">
        <dgm:presLayoutVars>
          <dgm:chPref val="3"/>
        </dgm:presLayoutVars>
      </dgm:prSet>
      <dgm:spPr/>
    </dgm:pt>
    <dgm:pt modelId="{CB81825C-E094-4FEB-969D-B618D7DB45E9}" type="pres">
      <dgm:prSet presAssocID="{EE58EBEC-6667-47E8-BA78-EAEAAD18C78C}" presName="hierChild2" presStyleCnt="0"/>
      <dgm:spPr/>
    </dgm:pt>
  </dgm:ptLst>
  <dgm:cxnLst>
    <dgm:cxn modelId="{F0FB7F16-6876-4626-89BE-F2D01CA1DC4A}" type="presOf" srcId="{94E889AF-5099-4D0D-87B9-DB0539EEAC65}" destId="{C68D4337-47DE-4EBA-86B6-76ACB0628FFD}" srcOrd="0" destOrd="0" presId="urn:microsoft.com/office/officeart/2005/8/layout/hierarchy1"/>
    <dgm:cxn modelId="{1C5D616A-94B8-421B-BAA3-F76616A7FFDB}" type="presOf" srcId="{EE58EBEC-6667-47E8-BA78-EAEAAD18C78C}" destId="{33298861-DD47-485B-9D1A-A023B4134D3A}" srcOrd="0" destOrd="0" presId="urn:microsoft.com/office/officeart/2005/8/layout/hierarchy1"/>
    <dgm:cxn modelId="{10F3C97E-08DB-46EB-9D95-9A77047D4002}" srcId="{FEB6F880-E9CB-4FD7-A971-21D9E525D9F1}" destId="{94E889AF-5099-4D0D-87B9-DB0539EEAC65}" srcOrd="0" destOrd="0" parTransId="{89F30AAD-D77F-4AB2-9EA1-A4CD0450238E}" sibTransId="{2649684A-B237-4350-B36F-0893BDFBB7BE}"/>
    <dgm:cxn modelId="{EDC15DB5-A0A6-4F44-BE3D-893FB5308816}" type="presOf" srcId="{FEB6F880-E9CB-4FD7-A971-21D9E525D9F1}" destId="{F61DC1B2-BEBA-4D6F-B4F0-DC593F048474}" srcOrd="0" destOrd="0" presId="urn:microsoft.com/office/officeart/2005/8/layout/hierarchy1"/>
    <dgm:cxn modelId="{C2514ADA-FB6D-439E-AF2D-09CF6B07A267}" srcId="{FEB6F880-E9CB-4FD7-A971-21D9E525D9F1}" destId="{EE58EBEC-6667-47E8-BA78-EAEAAD18C78C}" srcOrd="1" destOrd="0" parTransId="{099DFED5-E981-433B-BD57-71B773C482B2}" sibTransId="{B7C49AD8-05D9-45A4-9F7A-973741550052}"/>
    <dgm:cxn modelId="{C3F12EA6-471B-4371-BA47-F1615C96AA8F}" type="presParOf" srcId="{F61DC1B2-BEBA-4D6F-B4F0-DC593F048474}" destId="{CD4918D4-7D97-43FB-B5A8-17ED2318C6BE}" srcOrd="0" destOrd="0" presId="urn:microsoft.com/office/officeart/2005/8/layout/hierarchy1"/>
    <dgm:cxn modelId="{526554C9-5EA9-46CA-9F3F-079272BDFB21}" type="presParOf" srcId="{CD4918D4-7D97-43FB-B5A8-17ED2318C6BE}" destId="{E4316D5B-6E08-4D3A-B8B2-6C17785116A9}" srcOrd="0" destOrd="0" presId="urn:microsoft.com/office/officeart/2005/8/layout/hierarchy1"/>
    <dgm:cxn modelId="{D645F052-8297-40E6-8F96-B70CF9BC2856}" type="presParOf" srcId="{E4316D5B-6E08-4D3A-B8B2-6C17785116A9}" destId="{7FAFDA8E-57A2-4189-97E2-8E941005BB4B}" srcOrd="0" destOrd="0" presId="urn:microsoft.com/office/officeart/2005/8/layout/hierarchy1"/>
    <dgm:cxn modelId="{59E61DFE-38CD-4ECA-ABB6-226864636BFB}" type="presParOf" srcId="{E4316D5B-6E08-4D3A-B8B2-6C17785116A9}" destId="{C68D4337-47DE-4EBA-86B6-76ACB0628FFD}" srcOrd="1" destOrd="0" presId="urn:microsoft.com/office/officeart/2005/8/layout/hierarchy1"/>
    <dgm:cxn modelId="{51AAF0A2-09D0-4116-A678-AA68F48BA6FB}" type="presParOf" srcId="{CD4918D4-7D97-43FB-B5A8-17ED2318C6BE}" destId="{C7D2530D-EA24-4E0A-8A7C-58F509718C63}" srcOrd="1" destOrd="0" presId="urn:microsoft.com/office/officeart/2005/8/layout/hierarchy1"/>
    <dgm:cxn modelId="{3EBE8BD7-DE24-4C3F-A012-2EDD3F97AEE1}" type="presParOf" srcId="{F61DC1B2-BEBA-4D6F-B4F0-DC593F048474}" destId="{37A1BBBD-E5EA-4144-949E-DC7A855F71F4}" srcOrd="1" destOrd="0" presId="urn:microsoft.com/office/officeart/2005/8/layout/hierarchy1"/>
    <dgm:cxn modelId="{48D746E4-BA37-4F80-B9B8-C8ED5FC46A90}" type="presParOf" srcId="{37A1BBBD-E5EA-4144-949E-DC7A855F71F4}" destId="{96B96002-4422-4881-990C-4FF72D9D1CDF}" srcOrd="0" destOrd="0" presId="urn:microsoft.com/office/officeart/2005/8/layout/hierarchy1"/>
    <dgm:cxn modelId="{E9FF70DE-6F95-49BE-8EB7-FDB2F889E9CC}" type="presParOf" srcId="{96B96002-4422-4881-990C-4FF72D9D1CDF}" destId="{8C1A2776-7425-40F7-966F-864AC4A5EE16}" srcOrd="0" destOrd="0" presId="urn:microsoft.com/office/officeart/2005/8/layout/hierarchy1"/>
    <dgm:cxn modelId="{01ACC923-2193-4E4B-A125-262AD6DF6D67}" type="presParOf" srcId="{96B96002-4422-4881-990C-4FF72D9D1CDF}" destId="{33298861-DD47-485B-9D1A-A023B4134D3A}" srcOrd="1" destOrd="0" presId="urn:microsoft.com/office/officeart/2005/8/layout/hierarchy1"/>
    <dgm:cxn modelId="{0791DF4A-5940-418A-BAE6-52995DBE9010}" type="presParOf" srcId="{37A1BBBD-E5EA-4144-949E-DC7A855F71F4}" destId="{CB81825C-E094-4FEB-969D-B618D7DB45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D74B0D-836F-46DA-8220-74A2A592B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6660A-D809-47BE-973D-8A200B838CB4}">
      <dgm:prSet/>
      <dgm:spPr/>
      <dgm:t>
        <a:bodyPr/>
        <a:lstStyle/>
        <a:p>
          <a:r>
            <a:rPr lang="en-US" b="0" i="0" dirty="0"/>
            <a:t>I am Hilda Xavier</a:t>
          </a:r>
          <a:endParaRPr lang="en-US" dirty="0"/>
        </a:p>
      </dgm:t>
    </dgm:pt>
    <dgm:pt modelId="{D6EB3A2E-4892-45DB-9499-EA6E236FA090}" type="parTrans" cxnId="{2D35C3DD-F07A-4BBB-BEEB-7CB6CEE401FB}">
      <dgm:prSet/>
      <dgm:spPr/>
      <dgm:t>
        <a:bodyPr/>
        <a:lstStyle/>
        <a:p>
          <a:endParaRPr lang="en-US"/>
        </a:p>
      </dgm:t>
    </dgm:pt>
    <dgm:pt modelId="{7C87541A-1471-46BB-98F5-A6E98CFAA23B}" type="sibTrans" cxnId="{2D35C3DD-F07A-4BBB-BEEB-7CB6CEE401FB}">
      <dgm:prSet/>
      <dgm:spPr/>
      <dgm:t>
        <a:bodyPr/>
        <a:lstStyle/>
        <a:p>
          <a:endParaRPr lang="en-US"/>
        </a:p>
      </dgm:t>
    </dgm:pt>
    <dgm:pt modelId="{28801638-2365-4743-9F0D-A14D443455D5}">
      <dgm:prSet/>
      <dgm:spPr/>
      <dgm:t>
        <a:bodyPr/>
        <a:lstStyle/>
        <a:p>
          <a:r>
            <a:rPr lang="en-US" b="0" i="0" dirty="0"/>
            <a:t>My name is Hilda Xavier </a:t>
          </a:r>
          <a:endParaRPr lang="en-US" dirty="0"/>
        </a:p>
      </dgm:t>
    </dgm:pt>
    <dgm:pt modelId="{D331FB58-9FFD-4BF5-B671-83E448993553}" type="parTrans" cxnId="{E281C240-49C5-43DC-A7AB-50E3585EF42E}">
      <dgm:prSet/>
      <dgm:spPr/>
      <dgm:t>
        <a:bodyPr/>
        <a:lstStyle/>
        <a:p>
          <a:endParaRPr lang="en-US"/>
        </a:p>
      </dgm:t>
    </dgm:pt>
    <dgm:pt modelId="{A877E8E1-1D7E-44A5-9B50-1FE84B33C1C9}" type="sibTrans" cxnId="{E281C240-49C5-43DC-A7AB-50E3585EF42E}">
      <dgm:prSet/>
      <dgm:spPr/>
      <dgm:t>
        <a:bodyPr/>
        <a:lstStyle/>
        <a:p>
          <a:endParaRPr lang="en-US"/>
        </a:p>
      </dgm:t>
    </dgm:pt>
    <dgm:pt modelId="{FCBA082E-4A82-41AD-ACE3-8BA685BA79F3}">
      <dgm:prSet/>
      <dgm:spPr/>
      <dgm:t>
        <a:bodyPr/>
        <a:lstStyle/>
        <a:p>
          <a:r>
            <a:rPr lang="en-US" b="0" i="0" dirty="0"/>
            <a:t>I’m Hilda Xavier </a:t>
          </a:r>
          <a:endParaRPr lang="en-US" dirty="0"/>
        </a:p>
      </dgm:t>
    </dgm:pt>
    <dgm:pt modelId="{AA2A6E1E-FC42-46AC-A7E1-7CA6EA5FFDB3}" type="sibTrans" cxnId="{3318AAC5-D79B-4BD2-A31F-5173A0CA75EF}">
      <dgm:prSet/>
      <dgm:spPr/>
      <dgm:t>
        <a:bodyPr/>
        <a:lstStyle/>
        <a:p>
          <a:endParaRPr lang="en-US"/>
        </a:p>
      </dgm:t>
    </dgm:pt>
    <dgm:pt modelId="{798C1CF5-3AB6-4910-BF7F-61C9EC143301}" type="parTrans" cxnId="{3318AAC5-D79B-4BD2-A31F-5173A0CA75EF}">
      <dgm:prSet/>
      <dgm:spPr/>
      <dgm:t>
        <a:bodyPr/>
        <a:lstStyle/>
        <a:p>
          <a:endParaRPr lang="en-US"/>
        </a:p>
      </dgm:t>
    </dgm:pt>
    <dgm:pt modelId="{1E57078C-69DA-41C7-82B1-317C764D8513}" type="pres">
      <dgm:prSet presAssocID="{3CD74B0D-836F-46DA-8220-74A2A592B438}" presName="linear" presStyleCnt="0">
        <dgm:presLayoutVars>
          <dgm:animLvl val="lvl"/>
          <dgm:resizeHandles val="exact"/>
        </dgm:presLayoutVars>
      </dgm:prSet>
      <dgm:spPr/>
    </dgm:pt>
    <dgm:pt modelId="{8F628D8D-01FD-4FF8-B5EE-ACC33547B745}" type="pres">
      <dgm:prSet presAssocID="{46C6660A-D809-47BE-973D-8A200B838C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A8CF9E-7DD0-4860-8A17-8C497EA75D11}" type="pres">
      <dgm:prSet presAssocID="{7C87541A-1471-46BB-98F5-A6E98CFAA23B}" presName="spacer" presStyleCnt="0"/>
      <dgm:spPr/>
    </dgm:pt>
    <dgm:pt modelId="{AD927B42-D2B5-4BD1-81CB-AB103D98E7D1}" type="pres">
      <dgm:prSet presAssocID="{FCBA082E-4A82-41AD-ACE3-8BA685BA79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6747C3-DFF5-44F9-8929-5C7C278C9381}" type="pres">
      <dgm:prSet presAssocID="{AA2A6E1E-FC42-46AC-A7E1-7CA6EA5FFDB3}" presName="spacer" presStyleCnt="0"/>
      <dgm:spPr/>
    </dgm:pt>
    <dgm:pt modelId="{F2EA6CE6-E398-4AF8-AE85-B0E2CBDAD25C}" type="pres">
      <dgm:prSet presAssocID="{28801638-2365-4743-9F0D-A14D443455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CDDE32-8479-49FF-B23B-7A128C55E1AA}" type="presOf" srcId="{28801638-2365-4743-9F0D-A14D443455D5}" destId="{F2EA6CE6-E398-4AF8-AE85-B0E2CBDAD25C}" srcOrd="0" destOrd="0" presId="urn:microsoft.com/office/officeart/2005/8/layout/vList2"/>
    <dgm:cxn modelId="{E281C240-49C5-43DC-A7AB-50E3585EF42E}" srcId="{3CD74B0D-836F-46DA-8220-74A2A592B438}" destId="{28801638-2365-4743-9F0D-A14D443455D5}" srcOrd="2" destOrd="0" parTransId="{D331FB58-9FFD-4BF5-B671-83E448993553}" sibTransId="{A877E8E1-1D7E-44A5-9B50-1FE84B33C1C9}"/>
    <dgm:cxn modelId="{FFE77B8C-3F0B-437E-B614-C463CD63FE28}" type="presOf" srcId="{FCBA082E-4A82-41AD-ACE3-8BA685BA79F3}" destId="{AD927B42-D2B5-4BD1-81CB-AB103D98E7D1}" srcOrd="0" destOrd="0" presId="urn:microsoft.com/office/officeart/2005/8/layout/vList2"/>
    <dgm:cxn modelId="{01F392AC-232E-4580-88AB-70C1795738EE}" type="presOf" srcId="{46C6660A-D809-47BE-973D-8A200B838CB4}" destId="{8F628D8D-01FD-4FF8-B5EE-ACC33547B745}" srcOrd="0" destOrd="0" presId="urn:microsoft.com/office/officeart/2005/8/layout/vList2"/>
    <dgm:cxn modelId="{3318AAC5-D79B-4BD2-A31F-5173A0CA75EF}" srcId="{3CD74B0D-836F-46DA-8220-74A2A592B438}" destId="{FCBA082E-4A82-41AD-ACE3-8BA685BA79F3}" srcOrd="1" destOrd="0" parTransId="{798C1CF5-3AB6-4910-BF7F-61C9EC143301}" sibTransId="{AA2A6E1E-FC42-46AC-A7E1-7CA6EA5FFDB3}"/>
    <dgm:cxn modelId="{2D35C3DD-F07A-4BBB-BEEB-7CB6CEE401FB}" srcId="{3CD74B0D-836F-46DA-8220-74A2A592B438}" destId="{46C6660A-D809-47BE-973D-8A200B838CB4}" srcOrd="0" destOrd="0" parTransId="{D6EB3A2E-4892-45DB-9499-EA6E236FA090}" sibTransId="{7C87541A-1471-46BB-98F5-A6E98CFAA23B}"/>
    <dgm:cxn modelId="{D5536DF7-345F-4DE6-9359-7C82D45196F5}" type="presOf" srcId="{3CD74B0D-836F-46DA-8220-74A2A592B438}" destId="{1E57078C-69DA-41C7-82B1-317C764D8513}" srcOrd="0" destOrd="0" presId="urn:microsoft.com/office/officeart/2005/8/layout/vList2"/>
    <dgm:cxn modelId="{545D4845-881A-4EEA-BD99-C52642922349}" type="presParOf" srcId="{1E57078C-69DA-41C7-82B1-317C764D8513}" destId="{8F628D8D-01FD-4FF8-B5EE-ACC33547B745}" srcOrd="0" destOrd="0" presId="urn:microsoft.com/office/officeart/2005/8/layout/vList2"/>
    <dgm:cxn modelId="{B1BFD4DE-BFE4-4F1A-B738-491630DB1281}" type="presParOf" srcId="{1E57078C-69DA-41C7-82B1-317C764D8513}" destId="{A8A8CF9E-7DD0-4860-8A17-8C497EA75D11}" srcOrd="1" destOrd="0" presId="urn:microsoft.com/office/officeart/2005/8/layout/vList2"/>
    <dgm:cxn modelId="{A5DC4AB7-C9B3-4FD7-BF61-6CA9B18384EB}" type="presParOf" srcId="{1E57078C-69DA-41C7-82B1-317C764D8513}" destId="{AD927B42-D2B5-4BD1-81CB-AB103D98E7D1}" srcOrd="2" destOrd="0" presId="urn:microsoft.com/office/officeart/2005/8/layout/vList2"/>
    <dgm:cxn modelId="{EEC3FCE5-A87D-4934-9C32-958178CFB382}" type="presParOf" srcId="{1E57078C-69DA-41C7-82B1-317C764D8513}" destId="{216747C3-DFF5-44F9-8929-5C7C278C9381}" srcOrd="3" destOrd="0" presId="urn:microsoft.com/office/officeart/2005/8/layout/vList2"/>
    <dgm:cxn modelId="{DC7CF605-37C5-46E4-9D58-38A6E643C026}" type="presParOf" srcId="{1E57078C-69DA-41C7-82B1-317C764D8513}" destId="{F2EA6CE6-E398-4AF8-AE85-B0E2CBDAD2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8E135B-F351-4A44-BC4C-35C648810A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6D4096C-649C-4D47-91AB-CB629EBDA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Training program</a:t>
          </a:r>
          <a:endParaRPr lang="en-US"/>
        </a:p>
      </dgm:t>
    </dgm:pt>
    <dgm:pt modelId="{A7D21C3E-948E-4116-9B24-ED812997394E}" type="parTrans" cxnId="{E9D0A263-F7D8-4003-BD1C-352549CE812F}">
      <dgm:prSet/>
      <dgm:spPr/>
      <dgm:t>
        <a:bodyPr/>
        <a:lstStyle/>
        <a:p>
          <a:endParaRPr lang="en-US"/>
        </a:p>
      </dgm:t>
    </dgm:pt>
    <dgm:pt modelId="{F4E9BB3A-1D32-4EA5-8142-38EA27583A6F}" type="sibTrans" cxnId="{E9D0A263-F7D8-4003-BD1C-352549CE812F}">
      <dgm:prSet/>
      <dgm:spPr/>
      <dgm:t>
        <a:bodyPr/>
        <a:lstStyle/>
        <a:p>
          <a:endParaRPr lang="en-US"/>
        </a:p>
      </dgm:t>
    </dgm:pt>
    <dgm:pt modelId="{3D2C69AC-6C76-4553-96D5-BC1087254B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Additional courses</a:t>
          </a:r>
          <a:endParaRPr lang="en-US"/>
        </a:p>
      </dgm:t>
    </dgm:pt>
    <dgm:pt modelId="{4394A46D-ACA8-464D-9DE7-ADD9058A4267}" type="parTrans" cxnId="{3A95B7B5-35FB-4D73-BA4E-FB5287B5526E}">
      <dgm:prSet/>
      <dgm:spPr/>
      <dgm:t>
        <a:bodyPr/>
        <a:lstStyle/>
        <a:p>
          <a:endParaRPr lang="en-US"/>
        </a:p>
      </dgm:t>
    </dgm:pt>
    <dgm:pt modelId="{57B73D6F-8E0F-47B9-9A0C-EE7D24D9199B}" type="sibTrans" cxnId="{3A95B7B5-35FB-4D73-BA4E-FB5287B5526E}">
      <dgm:prSet/>
      <dgm:spPr/>
      <dgm:t>
        <a:bodyPr/>
        <a:lstStyle/>
        <a:p>
          <a:endParaRPr lang="en-US"/>
        </a:p>
      </dgm:t>
    </dgm:pt>
    <dgm:pt modelId="{CB22B11E-E6AF-4931-87C3-BB0DB06E5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 –curricular activity </a:t>
          </a:r>
          <a:endParaRPr lang="en-US"/>
        </a:p>
      </dgm:t>
    </dgm:pt>
    <dgm:pt modelId="{F286B8F5-3218-4758-A749-2B8E1207A1C9}" type="parTrans" cxnId="{DC632E9F-18EA-475A-BD8E-BBF7288F671C}">
      <dgm:prSet/>
      <dgm:spPr/>
      <dgm:t>
        <a:bodyPr/>
        <a:lstStyle/>
        <a:p>
          <a:endParaRPr lang="en-US"/>
        </a:p>
      </dgm:t>
    </dgm:pt>
    <dgm:pt modelId="{6CE269AB-04DD-40F9-B079-0D6A868507F1}" type="sibTrans" cxnId="{DC632E9F-18EA-475A-BD8E-BBF7288F671C}">
      <dgm:prSet/>
      <dgm:spPr/>
      <dgm:t>
        <a:bodyPr/>
        <a:lstStyle/>
        <a:p>
          <a:endParaRPr lang="en-US"/>
        </a:p>
      </dgm:t>
    </dgm:pt>
    <dgm:pt modelId="{FA80345C-7370-47EF-ABD3-1D726E417000}" type="pres">
      <dgm:prSet presAssocID="{108E135B-F351-4A44-BC4C-35C648810A8C}" presName="root" presStyleCnt="0">
        <dgm:presLayoutVars>
          <dgm:dir/>
          <dgm:resizeHandles val="exact"/>
        </dgm:presLayoutVars>
      </dgm:prSet>
      <dgm:spPr/>
    </dgm:pt>
    <dgm:pt modelId="{285299BE-EA4A-4D64-BE38-AB31AC7E5143}" type="pres">
      <dgm:prSet presAssocID="{E6D4096C-649C-4D47-91AB-CB629EBDA353}" presName="compNode" presStyleCnt="0"/>
      <dgm:spPr/>
    </dgm:pt>
    <dgm:pt modelId="{58D75B44-C11B-4F3D-B54F-AD008762B47D}" type="pres">
      <dgm:prSet presAssocID="{E6D4096C-649C-4D47-91AB-CB629EBDA3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3F5AE7F-4B31-4F62-A62B-9BD97DC3FD1A}" type="pres">
      <dgm:prSet presAssocID="{E6D4096C-649C-4D47-91AB-CB629EBDA353}" presName="spaceRect" presStyleCnt="0"/>
      <dgm:spPr/>
    </dgm:pt>
    <dgm:pt modelId="{B26F8545-8096-47DB-A91B-40443BBE752E}" type="pres">
      <dgm:prSet presAssocID="{E6D4096C-649C-4D47-91AB-CB629EBDA353}" presName="textRect" presStyleLbl="revTx" presStyleIdx="0" presStyleCnt="3">
        <dgm:presLayoutVars>
          <dgm:chMax val="1"/>
          <dgm:chPref val="1"/>
        </dgm:presLayoutVars>
      </dgm:prSet>
      <dgm:spPr/>
    </dgm:pt>
    <dgm:pt modelId="{4C03194A-4259-444D-AEBB-5C4022B0D0DF}" type="pres">
      <dgm:prSet presAssocID="{F4E9BB3A-1D32-4EA5-8142-38EA27583A6F}" presName="sibTrans" presStyleCnt="0"/>
      <dgm:spPr/>
    </dgm:pt>
    <dgm:pt modelId="{349C148C-7D35-47FB-9B54-03428203A60E}" type="pres">
      <dgm:prSet presAssocID="{3D2C69AC-6C76-4553-96D5-BC1087254BFC}" presName="compNode" presStyleCnt="0"/>
      <dgm:spPr/>
    </dgm:pt>
    <dgm:pt modelId="{D8278D83-82DA-4008-A261-528C63266E5E}" type="pres">
      <dgm:prSet presAssocID="{3D2C69AC-6C76-4553-96D5-BC1087254B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4D3B61-628E-49E2-BD42-256E64C00AFB}" type="pres">
      <dgm:prSet presAssocID="{3D2C69AC-6C76-4553-96D5-BC1087254BFC}" presName="spaceRect" presStyleCnt="0"/>
      <dgm:spPr/>
    </dgm:pt>
    <dgm:pt modelId="{112CC2B6-9F3D-4B76-B9BA-0F392578306A}" type="pres">
      <dgm:prSet presAssocID="{3D2C69AC-6C76-4553-96D5-BC1087254BFC}" presName="textRect" presStyleLbl="revTx" presStyleIdx="1" presStyleCnt="3">
        <dgm:presLayoutVars>
          <dgm:chMax val="1"/>
          <dgm:chPref val="1"/>
        </dgm:presLayoutVars>
      </dgm:prSet>
      <dgm:spPr/>
    </dgm:pt>
    <dgm:pt modelId="{95B1D265-DDBD-425B-AEF3-EFD4292225FF}" type="pres">
      <dgm:prSet presAssocID="{57B73D6F-8E0F-47B9-9A0C-EE7D24D9199B}" presName="sibTrans" presStyleCnt="0"/>
      <dgm:spPr/>
    </dgm:pt>
    <dgm:pt modelId="{95EB4550-D113-4D0C-A7DC-8242D5D98F9D}" type="pres">
      <dgm:prSet presAssocID="{CB22B11E-E6AF-4931-87C3-BB0DB06E5131}" presName="compNode" presStyleCnt="0"/>
      <dgm:spPr/>
    </dgm:pt>
    <dgm:pt modelId="{E5EFAD94-2A35-499F-ACE9-869D6BD7ABB8}" type="pres">
      <dgm:prSet presAssocID="{CB22B11E-E6AF-4931-87C3-BB0DB06E51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DD9879B-35D9-46A5-9AA2-3DC0370F411A}" type="pres">
      <dgm:prSet presAssocID="{CB22B11E-E6AF-4931-87C3-BB0DB06E5131}" presName="spaceRect" presStyleCnt="0"/>
      <dgm:spPr/>
    </dgm:pt>
    <dgm:pt modelId="{DE7F65AB-335C-4E57-AC45-D6FDB641534E}" type="pres">
      <dgm:prSet presAssocID="{CB22B11E-E6AF-4931-87C3-BB0DB06E51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D0A263-F7D8-4003-BD1C-352549CE812F}" srcId="{108E135B-F351-4A44-BC4C-35C648810A8C}" destId="{E6D4096C-649C-4D47-91AB-CB629EBDA353}" srcOrd="0" destOrd="0" parTransId="{A7D21C3E-948E-4116-9B24-ED812997394E}" sibTransId="{F4E9BB3A-1D32-4EA5-8142-38EA27583A6F}"/>
    <dgm:cxn modelId="{B97F2C8D-25C5-4BE3-9AF9-EF3C4C8A5299}" type="presOf" srcId="{E6D4096C-649C-4D47-91AB-CB629EBDA353}" destId="{B26F8545-8096-47DB-A91B-40443BBE752E}" srcOrd="0" destOrd="0" presId="urn:microsoft.com/office/officeart/2018/2/layout/IconLabelList"/>
    <dgm:cxn modelId="{4D91BE90-18EE-4B02-840F-CE519B498D4C}" type="presOf" srcId="{108E135B-F351-4A44-BC4C-35C648810A8C}" destId="{FA80345C-7370-47EF-ABD3-1D726E417000}" srcOrd="0" destOrd="0" presId="urn:microsoft.com/office/officeart/2018/2/layout/IconLabelList"/>
    <dgm:cxn modelId="{DC632E9F-18EA-475A-BD8E-BBF7288F671C}" srcId="{108E135B-F351-4A44-BC4C-35C648810A8C}" destId="{CB22B11E-E6AF-4931-87C3-BB0DB06E5131}" srcOrd="2" destOrd="0" parTransId="{F286B8F5-3218-4758-A749-2B8E1207A1C9}" sibTransId="{6CE269AB-04DD-40F9-B079-0D6A868507F1}"/>
    <dgm:cxn modelId="{3A95B7B5-35FB-4D73-BA4E-FB5287B5526E}" srcId="{108E135B-F351-4A44-BC4C-35C648810A8C}" destId="{3D2C69AC-6C76-4553-96D5-BC1087254BFC}" srcOrd="1" destOrd="0" parTransId="{4394A46D-ACA8-464D-9DE7-ADD9058A4267}" sibTransId="{57B73D6F-8E0F-47B9-9A0C-EE7D24D9199B}"/>
    <dgm:cxn modelId="{7B36EEB6-9E4E-4ABD-9AAF-B3273F007495}" type="presOf" srcId="{3D2C69AC-6C76-4553-96D5-BC1087254BFC}" destId="{112CC2B6-9F3D-4B76-B9BA-0F392578306A}" srcOrd="0" destOrd="0" presId="urn:microsoft.com/office/officeart/2018/2/layout/IconLabelList"/>
    <dgm:cxn modelId="{09BCB5FA-0052-4F3E-931E-E9A7D78893D6}" type="presOf" srcId="{CB22B11E-E6AF-4931-87C3-BB0DB06E5131}" destId="{DE7F65AB-335C-4E57-AC45-D6FDB641534E}" srcOrd="0" destOrd="0" presId="urn:microsoft.com/office/officeart/2018/2/layout/IconLabelList"/>
    <dgm:cxn modelId="{CAACC2D2-2125-473C-805F-5D148698037B}" type="presParOf" srcId="{FA80345C-7370-47EF-ABD3-1D726E417000}" destId="{285299BE-EA4A-4D64-BE38-AB31AC7E5143}" srcOrd="0" destOrd="0" presId="urn:microsoft.com/office/officeart/2018/2/layout/IconLabelList"/>
    <dgm:cxn modelId="{7B5B853E-2732-45BF-B7D1-F8DBA5A3FC7D}" type="presParOf" srcId="{285299BE-EA4A-4D64-BE38-AB31AC7E5143}" destId="{58D75B44-C11B-4F3D-B54F-AD008762B47D}" srcOrd="0" destOrd="0" presId="urn:microsoft.com/office/officeart/2018/2/layout/IconLabelList"/>
    <dgm:cxn modelId="{FFBBA81E-1934-4528-A19F-B82678B0F475}" type="presParOf" srcId="{285299BE-EA4A-4D64-BE38-AB31AC7E5143}" destId="{03F5AE7F-4B31-4F62-A62B-9BD97DC3FD1A}" srcOrd="1" destOrd="0" presId="urn:microsoft.com/office/officeart/2018/2/layout/IconLabelList"/>
    <dgm:cxn modelId="{471D4AFE-A117-4548-8F97-7BEDD84DC661}" type="presParOf" srcId="{285299BE-EA4A-4D64-BE38-AB31AC7E5143}" destId="{B26F8545-8096-47DB-A91B-40443BBE752E}" srcOrd="2" destOrd="0" presId="urn:microsoft.com/office/officeart/2018/2/layout/IconLabelList"/>
    <dgm:cxn modelId="{AC8C859C-B22C-4C9E-AC5D-33D83C68507F}" type="presParOf" srcId="{FA80345C-7370-47EF-ABD3-1D726E417000}" destId="{4C03194A-4259-444D-AEBB-5C4022B0D0DF}" srcOrd="1" destOrd="0" presId="urn:microsoft.com/office/officeart/2018/2/layout/IconLabelList"/>
    <dgm:cxn modelId="{53273ED3-1CF4-4566-BB27-75ADD717726F}" type="presParOf" srcId="{FA80345C-7370-47EF-ABD3-1D726E417000}" destId="{349C148C-7D35-47FB-9B54-03428203A60E}" srcOrd="2" destOrd="0" presId="urn:microsoft.com/office/officeart/2018/2/layout/IconLabelList"/>
    <dgm:cxn modelId="{C31F44DC-415F-4B7A-AE07-287085D33194}" type="presParOf" srcId="{349C148C-7D35-47FB-9B54-03428203A60E}" destId="{D8278D83-82DA-4008-A261-528C63266E5E}" srcOrd="0" destOrd="0" presId="urn:microsoft.com/office/officeart/2018/2/layout/IconLabelList"/>
    <dgm:cxn modelId="{A1F12908-038B-4746-AFD5-751E35827B0A}" type="presParOf" srcId="{349C148C-7D35-47FB-9B54-03428203A60E}" destId="{444D3B61-628E-49E2-BD42-256E64C00AFB}" srcOrd="1" destOrd="0" presId="urn:microsoft.com/office/officeart/2018/2/layout/IconLabelList"/>
    <dgm:cxn modelId="{4FBB6C9D-95A9-4088-B2D8-933D8D1E2DCE}" type="presParOf" srcId="{349C148C-7D35-47FB-9B54-03428203A60E}" destId="{112CC2B6-9F3D-4B76-B9BA-0F392578306A}" srcOrd="2" destOrd="0" presId="urn:microsoft.com/office/officeart/2018/2/layout/IconLabelList"/>
    <dgm:cxn modelId="{C02ACB7D-1912-456A-BAE9-4040259DADE5}" type="presParOf" srcId="{FA80345C-7370-47EF-ABD3-1D726E417000}" destId="{95B1D265-DDBD-425B-AEF3-EFD4292225FF}" srcOrd="3" destOrd="0" presId="urn:microsoft.com/office/officeart/2018/2/layout/IconLabelList"/>
    <dgm:cxn modelId="{7E07AAAD-BA92-471A-A258-2ADCC864B228}" type="presParOf" srcId="{FA80345C-7370-47EF-ABD3-1D726E417000}" destId="{95EB4550-D113-4D0C-A7DC-8242D5D98F9D}" srcOrd="4" destOrd="0" presId="urn:microsoft.com/office/officeart/2018/2/layout/IconLabelList"/>
    <dgm:cxn modelId="{29F5B7A4-DEBD-4C66-B6E2-4904D5A4A145}" type="presParOf" srcId="{95EB4550-D113-4D0C-A7DC-8242D5D98F9D}" destId="{E5EFAD94-2A35-499F-ACE9-869D6BD7ABB8}" srcOrd="0" destOrd="0" presId="urn:microsoft.com/office/officeart/2018/2/layout/IconLabelList"/>
    <dgm:cxn modelId="{F8DCA1F9-E289-4D41-91F6-6896D850DAC8}" type="presParOf" srcId="{95EB4550-D113-4D0C-A7DC-8242D5D98F9D}" destId="{CDD9879B-35D9-46A5-9AA2-3DC0370F411A}" srcOrd="1" destOrd="0" presId="urn:microsoft.com/office/officeart/2018/2/layout/IconLabelList"/>
    <dgm:cxn modelId="{0ABFD81D-A141-4C34-BECA-2F3BE77B5485}" type="presParOf" srcId="{95EB4550-D113-4D0C-A7DC-8242D5D98F9D}" destId="{DE7F65AB-335C-4E57-AC45-D6FDB64153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AB0A7D-86AE-41E6-A214-84EBFB16BA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07E4B5-EC86-4388-A0D1-5EEC2A6A2D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Awards</a:t>
          </a:r>
        </a:p>
      </dgm:t>
    </dgm:pt>
    <dgm:pt modelId="{94B9EF46-1A66-4028-916C-9DF2A270D923}" type="parTrans" cxnId="{37842A61-4955-4CB3-8FE3-74248F6D92D3}">
      <dgm:prSet/>
      <dgm:spPr/>
      <dgm:t>
        <a:bodyPr/>
        <a:lstStyle/>
        <a:p>
          <a:endParaRPr lang="en-US"/>
        </a:p>
      </dgm:t>
    </dgm:pt>
    <dgm:pt modelId="{B5D71400-2EAF-4C7D-B3C1-0BAC58D1A9F2}" type="sibTrans" cxnId="{37842A61-4955-4CB3-8FE3-74248F6D92D3}">
      <dgm:prSet/>
      <dgm:spPr/>
      <dgm:t>
        <a:bodyPr/>
        <a:lstStyle/>
        <a:p>
          <a:endParaRPr lang="en-US"/>
        </a:p>
      </dgm:t>
    </dgm:pt>
    <dgm:pt modelId="{1DD154E5-0311-48F9-8229-11E7429326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responsibilities you have shouldered</a:t>
          </a:r>
        </a:p>
      </dgm:t>
    </dgm:pt>
    <dgm:pt modelId="{64672F88-491C-460D-A93E-E2E6234EA71E}" type="parTrans" cxnId="{738FF16A-53D4-48CA-855C-4C90D37B6888}">
      <dgm:prSet/>
      <dgm:spPr/>
      <dgm:t>
        <a:bodyPr/>
        <a:lstStyle/>
        <a:p>
          <a:endParaRPr lang="en-US"/>
        </a:p>
      </dgm:t>
    </dgm:pt>
    <dgm:pt modelId="{D57CA397-F73F-439D-B12B-79A2B169E23D}" type="sibTrans" cxnId="{738FF16A-53D4-48CA-855C-4C90D37B6888}">
      <dgm:prSet/>
      <dgm:spPr/>
      <dgm:t>
        <a:bodyPr/>
        <a:lstStyle/>
        <a:p>
          <a:endParaRPr lang="en-US"/>
        </a:p>
      </dgm:t>
    </dgm:pt>
    <dgm:pt modelId="{6DC677C2-14B4-49FE-8A59-25A956F638DD}" type="pres">
      <dgm:prSet presAssocID="{B5AB0A7D-86AE-41E6-A214-84EBFB16BA10}" presName="root" presStyleCnt="0">
        <dgm:presLayoutVars>
          <dgm:dir/>
          <dgm:resizeHandles val="exact"/>
        </dgm:presLayoutVars>
      </dgm:prSet>
      <dgm:spPr/>
    </dgm:pt>
    <dgm:pt modelId="{35F85FFE-58EF-45DD-85D8-3C65C95BD9E9}" type="pres">
      <dgm:prSet presAssocID="{3307E4B5-EC86-4388-A0D1-5EEC2A6A2D1C}" presName="compNode" presStyleCnt="0"/>
      <dgm:spPr/>
    </dgm:pt>
    <dgm:pt modelId="{03F9FE45-6690-44AC-B85E-D8DED9350692}" type="pres">
      <dgm:prSet presAssocID="{3307E4B5-EC86-4388-A0D1-5EEC2A6A2D1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6FEDC63-3D04-4C3E-8D17-65B5DAAA3E4C}" type="pres">
      <dgm:prSet presAssocID="{3307E4B5-EC86-4388-A0D1-5EEC2A6A2D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62226C0A-B334-439E-8085-68C3C10A4369}" type="pres">
      <dgm:prSet presAssocID="{3307E4B5-EC86-4388-A0D1-5EEC2A6A2D1C}" presName="spaceRect" presStyleCnt="0"/>
      <dgm:spPr/>
    </dgm:pt>
    <dgm:pt modelId="{1D226A10-EB19-44F7-85C6-F9498DC16073}" type="pres">
      <dgm:prSet presAssocID="{3307E4B5-EC86-4388-A0D1-5EEC2A6A2D1C}" presName="textRect" presStyleLbl="revTx" presStyleIdx="0" presStyleCnt="2">
        <dgm:presLayoutVars>
          <dgm:chMax val="1"/>
          <dgm:chPref val="1"/>
        </dgm:presLayoutVars>
      </dgm:prSet>
      <dgm:spPr/>
    </dgm:pt>
    <dgm:pt modelId="{965C5094-173A-40CA-BB0A-E7BFDB3F61C2}" type="pres">
      <dgm:prSet presAssocID="{B5D71400-2EAF-4C7D-B3C1-0BAC58D1A9F2}" presName="sibTrans" presStyleCnt="0"/>
      <dgm:spPr/>
    </dgm:pt>
    <dgm:pt modelId="{5C8D22D8-A723-4F60-92B9-4CFA946CB188}" type="pres">
      <dgm:prSet presAssocID="{1DD154E5-0311-48F9-8229-11E74293266B}" presName="compNode" presStyleCnt="0"/>
      <dgm:spPr/>
    </dgm:pt>
    <dgm:pt modelId="{25027194-C7C9-4830-9CD3-B5B0911E6B58}" type="pres">
      <dgm:prSet presAssocID="{1DD154E5-0311-48F9-8229-11E74293266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93C8A2A-5B76-47B8-AD82-7161BD817D0F}" type="pres">
      <dgm:prSet presAssocID="{1DD154E5-0311-48F9-8229-11E7429326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6F858B-6BF9-455E-A810-2F2581E37C23}" type="pres">
      <dgm:prSet presAssocID="{1DD154E5-0311-48F9-8229-11E74293266B}" presName="spaceRect" presStyleCnt="0"/>
      <dgm:spPr/>
    </dgm:pt>
    <dgm:pt modelId="{6CA97968-CE47-40CB-9C08-E37DFC8926FC}" type="pres">
      <dgm:prSet presAssocID="{1DD154E5-0311-48F9-8229-11E7429326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F02B08-E2E5-4CA0-AB38-4EC38541D1B7}" type="presOf" srcId="{B5AB0A7D-86AE-41E6-A214-84EBFB16BA10}" destId="{6DC677C2-14B4-49FE-8A59-25A956F638DD}" srcOrd="0" destOrd="0" presId="urn:microsoft.com/office/officeart/2018/5/layout/IconLeafLabelList"/>
    <dgm:cxn modelId="{F18D5A21-62ED-416A-815B-CB1401A82F00}" type="presOf" srcId="{1DD154E5-0311-48F9-8229-11E74293266B}" destId="{6CA97968-CE47-40CB-9C08-E37DFC8926FC}" srcOrd="0" destOrd="0" presId="urn:microsoft.com/office/officeart/2018/5/layout/IconLeafLabelList"/>
    <dgm:cxn modelId="{37842A61-4955-4CB3-8FE3-74248F6D92D3}" srcId="{B5AB0A7D-86AE-41E6-A214-84EBFB16BA10}" destId="{3307E4B5-EC86-4388-A0D1-5EEC2A6A2D1C}" srcOrd="0" destOrd="0" parTransId="{94B9EF46-1A66-4028-916C-9DF2A270D923}" sibTransId="{B5D71400-2EAF-4C7D-B3C1-0BAC58D1A9F2}"/>
    <dgm:cxn modelId="{738FF16A-53D4-48CA-855C-4C90D37B6888}" srcId="{B5AB0A7D-86AE-41E6-A214-84EBFB16BA10}" destId="{1DD154E5-0311-48F9-8229-11E74293266B}" srcOrd="1" destOrd="0" parTransId="{64672F88-491C-460D-A93E-E2E6234EA71E}" sibTransId="{D57CA397-F73F-439D-B12B-79A2B169E23D}"/>
    <dgm:cxn modelId="{CEA73B4E-C91E-4BEA-9A47-F0B50B9433AD}" type="presOf" srcId="{3307E4B5-EC86-4388-A0D1-5EEC2A6A2D1C}" destId="{1D226A10-EB19-44F7-85C6-F9498DC16073}" srcOrd="0" destOrd="0" presId="urn:microsoft.com/office/officeart/2018/5/layout/IconLeafLabelList"/>
    <dgm:cxn modelId="{6D502A34-8103-43A4-BA49-C59A03F10C97}" type="presParOf" srcId="{6DC677C2-14B4-49FE-8A59-25A956F638DD}" destId="{35F85FFE-58EF-45DD-85D8-3C65C95BD9E9}" srcOrd="0" destOrd="0" presId="urn:microsoft.com/office/officeart/2018/5/layout/IconLeafLabelList"/>
    <dgm:cxn modelId="{B3729563-3DF1-472F-A4DF-EBA0CBEED1B9}" type="presParOf" srcId="{35F85FFE-58EF-45DD-85D8-3C65C95BD9E9}" destId="{03F9FE45-6690-44AC-B85E-D8DED9350692}" srcOrd="0" destOrd="0" presId="urn:microsoft.com/office/officeart/2018/5/layout/IconLeafLabelList"/>
    <dgm:cxn modelId="{AD0E844C-E629-4304-932F-A9157DCFFBA8}" type="presParOf" srcId="{35F85FFE-58EF-45DD-85D8-3C65C95BD9E9}" destId="{26FEDC63-3D04-4C3E-8D17-65B5DAAA3E4C}" srcOrd="1" destOrd="0" presId="urn:microsoft.com/office/officeart/2018/5/layout/IconLeafLabelList"/>
    <dgm:cxn modelId="{FD2907E7-6B7A-49EE-87BC-FECD00683C4C}" type="presParOf" srcId="{35F85FFE-58EF-45DD-85D8-3C65C95BD9E9}" destId="{62226C0A-B334-439E-8085-68C3C10A4369}" srcOrd="2" destOrd="0" presId="urn:microsoft.com/office/officeart/2018/5/layout/IconLeafLabelList"/>
    <dgm:cxn modelId="{5F66FFEF-0C55-45DE-BEF3-ED57F411C128}" type="presParOf" srcId="{35F85FFE-58EF-45DD-85D8-3C65C95BD9E9}" destId="{1D226A10-EB19-44F7-85C6-F9498DC16073}" srcOrd="3" destOrd="0" presId="urn:microsoft.com/office/officeart/2018/5/layout/IconLeafLabelList"/>
    <dgm:cxn modelId="{95A0ADE7-630A-4E5C-B36C-0A1B25C8FB40}" type="presParOf" srcId="{6DC677C2-14B4-49FE-8A59-25A956F638DD}" destId="{965C5094-173A-40CA-BB0A-E7BFDB3F61C2}" srcOrd="1" destOrd="0" presId="urn:microsoft.com/office/officeart/2018/5/layout/IconLeafLabelList"/>
    <dgm:cxn modelId="{B426D4D6-0886-4EED-8FB2-14C682DFB52B}" type="presParOf" srcId="{6DC677C2-14B4-49FE-8A59-25A956F638DD}" destId="{5C8D22D8-A723-4F60-92B9-4CFA946CB188}" srcOrd="2" destOrd="0" presId="urn:microsoft.com/office/officeart/2018/5/layout/IconLeafLabelList"/>
    <dgm:cxn modelId="{B6F0F768-6EEF-4178-AAEA-1F7BD354E3E1}" type="presParOf" srcId="{5C8D22D8-A723-4F60-92B9-4CFA946CB188}" destId="{25027194-C7C9-4830-9CD3-B5B0911E6B58}" srcOrd="0" destOrd="0" presId="urn:microsoft.com/office/officeart/2018/5/layout/IconLeafLabelList"/>
    <dgm:cxn modelId="{4B1982E8-88EA-4AD7-BA7C-6B54DE937903}" type="presParOf" srcId="{5C8D22D8-A723-4F60-92B9-4CFA946CB188}" destId="{993C8A2A-5B76-47B8-AD82-7161BD817D0F}" srcOrd="1" destOrd="0" presId="urn:microsoft.com/office/officeart/2018/5/layout/IconLeafLabelList"/>
    <dgm:cxn modelId="{449E334C-6CE8-4497-8CAC-5598BD9C184B}" type="presParOf" srcId="{5C8D22D8-A723-4F60-92B9-4CFA946CB188}" destId="{676F858B-6BF9-455E-A810-2F2581E37C23}" srcOrd="2" destOrd="0" presId="urn:microsoft.com/office/officeart/2018/5/layout/IconLeafLabelList"/>
    <dgm:cxn modelId="{6C5D0C30-341E-4613-95B3-27635C75A59E}" type="presParOf" srcId="{5C8D22D8-A723-4F60-92B9-4CFA946CB188}" destId="{6CA97968-CE47-40CB-9C08-E37DFC8926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9B7627-DE9E-4E11-86FE-26CD9612FB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D959EB-5E77-411F-93BB-2E27DB2B08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Leadership skills</a:t>
          </a:r>
        </a:p>
      </dgm:t>
    </dgm:pt>
    <dgm:pt modelId="{7E9FEFD0-1E60-47CA-8304-5B81DE9C79F9}" type="parTrans" cxnId="{E4A1D570-1F7A-49F9-959C-3EC0E1240131}">
      <dgm:prSet/>
      <dgm:spPr/>
      <dgm:t>
        <a:bodyPr/>
        <a:lstStyle/>
        <a:p>
          <a:endParaRPr lang="en-US"/>
        </a:p>
      </dgm:t>
    </dgm:pt>
    <dgm:pt modelId="{90289F6B-7B7D-47E4-8809-EC3106271A23}" type="sibTrans" cxnId="{E4A1D570-1F7A-49F9-959C-3EC0E1240131}">
      <dgm:prSet/>
      <dgm:spPr/>
      <dgm:t>
        <a:bodyPr/>
        <a:lstStyle/>
        <a:p>
          <a:endParaRPr lang="en-US"/>
        </a:p>
      </dgm:t>
    </dgm:pt>
    <dgm:pt modelId="{5089F17B-5EE7-456E-A2C1-F991C7971D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Proactive</a:t>
          </a:r>
        </a:p>
      </dgm:t>
    </dgm:pt>
    <dgm:pt modelId="{49E5BF86-31F9-4DD1-8274-5E2C1BE584AD}" type="parTrans" cxnId="{7EBB473D-0AE4-45A4-A773-967B10FC76D7}">
      <dgm:prSet/>
      <dgm:spPr/>
      <dgm:t>
        <a:bodyPr/>
        <a:lstStyle/>
        <a:p>
          <a:endParaRPr lang="en-US"/>
        </a:p>
      </dgm:t>
    </dgm:pt>
    <dgm:pt modelId="{ECD03DF9-3F2B-4816-B4C2-6DD4A073A6E7}" type="sibTrans" cxnId="{7EBB473D-0AE4-45A4-A773-967B10FC76D7}">
      <dgm:prSet/>
      <dgm:spPr/>
      <dgm:t>
        <a:bodyPr/>
        <a:lstStyle/>
        <a:p>
          <a:endParaRPr lang="en-US"/>
        </a:p>
      </dgm:t>
    </dgm:pt>
    <dgm:pt modelId="{5A2732AF-5494-419D-900C-32BEA474E8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Creative</a:t>
          </a:r>
        </a:p>
      </dgm:t>
    </dgm:pt>
    <dgm:pt modelId="{B6C8F995-4D73-4C01-B13E-DB31163A1B5A}" type="parTrans" cxnId="{A6804E7D-887E-467D-8286-D7C6B1518A9C}">
      <dgm:prSet/>
      <dgm:spPr/>
      <dgm:t>
        <a:bodyPr/>
        <a:lstStyle/>
        <a:p>
          <a:endParaRPr lang="en-US"/>
        </a:p>
      </dgm:t>
    </dgm:pt>
    <dgm:pt modelId="{F73BE28C-C303-45D7-A713-BDE8C4F7B5FA}" type="sibTrans" cxnId="{A6804E7D-887E-467D-8286-D7C6B1518A9C}">
      <dgm:prSet/>
      <dgm:spPr/>
      <dgm:t>
        <a:bodyPr/>
        <a:lstStyle/>
        <a:p>
          <a:endParaRPr lang="en-US"/>
        </a:p>
      </dgm:t>
    </dgm:pt>
    <dgm:pt modelId="{26098356-1720-4A02-BDBC-3D28957466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Decision making</a:t>
          </a:r>
        </a:p>
      </dgm:t>
    </dgm:pt>
    <dgm:pt modelId="{0BA60198-F53D-40DA-A697-6D2B2AF84AEE}" type="parTrans" cxnId="{19831433-6BF2-4DD2-B16F-50C7214ABF22}">
      <dgm:prSet/>
      <dgm:spPr/>
      <dgm:t>
        <a:bodyPr/>
        <a:lstStyle/>
        <a:p>
          <a:endParaRPr lang="en-US"/>
        </a:p>
      </dgm:t>
    </dgm:pt>
    <dgm:pt modelId="{77AE0A14-7D75-4D40-B8E7-14F7283B613D}" type="sibTrans" cxnId="{19831433-6BF2-4DD2-B16F-50C7214ABF22}">
      <dgm:prSet/>
      <dgm:spPr/>
      <dgm:t>
        <a:bodyPr/>
        <a:lstStyle/>
        <a:p>
          <a:endParaRPr lang="en-US"/>
        </a:p>
      </dgm:t>
    </dgm:pt>
    <dgm:pt modelId="{C8D2A93C-8932-46DA-A919-C933412F9025}" type="pres">
      <dgm:prSet presAssocID="{C99B7627-DE9E-4E11-86FE-26CD9612FBFA}" presName="root" presStyleCnt="0">
        <dgm:presLayoutVars>
          <dgm:dir/>
          <dgm:resizeHandles val="exact"/>
        </dgm:presLayoutVars>
      </dgm:prSet>
      <dgm:spPr/>
    </dgm:pt>
    <dgm:pt modelId="{5B026C9C-B787-4966-BA50-3BBA18A5F690}" type="pres">
      <dgm:prSet presAssocID="{E0D959EB-5E77-411F-93BB-2E27DB2B087B}" presName="compNode" presStyleCnt="0"/>
      <dgm:spPr/>
    </dgm:pt>
    <dgm:pt modelId="{5ECA6884-AC64-44D0-BCBE-F94CF255F432}" type="pres">
      <dgm:prSet presAssocID="{E0D959EB-5E77-411F-93BB-2E27DB2B08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F949B7E-B90F-47B3-9FDE-B0CCDCFD1EF6}" type="pres">
      <dgm:prSet presAssocID="{E0D959EB-5E77-411F-93BB-2E27DB2B08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6F0C74-CA46-4DB2-837D-A4388FEA9A53}" type="pres">
      <dgm:prSet presAssocID="{E0D959EB-5E77-411F-93BB-2E27DB2B087B}" presName="spaceRect" presStyleCnt="0"/>
      <dgm:spPr/>
    </dgm:pt>
    <dgm:pt modelId="{2B408DB4-4EDC-4895-84A6-BB744ED5E754}" type="pres">
      <dgm:prSet presAssocID="{E0D959EB-5E77-411F-93BB-2E27DB2B087B}" presName="textRect" presStyleLbl="revTx" presStyleIdx="0" presStyleCnt="4">
        <dgm:presLayoutVars>
          <dgm:chMax val="1"/>
          <dgm:chPref val="1"/>
        </dgm:presLayoutVars>
      </dgm:prSet>
      <dgm:spPr/>
    </dgm:pt>
    <dgm:pt modelId="{9AC3A8AE-FCB3-40EC-AF0F-1C03A8D9CF40}" type="pres">
      <dgm:prSet presAssocID="{90289F6B-7B7D-47E4-8809-EC3106271A23}" presName="sibTrans" presStyleCnt="0"/>
      <dgm:spPr/>
    </dgm:pt>
    <dgm:pt modelId="{CBD46525-A699-4637-9908-7B252F9F40A3}" type="pres">
      <dgm:prSet presAssocID="{5089F17B-5EE7-456E-A2C1-F991C7971D61}" presName="compNode" presStyleCnt="0"/>
      <dgm:spPr/>
    </dgm:pt>
    <dgm:pt modelId="{3485BFD1-4A2A-4558-A722-AE8E88EC4571}" type="pres">
      <dgm:prSet presAssocID="{5089F17B-5EE7-456E-A2C1-F991C7971D6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5B72EC-6D1A-4C85-8726-B8C939CDB80D}" type="pres">
      <dgm:prSet presAssocID="{5089F17B-5EE7-456E-A2C1-F991C7971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C119FE-718D-4079-85EC-E07915231BEA}" type="pres">
      <dgm:prSet presAssocID="{5089F17B-5EE7-456E-A2C1-F991C7971D61}" presName="spaceRect" presStyleCnt="0"/>
      <dgm:spPr/>
    </dgm:pt>
    <dgm:pt modelId="{21899A73-F7AA-43D8-9856-41F6AE3F101E}" type="pres">
      <dgm:prSet presAssocID="{5089F17B-5EE7-456E-A2C1-F991C7971D61}" presName="textRect" presStyleLbl="revTx" presStyleIdx="1" presStyleCnt="4">
        <dgm:presLayoutVars>
          <dgm:chMax val="1"/>
          <dgm:chPref val="1"/>
        </dgm:presLayoutVars>
      </dgm:prSet>
      <dgm:spPr/>
    </dgm:pt>
    <dgm:pt modelId="{7DC3A5C2-2E91-420B-A084-A61275DA35BC}" type="pres">
      <dgm:prSet presAssocID="{ECD03DF9-3F2B-4816-B4C2-6DD4A073A6E7}" presName="sibTrans" presStyleCnt="0"/>
      <dgm:spPr/>
    </dgm:pt>
    <dgm:pt modelId="{97535C28-FACF-4A39-94E1-8010194271A3}" type="pres">
      <dgm:prSet presAssocID="{5A2732AF-5494-419D-900C-32BEA474E8D3}" presName="compNode" presStyleCnt="0"/>
      <dgm:spPr/>
    </dgm:pt>
    <dgm:pt modelId="{9BC44BE0-CBBF-46F1-80EF-5E9B597367BE}" type="pres">
      <dgm:prSet presAssocID="{5A2732AF-5494-419D-900C-32BEA474E8D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C33838-25E4-4C5C-9D14-957340ED6F01}" type="pres">
      <dgm:prSet presAssocID="{5A2732AF-5494-419D-900C-32BEA474E8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DAF736A-2D10-4843-8ECF-8751F62A88FE}" type="pres">
      <dgm:prSet presAssocID="{5A2732AF-5494-419D-900C-32BEA474E8D3}" presName="spaceRect" presStyleCnt="0"/>
      <dgm:spPr/>
    </dgm:pt>
    <dgm:pt modelId="{8A7987D2-BC21-4991-8973-E66FD4EB5110}" type="pres">
      <dgm:prSet presAssocID="{5A2732AF-5494-419D-900C-32BEA474E8D3}" presName="textRect" presStyleLbl="revTx" presStyleIdx="2" presStyleCnt="4">
        <dgm:presLayoutVars>
          <dgm:chMax val="1"/>
          <dgm:chPref val="1"/>
        </dgm:presLayoutVars>
      </dgm:prSet>
      <dgm:spPr/>
    </dgm:pt>
    <dgm:pt modelId="{FF667067-7554-43E5-8A64-03F3A9F214C8}" type="pres">
      <dgm:prSet presAssocID="{F73BE28C-C303-45D7-A713-BDE8C4F7B5FA}" presName="sibTrans" presStyleCnt="0"/>
      <dgm:spPr/>
    </dgm:pt>
    <dgm:pt modelId="{44BDB07A-195F-4B24-AF6A-37BDA563765D}" type="pres">
      <dgm:prSet presAssocID="{26098356-1720-4A02-BDBC-3D2895746656}" presName="compNode" presStyleCnt="0"/>
      <dgm:spPr/>
    </dgm:pt>
    <dgm:pt modelId="{D60D3739-6151-442A-935B-1BADA5F001E0}" type="pres">
      <dgm:prSet presAssocID="{26098356-1720-4A02-BDBC-3D289574665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766385-FE3D-459A-A3CF-35B862FEC6E3}" type="pres">
      <dgm:prSet presAssocID="{26098356-1720-4A02-BDBC-3D28957466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1ADE2C2-9C73-417E-A948-76036F087389}" type="pres">
      <dgm:prSet presAssocID="{26098356-1720-4A02-BDBC-3D2895746656}" presName="spaceRect" presStyleCnt="0"/>
      <dgm:spPr/>
    </dgm:pt>
    <dgm:pt modelId="{069EC521-30E0-4E2B-8E50-F02602005828}" type="pres">
      <dgm:prSet presAssocID="{26098356-1720-4A02-BDBC-3D28957466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E24919-560E-4466-A13E-0F096DA2782E}" type="presOf" srcId="{5A2732AF-5494-419D-900C-32BEA474E8D3}" destId="{8A7987D2-BC21-4991-8973-E66FD4EB5110}" srcOrd="0" destOrd="0" presId="urn:microsoft.com/office/officeart/2018/5/layout/IconLeafLabelList"/>
    <dgm:cxn modelId="{E1760124-6D29-4D9B-B0E0-02ADC7D2138F}" type="presOf" srcId="{26098356-1720-4A02-BDBC-3D2895746656}" destId="{069EC521-30E0-4E2B-8E50-F02602005828}" srcOrd="0" destOrd="0" presId="urn:microsoft.com/office/officeart/2018/5/layout/IconLeafLabelList"/>
    <dgm:cxn modelId="{19831433-6BF2-4DD2-B16F-50C7214ABF22}" srcId="{C99B7627-DE9E-4E11-86FE-26CD9612FBFA}" destId="{26098356-1720-4A02-BDBC-3D2895746656}" srcOrd="3" destOrd="0" parTransId="{0BA60198-F53D-40DA-A697-6D2B2AF84AEE}" sibTransId="{77AE0A14-7D75-4D40-B8E7-14F7283B613D}"/>
    <dgm:cxn modelId="{7EBB473D-0AE4-45A4-A773-967B10FC76D7}" srcId="{C99B7627-DE9E-4E11-86FE-26CD9612FBFA}" destId="{5089F17B-5EE7-456E-A2C1-F991C7971D61}" srcOrd="1" destOrd="0" parTransId="{49E5BF86-31F9-4DD1-8274-5E2C1BE584AD}" sibTransId="{ECD03DF9-3F2B-4816-B4C2-6DD4A073A6E7}"/>
    <dgm:cxn modelId="{3C827F6D-05B4-497B-8F94-3288500C07DA}" type="presOf" srcId="{E0D959EB-5E77-411F-93BB-2E27DB2B087B}" destId="{2B408DB4-4EDC-4895-84A6-BB744ED5E754}" srcOrd="0" destOrd="0" presId="urn:microsoft.com/office/officeart/2018/5/layout/IconLeafLabelList"/>
    <dgm:cxn modelId="{E4A1D570-1F7A-49F9-959C-3EC0E1240131}" srcId="{C99B7627-DE9E-4E11-86FE-26CD9612FBFA}" destId="{E0D959EB-5E77-411F-93BB-2E27DB2B087B}" srcOrd="0" destOrd="0" parTransId="{7E9FEFD0-1E60-47CA-8304-5B81DE9C79F9}" sibTransId="{90289F6B-7B7D-47E4-8809-EC3106271A23}"/>
    <dgm:cxn modelId="{A6804E7D-887E-467D-8286-D7C6B1518A9C}" srcId="{C99B7627-DE9E-4E11-86FE-26CD9612FBFA}" destId="{5A2732AF-5494-419D-900C-32BEA474E8D3}" srcOrd="2" destOrd="0" parTransId="{B6C8F995-4D73-4C01-B13E-DB31163A1B5A}" sibTransId="{F73BE28C-C303-45D7-A713-BDE8C4F7B5FA}"/>
    <dgm:cxn modelId="{CD2286B1-EC5F-46D8-B74F-F1D2C0E98277}" type="presOf" srcId="{5089F17B-5EE7-456E-A2C1-F991C7971D61}" destId="{21899A73-F7AA-43D8-9856-41F6AE3F101E}" srcOrd="0" destOrd="0" presId="urn:microsoft.com/office/officeart/2018/5/layout/IconLeafLabelList"/>
    <dgm:cxn modelId="{2ECD78EA-A898-4030-9CDB-1FD0296F939A}" type="presOf" srcId="{C99B7627-DE9E-4E11-86FE-26CD9612FBFA}" destId="{C8D2A93C-8932-46DA-A919-C933412F9025}" srcOrd="0" destOrd="0" presId="urn:microsoft.com/office/officeart/2018/5/layout/IconLeafLabelList"/>
    <dgm:cxn modelId="{3EB46C6E-2BCD-41D7-AAF5-FE2838F1E815}" type="presParOf" srcId="{C8D2A93C-8932-46DA-A919-C933412F9025}" destId="{5B026C9C-B787-4966-BA50-3BBA18A5F690}" srcOrd="0" destOrd="0" presId="urn:microsoft.com/office/officeart/2018/5/layout/IconLeafLabelList"/>
    <dgm:cxn modelId="{D6EBD0F7-1694-486A-B179-26FD17169835}" type="presParOf" srcId="{5B026C9C-B787-4966-BA50-3BBA18A5F690}" destId="{5ECA6884-AC64-44D0-BCBE-F94CF255F432}" srcOrd="0" destOrd="0" presId="urn:microsoft.com/office/officeart/2018/5/layout/IconLeafLabelList"/>
    <dgm:cxn modelId="{71CDFBE3-94B7-41D2-BCFF-52F97E2C08A7}" type="presParOf" srcId="{5B026C9C-B787-4966-BA50-3BBA18A5F690}" destId="{5F949B7E-B90F-47B3-9FDE-B0CCDCFD1EF6}" srcOrd="1" destOrd="0" presId="urn:microsoft.com/office/officeart/2018/5/layout/IconLeafLabelList"/>
    <dgm:cxn modelId="{F34BE005-AE66-409C-85AC-453322ABC692}" type="presParOf" srcId="{5B026C9C-B787-4966-BA50-3BBA18A5F690}" destId="{2B6F0C74-CA46-4DB2-837D-A4388FEA9A53}" srcOrd="2" destOrd="0" presId="urn:microsoft.com/office/officeart/2018/5/layout/IconLeafLabelList"/>
    <dgm:cxn modelId="{B0736973-AFDE-44DF-8F8E-7BC609D66026}" type="presParOf" srcId="{5B026C9C-B787-4966-BA50-3BBA18A5F690}" destId="{2B408DB4-4EDC-4895-84A6-BB744ED5E754}" srcOrd="3" destOrd="0" presId="urn:microsoft.com/office/officeart/2018/5/layout/IconLeafLabelList"/>
    <dgm:cxn modelId="{DBCE6EFD-91B9-4E98-BFC5-98BB0F39F840}" type="presParOf" srcId="{C8D2A93C-8932-46DA-A919-C933412F9025}" destId="{9AC3A8AE-FCB3-40EC-AF0F-1C03A8D9CF40}" srcOrd="1" destOrd="0" presId="urn:microsoft.com/office/officeart/2018/5/layout/IconLeafLabelList"/>
    <dgm:cxn modelId="{BB00FBB0-6DE2-4AC5-A3EA-3573C14F8C46}" type="presParOf" srcId="{C8D2A93C-8932-46DA-A919-C933412F9025}" destId="{CBD46525-A699-4637-9908-7B252F9F40A3}" srcOrd="2" destOrd="0" presId="urn:microsoft.com/office/officeart/2018/5/layout/IconLeafLabelList"/>
    <dgm:cxn modelId="{5E07D674-1A05-4D52-8371-E94BA4EAA3C0}" type="presParOf" srcId="{CBD46525-A699-4637-9908-7B252F9F40A3}" destId="{3485BFD1-4A2A-4558-A722-AE8E88EC4571}" srcOrd="0" destOrd="0" presId="urn:microsoft.com/office/officeart/2018/5/layout/IconLeafLabelList"/>
    <dgm:cxn modelId="{5B71724E-BB77-4389-9BBF-7A29C095050F}" type="presParOf" srcId="{CBD46525-A699-4637-9908-7B252F9F40A3}" destId="{945B72EC-6D1A-4C85-8726-B8C939CDB80D}" srcOrd="1" destOrd="0" presId="urn:microsoft.com/office/officeart/2018/5/layout/IconLeafLabelList"/>
    <dgm:cxn modelId="{3DFF3BEF-1E8F-45A1-B719-A5F27FACA9AE}" type="presParOf" srcId="{CBD46525-A699-4637-9908-7B252F9F40A3}" destId="{E3C119FE-718D-4079-85EC-E07915231BEA}" srcOrd="2" destOrd="0" presId="urn:microsoft.com/office/officeart/2018/5/layout/IconLeafLabelList"/>
    <dgm:cxn modelId="{E16A0DC5-522B-41DB-85A6-F7DB3517D451}" type="presParOf" srcId="{CBD46525-A699-4637-9908-7B252F9F40A3}" destId="{21899A73-F7AA-43D8-9856-41F6AE3F101E}" srcOrd="3" destOrd="0" presId="urn:microsoft.com/office/officeart/2018/5/layout/IconLeafLabelList"/>
    <dgm:cxn modelId="{088BA4F3-D55D-4E9A-A6B8-9EC2B0222782}" type="presParOf" srcId="{C8D2A93C-8932-46DA-A919-C933412F9025}" destId="{7DC3A5C2-2E91-420B-A084-A61275DA35BC}" srcOrd="3" destOrd="0" presId="urn:microsoft.com/office/officeart/2018/5/layout/IconLeafLabelList"/>
    <dgm:cxn modelId="{DEB8ADBA-7462-4A99-B53F-0AED5C94991F}" type="presParOf" srcId="{C8D2A93C-8932-46DA-A919-C933412F9025}" destId="{97535C28-FACF-4A39-94E1-8010194271A3}" srcOrd="4" destOrd="0" presId="urn:microsoft.com/office/officeart/2018/5/layout/IconLeafLabelList"/>
    <dgm:cxn modelId="{29682ABA-1CF6-4D8B-9207-A2DE82EFC857}" type="presParOf" srcId="{97535C28-FACF-4A39-94E1-8010194271A3}" destId="{9BC44BE0-CBBF-46F1-80EF-5E9B597367BE}" srcOrd="0" destOrd="0" presId="urn:microsoft.com/office/officeart/2018/5/layout/IconLeafLabelList"/>
    <dgm:cxn modelId="{1C9910A4-CC8A-4FAF-9B71-0D6A1CFAF83D}" type="presParOf" srcId="{97535C28-FACF-4A39-94E1-8010194271A3}" destId="{86C33838-25E4-4C5C-9D14-957340ED6F01}" srcOrd="1" destOrd="0" presId="urn:microsoft.com/office/officeart/2018/5/layout/IconLeafLabelList"/>
    <dgm:cxn modelId="{F650B876-F1E5-4350-9D16-BBC39B536334}" type="presParOf" srcId="{97535C28-FACF-4A39-94E1-8010194271A3}" destId="{6DAF736A-2D10-4843-8ECF-8751F62A88FE}" srcOrd="2" destOrd="0" presId="urn:microsoft.com/office/officeart/2018/5/layout/IconLeafLabelList"/>
    <dgm:cxn modelId="{DA623C7C-24C0-4B19-BB44-A71CC399BB3C}" type="presParOf" srcId="{97535C28-FACF-4A39-94E1-8010194271A3}" destId="{8A7987D2-BC21-4991-8973-E66FD4EB5110}" srcOrd="3" destOrd="0" presId="urn:microsoft.com/office/officeart/2018/5/layout/IconLeafLabelList"/>
    <dgm:cxn modelId="{91D4C199-0C56-4D92-9E12-B3F299856F2C}" type="presParOf" srcId="{C8D2A93C-8932-46DA-A919-C933412F9025}" destId="{FF667067-7554-43E5-8A64-03F3A9F214C8}" srcOrd="5" destOrd="0" presId="urn:microsoft.com/office/officeart/2018/5/layout/IconLeafLabelList"/>
    <dgm:cxn modelId="{618EA151-2EE3-4852-9178-BB85C2BE34EF}" type="presParOf" srcId="{C8D2A93C-8932-46DA-A919-C933412F9025}" destId="{44BDB07A-195F-4B24-AF6A-37BDA563765D}" srcOrd="6" destOrd="0" presId="urn:microsoft.com/office/officeart/2018/5/layout/IconLeafLabelList"/>
    <dgm:cxn modelId="{A3C7FFA0-65AE-4E21-80D1-4A27414170A5}" type="presParOf" srcId="{44BDB07A-195F-4B24-AF6A-37BDA563765D}" destId="{D60D3739-6151-442A-935B-1BADA5F001E0}" srcOrd="0" destOrd="0" presId="urn:microsoft.com/office/officeart/2018/5/layout/IconLeafLabelList"/>
    <dgm:cxn modelId="{B696753F-6800-4F10-86F1-8C5AE78F789E}" type="presParOf" srcId="{44BDB07A-195F-4B24-AF6A-37BDA563765D}" destId="{26766385-FE3D-459A-A3CF-35B862FEC6E3}" srcOrd="1" destOrd="0" presId="urn:microsoft.com/office/officeart/2018/5/layout/IconLeafLabelList"/>
    <dgm:cxn modelId="{92D99CE8-8A2D-4395-B542-954C1F4C5649}" type="presParOf" srcId="{44BDB07A-195F-4B24-AF6A-37BDA563765D}" destId="{51ADE2C2-9C73-417E-A948-76036F087389}" srcOrd="2" destOrd="0" presId="urn:microsoft.com/office/officeart/2018/5/layout/IconLeafLabelList"/>
    <dgm:cxn modelId="{67CF2E56-4B8C-4EF4-973A-6B7242D00F21}" type="presParOf" srcId="{44BDB07A-195F-4B24-AF6A-37BDA563765D}" destId="{069EC521-30E0-4E2B-8E50-F0260200582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3D6B00-3CEC-4AB2-8A6C-DE0BE146436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C86B01-E130-4D46-94FE-21F8D82ECC9C}">
      <dgm:prSet/>
      <dgm:spPr/>
      <dgm:t>
        <a:bodyPr/>
        <a:lstStyle/>
        <a:p>
          <a:r>
            <a:rPr lang="en-US"/>
            <a:t>Hobbies</a:t>
          </a:r>
        </a:p>
      </dgm:t>
    </dgm:pt>
    <dgm:pt modelId="{C713AB1B-B2DB-4DBC-A0B6-A69D1328FEA2}" type="parTrans" cxnId="{696FC8F7-1C3E-4424-A4A8-ED72F7364F7C}">
      <dgm:prSet/>
      <dgm:spPr/>
      <dgm:t>
        <a:bodyPr/>
        <a:lstStyle/>
        <a:p>
          <a:endParaRPr lang="en-US"/>
        </a:p>
      </dgm:t>
    </dgm:pt>
    <dgm:pt modelId="{9BBAAE26-A711-4133-8797-525B01C0FF0D}" type="sibTrans" cxnId="{696FC8F7-1C3E-4424-A4A8-ED72F7364F7C}">
      <dgm:prSet/>
      <dgm:spPr/>
      <dgm:t>
        <a:bodyPr/>
        <a:lstStyle/>
        <a:p>
          <a:endParaRPr lang="en-US"/>
        </a:p>
      </dgm:t>
    </dgm:pt>
    <dgm:pt modelId="{5FC5568B-88CF-46B6-916B-CF46FB2BED89}">
      <dgm:prSet/>
      <dgm:spPr/>
      <dgm:t>
        <a:bodyPr/>
        <a:lstStyle/>
        <a:p>
          <a:r>
            <a:rPr lang="en-US"/>
            <a:t>Passion</a:t>
          </a:r>
        </a:p>
      </dgm:t>
    </dgm:pt>
    <dgm:pt modelId="{B25A4582-209F-48F6-BEA1-E2154CA2404D}" type="parTrans" cxnId="{30D9B3C1-8C1F-4784-92A2-69EF1127DE69}">
      <dgm:prSet/>
      <dgm:spPr/>
      <dgm:t>
        <a:bodyPr/>
        <a:lstStyle/>
        <a:p>
          <a:endParaRPr lang="en-US"/>
        </a:p>
      </dgm:t>
    </dgm:pt>
    <dgm:pt modelId="{002476CD-431C-4D2A-9E3C-589FB6F86BDE}" type="sibTrans" cxnId="{30D9B3C1-8C1F-4784-92A2-69EF1127DE69}">
      <dgm:prSet/>
      <dgm:spPr/>
      <dgm:t>
        <a:bodyPr/>
        <a:lstStyle/>
        <a:p>
          <a:endParaRPr lang="en-US"/>
        </a:p>
      </dgm:t>
    </dgm:pt>
    <dgm:pt modelId="{965118E5-D11A-40F4-AF62-7C3F0608C6D1}" type="pres">
      <dgm:prSet presAssocID="{543D6B00-3CEC-4AB2-8A6C-DE0BE1464360}" presName="Name0" presStyleCnt="0">
        <dgm:presLayoutVars>
          <dgm:dir/>
          <dgm:animLvl val="lvl"/>
          <dgm:resizeHandles val="exact"/>
        </dgm:presLayoutVars>
      </dgm:prSet>
      <dgm:spPr/>
    </dgm:pt>
    <dgm:pt modelId="{AE8ACFB4-CB64-4EEF-92F5-A122DC6EE148}" type="pres">
      <dgm:prSet presAssocID="{C7C86B01-E130-4D46-94FE-21F8D82ECC9C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4FD4AA2-440B-43BC-A8AA-378BAD58D0FE}" type="pres">
      <dgm:prSet presAssocID="{9BBAAE26-A711-4133-8797-525B01C0FF0D}" presName="parTxOnlySpace" presStyleCnt="0"/>
      <dgm:spPr/>
    </dgm:pt>
    <dgm:pt modelId="{BB0DD50B-EB09-43FA-8A4D-67DE7BD0CCD5}" type="pres">
      <dgm:prSet presAssocID="{5FC5568B-88CF-46B6-916B-CF46FB2BED8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18FE8A48-1EC3-4A7E-A1FB-59B78908489A}" type="presOf" srcId="{5FC5568B-88CF-46B6-916B-CF46FB2BED89}" destId="{BB0DD50B-EB09-43FA-8A4D-67DE7BD0CCD5}" srcOrd="0" destOrd="0" presId="urn:microsoft.com/office/officeart/2005/8/layout/chevron1"/>
    <dgm:cxn modelId="{2930E2A8-555C-40C3-950B-CA6E459FA877}" type="presOf" srcId="{C7C86B01-E130-4D46-94FE-21F8D82ECC9C}" destId="{AE8ACFB4-CB64-4EEF-92F5-A122DC6EE148}" srcOrd="0" destOrd="0" presId="urn:microsoft.com/office/officeart/2005/8/layout/chevron1"/>
    <dgm:cxn modelId="{30D9B3C1-8C1F-4784-92A2-69EF1127DE69}" srcId="{543D6B00-3CEC-4AB2-8A6C-DE0BE1464360}" destId="{5FC5568B-88CF-46B6-916B-CF46FB2BED89}" srcOrd="1" destOrd="0" parTransId="{B25A4582-209F-48F6-BEA1-E2154CA2404D}" sibTransId="{002476CD-431C-4D2A-9E3C-589FB6F86BDE}"/>
    <dgm:cxn modelId="{A414AADE-B4FE-406A-AEAF-09807F5BB127}" type="presOf" srcId="{543D6B00-3CEC-4AB2-8A6C-DE0BE1464360}" destId="{965118E5-D11A-40F4-AF62-7C3F0608C6D1}" srcOrd="0" destOrd="0" presId="urn:microsoft.com/office/officeart/2005/8/layout/chevron1"/>
    <dgm:cxn modelId="{696FC8F7-1C3E-4424-A4A8-ED72F7364F7C}" srcId="{543D6B00-3CEC-4AB2-8A6C-DE0BE1464360}" destId="{C7C86B01-E130-4D46-94FE-21F8D82ECC9C}" srcOrd="0" destOrd="0" parTransId="{C713AB1B-B2DB-4DBC-A0B6-A69D1328FEA2}" sibTransId="{9BBAAE26-A711-4133-8797-525B01C0FF0D}"/>
    <dgm:cxn modelId="{5B313772-0F4C-4D10-B087-374F7B3E8635}" type="presParOf" srcId="{965118E5-D11A-40F4-AF62-7C3F0608C6D1}" destId="{AE8ACFB4-CB64-4EEF-92F5-A122DC6EE148}" srcOrd="0" destOrd="0" presId="urn:microsoft.com/office/officeart/2005/8/layout/chevron1"/>
    <dgm:cxn modelId="{79CE86F5-02BC-4CC2-9FEE-BCFC9A5BF29D}" type="presParOf" srcId="{965118E5-D11A-40F4-AF62-7C3F0608C6D1}" destId="{E4FD4AA2-440B-43BC-A8AA-378BAD58D0FE}" srcOrd="1" destOrd="0" presId="urn:microsoft.com/office/officeart/2005/8/layout/chevron1"/>
    <dgm:cxn modelId="{5784E7FF-FE7F-4703-A677-785F7AC6EE1C}" type="presParOf" srcId="{965118E5-D11A-40F4-AF62-7C3F0608C6D1}" destId="{BB0DD50B-EB09-43FA-8A4D-67DE7BD0CCD5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CCD4F-9DEA-4593-ADA7-839CC6F036CA}">
      <dsp:nvSpPr>
        <dsp:cNvPr id="0" name=""/>
        <dsp:cNvSpPr/>
      </dsp:nvSpPr>
      <dsp:spPr>
        <a:xfrm>
          <a:off x="560520" y="68024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B2AF8-2421-4A1F-9402-9F76257FD460}">
      <dsp:nvSpPr>
        <dsp:cNvPr id="0" name=""/>
        <dsp:cNvSpPr/>
      </dsp:nvSpPr>
      <dsp:spPr>
        <a:xfrm>
          <a:off x="904208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4DC81-265B-4203-A372-A0DEE1BDDCBE}">
      <dsp:nvSpPr>
        <dsp:cNvPr id="0" name=""/>
        <dsp:cNvSpPr/>
      </dsp:nvSpPr>
      <dsp:spPr>
        <a:xfrm>
          <a:off x="44989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1.Please introduce yourself</a:t>
          </a:r>
          <a:endParaRPr lang="en-US" sz="1800" kern="1200"/>
        </a:p>
      </dsp:txBody>
      <dsp:txXfrm>
        <a:off x="44989" y="2795240"/>
        <a:ext cx="2643750" cy="720000"/>
      </dsp:txXfrm>
    </dsp:sp>
    <dsp:sp modelId="{6C65F5B6-BF23-400E-B31C-8970A7E476A9}">
      <dsp:nvSpPr>
        <dsp:cNvPr id="0" name=""/>
        <dsp:cNvSpPr/>
      </dsp:nvSpPr>
      <dsp:spPr>
        <a:xfrm>
          <a:off x="3666926" y="68024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89BA7-0CC4-4DDF-BDD4-8B390C65AD01}">
      <dsp:nvSpPr>
        <dsp:cNvPr id="0" name=""/>
        <dsp:cNvSpPr/>
      </dsp:nvSpPr>
      <dsp:spPr>
        <a:xfrm>
          <a:off x="4010614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0D761-6B2D-4830-99A3-21FE8E16F398}">
      <dsp:nvSpPr>
        <dsp:cNvPr id="0" name=""/>
        <dsp:cNvSpPr/>
      </dsp:nvSpPr>
      <dsp:spPr>
        <a:xfrm>
          <a:off x="3151395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2 Walk us through your resume</a:t>
          </a:r>
          <a:endParaRPr lang="en-US" sz="1800" kern="1200" dirty="0"/>
        </a:p>
      </dsp:txBody>
      <dsp:txXfrm>
        <a:off x="3151395" y="2795240"/>
        <a:ext cx="2643750" cy="720000"/>
      </dsp:txXfrm>
    </dsp:sp>
    <dsp:sp modelId="{2AD7B412-26EA-4676-B2A8-8E2E70DCE716}">
      <dsp:nvSpPr>
        <dsp:cNvPr id="0" name=""/>
        <dsp:cNvSpPr/>
      </dsp:nvSpPr>
      <dsp:spPr>
        <a:xfrm>
          <a:off x="6773333" y="680240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4F519-8DAC-4E61-BDD7-14329AA118B3}">
      <dsp:nvSpPr>
        <dsp:cNvPr id="0" name=""/>
        <dsp:cNvSpPr/>
      </dsp:nvSpPr>
      <dsp:spPr>
        <a:xfrm>
          <a:off x="7117020" y="10239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FF46-9D09-4554-8136-508D98D4341A}">
      <dsp:nvSpPr>
        <dsp:cNvPr id="0" name=""/>
        <dsp:cNvSpPr/>
      </dsp:nvSpPr>
      <dsp:spPr>
        <a:xfrm>
          <a:off x="6257801" y="2795240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3. Please give us your Self introduction</a:t>
          </a:r>
        </a:p>
      </dsp:txBody>
      <dsp:txXfrm>
        <a:off x="6257801" y="2795240"/>
        <a:ext cx="2643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32DC8-4C24-4D92-A816-58E62D4F2C79}">
      <dsp:nvSpPr>
        <dsp:cNvPr id="0" name=""/>
        <dsp:cNvSpPr/>
      </dsp:nvSpPr>
      <dsp:spPr>
        <a:xfrm>
          <a:off x="1092" y="678356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B8A39-12EB-4582-B43F-77AE28ED58DE}">
      <dsp:nvSpPr>
        <dsp:cNvPr id="0" name=""/>
        <dsp:cNvSpPr/>
      </dsp:nvSpPr>
      <dsp:spPr>
        <a:xfrm>
          <a:off x="42701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End the discussion</a:t>
          </a:r>
        </a:p>
      </dsp:txBody>
      <dsp:txXfrm>
        <a:off x="498307" y="1154275"/>
        <a:ext cx="3690707" cy="2291554"/>
      </dsp:txXfrm>
    </dsp:sp>
    <dsp:sp modelId="{F4C38166-E5E0-4447-A169-48B0D85E8D34}">
      <dsp:nvSpPr>
        <dsp:cNvPr id="0" name=""/>
        <dsp:cNvSpPr/>
      </dsp:nvSpPr>
      <dsp:spPr>
        <a:xfrm>
          <a:off x="4686231" y="678356"/>
          <a:ext cx="3833295" cy="24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43C2C-2C50-4A8E-8C23-5FB3D39224F7}">
      <dsp:nvSpPr>
        <dsp:cNvPr id="0" name=""/>
        <dsp:cNvSpPr/>
      </dsp:nvSpPr>
      <dsp:spPr>
        <a:xfrm>
          <a:off x="511215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That’s all about me </a:t>
          </a:r>
        </a:p>
      </dsp:txBody>
      <dsp:txXfrm>
        <a:off x="5183447" y="1154275"/>
        <a:ext cx="3690707" cy="2291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2B1D-F30F-4E3F-838D-2D59E3F0A2D8}">
      <dsp:nvSpPr>
        <dsp:cNvPr id="0" name=""/>
        <dsp:cNvSpPr/>
      </dsp:nvSpPr>
      <dsp:spPr>
        <a:xfrm>
          <a:off x="1489176" y="228216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19F8-9FD6-4D6F-9C80-9CD950188C52}">
      <dsp:nvSpPr>
        <dsp:cNvPr id="0" name=""/>
        <dsp:cNvSpPr/>
      </dsp:nvSpPr>
      <dsp:spPr>
        <a:xfrm>
          <a:off x="1957176" y="69621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114E2-16C3-4925-9635-0DA48EEE7E11}">
      <dsp:nvSpPr>
        <dsp:cNvPr id="0" name=""/>
        <dsp:cNvSpPr/>
      </dsp:nvSpPr>
      <dsp:spPr>
        <a:xfrm>
          <a:off x="787176" y="310821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Your mindset towards work</a:t>
          </a:r>
        </a:p>
      </dsp:txBody>
      <dsp:txXfrm>
        <a:off x="787176" y="3108217"/>
        <a:ext cx="3600000" cy="720000"/>
      </dsp:txXfrm>
    </dsp:sp>
    <dsp:sp modelId="{E0B911A1-C562-4975-AB7F-83B4C27847DA}">
      <dsp:nvSpPr>
        <dsp:cNvPr id="0" name=""/>
        <dsp:cNvSpPr/>
      </dsp:nvSpPr>
      <dsp:spPr>
        <a:xfrm>
          <a:off x="5719176" y="228216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1658-B4D8-4157-8713-6D9D67D4546B}">
      <dsp:nvSpPr>
        <dsp:cNvPr id="0" name=""/>
        <dsp:cNvSpPr/>
      </dsp:nvSpPr>
      <dsp:spPr>
        <a:xfrm>
          <a:off x="6187176" y="69621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A6F6B-738E-4936-B7F2-61F2DAA09C54}">
      <dsp:nvSpPr>
        <dsp:cNvPr id="0" name=""/>
        <dsp:cNvSpPr/>
      </dsp:nvSpPr>
      <dsp:spPr>
        <a:xfrm>
          <a:off x="5017176" y="310821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Your skillset to match the profile requirement</a:t>
          </a:r>
        </a:p>
      </dsp:txBody>
      <dsp:txXfrm>
        <a:off x="5017176" y="3108217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95297-5A6B-492D-A6EA-65B0C89C8FFA}">
      <dsp:nvSpPr>
        <dsp:cNvPr id="0" name=""/>
        <dsp:cNvSpPr/>
      </dsp:nvSpPr>
      <dsp:spPr>
        <a:xfrm>
          <a:off x="622926" y="560853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0CDDB-B11E-4491-AEA4-F8F60560E533}">
      <dsp:nvSpPr>
        <dsp:cNvPr id="0" name=""/>
        <dsp:cNvSpPr/>
      </dsp:nvSpPr>
      <dsp:spPr>
        <a:xfrm>
          <a:off x="981238" y="919165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5D669-EB96-4C0C-AC5F-1A2F7A710419}">
      <dsp:nvSpPr>
        <dsp:cNvPr id="0" name=""/>
        <dsp:cNvSpPr/>
      </dsp:nvSpPr>
      <dsp:spPr>
        <a:xfrm>
          <a:off x="85457" y="276585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Good Morning (Before 12 Noon)</a:t>
          </a:r>
        </a:p>
      </dsp:txBody>
      <dsp:txXfrm>
        <a:off x="85457" y="2765853"/>
        <a:ext cx="2756250" cy="720000"/>
      </dsp:txXfrm>
    </dsp:sp>
    <dsp:sp modelId="{A3AF9E44-89CB-4DE3-BFD6-1E91826C6967}">
      <dsp:nvSpPr>
        <dsp:cNvPr id="0" name=""/>
        <dsp:cNvSpPr/>
      </dsp:nvSpPr>
      <dsp:spPr>
        <a:xfrm>
          <a:off x="3861519" y="560853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9896-E2A9-4C32-AD26-D003FA1E3B18}">
      <dsp:nvSpPr>
        <dsp:cNvPr id="0" name=""/>
        <dsp:cNvSpPr/>
      </dsp:nvSpPr>
      <dsp:spPr>
        <a:xfrm>
          <a:off x="4219832" y="919165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E3C1-3B0D-4E64-A7CD-6078952E7C2F}">
      <dsp:nvSpPr>
        <dsp:cNvPr id="0" name=""/>
        <dsp:cNvSpPr/>
      </dsp:nvSpPr>
      <dsp:spPr>
        <a:xfrm>
          <a:off x="3324051" y="276585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Good Afternoon (12 Noon to 4 Pm )</a:t>
          </a:r>
        </a:p>
      </dsp:txBody>
      <dsp:txXfrm>
        <a:off x="3324051" y="2765853"/>
        <a:ext cx="2756250" cy="720000"/>
      </dsp:txXfrm>
    </dsp:sp>
    <dsp:sp modelId="{D5611DA3-5AED-4D50-8C67-28BDCB5FB8B1}">
      <dsp:nvSpPr>
        <dsp:cNvPr id="0" name=""/>
        <dsp:cNvSpPr/>
      </dsp:nvSpPr>
      <dsp:spPr>
        <a:xfrm>
          <a:off x="7100113" y="560853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CB584-04EC-419D-8E90-EEFB5EEBB07A}">
      <dsp:nvSpPr>
        <dsp:cNvPr id="0" name=""/>
        <dsp:cNvSpPr/>
      </dsp:nvSpPr>
      <dsp:spPr>
        <a:xfrm>
          <a:off x="7458426" y="919165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F8B93-2928-4AF2-B6E5-6DCB44B69C92}">
      <dsp:nvSpPr>
        <dsp:cNvPr id="0" name=""/>
        <dsp:cNvSpPr/>
      </dsp:nvSpPr>
      <dsp:spPr>
        <a:xfrm>
          <a:off x="6562644" y="2765853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Good Evening (after 4 PM to Midnight)</a:t>
          </a:r>
        </a:p>
      </dsp:txBody>
      <dsp:txXfrm>
        <a:off x="6562644" y="2765853"/>
        <a:ext cx="275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FDA8E-57A2-4189-97E2-8E941005BB4B}">
      <dsp:nvSpPr>
        <dsp:cNvPr id="0" name=""/>
        <dsp:cNvSpPr/>
      </dsp:nvSpPr>
      <dsp:spPr>
        <a:xfrm>
          <a:off x="1092" y="678356"/>
          <a:ext cx="3833295" cy="2434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D4337-47DE-4EBA-86B6-76ACB0628FFD}">
      <dsp:nvSpPr>
        <dsp:cNvPr id="0" name=""/>
        <dsp:cNvSpPr/>
      </dsp:nvSpPr>
      <dsp:spPr>
        <a:xfrm>
          <a:off x="42701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Thank you for the opportunity</a:t>
          </a:r>
        </a:p>
      </dsp:txBody>
      <dsp:txXfrm>
        <a:off x="498307" y="1154275"/>
        <a:ext cx="3690707" cy="2291554"/>
      </dsp:txXfrm>
    </dsp:sp>
    <dsp:sp modelId="{8C1A2776-7425-40F7-966F-864AC4A5EE16}">
      <dsp:nvSpPr>
        <dsp:cNvPr id="0" name=""/>
        <dsp:cNvSpPr/>
      </dsp:nvSpPr>
      <dsp:spPr>
        <a:xfrm>
          <a:off x="4686231" y="678356"/>
          <a:ext cx="3833295" cy="24341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298861-DD47-485B-9D1A-A023B4134D3A}">
      <dsp:nvSpPr>
        <dsp:cNvPr id="0" name=""/>
        <dsp:cNvSpPr/>
      </dsp:nvSpPr>
      <dsp:spPr>
        <a:xfrm>
          <a:off x="5112153" y="1082981"/>
          <a:ext cx="3833295" cy="2434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Thank you for shortlisting me and giving this opportunity to talk about myself</a:t>
          </a:r>
        </a:p>
      </dsp:txBody>
      <dsp:txXfrm>
        <a:off x="5183447" y="1154275"/>
        <a:ext cx="3690707" cy="2291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28D8D-01FD-4FF8-B5EE-ACC33547B745}">
      <dsp:nvSpPr>
        <dsp:cNvPr id="0" name=""/>
        <dsp:cNvSpPr/>
      </dsp:nvSpPr>
      <dsp:spPr>
        <a:xfrm>
          <a:off x="0" y="38292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dirty="0"/>
            <a:t>I am Hilda Xavier</a:t>
          </a:r>
          <a:endParaRPr lang="en-US" sz="5300" kern="1200" dirty="0"/>
        </a:p>
      </dsp:txBody>
      <dsp:txXfrm>
        <a:off x="62055" y="100347"/>
        <a:ext cx="8822431" cy="1147095"/>
      </dsp:txXfrm>
    </dsp:sp>
    <dsp:sp modelId="{AD927B42-D2B5-4BD1-81CB-AB103D98E7D1}">
      <dsp:nvSpPr>
        <dsp:cNvPr id="0" name=""/>
        <dsp:cNvSpPr/>
      </dsp:nvSpPr>
      <dsp:spPr>
        <a:xfrm>
          <a:off x="0" y="1462138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dirty="0"/>
            <a:t>I’m Hilda Xavier </a:t>
          </a:r>
          <a:endParaRPr lang="en-US" sz="5300" kern="1200" dirty="0"/>
        </a:p>
      </dsp:txBody>
      <dsp:txXfrm>
        <a:off x="62055" y="1524193"/>
        <a:ext cx="8822431" cy="1147095"/>
      </dsp:txXfrm>
    </dsp:sp>
    <dsp:sp modelId="{F2EA6CE6-E398-4AF8-AE85-B0E2CBDAD25C}">
      <dsp:nvSpPr>
        <dsp:cNvPr id="0" name=""/>
        <dsp:cNvSpPr/>
      </dsp:nvSpPr>
      <dsp:spPr>
        <a:xfrm>
          <a:off x="0" y="2885983"/>
          <a:ext cx="8946541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 dirty="0"/>
            <a:t>My name is Hilda Xavier </a:t>
          </a:r>
          <a:endParaRPr lang="en-US" sz="5300" kern="1200" dirty="0"/>
        </a:p>
      </dsp:txBody>
      <dsp:txXfrm>
        <a:off x="62055" y="2948038"/>
        <a:ext cx="8822431" cy="1147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75B44-C11B-4F3D-B54F-AD008762B47D}">
      <dsp:nvSpPr>
        <dsp:cNvPr id="0" name=""/>
        <dsp:cNvSpPr/>
      </dsp:nvSpPr>
      <dsp:spPr>
        <a:xfrm>
          <a:off x="851414" y="876550"/>
          <a:ext cx="1237744" cy="123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F8545-8096-47DB-A91B-40443BBE752E}">
      <dsp:nvSpPr>
        <dsp:cNvPr id="0" name=""/>
        <dsp:cNvSpPr/>
      </dsp:nvSpPr>
      <dsp:spPr>
        <a:xfrm>
          <a:off x="95014" y="2459883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Training program</a:t>
          </a:r>
          <a:endParaRPr lang="en-US" sz="2300" kern="1200"/>
        </a:p>
      </dsp:txBody>
      <dsp:txXfrm>
        <a:off x="95014" y="2459883"/>
        <a:ext cx="2750544" cy="720000"/>
      </dsp:txXfrm>
    </dsp:sp>
    <dsp:sp modelId="{D8278D83-82DA-4008-A261-528C63266E5E}">
      <dsp:nvSpPr>
        <dsp:cNvPr id="0" name=""/>
        <dsp:cNvSpPr/>
      </dsp:nvSpPr>
      <dsp:spPr>
        <a:xfrm>
          <a:off x="4083303" y="876550"/>
          <a:ext cx="1237744" cy="123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CC2B6-9F3D-4B76-B9BA-0F392578306A}">
      <dsp:nvSpPr>
        <dsp:cNvPr id="0" name=""/>
        <dsp:cNvSpPr/>
      </dsp:nvSpPr>
      <dsp:spPr>
        <a:xfrm>
          <a:off x="3326904" y="2459883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Additional courses</a:t>
          </a:r>
          <a:endParaRPr lang="en-US" sz="2300" kern="1200"/>
        </a:p>
      </dsp:txBody>
      <dsp:txXfrm>
        <a:off x="3326904" y="2459883"/>
        <a:ext cx="2750544" cy="720000"/>
      </dsp:txXfrm>
    </dsp:sp>
    <dsp:sp modelId="{E5EFAD94-2A35-499F-ACE9-869D6BD7ABB8}">
      <dsp:nvSpPr>
        <dsp:cNvPr id="0" name=""/>
        <dsp:cNvSpPr/>
      </dsp:nvSpPr>
      <dsp:spPr>
        <a:xfrm>
          <a:off x="7315192" y="876550"/>
          <a:ext cx="1237744" cy="123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65AB-335C-4E57-AC45-D6FDB641534E}">
      <dsp:nvSpPr>
        <dsp:cNvPr id="0" name=""/>
        <dsp:cNvSpPr/>
      </dsp:nvSpPr>
      <dsp:spPr>
        <a:xfrm>
          <a:off x="6558793" y="2459883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Co –curricular activity </a:t>
          </a:r>
          <a:endParaRPr lang="en-US" sz="2300" kern="1200"/>
        </a:p>
      </dsp:txBody>
      <dsp:txXfrm>
        <a:off x="6558793" y="2459883"/>
        <a:ext cx="2750544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FE45-6690-44AC-B85E-D8DED9350692}">
      <dsp:nvSpPr>
        <dsp:cNvPr id="0" name=""/>
        <dsp:cNvSpPr/>
      </dsp:nvSpPr>
      <dsp:spPr>
        <a:xfrm>
          <a:off x="1489176" y="22821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EDC63-3D04-4C3E-8D17-65B5DAAA3E4C}">
      <dsp:nvSpPr>
        <dsp:cNvPr id="0" name=""/>
        <dsp:cNvSpPr/>
      </dsp:nvSpPr>
      <dsp:spPr>
        <a:xfrm>
          <a:off x="1957176" y="69621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26A10-EB19-44F7-85C6-F9498DC16073}">
      <dsp:nvSpPr>
        <dsp:cNvPr id="0" name=""/>
        <dsp:cNvSpPr/>
      </dsp:nvSpPr>
      <dsp:spPr>
        <a:xfrm>
          <a:off x="787176" y="310821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Awards</a:t>
          </a:r>
        </a:p>
      </dsp:txBody>
      <dsp:txXfrm>
        <a:off x="787176" y="3108217"/>
        <a:ext cx="3600000" cy="720000"/>
      </dsp:txXfrm>
    </dsp:sp>
    <dsp:sp modelId="{25027194-C7C9-4830-9CD3-B5B0911E6B58}">
      <dsp:nvSpPr>
        <dsp:cNvPr id="0" name=""/>
        <dsp:cNvSpPr/>
      </dsp:nvSpPr>
      <dsp:spPr>
        <a:xfrm>
          <a:off x="5719176" y="22821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C8A2A-5B76-47B8-AD82-7161BD817D0F}">
      <dsp:nvSpPr>
        <dsp:cNvPr id="0" name=""/>
        <dsp:cNvSpPr/>
      </dsp:nvSpPr>
      <dsp:spPr>
        <a:xfrm>
          <a:off x="6187176" y="69621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97968-CE47-40CB-9C08-E37DFC8926FC}">
      <dsp:nvSpPr>
        <dsp:cNvPr id="0" name=""/>
        <dsp:cNvSpPr/>
      </dsp:nvSpPr>
      <dsp:spPr>
        <a:xfrm>
          <a:off x="5017176" y="310821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Any responsibilities you have shouldered</a:t>
          </a:r>
        </a:p>
      </dsp:txBody>
      <dsp:txXfrm>
        <a:off x="5017176" y="3108217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6884-AC64-44D0-BCBE-F94CF255F432}">
      <dsp:nvSpPr>
        <dsp:cNvPr id="0" name=""/>
        <dsp:cNvSpPr/>
      </dsp:nvSpPr>
      <dsp:spPr>
        <a:xfrm>
          <a:off x="489363" y="853162"/>
          <a:ext cx="1242957" cy="12429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49B7E-B90F-47B3-9FDE-B0CCDCFD1EF6}">
      <dsp:nvSpPr>
        <dsp:cNvPr id="0" name=""/>
        <dsp:cNvSpPr/>
      </dsp:nvSpPr>
      <dsp:spPr>
        <a:xfrm>
          <a:off x="754256" y="1118055"/>
          <a:ext cx="713172" cy="713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8DB4-4EDC-4895-84A6-BB744ED5E754}">
      <dsp:nvSpPr>
        <dsp:cNvPr id="0" name=""/>
        <dsp:cNvSpPr/>
      </dsp:nvSpPr>
      <dsp:spPr>
        <a:xfrm>
          <a:off x="92024" y="2483271"/>
          <a:ext cx="2037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Leadership skills</a:t>
          </a:r>
        </a:p>
      </dsp:txBody>
      <dsp:txXfrm>
        <a:off x="92024" y="2483271"/>
        <a:ext cx="2037636" cy="720000"/>
      </dsp:txXfrm>
    </dsp:sp>
    <dsp:sp modelId="{3485BFD1-4A2A-4558-A722-AE8E88EC4571}">
      <dsp:nvSpPr>
        <dsp:cNvPr id="0" name=""/>
        <dsp:cNvSpPr/>
      </dsp:nvSpPr>
      <dsp:spPr>
        <a:xfrm>
          <a:off x="2883585" y="853162"/>
          <a:ext cx="1242957" cy="12429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B72EC-6D1A-4C85-8726-B8C939CDB80D}">
      <dsp:nvSpPr>
        <dsp:cNvPr id="0" name=""/>
        <dsp:cNvSpPr/>
      </dsp:nvSpPr>
      <dsp:spPr>
        <a:xfrm>
          <a:off x="3148478" y="1118055"/>
          <a:ext cx="713172" cy="713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99A73-F7AA-43D8-9856-41F6AE3F101E}">
      <dsp:nvSpPr>
        <dsp:cNvPr id="0" name=""/>
        <dsp:cNvSpPr/>
      </dsp:nvSpPr>
      <dsp:spPr>
        <a:xfrm>
          <a:off x="2486246" y="2483271"/>
          <a:ext cx="2037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Proactive</a:t>
          </a:r>
        </a:p>
      </dsp:txBody>
      <dsp:txXfrm>
        <a:off x="2486246" y="2483271"/>
        <a:ext cx="2037636" cy="720000"/>
      </dsp:txXfrm>
    </dsp:sp>
    <dsp:sp modelId="{9BC44BE0-CBBF-46F1-80EF-5E9B597367BE}">
      <dsp:nvSpPr>
        <dsp:cNvPr id="0" name=""/>
        <dsp:cNvSpPr/>
      </dsp:nvSpPr>
      <dsp:spPr>
        <a:xfrm>
          <a:off x="5277808" y="853162"/>
          <a:ext cx="1242957" cy="12429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33838-25E4-4C5C-9D14-957340ED6F01}">
      <dsp:nvSpPr>
        <dsp:cNvPr id="0" name=""/>
        <dsp:cNvSpPr/>
      </dsp:nvSpPr>
      <dsp:spPr>
        <a:xfrm>
          <a:off x="5542700" y="1118055"/>
          <a:ext cx="713172" cy="713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87D2-BC21-4991-8973-E66FD4EB5110}">
      <dsp:nvSpPr>
        <dsp:cNvPr id="0" name=""/>
        <dsp:cNvSpPr/>
      </dsp:nvSpPr>
      <dsp:spPr>
        <a:xfrm>
          <a:off x="4880469" y="2483271"/>
          <a:ext cx="2037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Creative</a:t>
          </a:r>
        </a:p>
      </dsp:txBody>
      <dsp:txXfrm>
        <a:off x="4880469" y="2483271"/>
        <a:ext cx="2037636" cy="720000"/>
      </dsp:txXfrm>
    </dsp:sp>
    <dsp:sp modelId="{D60D3739-6151-442A-935B-1BADA5F001E0}">
      <dsp:nvSpPr>
        <dsp:cNvPr id="0" name=""/>
        <dsp:cNvSpPr/>
      </dsp:nvSpPr>
      <dsp:spPr>
        <a:xfrm>
          <a:off x="7672030" y="853162"/>
          <a:ext cx="1242957" cy="12429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66385-FE3D-459A-A3CF-35B862FEC6E3}">
      <dsp:nvSpPr>
        <dsp:cNvPr id="0" name=""/>
        <dsp:cNvSpPr/>
      </dsp:nvSpPr>
      <dsp:spPr>
        <a:xfrm>
          <a:off x="7936923" y="1118055"/>
          <a:ext cx="713172" cy="7131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C521-30E0-4E2B-8E50-F02602005828}">
      <dsp:nvSpPr>
        <dsp:cNvPr id="0" name=""/>
        <dsp:cNvSpPr/>
      </dsp:nvSpPr>
      <dsp:spPr>
        <a:xfrm>
          <a:off x="7274691" y="2483271"/>
          <a:ext cx="2037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Decision making</a:t>
          </a:r>
        </a:p>
      </dsp:txBody>
      <dsp:txXfrm>
        <a:off x="7274691" y="2483271"/>
        <a:ext cx="203763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ACFB4-CB64-4EEF-92F5-A122DC6EE148}">
      <dsp:nvSpPr>
        <dsp:cNvPr id="0" name=""/>
        <dsp:cNvSpPr/>
      </dsp:nvSpPr>
      <dsp:spPr>
        <a:xfrm>
          <a:off x="8265" y="1040025"/>
          <a:ext cx="4940958" cy="19763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Hobbies</a:t>
          </a:r>
        </a:p>
      </dsp:txBody>
      <dsp:txXfrm>
        <a:off x="996457" y="1040025"/>
        <a:ext cx="2964575" cy="1976383"/>
      </dsp:txXfrm>
    </dsp:sp>
    <dsp:sp modelId="{BB0DD50B-EB09-43FA-8A4D-67DE7BD0CCD5}">
      <dsp:nvSpPr>
        <dsp:cNvPr id="0" name=""/>
        <dsp:cNvSpPr/>
      </dsp:nvSpPr>
      <dsp:spPr>
        <a:xfrm>
          <a:off x="4455128" y="1040025"/>
          <a:ext cx="4940958" cy="19763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27" tIns="70676" rIns="70676" bIns="70676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Passion</a:t>
          </a:r>
        </a:p>
      </dsp:txBody>
      <dsp:txXfrm>
        <a:off x="5443320" y="1040025"/>
        <a:ext cx="2964575" cy="197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61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5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5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0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F9C389-56BB-462A-B4F3-0EAA5A29832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A22-1C4B-4AB5-9A5B-68739C74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2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liem.com/2015/dos-and-donts-of-residency-interview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3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pixabay.com/en/thank-you-thanks-gratitude-2011012/" TargetMode="External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formingeducation.org/resources/introduction-to-self-manageme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82C8-63C1-40C7-A58F-811EEDF5C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4799009" cy="3308840"/>
          </a:xfrm>
        </p:spPr>
        <p:txBody>
          <a:bodyPr>
            <a:normAutofit/>
          </a:bodyPr>
          <a:lstStyle/>
          <a:p>
            <a:r>
              <a:rPr lang="en-US"/>
              <a:t>Profiling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511EC-E89C-482C-B2BF-D181E0FC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4799009" cy="1464378"/>
          </a:xfrm>
        </p:spPr>
        <p:txBody>
          <a:bodyPr>
            <a:normAutofit/>
          </a:bodyPr>
          <a:lstStyle/>
          <a:p>
            <a:r>
              <a:rPr lang="en-US"/>
              <a:t>Self Introduction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50A258C5-BBB0-499F-9155-B5C5AAB9F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972" r="2116"/>
          <a:stretch/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49D7ED-E01B-41E8-9E9E-5B6BF2AC9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65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94C-759F-4027-9542-DD8FA370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Process -7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0E4625-2C15-40D5-BC7E-B579D8A00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83705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119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B049-4B92-4724-BAE1-2E0E45AA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Process -8  Any 2 to 3 strengths of yours</a:t>
            </a:r>
            <a:br>
              <a:rPr lang="en-US" sz="2900"/>
            </a:br>
            <a:br>
              <a:rPr lang="en-US" sz="2900"/>
            </a:br>
            <a:endParaRPr lang="en-US" sz="2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4D881-38CD-4FE9-9DCC-D1D26AADE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3088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43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572D-5683-4B70-99D2-5A2A5B01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Process -9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DD40FC-7F58-4409-B5CA-14B78B23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7166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6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EA06-E6CC-4486-9251-0D174E91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5B00BE-84D0-4568-A7D6-14DFB3295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4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3F4-13C4-433A-822E-40F26DD7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Question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670EC4-5986-41F0-B04D-34123E91C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17818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49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0166-4C6E-40F4-A8B5-56AC1E8E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What they want to know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9AFFBF-8D28-4118-90F1-7DB0C8835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552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2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3F68-74D2-4DD6-8E50-50EC512A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Process 1    -  Greetings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07C61-AC0A-4FF8-A407-5891EBBEB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8519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34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4D71FFE-836F-4E80-B967-77F5F261A3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454" b="9277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F70A4-A692-401D-890F-7509AECC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Process-2               Thank you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8AA0E06-14DE-4C1A-B11B-D05846A2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D061FB-FEB1-4FEE-AC0A-BF9741CAB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14151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461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63A9-53ED-49FD-AAD2-2A74CD32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3- Your Name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9FA1D-EC99-407F-BB81-A10A533D7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87979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4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9132-5B27-4571-8E89-E5162E08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Process -4 Qualification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F38B8A2-2E4D-4947-A029-79011692C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123" r="18614" b="-1"/>
          <a:stretch/>
        </p:blipFill>
        <p:spPr>
          <a:xfrm>
            <a:off x="648930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4374-252C-4B89-88EA-C77B078B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57" y="2052214"/>
            <a:ext cx="5803129" cy="4196185"/>
          </a:xfrm>
        </p:spPr>
        <p:txBody>
          <a:bodyPr>
            <a:normAutofit/>
          </a:bodyPr>
          <a:lstStyle/>
          <a:p>
            <a:r>
              <a:rPr lang="en-US" dirty="0"/>
              <a:t>I am pursuing a Bachelor degree in -----------------engineering from ----------------------University with a CGPA of------------.I have consistently been one of the top 5% of the class</a:t>
            </a:r>
          </a:p>
        </p:txBody>
      </p:sp>
    </p:spTree>
    <p:extLst>
      <p:ext uri="{BB962C8B-B14F-4D97-AF65-F5344CB8AC3E}">
        <p14:creationId xmlns:p14="http://schemas.microsoft.com/office/powerpoint/2010/main" val="195317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2A56-13E7-4237-8675-37C35017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 dirty="0"/>
              <a:t>Process -5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67B591-F155-4F3D-BFED-3C29001EE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567" r="11354" b="-1"/>
          <a:stretch/>
        </p:blipFill>
        <p:spPr>
          <a:xfrm>
            <a:off x="7063840" y="2599981"/>
            <a:ext cx="4480459" cy="36484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E4379D-E030-4125-9C07-87E8A90A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C919-81CE-4235-9622-BFF7705E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5720048" cy="3809998"/>
          </a:xfrm>
        </p:spPr>
        <p:txBody>
          <a:bodyPr>
            <a:normAutofit/>
          </a:bodyPr>
          <a:lstStyle/>
          <a:p>
            <a:r>
              <a:rPr lang="en-US" dirty="0"/>
              <a:t>Talk about your projects that are relevant to the profile of the job. Or the skills that you have learnt  that will help them to fit you into their profile</a:t>
            </a:r>
          </a:p>
        </p:txBody>
      </p:sp>
    </p:spTree>
    <p:extLst>
      <p:ext uri="{BB962C8B-B14F-4D97-AF65-F5344CB8AC3E}">
        <p14:creationId xmlns:p14="http://schemas.microsoft.com/office/powerpoint/2010/main" val="136641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BF0-7720-4CCF-BE40-AC4FBAB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Process -6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CF2E47-5668-4CC4-B678-AC7369EE7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24596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674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225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Profiling</vt:lpstr>
      <vt:lpstr>Question</vt:lpstr>
      <vt:lpstr>What they want to know</vt:lpstr>
      <vt:lpstr>Process 1    -  Greetings </vt:lpstr>
      <vt:lpstr>Process-2               Thank you</vt:lpstr>
      <vt:lpstr>Process 3- Your Name </vt:lpstr>
      <vt:lpstr>Process -4 Qualification</vt:lpstr>
      <vt:lpstr>Process -5</vt:lpstr>
      <vt:lpstr>Process -6</vt:lpstr>
      <vt:lpstr>Process -7</vt:lpstr>
      <vt:lpstr>Process -8  Any 2 to 3 strengths of yours  </vt:lpstr>
      <vt:lpstr>Process -9</vt:lpstr>
      <vt:lpstr>Process-10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</dc:title>
  <dc:creator>Xavier, Ignicious</dc:creator>
  <cp:lastModifiedBy>HILDA XAVIER</cp:lastModifiedBy>
  <cp:revision>22</cp:revision>
  <dcterms:created xsi:type="dcterms:W3CDTF">2021-04-04T13:35:40Z</dcterms:created>
  <dcterms:modified xsi:type="dcterms:W3CDTF">2021-08-13T15:36:14Z</dcterms:modified>
</cp:coreProperties>
</file>