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7" r:id="rId4"/>
    <p:sldId id="268" r:id="rId5"/>
    <p:sldId id="269" r:id="rId6"/>
    <p:sldId id="270" r:id="rId7"/>
    <p:sldId id="278" r:id="rId8"/>
    <p:sldId id="271" r:id="rId9"/>
    <p:sldId id="272" r:id="rId10"/>
    <p:sldId id="276" r:id="rId11"/>
    <p:sldId id="277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FF00FF"/>
    <a:srgbClr val="FAE4E4"/>
    <a:srgbClr val="F8EA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62545" autoAdjust="0"/>
  </p:normalViewPr>
  <p:slideViewPr>
    <p:cSldViewPr>
      <p:cViewPr>
        <p:scale>
          <a:sx n="78" d="100"/>
          <a:sy n="78" d="100"/>
        </p:scale>
        <p:origin x="-2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46DD-072E-41D8-9BD8-A93CC18EFF25}" type="datetimeFigureOut">
              <a:rPr lang="en-IN" smtClean="0"/>
              <a:pPr/>
              <a:t>10-01-2023</a:t>
            </a:fld>
            <a:endParaRPr lang="en-IN"/>
          </a:p>
        </p:txBody>
      </p:sp>
      <p:sp>
        <p:nvSpPr>
          <p:cNvPr id="104867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E8C42-413C-4767-B60A-9979E88435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 for Teachers: </a:t>
            </a:r>
          </a:p>
          <a:p>
            <a:r>
              <a:rPr lang="en-US" dirty="0"/>
              <a:t>The</a:t>
            </a:r>
            <a:r>
              <a:rPr lang="en-US" baseline="0" dirty="0"/>
              <a:t> Synopsis presentation should contain 1. Real life applications 2. Overview of the subject 3. PO’s CO’s of the course 4. Individual Units overview 5. Lesson Plan 6. Flip Class topics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220" b="1" i="1" dirty="0">
                <a:solidFill>
                  <a:srgbClr val="C00000"/>
                </a:solidFill>
                <a:latin typeface="Monotype Corsiva" pitchFamily="66" charset="0"/>
              </a:rPr>
              <a:t>“ Be professionally dressed and use a QUALITY PEN. Never hand an ordinary PEN</a:t>
            </a:r>
            <a:r>
              <a:rPr lang="en-US" sz="1220" b="1" i="1" baseline="0" dirty="0">
                <a:solidFill>
                  <a:srgbClr val="C00000"/>
                </a:solidFill>
                <a:latin typeface="Monotype Corsiva" pitchFamily="66" charset="0"/>
              </a:rPr>
              <a:t> as a Cosmetic Effect”</a:t>
            </a:r>
            <a:endParaRPr lang="en-US" sz="1220" b="1" i="1" dirty="0">
              <a:solidFill>
                <a:srgbClr val="C00000"/>
              </a:solidFill>
              <a:latin typeface="Monotype Corsiva" pitchFamily="66" charset="0"/>
            </a:endParaRPr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5960A-C161-4416-85AC-2BD0C05F56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D412-A23A-4DDB-9BC0-35736CA3CAAA}" type="datetime1">
              <a:rPr lang="en-IN" smtClean="0"/>
              <a:pPr/>
              <a:t>10-01-2023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467-A90F-4086-968F-BBC23B6795C6}" type="datetime1">
              <a:rPr lang="en-IN" smtClean="0"/>
              <a:pPr/>
              <a:t>10-01-2023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1033-9966-4D95-AD5B-13AF4E3E3C8F}" type="datetime1">
              <a:rPr lang="en-IN" smtClean="0"/>
              <a:pPr/>
              <a:t>10-01-2023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59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54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58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5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60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57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61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0668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13000" y="6356351"/>
            <a:ext cx="7797800" cy="365125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15600" y="6373448"/>
            <a:ext cx="609600" cy="365125"/>
          </a:xfrm>
        </p:spPr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 b="1"/>
          </a:p>
        </p:txBody>
      </p:sp>
      <p:pic>
        <p:nvPicPr>
          <p:cNvPr id="209716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2400" y="6109853"/>
            <a:ext cx="609600" cy="7758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848F-C5AE-4DEE-9C29-3B7073E4FDD7}" type="datetime1">
              <a:rPr lang="en-IN" smtClean="0"/>
              <a:pPr/>
              <a:t>10-01-2023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5AA6-B97E-40CC-A24E-F000E27A15C0}" type="datetime1">
              <a:rPr lang="en-IN" smtClean="0"/>
              <a:pPr/>
              <a:t>10-01-2023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9095-575C-496E-95DC-197D27EB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48588" name="Rectangle 6"/>
          <p:cNvSpPr>
            <a:spLocks noChangeArrowheads="1"/>
          </p:cNvSpPr>
          <p:nvPr/>
        </p:nvSpPr>
        <p:spPr bwMode="auto">
          <a:xfrm>
            <a:off x="6003634" y="195580"/>
            <a:ext cx="233680" cy="523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589" name="Subtitle 10"/>
          <p:cNvSpPr>
            <a:spLocks noGrp="1"/>
          </p:cNvSpPr>
          <p:nvPr>
            <p:ph type="subTitle" idx="1"/>
          </p:nvPr>
        </p:nvSpPr>
        <p:spPr>
          <a:xfrm>
            <a:off x="506620" y="2163944"/>
            <a:ext cx="11590172" cy="10507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b="1" spc="-1" dirty="0" smtClean="0">
                <a:solidFill>
                  <a:srgbClr val="000000"/>
                </a:solidFill>
                <a:latin typeface="Book Antiqua" pitchFamily="18" charset="0"/>
              </a:rPr>
              <a:t>IOT BASED SECURITY DETECTION CAMERA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7566" y="195580"/>
            <a:ext cx="800100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0" name="Text Box 2"/>
          <p:cNvSpPr txBox="1">
            <a:spLocks noChangeArrowheads="1"/>
          </p:cNvSpPr>
          <p:nvPr/>
        </p:nvSpPr>
        <p:spPr bwMode="auto">
          <a:xfrm>
            <a:off x="974434" y="241727"/>
            <a:ext cx="100584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rgbClr val="0C54E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M.A.M. COLLEGE OF ENGINEERING AND TECHNOLOGY</a:t>
            </a:r>
            <a:endParaRPr lang="en-US" altLang="en-US" sz="1000" b="1" dirty="0">
              <a:solidFill>
                <a:srgbClr val="0C54E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altLang="en-US" sz="2400" b="1" dirty="0">
                <a:solidFill>
                  <a:srgbClr val="0C54E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Siruganur, Tiruchirappalli – 621 105.</a:t>
            </a:r>
            <a:endParaRPr lang="en-US" altLang="en-US" sz="1050" b="1" dirty="0">
              <a:solidFill>
                <a:srgbClr val="0C54E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800" b="1" dirty="0">
              <a:solidFill>
                <a:srgbClr val="0C54E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9715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716" y="136950"/>
            <a:ext cx="701675" cy="89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95472" y="41024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Roll</a:t>
                      </a:r>
                      <a:r>
                        <a:rPr lang="en-IN" baseline="0" dirty="0" smtClean="0"/>
                        <a:t> 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CS22B016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Bharathy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Cahgla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CS22B023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Farjana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Farvin.S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33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10</a:t>
            </a:fld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212859" y="2088055"/>
            <a:ext cx="3097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Source code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4166" y="3120094"/>
            <a:ext cx="651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https://www.onlinegdb.com/edit/6lNr2iUR6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Programmers 1080P, 2K, 4K, 5K HD wallpapers free download | Wallpaper Fl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8" y="428604"/>
            <a:ext cx="3414735" cy="2134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11</a:t>
            </a:fld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238612" y="373543"/>
            <a:ext cx="322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340" y="1785926"/>
            <a:ext cx="98584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Camera Based Surveillance System Using Raspberry Pi is mainly beneficial for determining crime, It monitors scenarios and activities, helpful for gathering evidences and detecting thefts instantly.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system is built to monitor home, offices and detect theft as soon as it takes place.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04870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708" name="Footer Placeholder 104870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09" name="Slide Number Placeholder 10487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12</a:t>
            </a:fld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285753" y="802171"/>
            <a:ext cx="113824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latin typeface="Book Antiqua" pitchFamily="18" charset="0"/>
              </a:rPr>
              <a:t>ADVANTAGES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095340" y="2775892"/>
            <a:ext cx="10072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4000" spc="-1" dirty="0" smtClean="0">
                <a:latin typeface="Times New Roman" pitchFamily="18" charset="0"/>
                <a:cs typeface="Times New Roman" pitchFamily="18" charset="0"/>
              </a:rPr>
              <a:t>It is low cost.</a:t>
            </a:r>
          </a:p>
          <a:p>
            <a:pPr>
              <a:lnSpc>
                <a:spcPct val="100000"/>
              </a:lnSpc>
            </a:pPr>
            <a:endParaRPr lang="en-IN" sz="4000" spc="-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4000" spc="-1" dirty="0" smtClean="0">
                <a:latin typeface="Times New Roman" pitchFamily="18" charset="0"/>
                <a:cs typeface="Times New Roman" pitchFamily="18" charset="0"/>
              </a:rPr>
              <a:t>It has high resolution</a:t>
            </a:r>
            <a:endParaRPr lang="en-US" sz="4000" dirty="0"/>
          </a:p>
        </p:txBody>
      </p:sp>
      <p:pic>
        <p:nvPicPr>
          <p:cNvPr id="6146" name="Picture 2" descr="Download HD Advantages Clipart Png Download - Business Benefits Png  Transparent PNG Image - NicePNG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1818" y="2786058"/>
            <a:ext cx="4238625" cy="2419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Date Placeholder 10487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711" name="Footer Placeholder 10487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12" name="Slide Number Placeholder 10487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13</a:t>
            </a:fld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738150" y="1500174"/>
            <a:ext cx="11072890" cy="389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project IOT based on the theft detection using Raspberry Pi has demonstrated how to get a fully functional embedded product developed from scratch.</a:t>
            </a:r>
            <a:endParaRPr lang="en-IN" sz="32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included the cross compilation and deployment of essential libraries , the configuration of embedded LINUX and CLOUD computing technology.</a:t>
            </a:r>
            <a:endParaRPr lang="en-IN" sz="32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32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is suitable for small personal area surveillance ex: personal office cabin, bank locker room, parking entrance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66712" y="428604"/>
            <a:ext cx="99298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Conclusion</a:t>
            </a:r>
            <a:r>
              <a:rPr lang="en-IN" spc="-1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Date Placeholder 10487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714" name="Footer Placeholder 10487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15" name="Slide Number Placeholder 10487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14</a:t>
            </a:fld>
            <a:endParaRPr lang="en-US" b="1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007"/>
            <a:ext cx="12192000" cy="60599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Date Placeholder 104868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87" name="Footer Placeholder 104868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88" name="Slide Number Placeholder 10486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2</a:t>
            </a:fld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452398" y="730733"/>
            <a:ext cx="10858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ABSTRACT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8150" y="2143116"/>
            <a:ext cx="10715700" cy="334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N" sz="36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technology of internet of things (IOT) has been used to develop numerous application 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N" sz="36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N" sz="36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This presentation comprises design of camera integrated with the IOT feature in order to monitor and control system’s parameter from any place around the world.</a:t>
            </a:r>
            <a:endParaRPr lang="en-IN" sz="3600" spc="-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04868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 dirty="0"/>
          </a:p>
        </p:txBody>
      </p:sp>
      <p:sp>
        <p:nvSpPr>
          <p:cNvPr id="1048690" name="Footer Placeholder 104868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91" name="Slide Number Placeholder 10486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3</a:t>
            </a:fld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166646" y="428604"/>
            <a:ext cx="116443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HARDWARE  REQUIREMENTS 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952464" y="2053981"/>
            <a:ext cx="11287204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Raspberry Pi development board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4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UVC (Universal video class) driver camera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IN" sz="4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IR sensor </a:t>
            </a:r>
            <a:endParaRPr lang="en-IN" sz="4000" spc="-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Date Placeholder 104869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93" name="Footer Placeholder 104869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94" name="Slide Number Placeholder 10486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4</a:t>
            </a:fld>
            <a:endParaRPr lang="en-US" b="1"/>
          </a:p>
        </p:txBody>
      </p:sp>
      <p:sp>
        <p:nvSpPr>
          <p:cNvPr id="5" name="Rectangle 4"/>
          <p:cNvSpPr/>
          <p:nvPr/>
        </p:nvSpPr>
        <p:spPr>
          <a:xfrm>
            <a:off x="738150" y="285728"/>
            <a:ext cx="106442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RASPBERRY PI  BOARD </a:t>
            </a:r>
            <a:endParaRPr lang="en-US" sz="4400" dirty="0"/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3838680" y="2158200"/>
            <a:ext cx="4513680" cy="368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Date Placeholder 104869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96" name="Footer Placeholder 104869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697" name="Slide Number Placeholder 10486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5</a:t>
            </a:fld>
            <a:endParaRPr lang="en-US" b="1"/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3991320" y="1825560"/>
            <a:ext cx="4208040" cy="43502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5"/>
          <p:cNvSpPr/>
          <p:nvPr/>
        </p:nvSpPr>
        <p:spPr>
          <a:xfrm>
            <a:off x="1309654" y="357166"/>
            <a:ext cx="8286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UVC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04869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699" name="Footer Placeholder 104869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00" name="Slide Number Placeholder 10486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6</a:t>
            </a:fld>
            <a:endParaRPr lang="en-US" b="1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/>
        </p:blipFill>
        <p:spPr>
          <a:xfrm>
            <a:off x="3967200" y="1825560"/>
            <a:ext cx="4255560" cy="4350240"/>
          </a:xfrm>
          <a:prstGeom prst="rect">
            <a:avLst/>
          </a:prstGeom>
          <a:ln w="0">
            <a:noFill/>
          </a:ln>
        </p:spPr>
      </p:pic>
      <p:sp>
        <p:nvSpPr>
          <p:cNvPr id="6" name="Rectangle 5"/>
          <p:cNvSpPr/>
          <p:nvPr/>
        </p:nvSpPr>
        <p:spPr>
          <a:xfrm>
            <a:off x="952464" y="357166"/>
            <a:ext cx="9072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latin typeface="Book Antiqua" pitchFamily="18" charset="0"/>
              </a:rPr>
              <a:t>IR SENSOR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9095-575C-496E-95DC-197D27EB9777}" type="slidenum">
              <a:rPr lang="en-US" smtClean="0"/>
              <a:pPr/>
              <a:t>7</a:t>
            </a:fld>
            <a:endParaRPr lang="en-US" b="1"/>
          </a:p>
        </p:txBody>
      </p:sp>
      <p:pic>
        <p:nvPicPr>
          <p:cNvPr id="1026" name="Picture 2" descr="Camera Based Surveillance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298" y="2143116"/>
            <a:ext cx="4286280" cy="30664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09654" y="772523"/>
            <a:ext cx="987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latin typeface="Book Antiqua" pitchFamily="18" charset="0"/>
                <a:cs typeface="Times New Roman" pitchFamily="18" charset="0"/>
              </a:rPr>
              <a:t>IMAGE OF THE  SECURITY DETECTION CAMERA</a:t>
            </a:r>
            <a:endParaRPr lang="en-US" sz="3200" dirty="0">
              <a:latin typeface="Book Antiqu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04870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702" name="Footer Placeholder 104870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03" name="Slide Number Placeholder 10487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8</a:t>
            </a:fld>
            <a:endParaRPr lang="en-US" b="1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010768" y="532924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SOFTWARE</a:t>
            </a:r>
            <a:r>
              <a:rPr kumimoji="0" lang="en-IN" sz="4400" b="0" i="0" u="none" strike="noStrike" kern="120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REQUIREMENTS</a:t>
            </a:r>
            <a:endParaRPr kumimoji="0" lang="en-IN" sz="44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1092" y="2236153"/>
            <a:ext cx="1128720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LINUX operating system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endParaRPr lang="en-IN" sz="4000" spc="-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4000" spc="-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 CV</a:t>
            </a:r>
            <a:endParaRPr lang="en-IN" sz="4000" spc="-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Date Placeholder 104870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74CF85F-0F99-4DF3-84E5-8C644CD0615F}" type="datetime1">
              <a:rPr lang="en-IN" smtClean="0"/>
              <a:pPr/>
              <a:t>10-01-2023</a:t>
            </a:fld>
            <a:endParaRPr lang="en-US" sz="1400"/>
          </a:p>
        </p:txBody>
      </p:sp>
      <p:sp>
        <p:nvSpPr>
          <p:cNvPr id="1048705" name="Footer Placeholder 104870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Project Work - M.A.M. College of Engineering and Technology, Siruganur, Tiruchirappalli – 621 105.</a:t>
            </a:r>
            <a:endParaRPr lang="en-US" b="1"/>
          </a:p>
        </p:txBody>
      </p:sp>
      <p:sp>
        <p:nvSpPr>
          <p:cNvPr id="1048706" name="Slide Number Placeholder 10487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fld id="{5A619095-575C-496E-95DC-197D27EB9777}" type="slidenum">
              <a:rPr lang="en-US" smtClean="0"/>
              <a:pPr/>
              <a:t>9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881026" y="500042"/>
            <a:ext cx="109300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spc="-1" dirty="0" smtClean="0">
                <a:solidFill>
                  <a:srgbClr val="000000"/>
                </a:solidFill>
                <a:latin typeface="Book Antiqua" pitchFamily="18" charset="0"/>
              </a:rPr>
              <a:t>BLOCK DIAGRAM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3004200" y="1825560"/>
            <a:ext cx="6181920" cy="435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569</Words>
  <Application>Microsoft Office PowerPoint</Application>
  <PresentationFormat>Custom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kct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PPT</dc:title>
  <dc:creator>itss</dc:creator>
  <cp:lastModifiedBy>A</cp:lastModifiedBy>
  <cp:revision>28</cp:revision>
  <dcterms:created xsi:type="dcterms:W3CDTF">2014-02-17T05:41:07Z</dcterms:created>
  <dcterms:modified xsi:type="dcterms:W3CDTF">2023-01-10T10:04:36Z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575cb6640f04452cbc2e0a058fd5c6e1</vt:lpwstr>
  </property>
</Properties>
</file>