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8" name="Slide Image Placeholder 1"/>
          <p:cNvSpPr>
            <a:spLocks noChangeAspect="1" noRot="1" noGrp="1"/>
          </p:cNvSpPr>
          <p:nvPr>
            <p:ph type="sldImg"/>
          </p:nvPr>
        </p:nvSpPr>
        <p:spPr/>
      </p:sp>
      <p:sp>
        <p:nvSpPr>
          <p:cNvPr id="1048639" name="Notes Placeholder 2"/>
          <p:cNvSpPr>
            <a:spLocks noGrp="1"/>
          </p:cNvSpPr>
          <p:nvPr>
            <p:ph type="body" idx="1"/>
          </p:nvPr>
        </p:nvSpPr>
        <p:spPr/>
        <p:txBody>
          <a:bodyPr/>
          <a:p>
            <a:endParaRPr dirty="0" lang="en-IN"/>
          </a:p>
        </p:txBody>
      </p:sp>
      <p:sp>
        <p:nvSpPr>
          <p:cNvPr id="104864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2"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3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6"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7" name="TextBox 13"/>
          <p:cNvSpPr txBox="1"/>
          <p:nvPr/>
        </p:nvSpPr>
        <p:spPr>
          <a:xfrm>
            <a:off x="2554542" y="3314150"/>
            <a:ext cx="8610600" cy="1615440"/>
          </a:xfrm>
          <a:prstGeom prst="rect"/>
          <a:noFill/>
        </p:spPr>
        <p:txBody>
          <a:bodyPr rtlCol="0" wrap="square">
            <a:spAutoFit/>
          </a:bodyPr>
          <a:p>
            <a:r>
              <a:rPr sz="2400" lang="en-US"/>
              <a:t>STUDENT NAME:</a:t>
            </a:r>
            <a:r>
              <a:rPr sz="2400" lang="en-US"/>
              <a:t>N</a:t>
            </a:r>
            <a:r>
              <a:rPr sz="2400" lang="en-US"/>
              <a:t>.</a:t>
            </a:r>
            <a:r>
              <a:rPr sz="2400" lang="en-US"/>
              <a:t>M</a:t>
            </a:r>
            <a:r>
              <a:rPr sz="2400" lang="en-US"/>
              <a:t>.</a:t>
            </a:r>
            <a:r>
              <a:rPr sz="2400" lang="en-US"/>
              <a:t>B</a:t>
            </a:r>
            <a:r>
              <a:rPr sz="2400" lang="en-US"/>
              <a:t>H</a:t>
            </a:r>
            <a:r>
              <a:rPr sz="2400" lang="en-US"/>
              <a:t>A</a:t>
            </a:r>
            <a:r>
              <a:rPr sz="2400" lang="en-US"/>
              <a:t>R</a:t>
            </a:r>
            <a:r>
              <a:rPr sz="2400" lang="en-US"/>
              <a:t>A</a:t>
            </a:r>
            <a:r>
              <a:rPr sz="2400" lang="en-US"/>
              <a:t>T</a:t>
            </a:r>
            <a:r>
              <a:rPr sz="2400" lang="en-US"/>
              <a:t>H</a:t>
            </a:r>
            <a:r>
              <a:rPr sz="2400" lang="en-US"/>
              <a:t>Y</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5</a:t>
            </a:r>
            <a:r>
              <a:rPr dirty="0" sz="2400" lang="en-US"/>
              <a:t>8</a:t>
            </a:r>
            <a:r>
              <a:rPr dirty="0" sz="2400" lang="en-US"/>
              <a:t>4</a:t>
            </a:r>
            <a:r>
              <a:rPr dirty="0" sz="2400" lang="en-US"/>
              <a:t>4</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a:t>
            </a:r>
            <a:endParaRPr altLang="en-US" lang="zh-CN"/>
          </a:p>
          <a:p>
            <a:r>
              <a:rPr dirty="0" sz="2400" lang="en-US"/>
              <a:t>COLLEGE</a:t>
            </a:r>
            <a:r>
              <a:rPr dirty="0" sz="2400" lang="en-US"/>
              <a:t>:</a:t>
            </a:r>
            <a:r>
              <a:rPr dirty="0" sz="2400" lang="en-US"/>
              <a:t> </a:t>
            </a:r>
            <a:r>
              <a:rPr dirty="0" sz="2400" lang="en-US"/>
              <a:t>v</a:t>
            </a:r>
            <a:r>
              <a:rPr dirty="0" sz="2400" lang="en-US"/>
              <a:t>i</a:t>
            </a:r>
            <a:r>
              <a:rPr dirty="0" sz="2400" lang="en-US"/>
              <a:t>t</a:t>
            </a:r>
            <a:r>
              <a:rPr dirty="0" sz="2400" lang="en-US"/>
              <a:t>h</a:t>
            </a:r>
            <a:r>
              <a:rPr dirty="0" sz="2400" lang="en-US"/>
              <a:t>y</a:t>
            </a:r>
            <a:r>
              <a:rPr dirty="0" sz="2400" lang="en-US"/>
              <a:t>a</a:t>
            </a:r>
            <a:r>
              <a:rPr dirty="0" sz="2400" lang="en-US"/>
              <a:t> </a:t>
            </a:r>
            <a:r>
              <a:rPr dirty="0" sz="2400" lang="en-US"/>
              <a:t>s</a:t>
            </a:r>
            <a:r>
              <a:rPr dirty="0" sz="2400" lang="en-US"/>
              <a:t>a</a:t>
            </a:r>
            <a:r>
              <a:rPr dirty="0" sz="2400" lang="en-US"/>
              <a:t>g</a:t>
            </a:r>
            <a:r>
              <a:rPr dirty="0" sz="2400" lang="en-US"/>
              <a:t>a</a:t>
            </a:r>
            <a:r>
              <a:rPr dirty="0" sz="2400" lang="en-US"/>
              <a:t>r</a:t>
            </a:r>
            <a:r>
              <a:rPr dirty="0" sz="2400" lang="en-US"/>
              <a:t> </a:t>
            </a:r>
            <a:r>
              <a:rPr dirty="0" sz="2400" lang="en-US"/>
              <a:t>w</a:t>
            </a:r>
            <a:r>
              <a:rPr dirty="0" sz="2400" lang="en-US"/>
              <a:t>o</a:t>
            </a:r>
            <a:r>
              <a:rPr dirty="0" sz="2400" lang="en-US"/>
              <a:t>m</a:t>
            </a:r>
            <a:r>
              <a:rPr dirty="0" sz="2400" lang="en-US"/>
              <a:t>a</a:t>
            </a:r>
            <a:r>
              <a:rPr dirty="0" sz="2400" lang="en-US"/>
              <a:t>n's</a:t>
            </a:r>
            <a:r>
              <a:rPr dirty="0" sz="2400" lang="en-US"/>
              <a:t> </a:t>
            </a:r>
            <a:r>
              <a:rPr dirty="0" sz="2400" lang="en-US"/>
              <a:t>c</a:t>
            </a:r>
            <a:r>
              <a:rPr dirty="0" sz="2400" lang="en-US"/>
              <a:t>o</a:t>
            </a:r>
            <a:r>
              <a:rPr dirty="0" sz="2400" lang="en-US"/>
              <a:t>l</a:t>
            </a:r>
            <a:r>
              <a:rPr dirty="0" sz="2400" lang="en-US"/>
              <a:t>l</a:t>
            </a:r>
            <a:r>
              <a:rPr dirty="0" sz="2400" lang="en-US"/>
              <a:t>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2357089" y="1364906"/>
            <a:ext cx="6727944" cy="2225041"/>
          </a:xfrm>
          <a:prstGeom prst="rect"/>
        </p:spPr>
        <p:txBody>
          <a:bodyPr rtlCol="0" wrap="square">
            <a:spAutoFit/>
          </a:bodyPr>
          <a:p>
            <a:r>
              <a:rPr sz="2800" lang="en-IN">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17"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
          <p:cNvSpPr txBox="1"/>
          <p:nvPr/>
        </p:nvSpPr>
        <p:spPr>
          <a:xfrm>
            <a:off x="2184289" y="2706369"/>
            <a:ext cx="6243292" cy="802640"/>
          </a:xfrm>
          <a:prstGeom prst="rect"/>
        </p:spPr>
        <p:txBody>
          <a:bodyPr rtlCol="0" wrap="square">
            <a:spAutoFit/>
          </a:bodyPr>
          <a:p>
            <a:r>
              <a:rPr sz="2800" lang="en-IN">
                <a:solidFill>
                  <a:srgbClr val="000000"/>
                </a:solidFill>
              </a:rPr>
              <a:t>we type =TRUE() in a cell, we get the result as TRUE.</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4"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a:off x="2169095" y="1732960"/>
            <a:ext cx="6516776" cy="1513840"/>
          </a:xfrm>
          <a:prstGeom prst="rect"/>
        </p:spPr>
        <p:txBody>
          <a:bodyPr rtlCol="0" wrap="square">
            <a:spAutoFit/>
          </a:bodyPr>
          <a:p>
            <a:r>
              <a:rPr sz="2800" lang="en-IN">
                <a:solidFill>
                  <a:srgbClr val="000000"/>
                </a:solidFill>
              </a:rPr>
              <a:t>It make work efficient and easier for people working in larger firms.
It stores data and analyzes numerical information easily and saves plenty of time.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4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5"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6"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7" name="TextBox 22"/>
          <p:cNvSpPr txBox="1"/>
          <p:nvPr/>
        </p:nvSpPr>
        <p:spPr>
          <a:xfrm>
            <a:off x="1217522" y="2123271"/>
            <a:ext cx="8593228" cy="650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5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5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2"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4"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834072" y="575055"/>
            <a:ext cx="5636895" cy="1083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0" name=""/>
          <p:cNvSpPr txBox="1"/>
          <p:nvPr/>
        </p:nvSpPr>
        <p:spPr>
          <a:xfrm rot="110830">
            <a:off x="558692" y="3018418"/>
            <a:ext cx="7781362" cy="1513840"/>
          </a:xfrm>
          <a:prstGeom prst="rect"/>
        </p:spPr>
        <p:txBody>
          <a:bodyPr rtlCol="0" wrap="square">
            <a:spAutoFit/>
          </a:bodyPr>
          <a:p>
            <a:r>
              <a:rPr sz="2800" lang="en-IN">
                <a:solidFill>
                  <a:srgbClr val="000000"/>
                </a:solidFill>
              </a:rPr>
              <a:t>A problem statement is a clear and concise description of the problem or issue a team aims to address in a project. A problem statement identifies a problem's current state, desired future state, and the gaps that lie between the two.</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5" y="2647950"/>
            <a:ext cx="3533775" cy="3810000"/>
            <a:chOff x="8658225" y="2647950"/>
            <a:chExt cx="3533775" cy="381000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6"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7" name=""/>
          <p:cNvSpPr txBox="1"/>
          <p:nvPr/>
        </p:nvSpPr>
        <p:spPr>
          <a:xfrm>
            <a:off x="1410268" y="2984023"/>
            <a:ext cx="7247956" cy="1869440"/>
          </a:xfrm>
          <a:prstGeom prst="rect"/>
        </p:spPr>
        <p:txBody>
          <a:bodyPr rtlCol="0" wrap="square">
            <a:spAutoFit/>
          </a:bodyPr>
          <a:p>
            <a:r>
              <a:rPr sz="2800" lang="en-IN">
                <a:solidFill>
                  <a:srgbClr val="000000"/>
                </a:solidFill>
              </a:rPr>
              <a:t>A project overview is a detailed description of a project's goals and objectives, the steps to achieve these goals, and the expected outcomes. In addition, a project overview enables you to outline the project schedule, budget, necessary resources, and status.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0" name=""/>
          <p:cNvSpPr txBox="1"/>
          <p:nvPr/>
        </p:nvSpPr>
        <p:spPr>
          <a:xfrm>
            <a:off x="1814512" y="2421063"/>
            <a:ext cx="8171505" cy="1869441"/>
          </a:xfrm>
          <a:prstGeom prst="rect"/>
        </p:spPr>
        <p:txBody>
          <a:bodyPr rtlCol="0" wrap="square">
            <a:spAutoFit/>
          </a:bodyPr>
          <a:p>
            <a:r>
              <a:rPr sz="2800" lang="en-IN">
                <a:solidFill>
                  <a:srgbClr val="000000"/>
                </a:solidFill>
              </a:rPr>
              <a:t>An end user is a hands on user who actually uses a product on a regular or daily basis. End users are particularly important in product development as they can provide feedback to developers to ensure that software products function properly and are useful to those who need them.</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2"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3" name=""/>
          <p:cNvSpPr txBox="1"/>
          <p:nvPr/>
        </p:nvSpPr>
        <p:spPr>
          <a:xfrm>
            <a:off x="3403022" y="2781935"/>
            <a:ext cx="6165273" cy="2225041"/>
          </a:xfrm>
          <a:prstGeom prst="rect"/>
        </p:spPr>
        <p:txBody>
          <a:bodyPr rtlCol="0" wrap="square">
            <a:spAutoFit/>
          </a:bodyPr>
          <a:p>
            <a:r>
              <a:rPr sz="2800" lang="en-IN">
                <a:solidFill>
                  <a:srgbClr val="000000"/>
                </a:solidFill>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deliver.6 Aug 2024</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1" name="Title 1"/>
          <p:cNvSpPr>
            <a:spLocks noGrp="1"/>
          </p:cNvSpPr>
          <p:nvPr>
            <p:ph type="title"/>
          </p:nvPr>
        </p:nvSpPr>
        <p:spPr>
          <a:xfrm>
            <a:off x="755332" y="385444"/>
            <a:ext cx="10681335" cy="609601"/>
          </a:xfrm>
        </p:spPr>
        <p:txBody>
          <a:bodyPr/>
          <a:p>
            <a:r>
              <a:rPr dirty="0" lang="en-IN"/>
              <a:t>Dataset Description</a:t>
            </a:r>
          </a:p>
        </p:txBody>
      </p:sp>
      <p:sp>
        <p:nvSpPr>
          <p:cNvPr id="1048612" name=""/>
          <p:cNvSpPr txBox="1"/>
          <p:nvPr/>
        </p:nvSpPr>
        <p:spPr>
          <a:xfrm rot="21535598">
            <a:off x="1741940" y="1833728"/>
            <a:ext cx="8708117" cy="1513842"/>
          </a:xfrm>
          <a:prstGeom prst="rect"/>
        </p:spPr>
        <p:txBody>
          <a:bodyPr rtlCol="0" wrap="square">
            <a:spAutoFit/>
          </a:bodyPr>
          <a:p>
            <a:r>
              <a:rPr sz="2800" lang="en-IN">
                <a:solidFill>
                  <a:srgbClr val="000000"/>
                </a:solidFill>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00"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01"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124074" y="2354703"/>
            <a:ext cx="5905500" cy="1158240"/>
          </a:xfrm>
          <a:prstGeom prst="rect"/>
        </p:spPr>
        <p:txBody>
          <a:bodyPr rtlCol="0" wrap="square">
            <a:spAutoFit/>
          </a:bodyPr>
          <a:p>
            <a:r>
              <a:rPr sz="2800" lang="en-IN">
                <a:solidFill>
                  <a:srgbClr val="000000"/>
                </a:solidFill>
              </a:rPr>
              <a:t>refers to exceeding customer expectations by delivering exceptional experiences that leave a lasting positive impression.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2024-09-01T12:19:19Z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aad8aea5261b4e57ad7fbbe6962738c6</vt:lpwstr>
  </property>
</Properties>
</file>