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CEC0F1-CB05-4D35-9320-93370F66D96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0C4851-49DA-4EC3-A3C0-534AF66C21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MUSHROOM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To classify the mushroom that are poisonous and  eatable. The model will determine mushroom is eatable or not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marL="0" indent="0">
              <a:buNone/>
            </a:pPr>
            <a:r>
              <a:rPr lang="en-US" dirty="0" smtClean="0"/>
              <a:t>         *classify mushroom eatable or not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*easily portable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*it has minimum false positive rate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524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2726" y="3048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Building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2726" y="4419601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22964" y="4419601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</a:t>
            </a:r>
            <a:r>
              <a:rPr lang="en-US" dirty="0" smtClean="0">
                <a:solidFill>
                  <a:schemeClr val="tx1"/>
                </a:solidFill>
              </a:rPr>
              <a:t>USER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5255" y="3048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61909" y="3048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29892" y="1524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Gathering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1909" y="15240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61909" y="441960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95255" y="5742710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61909" y="5777346"/>
            <a:ext cx="1524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10" idx="1"/>
          </p:cNvCxnSpPr>
          <p:nvPr/>
        </p:nvCxnSpPr>
        <p:spPr>
          <a:xfrm>
            <a:off x="2133600" y="1981200"/>
            <a:ext cx="14962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5153892" y="1981200"/>
            <a:ext cx="162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7723909" y="2438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5153892" y="3505200"/>
            <a:ext cx="1808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2286000" y="3505200"/>
            <a:ext cx="1309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1454726" y="3962400"/>
            <a:ext cx="0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 flipV="1">
            <a:off x="2216726" y="4876800"/>
            <a:ext cx="13785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5146964" y="4876800"/>
            <a:ext cx="16348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4" idx="0"/>
          </p:cNvCxnSpPr>
          <p:nvPr/>
        </p:nvCxnSpPr>
        <p:spPr>
          <a:xfrm>
            <a:off x="7723909" y="5334000"/>
            <a:ext cx="0" cy="44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153892" y="6234546"/>
            <a:ext cx="1808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3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GATHERING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data gather from </a:t>
            </a:r>
            <a:r>
              <a:rPr lang="en-US" dirty="0" err="1"/>
              <a:t>kaggle</a:t>
            </a:r>
            <a:r>
              <a:rPr lang="en-US" dirty="0"/>
              <a:t> data science community with large number of participants or </a:t>
            </a:r>
            <a:r>
              <a:rPr lang="en-US" dirty="0" smtClean="0"/>
              <a:t>contributors</a:t>
            </a:r>
          </a:p>
          <a:p>
            <a:endParaRPr lang="en-US" dirty="0" smtClean="0"/>
          </a:p>
          <a:p>
            <a:r>
              <a:rPr lang="en-US" dirty="0" smtClean="0"/>
              <a:t>PRE-PROCESSING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Data </a:t>
            </a:r>
            <a:r>
              <a:rPr lang="en-US" dirty="0"/>
              <a:t>with large value convert to small value with out loss any </a:t>
            </a:r>
            <a:r>
              <a:rPr lang="en-US" dirty="0" smtClean="0"/>
              <a:t>information (</a:t>
            </a:r>
            <a:r>
              <a:rPr lang="en-US" dirty="0"/>
              <a:t>standardization</a:t>
            </a:r>
            <a:r>
              <a:rPr lang="en-US" dirty="0" smtClean="0"/>
              <a:t>) . convert </a:t>
            </a:r>
            <a:r>
              <a:rPr lang="en-US" dirty="0"/>
              <a:t>the categorical data into numerical data using (</a:t>
            </a:r>
            <a:r>
              <a:rPr lang="en-US" dirty="0" err="1"/>
              <a:t>label,onehot</a:t>
            </a:r>
            <a:r>
              <a:rPr lang="en-US" dirty="0"/>
              <a:t> encoder)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0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MODEL BUILDING</a:t>
            </a:r>
          </a:p>
          <a:p>
            <a:pPr marL="0" indent="0">
              <a:buNone/>
            </a:pPr>
            <a:r>
              <a:rPr lang="en-US" dirty="0" smtClean="0"/>
              <a:t>      After </a:t>
            </a:r>
            <a:r>
              <a:rPr lang="en-US" dirty="0"/>
              <a:t>pre-processing we will find the best model for classification and apply hyper parameter </a:t>
            </a:r>
            <a:r>
              <a:rPr lang="en-US" dirty="0" err="1"/>
              <a:t>tunning</a:t>
            </a:r>
            <a:r>
              <a:rPr lang="en-US" dirty="0"/>
              <a:t> using grid search, random search optimization algorithm and predict the output</a:t>
            </a:r>
          </a:p>
          <a:p>
            <a:r>
              <a:rPr lang="en-US" dirty="0"/>
              <a:t>HYPER PARAMETER TUNNING</a:t>
            </a:r>
          </a:p>
          <a:p>
            <a:pPr marL="0" indent="0">
              <a:buNone/>
            </a:pPr>
            <a:r>
              <a:rPr lang="en-US" dirty="0" smtClean="0"/>
              <a:t>       In </a:t>
            </a:r>
            <a:r>
              <a:rPr lang="en-US" dirty="0"/>
              <a:t>this process we use multiple parameter for get better result from our trained model for that we use </a:t>
            </a:r>
            <a:r>
              <a:rPr lang="en-US" dirty="0" err="1"/>
              <a:t>gridsearchcv,randomsearchcv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USER DATA</a:t>
            </a:r>
          </a:p>
          <a:p>
            <a:pPr marL="0" indent="0">
              <a:buNone/>
            </a:pPr>
            <a:r>
              <a:rPr lang="en-US" dirty="0" smtClean="0"/>
              <a:t>       Her </a:t>
            </a:r>
            <a:r>
              <a:rPr lang="en-US" dirty="0"/>
              <a:t>we will collect data from user as features of columns ,as well as information directly taken from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</a:t>
            </a:r>
          </a:p>
          <a:p>
            <a:pPr marL="0" indent="0">
              <a:buNone/>
            </a:pPr>
            <a:r>
              <a:rPr lang="en-US" dirty="0" smtClean="0"/>
              <a:t>       After </a:t>
            </a:r>
            <a:r>
              <a:rPr lang="en-US" dirty="0"/>
              <a:t>the application start and data given by user model will perform classification and display its eatable or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60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209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MUSHROOM CLASSIFICATION</vt:lpstr>
      <vt:lpstr>PowerPoint Presentation</vt:lpstr>
      <vt:lpstr>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Admin</dc:creator>
  <cp:lastModifiedBy>Admin</cp:lastModifiedBy>
  <cp:revision>4</cp:revision>
  <dcterms:created xsi:type="dcterms:W3CDTF">2021-08-17T06:58:44Z</dcterms:created>
  <dcterms:modified xsi:type="dcterms:W3CDTF">2021-08-17T07:33:31Z</dcterms:modified>
</cp:coreProperties>
</file>