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7"/>
            <p14:sldId id="258"/>
            <p14:sldId id="259"/>
            <p14:sldId id="260"/>
            <p14:sldId id="265"/>
            <p14:sldId id="261"/>
            <p14:sldId id="262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4A31-970B-4390-A625-E662203E0A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7E37A-4DDC-42BA-B401-5A8F7F54F2AD}">
      <dgm:prSet phldrT="[Text]"/>
      <dgm:spPr/>
      <dgm:t>
        <a:bodyPr/>
        <a:lstStyle/>
        <a:p>
          <a:r>
            <a:rPr lang="en-US" dirty="0" smtClean="0"/>
            <a:t>SQL Injection</a:t>
          </a:r>
          <a:endParaRPr lang="en-US" dirty="0"/>
        </a:p>
      </dgm:t>
    </dgm:pt>
    <dgm:pt modelId="{80DC77B7-BEEC-49EF-9121-19CCB279E87E}" type="parTrans" cxnId="{522EB4F5-BEC4-4C29-BE6F-88E3B30DB3FF}">
      <dgm:prSet/>
      <dgm:spPr/>
      <dgm:t>
        <a:bodyPr/>
        <a:lstStyle/>
        <a:p>
          <a:endParaRPr lang="en-US"/>
        </a:p>
      </dgm:t>
    </dgm:pt>
    <dgm:pt modelId="{33F0D7EF-CB6E-40A7-BAD2-AC038D74725E}" type="sibTrans" cxnId="{522EB4F5-BEC4-4C29-BE6F-88E3B30DB3FF}">
      <dgm:prSet/>
      <dgm:spPr/>
      <dgm:t>
        <a:bodyPr/>
        <a:lstStyle/>
        <a:p>
          <a:endParaRPr lang="en-US"/>
        </a:p>
      </dgm:t>
    </dgm:pt>
    <dgm:pt modelId="{19A9ABF7-FC99-4E76-8CD4-7F497E7EFB2B}">
      <dgm:prSet phldrT="[Text]"/>
      <dgm:spPr/>
      <dgm:t>
        <a:bodyPr/>
        <a:lstStyle/>
        <a:p>
          <a:r>
            <a:rPr lang="en-US" dirty="0" smtClean="0"/>
            <a:t>Cross-site scripting</a:t>
          </a:r>
          <a:endParaRPr lang="en-US" dirty="0"/>
        </a:p>
      </dgm:t>
    </dgm:pt>
    <dgm:pt modelId="{5605AEC0-D22A-49E3-A772-108ECFBD2610}" type="parTrans" cxnId="{74F5CC31-24F3-40C5-B6B9-9618F416DCCD}">
      <dgm:prSet/>
      <dgm:spPr/>
      <dgm:t>
        <a:bodyPr/>
        <a:lstStyle/>
        <a:p>
          <a:endParaRPr lang="en-US"/>
        </a:p>
      </dgm:t>
    </dgm:pt>
    <dgm:pt modelId="{DFA5D022-9781-4642-BF04-26D5786366FB}" type="sibTrans" cxnId="{74F5CC31-24F3-40C5-B6B9-9618F416DCCD}">
      <dgm:prSet/>
      <dgm:spPr/>
      <dgm:t>
        <a:bodyPr/>
        <a:lstStyle/>
        <a:p>
          <a:endParaRPr lang="en-US"/>
        </a:p>
      </dgm:t>
    </dgm:pt>
    <dgm:pt modelId="{1D607449-08B0-438F-81CF-393C974FD833}">
      <dgm:prSet phldrT="[Text]"/>
      <dgm:spPr/>
      <dgm:t>
        <a:bodyPr/>
        <a:lstStyle/>
        <a:p>
          <a:r>
            <a:rPr lang="en-US" dirty="0" smtClean="0"/>
            <a:t>Denial of Service</a:t>
          </a:r>
          <a:endParaRPr lang="en-US" dirty="0"/>
        </a:p>
      </dgm:t>
    </dgm:pt>
    <dgm:pt modelId="{58F202A8-8B0B-49F9-A0D1-8E72E90715A6}" type="parTrans" cxnId="{37552B42-759E-4557-8251-3FA7C2984ECF}">
      <dgm:prSet/>
      <dgm:spPr/>
      <dgm:t>
        <a:bodyPr/>
        <a:lstStyle/>
        <a:p>
          <a:endParaRPr lang="en-US"/>
        </a:p>
      </dgm:t>
    </dgm:pt>
    <dgm:pt modelId="{F33A5E56-4B3D-4496-883D-F0F79BD8B54B}" type="sibTrans" cxnId="{37552B42-759E-4557-8251-3FA7C2984ECF}">
      <dgm:prSet/>
      <dgm:spPr/>
      <dgm:t>
        <a:bodyPr/>
        <a:lstStyle/>
        <a:p>
          <a:endParaRPr lang="en-US"/>
        </a:p>
      </dgm:t>
    </dgm:pt>
    <dgm:pt modelId="{8F9C1555-DBD4-4CF2-A22B-7C645D868BF8}">
      <dgm:prSet/>
      <dgm:spPr/>
      <dgm:t>
        <a:bodyPr/>
        <a:lstStyle/>
        <a:p>
          <a:r>
            <a:rPr lang="en-US" dirty="0" smtClean="0"/>
            <a:t>Session Hijacking</a:t>
          </a:r>
          <a:endParaRPr lang="en-US" dirty="0"/>
        </a:p>
      </dgm:t>
    </dgm:pt>
    <dgm:pt modelId="{6A8FA890-1FD7-4A12-BB92-B244F262268A}" type="parTrans" cxnId="{1B8F3767-581B-4118-AD6C-4051B87D7656}">
      <dgm:prSet/>
      <dgm:spPr/>
      <dgm:t>
        <a:bodyPr/>
        <a:lstStyle/>
        <a:p>
          <a:endParaRPr lang="en-US"/>
        </a:p>
      </dgm:t>
    </dgm:pt>
    <dgm:pt modelId="{B20F8092-9E4B-4450-8B5D-43AF5AD494D4}" type="sibTrans" cxnId="{1B8F3767-581B-4118-AD6C-4051B87D7656}">
      <dgm:prSet/>
      <dgm:spPr/>
      <dgm:t>
        <a:bodyPr/>
        <a:lstStyle/>
        <a:p>
          <a:endParaRPr lang="en-US"/>
        </a:p>
      </dgm:t>
    </dgm:pt>
    <dgm:pt modelId="{E72E6BF5-7280-47FE-8A66-AD23D52EC408}" type="pres">
      <dgm:prSet presAssocID="{FBA24A31-970B-4390-A625-E662203E0A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F2F951-BAFF-4AB7-BA26-DED57CFA89D1}" type="pres">
      <dgm:prSet presAssocID="{E977E37A-4DDC-42BA-B401-5A8F7F54F2AD}" presName="parentLin" presStyleCnt="0"/>
      <dgm:spPr/>
    </dgm:pt>
    <dgm:pt modelId="{B765B565-B6BF-4467-AA66-56E3DDC9B817}" type="pres">
      <dgm:prSet presAssocID="{E977E37A-4DDC-42BA-B401-5A8F7F54F2A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ACC54A8-4765-40FC-BA56-9E9D731655A5}" type="pres">
      <dgm:prSet presAssocID="{E977E37A-4DDC-42BA-B401-5A8F7F54F2A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B7299-52B6-4AE7-B1B4-22C890739341}" type="pres">
      <dgm:prSet presAssocID="{E977E37A-4DDC-42BA-B401-5A8F7F54F2AD}" presName="negativeSpace" presStyleCnt="0"/>
      <dgm:spPr/>
    </dgm:pt>
    <dgm:pt modelId="{5F5288E0-4C17-4AE0-806A-CA542F7BAD31}" type="pres">
      <dgm:prSet presAssocID="{E977E37A-4DDC-42BA-B401-5A8F7F54F2AD}" presName="childText" presStyleLbl="conFgAcc1" presStyleIdx="0" presStyleCnt="4">
        <dgm:presLayoutVars>
          <dgm:bulletEnabled val="1"/>
        </dgm:presLayoutVars>
      </dgm:prSet>
      <dgm:spPr/>
    </dgm:pt>
    <dgm:pt modelId="{6A943217-23A9-48D7-8390-FBC233BEE892}" type="pres">
      <dgm:prSet presAssocID="{33F0D7EF-CB6E-40A7-BAD2-AC038D74725E}" presName="spaceBetweenRectangles" presStyleCnt="0"/>
      <dgm:spPr/>
    </dgm:pt>
    <dgm:pt modelId="{3E3E7B6A-E7F6-473B-B631-91FCBB321529}" type="pres">
      <dgm:prSet presAssocID="{19A9ABF7-FC99-4E76-8CD4-7F497E7EFB2B}" presName="parentLin" presStyleCnt="0"/>
      <dgm:spPr/>
    </dgm:pt>
    <dgm:pt modelId="{E69D71F9-8A16-4F5D-82FC-AD2DD53575CB}" type="pres">
      <dgm:prSet presAssocID="{19A9ABF7-FC99-4E76-8CD4-7F497E7EFB2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8DA5138-369F-453F-AC89-3D95065B02C3}" type="pres">
      <dgm:prSet presAssocID="{19A9ABF7-FC99-4E76-8CD4-7F497E7EFB2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F1BF6-38DD-444C-948A-7E90EF22D016}" type="pres">
      <dgm:prSet presAssocID="{19A9ABF7-FC99-4E76-8CD4-7F497E7EFB2B}" presName="negativeSpace" presStyleCnt="0"/>
      <dgm:spPr/>
    </dgm:pt>
    <dgm:pt modelId="{A6E6C703-B8EC-4E8F-9CD3-35DE2D859A6A}" type="pres">
      <dgm:prSet presAssocID="{19A9ABF7-FC99-4E76-8CD4-7F497E7EFB2B}" presName="childText" presStyleLbl="conFgAcc1" presStyleIdx="1" presStyleCnt="4">
        <dgm:presLayoutVars>
          <dgm:bulletEnabled val="1"/>
        </dgm:presLayoutVars>
      </dgm:prSet>
      <dgm:spPr/>
    </dgm:pt>
    <dgm:pt modelId="{CFE844D5-341E-4593-9EB1-B2E90165EA6F}" type="pres">
      <dgm:prSet presAssocID="{DFA5D022-9781-4642-BF04-26D5786366FB}" presName="spaceBetweenRectangles" presStyleCnt="0"/>
      <dgm:spPr/>
    </dgm:pt>
    <dgm:pt modelId="{0C847240-0D0C-48FA-A333-AD411BDE319E}" type="pres">
      <dgm:prSet presAssocID="{1D607449-08B0-438F-81CF-393C974FD833}" presName="parentLin" presStyleCnt="0"/>
      <dgm:spPr/>
    </dgm:pt>
    <dgm:pt modelId="{6D0B2C60-CC1E-4C9E-AA54-6C48627880FB}" type="pres">
      <dgm:prSet presAssocID="{1D607449-08B0-438F-81CF-393C974FD83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A0896A6-5C78-4648-9E8F-D90225FF3536}" type="pres">
      <dgm:prSet presAssocID="{1D607449-08B0-438F-81CF-393C974FD833}" presName="parentText" presStyleLbl="node1" presStyleIdx="2" presStyleCnt="4" custLinFactNeighborX="-3500" custLinFactNeighborY="-6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BC5F7-F9CA-4054-9BE6-130FE9751F3F}" type="pres">
      <dgm:prSet presAssocID="{1D607449-08B0-438F-81CF-393C974FD833}" presName="negativeSpace" presStyleCnt="0"/>
      <dgm:spPr/>
    </dgm:pt>
    <dgm:pt modelId="{1C0E1720-E94D-47DF-89A9-BCFA4D591882}" type="pres">
      <dgm:prSet presAssocID="{1D607449-08B0-438F-81CF-393C974FD833}" presName="childText" presStyleLbl="conFgAcc1" presStyleIdx="2" presStyleCnt="4">
        <dgm:presLayoutVars>
          <dgm:bulletEnabled val="1"/>
        </dgm:presLayoutVars>
      </dgm:prSet>
      <dgm:spPr/>
    </dgm:pt>
    <dgm:pt modelId="{CA1BFE8F-0118-4DC2-877D-FACADC0272EA}" type="pres">
      <dgm:prSet presAssocID="{F33A5E56-4B3D-4496-883D-F0F79BD8B54B}" presName="spaceBetweenRectangles" presStyleCnt="0"/>
      <dgm:spPr/>
    </dgm:pt>
    <dgm:pt modelId="{0A5109AB-5113-4C41-BE76-47EC58A75931}" type="pres">
      <dgm:prSet presAssocID="{8F9C1555-DBD4-4CF2-A22B-7C645D868BF8}" presName="parentLin" presStyleCnt="0"/>
      <dgm:spPr/>
    </dgm:pt>
    <dgm:pt modelId="{78078AB9-FD1C-44CD-ADF9-87FB85DA3114}" type="pres">
      <dgm:prSet presAssocID="{8F9C1555-DBD4-4CF2-A22B-7C645D868BF8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579ACAE-8637-44DE-9E97-6D3F8F9ECF46}" type="pres">
      <dgm:prSet presAssocID="{8F9C1555-DBD4-4CF2-A22B-7C645D868BF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B32C5-E351-412B-9B14-1A93DF498B7B}" type="pres">
      <dgm:prSet presAssocID="{8F9C1555-DBD4-4CF2-A22B-7C645D868BF8}" presName="negativeSpace" presStyleCnt="0"/>
      <dgm:spPr/>
    </dgm:pt>
    <dgm:pt modelId="{73A58478-F29D-4B41-A306-A61F146E8889}" type="pres">
      <dgm:prSet presAssocID="{8F9C1555-DBD4-4CF2-A22B-7C645D868BF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2088241-6D58-4C66-BE5D-6B44D03A4AAC}" type="presOf" srcId="{8F9C1555-DBD4-4CF2-A22B-7C645D868BF8}" destId="{78078AB9-FD1C-44CD-ADF9-87FB85DA3114}" srcOrd="0" destOrd="0" presId="urn:microsoft.com/office/officeart/2005/8/layout/list1"/>
    <dgm:cxn modelId="{981F166A-6EDD-44C6-B4AE-B33DDC367D83}" type="presOf" srcId="{1D607449-08B0-438F-81CF-393C974FD833}" destId="{0A0896A6-5C78-4648-9E8F-D90225FF3536}" srcOrd="1" destOrd="0" presId="urn:microsoft.com/office/officeart/2005/8/layout/list1"/>
    <dgm:cxn modelId="{B39EBDD0-F559-4437-BB46-880C21B7BA81}" type="presOf" srcId="{19A9ABF7-FC99-4E76-8CD4-7F497E7EFB2B}" destId="{B8DA5138-369F-453F-AC89-3D95065B02C3}" srcOrd="1" destOrd="0" presId="urn:microsoft.com/office/officeart/2005/8/layout/list1"/>
    <dgm:cxn modelId="{74F5CC31-24F3-40C5-B6B9-9618F416DCCD}" srcId="{FBA24A31-970B-4390-A625-E662203E0A49}" destId="{19A9ABF7-FC99-4E76-8CD4-7F497E7EFB2B}" srcOrd="1" destOrd="0" parTransId="{5605AEC0-D22A-49E3-A772-108ECFBD2610}" sibTransId="{DFA5D022-9781-4642-BF04-26D5786366FB}"/>
    <dgm:cxn modelId="{522EB4F5-BEC4-4C29-BE6F-88E3B30DB3FF}" srcId="{FBA24A31-970B-4390-A625-E662203E0A49}" destId="{E977E37A-4DDC-42BA-B401-5A8F7F54F2AD}" srcOrd="0" destOrd="0" parTransId="{80DC77B7-BEEC-49EF-9121-19CCB279E87E}" sibTransId="{33F0D7EF-CB6E-40A7-BAD2-AC038D74725E}"/>
    <dgm:cxn modelId="{6C1EEC4A-0063-40E4-B386-AE1816AA1D83}" type="presOf" srcId="{8F9C1555-DBD4-4CF2-A22B-7C645D868BF8}" destId="{1579ACAE-8637-44DE-9E97-6D3F8F9ECF46}" srcOrd="1" destOrd="0" presId="urn:microsoft.com/office/officeart/2005/8/layout/list1"/>
    <dgm:cxn modelId="{37552B42-759E-4557-8251-3FA7C2984ECF}" srcId="{FBA24A31-970B-4390-A625-E662203E0A49}" destId="{1D607449-08B0-438F-81CF-393C974FD833}" srcOrd="2" destOrd="0" parTransId="{58F202A8-8B0B-49F9-A0D1-8E72E90715A6}" sibTransId="{F33A5E56-4B3D-4496-883D-F0F79BD8B54B}"/>
    <dgm:cxn modelId="{505AEE5B-DAB2-4BCC-A5F5-565DE6EB2F28}" type="presOf" srcId="{FBA24A31-970B-4390-A625-E662203E0A49}" destId="{E72E6BF5-7280-47FE-8A66-AD23D52EC408}" srcOrd="0" destOrd="0" presId="urn:microsoft.com/office/officeart/2005/8/layout/list1"/>
    <dgm:cxn modelId="{F1DADCA4-EC9F-4B60-A20C-E06F7F2F14A6}" type="presOf" srcId="{19A9ABF7-FC99-4E76-8CD4-7F497E7EFB2B}" destId="{E69D71F9-8A16-4F5D-82FC-AD2DD53575CB}" srcOrd="0" destOrd="0" presId="urn:microsoft.com/office/officeart/2005/8/layout/list1"/>
    <dgm:cxn modelId="{E8F77739-EE7F-4EA5-BE6F-4305233D7918}" type="presOf" srcId="{E977E37A-4DDC-42BA-B401-5A8F7F54F2AD}" destId="{B765B565-B6BF-4467-AA66-56E3DDC9B817}" srcOrd="0" destOrd="0" presId="urn:microsoft.com/office/officeart/2005/8/layout/list1"/>
    <dgm:cxn modelId="{CF10D8A0-3931-4F17-AED5-8F3C9F35EB91}" type="presOf" srcId="{1D607449-08B0-438F-81CF-393C974FD833}" destId="{6D0B2C60-CC1E-4C9E-AA54-6C48627880FB}" srcOrd="0" destOrd="0" presId="urn:microsoft.com/office/officeart/2005/8/layout/list1"/>
    <dgm:cxn modelId="{1B8F3767-581B-4118-AD6C-4051B87D7656}" srcId="{FBA24A31-970B-4390-A625-E662203E0A49}" destId="{8F9C1555-DBD4-4CF2-A22B-7C645D868BF8}" srcOrd="3" destOrd="0" parTransId="{6A8FA890-1FD7-4A12-BB92-B244F262268A}" sibTransId="{B20F8092-9E4B-4450-8B5D-43AF5AD494D4}"/>
    <dgm:cxn modelId="{2C2297DC-6B7A-42CF-AC98-7790C2EF5FF8}" type="presOf" srcId="{E977E37A-4DDC-42BA-B401-5A8F7F54F2AD}" destId="{0ACC54A8-4765-40FC-BA56-9E9D731655A5}" srcOrd="1" destOrd="0" presId="urn:microsoft.com/office/officeart/2005/8/layout/list1"/>
    <dgm:cxn modelId="{FDE71300-4E17-46C8-B0F3-7EC354EA6B50}" type="presParOf" srcId="{E72E6BF5-7280-47FE-8A66-AD23D52EC408}" destId="{5DF2F951-BAFF-4AB7-BA26-DED57CFA89D1}" srcOrd="0" destOrd="0" presId="urn:microsoft.com/office/officeart/2005/8/layout/list1"/>
    <dgm:cxn modelId="{FAAA6EA0-90B1-4E40-83CF-541805FDAEE9}" type="presParOf" srcId="{5DF2F951-BAFF-4AB7-BA26-DED57CFA89D1}" destId="{B765B565-B6BF-4467-AA66-56E3DDC9B817}" srcOrd="0" destOrd="0" presId="urn:microsoft.com/office/officeart/2005/8/layout/list1"/>
    <dgm:cxn modelId="{FFB045F4-1AED-4AE5-8051-F79D24B49EAC}" type="presParOf" srcId="{5DF2F951-BAFF-4AB7-BA26-DED57CFA89D1}" destId="{0ACC54A8-4765-40FC-BA56-9E9D731655A5}" srcOrd="1" destOrd="0" presId="urn:microsoft.com/office/officeart/2005/8/layout/list1"/>
    <dgm:cxn modelId="{19D9558B-1B24-4B02-8E49-B9434A3AAF64}" type="presParOf" srcId="{E72E6BF5-7280-47FE-8A66-AD23D52EC408}" destId="{ED8B7299-52B6-4AE7-B1B4-22C890739341}" srcOrd="1" destOrd="0" presId="urn:microsoft.com/office/officeart/2005/8/layout/list1"/>
    <dgm:cxn modelId="{6E5A4DEE-90B3-4FD8-8EEF-BCEEF4FBB65A}" type="presParOf" srcId="{E72E6BF5-7280-47FE-8A66-AD23D52EC408}" destId="{5F5288E0-4C17-4AE0-806A-CA542F7BAD31}" srcOrd="2" destOrd="0" presId="urn:microsoft.com/office/officeart/2005/8/layout/list1"/>
    <dgm:cxn modelId="{D4E46E78-E103-4B36-A7DC-2E58BA18BD0F}" type="presParOf" srcId="{E72E6BF5-7280-47FE-8A66-AD23D52EC408}" destId="{6A943217-23A9-48D7-8390-FBC233BEE892}" srcOrd="3" destOrd="0" presId="urn:microsoft.com/office/officeart/2005/8/layout/list1"/>
    <dgm:cxn modelId="{C7333FC2-47A4-4400-B86B-29C59EDAB501}" type="presParOf" srcId="{E72E6BF5-7280-47FE-8A66-AD23D52EC408}" destId="{3E3E7B6A-E7F6-473B-B631-91FCBB321529}" srcOrd="4" destOrd="0" presId="urn:microsoft.com/office/officeart/2005/8/layout/list1"/>
    <dgm:cxn modelId="{68290B76-40DF-4B3C-9AE5-045507E97786}" type="presParOf" srcId="{3E3E7B6A-E7F6-473B-B631-91FCBB321529}" destId="{E69D71F9-8A16-4F5D-82FC-AD2DD53575CB}" srcOrd="0" destOrd="0" presId="urn:microsoft.com/office/officeart/2005/8/layout/list1"/>
    <dgm:cxn modelId="{B4DBB6F8-13C6-4D3A-A251-3F735D265690}" type="presParOf" srcId="{3E3E7B6A-E7F6-473B-B631-91FCBB321529}" destId="{B8DA5138-369F-453F-AC89-3D95065B02C3}" srcOrd="1" destOrd="0" presId="urn:microsoft.com/office/officeart/2005/8/layout/list1"/>
    <dgm:cxn modelId="{63D807AC-1350-437E-805D-62CD7A3CE769}" type="presParOf" srcId="{E72E6BF5-7280-47FE-8A66-AD23D52EC408}" destId="{725F1BF6-38DD-444C-948A-7E90EF22D016}" srcOrd="5" destOrd="0" presId="urn:microsoft.com/office/officeart/2005/8/layout/list1"/>
    <dgm:cxn modelId="{25EC2611-C2D2-4DA1-8438-69A54773BA81}" type="presParOf" srcId="{E72E6BF5-7280-47FE-8A66-AD23D52EC408}" destId="{A6E6C703-B8EC-4E8F-9CD3-35DE2D859A6A}" srcOrd="6" destOrd="0" presId="urn:microsoft.com/office/officeart/2005/8/layout/list1"/>
    <dgm:cxn modelId="{870ED172-337B-4A07-98A3-7DD6C30143F9}" type="presParOf" srcId="{E72E6BF5-7280-47FE-8A66-AD23D52EC408}" destId="{CFE844D5-341E-4593-9EB1-B2E90165EA6F}" srcOrd="7" destOrd="0" presId="urn:microsoft.com/office/officeart/2005/8/layout/list1"/>
    <dgm:cxn modelId="{82675F5E-812E-4A64-9D23-689C64299E2F}" type="presParOf" srcId="{E72E6BF5-7280-47FE-8A66-AD23D52EC408}" destId="{0C847240-0D0C-48FA-A333-AD411BDE319E}" srcOrd="8" destOrd="0" presId="urn:microsoft.com/office/officeart/2005/8/layout/list1"/>
    <dgm:cxn modelId="{3A71DD07-56F8-472E-9639-B6B0FAF6AC58}" type="presParOf" srcId="{0C847240-0D0C-48FA-A333-AD411BDE319E}" destId="{6D0B2C60-CC1E-4C9E-AA54-6C48627880FB}" srcOrd="0" destOrd="0" presId="urn:microsoft.com/office/officeart/2005/8/layout/list1"/>
    <dgm:cxn modelId="{EEC9DA52-1668-47CE-8132-09B98016C88E}" type="presParOf" srcId="{0C847240-0D0C-48FA-A333-AD411BDE319E}" destId="{0A0896A6-5C78-4648-9E8F-D90225FF3536}" srcOrd="1" destOrd="0" presId="urn:microsoft.com/office/officeart/2005/8/layout/list1"/>
    <dgm:cxn modelId="{2BFAC1A1-A045-4AD9-AEFB-183CB6E421ED}" type="presParOf" srcId="{E72E6BF5-7280-47FE-8A66-AD23D52EC408}" destId="{D0BBC5F7-F9CA-4054-9BE6-130FE9751F3F}" srcOrd="9" destOrd="0" presId="urn:microsoft.com/office/officeart/2005/8/layout/list1"/>
    <dgm:cxn modelId="{9B39A639-A5E9-4D26-880E-498700D5BE91}" type="presParOf" srcId="{E72E6BF5-7280-47FE-8A66-AD23D52EC408}" destId="{1C0E1720-E94D-47DF-89A9-BCFA4D591882}" srcOrd="10" destOrd="0" presId="urn:microsoft.com/office/officeart/2005/8/layout/list1"/>
    <dgm:cxn modelId="{0A5DBC87-97B9-471F-A26E-B979A83BB098}" type="presParOf" srcId="{E72E6BF5-7280-47FE-8A66-AD23D52EC408}" destId="{CA1BFE8F-0118-4DC2-877D-FACADC0272EA}" srcOrd="11" destOrd="0" presId="urn:microsoft.com/office/officeart/2005/8/layout/list1"/>
    <dgm:cxn modelId="{183F2D51-1B57-4C87-9719-6FCE0F8439D1}" type="presParOf" srcId="{E72E6BF5-7280-47FE-8A66-AD23D52EC408}" destId="{0A5109AB-5113-4C41-BE76-47EC58A75931}" srcOrd="12" destOrd="0" presId="urn:microsoft.com/office/officeart/2005/8/layout/list1"/>
    <dgm:cxn modelId="{EA9651C8-F310-45FC-8BFA-81C536FF992A}" type="presParOf" srcId="{0A5109AB-5113-4C41-BE76-47EC58A75931}" destId="{78078AB9-FD1C-44CD-ADF9-87FB85DA3114}" srcOrd="0" destOrd="0" presId="urn:microsoft.com/office/officeart/2005/8/layout/list1"/>
    <dgm:cxn modelId="{3D29AA9B-8F8B-4138-A7C0-E28B49E96F27}" type="presParOf" srcId="{0A5109AB-5113-4C41-BE76-47EC58A75931}" destId="{1579ACAE-8637-44DE-9E97-6D3F8F9ECF46}" srcOrd="1" destOrd="0" presId="urn:microsoft.com/office/officeart/2005/8/layout/list1"/>
    <dgm:cxn modelId="{1C8E64FE-4BBF-4E2D-B8D1-2C03A909F95D}" type="presParOf" srcId="{E72E6BF5-7280-47FE-8A66-AD23D52EC408}" destId="{43BB32C5-E351-412B-9B14-1A93DF498B7B}" srcOrd="13" destOrd="0" presId="urn:microsoft.com/office/officeart/2005/8/layout/list1"/>
    <dgm:cxn modelId="{4F45CB22-93D9-440C-9841-C279B9143D2B}" type="presParOf" srcId="{E72E6BF5-7280-47FE-8A66-AD23D52EC408}" destId="{73A58478-F29D-4B41-A306-A61F146E888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8178F-D158-4823-B4E4-CC3D6CEC195A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E3DE2-DDA7-40C6-8C3C-9993FF0970D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51B36CF-72CD-4FB2-9DB3-9107ADB2CD1F}" type="parTrans" cxnId="{BA1C02AC-C935-4342-A0D1-14C975CB3B3E}">
      <dgm:prSet/>
      <dgm:spPr/>
      <dgm:t>
        <a:bodyPr/>
        <a:lstStyle/>
        <a:p>
          <a:endParaRPr lang="en-US"/>
        </a:p>
      </dgm:t>
    </dgm:pt>
    <dgm:pt modelId="{C4FB2CC2-B98F-4175-975C-CFBA05F80B95}" type="sibTrans" cxnId="{BA1C02AC-C935-4342-A0D1-14C975CB3B3E}">
      <dgm:prSet/>
      <dgm:spPr/>
      <dgm:t>
        <a:bodyPr/>
        <a:lstStyle/>
        <a:p>
          <a:endParaRPr lang="en-US"/>
        </a:p>
      </dgm:t>
    </dgm:pt>
    <dgm:pt modelId="{2137730F-1294-4E6F-8146-E35F7C485084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Complex</a:t>
          </a:r>
          <a:endParaRPr lang="en-US" dirty="0"/>
        </a:p>
      </dgm:t>
    </dgm:pt>
    <dgm:pt modelId="{9B2607FD-D989-4AF2-8F3C-501AD1E36B13}" type="parTrans" cxnId="{92EDAD6B-9906-49EA-A111-7D302808429D}">
      <dgm:prSet/>
      <dgm:spPr/>
      <dgm:t>
        <a:bodyPr/>
        <a:lstStyle/>
        <a:p>
          <a:endParaRPr lang="en-US"/>
        </a:p>
      </dgm:t>
    </dgm:pt>
    <dgm:pt modelId="{182A21D0-6B9A-4E22-B8FD-E44B9D3500FB}" type="sibTrans" cxnId="{92EDAD6B-9906-49EA-A111-7D302808429D}">
      <dgm:prSet/>
      <dgm:spPr/>
      <dgm:t>
        <a:bodyPr/>
        <a:lstStyle/>
        <a:p>
          <a:endParaRPr lang="en-US"/>
        </a:p>
      </dgm:t>
    </dgm:pt>
    <dgm:pt modelId="{91875165-D8D1-470D-9119-C56218B83AA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F0BE42C-6F9B-49FE-8DBF-0FF74573101C}" type="parTrans" cxnId="{953C43F7-5986-4B0C-982A-4194488BEB63}">
      <dgm:prSet/>
      <dgm:spPr/>
      <dgm:t>
        <a:bodyPr/>
        <a:lstStyle/>
        <a:p>
          <a:endParaRPr lang="en-US"/>
        </a:p>
      </dgm:t>
    </dgm:pt>
    <dgm:pt modelId="{81A6EB85-C770-4B79-90BA-09DF6CC499A8}" type="sibTrans" cxnId="{953C43F7-5986-4B0C-982A-4194488BEB63}">
      <dgm:prSet/>
      <dgm:spPr/>
      <dgm:t>
        <a:bodyPr/>
        <a:lstStyle/>
        <a:p>
          <a:endParaRPr lang="en-US"/>
        </a:p>
      </dgm:t>
    </dgm:pt>
    <dgm:pt modelId="{2B8ED65E-F83B-4148-BE45-0809BB4F691E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Scalable</a:t>
          </a:r>
          <a:endParaRPr lang="en-US" dirty="0"/>
        </a:p>
      </dgm:t>
    </dgm:pt>
    <dgm:pt modelId="{84BC0D04-9A66-431D-8F57-04F74F906FFC}" type="parTrans" cxnId="{5F8828D2-C0CB-4088-8550-026DB46CEB8A}">
      <dgm:prSet/>
      <dgm:spPr/>
      <dgm:t>
        <a:bodyPr/>
        <a:lstStyle/>
        <a:p>
          <a:endParaRPr lang="en-US"/>
        </a:p>
      </dgm:t>
    </dgm:pt>
    <dgm:pt modelId="{4B80072D-366C-4043-9141-8D943AA5BA78}" type="sibTrans" cxnId="{5F8828D2-C0CB-4088-8550-026DB46CEB8A}">
      <dgm:prSet/>
      <dgm:spPr/>
      <dgm:t>
        <a:bodyPr/>
        <a:lstStyle/>
        <a:p>
          <a:endParaRPr lang="en-US"/>
        </a:p>
      </dgm:t>
    </dgm:pt>
    <dgm:pt modelId="{F0EEFFD6-DBA7-4BD4-BEF2-AC687B74884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FFB9897-CFE7-4FA3-BA0A-EE473C6C1ECC}" type="parTrans" cxnId="{87FE2BB2-53CD-4751-A2F0-B4836202D86A}">
      <dgm:prSet/>
      <dgm:spPr/>
      <dgm:t>
        <a:bodyPr/>
        <a:lstStyle/>
        <a:p>
          <a:endParaRPr lang="en-US"/>
        </a:p>
      </dgm:t>
    </dgm:pt>
    <dgm:pt modelId="{ECD99490-E4DC-488F-9419-9C4836D076C6}" type="sibTrans" cxnId="{87FE2BB2-53CD-4751-A2F0-B4836202D86A}">
      <dgm:prSet/>
      <dgm:spPr/>
      <dgm:t>
        <a:bodyPr/>
        <a:lstStyle/>
        <a:p>
          <a:endParaRPr lang="en-US"/>
        </a:p>
      </dgm:t>
    </dgm:pt>
    <dgm:pt modelId="{6913770F-94AA-4134-81A7-8AE2A10BE7E9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Component based</a:t>
          </a:r>
          <a:endParaRPr lang="en-US" dirty="0"/>
        </a:p>
      </dgm:t>
    </dgm:pt>
    <dgm:pt modelId="{D25BEADD-71B9-4923-AEBA-746939E6B1B4}" type="parTrans" cxnId="{0C7A0079-DD63-4C62-9D48-1C79D3E300B4}">
      <dgm:prSet/>
      <dgm:spPr/>
      <dgm:t>
        <a:bodyPr/>
        <a:lstStyle/>
        <a:p>
          <a:endParaRPr lang="en-US"/>
        </a:p>
      </dgm:t>
    </dgm:pt>
    <dgm:pt modelId="{4D45705F-D206-462D-9BEA-1BD9CA65E354}" type="sibTrans" cxnId="{0C7A0079-DD63-4C62-9D48-1C79D3E300B4}">
      <dgm:prSet/>
      <dgm:spPr/>
      <dgm:t>
        <a:bodyPr/>
        <a:lstStyle/>
        <a:p>
          <a:endParaRPr lang="en-US"/>
        </a:p>
      </dgm:t>
    </dgm:pt>
    <dgm:pt modelId="{CF2CE82C-FAA1-4A97-886B-E8DFA0A0611F}">
      <dgm:prSet/>
      <dgm:spPr/>
      <dgm:t>
        <a:bodyPr/>
        <a:lstStyle/>
        <a:p>
          <a:endParaRPr lang="en-US"/>
        </a:p>
      </dgm:t>
    </dgm:pt>
    <dgm:pt modelId="{97A68231-2B1C-4A50-9B29-40494F2F0C9E}" type="parTrans" cxnId="{20AE397B-828D-43DB-B006-8F15DB6C001A}">
      <dgm:prSet/>
      <dgm:spPr/>
      <dgm:t>
        <a:bodyPr/>
        <a:lstStyle/>
        <a:p>
          <a:endParaRPr lang="en-US"/>
        </a:p>
      </dgm:t>
    </dgm:pt>
    <dgm:pt modelId="{ACA56551-01CC-4003-AA9F-FB5EE9DDDE10}" type="sibTrans" cxnId="{20AE397B-828D-43DB-B006-8F15DB6C001A}">
      <dgm:prSet/>
      <dgm:spPr/>
      <dgm:t>
        <a:bodyPr/>
        <a:lstStyle/>
        <a:p>
          <a:endParaRPr lang="en-US"/>
        </a:p>
      </dgm:t>
    </dgm:pt>
    <dgm:pt modelId="{EB951D77-2F59-42F8-A7FB-8B3EAF3658CB}" type="pres">
      <dgm:prSet presAssocID="{4DB8178F-D158-4823-B4E4-CC3D6CEC19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325D57-0E4E-42E6-8595-300F60309AAE}" type="pres">
      <dgm:prSet presAssocID="{901E3DE2-DDA7-40C6-8C3C-9993FF0970D5}" presName="compositeNode" presStyleCnt="0">
        <dgm:presLayoutVars>
          <dgm:bulletEnabled val="1"/>
        </dgm:presLayoutVars>
      </dgm:prSet>
      <dgm:spPr/>
    </dgm:pt>
    <dgm:pt modelId="{54ABF9F2-22B5-48AF-AB27-F97C1745E559}" type="pres">
      <dgm:prSet presAssocID="{901E3DE2-DDA7-40C6-8C3C-9993FF0970D5}" presName="bgRect" presStyleLbl="node1" presStyleIdx="0" presStyleCnt="4" custLinFactNeighborX="1111"/>
      <dgm:spPr/>
      <dgm:t>
        <a:bodyPr/>
        <a:lstStyle/>
        <a:p>
          <a:endParaRPr lang="en-US"/>
        </a:p>
      </dgm:t>
    </dgm:pt>
    <dgm:pt modelId="{073A5810-8124-4430-9B31-C38BE25A350D}" type="pres">
      <dgm:prSet presAssocID="{901E3DE2-DDA7-40C6-8C3C-9993FF0970D5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6029D-EB6F-460E-99E8-294C6E5ECE77}" type="pres">
      <dgm:prSet presAssocID="{901E3DE2-DDA7-40C6-8C3C-9993FF0970D5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31B43-DFCB-4AE2-985F-9E3E5EF6A3A9}" type="pres">
      <dgm:prSet presAssocID="{C4FB2CC2-B98F-4175-975C-CFBA05F80B95}" presName="hSp" presStyleCnt="0"/>
      <dgm:spPr/>
    </dgm:pt>
    <dgm:pt modelId="{AE75A835-AB5E-4E60-93AA-05E54EA7908E}" type="pres">
      <dgm:prSet presAssocID="{C4FB2CC2-B98F-4175-975C-CFBA05F80B95}" presName="vProcSp" presStyleCnt="0"/>
      <dgm:spPr/>
    </dgm:pt>
    <dgm:pt modelId="{53A959E6-E0A1-4EFE-BD01-00441472DFD9}" type="pres">
      <dgm:prSet presAssocID="{C4FB2CC2-B98F-4175-975C-CFBA05F80B95}" presName="vSp1" presStyleCnt="0"/>
      <dgm:spPr/>
    </dgm:pt>
    <dgm:pt modelId="{E1FFABC3-C7FC-49D4-9889-21D107E2E6B0}" type="pres">
      <dgm:prSet presAssocID="{C4FB2CC2-B98F-4175-975C-CFBA05F80B95}" presName="simulatedConn" presStyleLbl="solidFgAcc1" presStyleIdx="0" presStyleCnt="3"/>
      <dgm:spPr/>
    </dgm:pt>
    <dgm:pt modelId="{DE976DEC-7E7A-4C1F-88FA-A337E498F0D8}" type="pres">
      <dgm:prSet presAssocID="{C4FB2CC2-B98F-4175-975C-CFBA05F80B95}" presName="vSp2" presStyleCnt="0"/>
      <dgm:spPr/>
    </dgm:pt>
    <dgm:pt modelId="{3BEF8B00-51AA-46CD-A51D-4D52291185B7}" type="pres">
      <dgm:prSet presAssocID="{C4FB2CC2-B98F-4175-975C-CFBA05F80B95}" presName="sibTrans" presStyleCnt="0"/>
      <dgm:spPr/>
    </dgm:pt>
    <dgm:pt modelId="{C01C0434-D893-4026-BDE9-536AB815C94C}" type="pres">
      <dgm:prSet presAssocID="{91875165-D8D1-470D-9119-C56218B83AAC}" presName="compositeNode" presStyleCnt="0">
        <dgm:presLayoutVars>
          <dgm:bulletEnabled val="1"/>
        </dgm:presLayoutVars>
      </dgm:prSet>
      <dgm:spPr/>
    </dgm:pt>
    <dgm:pt modelId="{FE8B37A1-785E-42BC-8425-DC317A70F909}" type="pres">
      <dgm:prSet presAssocID="{91875165-D8D1-470D-9119-C56218B83AAC}" presName="bgRect" presStyleLbl="node1" presStyleIdx="1" presStyleCnt="4"/>
      <dgm:spPr/>
      <dgm:t>
        <a:bodyPr/>
        <a:lstStyle/>
        <a:p>
          <a:endParaRPr lang="en-US"/>
        </a:p>
      </dgm:t>
    </dgm:pt>
    <dgm:pt modelId="{BD041B69-2111-4441-81C3-D0E377CCE2DA}" type="pres">
      <dgm:prSet presAssocID="{91875165-D8D1-470D-9119-C56218B83AAC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A14A5-112F-402A-8661-B3AF67EE1412}" type="pres">
      <dgm:prSet presAssocID="{91875165-D8D1-470D-9119-C56218B83AA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C9718-4FD7-4BE2-BD56-4439309A2DCE}" type="pres">
      <dgm:prSet presAssocID="{81A6EB85-C770-4B79-90BA-09DF6CC499A8}" presName="hSp" presStyleCnt="0"/>
      <dgm:spPr/>
    </dgm:pt>
    <dgm:pt modelId="{B9B8AD47-269D-4981-87F6-9536B2879F51}" type="pres">
      <dgm:prSet presAssocID="{81A6EB85-C770-4B79-90BA-09DF6CC499A8}" presName="vProcSp" presStyleCnt="0"/>
      <dgm:spPr/>
    </dgm:pt>
    <dgm:pt modelId="{ECF7EC90-7D23-46C6-9C96-097A1421FF72}" type="pres">
      <dgm:prSet presAssocID="{81A6EB85-C770-4B79-90BA-09DF6CC499A8}" presName="vSp1" presStyleCnt="0"/>
      <dgm:spPr/>
    </dgm:pt>
    <dgm:pt modelId="{7862A753-30BA-4F56-9FEB-3F3B768FC656}" type="pres">
      <dgm:prSet presAssocID="{81A6EB85-C770-4B79-90BA-09DF6CC499A8}" presName="simulatedConn" presStyleLbl="solidFgAcc1" presStyleIdx="1" presStyleCnt="3"/>
      <dgm:spPr/>
    </dgm:pt>
    <dgm:pt modelId="{7A933D2B-C6C1-4376-951E-D13E7209AD0F}" type="pres">
      <dgm:prSet presAssocID="{81A6EB85-C770-4B79-90BA-09DF6CC499A8}" presName="vSp2" presStyleCnt="0"/>
      <dgm:spPr/>
    </dgm:pt>
    <dgm:pt modelId="{AB72D23D-221C-4C0B-A47F-06FE68E01593}" type="pres">
      <dgm:prSet presAssocID="{81A6EB85-C770-4B79-90BA-09DF6CC499A8}" presName="sibTrans" presStyleCnt="0"/>
      <dgm:spPr/>
    </dgm:pt>
    <dgm:pt modelId="{6C0D1CA9-A6FC-4863-B53B-E1832586D82F}" type="pres">
      <dgm:prSet presAssocID="{F0EEFFD6-DBA7-4BD4-BEF2-AC687B74884A}" presName="compositeNode" presStyleCnt="0">
        <dgm:presLayoutVars>
          <dgm:bulletEnabled val="1"/>
        </dgm:presLayoutVars>
      </dgm:prSet>
      <dgm:spPr/>
    </dgm:pt>
    <dgm:pt modelId="{1E3A1D97-2791-4AE4-AE74-5816B5F06CC9}" type="pres">
      <dgm:prSet presAssocID="{F0EEFFD6-DBA7-4BD4-BEF2-AC687B74884A}" presName="bgRect" presStyleLbl="node1" presStyleIdx="2" presStyleCnt="4" custLinFactNeighborX="166"/>
      <dgm:spPr/>
      <dgm:t>
        <a:bodyPr/>
        <a:lstStyle/>
        <a:p>
          <a:endParaRPr lang="en-US"/>
        </a:p>
      </dgm:t>
    </dgm:pt>
    <dgm:pt modelId="{4B0E08C9-11A4-445C-963E-056DDF1A223A}" type="pres">
      <dgm:prSet presAssocID="{F0EEFFD6-DBA7-4BD4-BEF2-AC687B74884A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F00F3-2E51-4B90-A506-B962B1F3DB10}" type="pres">
      <dgm:prSet presAssocID="{F0EEFFD6-DBA7-4BD4-BEF2-AC687B74884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7F48A-CEF8-4B65-8284-715EE8C436BB}" type="pres">
      <dgm:prSet presAssocID="{ECD99490-E4DC-488F-9419-9C4836D076C6}" presName="hSp" presStyleCnt="0"/>
      <dgm:spPr/>
    </dgm:pt>
    <dgm:pt modelId="{1B41CE97-E8E6-461F-B00B-DEF9A5A9E335}" type="pres">
      <dgm:prSet presAssocID="{ECD99490-E4DC-488F-9419-9C4836D076C6}" presName="vProcSp" presStyleCnt="0"/>
      <dgm:spPr/>
    </dgm:pt>
    <dgm:pt modelId="{B5BCDBE6-AEDD-4438-BCCA-3E77B5AC2E05}" type="pres">
      <dgm:prSet presAssocID="{ECD99490-E4DC-488F-9419-9C4836D076C6}" presName="vSp1" presStyleCnt="0"/>
      <dgm:spPr/>
    </dgm:pt>
    <dgm:pt modelId="{8ABE1EB7-7261-4857-A38B-B9018E9AA91D}" type="pres">
      <dgm:prSet presAssocID="{ECD99490-E4DC-488F-9419-9C4836D076C6}" presName="simulatedConn" presStyleLbl="solidFgAcc1" presStyleIdx="2" presStyleCnt="3"/>
      <dgm:spPr/>
    </dgm:pt>
    <dgm:pt modelId="{D74CDA04-A6C8-4CCD-92A7-133D1B0EED71}" type="pres">
      <dgm:prSet presAssocID="{ECD99490-E4DC-488F-9419-9C4836D076C6}" presName="vSp2" presStyleCnt="0"/>
      <dgm:spPr/>
    </dgm:pt>
    <dgm:pt modelId="{9F63B05E-5439-4BA1-83ED-263B834C77E1}" type="pres">
      <dgm:prSet presAssocID="{ECD99490-E4DC-488F-9419-9C4836D076C6}" presName="sibTrans" presStyleCnt="0"/>
      <dgm:spPr/>
    </dgm:pt>
    <dgm:pt modelId="{C1A46828-5D35-4BA4-BCBD-299B1E9DF1C4}" type="pres">
      <dgm:prSet presAssocID="{CF2CE82C-FAA1-4A97-886B-E8DFA0A0611F}" presName="compositeNode" presStyleCnt="0">
        <dgm:presLayoutVars>
          <dgm:bulletEnabled val="1"/>
        </dgm:presLayoutVars>
      </dgm:prSet>
      <dgm:spPr/>
    </dgm:pt>
    <dgm:pt modelId="{8A93BCA2-5B67-4E0E-86FD-233A0C7950B7}" type="pres">
      <dgm:prSet presAssocID="{CF2CE82C-FAA1-4A97-886B-E8DFA0A0611F}" presName="bgRect" presStyleLbl="node1" presStyleIdx="3" presStyleCnt="4"/>
      <dgm:spPr/>
      <dgm:t>
        <a:bodyPr/>
        <a:lstStyle/>
        <a:p>
          <a:endParaRPr lang="en-US"/>
        </a:p>
      </dgm:t>
    </dgm:pt>
    <dgm:pt modelId="{428FA529-2537-4B93-AAA3-AF5CB92D20C8}" type="pres">
      <dgm:prSet presAssocID="{CF2CE82C-FAA1-4A97-886B-E8DFA0A0611F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6DFA7D-00E9-49A4-9B19-1032E1E39982}" type="presOf" srcId="{901E3DE2-DDA7-40C6-8C3C-9993FF0970D5}" destId="{54ABF9F2-22B5-48AF-AB27-F97C1745E559}" srcOrd="0" destOrd="0" presId="urn:microsoft.com/office/officeart/2005/8/layout/hProcess7"/>
    <dgm:cxn modelId="{0588D5E2-D345-4D20-A7E3-2C01245422E3}" type="presOf" srcId="{2B8ED65E-F83B-4148-BE45-0809BB4F691E}" destId="{651A14A5-112F-402A-8661-B3AF67EE1412}" srcOrd="0" destOrd="0" presId="urn:microsoft.com/office/officeart/2005/8/layout/hProcess7"/>
    <dgm:cxn modelId="{ECCCA10B-0874-4A82-9B2C-039F0D0058C7}" type="presOf" srcId="{91875165-D8D1-470D-9119-C56218B83AAC}" destId="{BD041B69-2111-4441-81C3-D0E377CCE2DA}" srcOrd="1" destOrd="0" presId="urn:microsoft.com/office/officeart/2005/8/layout/hProcess7"/>
    <dgm:cxn modelId="{C7B05D7E-520E-48FE-8B6F-645F66CFC1B8}" type="presOf" srcId="{4DB8178F-D158-4823-B4E4-CC3D6CEC195A}" destId="{EB951D77-2F59-42F8-A7FB-8B3EAF3658CB}" srcOrd="0" destOrd="0" presId="urn:microsoft.com/office/officeart/2005/8/layout/hProcess7"/>
    <dgm:cxn modelId="{73FFC240-716C-43D9-8215-8BF35225FAE4}" type="presOf" srcId="{2137730F-1294-4E6F-8146-E35F7C485084}" destId="{B466029D-EB6F-460E-99E8-294C6E5ECE77}" srcOrd="0" destOrd="0" presId="urn:microsoft.com/office/officeart/2005/8/layout/hProcess7"/>
    <dgm:cxn modelId="{4ABB003E-5A81-408E-B88E-0A7553A0B5C1}" type="presOf" srcId="{6913770F-94AA-4134-81A7-8AE2A10BE7E9}" destId="{08AF00F3-2E51-4B90-A506-B962B1F3DB10}" srcOrd="0" destOrd="0" presId="urn:microsoft.com/office/officeart/2005/8/layout/hProcess7"/>
    <dgm:cxn modelId="{79441ACA-C223-492B-96D4-95D5B3381602}" type="presOf" srcId="{CF2CE82C-FAA1-4A97-886B-E8DFA0A0611F}" destId="{428FA529-2537-4B93-AAA3-AF5CB92D20C8}" srcOrd="1" destOrd="0" presId="urn:microsoft.com/office/officeart/2005/8/layout/hProcess7"/>
    <dgm:cxn modelId="{953C43F7-5986-4B0C-982A-4194488BEB63}" srcId="{4DB8178F-D158-4823-B4E4-CC3D6CEC195A}" destId="{91875165-D8D1-470D-9119-C56218B83AAC}" srcOrd="1" destOrd="0" parTransId="{CF0BE42C-6F9B-49FE-8DBF-0FF74573101C}" sibTransId="{81A6EB85-C770-4B79-90BA-09DF6CC499A8}"/>
    <dgm:cxn modelId="{E3513D30-B50A-487D-850E-E177C47CE867}" type="presOf" srcId="{CF2CE82C-FAA1-4A97-886B-E8DFA0A0611F}" destId="{8A93BCA2-5B67-4E0E-86FD-233A0C7950B7}" srcOrd="0" destOrd="0" presId="urn:microsoft.com/office/officeart/2005/8/layout/hProcess7"/>
    <dgm:cxn modelId="{558E47DA-47F8-4706-AD76-B4F1F0138648}" type="presOf" srcId="{F0EEFFD6-DBA7-4BD4-BEF2-AC687B74884A}" destId="{4B0E08C9-11A4-445C-963E-056DDF1A223A}" srcOrd="1" destOrd="0" presId="urn:microsoft.com/office/officeart/2005/8/layout/hProcess7"/>
    <dgm:cxn modelId="{5F8828D2-C0CB-4088-8550-026DB46CEB8A}" srcId="{91875165-D8D1-470D-9119-C56218B83AAC}" destId="{2B8ED65E-F83B-4148-BE45-0809BB4F691E}" srcOrd="0" destOrd="0" parTransId="{84BC0D04-9A66-431D-8F57-04F74F906FFC}" sibTransId="{4B80072D-366C-4043-9141-8D943AA5BA78}"/>
    <dgm:cxn modelId="{64A08A24-62E9-438C-A5A5-E17FCE34D136}" type="presOf" srcId="{91875165-D8D1-470D-9119-C56218B83AAC}" destId="{FE8B37A1-785E-42BC-8425-DC317A70F909}" srcOrd="0" destOrd="0" presId="urn:microsoft.com/office/officeart/2005/8/layout/hProcess7"/>
    <dgm:cxn modelId="{87FE2BB2-53CD-4751-A2F0-B4836202D86A}" srcId="{4DB8178F-D158-4823-B4E4-CC3D6CEC195A}" destId="{F0EEFFD6-DBA7-4BD4-BEF2-AC687B74884A}" srcOrd="2" destOrd="0" parTransId="{1FFB9897-CFE7-4FA3-BA0A-EE473C6C1ECC}" sibTransId="{ECD99490-E4DC-488F-9419-9C4836D076C6}"/>
    <dgm:cxn modelId="{92EDAD6B-9906-49EA-A111-7D302808429D}" srcId="{901E3DE2-DDA7-40C6-8C3C-9993FF0970D5}" destId="{2137730F-1294-4E6F-8146-E35F7C485084}" srcOrd="0" destOrd="0" parTransId="{9B2607FD-D989-4AF2-8F3C-501AD1E36B13}" sibTransId="{182A21D0-6B9A-4E22-B8FD-E44B9D3500FB}"/>
    <dgm:cxn modelId="{82C00293-B331-450C-AFA3-76A5608DAD85}" type="presOf" srcId="{901E3DE2-DDA7-40C6-8C3C-9993FF0970D5}" destId="{073A5810-8124-4430-9B31-C38BE25A350D}" srcOrd="1" destOrd="0" presId="urn:microsoft.com/office/officeart/2005/8/layout/hProcess7"/>
    <dgm:cxn modelId="{0C7A0079-DD63-4C62-9D48-1C79D3E300B4}" srcId="{F0EEFFD6-DBA7-4BD4-BEF2-AC687B74884A}" destId="{6913770F-94AA-4134-81A7-8AE2A10BE7E9}" srcOrd="0" destOrd="0" parTransId="{D25BEADD-71B9-4923-AEBA-746939E6B1B4}" sibTransId="{4D45705F-D206-462D-9BEA-1BD9CA65E354}"/>
    <dgm:cxn modelId="{20AE397B-828D-43DB-B006-8F15DB6C001A}" srcId="{4DB8178F-D158-4823-B4E4-CC3D6CEC195A}" destId="{CF2CE82C-FAA1-4A97-886B-E8DFA0A0611F}" srcOrd="3" destOrd="0" parTransId="{97A68231-2B1C-4A50-9B29-40494F2F0C9E}" sibTransId="{ACA56551-01CC-4003-AA9F-FB5EE9DDDE10}"/>
    <dgm:cxn modelId="{BA1C02AC-C935-4342-A0D1-14C975CB3B3E}" srcId="{4DB8178F-D158-4823-B4E4-CC3D6CEC195A}" destId="{901E3DE2-DDA7-40C6-8C3C-9993FF0970D5}" srcOrd="0" destOrd="0" parTransId="{351B36CF-72CD-4FB2-9DB3-9107ADB2CD1F}" sibTransId="{C4FB2CC2-B98F-4175-975C-CFBA05F80B95}"/>
    <dgm:cxn modelId="{E6112FC8-F3E1-4C76-BCA3-72F040D8881F}" type="presOf" srcId="{F0EEFFD6-DBA7-4BD4-BEF2-AC687B74884A}" destId="{1E3A1D97-2791-4AE4-AE74-5816B5F06CC9}" srcOrd="0" destOrd="0" presId="urn:microsoft.com/office/officeart/2005/8/layout/hProcess7"/>
    <dgm:cxn modelId="{7841EEE2-9FF7-48AB-80E2-541D6D252C48}" type="presParOf" srcId="{EB951D77-2F59-42F8-A7FB-8B3EAF3658CB}" destId="{AF325D57-0E4E-42E6-8595-300F60309AAE}" srcOrd="0" destOrd="0" presId="urn:microsoft.com/office/officeart/2005/8/layout/hProcess7"/>
    <dgm:cxn modelId="{7A48F3E9-D4CA-49A1-B0C0-1EF4C8D53C55}" type="presParOf" srcId="{AF325D57-0E4E-42E6-8595-300F60309AAE}" destId="{54ABF9F2-22B5-48AF-AB27-F97C1745E559}" srcOrd="0" destOrd="0" presId="urn:microsoft.com/office/officeart/2005/8/layout/hProcess7"/>
    <dgm:cxn modelId="{D3ECC6D3-6E56-49F9-8531-5D2691D6D392}" type="presParOf" srcId="{AF325D57-0E4E-42E6-8595-300F60309AAE}" destId="{073A5810-8124-4430-9B31-C38BE25A350D}" srcOrd="1" destOrd="0" presId="urn:microsoft.com/office/officeart/2005/8/layout/hProcess7"/>
    <dgm:cxn modelId="{F43F936E-0E62-42FD-9B8B-D4EF7B29C307}" type="presParOf" srcId="{AF325D57-0E4E-42E6-8595-300F60309AAE}" destId="{B466029D-EB6F-460E-99E8-294C6E5ECE77}" srcOrd="2" destOrd="0" presId="urn:microsoft.com/office/officeart/2005/8/layout/hProcess7"/>
    <dgm:cxn modelId="{40B7B346-0DA0-462D-9F8B-52031F863840}" type="presParOf" srcId="{EB951D77-2F59-42F8-A7FB-8B3EAF3658CB}" destId="{D4931B43-DFCB-4AE2-985F-9E3E5EF6A3A9}" srcOrd="1" destOrd="0" presId="urn:microsoft.com/office/officeart/2005/8/layout/hProcess7"/>
    <dgm:cxn modelId="{5DFAAF65-C574-48B1-92EE-8977BB346B6A}" type="presParOf" srcId="{EB951D77-2F59-42F8-A7FB-8B3EAF3658CB}" destId="{AE75A835-AB5E-4E60-93AA-05E54EA7908E}" srcOrd="2" destOrd="0" presId="urn:microsoft.com/office/officeart/2005/8/layout/hProcess7"/>
    <dgm:cxn modelId="{434EA080-CC06-4A79-B3D1-D4207C2332E2}" type="presParOf" srcId="{AE75A835-AB5E-4E60-93AA-05E54EA7908E}" destId="{53A959E6-E0A1-4EFE-BD01-00441472DFD9}" srcOrd="0" destOrd="0" presId="urn:microsoft.com/office/officeart/2005/8/layout/hProcess7"/>
    <dgm:cxn modelId="{7658DDA0-1950-491C-BAC7-2AE79E4ADAF4}" type="presParOf" srcId="{AE75A835-AB5E-4E60-93AA-05E54EA7908E}" destId="{E1FFABC3-C7FC-49D4-9889-21D107E2E6B0}" srcOrd="1" destOrd="0" presId="urn:microsoft.com/office/officeart/2005/8/layout/hProcess7"/>
    <dgm:cxn modelId="{A8CBB6AD-2FC2-403F-BA75-0AA914AD0BEB}" type="presParOf" srcId="{AE75A835-AB5E-4E60-93AA-05E54EA7908E}" destId="{DE976DEC-7E7A-4C1F-88FA-A337E498F0D8}" srcOrd="2" destOrd="0" presId="urn:microsoft.com/office/officeart/2005/8/layout/hProcess7"/>
    <dgm:cxn modelId="{1CAD95A5-8F78-4E5A-88AF-B794929C904D}" type="presParOf" srcId="{EB951D77-2F59-42F8-A7FB-8B3EAF3658CB}" destId="{3BEF8B00-51AA-46CD-A51D-4D52291185B7}" srcOrd="3" destOrd="0" presId="urn:microsoft.com/office/officeart/2005/8/layout/hProcess7"/>
    <dgm:cxn modelId="{0CE9E990-F22F-4E15-B8F7-BD989A35B555}" type="presParOf" srcId="{EB951D77-2F59-42F8-A7FB-8B3EAF3658CB}" destId="{C01C0434-D893-4026-BDE9-536AB815C94C}" srcOrd="4" destOrd="0" presId="urn:microsoft.com/office/officeart/2005/8/layout/hProcess7"/>
    <dgm:cxn modelId="{A5A54F5F-EDB6-4367-BBC1-8197C3BCFE1C}" type="presParOf" srcId="{C01C0434-D893-4026-BDE9-536AB815C94C}" destId="{FE8B37A1-785E-42BC-8425-DC317A70F909}" srcOrd="0" destOrd="0" presId="urn:microsoft.com/office/officeart/2005/8/layout/hProcess7"/>
    <dgm:cxn modelId="{8D2037D1-11B4-4F93-AE63-39F9433B5F75}" type="presParOf" srcId="{C01C0434-D893-4026-BDE9-536AB815C94C}" destId="{BD041B69-2111-4441-81C3-D0E377CCE2DA}" srcOrd="1" destOrd="0" presId="urn:microsoft.com/office/officeart/2005/8/layout/hProcess7"/>
    <dgm:cxn modelId="{82E89333-1A94-46B8-B62C-041D4A417B24}" type="presParOf" srcId="{C01C0434-D893-4026-BDE9-536AB815C94C}" destId="{651A14A5-112F-402A-8661-B3AF67EE1412}" srcOrd="2" destOrd="0" presId="urn:microsoft.com/office/officeart/2005/8/layout/hProcess7"/>
    <dgm:cxn modelId="{63239609-90D9-413F-847B-A1E0EC83B5D9}" type="presParOf" srcId="{EB951D77-2F59-42F8-A7FB-8B3EAF3658CB}" destId="{D75C9718-4FD7-4BE2-BD56-4439309A2DCE}" srcOrd="5" destOrd="0" presId="urn:microsoft.com/office/officeart/2005/8/layout/hProcess7"/>
    <dgm:cxn modelId="{3AE18306-14F0-4838-BFE0-6F1FFDD5E9AF}" type="presParOf" srcId="{EB951D77-2F59-42F8-A7FB-8B3EAF3658CB}" destId="{B9B8AD47-269D-4981-87F6-9536B2879F51}" srcOrd="6" destOrd="0" presId="urn:microsoft.com/office/officeart/2005/8/layout/hProcess7"/>
    <dgm:cxn modelId="{41959C55-8D19-4FFE-A744-A2740672EE2C}" type="presParOf" srcId="{B9B8AD47-269D-4981-87F6-9536B2879F51}" destId="{ECF7EC90-7D23-46C6-9C96-097A1421FF72}" srcOrd="0" destOrd="0" presId="urn:microsoft.com/office/officeart/2005/8/layout/hProcess7"/>
    <dgm:cxn modelId="{8DF6CD94-B00A-4CD9-89DE-732205018FA5}" type="presParOf" srcId="{B9B8AD47-269D-4981-87F6-9536B2879F51}" destId="{7862A753-30BA-4F56-9FEB-3F3B768FC656}" srcOrd="1" destOrd="0" presId="urn:microsoft.com/office/officeart/2005/8/layout/hProcess7"/>
    <dgm:cxn modelId="{20F6CEEF-2B62-47A1-8A21-39719B9CCBEF}" type="presParOf" srcId="{B9B8AD47-269D-4981-87F6-9536B2879F51}" destId="{7A933D2B-C6C1-4376-951E-D13E7209AD0F}" srcOrd="2" destOrd="0" presId="urn:microsoft.com/office/officeart/2005/8/layout/hProcess7"/>
    <dgm:cxn modelId="{15AF8298-6679-45B7-976D-4E308D2314B0}" type="presParOf" srcId="{EB951D77-2F59-42F8-A7FB-8B3EAF3658CB}" destId="{AB72D23D-221C-4C0B-A47F-06FE68E01593}" srcOrd="7" destOrd="0" presId="urn:microsoft.com/office/officeart/2005/8/layout/hProcess7"/>
    <dgm:cxn modelId="{289DC03C-CD35-4A7F-92EC-9FD0305C418A}" type="presParOf" srcId="{EB951D77-2F59-42F8-A7FB-8B3EAF3658CB}" destId="{6C0D1CA9-A6FC-4863-B53B-E1832586D82F}" srcOrd="8" destOrd="0" presId="urn:microsoft.com/office/officeart/2005/8/layout/hProcess7"/>
    <dgm:cxn modelId="{3974D1C0-F2F3-468C-B932-139C4CBB5613}" type="presParOf" srcId="{6C0D1CA9-A6FC-4863-B53B-E1832586D82F}" destId="{1E3A1D97-2791-4AE4-AE74-5816B5F06CC9}" srcOrd="0" destOrd="0" presId="urn:microsoft.com/office/officeart/2005/8/layout/hProcess7"/>
    <dgm:cxn modelId="{2EB0E638-8FD3-4832-A138-842DA81E8776}" type="presParOf" srcId="{6C0D1CA9-A6FC-4863-B53B-E1832586D82F}" destId="{4B0E08C9-11A4-445C-963E-056DDF1A223A}" srcOrd="1" destOrd="0" presId="urn:microsoft.com/office/officeart/2005/8/layout/hProcess7"/>
    <dgm:cxn modelId="{89F3A8AD-EE5C-4275-BE70-F3136C4D2427}" type="presParOf" srcId="{6C0D1CA9-A6FC-4863-B53B-E1832586D82F}" destId="{08AF00F3-2E51-4B90-A506-B962B1F3DB10}" srcOrd="2" destOrd="0" presId="urn:microsoft.com/office/officeart/2005/8/layout/hProcess7"/>
    <dgm:cxn modelId="{2DA75E5F-7665-4B60-8A4F-DE700310625A}" type="presParOf" srcId="{EB951D77-2F59-42F8-A7FB-8B3EAF3658CB}" destId="{6A47F48A-CEF8-4B65-8284-715EE8C436BB}" srcOrd="9" destOrd="0" presId="urn:microsoft.com/office/officeart/2005/8/layout/hProcess7"/>
    <dgm:cxn modelId="{17D7F88E-66E7-4045-80D1-A4A2544C9F4D}" type="presParOf" srcId="{EB951D77-2F59-42F8-A7FB-8B3EAF3658CB}" destId="{1B41CE97-E8E6-461F-B00B-DEF9A5A9E335}" srcOrd="10" destOrd="0" presId="urn:microsoft.com/office/officeart/2005/8/layout/hProcess7"/>
    <dgm:cxn modelId="{CD3B643E-09C2-4671-A159-3C875D7663C2}" type="presParOf" srcId="{1B41CE97-E8E6-461F-B00B-DEF9A5A9E335}" destId="{B5BCDBE6-AEDD-4438-BCCA-3E77B5AC2E05}" srcOrd="0" destOrd="0" presId="urn:microsoft.com/office/officeart/2005/8/layout/hProcess7"/>
    <dgm:cxn modelId="{072119DB-5632-4C45-965B-6C4A7B6DF8D3}" type="presParOf" srcId="{1B41CE97-E8E6-461F-B00B-DEF9A5A9E335}" destId="{8ABE1EB7-7261-4857-A38B-B9018E9AA91D}" srcOrd="1" destOrd="0" presId="urn:microsoft.com/office/officeart/2005/8/layout/hProcess7"/>
    <dgm:cxn modelId="{CF85F6F8-B70C-4625-AD1D-D7E1501F0C3D}" type="presParOf" srcId="{1B41CE97-E8E6-461F-B00B-DEF9A5A9E335}" destId="{D74CDA04-A6C8-4CCD-92A7-133D1B0EED71}" srcOrd="2" destOrd="0" presId="urn:microsoft.com/office/officeart/2005/8/layout/hProcess7"/>
    <dgm:cxn modelId="{4F082832-F490-491F-BBCA-E58CC819E9ED}" type="presParOf" srcId="{EB951D77-2F59-42F8-A7FB-8B3EAF3658CB}" destId="{9F63B05E-5439-4BA1-83ED-263B834C77E1}" srcOrd="11" destOrd="0" presId="urn:microsoft.com/office/officeart/2005/8/layout/hProcess7"/>
    <dgm:cxn modelId="{6BEDFE41-E0F3-4942-9BCB-96CCA7A5FBF1}" type="presParOf" srcId="{EB951D77-2F59-42F8-A7FB-8B3EAF3658CB}" destId="{C1A46828-5D35-4BA4-BCBD-299B1E9DF1C4}" srcOrd="12" destOrd="0" presId="urn:microsoft.com/office/officeart/2005/8/layout/hProcess7"/>
    <dgm:cxn modelId="{41FC9941-87CA-415C-92D3-38A79B385496}" type="presParOf" srcId="{C1A46828-5D35-4BA4-BCBD-299B1E9DF1C4}" destId="{8A93BCA2-5B67-4E0E-86FD-233A0C7950B7}" srcOrd="0" destOrd="0" presId="urn:microsoft.com/office/officeart/2005/8/layout/hProcess7"/>
    <dgm:cxn modelId="{9173C1AD-BA01-46F6-BC50-A8881E633E41}" type="presParOf" srcId="{C1A46828-5D35-4BA4-BCBD-299B1E9DF1C4}" destId="{428FA529-2537-4B93-AAA3-AF5CB92D20C8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288E0-4C17-4AE0-806A-CA542F7BAD31}">
      <dsp:nvSpPr>
        <dsp:cNvPr id="0" name=""/>
        <dsp:cNvSpPr/>
      </dsp:nvSpPr>
      <dsp:spPr>
        <a:xfrm>
          <a:off x="0" y="392270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C54A8-4765-40FC-BA56-9E9D731655A5}">
      <dsp:nvSpPr>
        <dsp:cNvPr id="0" name=""/>
        <dsp:cNvSpPr/>
      </dsp:nvSpPr>
      <dsp:spPr>
        <a:xfrm>
          <a:off x="406400" y="8231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SQL Injection</a:t>
          </a:r>
          <a:endParaRPr lang="en-US" sz="2100" kern="1200" dirty="0"/>
        </a:p>
      </dsp:txBody>
      <dsp:txXfrm>
        <a:off x="436662" y="112572"/>
        <a:ext cx="5629076" cy="559396"/>
      </dsp:txXfrm>
    </dsp:sp>
    <dsp:sp modelId="{A6E6C703-B8EC-4E8F-9CD3-35DE2D859A6A}">
      <dsp:nvSpPr>
        <dsp:cNvPr id="0" name=""/>
        <dsp:cNvSpPr/>
      </dsp:nvSpPr>
      <dsp:spPr>
        <a:xfrm>
          <a:off x="0" y="1344830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A5138-369F-453F-AC89-3D95065B02C3}">
      <dsp:nvSpPr>
        <dsp:cNvPr id="0" name=""/>
        <dsp:cNvSpPr/>
      </dsp:nvSpPr>
      <dsp:spPr>
        <a:xfrm>
          <a:off x="406400" y="103487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Cross-site scripting</a:t>
          </a:r>
          <a:endParaRPr lang="en-US" sz="2100" kern="1200" dirty="0"/>
        </a:p>
      </dsp:txBody>
      <dsp:txXfrm>
        <a:off x="436662" y="1065132"/>
        <a:ext cx="5629076" cy="559396"/>
      </dsp:txXfrm>
    </dsp:sp>
    <dsp:sp modelId="{1C0E1720-E94D-47DF-89A9-BCFA4D591882}">
      <dsp:nvSpPr>
        <dsp:cNvPr id="0" name=""/>
        <dsp:cNvSpPr/>
      </dsp:nvSpPr>
      <dsp:spPr>
        <a:xfrm>
          <a:off x="0" y="2297390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896A6-5C78-4648-9E8F-D90225FF3536}">
      <dsp:nvSpPr>
        <dsp:cNvPr id="0" name=""/>
        <dsp:cNvSpPr/>
      </dsp:nvSpPr>
      <dsp:spPr>
        <a:xfrm>
          <a:off x="392176" y="194421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Denial of Service</a:t>
          </a:r>
          <a:endParaRPr lang="en-US" sz="2100" kern="1200" dirty="0"/>
        </a:p>
      </dsp:txBody>
      <dsp:txXfrm>
        <a:off x="422438" y="1974477"/>
        <a:ext cx="5629076" cy="559396"/>
      </dsp:txXfrm>
    </dsp:sp>
    <dsp:sp modelId="{73A58478-F29D-4B41-A306-A61F146E8889}">
      <dsp:nvSpPr>
        <dsp:cNvPr id="0" name=""/>
        <dsp:cNvSpPr/>
      </dsp:nvSpPr>
      <dsp:spPr>
        <a:xfrm>
          <a:off x="0" y="3249950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9ACAE-8637-44DE-9E97-6D3F8F9ECF46}">
      <dsp:nvSpPr>
        <dsp:cNvPr id="0" name=""/>
        <dsp:cNvSpPr/>
      </dsp:nvSpPr>
      <dsp:spPr>
        <a:xfrm>
          <a:off x="406400" y="293999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Session Hijacking</a:t>
          </a:r>
          <a:endParaRPr lang="en-US" sz="2100" kern="1200" dirty="0"/>
        </a:p>
      </dsp:txBody>
      <dsp:txXfrm>
        <a:off x="436662" y="2970252"/>
        <a:ext cx="56290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BF9F2-22B5-48AF-AB27-F97C1745E559}">
      <dsp:nvSpPr>
        <dsp:cNvPr id="0" name=""/>
        <dsp:cNvSpPr/>
      </dsp:nvSpPr>
      <dsp:spPr>
        <a:xfrm>
          <a:off x="29259" y="237627"/>
          <a:ext cx="2290798" cy="27489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US" sz="2600" kern="1200" dirty="0"/>
        </a:p>
      </dsp:txBody>
      <dsp:txXfrm rot="16200000">
        <a:off x="-868733" y="1135619"/>
        <a:ext cx="2254145" cy="458159"/>
      </dsp:txXfrm>
    </dsp:sp>
    <dsp:sp modelId="{B466029D-EB6F-460E-99E8-294C6E5ECE77}">
      <dsp:nvSpPr>
        <dsp:cNvPr id="0" name=""/>
        <dsp:cNvSpPr/>
      </dsp:nvSpPr>
      <dsp:spPr>
        <a:xfrm>
          <a:off x="487418" y="237627"/>
          <a:ext cx="1706644" cy="2748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Complex</a:t>
          </a:r>
          <a:endParaRPr lang="en-US" sz="2300" kern="1200" dirty="0"/>
        </a:p>
      </dsp:txBody>
      <dsp:txXfrm>
        <a:off x="487418" y="237627"/>
        <a:ext cx="1706644" cy="2748957"/>
      </dsp:txXfrm>
    </dsp:sp>
    <dsp:sp modelId="{FE8B37A1-785E-42BC-8425-DC317A70F909}">
      <dsp:nvSpPr>
        <dsp:cNvPr id="0" name=""/>
        <dsp:cNvSpPr/>
      </dsp:nvSpPr>
      <dsp:spPr>
        <a:xfrm>
          <a:off x="2374784" y="237627"/>
          <a:ext cx="2290798" cy="27489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US" sz="2600" kern="1200" dirty="0"/>
        </a:p>
      </dsp:txBody>
      <dsp:txXfrm rot="16200000">
        <a:off x="1476791" y="1135619"/>
        <a:ext cx="2254145" cy="458159"/>
      </dsp:txXfrm>
    </dsp:sp>
    <dsp:sp modelId="{E1FFABC3-C7FC-49D4-9889-21D107E2E6B0}">
      <dsp:nvSpPr>
        <dsp:cNvPr id="0" name=""/>
        <dsp:cNvSpPr/>
      </dsp:nvSpPr>
      <dsp:spPr>
        <a:xfrm rot="5400000">
          <a:off x="2184145" y="2423568"/>
          <a:ext cx="404185" cy="3436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A14A5-112F-402A-8661-B3AF67EE1412}">
      <dsp:nvSpPr>
        <dsp:cNvPr id="0" name=""/>
        <dsp:cNvSpPr/>
      </dsp:nvSpPr>
      <dsp:spPr>
        <a:xfrm>
          <a:off x="2832944" y="237627"/>
          <a:ext cx="1706644" cy="2748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Scalable</a:t>
          </a:r>
          <a:endParaRPr lang="en-US" sz="2300" kern="1200" dirty="0"/>
        </a:p>
      </dsp:txBody>
      <dsp:txXfrm>
        <a:off x="2832944" y="237627"/>
        <a:ext cx="1706644" cy="2748957"/>
      </dsp:txXfrm>
    </dsp:sp>
    <dsp:sp modelId="{1E3A1D97-2791-4AE4-AE74-5816B5F06CC9}">
      <dsp:nvSpPr>
        <dsp:cNvPr id="0" name=""/>
        <dsp:cNvSpPr/>
      </dsp:nvSpPr>
      <dsp:spPr>
        <a:xfrm>
          <a:off x="4749563" y="237627"/>
          <a:ext cx="2290798" cy="27489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US" sz="2600" kern="1200" dirty="0"/>
        </a:p>
      </dsp:txBody>
      <dsp:txXfrm rot="16200000">
        <a:off x="3851570" y="1135619"/>
        <a:ext cx="2254145" cy="458159"/>
      </dsp:txXfrm>
    </dsp:sp>
    <dsp:sp modelId="{7862A753-30BA-4F56-9FEB-3F3B768FC656}">
      <dsp:nvSpPr>
        <dsp:cNvPr id="0" name=""/>
        <dsp:cNvSpPr/>
      </dsp:nvSpPr>
      <dsp:spPr>
        <a:xfrm rot="5400000">
          <a:off x="4555122" y="2423568"/>
          <a:ext cx="404185" cy="3436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F00F3-2E51-4B90-A506-B962B1F3DB10}">
      <dsp:nvSpPr>
        <dsp:cNvPr id="0" name=""/>
        <dsp:cNvSpPr/>
      </dsp:nvSpPr>
      <dsp:spPr>
        <a:xfrm>
          <a:off x="5207723" y="237627"/>
          <a:ext cx="1706644" cy="2748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Component based</a:t>
          </a:r>
          <a:endParaRPr lang="en-US" sz="2300" kern="1200" dirty="0"/>
        </a:p>
      </dsp:txBody>
      <dsp:txXfrm>
        <a:off x="5207723" y="237627"/>
        <a:ext cx="1706644" cy="2748957"/>
      </dsp:txXfrm>
    </dsp:sp>
    <dsp:sp modelId="{8A93BCA2-5B67-4E0E-86FD-233A0C7950B7}">
      <dsp:nvSpPr>
        <dsp:cNvPr id="0" name=""/>
        <dsp:cNvSpPr/>
      </dsp:nvSpPr>
      <dsp:spPr>
        <a:xfrm>
          <a:off x="7116737" y="237627"/>
          <a:ext cx="2290798" cy="27489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6200000">
        <a:off x="6218744" y="1135619"/>
        <a:ext cx="2254145" cy="458159"/>
      </dsp:txXfrm>
    </dsp:sp>
    <dsp:sp modelId="{8ABE1EB7-7261-4857-A38B-B9018E9AA91D}">
      <dsp:nvSpPr>
        <dsp:cNvPr id="0" name=""/>
        <dsp:cNvSpPr/>
      </dsp:nvSpPr>
      <dsp:spPr>
        <a:xfrm rot="5400000">
          <a:off x="6926098" y="2423568"/>
          <a:ext cx="404185" cy="3436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8E406E6-30D3-4C00-9AF0-65B51E5A245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3D02E61F-C123-405A-9F39-4418AD25E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3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11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4634">
          <p15:clr>
            <a:srgbClr val="FBAE40"/>
          </p15:clr>
        </p15:guide>
        <p15:guide id="4294967295" pos="7219">
          <p15:clr>
            <a:srgbClr val="FBAE40"/>
          </p15:clr>
        </p15:guide>
        <p15:guide id="4294967295" orient="horz" pos="2614">
          <p15:clr>
            <a:srgbClr val="FBAE40"/>
          </p15:clr>
        </p15:guide>
        <p15:guide id="4294967295" orient="horz" pos="3203">
          <p15:clr>
            <a:srgbClr val="FBAE40"/>
          </p15:clr>
        </p15:guide>
        <p15:guide id="4294967295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  <p:sldLayoutId id="214748381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376" y="548680"/>
            <a:ext cx="11449272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                                             </a:t>
            </a:r>
            <a:r>
              <a:rPr lang="en-US" sz="2800" dirty="0" smtClean="0">
                <a:solidFill>
                  <a:srgbClr val="00B0F0"/>
                </a:solidFill>
              </a:rPr>
              <a:t>HARDWARE</a:t>
            </a:r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  <a:p>
            <a:pPr algn="just"/>
            <a:r>
              <a:rPr lang="en-US" sz="2400" dirty="0" smtClean="0"/>
              <a:t>Input Devices</a:t>
            </a:r>
            <a:r>
              <a:rPr lang="en-US" sz="2800" dirty="0" smtClean="0"/>
              <a:t>:</a:t>
            </a:r>
            <a:r>
              <a:rPr lang="en-US" sz="2800" dirty="0"/>
              <a:t> </a:t>
            </a:r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dirty="0"/>
              <a:t>input device is a piece of computer hardware equipment used to provide </a:t>
            </a:r>
            <a:r>
              <a:rPr lang="en-US" sz="2000" dirty="0" smtClean="0"/>
              <a:t>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   Mechanical Keyboard                Membrane Keyboard               Multimedia Keyboard </a:t>
            </a:r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0" y="2636912"/>
            <a:ext cx="3393121" cy="1866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628899"/>
            <a:ext cx="3012926" cy="1874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80" y="2276872"/>
            <a:ext cx="309562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988" y="2209800"/>
            <a:ext cx="4103688" cy="914400"/>
          </a:xfrm>
        </p:spPr>
        <p:txBody>
          <a:bodyPr/>
          <a:lstStyle/>
          <a:p>
            <a:r>
              <a:rPr lang="en-US" dirty="0" smtClean="0"/>
              <a:t>Terminologies: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7988" y="3657601"/>
            <a:ext cx="3554412" cy="236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Entity, Attribute, Tuple,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What is RDBMS and  Relational database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t="178" b="17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837581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>
          <a:xfrm>
            <a:off x="228600" y="838200"/>
            <a:ext cx="4931296" cy="5334000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0: The foundation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1: The information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2: The guaranteed access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3: Systematic treatment of null values: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4: Dynamic online catalog based on the relational model: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5: The comprehensive data sublanguage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6: The view updating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7: High-level insert, update, and delete: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8: Physical data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9: Logical data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10: Integrity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11: Distribution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12: The </a:t>
            </a:r>
            <a:r>
              <a:rPr lang="en-US" sz="1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nonsub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version rule: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t="5795" b="5795"/>
          <a:stretch>
            <a:fillRect/>
          </a:stretch>
        </p:blipFill>
        <p:spPr bwMode="auto">
          <a:xfrm>
            <a:off x="5791200" y="2362200"/>
            <a:ext cx="5519738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97896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988" y="1905000"/>
            <a:ext cx="4103688" cy="8382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NORMALIZATION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5594"/>
            <a:ext cx="12192000" cy="40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859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780928"/>
            <a:ext cx="10153128" cy="3888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368" y="404664"/>
            <a:ext cx="10585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1NF </a:t>
            </a:r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(First Normal </a:t>
            </a:r>
            <a:r>
              <a:rPr lang="en-US" sz="4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Form)</a:t>
            </a:r>
          </a:p>
          <a:p>
            <a:pPr algn="ctr"/>
            <a:endParaRPr lang="en-US" sz="40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 1- Each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cell should contain a single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 2- Each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needs to be unique.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5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637" y="1070495"/>
            <a:ext cx="11370945" cy="5040313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1- Be in 1NF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2- Single Column Primary Key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5759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2NF (Second Normal Form</a:t>
            </a:r>
            <a:r>
              <a:rPr lang="en-US" b="1" dirty="0" smtClean="0"/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204864"/>
            <a:ext cx="9073007" cy="2068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58" y="4653136"/>
            <a:ext cx="7902161" cy="18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87" y="2204864"/>
            <a:ext cx="9935363" cy="1609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67" y="4247029"/>
            <a:ext cx="5785048" cy="2095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4128255"/>
            <a:ext cx="2800350" cy="2333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376" y="0"/>
            <a:ext cx="109452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3NF (Third Normal Form) </a:t>
            </a:r>
            <a:r>
              <a:rPr lang="en-US" sz="4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</a:p>
          <a:p>
            <a:pPr algn="ctr"/>
            <a:endParaRPr lang="en-US" sz="4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1- Be in 2NF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2- Has no transitive functional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472" y="476672"/>
            <a:ext cx="9505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Boyce- Codd </a:t>
            </a:r>
            <a:r>
              <a:rPr lang="en-US" sz="4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Form (BCNF)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1424" y="1700808"/>
            <a:ext cx="107291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Boyce- Codd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Normal Form (BCNF) is one of the forms of database normalization.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database table is in BCNF if and only if there are no non-trivial functional dependencies of attributes on anything other than a superset of a candidate key.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Sometimes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BCNF is also referred as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3.5 Normal Form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368" y="958081"/>
            <a:ext cx="11370945" cy="563927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is a program designed to perform a group of functions, tasks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activities for the benefit of the user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an application include a word processor, a spreadsheet, an accounting application, a web browser, a media player, an aeronautical flight simulator, a console game or a photo editor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There are many types of application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Desktop application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application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application etc..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408" y="191750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sz="4400" b="1" u="sng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989" y="1484784"/>
            <a:ext cx="6768132" cy="5040313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 layer: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presentation layer provides the application's user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interface.</a:t>
            </a:r>
          </a:p>
          <a:p>
            <a:pPr algn="just">
              <a:lnSpc>
                <a:spcPct val="10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logic layer: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layer implements the business functionality of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application.</a:t>
            </a:r>
          </a:p>
          <a:p>
            <a:pPr algn="just">
              <a:lnSpc>
                <a:spcPct val="10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access layer: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layer provides access to external systems such as databases. 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OF APPLICATION</a:t>
            </a:r>
            <a:endParaRPr lang="en-US" sz="4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916832"/>
            <a:ext cx="414146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36" y="116633"/>
            <a:ext cx="8496944" cy="67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52" y="908720"/>
            <a:ext cx="116652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Mouse: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small handheld device which is </a:t>
            </a:r>
            <a:r>
              <a:rPr lang="en-US" sz="2000" dirty="0" smtClean="0"/>
              <a:t>used </a:t>
            </a:r>
            <a:r>
              <a:rPr lang="en-US" sz="2000" dirty="0"/>
              <a:t>to move the cursor on a computer </a:t>
            </a:r>
            <a:r>
              <a:rPr lang="en-US" sz="2000" dirty="0" smtClean="0"/>
              <a:t>screen.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189412"/>
            <a:ext cx="3632994" cy="25902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2144" y="5054406"/>
            <a:ext cx="334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Optical Mouse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218328"/>
            <a:ext cx="3111996" cy="2621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432" y="5237091"/>
            <a:ext cx="31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Mechanical mouse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3692" y="2348880"/>
            <a:ext cx="597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OF APPLICATIONS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71464" y="3212975"/>
          <a:ext cx="9721080" cy="32683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60540"/>
                <a:gridCol w="4860540"/>
              </a:tblGrid>
              <a:tr h="1937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Interpreted</a:t>
                      </a:r>
                      <a:endParaRPr lang="en-US" dirty="0"/>
                    </a:p>
                  </a:txBody>
                  <a:tcPr/>
                </a:tc>
              </a:tr>
              <a:tr h="2201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 compiled language is a programming language whose implementations are typically compilers translators that generate machine code from source code.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 interpreted language is a type of programming language for which most of its implementations execute instructions directly and freely, without previously compiling a program into machine-language instructions.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00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Example: C, C++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Example: Java, C#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5400" y="1146230"/>
            <a:ext cx="11233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An application program interface (API) is code that allows two software programs to communicate with each other</a:t>
            </a:r>
            <a:r>
              <a:rPr lang="en-US" sz="2400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7468" y="332656"/>
            <a:ext cx="9793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PROGRAM INTERFACE(API)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432" y="769441"/>
            <a:ext cx="110532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 security is the use of software, hardware, and procedural methods to protect applications from external threats. 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rgbClr val="6C6C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rgbClr val="6C6C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Attacks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04" y="0"/>
            <a:ext cx="878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SECURITY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2319447" y="2708920"/>
          <a:ext cx="8128000" cy="386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3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6924"/>
          <a:stretch/>
        </p:blipFill>
        <p:spPr>
          <a:xfrm>
            <a:off x="911424" y="1412776"/>
            <a:ext cx="10441160" cy="4320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0648"/>
            <a:ext cx="1128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ARCHITECTURE TYPES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28800"/>
            <a:ext cx="4392488" cy="4464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380" y="374466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RICH INTERNET APPLICATION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597225"/>
            <a:ext cx="5910833" cy="4443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0056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TIER ARCHITECTURE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2" y="2420515"/>
            <a:ext cx="11016604" cy="86360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921964" y="3284116"/>
          <a:ext cx="9411344" cy="3224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312713" y="167973"/>
            <a:ext cx="11880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ENTERPRISE APPLICATIONS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376" y="937414"/>
            <a:ext cx="113772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Enterprise applications are inherently complex.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Enterprise applications solve business problems.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involves the safe storage, retrieval, and manipulation of business data.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184232" y="443219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Distributed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5480" y="332656"/>
            <a:ext cx="978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ARCHITECTURE OF ENTERPRISE APPLICATION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enterprise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340768"/>
            <a:ext cx="561662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48" y="571327"/>
            <a:ext cx="1008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53" t="10134" r="7159" b="8795"/>
          <a:stretch/>
        </p:blipFill>
        <p:spPr>
          <a:xfrm>
            <a:off x="767408" y="2564905"/>
            <a:ext cx="4896544" cy="288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61" y="2213045"/>
            <a:ext cx="5715000" cy="33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orage area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7"/>
          <a:stretch/>
        </p:blipFill>
        <p:spPr bwMode="auto">
          <a:xfrm>
            <a:off x="2279576" y="1196752"/>
            <a:ext cx="691276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9576" y="332656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 AREA NETWORK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9656" y="404664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RAID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8" y="3212976"/>
            <a:ext cx="4762500" cy="29523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87688" y="2162763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RAID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798" y="1112550"/>
            <a:ext cx="11207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RAID is a technology that is used to increase the performance and/or reliability of data storage. 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79" y="3188756"/>
            <a:ext cx="4761389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7" y="3140968"/>
            <a:ext cx="5184577" cy="2736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841" y="1903219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RAID 2</a:t>
            </a:r>
          </a:p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Striping with ECC Checksum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0056" y="1903219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RAID 3</a:t>
            </a:r>
          </a:p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Byte striping with parity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7728" y="188640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RAID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LEVELS(Cont.)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83" y="3151854"/>
            <a:ext cx="4536504" cy="26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476672"/>
            <a:ext cx="11233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Scanner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smtClean="0"/>
              <a:t>A hardware </a:t>
            </a:r>
            <a:r>
              <a:rPr lang="en-US" dirty="0"/>
              <a:t>device that scans documents and converts them into digital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3" y="1988840"/>
            <a:ext cx="3096344" cy="2808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9416" y="50131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Flatbed scanner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56" y="1700808"/>
            <a:ext cx="3384376" cy="2952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5840" y="50131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Drum scanner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783" y="1477842"/>
            <a:ext cx="3096345" cy="3312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60296" y="50131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Handheld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58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4762500" cy="3096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906014"/>
            <a:ext cx="4762500" cy="3107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47728" y="188640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RAID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LEVELS(Cont.)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44" y="476672"/>
            <a:ext cx="115212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Output Devices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hardware devices that </a:t>
            </a:r>
            <a:r>
              <a:rPr lang="en-US" dirty="0"/>
              <a:t>converts a computer's output to a form that can be </a:t>
            </a:r>
            <a:r>
              <a:rPr lang="en-US" dirty="0" smtClean="0"/>
              <a:t>seen</a:t>
            </a:r>
            <a:r>
              <a:rPr lang="en-US" dirty="0"/>
              <a:t> </a:t>
            </a:r>
            <a:r>
              <a:rPr lang="en-US" dirty="0" smtClean="0"/>
              <a:t>or heard on the computer.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Monitor: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73" y="2132856"/>
            <a:ext cx="2759429" cy="2492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5732" y="51827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CRT Monitor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2037333"/>
            <a:ext cx="3744416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2201" y="519513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LCD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2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548680"/>
            <a:ext cx="1108923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Printer:</a:t>
            </a:r>
            <a:endParaRPr lang="en-US" dirty="0"/>
          </a:p>
          <a:p>
            <a:r>
              <a:rPr lang="en-US" dirty="0"/>
              <a:t>A printer is a device that accepts text and graphic output from a computer and transfers the information to </a:t>
            </a:r>
            <a:r>
              <a:rPr lang="en-US" dirty="0" smtClean="0"/>
              <a:t>paper</a:t>
            </a:r>
            <a:r>
              <a:rPr lang="en-US" dirty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                                                    </a:t>
            </a:r>
            <a:r>
              <a:rPr lang="en-US" sz="2000" dirty="0" smtClean="0"/>
              <a:t>Laser printer   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                  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3240360" cy="32403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3512" y="51571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Ink jet printer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2060848"/>
            <a:ext cx="3816424" cy="25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3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776" y="18864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2800" dirty="0" smtClean="0"/>
              <a:t>SMPS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132856"/>
            <a:ext cx="6408712" cy="4104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9416" y="980728"/>
            <a:ext cx="104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Mode Power </a:t>
            </a:r>
            <a:r>
              <a:rPr lang="en-US" dirty="0" smtClean="0"/>
              <a:t>Supply(SMPS) is </a:t>
            </a:r>
            <a:r>
              <a:rPr lang="en-US" dirty="0"/>
              <a:t>a type of Power Supply Unit (PSU) that uses some kind of switching devices to transfer electrical energy from source to </a:t>
            </a:r>
            <a:r>
              <a:rPr lang="en-US" dirty="0" smtClean="0"/>
              <a:t>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5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44" y="260648"/>
            <a:ext cx="11233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Mother Board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8" t="1351" r="1100" b="1351"/>
          <a:stretch/>
        </p:blipFill>
        <p:spPr>
          <a:xfrm>
            <a:off x="2783632" y="764704"/>
            <a:ext cx="640871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1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52" y="404664"/>
            <a:ext cx="111612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          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38" t="19539" r="11208" b="-19539"/>
          <a:stretch/>
        </p:blipFill>
        <p:spPr>
          <a:xfrm>
            <a:off x="1559496" y="1268760"/>
            <a:ext cx="907300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81000" y="1219200"/>
            <a:ext cx="4778896" cy="4343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Atomicity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Consistence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Isolation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Durability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ACID PROPERTIES: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1229" r="1229"/>
          <a:stretch>
            <a:fillRect/>
          </a:stretch>
        </p:blipFill>
        <p:spPr bwMode="auto">
          <a:xfrm>
            <a:off x="4953000" y="1600200"/>
            <a:ext cx="6357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31226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23432</TotalTime>
  <Words>543</Words>
  <Application>Microsoft Office PowerPoint</Application>
  <PresentationFormat>Widescreen</PresentationFormat>
  <Paragraphs>233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ACID PROPERTIES: </vt:lpstr>
      <vt:lpstr>PowerPoint Presentation</vt:lpstr>
      <vt:lpstr>PowerPoint Presentation</vt:lpstr>
      <vt:lpstr>PowerPoint Presentation</vt:lpstr>
      <vt:lpstr>PowerPoint Presentation</vt:lpstr>
      <vt:lpstr>2NF (Second Normal Form) </vt:lpstr>
      <vt:lpstr>PowerPoint Presentation</vt:lpstr>
      <vt:lpstr>PowerPoint Presentation</vt:lpstr>
      <vt:lpstr>PowerPoint Presentation</vt:lpstr>
      <vt:lpstr>COMPONENTS OF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Saipriya, B</cp:lastModifiedBy>
  <cp:revision>190</cp:revision>
  <dcterms:created xsi:type="dcterms:W3CDTF">2017-10-18T07:07:16Z</dcterms:created>
  <dcterms:modified xsi:type="dcterms:W3CDTF">2018-04-08T07:28:51Z</dcterms:modified>
</cp:coreProperties>
</file>