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0" r:id="rId3"/>
    <p:sldId id="271" r:id="rId4"/>
    <p:sldId id="258" r:id="rId5"/>
    <p:sldId id="259" r:id="rId6"/>
    <p:sldId id="260" r:id="rId7"/>
    <p:sldId id="261" r:id="rId8"/>
    <p:sldId id="262" r:id="rId9"/>
    <p:sldId id="263" r:id="rId10"/>
    <p:sldId id="264" r:id="rId11"/>
    <p:sldId id="265" r:id="rId12"/>
    <p:sldId id="266" r:id="rId13"/>
    <p:sldId id="267" r:id="rId14"/>
    <p:sldId id="268" r:id="rId15"/>
    <p:sldId id="269" r:id="rId16"/>
    <p:sldId id="272" r:id="rId17"/>
    <p:sldId id="273" r:id="rId18"/>
    <p:sldId id="274" r:id="rId19"/>
    <p:sldId id="276" r:id="rId20"/>
    <p:sldId id="275" r:id="rId21"/>
    <p:sldId id="277" r:id="rId22"/>
    <p:sldId id="278" r:id="rId23"/>
    <p:sldId id="279" r:id="rId24"/>
    <p:sldId id="280" r:id="rId25"/>
    <p:sldId id="281"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DA84C1-22A9-4286-9E10-03B0DD4F9757}"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US"/>
        </a:p>
      </dgm:t>
    </dgm:pt>
    <dgm:pt modelId="{EFE37213-4CCC-4838-8F5F-A2535BD390C6}">
      <dgm:prSet phldrT="[Text]"/>
      <dgm:spPr/>
      <dgm:t>
        <a:bodyPr/>
        <a:lstStyle/>
        <a:p>
          <a:r>
            <a:rPr lang="en-US" dirty="0" smtClean="0">
              <a:latin typeface="Times New Roman" pitchFamily="18" charset="0"/>
              <a:cs typeface="Times New Roman" pitchFamily="18" charset="0"/>
            </a:rPr>
            <a:t>SMPS</a:t>
          </a:r>
          <a:endParaRPr lang="en-US" dirty="0">
            <a:latin typeface="Times New Roman" pitchFamily="18" charset="0"/>
            <a:cs typeface="Times New Roman" pitchFamily="18" charset="0"/>
          </a:endParaRPr>
        </a:p>
      </dgm:t>
    </dgm:pt>
    <dgm:pt modelId="{BE044029-75F1-460D-8C9F-4F4CB3033B1A}" type="parTrans" cxnId="{E73829C3-9A71-4DF0-B2B9-C46F229A3529}">
      <dgm:prSet/>
      <dgm:spPr/>
      <dgm:t>
        <a:bodyPr/>
        <a:lstStyle/>
        <a:p>
          <a:endParaRPr lang="en-US"/>
        </a:p>
      </dgm:t>
    </dgm:pt>
    <dgm:pt modelId="{658138BE-249C-4DAB-9544-FCE4C66DB688}" type="sibTrans" cxnId="{E73829C3-9A71-4DF0-B2B9-C46F229A3529}">
      <dgm:prSet/>
      <dgm:spPr/>
      <dgm:t>
        <a:bodyPr/>
        <a:lstStyle/>
        <a:p>
          <a:endParaRPr lang="en-US"/>
        </a:p>
      </dgm:t>
    </dgm:pt>
    <dgm:pt modelId="{AFA46A29-7ABB-45F2-9DA7-685A1FBA288D}">
      <dgm:prSet phldrT="[Text]"/>
      <dgm:spPr/>
      <dgm:t>
        <a:bodyPr/>
        <a:lstStyle/>
        <a:p>
          <a:r>
            <a:rPr lang="en-US" dirty="0" smtClean="0">
              <a:latin typeface="Times New Roman" pitchFamily="18" charset="0"/>
              <a:cs typeface="Times New Roman" pitchFamily="18" charset="0"/>
            </a:rPr>
            <a:t>PROCESSOR</a:t>
          </a:r>
          <a:endParaRPr lang="en-US" dirty="0">
            <a:latin typeface="Times New Roman" pitchFamily="18" charset="0"/>
            <a:cs typeface="Times New Roman" pitchFamily="18" charset="0"/>
          </a:endParaRPr>
        </a:p>
      </dgm:t>
    </dgm:pt>
    <dgm:pt modelId="{0F4F6CCE-1838-47AE-AC09-3C5A363CA8CE}" type="parTrans" cxnId="{A0C66D23-5BB4-4E99-B9A9-601B605FC4E2}">
      <dgm:prSet/>
      <dgm:spPr/>
      <dgm:t>
        <a:bodyPr/>
        <a:lstStyle/>
        <a:p>
          <a:endParaRPr lang="en-US"/>
        </a:p>
      </dgm:t>
    </dgm:pt>
    <dgm:pt modelId="{79A30858-E9BC-4D4F-9A2C-C00936ECE8DD}" type="sibTrans" cxnId="{A0C66D23-5BB4-4E99-B9A9-601B605FC4E2}">
      <dgm:prSet/>
      <dgm:spPr/>
      <dgm:t>
        <a:bodyPr/>
        <a:lstStyle/>
        <a:p>
          <a:endParaRPr lang="en-US"/>
        </a:p>
      </dgm:t>
    </dgm:pt>
    <dgm:pt modelId="{2497013D-3A2D-4904-9EDD-0FB2AD5E9C4C}">
      <dgm:prSet phldrT="[Text]"/>
      <dgm:spPr/>
      <dgm:t>
        <a:bodyPr/>
        <a:lstStyle/>
        <a:p>
          <a:r>
            <a:rPr lang="en-US" dirty="0" smtClean="0">
              <a:latin typeface="Times New Roman" pitchFamily="18" charset="0"/>
              <a:cs typeface="Times New Roman" pitchFamily="18" charset="0"/>
            </a:rPr>
            <a:t>BIOS</a:t>
          </a:r>
          <a:endParaRPr lang="en-US" dirty="0">
            <a:latin typeface="Times New Roman" pitchFamily="18" charset="0"/>
            <a:cs typeface="Times New Roman" pitchFamily="18" charset="0"/>
          </a:endParaRPr>
        </a:p>
      </dgm:t>
    </dgm:pt>
    <dgm:pt modelId="{C41D3C59-C64D-4316-9EEC-595109616FA2}" type="parTrans" cxnId="{B4616334-F3C5-44B3-99A7-CE8A0D458DAE}">
      <dgm:prSet/>
      <dgm:spPr/>
      <dgm:t>
        <a:bodyPr/>
        <a:lstStyle/>
        <a:p>
          <a:endParaRPr lang="en-US"/>
        </a:p>
      </dgm:t>
    </dgm:pt>
    <dgm:pt modelId="{991EA18E-F292-4A81-8308-6524FA8818E8}" type="sibTrans" cxnId="{B4616334-F3C5-44B3-99A7-CE8A0D458DAE}">
      <dgm:prSet/>
      <dgm:spPr/>
      <dgm:t>
        <a:bodyPr/>
        <a:lstStyle/>
        <a:p>
          <a:endParaRPr lang="en-US"/>
        </a:p>
      </dgm:t>
    </dgm:pt>
    <dgm:pt modelId="{F85788B5-6282-479F-9CCD-10B5F3FCEB59}">
      <dgm:prSet phldrT="[Text]"/>
      <dgm:spPr/>
      <dgm:t>
        <a:bodyPr/>
        <a:lstStyle/>
        <a:p>
          <a:r>
            <a:rPr lang="en-US" dirty="0" smtClean="0">
              <a:latin typeface="Times New Roman" pitchFamily="18" charset="0"/>
              <a:cs typeface="Times New Roman" pitchFamily="18" charset="0"/>
            </a:rPr>
            <a:t>MBR</a:t>
          </a:r>
          <a:endParaRPr lang="en-US" dirty="0">
            <a:latin typeface="Times New Roman" pitchFamily="18" charset="0"/>
            <a:cs typeface="Times New Roman" pitchFamily="18" charset="0"/>
          </a:endParaRPr>
        </a:p>
      </dgm:t>
    </dgm:pt>
    <dgm:pt modelId="{070D5363-D02D-414A-92B2-72966D3B98A3}" type="parTrans" cxnId="{439DBFE9-C52F-48E7-ACB7-60F789B98104}">
      <dgm:prSet/>
      <dgm:spPr/>
      <dgm:t>
        <a:bodyPr/>
        <a:lstStyle/>
        <a:p>
          <a:endParaRPr lang="en-US"/>
        </a:p>
      </dgm:t>
    </dgm:pt>
    <dgm:pt modelId="{B5E86260-3ACF-47B4-951D-4B67FF80C355}" type="sibTrans" cxnId="{439DBFE9-C52F-48E7-ACB7-60F789B98104}">
      <dgm:prSet/>
      <dgm:spPr/>
      <dgm:t>
        <a:bodyPr/>
        <a:lstStyle/>
        <a:p>
          <a:endParaRPr lang="en-US"/>
        </a:p>
      </dgm:t>
    </dgm:pt>
    <dgm:pt modelId="{B4947A2B-2C03-4D31-94E7-C92B5BB9138B}">
      <dgm:prSet phldrT="[Text]"/>
      <dgm:spPr/>
      <dgm:t>
        <a:bodyPr/>
        <a:lstStyle/>
        <a:p>
          <a:r>
            <a:rPr lang="en-US" dirty="0" smtClean="0">
              <a:latin typeface="Times New Roman" pitchFamily="18" charset="0"/>
              <a:cs typeface="Times New Roman" pitchFamily="18" charset="0"/>
            </a:rPr>
            <a:t>Boot Sector</a:t>
          </a:r>
          <a:endParaRPr lang="en-US" dirty="0">
            <a:latin typeface="Times New Roman" pitchFamily="18" charset="0"/>
            <a:cs typeface="Times New Roman" pitchFamily="18" charset="0"/>
          </a:endParaRPr>
        </a:p>
      </dgm:t>
    </dgm:pt>
    <dgm:pt modelId="{ADE65208-FE5B-4F08-AEA7-9146DD94FEF9}" type="parTrans" cxnId="{616C529A-648A-43C1-B419-C550B3FFA287}">
      <dgm:prSet/>
      <dgm:spPr/>
      <dgm:t>
        <a:bodyPr/>
        <a:lstStyle/>
        <a:p>
          <a:endParaRPr lang="en-US"/>
        </a:p>
      </dgm:t>
    </dgm:pt>
    <dgm:pt modelId="{0435D5AB-9E0F-4FB2-AAB7-89836F2A2842}" type="sibTrans" cxnId="{616C529A-648A-43C1-B419-C550B3FFA287}">
      <dgm:prSet/>
      <dgm:spPr/>
      <dgm:t>
        <a:bodyPr/>
        <a:lstStyle/>
        <a:p>
          <a:endParaRPr lang="en-US"/>
        </a:p>
      </dgm:t>
    </dgm:pt>
    <dgm:pt modelId="{B7B40B24-E4F5-4813-A169-64FE53E5D9F8}" type="pres">
      <dgm:prSet presAssocID="{BBDA84C1-22A9-4286-9E10-03B0DD4F9757}" presName="diagram" presStyleCnt="0">
        <dgm:presLayoutVars>
          <dgm:dir/>
          <dgm:resizeHandles val="exact"/>
        </dgm:presLayoutVars>
      </dgm:prSet>
      <dgm:spPr/>
      <dgm:t>
        <a:bodyPr/>
        <a:lstStyle/>
        <a:p>
          <a:endParaRPr lang="en-US"/>
        </a:p>
      </dgm:t>
    </dgm:pt>
    <dgm:pt modelId="{A4371BD6-86DB-4BC6-BA9E-B75C1643AEF4}" type="pres">
      <dgm:prSet presAssocID="{EFE37213-4CCC-4838-8F5F-A2535BD390C6}" presName="node" presStyleLbl="node1" presStyleIdx="0" presStyleCnt="5">
        <dgm:presLayoutVars>
          <dgm:bulletEnabled val="1"/>
        </dgm:presLayoutVars>
      </dgm:prSet>
      <dgm:spPr/>
      <dgm:t>
        <a:bodyPr/>
        <a:lstStyle/>
        <a:p>
          <a:endParaRPr lang="en-US"/>
        </a:p>
      </dgm:t>
    </dgm:pt>
    <dgm:pt modelId="{90EC1C62-BCCE-4E00-8545-2310FDF23462}" type="pres">
      <dgm:prSet presAssocID="{658138BE-249C-4DAB-9544-FCE4C66DB688}" presName="sibTrans" presStyleLbl="sibTrans2D1" presStyleIdx="0" presStyleCnt="4"/>
      <dgm:spPr/>
      <dgm:t>
        <a:bodyPr/>
        <a:lstStyle/>
        <a:p>
          <a:endParaRPr lang="en-US"/>
        </a:p>
      </dgm:t>
    </dgm:pt>
    <dgm:pt modelId="{7B86FC49-FC2D-485B-8780-EDF84491365F}" type="pres">
      <dgm:prSet presAssocID="{658138BE-249C-4DAB-9544-FCE4C66DB688}" presName="connectorText" presStyleLbl="sibTrans2D1" presStyleIdx="0" presStyleCnt="4"/>
      <dgm:spPr/>
      <dgm:t>
        <a:bodyPr/>
        <a:lstStyle/>
        <a:p>
          <a:endParaRPr lang="en-US"/>
        </a:p>
      </dgm:t>
    </dgm:pt>
    <dgm:pt modelId="{9F52F887-129F-4A72-87C8-A4E85AD8F99D}" type="pres">
      <dgm:prSet presAssocID="{AFA46A29-7ABB-45F2-9DA7-685A1FBA288D}" presName="node" presStyleLbl="node1" presStyleIdx="1" presStyleCnt="5">
        <dgm:presLayoutVars>
          <dgm:bulletEnabled val="1"/>
        </dgm:presLayoutVars>
      </dgm:prSet>
      <dgm:spPr/>
      <dgm:t>
        <a:bodyPr/>
        <a:lstStyle/>
        <a:p>
          <a:endParaRPr lang="en-US"/>
        </a:p>
      </dgm:t>
    </dgm:pt>
    <dgm:pt modelId="{4A89E23E-2BBB-43A0-987C-D718C695C897}" type="pres">
      <dgm:prSet presAssocID="{79A30858-E9BC-4D4F-9A2C-C00936ECE8DD}" presName="sibTrans" presStyleLbl="sibTrans2D1" presStyleIdx="1" presStyleCnt="4"/>
      <dgm:spPr/>
      <dgm:t>
        <a:bodyPr/>
        <a:lstStyle/>
        <a:p>
          <a:endParaRPr lang="en-US"/>
        </a:p>
      </dgm:t>
    </dgm:pt>
    <dgm:pt modelId="{F063C7F6-DC9D-413D-9189-61796B907EB4}" type="pres">
      <dgm:prSet presAssocID="{79A30858-E9BC-4D4F-9A2C-C00936ECE8DD}" presName="connectorText" presStyleLbl="sibTrans2D1" presStyleIdx="1" presStyleCnt="4"/>
      <dgm:spPr/>
      <dgm:t>
        <a:bodyPr/>
        <a:lstStyle/>
        <a:p>
          <a:endParaRPr lang="en-US"/>
        </a:p>
      </dgm:t>
    </dgm:pt>
    <dgm:pt modelId="{E504D817-3AFB-47D9-8BF0-AA1D4A3D9F76}" type="pres">
      <dgm:prSet presAssocID="{2497013D-3A2D-4904-9EDD-0FB2AD5E9C4C}" presName="node" presStyleLbl="node1" presStyleIdx="2" presStyleCnt="5">
        <dgm:presLayoutVars>
          <dgm:bulletEnabled val="1"/>
        </dgm:presLayoutVars>
      </dgm:prSet>
      <dgm:spPr/>
      <dgm:t>
        <a:bodyPr/>
        <a:lstStyle/>
        <a:p>
          <a:endParaRPr lang="en-US"/>
        </a:p>
      </dgm:t>
    </dgm:pt>
    <dgm:pt modelId="{963A4237-E834-4D8E-B9C8-04898DDED095}" type="pres">
      <dgm:prSet presAssocID="{991EA18E-F292-4A81-8308-6524FA8818E8}" presName="sibTrans" presStyleLbl="sibTrans2D1" presStyleIdx="2" presStyleCnt="4"/>
      <dgm:spPr/>
      <dgm:t>
        <a:bodyPr/>
        <a:lstStyle/>
        <a:p>
          <a:endParaRPr lang="en-US"/>
        </a:p>
      </dgm:t>
    </dgm:pt>
    <dgm:pt modelId="{49B4E30B-46A8-4E3A-AE8C-AAAD1758ECF0}" type="pres">
      <dgm:prSet presAssocID="{991EA18E-F292-4A81-8308-6524FA8818E8}" presName="connectorText" presStyleLbl="sibTrans2D1" presStyleIdx="2" presStyleCnt="4"/>
      <dgm:spPr/>
      <dgm:t>
        <a:bodyPr/>
        <a:lstStyle/>
        <a:p>
          <a:endParaRPr lang="en-US"/>
        </a:p>
      </dgm:t>
    </dgm:pt>
    <dgm:pt modelId="{DF3535BE-701C-4BF8-A8BF-E8F2D1DCB2BE}" type="pres">
      <dgm:prSet presAssocID="{F85788B5-6282-479F-9CCD-10B5F3FCEB59}" presName="node" presStyleLbl="node1" presStyleIdx="3" presStyleCnt="5">
        <dgm:presLayoutVars>
          <dgm:bulletEnabled val="1"/>
        </dgm:presLayoutVars>
      </dgm:prSet>
      <dgm:spPr/>
      <dgm:t>
        <a:bodyPr/>
        <a:lstStyle/>
        <a:p>
          <a:endParaRPr lang="en-US"/>
        </a:p>
      </dgm:t>
    </dgm:pt>
    <dgm:pt modelId="{CDB4E3F4-BFCA-4BDD-A82F-F865736BC870}" type="pres">
      <dgm:prSet presAssocID="{B5E86260-3ACF-47B4-951D-4B67FF80C355}" presName="sibTrans" presStyleLbl="sibTrans2D1" presStyleIdx="3" presStyleCnt="4"/>
      <dgm:spPr/>
      <dgm:t>
        <a:bodyPr/>
        <a:lstStyle/>
        <a:p>
          <a:endParaRPr lang="en-US"/>
        </a:p>
      </dgm:t>
    </dgm:pt>
    <dgm:pt modelId="{0BB14C33-841D-4C2B-A9DE-599BE546FFC0}" type="pres">
      <dgm:prSet presAssocID="{B5E86260-3ACF-47B4-951D-4B67FF80C355}" presName="connectorText" presStyleLbl="sibTrans2D1" presStyleIdx="3" presStyleCnt="4"/>
      <dgm:spPr/>
      <dgm:t>
        <a:bodyPr/>
        <a:lstStyle/>
        <a:p>
          <a:endParaRPr lang="en-US"/>
        </a:p>
      </dgm:t>
    </dgm:pt>
    <dgm:pt modelId="{605A33E7-F0E0-461F-821D-EA360CB14F73}" type="pres">
      <dgm:prSet presAssocID="{B4947A2B-2C03-4D31-94E7-C92B5BB9138B}" presName="node" presStyleLbl="node1" presStyleIdx="4" presStyleCnt="5" custLinFactNeighborX="654" custLinFactNeighborY="-2186">
        <dgm:presLayoutVars>
          <dgm:bulletEnabled val="1"/>
        </dgm:presLayoutVars>
      </dgm:prSet>
      <dgm:spPr/>
      <dgm:t>
        <a:bodyPr/>
        <a:lstStyle/>
        <a:p>
          <a:endParaRPr lang="en-US"/>
        </a:p>
      </dgm:t>
    </dgm:pt>
  </dgm:ptLst>
  <dgm:cxnLst>
    <dgm:cxn modelId="{616C529A-648A-43C1-B419-C550B3FFA287}" srcId="{BBDA84C1-22A9-4286-9E10-03B0DD4F9757}" destId="{B4947A2B-2C03-4D31-94E7-C92B5BB9138B}" srcOrd="4" destOrd="0" parTransId="{ADE65208-FE5B-4F08-AEA7-9146DD94FEF9}" sibTransId="{0435D5AB-9E0F-4FB2-AAB7-89836F2A2842}"/>
    <dgm:cxn modelId="{E84FEDF7-3E9E-42AC-9B4F-47F7601D16C1}" type="presOf" srcId="{AFA46A29-7ABB-45F2-9DA7-685A1FBA288D}" destId="{9F52F887-129F-4A72-87C8-A4E85AD8F99D}" srcOrd="0" destOrd="0" presId="urn:microsoft.com/office/officeart/2005/8/layout/process5"/>
    <dgm:cxn modelId="{5A7FFF54-130E-41E5-A1D0-B22226EA0284}" type="presOf" srcId="{B5E86260-3ACF-47B4-951D-4B67FF80C355}" destId="{CDB4E3F4-BFCA-4BDD-A82F-F865736BC870}" srcOrd="0" destOrd="0" presId="urn:microsoft.com/office/officeart/2005/8/layout/process5"/>
    <dgm:cxn modelId="{B4616334-F3C5-44B3-99A7-CE8A0D458DAE}" srcId="{BBDA84C1-22A9-4286-9E10-03B0DD4F9757}" destId="{2497013D-3A2D-4904-9EDD-0FB2AD5E9C4C}" srcOrd="2" destOrd="0" parTransId="{C41D3C59-C64D-4316-9EEC-595109616FA2}" sibTransId="{991EA18E-F292-4A81-8308-6524FA8818E8}"/>
    <dgm:cxn modelId="{D153DDDB-9492-43A2-9B95-D8F72677283A}" type="presOf" srcId="{658138BE-249C-4DAB-9544-FCE4C66DB688}" destId="{7B86FC49-FC2D-485B-8780-EDF84491365F}" srcOrd="1" destOrd="0" presId="urn:microsoft.com/office/officeart/2005/8/layout/process5"/>
    <dgm:cxn modelId="{414D4371-0E54-41C1-875E-1CBBD7A9233A}" type="presOf" srcId="{BBDA84C1-22A9-4286-9E10-03B0DD4F9757}" destId="{B7B40B24-E4F5-4813-A169-64FE53E5D9F8}" srcOrd="0" destOrd="0" presId="urn:microsoft.com/office/officeart/2005/8/layout/process5"/>
    <dgm:cxn modelId="{8B8D8732-9949-47A0-AE28-B5D97D45AF27}" type="presOf" srcId="{EFE37213-4CCC-4838-8F5F-A2535BD390C6}" destId="{A4371BD6-86DB-4BC6-BA9E-B75C1643AEF4}" srcOrd="0" destOrd="0" presId="urn:microsoft.com/office/officeart/2005/8/layout/process5"/>
    <dgm:cxn modelId="{24824A2E-BC47-406C-9E9E-D138B5E831A7}" type="presOf" srcId="{B4947A2B-2C03-4D31-94E7-C92B5BB9138B}" destId="{605A33E7-F0E0-461F-821D-EA360CB14F73}" srcOrd="0" destOrd="0" presId="urn:microsoft.com/office/officeart/2005/8/layout/process5"/>
    <dgm:cxn modelId="{439DBFE9-C52F-48E7-ACB7-60F789B98104}" srcId="{BBDA84C1-22A9-4286-9E10-03B0DD4F9757}" destId="{F85788B5-6282-479F-9CCD-10B5F3FCEB59}" srcOrd="3" destOrd="0" parTransId="{070D5363-D02D-414A-92B2-72966D3B98A3}" sibTransId="{B5E86260-3ACF-47B4-951D-4B67FF80C355}"/>
    <dgm:cxn modelId="{FE163076-4624-4A01-B00E-3953008563C7}" type="presOf" srcId="{B5E86260-3ACF-47B4-951D-4B67FF80C355}" destId="{0BB14C33-841D-4C2B-A9DE-599BE546FFC0}" srcOrd="1" destOrd="0" presId="urn:microsoft.com/office/officeart/2005/8/layout/process5"/>
    <dgm:cxn modelId="{43235C15-0556-4C42-A99A-C51D37EF7B10}" type="presOf" srcId="{F85788B5-6282-479F-9CCD-10B5F3FCEB59}" destId="{DF3535BE-701C-4BF8-A8BF-E8F2D1DCB2BE}" srcOrd="0" destOrd="0" presId="urn:microsoft.com/office/officeart/2005/8/layout/process5"/>
    <dgm:cxn modelId="{E73829C3-9A71-4DF0-B2B9-C46F229A3529}" srcId="{BBDA84C1-22A9-4286-9E10-03B0DD4F9757}" destId="{EFE37213-4CCC-4838-8F5F-A2535BD390C6}" srcOrd="0" destOrd="0" parTransId="{BE044029-75F1-460D-8C9F-4F4CB3033B1A}" sibTransId="{658138BE-249C-4DAB-9544-FCE4C66DB688}"/>
    <dgm:cxn modelId="{BAE23952-2D3D-4093-9283-D2EFF7989E4A}" type="presOf" srcId="{991EA18E-F292-4A81-8308-6524FA8818E8}" destId="{49B4E30B-46A8-4E3A-AE8C-AAAD1758ECF0}" srcOrd="1" destOrd="0" presId="urn:microsoft.com/office/officeart/2005/8/layout/process5"/>
    <dgm:cxn modelId="{07BEFD9F-9209-4DAA-ADBA-DE48AD1582B4}" type="presOf" srcId="{658138BE-249C-4DAB-9544-FCE4C66DB688}" destId="{90EC1C62-BCCE-4E00-8545-2310FDF23462}" srcOrd="0" destOrd="0" presId="urn:microsoft.com/office/officeart/2005/8/layout/process5"/>
    <dgm:cxn modelId="{55A1C0A7-B901-4CCA-9476-6793DDD62FEC}" type="presOf" srcId="{991EA18E-F292-4A81-8308-6524FA8818E8}" destId="{963A4237-E834-4D8E-B9C8-04898DDED095}" srcOrd="0" destOrd="0" presId="urn:microsoft.com/office/officeart/2005/8/layout/process5"/>
    <dgm:cxn modelId="{A0C66D23-5BB4-4E99-B9A9-601B605FC4E2}" srcId="{BBDA84C1-22A9-4286-9E10-03B0DD4F9757}" destId="{AFA46A29-7ABB-45F2-9DA7-685A1FBA288D}" srcOrd="1" destOrd="0" parTransId="{0F4F6CCE-1838-47AE-AC09-3C5A363CA8CE}" sibTransId="{79A30858-E9BC-4D4F-9A2C-C00936ECE8DD}"/>
    <dgm:cxn modelId="{E85F64D4-D412-4D8D-BA0D-4CD66FC0313D}" type="presOf" srcId="{79A30858-E9BC-4D4F-9A2C-C00936ECE8DD}" destId="{4A89E23E-2BBB-43A0-987C-D718C695C897}" srcOrd="0" destOrd="0" presId="urn:microsoft.com/office/officeart/2005/8/layout/process5"/>
    <dgm:cxn modelId="{F592EB4A-1552-4FC6-B502-B2F951EC74F4}" type="presOf" srcId="{2497013D-3A2D-4904-9EDD-0FB2AD5E9C4C}" destId="{E504D817-3AFB-47D9-8BF0-AA1D4A3D9F76}" srcOrd="0" destOrd="0" presId="urn:microsoft.com/office/officeart/2005/8/layout/process5"/>
    <dgm:cxn modelId="{CDBA5020-01BF-4077-A9D8-12C947E98021}" type="presOf" srcId="{79A30858-E9BC-4D4F-9A2C-C00936ECE8DD}" destId="{F063C7F6-DC9D-413D-9189-61796B907EB4}" srcOrd="1" destOrd="0" presId="urn:microsoft.com/office/officeart/2005/8/layout/process5"/>
    <dgm:cxn modelId="{476ABD25-3275-45B6-AF75-F96C10EE55ED}" type="presParOf" srcId="{B7B40B24-E4F5-4813-A169-64FE53E5D9F8}" destId="{A4371BD6-86DB-4BC6-BA9E-B75C1643AEF4}" srcOrd="0" destOrd="0" presId="urn:microsoft.com/office/officeart/2005/8/layout/process5"/>
    <dgm:cxn modelId="{466A627E-B35C-483E-A4C2-DE9BADD67EAB}" type="presParOf" srcId="{B7B40B24-E4F5-4813-A169-64FE53E5D9F8}" destId="{90EC1C62-BCCE-4E00-8545-2310FDF23462}" srcOrd="1" destOrd="0" presId="urn:microsoft.com/office/officeart/2005/8/layout/process5"/>
    <dgm:cxn modelId="{B9A86EAA-DDAF-4D9A-882E-2BB443298D1E}" type="presParOf" srcId="{90EC1C62-BCCE-4E00-8545-2310FDF23462}" destId="{7B86FC49-FC2D-485B-8780-EDF84491365F}" srcOrd="0" destOrd="0" presId="urn:microsoft.com/office/officeart/2005/8/layout/process5"/>
    <dgm:cxn modelId="{79FC523A-52E4-44A0-90AD-E49C2BC95A83}" type="presParOf" srcId="{B7B40B24-E4F5-4813-A169-64FE53E5D9F8}" destId="{9F52F887-129F-4A72-87C8-A4E85AD8F99D}" srcOrd="2" destOrd="0" presId="urn:microsoft.com/office/officeart/2005/8/layout/process5"/>
    <dgm:cxn modelId="{5E3A1E6E-5F65-4AD3-A8A3-567F1FFD2591}" type="presParOf" srcId="{B7B40B24-E4F5-4813-A169-64FE53E5D9F8}" destId="{4A89E23E-2BBB-43A0-987C-D718C695C897}" srcOrd="3" destOrd="0" presId="urn:microsoft.com/office/officeart/2005/8/layout/process5"/>
    <dgm:cxn modelId="{7745ECF1-FA0D-44F6-8EB7-0BF6AD13530A}" type="presParOf" srcId="{4A89E23E-2BBB-43A0-987C-D718C695C897}" destId="{F063C7F6-DC9D-413D-9189-61796B907EB4}" srcOrd="0" destOrd="0" presId="urn:microsoft.com/office/officeart/2005/8/layout/process5"/>
    <dgm:cxn modelId="{AC770CB8-484D-4401-9C16-003DCC8E36BB}" type="presParOf" srcId="{B7B40B24-E4F5-4813-A169-64FE53E5D9F8}" destId="{E504D817-3AFB-47D9-8BF0-AA1D4A3D9F76}" srcOrd="4" destOrd="0" presId="urn:microsoft.com/office/officeart/2005/8/layout/process5"/>
    <dgm:cxn modelId="{A5E20036-19DB-4948-A3A0-5FF753294569}" type="presParOf" srcId="{B7B40B24-E4F5-4813-A169-64FE53E5D9F8}" destId="{963A4237-E834-4D8E-B9C8-04898DDED095}" srcOrd="5" destOrd="0" presId="urn:microsoft.com/office/officeart/2005/8/layout/process5"/>
    <dgm:cxn modelId="{9E6AEE65-9408-4193-9358-80E3CBBBF88F}" type="presParOf" srcId="{963A4237-E834-4D8E-B9C8-04898DDED095}" destId="{49B4E30B-46A8-4E3A-AE8C-AAAD1758ECF0}" srcOrd="0" destOrd="0" presId="urn:microsoft.com/office/officeart/2005/8/layout/process5"/>
    <dgm:cxn modelId="{7AF59F06-1499-4F83-9D01-C19ED8DB6C87}" type="presParOf" srcId="{B7B40B24-E4F5-4813-A169-64FE53E5D9F8}" destId="{DF3535BE-701C-4BF8-A8BF-E8F2D1DCB2BE}" srcOrd="6" destOrd="0" presId="urn:microsoft.com/office/officeart/2005/8/layout/process5"/>
    <dgm:cxn modelId="{67E9E72C-819A-4FA7-9087-5CD72C22E1D7}" type="presParOf" srcId="{B7B40B24-E4F5-4813-A169-64FE53E5D9F8}" destId="{CDB4E3F4-BFCA-4BDD-A82F-F865736BC870}" srcOrd="7" destOrd="0" presId="urn:microsoft.com/office/officeart/2005/8/layout/process5"/>
    <dgm:cxn modelId="{D365D90D-EB94-438F-BA9C-094632684B50}" type="presParOf" srcId="{CDB4E3F4-BFCA-4BDD-A82F-F865736BC870}" destId="{0BB14C33-841D-4C2B-A9DE-599BE546FFC0}" srcOrd="0" destOrd="0" presId="urn:microsoft.com/office/officeart/2005/8/layout/process5"/>
    <dgm:cxn modelId="{5CB6D39F-EB53-4F2A-AEEE-F85D277B0468}" type="presParOf" srcId="{B7B40B24-E4F5-4813-A169-64FE53E5D9F8}" destId="{605A33E7-F0E0-461F-821D-EA360CB14F73}" srcOrd="8" destOrd="0" presId="urn:microsoft.com/office/officeart/2005/8/layout/process5"/>
  </dgm:cxnLst>
  <dgm:bg/>
  <dgm:whole/>
</dgm:dataModel>
</file>

<file path=ppt/diagrams/data2.xml><?xml version="1.0" encoding="utf-8"?>
<dgm:dataModel xmlns:dgm="http://schemas.openxmlformats.org/drawingml/2006/diagram" xmlns:a="http://schemas.openxmlformats.org/drawingml/2006/main">
  <dgm:ptLst>
    <dgm:pt modelId="{40214F56-CF09-4318-A4A7-193005CF563F}"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US"/>
        </a:p>
      </dgm:t>
    </dgm:pt>
    <dgm:pt modelId="{24F9FD1B-83EC-4960-B865-7592B9C34198}">
      <dgm:prSet phldrT="[Text]"/>
      <dgm:spPr/>
      <dgm:t>
        <a:bodyPr/>
        <a:lstStyle/>
        <a:p>
          <a:r>
            <a:rPr lang="en-US" dirty="0" smtClean="0">
              <a:latin typeface="Times New Roman" pitchFamily="18" charset="0"/>
              <a:cs typeface="Times New Roman" pitchFamily="18" charset="0"/>
            </a:rPr>
            <a:t>SMSS.exe</a:t>
          </a:r>
          <a:endParaRPr lang="en-US" dirty="0">
            <a:latin typeface="Times New Roman" pitchFamily="18" charset="0"/>
            <a:cs typeface="Times New Roman" pitchFamily="18" charset="0"/>
          </a:endParaRPr>
        </a:p>
      </dgm:t>
    </dgm:pt>
    <dgm:pt modelId="{BACD8467-B5A8-4948-AEC0-094A5154AE35}" type="parTrans" cxnId="{91010008-88A4-480B-A112-17471598F5D7}">
      <dgm:prSet/>
      <dgm:spPr/>
      <dgm:t>
        <a:bodyPr/>
        <a:lstStyle/>
        <a:p>
          <a:endParaRPr lang="en-US"/>
        </a:p>
      </dgm:t>
    </dgm:pt>
    <dgm:pt modelId="{5FD1523A-5E42-45B5-958E-11D59C750D26}" type="sibTrans" cxnId="{91010008-88A4-480B-A112-17471598F5D7}">
      <dgm:prSet/>
      <dgm:spPr/>
      <dgm:t>
        <a:bodyPr/>
        <a:lstStyle/>
        <a:p>
          <a:endParaRPr lang="en-US"/>
        </a:p>
      </dgm:t>
    </dgm:pt>
    <dgm:pt modelId="{32F497C2-28A5-48BE-A899-1D0EB4E4C388}">
      <dgm:prSet phldrT="[Text]"/>
      <dgm:spPr/>
      <dgm:t>
        <a:bodyPr/>
        <a:lstStyle/>
        <a:p>
          <a:r>
            <a:rPr lang="en-US" dirty="0" smtClean="0">
              <a:latin typeface="Times New Roman" pitchFamily="18" charset="0"/>
              <a:cs typeface="Times New Roman" pitchFamily="18" charset="0"/>
            </a:rPr>
            <a:t>CSRSS.exe</a:t>
          </a:r>
          <a:endParaRPr lang="en-US" dirty="0">
            <a:latin typeface="Times New Roman" pitchFamily="18" charset="0"/>
            <a:cs typeface="Times New Roman" pitchFamily="18" charset="0"/>
          </a:endParaRPr>
        </a:p>
      </dgm:t>
    </dgm:pt>
    <dgm:pt modelId="{8A266D1D-D1AC-401E-8179-C2775233FC4B}" type="parTrans" cxnId="{9D697522-148D-44CC-A28D-FB99E0ECEF7F}">
      <dgm:prSet/>
      <dgm:spPr/>
      <dgm:t>
        <a:bodyPr/>
        <a:lstStyle/>
        <a:p>
          <a:endParaRPr lang="en-US"/>
        </a:p>
      </dgm:t>
    </dgm:pt>
    <dgm:pt modelId="{3C3DC334-41A2-4896-B75A-B52ACCE8B01C}" type="sibTrans" cxnId="{9D697522-148D-44CC-A28D-FB99E0ECEF7F}">
      <dgm:prSet/>
      <dgm:spPr/>
      <dgm:t>
        <a:bodyPr/>
        <a:lstStyle/>
        <a:p>
          <a:endParaRPr lang="en-US"/>
        </a:p>
      </dgm:t>
    </dgm:pt>
    <dgm:pt modelId="{9E88A7C8-F458-4388-B2A5-B9AFBA47A884}">
      <dgm:prSet phldrT="[Text]"/>
      <dgm:spPr/>
      <dgm:t>
        <a:bodyPr/>
        <a:lstStyle/>
        <a:p>
          <a:r>
            <a:rPr lang="en-US" dirty="0" smtClean="0">
              <a:latin typeface="Times New Roman" pitchFamily="18" charset="0"/>
              <a:cs typeface="Times New Roman" pitchFamily="18" charset="0"/>
            </a:rPr>
            <a:t>Wininit.exe</a:t>
          </a:r>
          <a:endParaRPr lang="en-US" dirty="0">
            <a:latin typeface="Times New Roman" pitchFamily="18" charset="0"/>
            <a:cs typeface="Times New Roman" pitchFamily="18" charset="0"/>
          </a:endParaRPr>
        </a:p>
      </dgm:t>
    </dgm:pt>
    <dgm:pt modelId="{D83ECA43-E1DA-41F0-9A3B-D0EA62EE4989}" type="parTrans" cxnId="{5B0707BA-2FBE-4FC1-9318-1D541EE00CCB}">
      <dgm:prSet/>
      <dgm:spPr/>
      <dgm:t>
        <a:bodyPr/>
        <a:lstStyle/>
        <a:p>
          <a:endParaRPr lang="en-US"/>
        </a:p>
      </dgm:t>
    </dgm:pt>
    <dgm:pt modelId="{9F4EA246-FA7F-4477-AD32-C49F4E0EF795}" type="sibTrans" cxnId="{5B0707BA-2FBE-4FC1-9318-1D541EE00CCB}">
      <dgm:prSet/>
      <dgm:spPr/>
      <dgm:t>
        <a:bodyPr/>
        <a:lstStyle/>
        <a:p>
          <a:endParaRPr lang="en-US"/>
        </a:p>
      </dgm:t>
    </dgm:pt>
    <dgm:pt modelId="{73365C33-B2AD-46B2-A3C9-9FF34D078B35}">
      <dgm:prSet phldrT="[Text]"/>
      <dgm:spPr/>
      <dgm:t>
        <a:bodyPr/>
        <a:lstStyle/>
        <a:p>
          <a:r>
            <a:rPr lang="en-US" dirty="0" smtClean="0">
              <a:latin typeface="Times New Roman" pitchFamily="18" charset="0"/>
              <a:cs typeface="Times New Roman" pitchFamily="18" charset="0"/>
            </a:rPr>
            <a:t>Winlogon.exe</a:t>
          </a:r>
          <a:endParaRPr lang="en-US" dirty="0">
            <a:latin typeface="Times New Roman" pitchFamily="18" charset="0"/>
            <a:cs typeface="Times New Roman" pitchFamily="18" charset="0"/>
          </a:endParaRPr>
        </a:p>
      </dgm:t>
    </dgm:pt>
    <dgm:pt modelId="{3B204DC1-F4ED-4436-8DC1-7F78898D6DD6}" type="parTrans" cxnId="{51203886-42E9-4BC9-B5DA-E8E6F445FF23}">
      <dgm:prSet/>
      <dgm:spPr/>
      <dgm:t>
        <a:bodyPr/>
        <a:lstStyle/>
        <a:p>
          <a:endParaRPr lang="en-US"/>
        </a:p>
      </dgm:t>
    </dgm:pt>
    <dgm:pt modelId="{28AE3279-6101-40AD-B62D-62F62C5BCCE1}" type="sibTrans" cxnId="{51203886-42E9-4BC9-B5DA-E8E6F445FF23}">
      <dgm:prSet/>
      <dgm:spPr/>
      <dgm:t>
        <a:bodyPr/>
        <a:lstStyle/>
        <a:p>
          <a:endParaRPr lang="en-US"/>
        </a:p>
      </dgm:t>
    </dgm:pt>
    <dgm:pt modelId="{052B7CF5-88C1-4058-95F0-F4359CE9B3F4}">
      <dgm:prSet phldrT="[Text]"/>
      <dgm:spPr/>
      <dgm:t>
        <a:bodyPr/>
        <a:lstStyle/>
        <a:p>
          <a:r>
            <a:rPr lang="en-US" dirty="0" smtClean="0">
              <a:latin typeface="Times New Roman" pitchFamily="18" charset="0"/>
              <a:cs typeface="Times New Roman" pitchFamily="18" charset="0"/>
            </a:rPr>
            <a:t>Login UI.exe</a:t>
          </a:r>
          <a:endParaRPr lang="en-US" dirty="0">
            <a:latin typeface="Times New Roman" pitchFamily="18" charset="0"/>
            <a:cs typeface="Times New Roman" pitchFamily="18" charset="0"/>
          </a:endParaRPr>
        </a:p>
      </dgm:t>
    </dgm:pt>
    <dgm:pt modelId="{68F81A90-B650-455F-9201-12AB0B093ED4}" type="parTrans" cxnId="{3FA7C4D5-D1E8-4D8B-B33E-CB0A978FF16E}">
      <dgm:prSet/>
      <dgm:spPr/>
      <dgm:t>
        <a:bodyPr/>
        <a:lstStyle/>
        <a:p>
          <a:endParaRPr lang="en-US"/>
        </a:p>
      </dgm:t>
    </dgm:pt>
    <dgm:pt modelId="{D253204B-71C5-4DB8-8204-AFFFB300D5AC}" type="sibTrans" cxnId="{3FA7C4D5-D1E8-4D8B-B33E-CB0A978FF16E}">
      <dgm:prSet/>
      <dgm:spPr/>
      <dgm:t>
        <a:bodyPr/>
        <a:lstStyle/>
        <a:p>
          <a:endParaRPr lang="en-US"/>
        </a:p>
      </dgm:t>
    </dgm:pt>
    <dgm:pt modelId="{872A8D92-5A3C-4E59-B9B4-A5E1EA89C3F2}" type="pres">
      <dgm:prSet presAssocID="{40214F56-CF09-4318-A4A7-193005CF563F}" presName="diagram" presStyleCnt="0">
        <dgm:presLayoutVars>
          <dgm:dir/>
          <dgm:resizeHandles val="exact"/>
        </dgm:presLayoutVars>
      </dgm:prSet>
      <dgm:spPr/>
      <dgm:t>
        <a:bodyPr/>
        <a:lstStyle/>
        <a:p>
          <a:endParaRPr lang="en-US"/>
        </a:p>
      </dgm:t>
    </dgm:pt>
    <dgm:pt modelId="{5AE9E8E7-B34E-413C-ADC2-F93747295E8F}" type="pres">
      <dgm:prSet presAssocID="{24F9FD1B-83EC-4960-B865-7592B9C34198}" presName="node" presStyleLbl="node1" presStyleIdx="0" presStyleCnt="5">
        <dgm:presLayoutVars>
          <dgm:bulletEnabled val="1"/>
        </dgm:presLayoutVars>
      </dgm:prSet>
      <dgm:spPr/>
      <dgm:t>
        <a:bodyPr/>
        <a:lstStyle/>
        <a:p>
          <a:endParaRPr lang="en-US"/>
        </a:p>
      </dgm:t>
    </dgm:pt>
    <dgm:pt modelId="{E421068A-CE68-469C-B218-DB6D8CE24E39}" type="pres">
      <dgm:prSet presAssocID="{5FD1523A-5E42-45B5-958E-11D59C750D26}" presName="sibTrans" presStyleLbl="sibTrans2D1" presStyleIdx="0" presStyleCnt="4"/>
      <dgm:spPr/>
      <dgm:t>
        <a:bodyPr/>
        <a:lstStyle/>
        <a:p>
          <a:endParaRPr lang="en-US"/>
        </a:p>
      </dgm:t>
    </dgm:pt>
    <dgm:pt modelId="{864BFCE9-AF3E-49F8-A90A-FD3F7CBB3A94}" type="pres">
      <dgm:prSet presAssocID="{5FD1523A-5E42-45B5-958E-11D59C750D26}" presName="connectorText" presStyleLbl="sibTrans2D1" presStyleIdx="0" presStyleCnt="4"/>
      <dgm:spPr/>
      <dgm:t>
        <a:bodyPr/>
        <a:lstStyle/>
        <a:p>
          <a:endParaRPr lang="en-US"/>
        </a:p>
      </dgm:t>
    </dgm:pt>
    <dgm:pt modelId="{A920B5F1-0533-45E3-8F16-43206615772E}" type="pres">
      <dgm:prSet presAssocID="{32F497C2-28A5-48BE-A899-1D0EB4E4C388}" presName="node" presStyleLbl="node1" presStyleIdx="1" presStyleCnt="5">
        <dgm:presLayoutVars>
          <dgm:bulletEnabled val="1"/>
        </dgm:presLayoutVars>
      </dgm:prSet>
      <dgm:spPr/>
      <dgm:t>
        <a:bodyPr/>
        <a:lstStyle/>
        <a:p>
          <a:endParaRPr lang="en-US"/>
        </a:p>
      </dgm:t>
    </dgm:pt>
    <dgm:pt modelId="{17B0910F-61E6-47C3-9569-623A605EED8B}" type="pres">
      <dgm:prSet presAssocID="{3C3DC334-41A2-4896-B75A-B52ACCE8B01C}" presName="sibTrans" presStyleLbl="sibTrans2D1" presStyleIdx="1" presStyleCnt="4"/>
      <dgm:spPr/>
      <dgm:t>
        <a:bodyPr/>
        <a:lstStyle/>
        <a:p>
          <a:endParaRPr lang="en-US"/>
        </a:p>
      </dgm:t>
    </dgm:pt>
    <dgm:pt modelId="{932FC5EA-CC2A-45E1-A78E-78CB35F72F8F}" type="pres">
      <dgm:prSet presAssocID="{3C3DC334-41A2-4896-B75A-B52ACCE8B01C}" presName="connectorText" presStyleLbl="sibTrans2D1" presStyleIdx="1" presStyleCnt="4"/>
      <dgm:spPr/>
      <dgm:t>
        <a:bodyPr/>
        <a:lstStyle/>
        <a:p>
          <a:endParaRPr lang="en-US"/>
        </a:p>
      </dgm:t>
    </dgm:pt>
    <dgm:pt modelId="{4539A06B-D095-4631-807B-CBD0E13D2BBB}" type="pres">
      <dgm:prSet presAssocID="{9E88A7C8-F458-4388-B2A5-B9AFBA47A884}" presName="node" presStyleLbl="node1" presStyleIdx="2" presStyleCnt="5">
        <dgm:presLayoutVars>
          <dgm:bulletEnabled val="1"/>
        </dgm:presLayoutVars>
      </dgm:prSet>
      <dgm:spPr/>
      <dgm:t>
        <a:bodyPr/>
        <a:lstStyle/>
        <a:p>
          <a:endParaRPr lang="en-US"/>
        </a:p>
      </dgm:t>
    </dgm:pt>
    <dgm:pt modelId="{33F70F3C-B476-40F0-9D66-BDE8EDAD6A3E}" type="pres">
      <dgm:prSet presAssocID="{9F4EA246-FA7F-4477-AD32-C49F4E0EF795}" presName="sibTrans" presStyleLbl="sibTrans2D1" presStyleIdx="2" presStyleCnt="4"/>
      <dgm:spPr/>
      <dgm:t>
        <a:bodyPr/>
        <a:lstStyle/>
        <a:p>
          <a:endParaRPr lang="en-US"/>
        </a:p>
      </dgm:t>
    </dgm:pt>
    <dgm:pt modelId="{667845A5-4117-4434-A064-DAE2829BB824}" type="pres">
      <dgm:prSet presAssocID="{9F4EA246-FA7F-4477-AD32-C49F4E0EF795}" presName="connectorText" presStyleLbl="sibTrans2D1" presStyleIdx="2" presStyleCnt="4"/>
      <dgm:spPr/>
      <dgm:t>
        <a:bodyPr/>
        <a:lstStyle/>
        <a:p>
          <a:endParaRPr lang="en-US"/>
        </a:p>
      </dgm:t>
    </dgm:pt>
    <dgm:pt modelId="{FD5EECF2-5867-4FAF-9B1C-518AEBD528E1}" type="pres">
      <dgm:prSet presAssocID="{73365C33-B2AD-46B2-A3C9-9FF34D078B35}" presName="node" presStyleLbl="node1" presStyleIdx="3" presStyleCnt="5">
        <dgm:presLayoutVars>
          <dgm:bulletEnabled val="1"/>
        </dgm:presLayoutVars>
      </dgm:prSet>
      <dgm:spPr/>
      <dgm:t>
        <a:bodyPr/>
        <a:lstStyle/>
        <a:p>
          <a:endParaRPr lang="en-US"/>
        </a:p>
      </dgm:t>
    </dgm:pt>
    <dgm:pt modelId="{DE2FAEA9-FD91-4347-9FD9-D0004757C176}" type="pres">
      <dgm:prSet presAssocID="{28AE3279-6101-40AD-B62D-62F62C5BCCE1}" presName="sibTrans" presStyleLbl="sibTrans2D1" presStyleIdx="3" presStyleCnt="4"/>
      <dgm:spPr/>
      <dgm:t>
        <a:bodyPr/>
        <a:lstStyle/>
        <a:p>
          <a:endParaRPr lang="en-US"/>
        </a:p>
      </dgm:t>
    </dgm:pt>
    <dgm:pt modelId="{AA4B6290-106C-4521-A6B6-C9AAD6F1073A}" type="pres">
      <dgm:prSet presAssocID="{28AE3279-6101-40AD-B62D-62F62C5BCCE1}" presName="connectorText" presStyleLbl="sibTrans2D1" presStyleIdx="3" presStyleCnt="4"/>
      <dgm:spPr/>
      <dgm:t>
        <a:bodyPr/>
        <a:lstStyle/>
        <a:p>
          <a:endParaRPr lang="en-US"/>
        </a:p>
      </dgm:t>
    </dgm:pt>
    <dgm:pt modelId="{CE923BB8-333E-4A73-8263-920EDB04872F}" type="pres">
      <dgm:prSet presAssocID="{052B7CF5-88C1-4058-95F0-F4359CE9B3F4}" presName="node" presStyleLbl="node1" presStyleIdx="4" presStyleCnt="5">
        <dgm:presLayoutVars>
          <dgm:bulletEnabled val="1"/>
        </dgm:presLayoutVars>
      </dgm:prSet>
      <dgm:spPr/>
      <dgm:t>
        <a:bodyPr/>
        <a:lstStyle/>
        <a:p>
          <a:endParaRPr lang="en-US"/>
        </a:p>
      </dgm:t>
    </dgm:pt>
  </dgm:ptLst>
  <dgm:cxnLst>
    <dgm:cxn modelId="{E7F141D5-5A7A-49BF-8429-F2F56E0DAB66}" type="presOf" srcId="{5FD1523A-5E42-45B5-958E-11D59C750D26}" destId="{E421068A-CE68-469C-B218-DB6D8CE24E39}" srcOrd="0" destOrd="0" presId="urn:microsoft.com/office/officeart/2005/8/layout/process5"/>
    <dgm:cxn modelId="{2D8E34E0-09E3-4584-A2D0-F0D6A16F0DAD}" type="presOf" srcId="{052B7CF5-88C1-4058-95F0-F4359CE9B3F4}" destId="{CE923BB8-333E-4A73-8263-920EDB04872F}" srcOrd="0" destOrd="0" presId="urn:microsoft.com/office/officeart/2005/8/layout/process5"/>
    <dgm:cxn modelId="{BD1C11F3-2065-474F-9D5E-2717A5CBBE51}" type="presOf" srcId="{9F4EA246-FA7F-4477-AD32-C49F4E0EF795}" destId="{667845A5-4117-4434-A064-DAE2829BB824}" srcOrd="1" destOrd="0" presId="urn:microsoft.com/office/officeart/2005/8/layout/process5"/>
    <dgm:cxn modelId="{91010008-88A4-480B-A112-17471598F5D7}" srcId="{40214F56-CF09-4318-A4A7-193005CF563F}" destId="{24F9FD1B-83EC-4960-B865-7592B9C34198}" srcOrd="0" destOrd="0" parTransId="{BACD8467-B5A8-4948-AEC0-094A5154AE35}" sibTransId="{5FD1523A-5E42-45B5-958E-11D59C750D26}"/>
    <dgm:cxn modelId="{1F76064D-35C7-4481-81C8-D0750FEA17FB}" type="presOf" srcId="{3C3DC334-41A2-4896-B75A-B52ACCE8B01C}" destId="{17B0910F-61E6-47C3-9569-623A605EED8B}" srcOrd="0" destOrd="0" presId="urn:microsoft.com/office/officeart/2005/8/layout/process5"/>
    <dgm:cxn modelId="{FFEF6D34-8730-41BF-B5D1-DFC604C49943}" type="presOf" srcId="{73365C33-B2AD-46B2-A3C9-9FF34D078B35}" destId="{FD5EECF2-5867-4FAF-9B1C-518AEBD528E1}" srcOrd="0" destOrd="0" presId="urn:microsoft.com/office/officeart/2005/8/layout/process5"/>
    <dgm:cxn modelId="{D26A6DDB-5D11-4737-A466-6E4F7FE1F58B}" type="presOf" srcId="{40214F56-CF09-4318-A4A7-193005CF563F}" destId="{872A8D92-5A3C-4E59-B9B4-A5E1EA89C3F2}" srcOrd="0" destOrd="0" presId="urn:microsoft.com/office/officeart/2005/8/layout/process5"/>
    <dgm:cxn modelId="{ABC15E57-2672-473B-AA3B-DCF72B060359}" type="presOf" srcId="{3C3DC334-41A2-4896-B75A-B52ACCE8B01C}" destId="{932FC5EA-CC2A-45E1-A78E-78CB35F72F8F}" srcOrd="1" destOrd="0" presId="urn:microsoft.com/office/officeart/2005/8/layout/process5"/>
    <dgm:cxn modelId="{1F00EE11-78B3-4D9D-A2D5-4983D086C719}" type="presOf" srcId="{28AE3279-6101-40AD-B62D-62F62C5BCCE1}" destId="{AA4B6290-106C-4521-A6B6-C9AAD6F1073A}" srcOrd="1" destOrd="0" presId="urn:microsoft.com/office/officeart/2005/8/layout/process5"/>
    <dgm:cxn modelId="{51203886-42E9-4BC9-B5DA-E8E6F445FF23}" srcId="{40214F56-CF09-4318-A4A7-193005CF563F}" destId="{73365C33-B2AD-46B2-A3C9-9FF34D078B35}" srcOrd="3" destOrd="0" parTransId="{3B204DC1-F4ED-4436-8DC1-7F78898D6DD6}" sibTransId="{28AE3279-6101-40AD-B62D-62F62C5BCCE1}"/>
    <dgm:cxn modelId="{E7174F80-7734-46B1-9423-6411248D79E4}" type="presOf" srcId="{24F9FD1B-83EC-4960-B865-7592B9C34198}" destId="{5AE9E8E7-B34E-413C-ADC2-F93747295E8F}" srcOrd="0" destOrd="0" presId="urn:microsoft.com/office/officeart/2005/8/layout/process5"/>
    <dgm:cxn modelId="{9D697522-148D-44CC-A28D-FB99E0ECEF7F}" srcId="{40214F56-CF09-4318-A4A7-193005CF563F}" destId="{32F497C2-28A5-48BE-A899-1D0EB4E4C388}" srcOrd="1" destOrd="0" parTransId="{8A266D1D-D1AC-401E-8179-C2775233FC4B}" sibTransId="{3C3DC334-41A2-4896-B75A-B52ACCE8B01C}"/>
    <dgm:cxn modelId="{0875969A-1ADC-497D-BACE-58DA45A6A092}" type="presOf" srcId="{5FD1523A-5E42-45B5-958E-11D59C750D26}" destId="{864BFCE9-AF3E-49F8-A90A-FD3F7CBB3A94}" srcOrd="1" destOrd="0" presId="urn:microsoft.com/office/officeart/2005/8/layout/process5"/>
    <dgm:cxn modelId="{BBFFEDD1-06EC-4A40-A3ED-0D3B6349182C}" type="presOf" srcId="{28AE3279-6101-40AD-B62D-62F62C5BCCE1}" destId="{DE2FAEA9-FD91-4347-9FD9-D0004757C176}" srcOrd="0" destOrd="0" presId="urn:microsoft.com/office/officeart/2005/8/layout/process5"/>
    <dgm:cxn modelId="{5B0707BA-2FBE-4FC1-9318-1D541EE00CCB}" srcId="{40214F56-CF09-4318-A4A7-193005CF563F}" destId="{9E88A7C8-F458-4388-B2A5-B9AFBA47A884}" srcOrd="2" destOrd="0" parTransId="{D83ECA43-E1DA-41F0-9A3B-D0EA62EE4989}" sibTransId="{9F4EA246-FA7F-4477-AD32-C49F4E0EF795}"/>
    <dgm:cxn modelId="{3FA7C4D5-D1E8-4D8B-B33E-CB0A978FF16E}" srcId="{40214F56-CF09-4318-A4A7-193005CF563F}" destId="{052B7CF5-88C1-4058-95F0-F4359CE9B3F4}" srcOrd="4" destOrd="0" parTransId="{68F81A90-B650-455F-9201-12AB0B093ED4}" sibTransId="{D253204B-71C5-4DB8-8204-AFFFB300D5AC}"/>
    <dgm:cxn modelId="{3914BDC5-C776-4FA9-B185-B8132305F297}" type="presOf" srcId="{9F4EA246-FA7F-4477-AD32-C49F4E0EF795}" destId="{33F70F3C-B476-40F0-9D66-BDE8EDAD6A3E}" srcOrd="0" destOrd="0" presId="urn:microsoft.com/office/officeart/2005/8/layout/process5"/>
    <dgm:cxn modelId="{6CBA2341-66E9-480F-94FB-490EC475D312}" type="presOf" srcId="{9E88A7C8-F458-4388-B2A5-B9AFBA47A884}" destId="{4539A06B-D095-4631-807B-CBD0E13D2BBB}" srcOrd="0" destOrd="0" presId="urn:microsoft.com/office/officeart/2005/8/layout/process5"/>
    <dgm:cxn modelId="{739C2473-F2AF-4E41-89ED-BF3A2DC4F2CB}" type="presOf" srcId="{32F497C2-28A5-48BE-A899-1D0EB4E4C388}" destId="{A920B5F1-0533-45E3-8F16-43206615772E}" srcOrd="0" destOrd="0" presId="urn:microsoft.com/office/officeart/2005/8/layout/process5"/>
    <dgm:cxn modelId="{BBAAE499-2238-444D-A259-672CE34A2FD1}" type="presParOf" srcId="{872A8D92-5A3C-4E59-B9B4-A5E1EA89C3F2}" destId="{5AE9E8E7-B34E-413C-ADC2-F93747295E8F}" srcOrd="0" destOrd="0" presId="urn:microsoft.com/office/officeart/2005/8/layout/process5"/>
    <dgm:cxn modelId="{1EDDDD33-8160-421A-A9D8-16252C9EB0FC}" type="presParOf" srcId="{872A8D92-5A3C-4E59-B9B4-A5E1EA89C3F2}" destId="{E421068A-CE68-469C-B218-DB6D8CE24E39}" srcOrd="1" destOrd="0" presId="urn:microsoft.com/office/officeart/2005/8/layout/process5"/>
    <dgm:cxn modelId="{D8B0AC9E-F052-49B8-8408-DB2A96FBA322}" type="presParOf" srcId="{E421068A-CE68-469C-B218-DB6D8CE24E39}" destId="{864BFCE9-AF3E-49F8-A90A-FD3F7CBB3A94}" srcOrd="0" destOrd="0" presId="urn:microsoft.com/office/officeart/2005/8/layout/process5"/>
    <dgm:cxn modelId="{D680AAB1-A1DB-4CE3-A045-B0028211E0AB}" type="presParOf" srcId="{872A8D92-5A3C-4E59-B9B4-A5E1EA89C3F2}" destId="{A920B5F1-0533-45E3-8F16-43206615772E}" srcOrd="2" destOrd="0" presId="urn:microsoft.com/office/officeart/2005/8/layout/process5"/>
    <dgm:cxn modelId="{615C0C2E-2886-4E37-8E91-E0A3FEE8EF56}" type="presParOf" srcId="{872A8D92-5A3C-4E59-B9B4-A5E1EA89C3F2}" destId="{17B0910F-61E6-47C3-9569-623A605EED8B}" srcOrd="3" destOrd="0" presId="urn:microsoft.com/office/officeart/2005/8/layout/process5"/>
    <dgm:cxn modelId="{0E19C4FD-42DE-4820-AA86-602F419F17E9}" type="presParOf" srcId="{17B0910F-61E6-47C3-9569-623A605EED8B}" destId="{932FC5EA-CC2A-45E1-A78E-78CB35F72F8F}" srcOrd="0" destOrd="0" presId="urn:microsoft.com/office/officeart/2005/8/layout/process5"/>
    <dgm:cxn modelId="{8ACD9302-1B98-4DA8-8AEE-F96A7A61FCFE}" type="presParOf" srcId="{872A8D92-5A3C-4E59-B9B4-A5E1EA89C3F2}" destId="{4539A06B-D095-4631-807B-CBD0E13D2BBB}" srcOrd="4" destOrd="0" presId="urn:microsoft.com/office/officeart/2005/8/layout/process5"/>
    <dgm:cxn modelId="{0F5AD048-13D1-4C38-A34A-0E8E6573CBF9}" type="presParOf" srcId="{872A8D92-5A3C-4E59-B9B4-A5E1EA89C3F2}" destId="{33F70F3C-B476-40F0-9D66-BDE8EDAD6A3E}" srcOrd="5" destOrd="0" presId="urn:microsoft.com/office/officeart/2005/8/layout/process5"/>
    <dgm:cxn modelId="{BC0E74FF-1B19-4299-848E-3ACF6C67E3FB}" type="presParOf" srcId="{33F70F3C-B476-40F0-9D66-BDE8EDAD6A3E}" destId="{667845A5-4117-4434-A064-DAE2829BB824}" srcOrd="0" destOrd="0" presId="urn:microsoft.com/office/officeart/2005/8/layout/process5"/>
    <dgm:cxn modelId="{D085694E-F2C6-4FDA-BDF2-C73E681A4B67}" type="presParOf" srcId="{872A8D92-5A3C-4E59-B9B4-A5E1EA89C3F2}" destId="{FD5EECF2-5867-4FAF-9B1C-518AEBD528E1}" srcOrd="6" destOrd="0" presId="urn:microsoft.com/office/officeart/2005/8/layout/process5"/>
    <dgm:cxn modelId="{A09DCF4A-47B0-4273-9241-ACD4AD2AB03E}" type="presParOf" srcId="{872A8D92-5A3C-4E59-B9B4-A5E1EA89C3F2}" destId="{DE2FAEA9-FD91-4347-9FD9-D0004757C176}" srcOrd="7" destOrd="0" presId="urn:microsoft.com/office/officeart/2005/8/layout/process5"/>
    <dgm:cxn modelId="{615F49AF-53A4-486D-96BA-18D9E1512427}" type="presParOf" srcId="{DE2FAEA9-FD91-4347-9FD9-D0004757C176}" destId="{AA4B6290-106C-4521-A6B6-C9AAD6F1073A}" srcOrd="0" destOrd="0" presId="urn:microsoft.com/office/officeart/2005/8/layout/process5"/>
    <dgm:cxn modelId="{8390A049-0118-4722-B0C1-AF27D6CD951E}" type="presParOf" srcId="{872A8D92-5A3C-4E59-B9B4-A5E1EA89C3F2}" destId="{CE923BB8-333E-4A73-8263-920EDB04872F}" srcOrd="8" destOrd="0" presId="urn:microsoft.com/office/officeart/2005/8/layout/process5"/>
  </dgm:cxnLst>
  <dgm:bg/>
  <dgm:whole/>
</dgm:dataModel>
</file>

<file path=ppt/diagrams/data3.xml><?xml version="1.0" encoding="utf-8"?>
<dgm:dataModel xmlns:dgm="http://schemas.openxmlformats.org/drawingml/2006/diagram" xmlns:a="http://schemas.openxmlformats.org/drawingml/2006/main">
  <dgm:ptLst>
    <dgm:pt modelId="{B04E9307-759D-449D-89F5-FB89A3F3A093}"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US"/>
        </a:p>
      </dgm:t>
    </dgm:pt>
    <dgm:pt modelId="{DD569400-C676-436F-8836-90FD7977BE87}">
      <dgm:prSet phldrT="[Text]"/>
      <dgm:spPr/>
      <dgm:t>
        <a:bodyPr/>
        <a:lstStyle/>
        <a:p>
          <a:r>
            <a:rPr lang="en-US" dirty="0" smtClean="0">
              <a:latin typeface="Times New Roman" pitchFamily="18" charset="0"/>
              <a:cs typeface="Times New Roman" pitchFamily="18" charset="0"/>
            </a:rPr>
            <a:t>Logon UI.exe</a:t>
          </a:r>
          <a:endParaRPr lang="en-US" dirty="0">
            <a:latin typeface="Times New Roman" pitchFamily="18" charset="0"/>
            <a:cs typeface="Times New Roman" pitchFamily="18" charset="0"/>
          </a:endParaRPr>
        </a:p>
      </dgm:t>
    </dgm:pt>
    <dgm:pt modelId="{6D69BF73-21D0-41D1-B535-1E8A9FA2ADCE}" type="parTrans" cxnId="{A088ACF9-3389-434B-810F-11C2F61D11D6}">
      <dgm:prSet/>
      <dgm:spPr/>
      <dgm:t>
        <a:bodyPr/>
        <a:lstStyle/>
        <a:p>
          <a:endParaRPr lang="en-US"/>
        </a:p>
      </dgm:t>
    </dgm:pt>
    <dgm:pt modelId="{9E2EFD8D-9F40-4E22-9419-69B6429A6D75}" type="sibTrans" cxnId="{A088ACF9-3389-434B-810F-11C2F61D11D6}">
      <dgm:prSet/>
      <dgm:spPr/>
      <dgm:t>
        <a:bodyPr/>
        <a:lstStyle/>
        <a:p>
          <a:endParaRPr lang="en-US"/>
        </a:p>
      </dgm:t>
    </dgm:pt>
    <dgm:pt modelId="{9EAC2C54-6BEC-4DB1-9248-CB709C23BC08}">
      <dgm:prSet phldrT="[Text]"/>
      <dgm:spPr/>
      <dgm:t>
        <a:bodyPr/>
        <a:lstStyle/>
        <a:p>
          <a:r>
            <a:rPr lang="en-US" dirty="0" smtClean="0">
              <a:latin typeface="Times New Roman" pitchFamily="18" charset="0"/>
              <a:cs typeface="Times New Roman" pitchFamily="18" charset="0"/>
            </a:rPr>
            <a:t>Loads registry</a:t>
          </a:r>
          <a:endParaRPr lang="en-US" dirty="0"/>
        </a:p>
      </dgm:t>
    </dgm:pt>
    <dgm:pt modelId="{B7BE7094-E177-40C0-BD3D-DB05B047736E}" type="parTrans" cxnId="{57889BF8-9DC0-4692-8F3C-50357972EB7A}">
      <dgm:prSet/>
      <dgm:spPr/>
      <dgm:t>
        <a:bodyPr/>
        <a:lstStyle/>
        <a:p>
          <a:endParaRPr lang="en-US"/>
        </a:p>
      </dgm:t>
    </dgm:pt>
    <dgm:pt modelId="{B2B012CA-C403-4360-A252-755EB1D03C3A}" type="sibTrans" cxnId="{57889BF8-9DC0-4692-8F3C-50357972EB7A}">
      <dgm:prSet/>
      <dgm:spPr/>
      <dgm:t>
        <a:bodyPr/>
        <a:lstStyle/>
        <a:p>
          <a:endParaRPr lang="en-US"/>
        </a:p>
      </dgm:t>
    </dgm:pt>
    <dgm:pt modelId="{BF4965BE-2A36-4E1F-9164-19FB8B2E9170}">
      <dgm:prSet phldrT="[Text]"/>
      <dgm:spPr/>
      <dgm:t>
        <a:bodyPr/>
        <a:lstStyle/>
        <a:p>
          <a:r>
            <a:rPr lang="en-US" dirty="0" smtClean="0">
              <a:latin typeface="Times New Roman" pitchFamily="18" charset="0"/>
              <a:cs typeface="Times New Roman" pitchFamily="18" charset="0"/>
            </a:rPr>
            <a:t>Desktop window manager</a:t>
          </a:r>
          <a:endParaRPr lang="en-US" dirty="0">
            <a:latin typeface="Times New Roman" pitchFamily="18" charset="0"/>
            <a:cs typeface="Times New Roman" pitchFamily="18" charset="0"/>
          </a:endParaRPr>
        </a:p>
      </dgm:t>
    </dgm:pt>
    <dgm:pt modelId="{19389CE6-C650-47AB-9739-184E9599D19A}" type="parTrans" cxnId="{2FA3EF04-EBA7-4A3E-937D-B71A659D3FCA}">
      <dgm:prSet/>
      <dgm:spPr/>
      <dgm:t>
        <a:bodyPr/>
        <a:lstStyle/>
        <a:p>
          <a:endParaRPr lang="en-US"/>
        </a:p>
      </dgm:t>
    </dgm:pt>
    <dgm:pt modelId="{6EA6FED9-85BD-43BD-9BAB-6BC1491C2E01}" type="sibTrans" cxnId="{2FA3EF04-EBA7-4A3E-937D-B71A659D3FCA}">
      <dgm:prSet/>
      <dgm:spPr/>
      <dgm:t>
        <a:bodyPr/>
        <a:lstStyle/>
        <a:p>
          <a:endParaRPr lang="en-US"/>
        </a:p>
      </dgm:t>
    </dgm:pt>
    <dgm:pt modelId="{3189BB91-EFDD-4A80-92FA-CA419855C78C}">
      <dgm:prSet phldrT="[Text]"/>
      <dgm:spPr/>
      <dgm:t>
        <a:bodyPr/>
        <a:lstStyle/>
        <a:p>
          <a:r>
            <a:rPr lang="en-US" dirty="0" smtClean="0">
              <a:latin typeface="Times New Roman" pitchFamily="18" charset="0"/>
              <a:cs typeface="Times New Roman" pitchFamily="18" charset="0"/>
            </a:rPr>
            <a:t>Explores.exe</a:t>
          </a:r>
          <a:endParaRPr lang="en-US" dirty="0">
            <a:latin typeface="Times New Roman" pitchFamily="18" charset="0"/>
            <a:cs typeface="Times New Roman" pitchFamily="18" charset="0"/>
          </a:endParaRPr>
        </a:p>
      </dgm:t>
    </dgm:pt>
    <dgm:pt modelId="{F003A6EB-E9C2-4714-AC37-7023A3D2134D}" type="parTrans" cxnId="{0FFC92B2-4CAE-4F75-90BF-01A408B37CFF}">
      <dgm:prSet/>
      <dgm:spPr/>
      <dgm:t>
        <a:bodyPr/>
        <a:lstStyle/>
        <a:p>
          <a:endParaRPr lang="en-US"/>
        </a:p>
      </dgm:t>
    </dgm:pt>
    <dgm:pt modelId="{1FE11B1D-E711-4B8A-A69E-5B4249FB2B04}" type="sibTrans" cxnId="{0FFC92B2-4CAE-4F75-90BF-01A408B37CFF}">
      <dgm:prSet/>
      <dgm:spPr/>
      <dgm:t>
        <a:bodyPr/>
        <a:lstStyle/>
        <a:p>
          <a:endParaRPr lang="en-US"/>
        </a:p>
      </dgm:t>
    </dgm:pt>
    <dgm:pt modelId="{3D3C9767-FFD0-4414-9390-AE68924C875A}">
      <dgm:prSet phldrT="[Text]"/>
      <dgm:spPr/>
      <dgm:t>
        <a:bodyPr/>
        <a:lstStyle/>
        <a:p>
          <a:r>
            <a:rPr lang="en-US" dirty="0" smtClean="0">
              <a:latin typeface="Times New Roman" pitchFamily="18" charset="0"/>
              <a:cs typeface="Times New Roman" pitchFamily="18" charset="0"/>
            </a:rPr>
            <a:t>Initiates users</a:t>
          </a:r>
          <a:endParaRPr lang="en-US" dirty="0">
            <a:latin typeface="Times New Roman" pitchFamily="18" charset="0"/>
            <a:cs typeface="Times New Roman" pitchFamily="18" charset="0"/>
          </a:endParaRPr>
        </a:p>
      </dgm:t>
    </dgm:pt>
    <dgm:pt modelId="{CB95322A-6BB2-4AD9-87F1-E0EE3C0EA01D}" type="parTrans" cxnId="{E89391EA-6BB6-4431-B3BE-185E51F770EB}">
      <dgm:prSet/>
      <dgm:spPr/>
      <dgm:t>
        <a:bodyPr/>
        <a:lstStyle/>
        <a:p>
          <a:endParaRPr lang="en-US"/>
        </a:p>
      </dgm:t>
    </dgm:pt>
    <dgm:pt modelId="{390C8271-CCFF-48D3-B7DC-4B4FA8856FE0}" type="sibTrans" cxnId="{E89391EA-6BB6-4431-B3BE-185E51F770EB}">
      <dgm:prSet/>
      <dgm:spPr/>
      <dgm:t>
        <a:bodyPr/>
        <a:lstStyle/>
        <a:p>
          <a:endParaRPr lang="en-US"/>
        </a:p>
      </dgm:t>
    </dgm:pt>
    <dgm:pt modelId="{1846F1C6-B338-48F7-8B2F-552CE908BA85}" type="pres">
      <dgm:prSet presAssocID="{B04E9307-759D-449D-89F5-FB89A3F3A093}" presName="diagram" presStyleCnt="0">
        <dgm:presLayoutVars>
          <dgm:dir/>
          <dgm:resizeHandles val="exact"/>
        </dgm:presLayoutVars>
      </dgm:prSet>
      <dgm:spPr/>
      <dgm:t>
        <a:bodyPr/>
        <a:lstStyle/>
        <a:p>
          <a:endParaRPr lang="en-US"/>
        </a:p>
      </dgm:t>
    </dgm:pt>
    <dgm:pt modelId="{9A8FC62A-62ED-4ABE-B436-B5455DDAC926}" type="pres">
      <dgm:prSet presAssocID="{DD569400-C676-436F-8836-90FD7977BE87}" presName="node" presStyleLbl="node1" presStyleIdx="0" presStyleCnt="5">
        <dgm:presLayoutVars>
          <dgm:bulletEnabled val="1"/>
        </dgm:presLayoutVars>
      </dgm:prSet>
      <dgm:spPr/>
      <dgm:t>
        <a:bodyPr/>
        <a:lstStyle/>
        <a:p>
          <a:endParaRPr lang="en-US"/>
        </a:p>
      </dgm:t>
    </dgm:pt>
    <dgm:pt modelId="{ADC6C7F7-E27C-4E62-8D17-A69398BD0532}" type="pres">
      <dgm:prSet presAssocID="{9E2EFD8D-9F40-4E22-9419-69B6429A6D75}" presName="sibTrans" presStyleLbl="sibTrans2D1" presStyleIdx="0" presStyleCnt="4"/>
      <dgm:spPr/>
      <dgm:t>
        <a:bodyPr/>
        <a:lstStyle/>
        <a:p>
          <a:endParaRPr lang="en-US"/>
        </a:p>
      </dgm:t>
    </dgm:pt>
    <dgm:pt modelId="{39047EED-681E-4A91-80A2-E10FEB5EBAB1}" type="pres">
      <dgm:prSet presAssocID="{9E2EFD8D-9F40-4E22-9419-69B6429A6D75}" presName="connectorText" presStyleLbl="sibTrans2D1" presStyleIdx="0" presStyleCnt="4"/>
      <dgm:spPr/>
      <dgm:t>
        <a:bodyPr/>
        <a:lstStyle/>
        <a:p>
          <a:endParaRPr lang="en-US"/>
        </a:p>
      </dgm:t>
    </dgm:pt>
    <dgm:pt modelId="{3E21CD97-B46F-4302-9D22-FE208840DA56}" type="pres">
      <dgm:prSet presAssocID="{9EAC2C54-6BEC-4DB1-9248-CB709C23BC08}" presName="node" presStyleLbl="node1" presStyleIdx="1" presStyleCnt="5">
        <dgm:presLayoutVars>
          <dgm:bulletEnabled val="1"/>
        </dgm:presLayoutVars>
      </dgm:prSet>
      <dgm:spPr/>
      <dgm:t>
        <a:bodyPr/>
        <a:lstStyle/>
        <a:p>
          <a:endParaRPr lang="en-US"/>
        </a:p>
      </dgm:t>
    </dgm:pt>
    <dgm:pt modelId="{206AD5C4-F295-4ADF-91A0-7B3A338A9A79}" type="pres">
      <dgm:prSet presAssocID="{B2B012CA-C403-4360-A252-755EB1D03C3A}" presName="sibTrans" presStyleLbl="sibTrans2D1" presStyleIdx="1" presStyleCnt="4"/>
      <dgm:spPr/>
      <dgm:t>
        <a:bodyPr/>
        <a:lstStyle/>
        <a:p>
          <a:endParaRPr lang="en-US"/>
        </a:p>
      </dgm:t>
    </dgm:pt>
    <dgm:pt modelId="{57E68B6C-C705-4C0A-8FF1-B6C27C306BEF}" type="pres">
      <dgm:prSet presAssocID="{B2B012CA-C403-4360-A252-755EB1D03C3A}" presName="connectorText" presStyleLbl="sibTrans2D1" presStyleIdx="1" presStyleCnt="4"/>
      <dgm:spPr/>
      <dgm:t>
        <a:bodyPr/>
        <a:lstStyle/>
        <a:p>
          <a:endParaRPr lang="en-US"/>
        </a:p>
      </dgm:t>
    </dgm:pt>
    <dgm:pt modelId="{0176E955-E392-482F-B2A0-4FFE4518EAEF}" type="pres">
      <dgm:prSet presAssocID="{BF4965BE-2A36-4E1F-9164-19FB8B2E9170}" presName="node" presStyleLbl="node1" presStyleIdx="2" presStyleCnt="5">
        <dgm:presLayoutVars>
          <dgm:bulletEnabled val="1"/>
        </dgm:presLayoutVars>
      </dgm:prSet>
      <dgm:spPr/>
      <dgm:t>
        <a:bodyPr/>
        <a:lstStyle/>
        <a:p>
          <a:endParaRPr lang="en-US"/>
        </a:p>
      </dgm:t>
    </dgm:pt>
    <dgm:pt modelId="{42A7F920-0327-43B6-A931-0E787F704D0C}" type="pres">
      <dgm:prSet presAssocID="{6EA6FED9-85BD-43BD-9BAB-6BC1491C2E01}" presName="sibTrans" presStyleLbl="sibTrans2D1" presStyleIdx="2" presStyleCnt="4"/>
      <dgm:spPr/>
      <dgm:t>
        <a:bodyPr/>
        <a:lstStyle/>
        <a:p>
          <a:endParaRPr lang="en-US"/>
        </a:p>
      </dgm:t>
    </dgm:pt>
    <dgm:pt modelId="{9A2655DE-BDF1-4BF2-A1F3-7ABAD6BA33E3}" type="pres">
      <dgm:prSet presAssocID="{6EA6FED9-85BD-43BD-9BAB-6BC1491C2E01}" presName="connectorText" presStyleLbl="sibTrans2D1" presStyleIdx="2" presStyleCnt="4"/>
      <dgm:spPr/>
      <dgm:t>
        <a:bodyPr/>
        <a:lstStyle/>
        <a:p>
          <a:endParaRPr lang="en-US"/>
        </a:p>
      </dgm:t>
    </dgm:pt>
    <dgm:pt modelId="{0D38BE6A-366B-43A8-9662-0E6C6B6CBACC}" type="pres">
      <dgm:prSet presAssocID="{3189BB91-EFDD-4A80-92FA-CA419855C78C}" presName="node" presStyleLbl="node1" presStyleIdx="3" presStyleCnt="5">
        <dgm:presLayoutVars>
          <dgm:bulletEnabled val="1"/>
        </dgm:presLayoutVars>
      </dgm:prSet>
      <dgm:spPr/>
      <dgm:t>
        <a:bodyPr/>
        <a:lstStyle/>
        <a:p>
          <a:endParaRPr lang="en-US"/>
        </a:p>
      </dgm:t>
    </dgm:pt>
    <dgm:pt modelId="{1977A425-7DCF-4644-A387-C62129C0BCCC}" type="pres">
      <dgm:prSet presAssocID="{1FE11B1D-E711-4B8A-A69E-5B4249FB2B04}" presName="sibTrans" presStyleLbl="sibTrans2D1" presStyleIdx="3" presStyleCnt="4"/>
      <dgm:spPr/>
      <dgm:t>
        <a:bodyPr/>
        <a:lstStyle/>
        <a:p>
          <a:endParaRPr lang="en-US"/>
        </a:p>
      </dgm:t>
    </dgm:pt>
    <dgm:pt modelId="{A487C30A-5FFB-4672-8084-AEE4F581278A}" type="pres">
      <dgm:prSet presAssocID="{1FE11B1D-E711-4B8A-A69E-5B4249FB2B04}" presName="connectorText" presStyleLbl="sibTrans2D1" presStyleIdx="3" presStyleCnt="4"/>
      <dgm:spPr/>
      <dgm:t>
        <a:bodyPr/>
        <a:lstStyle/>
        <a:p>
          <a:endParaRPr lang="en-US"/>
        </a:p>
      </dgm:t>
    </dgm:pt>
    <dgm:pt modelId="{C6C18739-22BF-405C-A74E-92B2D1C044E3}" type="pres">
      <dgm:prSet presAssocID="{3D3C9767-FFD0-4414-9390-AE68924C875A}" presName="node" presStyleLbl="node1" presStyleIdx="4" presStyleCnt="5">
        <dgm:presLayoutVars>
          <dgm:bulletEnabled val="1"/>
        </dgm:presLayoutVars>
      </dgm:prSet>
      <dgm:spPr/>
      <dgm:t>
        <a:bodyPr/>
        <a:lstStyle/>
        <a:p>
          <a:endParaRPr lang="en-US"/>
        </a:p>
      </dgm:t>
    </dgm:pt>
  </dgm:ptLst>
  <dgm:cxnLst>
    <dgm:cxn modelId="{F0BA8F21-B946-4074-96D7-7E00607E724C}" type="presOf" srcId="{1FE11B1D-E711-4B8A-A69E-5B4249FB2B04}" destId="{A487C30A-5FFB-4672-8084-AEE4F581278A}" srcOrd="1" destOrd="0" presId="urn:microsoft.com/office/officeart/2005/8/layout/process5"/>
    <dgm:cxn modelId="{68E8752C-855A-4FB6-B8DE-BB0AE70427F4}" type="presOf" srcId="{1FE11B1D-E711-4B8A-A69E-5B4249FB2B04}" destId="{1977A425-7DCF-4644-A387-C62129C0BCCC}" srcOrd="0" destOrd="0" presId="urn:microsoft.com/office/officeart/2005/8/layout/process5"/>
    <dgm:cxn modelId="{E79DC083-4DDB-4E19-AFC9-724595D9FF66}" type="presOf" srcId="{B04E9307-759D-449D-89F5-FB89A3F3A093}" destId="{1846F1C6-B338-48F7-8B2F-552CE908BA85}" srcOrd="0" destOrd="0" presId="urn:microsoft.com/office/officeart/2005/8/layout/process5"/>
    <dgm:cxn modelId="{E89391EA-6BB6-4431-B3BE-185E51F770EB}" srcId="{B04E9307-759D-449D-89F5-FB89A3F3A093}" destId="{3D3C9767-FFD0-4414-9390-AE68924C875A}" srcOrd="4" destOrd="0" parTransId="{CB95322A-6BB2-4AD9-87F1-E0EE3C0EA01D}" sibTransId="{390C8271-CCFF-48D3-B7DC-4B4FA8856FE0}"/>
    <dgm:cxn modelId="{D4667036-0D83-4BBA-8E54-DD056DC1E98C}" type="presOf" srcId="{BF4965BE-2A36-4E1F-9164-19FB8B2E9170}" destId="{0176E955-E392-482F-B2A0-4FFE4518EAEF}" srcOrd="0" destOrd="0" presId="urn:microsoft.com/office/officeart/2005/8/layout/process5"/>
    <dgm:cxn modelId="{A088ACF9-3389-434B-810F-11C2F61D11D6}" srcId="{B04E9307-759D-449D-89F5-FB89A3F3A093}" destId="{DD569400-C676-436F-8836-90FD7977BE87}" srcOrd="0" destOrd="0" parTransId="{6D69BF73-21D0-41D1-B535-1E8A9FA2ADCE}" sibTransId="{9E2EFD8D-9F40-4E22-9419-69B6429A6D75}"/>
    <dgm:cxn modelId="{2FA3EF04-EBA7-4A3E-937D-B71A659D3FCA}" srcId="{B04E9307-759D-449D-89F5-FB89A3F3A093}" destId="{BF4965BE-2A36-4E1F-9164-19FB8B2E9170}" srcOrd="2" destOrd="0" parTransId="{19389CE6-C650-47AB-9739-184E9599D19A}" sibTransId="{6EA6FED9-85BD-43BD-9BAB-6BC1491C2E01}"/>
    <dgm:cxn modelId="{4FB10F07-5BBA-4244-AB4A-0D9B7AF5C660}" type="presOf" srcId="{6EA6FED9-85BD-43BD-9BAB-6BC1491C2E01}" destId="{9A2655DE-BDF1-4BF2-A1F3-7ABAD6BA33E3}" srcOrd="1" destOrd="0" presId="urn:microsoft.com/office/officeart/2005/8/layout/process5"/>
    <dgm:cxn modelId="{0FFC92B2-4CAE-4F75-90BF-01A408B37CFF}" srcId="{B04E9307-759D-449D-89F5-FB89A3F3A093}" destId="{3189BB91-EFDD-4A80-92FA-CA419855C78C}" srcOrd="3" destOrd="0" parTransId="{F003A6EB-E9C2-4714-AC37-7023A3D2134D}" sibTransId="{1FE11B1D-E711-4B8A-A69E-5B4249FB2B04}"/>
    <dgm:cxn modelId="{BFA171EB-C1D8-4689-87E7-D86FECB10BA4}" type="presOf" srcId="{9E2EFD8D-9F40-4E22-9419-69B6429A6D75}" destId="{39047EED-681E-4A91-80A2-E10FEB5EBAB1}" srcOrd="1" destOrd="0" presId="urn:microsoft.com/office/officeart/2005/8/layout/process5"/>
    <dgm:cxn modelId="{57889BF8-9DC0-4692-8F3C-50357972EB7A}" srcId="{B04E9307-759D-449D-89F5-FB89A3F3A093}" destId="{9EAC2C54-6BEC-4DB1-9248-CB709C23BC08}" srcOrd="1" destOrd="0" parTransId="{B7BE7094-E177-40C0-BD3D-DB05B047736E}" sibTransId="{B2B012CA-C403-4360-A252-755EB1D03C3A}"/>
    <dgm:cxn modelId="{39140DB3-E8D3-4515-9844-C08A256DEDF9}" type="presOf" srcId="{B2B012CA-C403-4360-A252-755EB1D03C3A}" destId="{206AD5C4-F295-4ADF-91A0-7B3A338A9A79}" srcOrd="0" destOrd="0" presId="urn:microsoft.com/office/officeart/2005/8/layout/process5"/>
    <dgm:cxn modelId="{E3C4FDD8-8509-49DF-91F8-9B8D1A80DA75}" type="presOf" srcId="{3D3C9767-FFD0-4414-9390-AE68924C875A}" destId="{C6C18739-22BF-405C-A74E-92B2D1C044E3}" srcOrd="0" destOrd="0" presId="urn:microsoft.com/office/officeart/2005/8/layout/process5"/>
    <dgm:cxn modelId="{F1AB9F71-E6C3-4856-B1C0-86564A3E5C56}" type="presOf" srcId="{9E2EFD8D-9F40-4E22-9419-69B6429A6D75}" destId="{ADC6C7F7-E27C-4E62-8D17-A69398BD0532}" srcOrd="0" destOrd="0" presId="urn:microsoft.com/office/officeart/2005/8/layout/process5"/>
    <dgm:cxn modelId="{00F1D38C-C8EF-413F-BB8B-60D5503BF60C}" type="presOf" srcId="{B2B012CA-C403-4360-A252-755EB1D03C3A}" destId="{57E68B6C-C705-4C0A-8FF1-B6C27C306BEF}" srcOrd="1" destOrd="0" presId="urn:microsoft.com/office/officeart/2005/8/layout/process5"/>
    <dgm:cxn modelId="{0D912007-FAE5-4228-80D7-C14029AE2F09}" type="presOf" srcId="{9EAC2C54-6BEC-4DB1-9248-CB709C23BC08}" destId="{3E21CD97-B46F-4302-9D22-FE208840DA56}" srcOrd="0" destOrd="0" presId="urn:microsoft.com/office/officeart/2005/8/layout/process5"/>
    <dgm:cxn modelId="{BAF09684-4F4D-4137-9EAC-A48AD08810E8}" type="presOf" srcId="{6EA6FED9-85BD-43BD-9BAB-6BC1491C2E01}" destId="{42A7F920-0327-43B6-A931-0E787F704D0C}" srcOrd="0" destOrd="0" presId="urn:microsoft.com/office/officeart/2005/8/layout/process5"/>
    <dgm:cxn modelId="{1B1C4F6E-8461-4D9C-9626-F1D98003A70C}" type="presOf" srcId="{DD569400-C676-436F-8836-90FD7977BE87}" destId="{9A8FC62A-62ED-4ABE-B436-B5455DDAC926}" srcOrd="0" destOrd="0" presId="urn:microsoft.com/office/officeart/2005/8/layout/process5"/>
    <dgm:cxn modelId="{ADBF5D48-3A12-4BB8-A8F4-EDE46E9EBB7D}" type="presOf" srcId="{3189BB91-EFDD-4A80-92FA-CA419855C78C}" destId="{0D38BE6A-366B-43A8-9662-0E6C6B6CBACC}" srcOrd="0" destOrd="0" presId="urn:microsoft.com/office/officeart/2005/8/layout/process5"/>
    <dgm:cxn modelId="{02ED677C-22B0-445A-BEF8-D098E683A2F1}" type="presParOf" srcId="{1846F1C6-B338-48F7-8B2F-552CE908BA85}" destId="{9A8FC62A-62ED-4ABE-B436-B5455DDAC926}" srcOrd="0" destOrd="0" presId="urn:microsoft.com/office/officeart/2005/8/layout/process5"/>
    <dgm:cxn modelId="{4E4B78F5-26C5-4945-8C35-F66C300D76A8}" type="presParOf" srcId="{1846F1C6-B338-48F7-8B2F-552CE908BA85}" destId="{ADC6C7F7-E27C-4E62-8D17-A69398BD0532}" srcOrd="1" destOrd="0" presId="urn:microsoft.com/office/officeart/2005/8/layout/process5"/>
    <dgm:cxn modelId="{99B48421-D9B4-4DE7-ACAC-FCFD8BE581CF}" type="presParOf" srcId="{ADC6C7F7-E27C-4E62-8D17-A69398BD0532}" destId="{39047EED-681E-4A91-80A2-E10FEB5EBAB1}" srcOrd="0" destOrd="0" presId="urn:microsoft.com/office/officeart/2005/8/layout/process5"/>
    <dgm:cxn modelId="{C6958EE1-B268-4419-A915-1A54A8F48073}" type="presParOf" srcId="{1846F1C6-B338-48F7-8B2F-552CE908BA85}" destId="{3E21CD97-B46F-4302-9D22-FE208840DA56}" srcOrd="2" destOrd="0" presId="urn:microsoft.com/office/officeart/2005/8/layout/process5"/>
    <dgm:cxn modelId="{81955E1A-C27D-49DD-A029-B77EF856F99E}" type="presParOf" srcId="{1846F1C6-B338-48F7-8B2F-552CE908BA85}" destId="{206AD5C4-F295-4ADF-91A0-7B3A338A9A79}" srcOrd="3" destOrd="0" presId="urn:microsoft.com/office/officeart/2005/8/layout/process5"/>
    <dgm:cxn modelId="{47A1D005-1BD4-40F3-AC5C-7CFD532C0E20}" type="presParOf" srcId="{206AD5C4-F295-4ADF-91A0-7B3A338A9A79}" destId="{57E68B6C-C705-4C0A-8FF1-B6C27C306BEF}" srcOrd="0" destOrd="0" presId="urn:microsoft.com/office/officeart/2005/8/layout/process5"/>
    <dgm:cxn modelId="{012E176D-40DA-4BD8-8ED3-FB5FAA5C8BF1}" type="presParOf" srcId="{1846F1C6-B338-48F7-8B2F-552CE908BA85}" destId="{0176E955-E392-482F-B2A0-4FFE4518EAEF}" srcOrd="4" destOrd="0" presId="urn:microsoft.com/office/officeart/2005/8/layout/process5"/>
    <dgm:cxn modelId="{85FBF043-44DA-46AD-B647-3F1EDB7AEC6C}" type="presParOf" srcId="{1846F1C6-B338-48F7-8B2F-552CE908BA85}" destId="{42A7F920-0327-43B6-A931-0E787F704D0C}" srcOrd="5" destOrd="0" presId="urn:microsoft.com/office/officeart/2005/8/layout/process5"/>
    <dgm:cxn modelId="{4A784CE3-B0E9-45A1-850E-869B1C0E0519}" type="presParOf" srcId="{42A7F920-0327-43B6-A931-0E787F704D0C}" destId="{9A2655DE-BDF1-4BF2-A1F3-7ABAD6BA33E3}" srcOrd="0" destOrd="0" presId="urn:microsoft.com/office/officeart/2005/8/layout/process5"/>
    <dgm:cxn modelId="{E22AE93C-6EAB-4A57-A298-A9B114A276F8}" type="presParOf" srcId="{1846F1C6-B338-48F7-8B2F-552CE908BA85}" destId="{0D38BE6A-366B-43A8-9662-0E6C6B6CBACC}" srcOrd="6" destOrd="0" presId="urn:microsoft.com/office/officeart/2005/8/layout/process5"/>
    <dgm:cxn modelId="{6C111A08-7071-4023-AA45-8C54600639DE}" type="presParOf" srcId="{1846F1C6-B338-48F7-8B2F-552CE908BA85}" destId="{1977A425-7DCF-4644-A387-C62129C0BCCC}" srcOrd="7" destOrd="0" presId="urn:microsoft.com/office/officeart/2005/8/layout/process5"/>
    <dgm:cxn modelId="{F5CC87F9-92E1-45D3-A747-DE1D3F1B7F5E}" type="presParOf" srcId="{1977A425-7DCF-4644-A387-C62129C0BCCC}" destId="{A487C30A-5FFB-4672-8084-AEE4F581278A}" srcOrd="0" destOrd="0" presId="urn:microsoft.com/office/officeart/2005/8/layout/process5"/>
    <dgm:cxn modelId="{62892737-AF18-40C5-BB52-70C879E93D1D}" type="presParOf" srcId="{1846F1C6-B338-48F7-8B2F-552CE908BA85}" destId="{C6C18739-22BF-405C-A74E-92B2D1C044E3}" srcOrd="8" destOrd="0" presId="urn:microsoft.com/office/officeart/2005/8/layout/process5"/>
  </dgm:cxnLst>
  <dgm:bg/>
  <dgm:whole/>
</dgm:dataModel>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s://www.capgemini.com/optimize-your-business-and-it-operations"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C2753C8-F5A2-4EAB-A6ED-D38CBAE3EFFE}" type="datetimeFigureOut">
              <a:rPr lang="en-US" smtClean="0"/>
              <a:t>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4E6028-CBD5-4085-9942-FAC7CD7E63B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2753C8-F5A2-4EAB-A6ED-D38CBAE3EFFE}" type="datetimeFigureOut">
              <a:rPr lang="en-US" smtClean="0"/>
              <a:t>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4E6028-CBD5-4085-9942-FAC7CD7E63B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2753C8-F5A2-4EAB-A6ED-D38CBAE3EFFE}" type="datetimeFigureOut">
              <a:rPr lang="en-US" smtClean="0"/>
              <a:t>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4E6028-CBD5-4085-9942-FAC7CD7E63B4}"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ext with Filled Background">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332986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4" name="Picture Placeholder 10">
            <a:extLst>
              <a:ext uri="{FF2B5EF4-FFF2-40B4-BE49-F238E27FC236}">
                <a16:creationId xmlns="" xmlns:a16="http://schemas.microsoft.com/office/drawing/2014/main" id="{709E13E3-3323-4A67-80E2-F91981229839}"/>
              </a:ext>
            </a:extLst>
          </p:cNvPr>
          <p:cNvPicPr>
            <a:picLocks noChangeAspect="1"/>
          </p:cNvPicPr>
          <p:nvPr userDrawn="1"/>
        </p:nvPicPr>
        <p:blipFill rotWithShape="1">
          <a:blip r:embed="rId2" cstate="print">
            <a:extLst>
              <a:ext uri="{28A0092B-C50C-407E-A947-70E740481C1C}">
                <a14:useLocalDpi xmlns="" xmlns:a14="http://schemas.microsoft.com/office/drawing/2010/main" val="0"/>
              </a:ext>
            </a:extLst>
          </a:blip>
          <a:srcRect l="2839" r="32420"/>
          <a:stretch/>
        </p:blipFill>
        <p:spPr>
          <a:xfrm>
            <a:off x="3190342" y="-2148"/>
            <a:ext cx="5953658" cy="6898276"/>
          </a:xfrm>
          <a:prstGeom prst="rect">
            <a:avLst/>
          </a:prstGeom>
        </p:spPr>
      </p:pic>
      <p:sp>
        <p:nvSpPr>
          <p:cNvPr id="8" name="Text Placeholder 7">
            <a:extLst>
              <a:ext uri="{FF2B5EF4-FFF2-40B4-BE49-F238E27FC236}">
                <a16:creationId xmlns="" xmlns:a16="http://schemas.microsoft.com/office/drawing/2014/main" id="{27CE2609-37DA-4C4C-BF45-E56CE85AA41D}"/>
              </a:ext>
            </a:extLst>
          </p:cNvPr>
          <p:cNvSpPr>
            <a:spLocks noGrp="1"/>
          </p:cNvSpPr>
          <p:nvPr>
            <p:ph type="body" sz="quarter" idx="10" hasCustomPrompt="1"/>
          </p:nvPr>
        </p:nvSpPr>
        <p:spPr>
          <a:xfrm>
            <a:off x="305991" y="3068960"/>
            <a:ext cx="5022093" cy="3375382"/>
          </a:xfrm>
          <a:prstGeom prst="rect">
            <a:avLst/>
          </a:prstGeom>
        </p:spPr>
        <p:txBody>
          <a:bodyPr>
            <a:noAutofit/>
          </a:bodyPr>
          <a:lstStyle>
            <a:lvl1pPr>
              <a:lnSpc>
                <a:spcPts val="1500"/>
              </a:lnSpc>
              <a:spcAft>
                <a:spcPts val="1350"/>
              </a:spcAft>
              <a:defRPr sz="1200">
                <a:solidFill>
                  <a:schemeClr val="bg1"/>
                </a:solidFill>
              </a:defRPr>
            </a:lvl1pPr>
            <a:lvl2pPr>
              <a:lnSpc>
                <a:spcPct val="100000"/>
              </a:lnSpc>
              <a:defRPr sz="900"/>
            </a:lvl2pPr>
            <a:lvl3pPr>
              <a:lnSpc>
                <a:spcPct val="100000"/>
              </a:lnSpc>
              <a:defRPr sz="900"/>
            </a:lvl3pPr>
            <a:lvl4pPr>
              <a:lnSpc>
                <a:spcPct val="100000"/>
              </a:lnSpc>
              <a:defRPr sz="900"/>
            </a:lvl4pPr>
            <a:lvl5pPr>
              <a:lnSpc>
                <a:spcPct val="100000"/>
              </a:lnSpc>
              <a:defRPr sz="900"/>
            </a:lvl5pPr>
          </a:lstStyle>
          <a:p>
            <a:pPr lvl="0"/>
            <a:r>
              <a:rPr lang="en-US" dirty="0"/>
              <a:t>Click to insert long text</a:t>
            </a:r>
            <a:endParaRPr lang="pt-PT" dirty="0"/>
          </a:p>
        </p:txBody>
      </p:sp>
      <p:sp>
        <p:nvSpPr>
          <p:cNvPr id="10" name="Title Placeholder 1">
            <a:extLst>
              <a:ext uri="{FF2B5EF4-FFF2-40B4-BE49-F238E27FC236}">
                <a16:creationId xmlns="" xmlns:a16="http://schemas.microsoft.com/office/drawing/2014/main" id="{57798370-07F4-412F-86CE-30C026EA6825}"/>
              </a:ext>
            </a:extLst>
          </p:cNvPr>
          <p:cNvSpPr>
            <a:spLocks noGrp="1"/>
          </p:cNvSpPr>
          <p:nvPr>
            <p:ph type="title" hasCustomPrompt="1"/>
          </p:nvPr>
        </p:nvSpPr>
        <p:spPr>
          <a:xfrm>
            <a:off x="305992" y="2002973"/>
            <a:ext cx="7533476" cy="859536"/>
          </a:xfrm>
          <a:prstGeom prst="rect">
            <a:avLst/>
          </a:prstGeom>
        </p:spPr>
        <p:txBody>
          <a:bodyPr vert="horz" lIns="0" tIns="0" rIns="0" bIns="0" rtlCol="0" anchor="b">
            <a:normAutofit/>
          </a:bodyPr>
          <a:lstStyle>
            <a:lvl1pPr>
              <a:defRPr lang="pt-PT" dirty="0">
                <a:solidFill>
                  <a:schemeClr val="bg1"/>
                </a:solidFill>
              </a:defRPr>
            </a:lvl1pPr>
          </a:lstStyle>
          <a:p>
            <a:pPr lvl="0">
              <a:lnSpc>
                <a:spcPts val="2250"/>
              </a:lnSpc>
            </a:pPr>
            <a:r>
              <a:rPr lang="en-US" dirty="0"/>
              <a:t>Click to insert title</a:t>
            </a:r>
            <a:endParaRPr lang="pt-PT" dirty="0"/>
          </a:p>
        </p:txBody>
      </p:sp>
      <p:sp>
        <p:nvSpPr>
          <p:cNvPr id="6" name="Retângulo 43">
            <a:extLst>
              <a:ext uri="{FF2B5EF4-FFF2-40B4-BE49-F238E27FC236}">
                <a16:creationId xmlns="" xmlns:a16="http://schemas.microsoft.com/office/drawing/2014/main" id="{25FC8637-25BD-4C09-AF25-56B4243DAB3D}"/>
              </a:ext>
            </a:extLst>
          </p:cNvPr>
          <p:cNvSpPr/>
          <p:nvPr userDrawn="1"/>
        </p:nvSpPr>
        <p:spPr>
          <a:xfrm>
            <a:off x="8702075" y="6555758"/>
            <a:ext cx="317716" cy="184666"/>
          </a:xfrm>
          <a:prstGeom prst="rect">
            <a:avLst/>
          </a:prstGeom>
        </p:spPr>
        <p:txBody>
          <a:bodyPr wrap="none">
            <a:spAutoFit/>
          </a:bodyPr>
          <a:lstStyle/>
          <a:p>
            <a:pPr algn="r"/>
            <a:fld id="{0502E5A9-B53C-401E-A0E0-4A359BB0A9E5}" type="slidenum">
              <a:rPr lang="en-US" sz="600" smtClean="0">
                <a:solidFill>
                  <a:schemeClr val="bg1"/>
                </a:solidFill>
                <a:cs typeface="Arial" panose="020B0604020202020204" pitchFamily="34" charset="0"/>
              </a:rPr>
              <a:pPr algn="r"/>
              <a:t>‹#›</a:t>
            </a:fld>
            <a:endParaRPr lang="en-US" sz="600" dirty="0">
              <a:solidFill>
                <a:schemeClr val="bg1"/>
              </a:solidFill>
              <a:cs typeface="Arial" panose="020B0604020202020204" pitchFamily="34" charset="0"/>
            </a:endParaRPr>
          </a:p>
        </p:txBody>
      </p:sp>
      <p:sp>
        <p:nvSpPr>
          <p:cNvPr id="7" name="Retângulo 43">
            <a:extLst>
              <a:ext uri="{FF2B5EF4-FFF2-40B4-BE49-F238E27FC236}">
                <a16:creationId xmlns="" xmlns:a16="http://schemas.microsoft.com/office/drawing/2014/main" id="{834ADCB4-BFB1-450D-8F6D-64217F4CD92C}"/>
              </a:ext>
            </a:extLst>
          </p:cNvPr>
          <p:cNvSpPr/>
          <p:nvPr userDrawn="1"/>
        </p:nvSpPr>
        <p:spPr>
          <a:xfrm>
            <a:off x="2558534" y="6555758"/>
            <a:ext cx="1667765" cy="219456"/>
          </a:xfrm>
          <a:prstGeom prst="rect">
            <a:avLst/>
          </a:prstGeom>
        </p:spPr>
        <p:txBody>
          <a:bodyPr wrap="none" lIns="0" tIns="0" rIns="0" bIns="0" anchor="ctr">
            <a:noAutofit/>
          </a:bodyPr>
          <a:lstStyle/>
          <a:p>
            <a:pPr algn="l"/>
            <a:r>
              <a:rPr lang="en-US" sz="600" dirty="0">
                <a:solidFill>
                  <a:schemeClr val="bg1"/>
                </a:solidFill>
                <a:cs typeface="Arial" panose="020B0604020202020204" pitchFamily="34" charset="0"/>
              </a:rPr>
              <a:t>© 2017 Capgemini. All rights reserved.</a:t>
            </a:r>
          </a:p>
        </p:txBody>
      </p:sp>
      <p:cxnSp>
        <p:nvCxnSpPr>
          <p:cNvPr id="9"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2462756" y="6587911"/>
            <a:ext cx="0" cy="155576"/>
          </a:xfrm>
          <a:prstGeom prst="line">
            <a:avLst/>
          </a:prstGeom>
          <a:solidFill>
            <a:schemeClr val="tx1"/>
          </a:solidFill>
          <a:ln w="12700"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11" name="Rectangle 27">
            <a:hlinkClick r:id="rId3"/>
            <a:extLst>
              <a:ext uri="{FF2B5EF4-FFF2-40B4-BE49-F238E27FC236}">
                <a16:creationId xmlns="" xmlns:a16="http://schemas.microsoft.com/office/drawing/2014/main" id="{F376ABD1-4930-42EB-9A73-9A9C7C6BF2D3}"/>
              </a:ext>
            </a:extLst>
          </p:cNvPr>
          <p:cNvSpPr/>
          <p:nvPr userDrawn="1"/>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smtClean="0">
                <a:solidFill>
                  <a:schemeClr val="bg1"/>
                </a:solidFill>
                <a:latin typeface="+mj-lt"/>
                <a:cs typeface="Arial" panose="020B0604020202020204" pitchFamily="34" charset="0"/>
              </a:rPr>
              <a:t>Presentation Title | Author | Date</a:t>
            </a:r>
            <a:endParaRPr lang="en-US" sz="600" kern="0" dirty="0">
              <a:solidFill>
                <a:schemeClr val="bg1"/>
              </a:solidFill>
              <a:latin typeface="+mj-lt"/>
              <a:cs typeface="Arial" panose="020B0604020202020204" pitchFamily="34" charset="0"/>
            </a:endParaRPr>
          </a:p>
        </p:txBody>
      </p:sp>
    </p:spTree>
    <p:extLst>
      <p:ext uri="{BB962C8B-B14F-4D97-AF65-F5344CB8AC3E}">
        <p14:creationId xmlns="" xmlns:p14="http://schemas.microsoft.com/office/powerpoint/2010/main" val="3284133617"/>
      </p:ext>
    </p:extLst>
  </p:cSld>
  <p:clrMapOvr>
    <a:masterClrMapping/>
  </p:clrMapOvr>
  <p:extLst mod="1">
    <p:ext uri="{DCECCB84-F9BA-43D5-87BE-67443E8EF086}">
      <p15:sldGuideLst xmlns="" xmlns:p15="http://schemas.microsoft.com/office/powerpoint/2012/main">
        <p15:guide id="1" orient="horz" pos="255">
          <p15:clr>
            <a:srgbClr val="FBAE40"/>
          </p15:clr>
        </p15:guide>
        <p15:guide id="2" pos="257">
          <p15:clr>
            <a:srgbClr val="FBAE40"/>
          </p15:clr>
        </p15:guide>
        <p15:guide id="3" pos="6879">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2753C8-F5A2-4EAB-A6ED-D38CBAE3EFFE}" type="datetimeFigureOut">
              <a:rPr lang="en-US" smtClean="0"/>
              <a:t>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4E6028-CBD5-4085-9942-FAC7CD7E63B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2753C8-F5A2-4EAB-A6ED-D38CBAE3EFFE}" type="datetimeFigureOut">
              <a:rPr lang="en-US" smtClean="0"/>
              <a:t>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4E6028-CBD5-4085-9942-FAC7CD7E63B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C2753C8-F5A2-4EAB-A6ED-D38CBAE3EFFE}" type="datetimeFigureOut">
              <a:rPr lang="en-US" smtClean="0"/>
              <a:t>12/6/2017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4E6028-CBD5-4085-9942-FAC7CD7E63B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C2753C8-F5A2-4EAB-A6ED-D38CBAE3EFFE}" type="datetimeFigureOut">
              <a:rPr lang="en-US" smtClean="0"/>
              <a:t>12/6/2017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4E6028-CBD5-4085-9942-FAC7CD7E63B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C2753C8-F5A2-4EAB-A6ED-D38CBAE3EFFE}" type="datetimeFigureOut">
              <a:rPr lang="en-US" smtClean="0"/>
              <a:t>12/6/2017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4E6028-CBD5-4085-9942-FAC7CD7E63B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2753C8-F5A2-4EAB-A6ED-D38CBAE3EFFE}" type="datetimeFigureOut">
              <a:rPr lang="en-US" smtClean="0"/>
              <a:t>12/6/2017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4E6028-CBD5-4085-9942-FAC7CD7E63B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2753C8-F5A2-4EAB-A6ED-D38CBAE3EFFE}" type="datetimeFigureOut">
              <a:rPr lang="en-US" smtClean="0"/>
              <a:t>12/6/2017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4E6028-CBD5-4085-9942-FAC7CD7E63B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2753C8-F5A2-4EAB-A6ED-D38CBAE3EFFE}" type="datetimeFigureOut">
              <a:rPr lang="en-US" smtClean="0"/>
              <a:t>12/6/2017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4E6028-CBD5-4085-9942-FAC7CD7E63B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2753C8-F5A2-4EAB-A6ED-D38CBAE3EFFE}" type="datetimeFigureOut">
              <a:rPr lang="en-US" smtClean="0"/>
              <a:t>12/6/2017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4E6028-CBD5-4085-9942-FAC7CD7E63B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97" y="2276872"/>
            <a:ext cx="7533476" cy="1152128"/>
          </a:xfrm>
        </p:spPr>
        <p:txBody>
          <a:bodyPr>
            <a:normAutofit/>
          </a:bodyPr>
          <a:lstStyle/>
          <a:p>
            <a:r>
              <a:rPr lang="en-US" sz="6000" b="1" dirty="0" smtClean="0">
                <a:solidFill>
                  <a:schemeClr val="tx1"/>
                </a:solidFill>
                <a:latin typeface="Times New Roman" pitchFamily="18" charset="0"/>
                <a:cs typeface="Times New Roman" pitchFamily="18" charset="0"/>
              </a:rPr>
              <a:t>   WINDOWS </a:t>
            </a:r>
            <a:endParaRPr lang="en-US" sz="2700" b="1" dirty="0">
              <a:solidFill>
                <a:schemeClr val="tx1"/>
              </a:solidFill>
              <a:latin typeface="Times New Roman" pitchFamily="18" charset="0"/>
              <a:cs typeface="Times New Roman" pitchFamily="18" charset="0"/>
            </a:endParaRPr>
          </a:p>
        </p:txBody>
      </p:sp>
      <p:sp>
        <p:nvSpPr>
          <p:cNvPr id="5" name="Title 1"/>
          <p:cNvSpPr txBox="1">
            <a:spLocks/>
          </p:cNvSpPr>
          <p:nvPr/>
        </p:nvSpPr>
        <p:spPr>
          <a:xfrm>
            <a:off x="32324" y="4581128"/>
            <a:ext cx="7533476" cy="1512168"/>
          </a:xfrm>
          <a:prstGeom prst="rect">
            <a:avLst/>
          </a:prstGeom>
        </p:spPr>
        <p:txBody>
          <a:bodyPr vert="horz" lIns="0" tIns="0" rIns="0" bIns="0" rtlCol="0" anchor="b">
            <a:normAutofit/>
          </a:bodyPr>
          <a:lstStyle>
            <a:lvl1pPr algn="l" defTabSz="685800" rtl="0" eaLnBrk="1" latinLnBrk="0" hangingPunct="1">
              <a:lnSpc>
                <a:spcPct val="90000"/>
              </a:lnSpc>
              <a:spcBef>
                <a:spcPct val="0"/>
              </a:spcBef>
              <a:buNone/>
              <a:defRPr lang="pt-PT" sz="195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1"/>
            <a:endParaRPr lang="en-US" b="1" dirty="0"/>
          </a:p>
        </p:txBody>
      </p:sp>
    </p:spTree>
    <p:extLst>
      <p:ext uri="{BB962C8B-B14F-4D97-AF65-F5344CB8AC3E}">
        <p14:creationId xmlns="" xmlns:p14="http://schemas.microsoft.com/office/powerpoint/2010/main" val="17887504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708920"/>
            <a:ext cx="4644008" cy="144655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4400" dirty="0" smtClean="0">
                <a:latin typeface="Times New Roman" pitchFamily="18" charset="0"/>
                <a:cs typeface="Times New Roman" pitchFamily="18" charset="0"/>
              </a:rPr>
              <a:t>MEMORY MANAGEMENT </a:t>
            </a:r>
            <a:endParaRPr lang="en-US" sz="40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endParaRPr>
          </a:p>
        </p:txBody>
      </p:sp>
    </p:spTree>
    <p:extLst>
      <p:ext uri="{BB962C8B-B14F-4D97-AF65-F5344CB8AC3E}">
        <p14:creationId xmlns="" xmlns:p14="http://schemas.microsoft.com/office/powerpoint/2010/main" val="3531927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0"/>
            <a:ext cx="8839200" cy="584775"/>
          </a:xfrm>
          <a:prstGeom prst="rect">
            <a:avLst/>
          </a:prstGeom>
        </p:spPr>
        <p:txBody>
          <a:bodyPr wrap="square">
            <a:spAutoFit/>
          </a:bodyPr>
          <a:lstStyle/>
          <a:p>
            <a:r>
              <a:rPr lang="en-US" sz="3200" dirty="0" smtClean="0">
                <a:solidFill>
                  <a:schemeClr val="accent1"/>
                </a:solidFill>
                <a:latin typeface="Times New Roman" pitchFamily="18" charset="0"/>
                <a:cs typeface="Times New Roman" pitchFamily="18" charset="0"/>
              </a:rPr>
              <a:t>VIRTUAL MEMORY</a:t>
            </a:r>
            <a:endParaRPr lang="en-US" sz="3200" dirty="0">
              <a:solidFill>
                <a:schemeClr val="accent1"/>
              </a:solidFill>
              <a:latin typeface="Times New Roman" pitchFamily="18" charset="0"/>
              <a:cs typeface="Times New Roman" pitchFamily="18" charset="0"/>
            </a:endParaRPr>
          </a:p>
        </p:txBody>
      </p:sp>
      <p:sp>
        <p:nvSpPr>
          <p:cNvPr id="3" name="Rectangle 2"/>
          <p:cNvSpPr/>
          <p:nvPr/>
        </p:nvSpPr>
        <p:spPr>
          <a:xfrm>
            <a:off x="381000" y="1371601"/>
            <a:ext cx="8610600" cy="5324535"/>
          </a:xfrm>
          <a:prstGeom prst="rect">
            <a:avLst/>
          </a:prstGeom>
        </p:spPr>
        <p:txBody>
          <a:bodyPr wrap="square">
            <a:spAutoFit/>
          </a:bodyPr>
          <a:lstStyle/>
          <a:p>
            <a:r>
              <a:rPr lang="en-US" sz="2000" b="1" dirty="0" smtClean="0">
                <a:latin typeface="Times New Roman" pitchFamily="18" charset="0"/>
                <a:cs typeface="Times New Roman" pitchFamily="18" charset="0"/>
              </a:rPr>
              <a:t>Virtual Memory </a:t>
            </a:r>
            <a:r>
              <a:rPr lang="en-US" sz="2000" dirty="0" smtClean="0">
                <a:latin typeface="Times New Roman" pitchFamily="18" charset="0"/>
                <a:cs typeface="Times New Roman" pitchFamily="18" charset="0"/>
              </a:rPr>
              <a:t>is a storage allocation scheme in which secondary memory can be addressed as though it were part of main memory.</a:t>
            </a:r>
          </a:p>
          <a:p>
            <a:endParaRPr lang="en-US" sz="2000"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Working Set </a:t>
            </a:r>
            <a:r>
              <a:rPr lang="en-US" sz="2000" dirty="0" smtClean="0">
                <a:latin typeface="Times New Roman" pitchFamily="18" charset="0"/>
                <a:cs typeface="Times New Roman" pitchFamily="18" charset="0"/>
              </a:rPr>
              <a:t>: Amount of physical memory currently used by the process is called working set.</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Private Working Set</a:t>
            </a:r>
          </a:p>
          <a:p>
            <a:r>
              <a:rPr lang="en-US" sz="2000" dirty="0" smtClean="0">
                <a:latin typeface="Times New Roman" pitchFamily="18" charset="0"/>
                <a:cs typeface="Times New Roman" pitchFamily="18" charset="0"/>
              </a:rPr>
              <a:t>Private Working Set</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Working Set=  Private Working Set + Private Working Set</a:t>
            </a: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The total amount of virtual address space available to a process is limited by physical memory </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Physical storage and the virtual address space of each process are organized into </a:t>
            </a:r>
            <a:r>
              <a:rPr lang="en-US" sz="2000" b="1" i="1" dirty="0" smtClean="0">
                <a:latin typeface="Times New Roman" pitchFamily="18" charset="0"/>
                <a:cs typeface="Times New Roman" pitchFamily="18" charset="0"/>
              </a:rPr>
              <a:t>pages</a:t>
            </a:r>
            <a:endParaRPr lang="en-US" sz="2000" b="1"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533400"/>
            <a:ext cx="1988942" cy="646331"/>
          </a:xfrm>
          <a:prstGeom prst="rect">
            <a:avLst/>
          </a:prstGeom>
        </p:spPr>
        <p:txBody>
          <a:bodyPr wrap="none">
            <a:spAutoFit/>
          </a:bodyPr>
          <a:lstStyle/>
          <a:p>
            <a:r>
              <a:rPr lang="en-US" sz="3600" dirty="0" smtClean="0">
                <a:solidFill>
                  <a:schemeClr val="tx2"/>
                </a:solidFill>
                <a:latin typeface="Times New Roman" pitchFamily="18" charset="0"/>
                <a:cs typeface="Times New Roman" pitchFamily="18" charset="0"/>
              </a:rPr>
              <a:t>PAGING</a:t>
            </a:r>
            <a:r>
              <a:rPr lang="en-US" sz="3200" dirty="0" smtClean="0">
                <a:latin typeface="Times New Roman" pitchFamily="18" charset="0"/>
                <a:cs typeface="Times New Roman" pitchFamily="18" charset="0"/>
              </a:rPr>
              <a:t> </a:t>
            </a:r>
            <a:endParaRPr lang="en-US" sz="3200" dirty="0">
              <a:latin typeface="Times New Roman" pitchFamily="18" charset="0"/>
              <a:cs typeface="Times New Roman" pitchFamily="18" charset="0"/>
            </a:endParaRPr>
          </a:p>
        </p:txBody>
      </p:sp>
      <p:sp>
        <p:nvSpPr>
          <p:cNvPr id="3" name="Rectangle 2"/>
          <p:cNvSpPr/>
          <p:nvPr/>
        </p:nvSpPr>
        <p:spPr>
          <a:xfrm>
            <a:off x="228600" y="1143000"/>
            <a:ext cx="8610600" cy="3077766"/>
          </a:xfrm>
          <a:prstGeom prst="rect">
            <a:avLst/>
          </a:prstGeom>
        </p:spPr>
        <p:txBody>
          <a:bodyPr wrap="square">
            <a:spAutoFit/>
          </a:bodyPr>
          <a:lstStyle/>
          <a:p>
            <a:endParaRPr lang="en-US" b="1" dirty="0" smtClean="0"/>
          </a:p>
          <a:p>
            <a:endParaRPr lang="en-US" b="1" dirty="0" smtClean="0"/>
          </a:p>
          <a:p>
            <a:endParaRPr lang="en-US" b="1" dirty="0" smtClean="0"/>
          </a:p>
          <a:p>
            <a:r>
              <a:rPr lang="en-US" sz="2000" b="1" dirty="0" smtClean="0">
                <a:latin typeface="Times New Roman" pitchFamily="18" charset="0"/>
                <a:cs typeface="Times New Roman" pitchFamily="18" charset="0"/>
              </a:rPr>
              <a:t>paging</a:t>
            </a:r>
            <a:r>
              <a:rPr lang="en-US" sz="2000" dirty="0" smtClean="0">
                <a:latin typeface="Times New Roman" pitchFamily="18" charset="0"/>
                <a:cs typeface="Times New Roman" pitchFamily="18" charset="0"/>
              </a:rPr>
              <a:t> is a memory management scheme by which a computer stores and retrieves data from secondary storage</a:t>
            </a:r>
            <a:r>
              <a:rPr lang="en-US" sz="2000" baseline="30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for use in main memory.</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the operating system retrieves data from secondary storage in same-size blocks called </a:t>
            </a:r>
            <a:r>
              <a:rPr lang="en-US" sz="2000" i="1" dirty="0" smtClean="0">
                <a:latin typeface="Times New Roman" pitchFamily="18" charset="0"/>
                <a:cs typeface="Times New Roman" pitchFamily="18" charset="0"/>
              </a:rPr>
              <a:t>pages</a:t>
            </a:r>
            <a:r>
              <a:rPr lang="en-US" sz="2000" dirty="0" smtClean="0">
                <a:latin typeface="Times New Roman" pitchFamily="18" charset="0"/>
                <a:cs typeface="Times New Roman" pitchFamily="18" charset="0"/>
              </a:rPr>
              <a:t>.</a:t>
            </a:r>
          </a:p>
          <a:p>
            <a:endParaRPr lang="en-US" sz="2000"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Thrashing</a:t>
            </a:r>
            <a:endParaRPr lang="en-US" sz="2000" b="1"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533400"/>
            <a:ext cx="8458200" cy="1200329"/>
          </a:xfrm>
          <a:prstGeom prst="rect">
            <a:avLst/>
          </a:prstGeom>
        </p:spPr>
        <p:txBody>
          <a:bodyPr wrap="square">
            <a:spAutoFit/>
          </a:bodyPr>
          <a:lstStyle/>
          <a:p>
            <a:r>
              <a:rPr lang="en-US" sz="3600" dirty="0" smtClean="0">
                <a:solidFill>
                  <a:schemeClr val="tx2"/>
                </a:solidFill>
                <a:latin typeface="Times New Roman" pitchFamily="18" charset="0"/>
                <a:cs typeface="Times New Roman" pitchFamily="18" charset="0"/>
              </a:rPr>
              <a:t>PAGE STATE                         SWAPPING</a:t>
            </a:r>
          </a:p>
          <a:p>
            <a:endParaRPr lang="en-US" sz="3600" dirty="0">
              <a:latin typeface="Times New Roman" pitchFamily="18" charset="0"/>
              <a:cs typeface="Times New Roman" pitchFamily="18" charset="0"/>
            </a:endParaRPr>
          </a:p>
        </p:txBody>
      </p:sp>
      <p:graphicFrame>
        <p:nvGraphicFramePr>
          <p:cNvPr id="3" name="Table 2"/>
          <p:cNvGraphicFramePr>
            <a:graphicFrameLocks noGrp="1"/>
          </p:cNvGraphicFramePr>
          <p:nvPr/>
        </p:nvGraphicFramePr>
        <p:xfrm>
          <a:off x="228600" y="1397000"/>
          <a:ext cx="4419600" cy="4851400"/>
        </p:xfrm>
        <a:graphic>
          <a:graphicData uri="http://schemas.openxmlformats.org/drawingml/2006/table">
            <a:tbl>
              <a:tblPr firstRow="1" bandRow="1">
                <a:tableStyleId>{5C22544A-7EE6-4342-B048-85BDC9FD1C3A}</a:tableStyleId>
              </a:tblPr>
              <a:tblGrid>
                <a:gridCol w="1473200"/>
                <a:gridCol w="2946400"/>
              </a:tblGrid>
              <a:tr h="2064749">
                <a:tc>
                  <a:txBody>
                    <a:bodyPr/>
                    <a:lstStyle/>
                    <a:p>
                      <a:r>
                        <a:rPr lang="en-US" sz="2400" dirty="0" smtClean="0">
                          <a:latin typeface="Times New Roman" pitchFamily="18" charset="0"/>
                          <a:cs typeface="Times New Roman" pitchFamily="18" charset="0"/>
                        </a:rPr>
                        <a:t>Free</a:t>
                      </a:r>
                      <a:endParaRPr lang="en-US" sz="2400" dirty="0">
                        <a:latin typeface="Times New Roman" pitchFamily="18" charset="0"/>
                        <a:cs typeface="Times New Roman" pitchFamily="18" charset="0"/>
                      </a:endParaRPr>
                    </a:p>
                  </a:txBody>
                  <a:tcPr/>
                </a:tc>
                <a:tc>
                  <a:txBody>
                    <a:bodyPr/>
                    <a:lstStyle/>
                    <a:p>
                      <a:r>
                        <a:rPr lang="en-US" sz="2000" b="0" i="0" kern="1200" dirty="0" smtClean="0">
                          <a:solidFill>
                            <a:schemeClr val="lt1"/>
                          </a:solidFill>
                          <a:latin typeface="Times New Roman" pitchFamily="18" charset="0"/>
                          <a:ea typeface="+mn-ea"/>
                          <a:cs typeface="Times New Roman" pitchFamily="18" charset="0"/>
                        </a:rPr>
                        <a:t>The page is neither committed nor reserved. The page is not accessible to the process</a:t>
                      </a:r>
                      <a:endParaRPr lang="en-US" sz="2000" dirty="0">
                        <a:latin typeface="Times New Roman" pitchFamily="18" charset="0"/>
                        <a:cs typeface="Times New Roman" pitchFamily="18" charset="0"/>
                      </a:endParaRPr>
                    </a:p>
                  </a:txBody>
                  <a:tcPr/>
                </a:tc>
              </a:tr>
              <a:tr h="1449717">
                <a:tc>
                  <a:txBody>
                    <a:bodyPr/>
                    <a:lstStyle/>
                    <a:p>
                      <a:r>
                        <a:rPr lang="en-US" sz="2000" dirty="0" smtClean="0">
                          <a:latin typeface="Times New Roman" pitchFamily="18" charset="0"/>
                          <a:cs typeface="Times New Roman" pitchFamily="18" charset="0"/>
                        </a:rPr>
                        <a:t>Reserved </a:t>
                      </a:r>
                      <a:endParaRPr lang="en-US" sz="2000" dirty="0">
                        <a:latin typeface="Times New Roman" pitchFamily="18" charset="0"/>
                        <a:cs typeface="Times New Roman" pitchFamily="18" charset="0"/>
                      </a:endParaRPr>
                    </a:p>
                  </a:txBody>
                  <a:tcPr/>
                </a:tc>
                <a:tc>
                  <a:txBody>
                    <a:bodyPr/>
                    <a:lstStyle/>
                    <a:p>
                      <a:r>
                        <a:rPr lang="en-US" sz="2000" b="0" i="0" kern="1200" dirty="0" smtClean="0">
                          <a:solidFill>
                            <a:schemeClr val="dk1"/>
                          </a:solidFill>
                          <a:latin typeface="Times New Roman" pitchFamily="18" charset="0"/>
                          <a:ea typeface="+mn-ea"/>
                          <a:cs typeface="Times New Roman" pitchFamily="18" charset="0"/>
                        </a:rPr>
                        <a:t>The page has been reserved for future use.</a:t>
                      </a:r>
                      <a:endParaRPr lang="en-US" sz="2000" dirty="0">
                        <a:latin typeface="Times New Roman" pitchFamily="18" charset="0"/>
                        <a:cs typeface="Times New Roman" pitchFamily="18" charset="0"/>
                      </a:endParaRPr>
                    </a:p>
                  </a:txBody>
                  <a:tcPr/>
                </a:tc>
              </a:tr>
              <a:tr h="1336934">
                <a:tc>
                  <a:txBody>
                    <a:bodyPr/>
                    <a:lstStyle/>
                    <a:p>
                      <a:r>
                        <a:rPr lang="en-US" sz="2000" dirty="0" smtClean="0">
                          <a:latin typeface="Times New Roman" pitchFamily="18" charset="0"/>
                          <a:cs typeface="Times New Roman" pitchFamily="18" charset="0"/>
                        </a:rPr>
                        <a:t>Committed </a:t>
                      </a:r>
                      <a:endParaRPr lang="en-US" sz="2000" dirty="0">
                        <a:latin typeface="Times New Roman" pitchFamily="18" charset="0"/>
                        <a:cs typeface="Times New Roman" pitchFamily="18" charset="0"/>
                      </a:endParaRPr>
                    </a:p>
                  </a:txBody>
                  <a:tcPr/>
                </a:tc>
                <a:tc>
                  <a:txBody>
                    <a:bodyPr/>
                    <a:lstStyle/>
                    <a:p>
                      <a:r>
                        <a:rPr lang="en-US" sz="2000" b="0" i="0" kern="1200" dirty="0" smtClean="0">
                          <a:solidFill>
                            <a:schemeClr val="dk1"/>
                          </a:solidFill>
                          <a:latin typeface="Times New Roman" pitchFamily="18" charset="0"/>
                          <a:ea typeface="+mn-ea"/>
                          <a:cs typeface="Times New Roman" pitchFamily="18" charset="0"/>
                        </a:rPr>
                        <a:t>The page is accessible</a:t>
                      </a:r>
                      <a:endParaRPr lang="en-US" sz="2000" dirty="0">
                        <a:latin typeface="Times New Roman" pitchFamily="18" charset="0"/>
                        <a:cs typeface="Times New Roman" pitchFamily="18" charset="0"/>
                      </a:endParaRPr>
                    </a:p>
                  </a:txBody>
                  <a:tcPr/>
                </a:tc>
              </a:tr>
            </a:tbl>
          </a:graphicData>
        </a:graphic>
      </p:graphicFrame>
      <p:pic>
        <p:nvPicPr>
          <p:cNvPr id="4" name="Picture 2" descr="swaping"/>
          <p:cNvPicPr>
            <a:picLocks noChangeAspect="1" noChangeArrowheads="1"/>
          </p:cNvPicPr>
          <p:nvPr/>
        </p:nvPicPr>
        <p:blipFill>
          <a:blip r:embed="rId2" cstate="print"/>
          <a:srcRect/>
          <a:stretch>
            <a:fillRect/>
          </a:stretch>
        </p:blipFill>
        <p:spPr bwMode="auto">
          <a:xfrm>
            <a:off x="4724400" y="1447800"/>
            <a:ext cx="3657600" cy="4495800"/>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143000"/>
            <a:ext cx="9144000" cy="7109639"/>
          </a:xfrm>
          <a:prstGeom prst="rect">
            <a:avLst/>
          </a:prstGeom>
        </p:spPr>
        <p:txBody>
          <a:bodyPr wrap="square">
            <a:spAutoFit/>
          </a:bodyPr>
          <a:lstStyle/>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As processes are loaded and removed from memory, the free memory space is broken into little pieces. It happens after sometimes that processes cannot be allocated to memory blocks considering their small size and memory blocks remains unused. This problem is known as Fragmentation.</a:t>
            </a:r>
          </a:p>
          <a:p>
            <a:r>
              <a:rPr lang="en-US" sz="2000" dirty="0" smtClean="0">
                <a:latin typeface="Times New Roman" pitchFamily="18" charset="0"/>
                <a:cs typeface="Times New Roman" pitchFamily="18" charset="0"/>
              </a:rPr>
              <a:t>Fragmentation is of two types −</a:t>
            </a:r>
          </a:p>
          <a:p>
            <a:endParaRPr lang="en-US" sz="2000" dirty="0" smtClean="0">
              <a:latin typeface="Times New Roman" pitchFamily="18" charset="0"/>
              <a:cs typeface="Times New Roman" pitchFamily="18" charset="0"/>
            </a:endParaRPr>
          </a:p>
          <a:p>
            <a:pPr fontAlgn="t">
              <a:buNone/>
            </a:pPr>
            <a:r>
              <a:rPr lang="en-US" sz="2000" b="1" dirty="0" smtClean="0">
                <a:latin typeface="Times New Roman" pitchFamily="18" charset="0"/>
                <a:cs typeface="Times New Roman" pitchFamily="18" charset="0"/>
              </a:rPr>
              <a:t>	External fragmentation</a:t>
            </a:r>
            <a:endParaRPr lang="en-US" sz="2000" dirty="0" smtClean="0">
              <a:latin typeface="Times New Roman" pitchFamily="18" charset="0"/>
              <a:cs typeface="Times New Roman" pitchFamily="18" charset="0"/>
            </a:endParaRPr>
          </a:p>
          <a:p>
            <a:pPr fontAlgn="t">
              <a:buNone/>
            </a:pPr>
            <a:r>
              <a:rPr lang="en-US" sz="2000" dirty="0" smtClean="0">
                <a:latin typeface="Times New Roman" pitchFamily="18" charset="0"/>
                <a:cs typeface="Times New Roman" pitchFamily="18" charset="0"/>
              </a:rPr>
              <a:t>		Total memory space is enough to satisfy a request or to reside a process in it, but it is not contiguous, so it cannot be used.</a:t>
            </a:r>
          </a:p>
          <a:p>
            <a:pPr fontAlgn="t">
              <a:buNone/>
            </a:pPr>
            <a:endParaRPr lang="en-US" sz="2000" dirty="0" smtClean="0">
              <a:latin typeface="Times New Roman" pitchFamily="18" charset="0"/>
              <a:cs typeface="Times New Roman" pitchFamily="18" charset="0"/>
            </a:endParaRPr>
          </a:p>
          <a:p>
            <a:pPr fontAlgn="t">
              <a:buNone/>
            </a:pP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Internal fragmentation</a:t>
            </a:r>
            <a:endParaRPr lang="en-US" sz="2000" dirty="0" smtClean="0">
              <a:latin typeface="Times New Roman" pitchFamily="18" charset="0"/>
              <a:cs typeface="Times New Roman" pitchFamily="18" charset="0"/>
            </a:endParaRPr>
          </a:p>
          <a:p>
            <a:pPr fontAlgn="t">
              <a:buNone/>
            </a:pPr>
            <a:r>
              <a:rPr lang="en-US" sz="2000" dirty="0" smtClean="0">
                <a:latin typeface="Times New Roman" pitchFamily="18" charset="0"/>
                <a:cs typeface="Times New Roman" pitchFamily="18" charset="0"/>
              </a:rPr>
              <a:t>		Memory block assigned to process is bigger. Some portion 	of  memory is left unused, as it cannot be used by another 	process.</a:t>
            </a:r>
          </a:p>
          <a:p>
            <a:pPr fontAlgn="t">
              <a:buNone/>
            </a:pPr>
            <a:endParaRPr lang="en-US" sz="2000" dirty="0" smtClean="0">
              <a:latin typeface="Times New Roman" pitchFamily="18" charset="0"/>
              <a:cs typeface="Times New Roman" pitchFamily="18" charset="0"/>
            </a:endParaRPr>
          </a:p>
          <a:p>
            <a:pPr fontAlgn="t">
              <a:buNone/>
            </a:pPr>
            <a:endParaRPr lang="en-US" sz="2000" dirty="0" smtClean="0">
              <a:latin typeface="Times New Roman" pitchFamily="18" charset="0"/>
              <a:cs typeface="Times New Roman" pitchFamily="18" charset="0"/>
            </a:endParaRPr>
          </a:p>
          <a:p>
            <a:pPr fontAlgn="t">
              <a:buNone/>
            </a:pPr>
            <a:endParaRPr lang="en-US" sz="2000" dirty="0" smtClean="0">
              <a:latin typeface="Times New Roman" pitchFamily="18" charset="0"/>
              <a:cs typeface="Times New Roman" pitchFamily="18" charset="0"/>
            </a:endParaRPr>
          </a:p>
          <a:p>
            <a:pPr fontAlgn="t">
              <a:buNone/>
            </a:pPr>
            <a:endParaRPr lang="en-US" sz="2000" dirty="0" smtClean="0">
              <a:latin typeface="Times New Roman" pitchFamily="18" charset="0"/>
              <a:cs typeface="Times New Roman" pitchFamily="18" charset="0"/>
            </a:endParaRPr>
          </a:p>
          <a:p>
            <a:pPr fontAlgn="t">
              <a:buNone/>
            </a:pPr>
            <a:endParaRPr lang="en-US" sz="2000" dirty="0" smtClean="0">
              <a:latin typeface="Times New Roman" pitchFamily="18" charset="0"/>
              <a:cs typeface="Times New Roman" pitchFamily="18" charset="0"/>
            </a:endParaRPr>
          </a:p>
          <a:p>
            <a:pPr fontAlgn="t">
              <a:buNone/>
            </a:pPr>
            <a:endParaRPr lang="en-US" sz="2000" dirty="0" smtClean="0">
              <a:latin typeface="Times New Roman" pitchFamily="18" charset="0"/>
              <a:cs typeface="Times New Roman" pitchFamily="18" charset="0"/>
            </a:endParaRPr>
          </a:p>
          <a:p>
            <a:pPr fontAlgn="t">
              <a:buNone/>
            </a:pPr>
            <a:endParaRPr lang="en-US" sz="2000" dirty="0" smtClean="0">
              <a:latin typeface="Times New Roman" pitchFamily="18" charset="0"/>
              <a:cs typeface="Times New Roman" pitchFamily="18" charset="0"/>
            </a:endParaRPr>
          </a:p>
          <a:p>
            <a:pPr fontAlgn="t">
              <a:buNone/>
            </a:pPr>
            <a:endParaRPr lang="en-US" sz="2000" dirty="0">
              <a:latin typeface="Times New Roman" pitchFamily="18" charset="0"/>
              <a:cs typeface="Times New Roman" pitchFamily="18" charset="0"/>
            </a:endParaRPr>
          </a:p>
        </p:txBody>
      </p:sp>
      <p:sp>
        <p:nvSpPr>
          <p:cNvPr id="3" name="TextBox 2"/>
          <p:cNvSpPr txBox="1"/>
          <p:nvPr/>
        </p:nvSpPr>
        <p:spPr>
          <a:xfrm>
            <a:off x="381000" y="304800"/>
            <a:ext cx="5029200" cy="646331"/>
          </a:xfrm>
          <a:prstGeom prst="rect">
            <a:avLst/>
          </a:prstGeom>
          <a:noFill/>
        </p:spPr>
        <p:txBody>
          <a:bodyPr wrap="square" rtlCol="0">
            <a:spAutoFit/>
          </a:bodyPr>
          <a:lstStyle/>
          <a:p>
            <a:r>
              <a:rPr lang="en-US" sz="3600" dirty="0" smtClean="0">
                <a:solidFill>
                  <a:schemeClr val="tx2"/>
                </a:solidFill>
                <a:latin typeface="Times New Roman" pitchFamily="18" charset="0"/>
                <a:cs typeface="Times New Roman" pitchFamily="18" charset="0"/>
              </a:rPr>
              <a:t>FRAGMENTATION</a:t>
            </a:r>
            <a:endParaRPr lang="en-US" sz="3600" dirty="0">
              <a:solidFill>
                <a:schemeClr val="tx2"/>
              </a:solidFill>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609600"/>
            <a:ext cx="6781800" cy="3323987"/>
          </a:xfrm>
          <a:prstGeom prst="rect">
            <a:avLst/>
          </a:prstGeom>
          <a:noFill/>
        </p:spPr>
        <p:txBody>
          <a:bodyPr wrap="square" rtlCol="0">
            <a:spAutoFit/>
          </a:bodyPr>
          <a:lstStyle/>
          <a:p>
            <a:r>
              <a:rPr lang="en-US" sz="3200" dirty="0" smtClean="0">
                <a:solidFill>
                  <a:schemeClr val="tx2"/>
                </a:solidFill>
                <a:latin typeface="Times New Roman" pitchFamily="18" charset="0"/>
                <a:cs typeface="Times New Roman" pitchFamily="18" charset="0"/>
              </a:rPr>
              <a:t>MEMORY POOL</a:t>
            </a: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Memory pools</a:t>
            </a:r>
            <a:r>
              <a:rPr lang="en-US" sz="2000" dirty="0" smtClean="0">
                <a:latin typeface="Times New Roman" pitchFamily="18" charset="0"/>
                <a:cs typeface="Times New Roman" pitchFamily="18" charset="0"/>
              </a:rPr>
              <a:t>, also called fixed-size blocks allocation, is the use of </a:t>
            </a:r>
            <a:r>
              <a:rPr lang="en-US" sz="2000" b="1" dirty="0" smtClean="0">
                <a:latin typeface="Times New Roman" pitchFamily="18" charset="0"/>
                <a:cs typeface="Times New Roman" pitchFamily="18" charset="0"/>
              </a:rPr>
              <a:t>pools</a:t>
            </a:r>
            <a:r>
              <a:rPr lang="en-US" sz="2000" dirty="0" smtClean="0">
                <a:latin typeface="Times New Roman" pitchFamily="18" charset="0"/>
                <a:cs typeface="Times New Roman" pitchFamily="18" charset="0"/>
              </a:rPr>
              <a:t> for </a:t>
            </a:r>
            <a:r>
              <a:rPr lang="en-US" sz="2000" b="1" dirty="0" smtClean="0">
                <a:latin typeface="Times New Roman" pitchFamily="18" charset="0"/>
                <a:cs typeface="Times New Roman" pitchFamily="18" charset="0"/>
              </a:rPr>
              <a:t>memory </a:t>
            </a:r>
            <a:r>
              <a:rPr lang="en-US" sz="2000" dirty="0" smtClean="0">
                <a:latin typeface="Times New Roman" pitchFamily="18" charset="0"/>
                <a:cs typeface="Times New Roman" pitchFamily="18" charset="0"/>
              </a:rPr>
              <a:t>management that allows dynamic </a:t>
            </a:r>
            <a:r>
              <a:rPr lang="en-US" sz="2000" b="1" dirty="0" smtClean="0">
                <a:latin typeface="Times New Roman" pitchFamily="18" charset="0"/>
                <a:cs typeface="Times New Roman" pitchFamily="18" charset="0"/>
              </a:rPr>
              <a:t>memory</a:t>
            </a:r>
            <a:r>
              <a:rPr lang="en-US" sz="2000" dirty="0" smtClean="0">
                <a:latin typeface="Times New Roman" pitchFamily="18" charset="0"/>
                <a:cs typeface="Times New Roman" pitchFamily="18" charset="0"/>
              </a:rPr>
              <a:t> allocation </a:t>
            </a:r>
          </a:p>
          <a:p>
            <a:endParaRPr lang="en-US" sz="2000" dirty="0" smtClean="0">
              <a:latin typeface="Times New Roman" pitchFamily="18" charset="0"/>
              <a:cs typeface="Times New Roman" pitchFamily="18" charset="0"/>
            </a:endParaRPr>
          </a:p>
          <a:p>
            <a:pPr marL="457200" indent="-457200">
              <a:buAutoNum type="arabicPeriod"/>
            </a:pPr>
            <a:r>
              <a:rPr lang="en-US" sz="2000" dirty="0" err="1" smtClean="0">
                <a:latin typeface="Times New Roman" pitchFamily="18" charset="0"/>
                <a:cs typeface="Times New Roman" pitchFamily="18" charset="0"/>
              </a:rPr>
              <a:t>nonpaged</a:t>
            </a:r>
            <a:r>
              <a:rPr lang="en-US" sz="2000" dirty="0" smtClean="0">
                <a:latin typeface="Times New Roman" pitchFamily="18" charset="0"/>
                <a:cs typeface="Times New Roman" pitchFamily="18" charset="0"/>
              </a:rPr>
              <a:t> pool : </a:t>
            </a:r>
          </a:p>
          <a:p>
            <a:r>
              <a:rPr lang="en-US" sz="2000" dirty="0" smtClean="0">
                <a:latin typeface="Times New Roman" pitchFamily="18" charset="0"/>
                <a:cs typeface="Times New Roman" pitchFamily="18" charset="0"/>
              </a:rPr>
              <a:t>2.     paged pool.</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97" y="2276872"/>
            <a:ext cx="7533476" cy="1152128"/>
          </a:xfrm>
        </p:spPr>
        <p:txBody>
          <a:bodyPr>
            <a:normAutofit/>
          </a:bodyPr>
          <a:lstStyle/>
          <a:p>
            <a:r>
              <a:rPr lang="en-US" sz="6000" b="1" dirty="0" smtClean="0">
                <a:solidFill>
                  <a:schemeClr val="tx1"/>
                </a:solidFill>
                <a:latin typeface="Times New Roman" pitchFamily="18" charset="0"/>
                <a:cs typeface="Times New Roman" pitchFamily="18" charset="0"/>
              </a:rPr>
              <a:t>   </a:t>
            </a:r>
            <a:r>
              <a:rPr lang="en-US" sz="6000" b="1" dirty="0" smtClean="0">
                <a:solidFill>
                  <a:schemeClr val="tx1"/>
                </a:solidFill>
                <a:latin typeface="Times New Roman" pitchFamily="18" charset="0"/>
                <a:cs typeface="Times New Roman" pitchFamily="18" charset="0"/>
              </a:rPr>
              <a:t>LINUX</a:t>
            </a:r>
            <a:endParaRPr lang="en-US" sz="2700" b="1" dirty="0">
              <a:solidFill>
                <a:schemeClr val="tx1"/>
              </a:solidFill>
              <a:latin typeface="Times New Roman" pitchFamily="18" charset="0"/>
              <a:cs typeface="Times New Roman" pitchFamily="18" charset="0"/>
            </a:endParaRPr>
          </a:p>
        </p:txBody>
      </p:sp>
      <p:sp>
        <p:nvSpPr>
          <p:cNvPr id="5" name="Title 1"/>
          <p:cNvSpPr txBox="1">
            <a:spLocks/>
          </p:cNvSpPr>
          <p:nvPr/>
        </p:nvSpPr>
        <p:spPr>
          <a:xfrm>
            <a:off x="32324" y="4581128"/>
            <a:ext cx="7533476" cy="1512168"/>
          </a:xfrm>
          <a:prstGeom prst="rect">
            <a:avLst/>
          </a:prstGeom>
        </p:spPr>
        <p:txBody>
          <a:bodyPr vert="horz" lIns="0" tIns="0" rIns="0" bIns="0" rtlCol="0" anchor="b">
            <a:normAutofit/>
          </a:bodyPr>
          <a:lstStyle>
            <a:lvl1pPr algn="l" defTabSz="685800" rtl="0" eaLnBrk="1" latinLnBrk="0" hangingPunct="1">
              <a:lnSpc>
                <a:spcPct val="90000"/>
              </a:lnSpc>
              <a:spcBef>
                <a:spcPct val="0"/>
              </a:spcBef>
              <a:buNone/>
              <a:defRPr lang="pt-PT" sz="195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1"/>
            <a:endParaRPr lang="en-US" b="1" dirty="0"/>
          </a:p>
        </p:txBody>
      </p:sp>
    </p:spTree>
    <p:extLst>
      <p:ext uri="{BB962C8B-B14F-4D97-AF65-F5344CB8AC3E}">
        <p14:creationId xmlns="" xmlns:p14="http://schemas.microsoft.com/office/powerpoint/2010/main" val="17887504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708920"/>
            <a:ext cx="4644008" cy="144655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4400" dirty="0" smtClean="0">
                <a:latin typeface="Times New Roman" pitchFamily="18" charset="0"/>
                <a:cs typeface="Times New Roman" pitchFamily="18" charset="0"/>
              </a:rPr>
              <a:t>Linux Directory </a:t>
            </a:r>
            <a:r>
              <a:rPr lang="en-US" sz="4400" dirty="0" err="1" smtClean="0">
                <a:latin typeface="Times New Roman" pitchFamily="18" charset="0"/>
                <a:cs typeface="Times New Roman" pitchFamily="18" charset="0"/>
              </a:rPr>
              <a:t>Strucure</a:t>
            </a:r>
            <a:endParaRPr lang="en-US" sz="4400" dirty="0" smtClean="0">
              <a:latin typeface="Times New Roman" pitchFamily="18" charset="0"/>
              <a:cs typeface="Times New Roman" pitchFamily="18" charset="0"/>
            </a:endParaRPr>
          </a:p>
        </p:txBody>
      </p:sp>
    </p:spTree>
    <p:extLst>
      <p:ext uri="{BB962C8B-B14F-4D97-AF65-F5344CB8AC3E}">
        <p14:creationId xmlns="" xmlns:p14="http://schemas.microsoft.com/office/powerpoint/2010/main" val="3531927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152400" y="152397"/>
          <a:ext cx="8686800" cy="6295835"/>
        </p:xfrm>
        <a:graphic>
          <a:graphicData uri="http://schemas.openxmlformats.org/drawingml/2006/table">
            <a:tbl>
              <a:tblPr/>
              <a:tblGrid>
                <a:gridCol w="1752600"/>
                <a:gridCol w="6934200"/>
              </a:tblGrid>
              <a:tr h="318823">
                <a:tc>
                  <a:txBody>
                    <a:bodyPr/>
                    <a:lstStyle/>
                    <a:p>
                      <a:pPr fontAlgn="t"/>
                      <a:r>
                        <a:rPr lang="en-US" sz="2000" b="1" dirty="0"/>
                        <a:t>Folder</a:t>
                      </a:r>
                      <a:endParaRPr lang="en-US" sz="2000" dirty="0"/>
                    </a:p>
                  </a:txBody>
                  <a:tcPr marL="24732" marR="24732" marT="12366" marB="12366">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fontAlgn="t"/>
                      <a:r>
                        <a:rPr lang="en-US" sz="1800" b="1" dirty="0"/>
                        <a:t>Use</a:t>
                      </a:r>
                      <a:endParaRPr lang="en-US" sz="500" dirty="0"/>
                    </a:p>
                  </a:txBody>
                  <a:tcPr marL="24732" marR="24732" marT="12366" marB="12366">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r>
              <a:tr h="474570">
                <a:tc>
                  <a:txBody>
                    <a:bodyPr/>
                    <a:lstStyle/>
                    <a:p>
                      <a:pPr fontAlgn="t"/>
                      <a:r>
                        <a:rPr lang="en-US" sz="1600" dirty="0"/>
                        <a:t>/boot</a:t>
                      </a:r>
                    </a:p>
                  </a:txBody>
                  <a:tcPr marL="24732" marR="24732" marT="12366" marB="12366">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fontAlgn="t"/>
                      <a:r>
                        <a:rPr lang="en-US" sz="1600"/>
                        <a:t>This folder contains important files to boot the computer, including the bootloader configuration and the kernel.</a:t>
                      </a:r>
                    </a:p>
                  </a:txBody>
                  <a:tcPr marL="24732" marR="24732" marT="12366" marB="12366">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r>
              <a:tr h="652826">
                <a:tc>
                  <a:txBody>
                    <a:bodyPr/>
                    <a:lstStyle/>
                    <a:p>
                      <a:pPr fontAlgn="t"/>
                      <a:r>
                        <a:rPr lang="en-US" sz="1600"/>
                        <a:t>/dev</a:t>
                      </a:r>
                    </a:p>
                  </a:txBody>
                  <a:tcPr marL="24732" marR="24732" marT="12366" marB="12366">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fontAlgn="t"/>
                      <a:r>
                        <a:rPr lang="en-US" sz="1600"/>
                        <a:t>Each device on your system (such as sound cards, Webcams, etc.) has an entry in this folder. Each application accesses the device by using the relevant items inside /dev.</a:t>
                      </a:r>
                    </a:p>
                  </a:txBody>
                  <a:tcPr marL="24732" marR="24732" marT="12366" marB="12366">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r>
              <a:tr h="385442">
                <a:tc>
                  <a:txBody>
                    <a:bodyPr/>
                    <a:lstStyle/>
                    <a:p>
                      <a:pPr fontAlgn="t"/>
                      <a:r>
                        <a:rPr lang="en-US" sz="1600"/>
                        <a:t>/etc</a:t>
                      </a:r>
                    </a:p>
                  </a:txBody>
                  <a:tcPr marL="24732" marR="24732" marT="12366" marB="12366">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fontAlgn="t"/>
                      <a:r>
                        <a:rPr lang="en-US" sz="1600"/>
                        <a:t>Systemwide configuration files for the software installed on your system are stored here.</a:t>
                      </a:r>
                    </a:p>
                  </a:txBody>
                  <a:tcPr marL="24732" marR="24732" marT="12366" marB="12366">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r>
              <a:tr h="385442">
                <a:tc>
                  <a:txBody>
                    <a:bodyPr/>
                    <a:lstStyle/>
                    <a:p>
                      <a:pPr fontAlgn="t"/>
                      <a:r>
                        <a:rPr lang="en-US" sz="1600"/>
                        <a:t>/home</a:t>
                      </a:r>
                    </a:p>
                  </a:txBody>
                  <a:tcPr marL="24732" marR="24732" marT="12366" marB="12366">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fontAlgn="t"/>
                      <a:r>
                        <a:rPr lang="en-US" sz="1600"/>
                        <a:t>Each user account on the system has a home directory that is stored here.</a:t>
                      </a:r>
                    </a:p>
                  </a:txBody>
                  <a:tcPr marL="24732" marR="24732" marT="12366" marB="12366">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r>
              <a:tr h="474570">
                <a:tc>
                  <a:txBody>
                    <a:bodyPr/>
                    <a:lstStyle/>
                    <a:p>
                      <a:pPr fontAlgn="t"/>
                      <a:r>
                        <a:rPr lang="en-US" sz="1600"/>
                        <a:t>/lib</a:t>
                      </a:r>
                    </a:p>
                  </a:txBody>
                  <a:tcPr marL="24732" marR="24732" marT="12366" marB="12366">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fontAlgn="t"/>
                      <a:r>
                        <a:rPr lang="en-US" sz="1600"/>
                        <a:t>Important system software libraries are stored here. You should never need to delve into this world of the unknown.</a:t>
                      </a:r>
                    </a:p>
                  </a:txBody>
                  <a:tcPr marL="24732" marR="24732" marT="12366" marB="12366">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r>
              <a:tr h="474570">
                <a:tc>
                  <a:txBody>
                    <a:bodyPr/>
                    <a:lstStyle/>
                    <a:p>
                      <a:pPr fontAlgn="t"/>
                      <a:r>
                        <a:rPr lang="en-US" sz="1600"/>
                        <a:t>/media</a:t>
                      </a:r>
                    </a:p>
                  </a:txBody>
                  <a:tcPr marL="24732" marR="24732" marT="12366" marB="12366">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fontAlgn="t"/>
                      <a:r>
                        <a:rPr lang="en-US" sz="1600"/>
                        <a:t>Media devices such as CD drives and USB sticks are referenced here when they are plugged in. More on this later.</a:t>
                      </a:r>
                    </a:p>
                  </a:txBody>
                  <a:tcPr marL="24732" marR="24732" marT="12366" marB="12366">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r>
              <a:tr h="296313">
                <a:tc>
                  <a:txBody>
                    <a:bodyPr/>
                    <a:lstStyle/>
                    <a:p>
                      <a:pPr fontAlgn="t"/>
                      <a:r>
                        <a:rPr lang="en-US" sz="1600"/>
                        <a:t>/mnt</a:t>
                      </a:r>
                    </a:p>
                  </a:txBody>
                  <a:tcPr marL="24732" marR="24732" marT="12366" marB="12366">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fontAlgn="t"/>
                      <a:r>
                        <a:rPr lang="en-US" sz="1600"/>
                        <a:t>Other devices can be mounted too. Again, more on this later.</a:t>
                      </a:r>
                    </a:p>
                  </a:txBody>
                  <a:tcPr marL="24732" marR="24732" marT="12366" marB="12366">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r>
              <a:tr h="652826">
                <a:tc>
                  <a:txBody>
                    <a:bodyPr/>
                    <a:lstStyle/>
                    <a:p>
                      <a:pPr fontAlgn="t"/>
                      <a:r>
                        <a:rPr lang="en-US" sz="1600"/>
                        <a:t>/opt</a:t>
                      </a:r>
                    </a:p>
                  </a:txBody>
                  <a:tcPr marL="24732" marR="24732" marT="12366" marB="12366">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fontAlgn="t"/>
                      <a:r>
                        <a:rPr lang="en-US" sz="1600" dirty="0"/>
                        <a:t>Optional software can be installed here. This folder is usually used when you want to build your own software. If you don’t build your own software, you ignore this folder.</a:t>
                      </a:r>
                    </a:p>
                  </a:txBody>
                  <a:tcPr marL="24732" marR="24732" marT="12366" marB="12366">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r>
              <a:tr h="296313">
                <a:tc>
                  <a:txBody>
                    <a:bodyPr/>
                    <a:lstStyle/>
                    <a:p>
                      <a:pPr fontAlgn="t"/>
                      <a:r>
                        <a:rPr lang="en-US" sz="1600"/>
                        <a:t>/proc/sys</a:t>
                      </a:r>
                    </a:p>
                  </a:txBody>
                  <a:tcPr marL="24732" marR="24732" marT="12366" marB="12366">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fontAlgn="t"/>
                      <a:r>
                        <a:rPr lang="en-US" sz="1600"/>
                        <a:t>Information about the current running status of the system is stored here.</a:t>
                      </a:r>
                    </a:p>
                  </a:txBody>
                  <a:tcPr marL="24732" marR="24732" marT="12366" marB="12366">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r>
              <a:tr h="207184">
                <a:tc>
                  <a:txBody>
                    <a:bodyPr/>
                    <a:lstStyle/>
                    <a:p>
                      <a:pPr fontAlgn="t"/>
                      <a:r>
                        <a:rPr lang="en-US" sz="1600"/>
                        <a:t>/root</a:t>
                      </a:r>
                    </a:p>
                  </a:txBody>
                  <a:tcPr marL="24732" marR="24732" marT="12366" marB="12366">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fontAlgn="t"/>
                      <a:r>
                        <a:rPr lang="en-US" sz="1600"/>
                        <a:t>This is the home directory for the main superuser.</a:t>
                      </a:r>
                    </a:p>
                  </a:txBody>
                  <a:tcPr marL="24732" marR="24732" marT="12366" marB="12366">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r>
              <a:tr h="296313">
                <a:tc>
                  <a:txBody>
                    <a:bodyPr/>
                    <a:lstStyle/>
                    <a:p>
                      <a:pPr fontAlgn="t"/>
                      <a:r>
                        <a:rPr lang="en-US" sz="1600"/>
                        <a:t>/bin</a:t>
                      </a:r>
                    </a:p>
                  </a:txBody>
                  <a:tcPr marL="24732" marR="24732" marT="12366" marB="12366">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fontAlgn="t"/>
                      <a:r>
                        <a:rPr lang="en-US" sz="1600"/>
                        <a:t>Software that is vital for the system to be able to boot is stored here.</a:t>
                      </a:r>
                    </a:p>
                  </a:txBody>
                  <a:tcPr marL="24732" marR="24732" marT="12366" marB="12366">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r>
              <a:tr h="296313">
                <a:tc>
                  <a:txBody>
                    <a:bodyPr/>
                    <a:lstStyle/>
                    <a:p>
                      <a:pPr fontAlgn="t"/>
                      <a:r>
                        <a:rPr lang="en-US" sz="1600"/>
                        <a:t>/sbin</a:t>
                      </a:r>
                    </a:p>
                  </a:txBody>
                  <a:tcPr marL="24732" marR="24732" marT="12366" marB="12366">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fontAlgn="t"/>
                      <a:r>
                        <a:rPr lang="en-US" sz="1600"/>
                        <a:t>Software that should be run only by the superuser is stored here.</a:t>
                      </a:r>
                    </a:p>
                  </a:txBody>
                  <a:tcPr marL="24732" marR="24732" marT="12366" marB="12366">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r>
              <a:tr h="207184">
                <a:tc>
                  <a:txBody>
                    <a:bodyPr/>
                    <a:lstStyle/>
                    <a:p>
                      <a:pPr fontAlgn="t"/>
                      <a:r>
                        <a:rPr lang="en-US" sz="1600"/>
                        <a:t>/usr</a:t>
                      </a:r>
                    </a:p>
                  </a:txBody>
                  <a:tcPr marL="24732" marR="24732" marT="12366" marB="12366">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fontAlgn="t"/>
                      <a:r>
                        <a:rPr lang="en-US" sz="1600"/>
                        <a:t>General software is installed here.</a:t>
                      </a:r>
                    </a:p>
                  </a:txBody>
                  <a:tcPr marL="24732" marR="24732" marT="12366" marB="12366">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r>
              <a:tr h="296313">
                <a:tc>
                  <a:txBody>
                    <a:bodyPr/>
                    <a:lstStyle/>
                    <a:p>
                      <a:pPr fontAlgn="t"/>
                      <a:r>
                        <a:rPr lang="en-US" sz="1600"/>
                        <a:t>/var</a:t>
                      </a:r>
                    </a:p>
                  </a:txBody>
                  <a:tcPr marL="24732" marR="24732" marT="12366" marB="12366">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fontAlgn="t"/>
                      <a:r>
                        <a:rPr lang="en-US" sz="1600" dirty="0"/>
                        <a:t>This folder contains log files about the software on your computer.</a:t>
                      </a:r>
                    </a:p>
                  </a:txBody>
                  <a:tcPr marL="24732" marR="24732" marT="12366" marB="12366">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708920"/>
            <a:ext cx="4644008" cy="144655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4400" dirty="0" smtClean="0">
                <a:latin typeface="Times New Roman" pitchFamily="18" charset="0"/>
                <a:cs typeface="Times New Roman" pitchFamily="18" charset="0"/>
              </a:rPr>
              <a:t>Basics of file system</a:t>
            </a:r>
          </a:p>
        </p:txBody>
      </p:sp>
    </p:spTree>
    <p:extLst>
      <p:ext uri="{BB962C8B-B14F-4D97-AF65-F5344CB8AC3E}">
        <p14:creationId xmlns="" xmlns:p14="http://schemas.microsoft.com/office/powerpoint/2010/main" val="3531927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708920"/>
            <a:ext cx="4644008" cy="769441"/>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4400" dirty="0" err="1" smtClean="0">
                <a:latin typeface="Times New Roman" pitchFamily="18" charset="0"/>
                <a:cs typeface="Times New Roman" pitchFamily="18" charset="0"/>
              </a:rPr>
              <a:t>Kernal</a:t>
            </a:r>
            <a:r>
              <a:rPr lang="en-US" sz="4400" dirty="0" smtClean="0">
                <a:latin typeface="Times New Roman" pitchFamily="18" charset="0"/>
                <a:cs typeface="Times New Roman" pitchFamily="18" charset="0"/>
              </a:rPr>
              <a:t> Architecture</a:t>
            </a:r>
            <a:endParaRPr lang="en-US" sz="40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endParaRPr>
          </a:p>
        </p:txBody>
      </p:sp>
    </p:spTree>
    <p:extLst>
      <p:ext uri="{BB962C8B-B14F-4D97-AF65-F5344CB8AC3E}">
        <p14:creationId xmlns="" xmlns:p14="http://schemas.microsoft.com/office/powerpoint/2010/main" val="3531927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How files are stored on hard disk</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None/>
            </a:pP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When your computer stores </a:t>
            </a:r>
            <a:r>
              <a:rPr lang="en-US" sz="2400" b="1" dirty="0">
                <a:latin typeface="Times New Roman" pitchFamily="18" charset="0"/>
                <a:cs typeface="Times New Roman" pitchFamily="18" charset="0"/>
              </a:rPr>
              <a:t>data</a:t>
            </a:r>
            <a:r>
              <a:rPr lang="en-US" sz="2400" dirty="0">
                <a:latin typeface="Times New Roman" pitchFamily="18" charset="0"/>
                <a:cs typeface="Times New Roman" pitchFamily="18" charset="0"/>
              </a:rPr>
              <a:t> on its hard drive, it doesn't just throw magnetized nails into a box, all jumbled up together. The </a:t>
            </a:r>
            <a:r>
              <a:rPr lang="en-US" sz="2400" b="1" dirty="0">
                <a:latin typeface="Times New Roman" pitchFamily="18" charset="0"/>
                <a:cs typeface="Times New Roman" pitchFamily="18" charset="0"/>
              </a:rPr>
              <a:t>data</a:t>
            </a:r>
            <a:r>
              <a:rPr lang="en-US" sz="2400" dirty="0">
                <a:latin typeface="Times New Roman" pitchFamily="18" charset="0"/>
                <a:cs typeface="Times New Roman" pitchFamily="18" charset="0"/>
              </a:rPr>
              <a:t> is </a:t>
            </a:r>
            <a:r>
              <a:rPr lang="en-US" sz="2400" b="1" dirty="0">
                <a:latin typeface="Times New Roman" pitchFamily="18" charset="0"/>
                <a:cs typeface="Times New Roman" pitchFamily="18" charset="0"/>
              </a:rPr>
              <a:t>stored</a:t>
            </a:r>
            <a:r>
              <a:rPr lang="en-US" sz="2400" dirty="0">
                <a:latin typeface="Times New Roman" pitchFamily="18" charset="0"/>
                <a:cs typeface="Times New Roman" pitchFamily="18" charset="0"/>
              </a:rPr>
              <a:t> in a very orderly pattern on each platter. Bits of </a:t>
            </a:r>
            <a:r>
              <a:rPr lang="en-US" sz="2400" b="1" dirty="0">
                <a:latin typeface="Times New Roman" pitchFamily="18" charset="0"/>
                <a:cs typeface="Times New Roman" pitchFamily="18" charset="0"/>
              </a:rPr>
              <a:t>data</a:t>
            </a:r>
            <a:r>
              <a:rPr lang="en-US" sz="2400" dirty="0">
                <a:latin typeface="Times New Roman" pitchFamily="18" charset="0"/>
                <a:cs typeface="Times New Roman" pitchFamily="18" charset="0"/>
              </a:rPr>
              <a:t> are arranged in concentric, circular paths called tracks. Each track is broken up into smaller areas called sectors.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Types of file system</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381000" y="1219200"/>
            <a:ext cx="8229600" cy="4525963"/>
          </a:xfrm>
        </p:spPr>
        <p:txBody>
          <a:bodyPr>
            <a:normAutofit/>
          </a:bodyPr>
          <a:lstStyle/>
          <a:p>
            <a:pPr>
              <a:buNone/>
            </a:pPr>
            <a:r>
              <a:rPr lang="en-US" sz="2400" b="1" dirty="0" smtClean="0">
                <a:latin typeface="Times New Roman" pitchFamily="18" charset="0"/>
                <a:cs typeface="Times New Roman" pitchFamily="18" charset="0"/>
              </a:rPr>
              <a:t>Ext2</a:t>
            </a:r>
          </a:p>
          <a:p>
            <a:r>
              <a:rPr lang="en-US" sz="2400" b="1" dirty="0">
                <a:latin typeface="Times New Roman" pitchFamily="18" charset="0"/>
                <a:cs typeface="Times New Roman" pitchFamily="18" charset="0"/>
              </a:rPr>
              <a:t>Ext2</a:t>
            </a:r>
            <a:r>
              <a:rPr lang="en-US" sz="2400" dirty="0">
                <a:latin typeface="Times New Roman" pitchFamily="18" charset="0"/>
                <a:cs typeface="Times New Roman" pitchFamily="18" charset="0"/>
              </a:rPr>
              <a:t>Ext2 stands for second extended file system.</a:t>
            </a:r>
          </a:p>
          <a:p>
            <a:r>
              <a:rPr lang="en-US" sz="2400" dirty="0">
                <a:latin typeface="Times New Roman" pitchFamily="18" charset="0"/>
                <a:cs typeface="Times New Roman" pitchFamily="18" charset="0"/>
              </a:rPr>
              <a:t>It was introduced in 1993. Developed by </a:t>
            </a:r>
            <a:r>
              <a:rPr lang="en-US" sz="2400" dirty="0" err="1">
                <a:latin typeface="Times New Roman" pitchFamily="18" charset="0"/>
                <a:cs typeface="Times New Roman" pitchFamily="18" charset="0"/>
              </a:rPr>
              <a:t>Rémy</a:t>
            </a:r>
            <a:r>
              <a:rPr lang="en-US" sz="2400" dirty="0">
                <a:latin typeface="Times New Roman" pitchFamily="18" charset="0"/>
                <a:cs typeface="Times New Roman" pitchFamily="18" charset="0"/>
              </a:rPr>
              <a:t> Card.</a:t>
            </a:r>
          </a:p>
          <a:p>
            <a:r>
              <a:rPr lang="en-US" sz="2400" dirty="0">
                <a:latin typeface="Times New Roman" pitchFamily="18" charset="0"/>
                <a:cs typeface="Times New Roman" pitchFamily="18" charset="0"/>
              </a:rPr>
              <a:t>This was developed to overcome the limitation of the original ext file system.</a:t>
            </a:r>
          </a:p>
          <a:p>
            <a:r>
              <a:rPr lang="en-US" sz="2400" dirty="0">
                <a:latin typeface="Times New Roman" pitchFamily="18" charset="0"/>
                <a:cs typeface="Times New Roman" pitchFamily="18" charset="0"/>
              </a:rPr>
              <a:t>Ext2 does not have journaling feature.</a:t>
            </a:r>
          </a:p>
          <a:p>
            <a:r>
              <a:rPr lang="en-US" sz="2400" dirty="0">
                <a:latin typeface="Times New Roman" pitchFamily="18" charset="0"/>
                <a:cs typeface="Times New Roman" pitchFamily="18" charset="0"/>
              </a:rPr>
              <a:t>On flash drives, </a:t>
            </a:r>
            <a:r>
              <a:rPr lang="en-US" sz="2400" dirty="0" err="1">
                <a:latin typeface="Times New Roman" pitchFamily="18" charset="0"/>
                <a:cs typeface="Times New Roman" pitchFamily="18" charset="0"/>
              </a:rPr>
              <a:t>usb</a:t>
            </a:r>
            <a:r>
              <a:rPr lang="en-US" sz="2400" dirty="0">
                <a:latin typeface="Times New Roman" pitchFamily="18" charset="0"/>
                <a:cs typeface="Times New Roman" pitchFamily="18" charset="0"/>
              </a:rPr>
              <a:t> drives, ext2 is recommended, as it doesn’t need to do the over head of journaling.</a:t>
            </a:r>
          </a:p>
          <a:p>
            <a:r>
              <a:rPr lang="en-US" sz="2400" dirty="0">
                <a:latin typeface="Times New Roman" pitchFamily="18" charset="0"/>
                <a:cs typeface="Times New Roman" pitchFamily="18" charset="0"/>
              </a:rPr>
              <a:t>Maximum individual file size can be from 16 GB to 2 </a:t>
            </a:r>
            <a:r>
              <a:rPr lang="en-US" sz="2400" dirty="0" smtClean="0">
                <a:latin typeface="Times New Roman" pitchFamily="18" charset="0"/>
                <a:cs typeface="Times New Roman" pitchFamily="18" charset="0"/>
              </a:rPr>
              <a:t>TB</a:t>
            </a:r>
          </a:p>
          <a:p>
            <a:pPr>
              <a:buNone/>
            </a:pPr>
            <a:endParaRPr lang="en-US" sz="2000" b="1" dirty="0" smtClean="0">
              <a:latin typeface="Times New Roman" pitchFamily="18" charset="0"/>
              <a:cs typeface="Times New Roman" pitchFamily="18" charset="0"/>
            </a:endParaRPr>
          </a:p>
          <a:p>
            <a:pPr>
              <a:buNone/>
            </a:pPr>
            <a:endParaRPr lang="en-US" sz="2400" dirty="0" smtClean="0">
              <a:latin typeface="Times New Roman" pitchFamily="18"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latin typeface="Times New Roman" pitchFamily="18" charset="0"/>
                <a:cs typeface="Times New Roman" pitchFamily="18" charset="0"/>
              </a:rPr>
              <a:t>Types of file system cont..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381000" y="914400"/>
            <a:ext cx="8229600" cy="4525963"/>
          </a:xfrm>
        </p:spPr>
        <p:txBody>
          <a:bodyPr>
            <a:noAutofit/>
          </a:bodyPr>
          <a:lstStyle/>
          <a:p>
            <a:pPr>
              <a:buNone/>
            </a:pPr>
            <a:r>
              <a:rPr lang="en-US" sz="2000" b="1" dirty="0" smtClean="0">
                <a:latin typeface="Times New Roman" pitchFamily="18" charset="0"/>
                <a:cs typeface="Times New Roman" pitchFamily="18" charset="0"/>
              </a:rPr>
              <a:t>Ext3</a:t>
            </a:r>
          </a:p>
          <a:p>
            <a:r>
              <a:rPr lang="en-US" sz="2000" dirty="0" smtClean="0">
                <a:latin typeface="Times New Roman" pitchFamily="18" charset="0"/>
                <a:cs typeface="Times New Roman" pitchFamily="18" charset="0"/>
              </a:rPr>
              <a:t>Ext3 </a:t>
            </a:r>
            <a:r>
              <a:rPr lang="en-US" sz="2000" dirty="0">
                <a:latin typeface="Times New Roman" pitchFamily="18" charset="0"/>
                <a:cs typeface="Times New Roman" pitchFamily="18" charset="0"/>
              </a:rPr>
              <a:t>stands for third extended file system.</a:t>
            </a:r>
          </a:p>
          <a:p>
            <a:r>
              <a:rPr lang="en-US" sz="2000" dirty="0">
                <a:latin typeface="Times New Roman" pitchFamily="18" charset="0"/>
                <a:cs typeface="Times New Roman" pitchFamily="18" charset="0"/>
              </a:rPr>
              <a:t>It was introduced in 2001. Developed by Stephen </a:t>
            </a:r>
            <a:r>
              <a:rPr lang="en-US" sz="2000" dirty="0" err="1">
                <a:latin typeface="Times New Roman" pitchFamily="18" charset="0"/>
                <a:cs typeface="Times New Roman" pitchFamily="18" charset="0"/>
              </a:rPr>
              <a:t>Tweedie</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The main benefit of ext3 is that it allows journaling.</a:t>
            </a:r>
          </a:p>
          <a:p>
            <a:r>
              <a:rPr lang="en-US" sz="2000" dirty="0">
                <a:latin typeface="Times New Roman" pitchFamily="18" charset="0"/>
                <a:cs typeface="Times New Roman" pitchFamily="18" charset="0"/>
              </a:rPr>
              <a:t>Journaling has a dedicated area in the file system, where all the  changes are tracked. When the system crashes, the possibility of file  system corruption is less because of journaling.</a:t>
            </a:r>
          </a:p>
          <a:p>
            <a:r>
              <a:rPr lang="en-US" sz="2000" dirty="0">
                <a:latin typeface="Times New Roman" pitchFamily="18" charset="0"/>
                <a:cs typeface="Times New Roman" pitchFamily="18" charset="0"/>
              </a:rPr>
              <a:t>Maximum individual file size can be from 16 GB to 2 </a:t>
            </a:r>
            <a:r>
              <a:rPr lang="en-US" sz="2000" dirty="0" smtClean="0">
                <a:latin typeface="Times New Roman" pitchFamily="18" charset="0"/>
                <a:cs typeface="Times New Roman" pitchFamily="18" charset="0"/>
              </a:rPr>
              <a:t>TB</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There are three types of journaling available in ext3 file system.</a:t>
            </a:r>
          </a:p>
          <a:p>
            <a:pPr lvl="1"/>
            <a:r>
              <a:rPr lang="en-US" sz="1800" dirty="0">
                <a:latin typeface="Times New Roman" pitchFamily="18" charset="0"/>
                <a:cs typeface="Times New Roman" pitchFamily="18" charset="0"/>
              </a:rPr>
              <a:t>Journal – Metadata and content are saved in the journal.</a:t>
            </a:r>
          </a:p>
          <a:p>
            <a:pPr lvl="1"/>
            <a:r>
              <a:rPr lang="en-US" sz="1800" dirty="0">
                <a:latin typeface="Times New Roman" pitchFamily="18" charset="0"/>
                <a:cs typeface="Times New Roman" pitchFamily="18" charset="0"/>
              </a:rPr>
              <a:t>Ordered – Only metadata is saved in the journal. Metadata are  </a:t>
            </a:r>
            <a:r>
              <a:rPr lang="en-US" sz="1800" dirty="0" err="1">
                <a:latin typeface="Times New Roman" pitchFamily="18" charset="0"/>
                <a:cs typeface="Times New Roman" pitchFamily="18" charset="0"/>
              </a:rPr>
              <a:t>journaled</a:t>
            </a:r>
            <a:r>
              <a:rPr lang="en-US" sz="1800" dirty="0">
                <a:latin typeface="Times New Roman" pitchFamily="18" charset="0"/>
                <a:cs typeface="Times New Roman" pitchFamily="18" charset="0"/>
              </a:rPr>
              <a:t> only after writing the content to disk. This is the default.</a:t>
            </a:r>
          </a:p>
          <a:p>
            <a:pPr lvl="1"/>
            <a:r>
              <a:rPr lang="en-US" sz="1800" dirty="0" err="1">
                <a:latin typeface="Times New Roman" pitchFamily="18" charset="0"/>
                <a:cs typeface="Times New Roman" pitchFamily="18" charset="0"/>
              </a:rPr>
              <a:t>Writeback</a:t>
            </a:r>
            <a:r>
              <a:rPr lang="en-US" sz="1800" dirty="0">
                <a:latin typeface="Times New Roman" pitchFamily="18" charset="0"/>
                <a:cs typeface="Times New Roman" pitchFamily="18" charset="0"/>
              </a:rPr>
              <a:t> – Only metadata is saved in the journal. Metadata might be  </a:t>
            </a:r>
            <a:r>
              <a:rPr lang="en-US" sz="1800" dirty="0" err="1">
                <a:latin typeface="Times New Roman" pitchFamily="18" charset="0"/>
                <a:cs typeface="Times New Roman" pitchFamily="18" charset="0"/>
              </a:rPr>
              <a:t>journaled</a:t>
            </a:r>
            <a:r>
              <a:rPr lang="en-US" sz="1800" dirty="0">
                <a:latin typeface="Times New Roman" pitchFamily="18" charset="0"/>
                <a:cs typeface="Times New Roman" pitchFamily="18" charset="0"/>
              </a:rPr>
              <a:t> either before or after the content is written to the disk.</a:t>
            </a:r>
          </a:p>
          <a:p>
            <a:r>
              <a:rPr lang="en-US" sz="2000" dirty="0">
                <a:latin typeface="Times New Roman" pitchFamily="18" charset="0"/>
                <a:cs typeface="Times New Roman" pitchFamily="18" charset="0"/>
              </a:rPr>
              <a:t>You can convert a ext2 file system to ext3 file system directly (without backup/restore</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Types of file system cont..</a:t>
            </a:r>
            <a:endParaRPr lang="en-US" dirty="0"/>
          </a:p>
        </p:txBody>
      </p:sp>
      <p:sp>
        <p:nvSpPr>
          <p:cNvPr id="3" name="Content Placeholder 2"/>
          <p:cNvSpPr>
            <a:spLocks noGrp="1"/>
          </p:cNvSpPr>
          <p:nvPr>
            <p:ph idx="1"/>
          </p:nvPr>
        </p:nvSpPr>
        <p:spPr/>
        <p:txBody>
          <a:bodyPr>
            <a:noAutofit/>
          </a:bodyPr>
          <a:lstStyle/>
          <a:p>
            <a:pPr>
              <a:buNone/>
            </a:pPr>
            <a:r>
              <a:rPr lang="en-US" sz="2000" b="1" dirty="0" smtClean="0">
                <a:latin typeface="Times New Roman" pitchFamily="18" charset="0"/>
                <a:cs typeface="Times New Roman" pitchFamily="18" charset="0"/>
              </a:rPr>
              <a:t>Ext4</a:t>
            </a:r>
          </a:p>
          <a:p>
            <a:r>
              <a:rPr lang="en-US" sz="2000" dirty="0" smtClean="0">
                <a:latin typeface="Times New Roman" pitchFamily="18" charset="0"/>
                <a:cs typeface="Times New Roman" pitchFamily="18" charset="0"/>
              </a:rPr>
              <a:t>Ext4 </a:t>
            </a:r>
            <a:r>
              <a:rPr lang="en-US" sz="2000" dirty="0">
                <a:latin typeface="Times New Roman" pitchFamily="18" charset="0"/>
                <a:cs typeface="Times New Roman" pitchFamily="18" charset="0"/>
              </a:rPr>
              <a:t>stands for fourth extended file system.</a:t>
            </a:r>
          </a:p>
          <a:p>
            <a:r>
              <a:rPr lang="en-US" sz="2000" dirty="0">
                <a:latin typeface="Times New Roman" pitchFamily="18" charset="0"/>
                <a:cs typeface="Times New Roman" pitchFamily="18" charset="0"/>
              </a:rPr>
              <a:t>It was introduced in 2008</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Maximum individual file size can be from 16 GB to 16 </a:t>
            </a:r>
            <a:r>
              <a:rPr lang="en-US" sz="2000" dirty="0" smtClean="0">
                <a:latin typeface="Times New Roman" pitchFamily="18" charset="0"/>
                <a:cs typeface="Times New Roman" pitchFamily="18" charset="0"/>
              </a:rPr>
              <a:t>TB</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Directory can contain a maximum of 64,000 subdirectories (as opposed to 32,000 in ext3)</a:t>
            </a:r>
          </a:p>
          <a:p>
            <a:r>
              <a:rPr lang="en-US" sz="2000" dirty="0">
                <a:latin typeface="Times New Roman" pitchFamily="18" charset="0"/>
                <a:cs typeface="Times New Roman" pitchFamily="18" charset="0"/>
              </a:rPr>
              <a:t>You can also mount an existing ext3 </a:t>
            </a:r>
            <a:r>
              <a:rPr lang="en-US" sz="2000" dirty="0" err="1">
                <a:latin typeface="Times New Roman" pitchFamily="18" charset="0"/>
                <a:cs typeface="Times New Roman" pitchFamily="18" charset="0"/>
              </a:rPr>
              <a:t>fs</a:t>
            </a:r>
            <a:r>
              <a:rPr lang="en-US" sz="2000" dirty="0">
                <a:latin typeface="Times New Roman" pitchFamily="18" charset="0"/>
                <a:cs typeface="Times New Roman" pitchFamily="18" charset="0"/>
              </a:rPr>
              <a:t> as ext4 </a:t>
            </a:r>
            <a:r>
              <a:rPr lang="en-US" sz="2000" dirty="0" err="1">
                <a:latin typeface="Times New Roman" pitchFamily="18" charset="0"/>
                <a:cs typeface="Times New Roman" pitchFamily="18" charset="0"/>
              </a:rPr>
              <a:t>fs</a:t>
            </a:r>
            <a:r>
              <a:rPr lang="en-US" sz="2000" dirty="0">
                <a:latin typeface="Times New Roman" pitchFamily="18" charset="0"/>
                <a:cs typeface="Times New Roman" pitchFamily="18" charset="0"/>
              </a:rPr>
              <a:t> (without having to upgrade it).</a:t>
            </a:r>
          </a:p>
          <a:p>
            <a:r>
              <a:rPr lang="en-US" sz="2000" dirty="0">
                <a:latin typeface="Times New Roman" pitchFamily="18" charset="0"/>
                <a:cs typeface="Times New Roman" pitchFamily="18" charset="0"/>
              </a:rPr>
              <a:t>Several other new features are introduced in ext4: </a:t>
            </a:r>
            <a:r>
              <a:rPr lang="en-US" sz="2000" dirty="0" err="1">
                <a:latin typeface="Times New Roman" pitchFamily="18" charset="0"/>
                <a:cs typeface="Times New Roman" pitchFamily="18" charset="0"/>
              </a:rPr>
              <a:t>multiblock</a:t>
            </a:r>
            <a:r>
              <a:rPr lang="en-US" sz="2000" dirty="0">
                <a:latin typeface="Times New Roman" pitchFamily="18" charset="0"/>
                <a:cs typeface="Times New Roman" pitchFamily="18" charset="0"/>
              </a:rPr>
              <a:t>  allocation, delayed allocation, journal checksum. fast </a:t>
            </a:r>
            <a:r>
              <a:rPr lang="en-US" sz="2000" dirty="0" err="1">
                <a:latin typeface="Times New Roman" pitchFamily="18" charset="0"/>
                <a:cs typeface="Times New Roman" pitchFamily="18" charset="0"/>
              </a:rPr>
              <a:t>fsck</a:t>
            </a:r>
            <a:r>
              <a:rPr lang="en-US" sz="2000" dirty="0">
                <a:latin typeface="Times New Roman" pitchFamily="18" charset="0"/>
                <a:cs typeface="Times New Roman" pitchFamily="18" charset="0"/>
              </a:rPr>
              <a:t>, etc</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In ext4, you also have the option of turning the journaling feature “off</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Disk partitioning</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None/>
            </a:pPr>
            <a:r>
              <a:rPr lang="en-US" dirty="0" smtClean="0"/>
              <a:t>	</a:t>
            </a:r>
            <a:r>
              <a:rPr lang="en-US" sz="2400" dirty="0" smtClean="0">
                <a:latin typeface="Times New Roman" pitchFamily="18" charset="0"/>
                <a:cs typeface="Times New Roman" pitchFamily="18" charset="0"/>
              </a:rPr>
              <a:t>A </a:t>
            </a:r>
            <a:r>
              <a:rPr lang="en-US" sz="2400" dirty="0">
                <a:latin typeface="Times New Roman" pitchFamily="18" charset="0"/>
                <a:cs typeface="Times New Roman" pitchFamily="18" charset="0"/>
              </a:rPr>
              <a:t>hard disk can be divided into several </a:t>
            </a:r>
            <a:r>
              <a:rPr lang="en-US" sz="2400" b="1" dirty="0">
                <a:latin typeface="Times New Roman" pitchFamily="18" charset="0"/>
                <a:cs typeface="Times New Roman" pitchFamily="18" charset="0"/>
              </a:rPr>
              <a:t>partitions</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Each </a:t>
            </a:r>
            <a:r>
              <a:rPr lang="en-US" sz="2400" b="1" dirty="0" smtClean="0">
                <a:latin typeface="Times New Roman" pitchFamily="18" charset="0"/>
                <a:cs typeface="Times New Roman" pitchFamily="18" charset="0"/>
              </a:rPr>
              <a:t>partition</a:t>
            </a:r>
            <a:r>
              <a:rPr lang="en-US" sz="2400" dirty="0">
                <a:latin typeface="Times New Roman" pitchFamily="18" charset="0"/>
                <a:cs typeface="Times New Roman" pitchFamily="18" charset="0"/>
              </a:rPr>
              <a:t> functions as if it were a separate hard </a:t>
            </a:r>
            <a:r>
              <a:rPr lang="en-US" sz="2400" dirty="0" smtClean="0">
                <a:latin typeface="Times New Roman" pitchFamily="18" charset="0"/>
                <a:cs typeface="Times New Roman" pitchFamily="18" charset="0"/>
              </a:rPr>
              <a:t>disk . This </a:t>
            </a:r>
            <a:r>
              <a:rPr lang="en-US" sz="2400" dirty="0">
                <a:latin typeface="Times New Roman" pitchFamily="18" charset="0"/>
                <a:cs typeface="Times New Roman" pitchFamily="18" charset="0"/>
              </a:rPr>
              <a:t>way the two operating systems can co-exist peacefully on the same hard disk. Without </a:t>
            </a:r>
            <a:r>
              <a:rPr lang="en-US" sz="2400" b="1" dirty="0">
                <a:latin typeface="Times New Roman" pitchFamily="18" charset="0"/>
                <a:cs typeface="Times New Roman" pitchFamily="18" charset="0"/>
              </a:rPr>
              <a:t>partitions</a:t>
            </a:r>
            <a:r>
              <a:rPr lang="en-US" sz="2400" dirty="0">
                <a:latin typeface="Times New Roman" pitchFamily="18" charset="0"/>
                <a:cs typeface="Times New Roman" pitchFamily="18" charset="0"/>
              </a:rPr>
              <a:t> one would have to buy a hard disk for each operating system. Floppies are not usually </a:t>
            </a:r>
            <a:r>
              <a:rPr lang="en-US" sz="2400" b="1" dirty="0">
                <a:latin typeface="Times New Roman" pitchFamily="18" charset="0"/>
                <a:cs typeface="Times New Roman" pitchFamily="18" charset="0"/>
              </a:rPr>
              <a:t>partitioned</a:t>
            </a:r>
            <a:r>
              <a:rPr lang="en-US" sz="2400" dirty="0">
                <a:latin typeface="Times New Roman" pitchFamily="18" charset="0"/>
                <a:cs typeface="Times New Roman" pitchFamily="18" charset="0"/>
              </a:rPr>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Blocks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None/>
            </a:pPr>
            <a:r>
              <a:rPr lang="en-US" dirty="0" smtClean="0"/>
              <a:t>	</a:t>
            </a:r>
            <a:r>
              <a:rPr lang="en-US" dirty="0" smtClean="0">
                <a:latin typeface="Times New Roman" pitchFamily="18" charset="0"/>
                <a:cs typeface="Times New Roman" pitchFamily="18" charset="0"/>
              </a:rPr>
              <a:t>In </a:t>
            </a:r>
            <a:r>
              <a:rPr lang="en-US" dirty="0">
                <a:latin typeface="Times New Roman" pitchFamily="18" charset="0"/>
                <a:cs typeface="Times New Roman" pitchFamily="18" charset="0"/>
              </a:rPr>
              <a:t>simple, it's a way we write data on to Disks is called as file-system. There are many File-systems supported by </a:t>
            </a:r>
            <a:r>
              <a:rPr lang="en-US" b="1" dirty="0">
                <a:latin typeface="Times New Roman" pitchFamily="18" charset="0"/>
                <a:cs typeface="Times New Roman" pitchFamily="18" charset="0"/>
              </a:rPr>
              <a:t>Linux</a:t>
            </a:r>
            <a:r>
              <a:rPr lang="en-US" dirty="0">
                <a:latin typeface="Times New Roman" pitchFamily="18" charset="0"/>
                <a:cs typeface="Times New Roman" pitchFamily="18" charset="0"/>
              </a:rPr>
              <a:t>. What is </a:t>
            </a:r>
            <a:r>
              <a:rPr lang="en-US" b="1" dirty="0">
                <a:latin typeface="Times New Roman" pitchFamily="18" charset="0"/>
                <a:cs typeface="Times New Roman" pitchFamily="18" charset="0"/>
              </a:rPr>
              <a:t>block</a:t>
            </a:r>
            <a:r>
              <a:rPr lang="en-US" dirty="0">
                <a:latin typeface="Times New Roman" pitchFamily="18" charset="0"/>
                <a:cs typeface="Times New Roman" pitchFamily="18" charset="0"/>
              </a:rPr>
              <a:t> size in </a:t>
            </a:r>
            <a:r>
              <a:rPr lang="en-US" b="1" dirty="0">
                <a:latin typeface="Times New Roman" pitchFamily="18" charset="0"/>
                <a:cs typeface="Times New Roman" pitchFamily="18" charset="0"/>
              </a:rPr>
              <a:t>Linux</a:t>
            </a:r>
            <a:r>
              <a:rPr lang="en-US" dirty="0">
                <a:latin typeface="Times New Roman" pitchFamily="18" charset="0"/>
                <a:cs typeface="Times New Roman" pitchFamily="18" charset="0"/>
              </a:rPr>
              <a:t>? A </a:t>
            </a:r>
            <a:r>
              <a:rPr lang="en-US" b="1" dirty="0">
                <a:latin typeface="Times New Roman" pitchFamily="18" charset="0"/>
                <a:cs typeface="Times New Roman" pitchFamily="18" charset="0"/>
              </a:rPr>
              <a:t>block</a:t>
            </a:r>
            <a:r>
              <a:rPr lang="en-US" dirty="0">
                <a:latin typeface="Times New Roman" pitchFamily="18" charset="0"/>
                <a:cs typeface="Times New Roman" pitchFamily="18" charset="0"/>
              </a:rPr>
              <a:t> is a sequence of bit or Bytes with a fixed length </a:t>
            </a:r>
            <a:r>
              <a:rPr lang="en-US" dirty="0" err="1">
                <a:latin typeface="Times New Roman" pitchFamily="18" charset="0"/>
                <a:cs typeface="Times New Roman" pitchFamily="18" charset="0"/>
              </a:rPr>
              <a:t>ie</a:t>
            </a:r>
            <a:r>
              <a:rPr lang="en-US" dirty="0">
                <a:latin typeface="Times New Roman" pitchFamily="18" charset="0"/>
                <a:cs typeface="Times New Roman" pitchFamily="18" charset="0"/>
              </a:rPr>
              <a:t> 512 bytes, 4kB, 8kB, 16kB, 32kB etc.</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kernal architecture.png"/>
          <p:cNvPicPr>
            <a:picLocks noGrp="1" noChangeAspect="1"/>
          </p:cNvPicPr>
          <p:nvPr>
            <p:ph idx="1"/>
          </p:nvPr>
        </p:nvPicPr>
        <p:blipFill>
          <a:blip r:embed="rId2"/>
          <a:stretch>
            <a:fillRect/>
          </a:stretch>
        </p:blipFill>
        <p:spPr>
          <a:xfrm>
            <a:off x="0" y="0"/>
            <a:ext cx="8763000" cy="6657815"/>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708920"/>
            <a:ext cx="4644008" cy="144655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4400" dirty="0" smtClean="0">
                <a:latin typeface="Times New Roman" pitchFamily="18" charset="0"/>
                <a:cs typeface="Times New Roman" pitchFamily="18" charset="0"/>
              </a:rPr>
              <a:t>BOOTING PROCESS</a:t>
            </a:r>
            <a:endParaRPr lang="en-US" sz="40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endParaRPr>
          </a:p>
        </p:txBody>
      </p:sp>
    </p:spTree>
    <p:extLst>
      <p:ext uri="{BB962C8B-B14F-4D97-AF65-F5344CB8AC3E}">
        <p14:creationId xmlns="" xmlns:p14="http://schemas.microsoft.com/office/powerpoint/2010/main" val="3531927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itchFamily="18" charset="0"/>
                <a:cs typeface="Times New Roman" pitchFamily="18" charset="0"/>
              </a:rPr>
              <a:t>BIOS</a:t>
            </a:r>
            <a:endParaRPr lang="en-US" sz="3200"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8091237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OS LOADER</a:t>
            </a:r>
            <a:endParaRPr lang="en-US" sz="4000" b="1" dirty="0">
              <a:latin typeface="Times New Roman" pitchFamily="18" charset="0"/>
              <a:cs typeface="Times New Roman" pitchFamily="18" charset="0"/>
            </a:endParaRPr>
          </a:p>
        </p:txBody>
      </p:sp>
      <p:sp>
        <p:nvSpPr>
          <p:cNvPr id="7" name="Rectangle 6"/>
          <p:cNvSpPr/>
          <p:nvPr/>
        </p:nvSpPr>
        <p:spPr>
          <a:xfrm>
            <a:off x="395536" y="1196752"/>
            <a:ext cx="208823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atin typeface="Times New Roman" pitchFamily="18" charset="0"/>
                <a:cs typeface="Times New Roman" pitchFamily="18" charset="0"/>
              </a:rPr>
              <a:t>Boot Sector</a:t>
            </a:r>
            <a:endParaRPr lang="en-US" sz="2000" dirty="0">
              <a:latin typeface="Times New Roman" pitchFamily="18" charset="0"/>
              <a:cs typeface="Times New Roman" pitchFamily="18" charset="0"/>
            </a:endParaRPr>
          </a:p>
        </p:txBody>
      </p:sp>
      <p:sp>
        <p:nvSpPr>
          <p:cNvPr id="8" name="Rectangle 7"/>
          <p:cNvSpPr/>
          <p:nvPr/>
        </p:nvSpPr>
        <p:spPr>
          <a:xfrm>
            <a:off x="395536" y="2204864"/>
            <a:ext cx="2088232"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atin typeface="Times New Roman" pitchFamily="18" charset="0"/>
                <a:cs typeface="Times New Roman" pitchFamily="18" charset="0"/>
              </a:rPr>
              <a:t>Boot Manager</a:t>
            </a:r>
            <a:endParaRPr lang="en-US" sz="2000" dirty="0">
              <a:latin typeface="Times New Roman" pitchFamily="18" charset="0"/>
              <a:cs typeface="Times New Roman" pitchFamily="18" charset="0"/>
            </a:endParaRPr>
          </a:p>
        </p:txBody>
      </p:sp>
      <p:sp>
        <p:nvSpPr>
          <p:cNvPr id="9" name="Rectangle 8"/>
          <p:cNvSpPr/>
          <p:nvPr/>
        </p:nvSpPr>
        <p:spPr>
          <a:xfrm>
            <a:off x="395536" y="3429000"/>
            <a:ext cx="2088232"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atin typeface="Times New Roman" pitchFamily="18" charset="0"/>
                <a:cs typeface="Times New Roman" pitchFamily="18" charset="0"/>
              </a:rPr>
              <a:t>Boot Loader</a:t>
            </a:r>
          </a:p>
          <a:p>
            <a:pPr algn="ctr"/>
            <a:r>
              <a:rPr lang="en-US" sz="2000" dirty="0" smtClean="0">
                <a:latin typeface="Times New Roman" pitchFamily="18" charset="0"/>
                <a:cs typeface="Times New Roman" pitchFamily="18" charset="0"/>
              </a:rPr>
              <a:t>Winload.exe</a:t>
            </a:r>
            <a:endParaRPr lang="en-US" sz="2000" dirty="0">
              <a:latin typeface="Times New Roman" pitchFamily="18" charset="0"/>
              <a:cs typeface="Times New Roman" pitchFamily="18" charset="0"/>
            </a:endParaRPr>
          </a:p>
        </p:txBody>
      </p:sp>
      <p:sp>
        <p:nvSpPr>
          <p:cNvPr id="10" name="Rectangle 9"/>
          <p:cNvSpPr/>
          <p:nvPr/>
        </p:nvSpPr>
        <p:spPr>
          <a:xfrm>
            <a:off x="467544" y="4581128"/>
            <a:ext cx="2016224"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atin typeface="Times New Roman" pitchFamily="18" charset="0"/>
                <a:cs typeface="Times New Roman" pitchFamily="18" charset="0"/>
              </a:rPr>
              <a:t>Load </a:t>
            </a:r>
            <a:r>
              <a:rPr lang="en-US" sz="2000" dirty="0" err="1" smtClean="0">
                <a:latin typeface="Times New Roman" pitchFamily="18" charset="0"/>
                <a:cs typeface="Times New Roman" pitchFamily="18" charset="0"/>
              </a:rPr>
              <a:t>Kernal</a:t>
            </a:r>
            <a:endParaRPr lang="en-US" sz="2000" dirty="0" smtClean="0">
              <a:latin typeface="Times New Roman" pitchFamily="18" charset="0"/>
              <a:cs typeface="Times New Roman" pitchFamily="18" charset="0"/>
            </a:endParaRPr>
          </a:p>
          <a:p>
            <a:pPr algn="ctr"/>
            <a:r>
              <a:rPr lang="en-US" sz="2000" dirty="0" smtClean="0">
                <a:latin typeface="Times New Roman" pitchFamily="18" charset="0"/>
                <a:cs typeface="Times New Roman" pitchFamily="18" charset="0"/>
              </a:rPr>
              <a:t>Ntoskernal.exe</a:t>
            </a:r>
            <a:endParaRPr lang="en-US" sz="2000" dirty="0">
              <a:latin typeface="Times New Roman" pitchFamily="18" charset="0"/>
              <a:cs typeface="Times New Roman" pitchFamily="18" charset="0"/>
            </a:endParaRPr>
          </a:p>
        </p:txBody>
      </p:sp>
      <p:sp>
        <p:nvSpPr>
          <p:cNvPr id="11" name="Rectangle 10"/>
          <p:cNvSpPr/>
          <p:nvPr/>
        </p:nvSpPr>
        <p:spPr>
          <a:xfrm>
            <a:off x="6228184" y="4941168"/>
            <a:ext cx="2448272" cy="15121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atin typeface="Times New Roman" pitchFamily="18" charset="0"/>
                <a:cs typeface="Times New Roman" pitchFamily="18" charset="0"/>
              </a:rPr>
              <a:t>Phase 0</a:t>
            </a:r>
          </a:p>
          <a:p>
            <a:pPr algn="ctr"/>
            <a:r>
              <a:rPr lang="en-US" sz="2000" dirty="0" smtClean="0">
                <a:latin typeface="Times New Roman" pitchFamily="18" charset="0"/>
                <a:cs typeface="Times New Roman" pitchFamily="18" charset="0"/>
              </a:rPr>
              <a:t>Initialize </a:t>
            </a:r>
            <a:r>
              <a:rPr lang="en-US" sz="2000" dirty="0" err="1" smtClean="0">
                <a:latin typeface="Times New Roman" pitchFamily="18" charset="0"/>
                <a:cs typeface="Times New Roman" pitchFamily="18" charset="0"/>
              </a:rPr>
              <a:t>Kernal</a:t>
            </a:r>
            <a:endParaRPr lang="en-US" sz="2000" dirty="0" smtClean="0">
              <a:latin typeface="Times New Roman" pitchFamily="18" charset="0"/>
              <a:cs typeface="Times New Roman" pitchFamily="18" charset="0"/>
            </a:endParaRPr>
          </a:p>
          <a:p>
            <a:pPr algn="ctr"/>
            <a:r>
              <a:rPr lang="en-US" sz="2000" dirty="0" smtClean="0">
                <a:latin typeface="Times New Roman" pitchFamily="18" charset="0"/>
                <a:cs typeface="Times New Roman" pitchFamily="18" charset="0"/>
              </a:rPr>
              <a:t>Initialize Hal.dll</a:t>
            </a:r>
          </a:p>
          <a:p>
            <a:pPr algn="ctr"/>
            <a:r>
              <a:rPr lang="en-US" sz="2000" dirty="0" smtClean="0">
                <a:latin typeface="Times New Roman" pitchFamily="18" charset="0"/>
                <a:cs typeface="Times New Roman" pitchFamily="18" charset="0"/>
              </a:rPr>
              <a:t>Bootvid.dll</a:t>
            </a:r>
          </a:p>
          <a:p>
            <a:pPr algn="ctr"/>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sp>
        <p:nvSpPr>
          <p:cNvPr id="12" name="Rectangle 11"/>
          <p:cNvSpPr/>
          <p:nvPr/>
        </p:nvSpPr>
        <p:spPr>
          <a:xfrm>
            <a:off x="2483768" y="5777880"/>
            <a:ext cx="2448272"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atin typeface="Times New Roman" pitchFamily="18" charset="0"/>
                <a:cs typeface="Times New Roman" pitchFamily="18" charset="0"/>
              </a:rPr>
              <a:t>Phase 1</a:t>
            </a:r>
          </a:p>
          <a:p>
            <a:pPr algn="ctr"/>
            <a:r>
              <a:rPr lang="en-US" sz="2000" dirty="0" smtClean="0">
                <a:latin typeface="Times New Roman" pitchFamily="18" charset="0"/>
                <a:cs typeface="Times New Roman" pitchFamily="18" charset="0"/>
              </a:rPr>
              <a:t>System Drivers</a:t>
            </a:r>
            <a:endParaRPr lang="en-US" sz="2000" dirty="0">
              <a:latin typeface="Times New Roman" pitchFamily="18" charset="0"/>
              <a:cs typeface="Times New Roman" pitchFamily="18" charset="0"/>
            </a:endParaRPr>
          </a:p>
        </p:txBody>
      </p:sp>
      <p:cxnSp>
        <p:nvCxnSpPr>
          <p:cNvPr id="14" name="Straight Arrow Connector 13"/>
          <p:cNvCxnSpPr/>
          <p:nvPr/>
        </p:nvCxnSpPr>
        <p:spPr>
          <a:xfrm>
            <a:off x="2555776" y="5373216"/>
            <a:ext cx="374441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0" idx="3"/>
            <a:endCxn id="12" idx="1"/>
          </p:cNvCxnSpPr>
          <p:nvPr/>
        </p:nvCxnSpPr>
        <p:spPr>
          <a:xfrm>
            <a:off x="2483768" y="5013176"/>
            <a:ext cx="0" cy="13047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7" idx="2"/>
            <a:endCxn id="8" idx="0"/>
          </p:cNvCxnSpPr>
          <p:nvPr/>
        </p:nvCxnSpPr>
        <p:spPr>
          <a:xfrm>
            <a:off x="1439652" y="1916832"/>
            <a:ext cx="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2483768" y="4077072"/>
            <a:ext cx="28803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1475656" y="4293096"/>
            <a:ext cx="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1592052" y="2069232"/>
            <a:ext cx="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2771800" y="4005064"/>
            <a:ext cx="2088232"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Winresume.exe (If hibernation is enabled</a:t>
            </a:r>
            <a:endParaRPr lang="en-US" sz="1400" dirty="0">
              <a:latin typeface="Times New Roman" pitchFamily="18" charset="0"/>
              <a:cs typeface="Times New Roman" pitchFamily="18" charset="0"/>
            </a:endParaRPr>
          </a:p>
        </p:txBody>
      </p:sp>
    </p:spTree>
    <p:extLst>
      <p:ext uri="{BB962C8B-B14F-4D97-AF65-F5344CB8AC3E}">
        <p14:creationId xmlns="" xmlns:p14="http://schemas.microsoft.com/office/powerpoint/2010/main" val="13450872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itchFamily="18" charset="0"/>
                <a:cs typeface="Times New Roman" pitchFamily="18" charset="0"/>
              </a:rPr>
              <a:t>SESSION INITIALIZATION</a:t>
            </a:r>
            <a:endParaRPr lang="en-US" sz="3200" b="1"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36484716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latin typeface="Times New Roman" pitchFamily="18" charset="0"/>
                <a:cs typeface="Times New Roman" pitchFamily="18" charset="0"/>
              </a:rPr>
              <a:t>EXPLORER INITIALIZATION</a:t>
            </a:r>
            <a:endParaRPr lang="en-US" sz="2800" b="1"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nvPr>
        </p:nvGraphicFramePr>
        <p:xfrm>
          <a:off x="457200" y="1423317"/>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3581400" y="5715000"/>
            <a:ext cx="1981200" cy="400110"/>
          </a:xfrm>
          <a:prstGeom prst="rect">
            <a:avLst/>
          </a:prstGeom>
          <a:noFill/>
        </p:spPr>
        <p:txBody>
          <a:bodyPr wrap="square" rtlCol="0">
            <a:spAutoFit/>
          </a:bodyPr>
          <a:lstStyle/>
          <a:p>
            <a:r>
              <a:rPr lang="en-US" sz="2000" b="1" dirty="0" smtClean="0">
                <a:latin typeface="Times New Roman" pitchFamily="18" charset="0"/>
                <a:cs typeface="Times New Roman" pitchFamily="18" charset="0"/>
              </a:rPr>
              <a:t>Userinit.exe</a:t>
            </a:r>
            <a:endParaRPr lang="en-US" sz="2000" b="1" dirty="0">
              <a:latin typeface="Times New Roman" pitchFamily="18" charset="0"/>
              <a:cs typeface="Times New Roman" pitchFamily="18" charset="0"/>
            </a:endParaRPr>
          </a:p>
        </p:txBody>
      </p:sp>
      <p:sp>
        <p:nvSpPr>
          <p:cNvPr id="6" name="TextBox 5"/>
          <p:cNvSpPr txBox="1"/>
          <p:nvPr/>
        </p:nvSpPr>
        <p:spPr>
          <a:xfrm>
            <a:off x="4038600" y="3429000"/>
            <a:ext cx="1371600" cy="400110"/>
          </a:xfrm>
          <a:prstGeom prst="rect">
            <a:avLst/>
          </a:prstGeom>
          <a:noFill/>
        </p:spPr>
        <p:txBody>
          <a:bodyPr wrap="square" rtlCol="0">
            <a:spAutoFit/>
          </a:bodyPr>
          <a:lstStyle/>
          <a:p>
            <a:r>
              <a:rPr lang="en-US" sz="2000" b="1" dirty="0" smtClean="0">
                <a:latin typeface="Times New Roman" pitchFamily="18" charset="0"/>
                <a:cs typeface="Times New Roman" pitchFamily="18" charset="0"/>
              </a:rPr>
              <a:t>HKCU</a:t>
            </a:r>
            <a:endParaRPr lang="en-US" sz="2000" b="1" dirty="0">
              <a:latin typeface="Times New Roman" pitchFamily="18" charset="0"/>
              <a:cs typeface="Times New Roman" pitchFamily="18" charset="0"/>
            </a:endParaRPr>
          </a:p>
        </p:txBody>
      </p:sp>
      <p:sp>
        <p:nvSpPr>
          <p:cNvPr id="7" name="TextBox 6"/>
          <p:cNvSpPr txBox="1"/>
          <p:nvPr/>
        </p:nvSpPr>
        <p:spPr>
          <a:xfrm>
            <a:off x="7162800" y="3352800"/>
            <a:ext cx="1066800" cy="369332"/>
          </a:xfrm>
          <a:prstGeom prst="rect">
            <a:avLst/>
          </a:prstGeom>
          <a:noFill/>
        </p:spPr>
        <p:txBody>
          <a:bodyPr wrap="square" rtlCol="0">
            <a:spAutoFit/>
          </a:bodyPr>
          <a:lstStyle/>
          <a:p>
            <a:r>
              <a:rPr lang="en-US" b="1" dirty="0">
                <a:latin typeface="Times New Roman" pitchFamily="18" charset="0"/>
                <a:cs typeface="Times New Roman" pitchFamily="18" charset="0"/>
              </a:rPr>
              <a:t>d</a:t>
            </a:r>
            <a:r>
              <a:rPr lang="en-US" b="1" dirty="0" smtClean="0">
                <a:latin typeface="Times New Roman" pitchFamily="18" charset="0"/>
                <a:cs typeface="Times New Roman" pitchFamily="18" charset="0"/>
              </a:rPr>
              <a:t>wm.exe</a:t>
            </a:r>
            <a:endParaRPr lang="en-US" b="1" dirty="0">
              <a:latin typeface="Times New Roman" pitchFamily="18" charset="0"/>
              <a:cs typeface="Times New Roman" pitchFamily="18" charset="0"/>
            </a:endParaRPr>
          </a:p>
        </p:txBody>
      </p:sp>
    </p:spTree>
    <p:extLst>
      <p:ext uri="{BB962C8B-B14F-4D97-AF65-F5344CB8AC3E}">
        <p14:creationId xmlns="" xmlns:p14="http://schemas.microsoft.com/office/powerpoint/2010/main" val="39538566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685800"/>
            <a:ext cx="4495800" cy="646331"/>
          </a:xfrm>
          <a:prstGeom prst="rect">
            <a:avLst/>
          </a:prstGeom>
          <a:noFill/>
        </p:spPr>
        <p:txBody>
          <a:bodyPr wrap="square" rtlCol="0">
            <a:spAutoFit/>
          </a:bodyPr>
          <a:lstStyle/>
          <a:p>
            <a:r>
              <a:rPr lang="en-US" sz="3600" dirty="0" smtClean="0">
                <a:solidFill>
                  <a:schemeClr val="accent1"/>
                </a:solidFill>
                <a:latin typeface="Times New Roman" pitchFamily="18" charset="0"/>
                <a:cs typeface="Times New Roman" pitchFamily="18" charset="0"/>
              </a:rPr>
              <a:t>SAFE BOOT OPTION</a:t>
            </a:r>
            <a:endParaRPr lang="en-US" sz="3600" dirty="0">
              <a:solidFill>
                <a:schemeClr val="accent1"/>
              </a:solidFill>
              <a:latin typeface="Times New Roman" pitchFamily="18" charset="0"/>
              <a:cs typeface="Times New Roman" pitchFamily="18" charset="0"/>
            </a:endParaRPr>
          </a:p>
        </p:txBody>
      </p:sp>
      <p:sp>
        <p:nvSpPr>
          <p:cNvPr id="3" name="TextBox 2"/>
          <p:cNvSpPr txBox="1"/>
          <p:nvPr/>
        </p:nvSpPr>
        <p:spPr>
          <a:xfrm>
            <a:off x="381000" y="1447800"/>
            <a:ext cx="8077200" cy="3323987"/>
          </a:xfrm>
          <a:prstGeom prst="rect">
            <a:avLst/>
          </a:prstGeom>
          <a:noFill/>
        </p:spPr>
        <p:txBody>
          <a:bodyPr wrap="square" rtlCol="0">
            <a:spAutoFit/>
          </a:bodyPr>
          <a:lstStyle/>
          <a:p>
            <a:pPr>
              <a:lnSpc>
                <a:spcPct val="150000"/>
              </a:lnSpc>
              <a:buFont typeface="Arial" pitchFamily="34" charset="0"/>
              <a:buChar char="•"/>
            </a:pPr>
            <a:r>
              <a:rPr lang="en-US" sz="2800" dirty="0" smtClean="0">
                <a:latin typeface="Times New Roman" pitchFamily="18" charset="0"/>
                <a:cs typeface="Times New Roman" pitchFamily="18" charset="0"/>
              </a:rPr>
              <a:t>  Safe Mode</a:t>
            </a:r>
          </a:p>
          <a:p>
            <a:pPr>
              <a:lnSpc>
                <a:spcPct val="150000"/>
              </a:lnSpc>
              <a:buFont typeface="Arial" pitchFamily="34" charset="0"/>
              <a:buChar char="•"/>
            </a:pPr>
            <a:r>
              <a:rPr lang="en-US" sz="2800" dirty="0" smtClean="0">
                <a:latin typeface="Times New Roman" pitchFamily="18" charset="0"/>
                <a:cs typeface="Times New Roman" pitchFamily="18" charset="0"/>
              </a:rPr>
              <a:t>  Safe mode with networking</a:t>
            </a:r>
          </a:p>
          <a:p>
            <a:pPr>
              <a:lnSpc>
                <a:spcPct val="150000"/>
              </a:lnSpc>
              <a:buFont typeface="Arial" pitchFamily="34" charset="0"/>
              <a:buChar char="•"/>
            </a:pPr>
            <a:r>
              <a:rPr lang="en-US" sz="2800" dirty="0" smtClean="0">
                <a:latin typeface="Times New Roman" pitchFamily="18" charset="0"/>
                <a:cs typeface="Times New Roman" pitchFamily="18" charset="0"/>
              </a:rPr>
              <a:t>  Safe mode with command prompt</a:t>
            </a:r>
          </a:p>
          <a:p>
            <a:pPr>
              <a:lnSpc>
                <a:spcPct val="150000"/>
              </a:lnSpc>
              <a:buFont typeface="Arial" pitchFamily="34" charset="0"/>
              <a:buChar char="•"/>
            </a:pPr>
            <a:r>
              <a:rPr lang="en-US" sz="2800" dirty="0" smtClean="0">
                <a:latin typeface="Times New Roman" pitchFamily="18" charset="0"/>
                <a:cs typeface="Times New Roman" pitchFamily="18" charset="0"/>
              </a:rPr>
              <a:t>  Last known good configuration </a:t>
            </a:r>
          </a:p>
          <a:p>
            <a:pPr>
              <a:lnSpc>
                <a:spcPct val="150000"/>
              </a:lnSpc>
              <a:buFont typeface="Arial" pitchFamily="34" charset="0"/>
              <a:buChar char="•"/>
            </a:pPr>
            <a:r>
              <a:rPr lang="en-US" sz="2800" dirty="0" smtClean="0">
                <a:latin typeface="Times New Roman" pitchFamily="18" charset="0"/>
                <a:cs typeface="Times New Roman" pitchFamily="18" charset="0"/>
              </a:rPr>
              <a:t>  Start windows normally  </a:t>
            </a:r>
            <a:endParaRPr lang="en-US" sz="2800"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TotalTime>
  <Words>776</Words>
  <Application>Microsoft Office PowerPoint</Application>
  <PresentationFormat>On-screen Show (4:3)</PresentationFormat>
  <Paragraphs>168</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   WINDOWS </vt:lpstr>
      <vt:lpstr>Slide 2</vt:lpstr>
      <vt:lpstr>Slide 3</vt:lpstr>
      <vt:lpstr>Slide 4</vt:lpstr>
      <vt:lpstr>BIOS</vt:lpstr>
      <vt:lpstr>OS LOADER</vt:lpstr>
      <vt:lpstr>SESSION INITIALIZATION</vt:lpstr>
      <vt:lpstr>EXPLORER INITIALIZATION</vt:lpstr>
      <vt:lpstr>Slide 9</vt:lpstr>
      <vt:lpstr>Slide 10</vt:lpstr>
      <vt:lpstr>Slide 11</vt:lpstr>
      <vt:lpstr>Slide 12</vt:lpstr>
      <vt:lpstr>Slide 13</vt:lpstr>
      <vt:lpstr>Slide 14</vt:lpstr>
      <vt:lpstr>Slide 15</vt:lpstr>
      <vt:lpstr>   LINUX</vt:lpstr>
      <vt:lpstr>Slide 17</vt:lpstr>
      <vt:lpstr>Slide 18</vt:lpstr>
      <vt:lpstr>Slide 19</vt:lpstr>
      <vt:lpstr>How files are stored on hard disk</vt:lpstr>
      <vt:lpstr>Types of file system</vt:lpstr>
      <vt:lpstr>Types of file system cont..</vt:lpstr>
      <vt:lpstr>Types of file system cont..</vt:lpstr>
      <vt:lpstr>Disk partitioning</vt:lpstr>
      <vt:lpstr>Blocks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WINDOWS </dc:title>
  <dc:creator>Raj gopal</dc:creator>
  <cp:lastModifiedBy>Raj gopal</cp:lastModifiedBy>
  <cp:revision>2</cp:revision>
  <dcterms:created xsi:type="dcterms:W3CDTF">2017-12-06T16:20:10Z</dcterms:created>
  <dcterms:modified xsi:type="dcterms:W3CDTF">2017-12-06T17:29:17Z</dcterms:modified>
</cp:coreProperties>
</file>