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620"/>
    <p:restoredTop sz="94660"/>
  </p:normalViewPr>
  <p:slideViewPr>
    <p:cSldViewPr showGuides="0" snapToGrid="1" snapToObjects="1">
      <p:cViewPr varScale="1">
        <p:scale>
          <a:sx n="70" d="100"/>
          <a:sy n="70" d="100"/>
        </p:scale>
        <p:origin x="1386" y="72"/>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7" name=""/>
        <p:cNvGrpSpPr/>
        <p:nvPr/>
      </p:nvGrpSpPr>
      <p:grpSpPr>
        <a:xfrm>
          <a:off x="0" y="0"/>
          <a:ext cx="0" cy="0"/>
          <a:chOff x="0" y="0"/>
          <a:chExt cx="0" cy="0"/>
        </a:xfrm>
      </p:grpSpPr>
      <p:sp>
        <p:nvSpPr>
          <p:cNvPr id="104871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28" name=""/>
        <p:cNvGrpSpPr/>
        <p:nvPr/>
      </p:nvGrpSpPr>
      <p:grpSpPr>
        <a:xfrm rot="0">
          <a:off x="0" y="0"/>
          <a:ext cx="0" cy="0"/>
          <a:chOff x="0" y="0"/>
          <a:chExt cx="0" cy="0"/>
        </a:xfrm>
      </p:grpSpPr>
      <p:pic>
        <p:nvPicPr>
          <p:cNvPr id="2097153" name="" descr="Title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54" name="" descr="standardRule.png"/>
          <p:cNvPicPr>
            <a:picLocks/>
          </p:cNvPicPr>
          <p:nvPr/>
        </p:nvPicPr>
        <p:blipFill>
          <a:blip xmlns:r="http://schemas.openxmlformats.org/officeDocument/2006/relationships" r:embed="rId3"/>
          <a:srcRect l="0" t="0" r="0" b="0"/>
          <a:stretch>
            <a:fillRect/>
          </a:stretch>
        </p:blipFill>
        <p:spPr>
          <a:xfrm rot="0">
            <a:off x="2705100" y="4191000"/>
            <a:ext cx="3733800" cy="152400"/>
          </a:xfrm>
          <a:prstGeom prst="rect"/>
          <a:noFill/>
          <a:ln>
            <a:noFill/>
          </a:ln>
          <a:effectLst>
            <a:outerShdw algn="ctr" dir="0" dist="0" kx="0" sx="100999" sy="100999">
              <a:srgbClr val="808080">
                <a:alpha val="39998"/>
              </a:srgbClr>
            </a:outerShdw>
          </a:effectLst>
        </p:spPr>
      </p:pic>
      <p:sp>
        <p:nvSpPr>
          <p:cNvPr id="1048583"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584"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585"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587" name="Subtitle 2"/>
          <p:cNvSpPr>
            <a:spLocks noGrp="1"/>
          </p:cNvSpPr>
          <p:nvPr>
            <p:ph type="subTitle" idx="1"/>
          </p:nvPr>
        </p:nvSpPr>
        <p:spPr>
          <a:xfrm>
            <a:off x="571500" y="4419600"/>
            <a:ext cx="8001000" cy="1219200"/>
          </a:xfrm>
        </p:spPr>
        <p:txBody>
          <a:bodyPr/>
          <a:lstStyle>
            <a:lvl1pPr algn="ctr"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p>
        </p:txBody>
      </p:sp>
      <p:sp>
        <p:nvSpPr>
          <p:cNvPr id="1048586" name="Title 1"/>
          <p:cNvSpPr>
            <a:spLocks noGrp="1"/>
          </p:cNvSpPr>
          <p:nvPr>
            <p:ph type="ctrTitle"/>
          </p:nvPr>
        </p:nvSpPr>
        <p:spPr>
          <a:xfrm>
            <a:off x="571500" y="1676401"/>
            <a:ext cx="8001000" cy="2424766"/>
          </a:xfrm>
        </p:spPr>
        <p:txBody>
          <a:bodyPr anchor="b">
            <a:noAutofit/>
          </a:bodyPr>
          <a:lstStyle>
            <a:lvl1pPr>
              <a:defRPr sz="5600">
                <a:solidFill>
                  <a:schemeClr val="tx1"/>
                </a:solidFill>
              </a:defRPr>
            </a:lvl1pPr>
          </a:lstStyle>
          <a:p>
            <a:r>
              <a:rPr lang="en-US"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48" name=""/>
        <p:cNvGrpSpPr/>
        <p:nvPr/>
      </p:nvGrpSpPr>
      <p:grpSpPr>
        <a:xfrm rot="0">
          <a:off x="0" y="0"/>
          <a:ext cx="0" cy="0"/>
          <a:chOff x="0" y="0"/>
          <a:chExt cx="0" cy="0"/>
        </a:xfrm>
      </p:grpSpPr>
      <p:pic>
        <p:nvPicPr>
          <p:cNvPr id="2097158" name="" descr="Text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59" name="" descr="shortRule.png"/>
          <p:cNvPicPr>
            <a:picLocks/>
          </p:cNvPicPr>
          <p:nvPr/>
        </p:nvPicPr>
        <p:blipFill>
          <a:blip xmlns:r="http://schemas.openxmlformats.org/officeDocument/2006/relationships" r:embed="rId3"/>
          <a:srcRect l="0" t="0" r="0" b="0"/>
          <a:stretch>
            <a:fillRect/>
          </a:stretch>
        </p:blipFill>
        <p:spPr>
          <a:xfrm rot="0">
            <a:off x="1222375" y="2305050"/>
            <a:ext cx="2495550" cy="95250"/>
          </a:xfrm>
          <a:prstGeom prst="rect"/>
          <a:noFill/>
          <a:ln>
            <a:noFill/>
          </a:ln>
          <a:effectLst>
            <a:outerShdw algn="ctr" dir="0" dist="0" kx="0" sx="100999" sy="100999">
              <a:srgbClr val="808080">
                <a:alpha val="39998"/>
              </a:srgbClr>
            </a:outerShdw>
          </a:effectLst>
        </p:spPr>
      </p:pic>
      <p:pic>
        <p:nvPicPr>
          <p:cNvPr id="2097160" name="" descr="parAvion.png"/>
          <p:cNvPicPr>
            <a:picLocks/>
          </p:cNvPicPr>
          <p:nvPr/>
        </p:nvPicPr>
        <p:blipFill>
          <a:blip xmlns:r="http://schemas.openxmlformats.org/officeDocument/2006/relationships" r:embed="rId4"/>
          <a:srcRect l="0" t="0" r="0" b="0"/>
          <a:stretch>
            <a:fillRect/>
          </a:stretch>
        </p:blipFill>
        <p:spPr>
          <a:xfrm rot="308222">
            <a:off x="6797675" y="538162"/>
            <a:ext cx="1808162" cy="517525"/>
          </a:xfrm>
          <a:prstGeom prst="rect"/>
          <a:noFill/>
          <a:ln>
            <a:noFill/>
          </a:ln>
        </p:spPr>
      </p:pic>
      <p:sp>
        <p:nvSpPr>
          <p:cNvPr id="1048619"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620"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621"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624" name="Picture Placeholder 2"/>
          <p:cNvSpPr>
            <a:spLocks noGrp="1"/>
          </p:cNvSpPr>
          <p:nvPr>
            <p:ph type="pic" idx="1"/>
          </p:nvPr>
        </p:nvSpPr>
        <p:spPr>
          <a:xfrm rot="150174">
            <a:off x="4827538" y="836203"/>
            <a:ext cx="3657600" cy="4937760"/>
          </a:xfrm>
          <a:solidFill>
            <a:srgbClr val="FFFFFF">
              <a:shade val="85000"/>
            </a:srgbClr>
          </a:solidFill>
          <a:ln w="31750" cap="sq">
            <a:solidFill>
              <a:srgbClr val="FDFDFD"/>
            </a:solidFill>
            <a:miter lim="800000"/>
          </a:ln>
          <a:effectLst>
            <a:outerShdw algn="tl" blurRad="88900" dir="7560000" dist="44450" kx="110000" ky="200000" rotWithShape="0" sy="98000">
              <a:srgbClr val="000000">
                <a:alpha val="20000"/>
              </a:srgbClr>
            </a:outerShdw>
          </a:effectLst>
          <a:scene3d>
            <a:camera prst="perspectiveRelaxed">
              <a:rot lat="0" lon="0" rev="0"/>
            </a:camera>
            <a:lightRig dir="t" rig="twoPt">
              <a:rot lat="0" lon="0" rev="7200000"/>
            </a:lightRig>
          </a:scene3d>
          <a:sp3d prstMaterial="matte">
            <a:bevelT w="22860" h="12700"/>
            <a:contourClr>
              <a:srgbClr val="FFFFFF"/>
            </a:contourClr>
          </a:sp3d>
        </p:spPr>
        <p:txBody>
          <a:bodyPr anchor="t" anchorCtr="0" bIns="45720" compatLnSpc="1" lIns="91440" numCol="1" rIns="91440" rtlCol="0" tIns="45720" vert="horz" wrap="square">
            <a:prstTxWarp prst="textNoShape"/>
            <a:normAutofit/>
          </a:bodyPr>
          <a:lstStyle>
            <a:lvl1pPr indent="0" marL="0">
              <a:buNone/>
              <a:defRPr sz="20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20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20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23" name="Text Placeholder 3"/>
          <p:cNvSpPr>
            <a:spLocks noGrp="1"/>
          </p:cNvSpPr>
          <p:nvPr>
            <p:ph type="body" sz="half" idx="2"/>
          </p:nvPr>
        </p:nvSpPr>
        <p:spPr>
          <a:xfrm>
            <a:off x="594360" y="2551176"/>
            <a:ext cx="3749040" cy="3145536"/>
          </a:xfrm>
        </p:spPr>
        <p:txBody>
          <a:bodyPr rtlCol="0">
            <a:normAutofit/>
          </a:bodyPr>
          <a:lstStyle>
            <a:lvl1pPr indent="0" marL="0">
              <a:buNone/>
              <a:defRPr sz="1800" kern="1200">
                <a:solidFill>
                  <a:schemeClr val="tx1"/>
                </a:solidFill>
                <a:latin typeface="+mn-lt"/>
                <a:ea typeface="+mn-ea"/>
                <a:cs typeface="+mn-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2" name="Title 1"/>
          <p:cNvSpPr>
            <a:spLocks noGrp="1"/>
          </p:cNvSpPr>
          <p:nvPr>
            <p:ph type="title"/>
          </p:nvPr>
        </p:nvSpPr>
        <p:spPr>
          <a:xfrm>
            <a:off x="594360" y="434609"/>
            <a:ext cx="3749040" cy="1709928"/>
          </a:xfrm>
        </p:spPr>
        <p:txBody>
          <a:bodyPr anchor="b" rtlCol="0">
            <a:noAutofit/>
          </a:bodyPr>
          <a:lstStyle>
            <a:lvl1pPr algn="ctr" defTabSz="914400" eaLnBrk="1" hangingPunct="1" latinLnBrk="0" rtl="0">
              <a:spcBef>
                <a:spcPct val="0"/>
              </a:spcBef>
              <a:buNone/>
              <a:defRPr b="0" sz="3600" kern="1200">
                <a:solidFill>
                  <a:schemeClr val="tx1"/>
                </a:solidFill>
                <a:latin typeface="+mj-lt"/>
                <a:ea typeface="+mj-ea"/>
                <a:cs typeface="+mj-cs"/>
              </a:defRPr>
            </a:lvl1pPr>
          </a:lstStyle>
          <a:p>
            <a:r>
              <a:rPr lang="en-US" smtClean="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72" name=""/>
        <p:cNvGrpSpPr/>
        <p:nvPr/>
      </p:nvGrpSpPr>
      <p:grpSpPr>
        <a:xfrm rot="0">
          <a:off x="0" y="0"/>
          <a:ext cx="0" cy="0"/>
          <a:chOff x="0" y="0"/>
          <a:chExt cx="0" cy="0"/>
        </a:xfrm>
      </p:grpSpPr>
      <p:pic>
        <p:nvPicPr>
          <p:cNvPr id="2097178" name="" descr="Title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79" name="" descr="shortRule.png"/>
          <p:cNvPicPr>
            <a:picLocks/>
          </p:cNvPicPr>
          <p:nvPr/>
        </p:nvPicPr>
        <p:blipFill>
          <a:blip xmlns:r="http://schemas.openxmlformats.org/officeDocument/2006/relationships" r:embed="rId3"/>
          <a:srcRect l="0" t="0" r="0" b="0"/>
          <a:stretch>
            <a:fillRect/>
          </a:stretch>
        </p:blipFill>
        <p:spPr>
          <a:xfrm rot="0">
            <a:off x="3324225" y="4665662"/>
            <a:ext cx="2495550" cy="95250"/>
          </a:xfrm>
          <a:prstGeom prst="rect"/>
          <a:noFill/>
          <a:ln>
            <a:noFill/>
          </a:ln>
          <a:effectLst>
            <a:outerShdw algn="ctr" dir="0" dist="0" kx="0" sx="100999" sy="100999">
              <a:srgbClr val="808080">
                <a:alpha val="39998"/>
              </a:srgbClr>
            </a:outerShdw>
          </a:effectLst>
        </p:spPr>
      </p:pic>
      <p:sp>
        <p:nvSpPr>
          <p:cNvPr id="1048687"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688"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689"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692" name="Picture Placeholder 2"/>
          <p:cNvSpPr>
            <a:spLocks noGrp="1"/>
          </p:cNvSpPr>
          <p:nvPr>
            <p:ph type="pic" idx="1"/>
          </p:nvPr>
        </p:nvSpPr>
        <p:spPr>
          <a:xfrm rot="21355093">
            <a:off x="2359666" y="458370"/>
            <a:ext cx="4424669" cy="3079124"/>
          </a:xfrm>
          <a:solidFill>
            <a:srgbClr val="FFFFFF">
              <a:shade val="85000"/>
            </a:srgbClr>
          </a:solidFill>
          <a:ln w="31750" cap="sq">
            <a:solidFill>
              <a:srgbClr val="FDFDFD"/>
            </a:solidFill>
            <a:miter lim="800000"/>
          </a:ln>
          <a:effectLst>
            <a:outerShdw algn="tl" blurRad="88900" dir="900000" dist="44450" kx="110000" ky="200000" rotWithShape="0" sy="98000">
              <a:srgbClr val="000000">
                <a:alpha val="20000"/>
              </a:srgbClr>
            </a:outerShdw>
          </a:effectLst>
          <a:scene3d>
            <a:camera prst="perspectiveRelaxed">
              <a:rot lat="0" lon="0" rev="0"/>
            </a:camera>
            <a:lightRig dir="t" rig="twoPt">
              <a:rot lat="0" lon="0" rev="7200000"/>
            </a:lightRig>
          </a:scene3d>
          <a:sp3d prstMaterial="matte">
            <a:bevelT w="22860" h="12700"/>
            <a:contourClr>
              <a:srgbClr val="FFFFFF"/>
            </a:contourClr>
          </a:sp3d>
        </p:spPr>
        <p:txBody>
          <a:bodyPr anchor="t" anchorCtr="0" bIns="45720" compatLnSpc="1" lIns="91440" numCol="1" rIns="91440" rtlCol="0" tIns="45720" vert="horz" wrap="square">
            <a:prstTxWarp prst="textNoShape"/>
            <a:normAutofit/>
          </a:bodyPr>
          <a:lstStyle>
            <a:lvl1pPr indent="0" marL="0">
              <a:buNone/>
              <a:defRPr sz="20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20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20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91" name="Text Placeholder 3"/>
          <p:cNvSpPr>
            <a:spLocks noGrp="1"/>
          </p:cNvSpPr>
          <p:nvPr>
            <p:ph type="body" sz="half" idx="2"/>
          </p:nvPr>
        </p:nvSpPr>
        <p:spPr>
          <a:xfrm>
            <a:off x="571500" y="4800600"/>
            <a:ext cx="8001000" cy="1219200"/>
          </a:xfrm>
        </p:spPr>
        <p:txBody>
          <a:bodyPr rtlCol="0">
            <a:normAutofit/>
          </a:bodyPr>
          <a:lstStyle>
            <a:lvl1pPr algn="ctr" indent="0" marL="0">
              <a:buNone/>
              <a:defRPr sz="1800" kern="1200">
                <a:solidFill>
                  <a:schemeClr val="tx1"/>
                </a:solidFill>
                <a:latin typeface="+mn-lt"/>
                <a:ea typeface="+mn-ea"/>
                <a:cs typeface="+mn-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90" name="Title 1"/>
          <p:cNvSpPr>
            <a:spLocks noGrp="1"/>
          </p:cNvSpPr>
          <p:nvPr>
            <p:ph type="title"/>
          </p:nvPr>
        </p:nvSpPr>
        <p:spPr>
          <a:xfrm>
            <a:off x="571500" y="2924825"/>
            <a:ext cx="8001000" cy="1709928"/>
          </a:xfrm>
        </p:spPr>
        <p:txBody>
          <a:bodyPr anchor="b" rtlCol="0">
            <a:noAutofit/>
          </a:bodyPr>
          <a:lstStyle>
            <a:lvl1pPr algn="ctr" defTabSz="914400" eaLnBrk="1" hangingPunct="1" latinLnBrk="0" rtl="0">
              <a:spcBef>
                <a:spcPct val="0"/>
              </a:spcBef>
              <a:buNone/>
              <a:defRPr b="0" sz="4000" kern="1200">
                <a:solidFill>
                  <a:schemeClr val="tx1"/>
                </a:solidFill>
                <a:latin typeface="+mj-lt"/>
                <a:ea typeface="+mj-ea"/>
                <a:cs typeface="+mj-cs"/>
              </a:defRPr>
            </a:lvl1pPr>
          </a:lstStyle>
          <a:p>
            <a:r>
              <a:rPr lang="en-US" smtClean="0"/>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69" name=""/>
        <p:cNvGrpSpPr/>
        <p:nvPr/>
      </p:nvGrpSpPr>
      <p:grpSpPr>
        <a:xfrm rot="0">
          <a:off x="0" y="0"/>
          <a:ext cx="0" cy="0"/>
          <a:chOff x="0" y="0"/>
          <a:chExt cx="0" cy="0"/>
        </a:xfrm>
      </p:grpSpPr>
      <p:pic>
        <p:nvPicPr>
          <p:cNvPr id="2097174" name="" descr="Title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75" name="" descr="parAvion.png"/>
          <p:cNvPicPr>
            <a:picLocks/>
          </p:cNvPicPr>
          <p:nvPr/>
        </p:nvPicPr>
        <p:blipFill>
          <a:blip xmlns:r="http://schemas.openxmlformats.org/officeDocument/2006/relationships" r:embed="rId3"/>
          <a:srcRect l="0" t="0" r="0" b="0"/>
          <a:stretch>
            <a:fillRect/>
          </a:stretch>
        </p:blipFill>
        <p:spPr>
          <a:xfrm rot="308222">
            <a:off x="6835775" y="279400"/>
            <a:ext cx="1695450" cy="484187"/>
          </a:xfrm>
          <a:prstGeom prst="rect"/>
          <a:noFill/>
          <a:ln>
            <a:noFill/>
          </a:ln>
        </p:spPr>
      </p:pic>
      <p:pic>
        <p:nvPicPr>
          <p:cNvPr id="2097176" name="" descr="shortRule.png"/>
          <p:cNvPicPr>
            <a:picLocks/>
          </p:cNvPicPr>
          <p:nvPr/>
        </p:nvPicPr>
        <p:blipFill>
          <a:blip xmlns:r="http://schemas.openxmlformats.org/officeDocument/2006/relationships" r:embed="rId4"/>
          <a:srcRect l="0" t="0" r="0" b="0"/>
          <a:stretch>
            <a:fillRect/>
          </a:stretch>
        </p:blipFill>
        <p:spPr>
          <a:xfrm rot="0">
            <a:off x="3324225" y="4665662"/>
            <a:ext cx="2495550" cy="95250"/>
          </a:xfrm>
          <a:prstGeom prst="rect"/>
          <a:noFill/>
          <a:ln>
            <a:noFill/>
          </a:ln>
          <a:effectLst>
            <a:outerShdw algn="ctr" dir="0" dist="0" kx="0" sx="100999" sy="100999">
              <a:srgbClr val="808080">
                <a:alpha val="39998"/>
              </a:srgbClr>
            </a:outerShdw>
          </a:effectLst>
        </p:spPr>
      </p:pic>
      <p:pic>
        <p:nvPicPr>
          <p:cNvPr id="2097177" name="" descr="parAvion.png"/>
          <p:cNvPicPr>
            <a:picLocks/>
          </p:cNvPicPr>
          <p:nvPr/>
        </p:nvPicPr>
        <p:blipFill>
          <a:blip xmlns:r="http://schemas.openxmlformats.org/officeDocument/2006/relationships" r:embed="rId3"/>
          <a:srcRect l="0" t="0" r="0" b="0"/>
          <a:stretch>
            <a:fillRect/>
          </a:stretch>
        </p:blipFill>
        <p:spPr>
          <a:xfrm rot="20785254">
            <a:off x="2865437" y="3182937"/>
            <a:ext cx="1697037" cy="484187"/>
          </a:xfrm>
          <a:prstGeom prst="rect"/>
          <a:noFill/>
          <a:ln>
            <a:noFill/>
          </a:ln>
        </p:spPr>
      </p:pic>
      <p:sp>
        <p:nvSpPr>
          <p:cNvPr id="1048678"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679"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680"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684" name="Picture Placeholder 2"/>
          <p:cNvSpPr>
            <a:spLocks noGrp="1"/>
          </p:cNvSpPr>
          <p:nvPr>
            <p:ph type="pic" idx="1"/>
          </p:nvPr>
        </p:nvSpPr>
        <p:spPr>
          <a:xfrm rot="21380673">
            <a:off x="699762" y="451178"/>
            <a:ext cx="4163077" cy="2961146"/>
          </a:xfrm>
          <a:solidFill>
            <a:srgbClr val="FFFFFF">
              <a:shade val="85000"/>
            </a:srgbClr>
          </a:solidFill>
          <a:ln w="31750" cap="sq">
            <a:solidFill>
              <a:srgbClr val="FDFDFD"/>
            </a:solidFill>
            <a:miter lim="800000"/>
          </a:ln>
          <a:effectLst>
            <a:outerShdw algn="tl" blurRad="88900" dir="900000" dist="44450" kx="110000" ky="200000" rotWithShape="0">
              <a:srgbClr val="000000">
                <a:alpha val="20000"/>
              </a:srgbClr>
            </a:outerShdw>
          </a:effectLst>
          <a:scene3d>
            <a:camera prst="perspectiveRelaxed">
              <a:rot lat="0" lon="0" rev="0"/>
            </a:camera>
            <a:lightRig dir="t" rig="twoPt">
              <a:rot lat="0" lon="0" rev="7200000"/>
            </a:lightRig>
          </a:scene3d>
          <a:sp3d prstMaterial="matte">
            <a:bevelT w="22860" h="12700"/>
            <a:contourClr>
              <a:srgbClr val="FFFFFF"/>
            </a:contourClr>
          </a:sp3d>
        </p:spPr>
        <p:txBody>
          <a:bodyPr anchor="t" anchorCtr="0" bIns="45720" compatLnSpc="1" lIns="91440" numCol="1" rIns="91440" rtlCol="0" tIns="45720" vert="horz" wrap="square">
            <a:prstTxWarp prst="textNoShape"/>
            <a:normAutofit/>
          </a:bodyPr>
          <a:lstStyle>
            <a:lvl1pPr indent="0" marL="0">
              <a:buNone/>
              <a:defRPr sz="18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8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8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83" name="Picture Placeholder 2"/>
          <p:cNvSpPr>
            <a:spLocks noGrp="1"/>
          </p:cNvSpPr>
          <p:nvPr>
            <p:ph type="pic" idx="13"/>
          </p:nvPr>
        </p:nvSpPr>
        <p:spPr>
          <a:xfrm rot="150321">
            <a:off x="4329929" y="546774"/>
            <a:ext cx="4163077" cy="2961146"/>
          </a:xfrm>
          <a:solidFill>
            <a:srgbClr val="FFFFFF">
              <a:shade val="85000"/>
            </a:srgbClr>
          </a:solidFill>
          <a:ln w="31750" cap="sq">
            <a:solidFill>
              <a:srgbClr val="FDFDFD"/>
            </a:solidFill>
            <a:miter lim="800000"/>
          </a:ln>
          <a:effectLst>
            <a:outerShdw algn="tl" blurRad="88900" dir="900000" dist="31750" kx="110000" ky="200000" rotWithShape="0" sy="98000">
              <a:srgbClr val="000000">
                <a:alpha val="20000"/>
              </a:srgbClr>
            </a:outerShdw>
          </a:effectLst>
          <a:scene3d>
            <a:camera prst="perspectiveRelaxed">
              <a:rot lat="0" lon="0" rev="0"/>
            </a:camera>
            <a:lightRig dir="t" rig="twoPt">
              <a:rot lat="0" lon="0" rev="7200000"/>
            </a:lightRig>
          </a:scene3d>
          <a:sp3d prstMaterial="matte">
            <a:bevelT w="22860" h="12700"/>
            <a:contourClr>
              <a:srgbClr val="FFFFFF"/>
            </a:contourClr>
          </a:sp3d>
        </p:spPr>
        <p:txBody>
          <a:bodyPr anchor="t" anchorCtr="0" bIns="45720" compatLnSpc="1" lIns="91440" numCol="1" rIns="91440" rtlCol="0" tIns="45720" vert="horz" wrap="square">
            <a:prstTxWarp prst="textNoShape"/>
            <a:normAutofit/>
          </a:bodyPr>
          <a:lstStyle>
            <a:lvl1pPr algn="r" indent="0" marL="0">
              <a:buNone/>
              <a:defRPr sz="18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8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8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82" name="Text Placeholder 3"/>
          <p:cNvSpPr>
            <a:spLocks noGrp="1"/>
          </p:cNvSpPr>
          <p:nvPr>
            <p:ph type="body" sz="half" idx="2"/>
          </p:nvPr>
        </p:nvSpPr>
        <p:spPr>
          <a:xfrm>
            <a:off x="571500" y="4800600"/>
            <a:ext cx="8001000" cy="1219200"/>
          </a:xfrm>
        </p:spPr>
        <p:txBody>
          <a:bodyPr rtlCol="0">
            <a:normAutofit/>
          </a:bodyPr>
          <a:lstStyle>
            <a:lvl1pPr algn="ctr" indent="0" marL="0">
              <a:buNone/>
              <a:defRPr sz="1800" kern="1200">
                <a:solidFill>
                  <a:schemeClr val="tx1"/>
                </a:solidFill>
                <a:latin typeface="+mn-lt"/>
                <a:ea typeface="+mn-ea"/>
                <a:cs typeface="+mn-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1" name="Title 1"/>
          <p:cNvSpPr>
            <a:spLocks noGrp="1"/>
          </p:cNvSpPr>
          <p:nvPr>
            <p:ph type="title"/>
          </p:nvPr>
        </p:nvSpPr>
        <p:spPr>
          <a:xfrm>
            <a:off x="571500" y="2924825"/>
            <a:ext cx="8001000" cy="1709928"/>
          </a:xfrm>
        </p:spPr>
        <p:txBody>
          <a:bodyPr anchor="b" rtlCol="0">
            <a:noAutofit/>
          </a:bodyPr>
          <a:lstStyle>
            <a:lvl1pPr algn="ctr" defTabSz="914400" eaLnBrk="1" hangingPunct="1" latinLnBrk="0" rtl="0">
              <a:spcBef>
                <a:spcPct val="0"/>
              </a:spcBef>
              <a:buNone/>
              <a:defRPr b="0" sz="4000" kern="1200">
                <a:solidFill>
                  <a:schemeClr val="tx1"/>
                </a:solidFill>
                <a:latin typeface="+mj-lt"/>
                <a:ea typeface="+mj-ea"/>
                <a:cs typeface="+mj-cs"/>
              </a:defRPr>
            </a:lvl1pPr>
          </a:lstStyle>
          <a:p>
            <a:r>
              <a:rPr lang="en-US"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51" name=""/>
        <p:cNvGrpSpPr/>
        <p:nvPr/>
      </p:nvGrpSpPr>
      <p:grpSpPr>
        <a:xfrm rot="0">
          <a:off x="0" y="0"/>
          <a:ext cx="0" cy="0"/>
          <a:chOff x="0" y="0"/>
          <a:chExt cx="0" cy="0"/>
        </a:xfrm>
      </p:grpSpPr>
      <p:pic>
        <p:nvPicPr>
          <p:cNvPr id="2097161" name="" descr="Title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sp>
        <p:nvSpPr>
          <p:cNvPr id="1048627"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628"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629"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633" name="Picture Placeholder 2"/>
          <p:cNvSpPr>
            <a:spLocks noGrp="1"/>
          </p:cNvSpPr>
          <p:nvPr>
            <p:ph type="pic" idx="14"/>
          </p:nvPr>
        </p:nvSpPr>
        <p:spPr>
          <a:xfrm rot="470783">
            <a:off x="708565" y="3070624"/>
            <a:ext cx="3918749" cy="2827517"/>
          </a:xfrm>
          <a:solidFill>
            <a:srgbClr val="FFFFFF">
              <a:shade val="85000"/>
            </a:srgbClr>
          </a:solidFill>
          <a:ln w="31750" cap="sq">
            <a:solidFill>
              <a:srgbClr val="FDFDFD"/>
            </a:solidFill>
            <a:miter lim="800000"/>
          </a:ln>
          <a:effectLst>
            <a:outerShdw algn="tl" blurRad="88900" dir="11400000" dist="44450" kx="110000" ky="200000" rotWithShape="0" sy="98000">
              <a:srgbClr val="000000">
                <a:alpha val="20000"/>
              </a:srgbClr>
            </a:outerShdw>
          </a:effectLst>
          <a:scene3d>
            <a:camera prst="perspectiveRelaxed">
              <a:rot lat="0" lon="0" rev="0"/>
            </a:camera>
            <a:lightRig dir="t" rig="twoPt">
              <a:rot lat="0" lon="0" rev="7200000"/>
            </a:lightRig>
          </a:scene3d>
          <a:sp3d prstMaterial="matte">
            <a:bevelT w="22860" h="12700"/>
            <a:contourClr>
              <a:srgbClr val="FFFFFF"/>
            </a:contourClr>
          </a:sp3d>
        </p:spPr>
        <p:txBody>
          <a:bodyPr anchor="t" anchorCtr="0" bIns="45720" compatLnSpc="1" lIns="91440" numCol="1" rIns="91440" rtlCol="0" tIns="45720" vert="horz" wrap="square">
            <a:prstTxWarp prst="textNoShape"/>
            <a:normAutofit/>
          </a:bodyPr>
          <a:lstStyle>
            <a:lvl1pPr algn="r" indent="0" marL="0">
              <a:buNone/>
              <a:defRPr sz="18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8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8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32" name="Picture Placeholder 2"/>
          <p:cNvSpPr>
            <a:spLocks noGrp="1"/>
          </p:cNvSpPr>
          <p:nvPr>
            <p:ph type="pic" idx="1"/>
          </p:nvPr>
        </p:nvSpPr>
        <p:spPr>
          <a:xfrm rot="20973137">
            <a:off x="530124" y="631160"/>
            <a:ext cx="3837559" cy="2604282"/>
          </a:xfrm>
          <a:solidFill>
            <a:srgbClr val="FFFFFF">
              <a:shade val="85000"/>
            </a:srgbClr>
          </a:solidFill>
          <a:ln w="31750" cap="sq">
            <a:solidFill>
              <a:srgbClr val="FDFDFD"/>
            </a:solidFill>
            <a:miter lim="800000"/>
          </a:ln>
          <a:effectLst>
            <a:outerShdw algn="tl" blurRad="88900" dir="900000" dist="44450" kx="110000" ky="200000" rotWithShape="0" sy="98000">
              <a:srgbClr val="000000">
                <a:alpha val="20000"/>
              </a:srgbClr>
            </a:outerShdw>
          </a:effectLst>
          <a:scene3d>
            <a:camera prst="perspectiveRelaxed">
              <a:rot lat="0" lon="0" rev="0"/>
            </a:camera>
            <a:lightRig dir="t" rig="twoPt">
              <a:rot lat="0" lon="0" rev="7200000"/>
            </a:lightRig>
          </a:scene3d>
          <a:sp3d prstMaterial="matte">
            <a:bevelT w="22860" h="12700"/>
            <a:contourClr>
              <a:srgbClr val="FFFFFF"/>
            </a:contourClr>
          </a:sp3d>
        </p:spPr>
        <p:txBody>
          <a:bodyPr anchor="t" anchorCtr="0" bIns="45720" compatLnSpc="1" lIns="91440" numCol="1" rIns="91440" rtlCol="0" tIns="45720" vert="horz" wrap="square">
            <a:prstTxWarp prst="textNoShape"/>
            <a:normAutofit/>
          </a:bodyPr>
          <a:lstStyle>
            <a:lvl1pPr indent="0" marL="0">
              <a:buNone/>
              <a:defRPr sz="18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8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8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31" name="Picture Placeholder 2"/>
          <p:cNvSpPr>
            <a:spLocks noGrp="1"/>
          </p:cNvSpPr>
          <p:nvPr>
            <p:ph type="pic" idx="13"/>
          </p:nvPr>
        </p:nvSpPr>
        <p:spPr>
          <a:xfrm rot="253865">
            <a:off x="4415567" y="369110"/>
            <a:ext cx="3794703" cy="2729767"/>
          </a:xfrm>
          <a:solidFill>
            <a:srgbClr val="FFFFFF">
              <a:shade val="85000"/>
            </a:srgbClr>
          </a:solidFill>
          <a:ln w="31750" cap="sq">
            <a:solidFill>
              <a:srgbClr val="FDFDFD"/>
            </a:solidFill>
            <a:miter lim="800000"/>
          </a:ln>
          <a:effectLst>
            <a:outerShdw algn="tl" blurRad="88900" dir="6000000" dist="44450" kx="110000" ky="200000" rotWithShape="0" sy="98000">
              <a:srgbClr val="000000">
                <a:alpha val="20000"/>
              </a:srgbClr>
            </a:outerShdw>
          </a:effectLst>
          <a:scene3d>
            <a:camera prst="perspectiveRelaxed">
              <a:rot lat="0" lon="0" rev="0"/>
            </a:camera>
            <a:lightRig dir="t" rig="twoPt">
              <a:rot lat="0" lon="0" rev="7200000"/>
            </a:lightRig>
          </a:scene3d>
          <a:sp3d prstMaterial="matte">
            <a:bevelT w="22860" h="12700"/>
            <a:contourClr>
              <a:srgbClr val="FFFFFF"/>
            </a:contourClr>
          </a:sp3d>
        </p:spPr>
        <p:txBody>
          <a:bodyPr anchor="t" anchorCtr="0" bIns="45720" compatLnSpc="1" lIns="91440" numCol="1" rIns="91440" rtlCol="0" tIns="45720" vert="horz" wrap="square">
            <a:prstTxWarp prst="textNoShape"/>
            <a:normAutofit/>
          </a:bodyPr>
          <a:lstStyle>
            <a:lvl1pPr algn="r" indent="0" marL="0">
              <a:buNone/>
              <a:defRPr sz="18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8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8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30" name="Text Placeholder 3"/>
          <p:cNvSpPr>
            <a:spLocks noGrp="1"/>
          </p:cNvSpPr>
          <p:nvPr>
            <p:ph type="body" sz="half" idx="2"/>
          </p:nvPr>
        </p:nvSpPr>
        <p:spPr>
          <a:xfrm rot="21226911">
            <a:off x="4944943" y="3620297"/>
            <a:ext cx="3474720" cy="2307326"/>
          </a:xfrm>
        </p:spPr>
        <p:txBody>
          <a:bodyPr rtlCol="0">
            <a:normAutofit/>
          </a:bodyPr>
          <a:lstStyle>
            <a:lvl1pPr algn="ctr" indent="0" marL="0">
              <a:buNone/>
              <a:defRPr sz="2800" kern="1200">
                <a:solidFill>
                  <a:schemeClr val="tx1"/>
                </a:solidFill>
                <a:latin typeface="Mistral" pitchFamily="66" charset="0"/>
                <a:ea typeface="+mn-ea"/>
                <a:cs typeface="+mn-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63" name=""/>
        <p:cNvGrpSpPr/>
        <p:nvPr/>
      </p:nvGrpSpPr>
      <p:grpSpPr>
        <a:xfrm rot="0">
          <a:off x="0" y="0"/>
          <a:ext cx="0" cy="0"/>
          <a:chOff x="0" y="0"/>
          <a:chExt cx="0" cy="0"/>
        </a:xfrm>
      </p:grpSpPr>
      <p:pic>
        <p:nvPicPr>
          <p:cNvPr id="2097168" name="" descr="Title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69" name="" descr="parAvion.png"/>
          <p:cNvPicPr>
            <a:picLocks/>
          </p:cNvPicPr>
          <p:nvPr/>
        </p:nvPicPr>
        <p:blipFill>
          <a:blip xmlns:r="http://schemas.openxmlformats.org/officeDocument/2006/relationships" r:embed="rId3"/>
          <a:srcRect l="0" t="0" r="0" b="0"/>
          <a:stretch>
            <a:fillRect/>
          </a:stretch>
        </p:blipFill>
        <p:spPr>
          <a:xfrm rot="308222">
            <a:off x="7427912" y="2619375"/>
            <a:ext cx="1581150" cy="450850"/>
          </a:xfrm>
          <a:prstGeom prst="rect"/>
          <a:noFill/>
          <a:ln>
            <a:noFill/>
          </a:ln>
        </p:spPr>
      </p:pic>
      <p:pic>
        <p:nvPicPr>
          <p:cNvPr id="2097170" name="" descr="pictureStamp-Frame.png"/>
          <p:cNvPicPr>
            <a:picLocks/>
          </p:cNvPicPr>
          <p:nvPr/>
        </p:nvPicPr>
        <p:blipFill>
          <a:blip xmlns:r="http://schemas.openxmlformats.org/officeDocument/2006/relationships" r:embed="rId4"/>
          <a:srcRect l="0" t="0" r="0" b="0"/>
          <a:stretch>
            <a:fillRect/>
          </a:stretch>
        </p:blipFill>
        <p:spPr>
          <a:xfrm rot="322260">
            <a:off x="6338887" y="604837"/>
            <a:ext cx="1611312" cy="2024062"/>
          </a:xfrm>
          <a:prstGeom prst="rect"/>
          <a:noFill/>
          <a:ln>
            <a:noFill/>
          </a:ln>
        </p:spPr>
      </p:pic>
      <p:pic>
        <p:nvPicPr>
          <p:cNvPr id="2097171" name="" descr="pictureStamp-Frame.png"/>
          <p:cNvPicPr>
            <a:picLocks/>
          </p:cNvPicPr>
          <p:nvPr/>
        </p:nvPicPr>
        <p:blipFill>
          <a:blip xmlns:r="http://schemas.openxmlformats.org/officeDocument/2006/relationships" r:embed="rId4"/>
          <a:srcRect l="0" t="0" r="0" b="0"/>
          <a:stretch>
            <a:fillRect/>
          </a:stretch>
        </p:blipFill>
        <p:spPr>
          <a:xfrm rot="322260">
            <a:off x="4891087" y="985837"/>
            <a:ext cx="1611312" cy="2024062"/>
          </a:xfrm>
          <a:prstGeom prst="rect"/>
          <a:noFill/>
          <a:ln>
            <a:noFill/>
          </a:ln>
        </p:spPr>
      </p:pic>
      <p:sp>
        <p:nvSpPr>
          <p:cNvPr id="1048660"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661"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662"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667" name="Picture Placeholder 2"/>
          <p:cNvSpPr>
            <a:spLocks noGrp="1"/>
          </p:cNvSpPr>
          <p:nvPr>
            <p:ph type="pic" idx="1"/>
          </p:nvPr>
        </p:nvSpPr>
        <p:spPr>
          <a:xfrm rot="21193488">
            <a:off x="610678" y="450635"/>
            <a:ext cx="3931920" cy="2834640"/>
          </a:xfrm>
          <a:solidFill>
            <a:srgbClr val="FFFFFF">
              <a:shade val="85000"/>
            </a:srgbClr>
          </a:solidFill>
          <a:ln w="31750" cap="sq">
            <a:solidFill>
              <a:srgbClr val="FDFDFD"/>
            </a:solidFill>
            <a:miter lim="800000"/>
          </a:ln>
          <a:effectLst>
            <a:outerShdw algn="tl" blurRad="88900" dir="900000" dist="44450" kx="110000" ky="200000" rotWithShape="0" sy="98000">
              <a:srgbClr val="000000">
                <a:alpha val="20000"/>
              </a:srgbClr>
            </a:outerShdw>
          </a:effectLst>
          <a:scene3d>
            <a:camera prst="perspectiveRelaxed">
              <a:rot lat="0" lon="0" rev="0"/>
            </a:camera>
            <a:lightRig dir="t" rig="twoPt">
              <a:rot lat="0" lon="0" rev="7200000"/>
            </a:lightRig>
          </a:scene3d>
          <a:sp3d prstMaterial="matte">
            <a:bevelT w="22860" h="12700"/>
            <a:contourClr>
              <a:srgbClr val="FFFFFF"/>
            </a:contourClr>
          </a:sp3d>
        </p:spPr>
        <p:txBody>
          <a:bodyPr anchor="t" anchorCtr="0" bIns="45720" compatLnSpc="1" lIns="91440" numCol="1" rIns="91440" rtlCol="0" tIns="45720" vert="horz" wrap="square">
            <a:prstTxWarp prst="textNoShape"/>
            <a:normAutofit/>
          </a:bodyPr>
          <a:lstStyle>
            <a:lvl1pPr indent="0" marL="0">
              <a:buNone/>
              <a:defRPr sz="18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8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8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66" name="Picture Placeholder 2"/>
          <p:cNvSpPr>
            <a:spLocks noGrp="1"/>
          </p:cNvSpPr>
          <p:nvPr>
            <p:ph type="pic" idx="13"/>
          </p:nvPr>
        </p:nvSpPr>
        <p:spPr>
          <a:xfrm rot="253865">
            <a:off x="4519045" y="2873698"/>
            <a:ext cx="3931920" cy="2834640"/>
          </a:xfrm>
          <a:solidFill>
            <a:srgbClr val="FFFFFF">
              <a:shade val="85000"/>
            </a:srgbClr>
          </a:solidFill>
          <a:ln w="31750" cap="sq">
            <a:solidFill>
              <a:srgbClr val="FDFDFD"/>
            </a:solidFill>
            <a:miter lim="800000"/>
          </a:ln>
          <a:effectLst>
            <a:outerShdw algn="tl" blurRad="88900" dir="6900000" dist="44450" kx="110000" ky="200000" rotWithShape="0" sy="98000">
              <a:srgbClr val="000000">
                <a:alpha val="20000"/>
              </a:srgbClr>
            </a:outerShdw>
          </a:effectLst>
          <a:scene3d>
            <a:camera prst="perspectiveRelaxed">
              <a:rot lat="0" lon="0" rev="0"/>
            </a:camera>
            <a:lightRig dir="t" rig="twoPt">
              <a:rot lat="0" lon="0" rev="7200000"/>
            </a:lightRig>
          </a:scene3d>
          <a:sp3d prstMaterial="matte">
            <a:bevelT w="22860" h="12700"/>
            <a:contourClr>
              <a:srgbClr val="FFFFFF"/>
            </a:contourClr>
          </a:sp3d>
        </p:spPr>
        <p:txBody>
          <a:bodyPr anchor="t" anchorCtr="0" bIns="45720" compatLnSpc="1" lIns="91440" numCol="1" rIns="91440" rtlCol="0" tIns="45720" vert="horz" wrap="square">
            <a:prstTxWarp prst="textNoShape"/>
            <a:normAutofit/>
          </a:bodyPr>
          <a:lstStyle>
            <a:lvl1pPr algn="r" indent="0" marL="0">
              <a:buNone/>
              <a:defRPr sz="18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8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8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65" name="Picture Placeholder 2"/>
          <p:cNvSpPr>
            <a:spLocks noGrp="1"/>
          </p:cNvSpPr>
          <p:nvPr>
            <p:ph type="pic" idx="15"/>
          </p:nvPr>
        </p:nvSpPr>
        <p:spPr>
          <a:xfrm rot="271248">
            <a:off x="6523020" y="784774"/>
            <a:ext cx="1243584" cy="1664208"/>
          </a:xfrm>
          <a:solidFill>
            <a:srgbClr val="FFFFFF">
              <a:shade val="85000"/>
            </a:srgbClr>
          </a:solidFill>
          <a:ln w="114300" cap="sq">
            <a:noFill/>
            <a:miter lim="800000"/>
          </a:ln>
          <a:effectLst/>
          <a:scene3d>
            <a:camera prst="perspectiveRelaxed">
              <a:rot lat="0" lon="0" rev="0"/>
            </a:camera>
            <a:lightRig dir="t" rig="twoPt">
              <a:rot lat="0" lon="0" rev="7200000"/>
            </a:lightRig>
          </a:scene3d>
          <a:sp3d prstMaterial="matte">
            <a:contourClr>
              <a:srgbClr val="FFFFFF"/>
            </a:contourClr>
          </a:sp3d>
        </p:spPr>
        <p:txBody>
          <a:bodyPr anchor="t" anchorCtr="0" bIns="45720" compatLnSpc="1" lIns="91440" numCol="1" rIns="91440" rtlCol="0" tIns="45720" vert="horz" wrap="square">
            <a:prstTxWarp prst="textNoShape"/>
            <a:normAutofit/>
          </a:bodyPr>
          <a:lstStyle>
            <a:lvl1pPr indent="0" marL="0">
              <a:buNone/>
              <a:defRPr sz="1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2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2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64" name="Picture Placeholder 2"/>
          <p:cNvSpPr>
            <a:spLocks noGrp="1"/>
          </p:cNvSpPr>
          <p:nvPr>
            <p:ph type="pic" idx="14"/>
          </p:nvPr>
        </p:nvSpPr>
        <p:spPr>
          <a:xfrm rot="247118">
            <a:off x="5075220" y="1165774"/>
            <a:ext cx="1243584" cy="1664208"/>
          </a:xfrm>
          <a:solidFill>
            <a:srgbClr val="FFFFFF">
              <a:shade val="85000"/>
            </a:srgbClr>
          </a:solidFill>
          <a:ln w="114300" cap="sq">
            <a:noFill/>
            <a:miter lim="800000"/>
          </a:ln>
          <a:effectLst/>
          <a:scene3d>
            <a:camera prst="perspectiveRelaxed">
              <a:rot lat="0" lon="0" rev="0"/>
            </a:camera>
            <a:lightRig dir="t" rig="twoPt">
              <a:rot lat="0" lon="0" rev="7200000"/>
            </a:lightRig>
          </a:scene3d>
          <a:sp3d prstMaterial="matte">
            <a:contourClr>
              <a:srgbClr val="FFFFFF"/>
            </a:contourClr>
          </a:sp3d>
        </p:spPr>
        <p:txBody>
          <a:bodyPr anchor="t" anchorCtr="0" bIns="45720" compatLnSpc="1" lIns="91440" numCol="1" rIns="91440" rtlCol="0" tIns="45720" vert="horz" wrap="square">
            <a:prstTxWarp prst="textNoShape"/>
            <a:normAutofit/>
          </a:bodyPr>
          <a:lstStyle>
            <a:lvl1pPr indent="0" marL="0">
              <a:buNone/>
              <a:defRPr sz="1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2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2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63" name="Text Placeholder 3"/>
          <p:cNvSpPr>
            <a:spLocks noGrp="1"/>
          </p:cNvSpPr>
          <p:nvPr>
            <p:ph type="body" sz="half" idx="2"/>
          </p:nvPr>
        </p:nvSpPr>
        <p:spPr>
          <a:xfrm rot="21226911">
            <a:off x="591446" y="3603822"/>
            <a:ext cx="3346642" cy="2183322"/>
          </a:xfrm>
        </p:spPr>
        <p:txBody>
          <a:bodyPr rtlCol="0">
            <a:normAutofit/>
          </a:bodyPr>
          <a:lstStyle>
            <a:lvl1pPr algn="ctr" indent="0" marL="0">
              <a:buNone/>
              <a:defRPr sz="2800" kern="1200">
                <a:solidFill>
                  <a:schemeClr val="tx1"/>
                </a:solidFill>
                <a:latin typeface="Mistral" pitchFamily="66" charset="0"/>
                <a:ea typeface="+mn-ea"/>
                <a:cs typeface="+mn-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60" name=""/>
        <p:cNvGrpSpPr/>
        <p:nvPr/>
      </p:nvGrpSpPr>
      <p:grpSpPr>
        <a:xfrm rot="0">
          <a:off x="0" y="0"/>
          <a:ext cx="0" cy="0"/>
          <a:chOff x="0" y="0"/>
          <a:chExt cx="0" cy="0"/>
        </a:xfrm>
      </p:grpSpPr>
      <p:pic>
        <p:nvPicPr>
          <p:cNvPr id="2097166" name="" descr="Text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67" name="" descr="standardRule.png"/>
          <p:cNvPicPr>
            <a:picLocks/>
          </p:cNvPicPr>
          <p:nvPr/>
        </p:nvPicPr>
        <p:blipFill>
          <a:blip xmlns:r="http://schemas.openxmlformats.org/officeDocument/2006/relationships" r:embed="rId3"/>
          <a:srcRect l="0" t="0" r="0" b="0"/>
          <a:stretch>
            <a:fillRect/>
          </a:stretch>
        </p:blipFill>
        <p:spPr>
          <a:xfrm rot="0">
            <a:off x="2705100" y="1524000"/>
            <a:ext cx="3733800" cy="152400"/>
          </a:xfrm>
          <a:prstGeom prst="rect"/>
          <a:noFill/>
          <a:ln>
            <a:noFill/>
          </a:ln>
          <a:effectLst>
            <a:outerShdw algn="ctr" dir="0" dist="0" kx="0" sx="100999" sy="100999">
              <a:srgbClr val="808080">
                <a:alpha val="39998"/>
              </a:srgbClr>
            </a:outerShdw>
          </a:effectLst>
        </p:spPr>
      </p:pic>
      <p:sp>
        <p:nvSpPr>
          <p:cNvPr id="1048653"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654"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655"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65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6" name="Title 1"/>
          <p:cNvSpPr>
            <a:spLocks noGrp="1"/>
          </p:cNvSpPr>
          <p:nvPr>
            <p:ph type="title"/>
          </p:nvPr>
        </p:nvSpPr>
        <p:spPr/>
        <p:txBody>
          <a:bodyPr/>
          <a:p>
            <a:r>
              <a:rPr lang="en-US" smtClean="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54" name=""/>
        <p:cNvGrpSpPr/>
        <p:nvPr/>
      </p:nvGrpSpPr>
      <p:grpSpPr>
        <a:xfrm rot="0">
          <a:off x="0" y="0"/>
          <a:ext cx="0" cy="0"/>
          <a:chOff x="0" y="0"/>
          <a:chExt cx="0" cy="0"/>
        </a:xfrm>
      </p:grpSpPr>
      <p:pic>
        <p:nvPicPr>
          <p:cNvPr id="2097162" name="" descr="Text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63" name="" descr="verticalRule.png"/>
          <p:cNvPicPr>
            <a:picLocks/>
          </p:cNvPicPr>
          <p:nvPr/>
        </p:nvPicPr>
        <p:blipFill>
          <a:blip xmlns:r="http://schemas.openxmlformats.org/officeDocument/2006/relationships" r:embed="rId3"/>
          <a:srcRect l="0" t="0" r="0" b="0"/>
          <a:stretch>
            <a:fillRect/>
          </a:stretch>
        </p:blipFill>
        <p:spPr>
          <a:xfrm rot="0">
            <a:off x="6513512" y="1562100"/>
            <a:ext cx="152400" cy="3733800"/>
          </a:xfrm>
          <a:prstGeom prst="rect"/>
          <a:noFill/>
          <a:ln>
            <a:noFill/>
          </a:ln>
          <a:effectLst>
            <a:outerShdw algn="ctr" dir="0" dist="0" kx="0" sx="100999" sy="100999">
              <a:srgbClr val="808080">
                <a:alpha val="39998"/>
              </a:srgbClr>
            </a:outerShdw>
          </a:effectLst>
        </p:spPr>
      </p:pic>
      <p:sp>
        <p:nvSpPr>
          <p:cNvPr id="1048636"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637"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638"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640" name="Vertical Text Placeholder 2"/>
          <p:cNvSpPr>
            <a:spLocks noGrp="1"/>
          </p:cNvSpPr>
          <p:nvPr>
            <p:ph type="body" orient="vert" idx="1"/>
          </p:nvPr>
        </p:nvSpPr>
        <p:spPr>
          <a:xfrm>
            <a:off x="578224" y="577849"/>
            <a:ext cx="5768788" cy="5461001"/>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9" name="Vertical Title 1"/>
          <p:cNvSpPr>
            <a:spLocks noGrp="1"/>
          </p:cNvSpPr>
          <p:nvPr>
            <p:ph type="title" orient="vert"/>
          </p:nvPr>
        </p:nvSpPr>
        <p:spPr>
          <a:xfrm>
            <a:off x="6696634" y="577849"/>
            <a:ext cx="1882589" cy="5461001"/>
          </a:xfrm>
        </p:spPr>
        <p:txBody>
          <a:bodyPr vert="eaVert"/>
          <a:lstStyle>
            <a:lvl1pPr>
              <a:defRPr sz="4400"/>
            </a:lvl1pPr>
          </a:lstStyle>
          <a:p>
            <a:r>
              <a:rPr lang="en-US" smtClean="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34" name=""/>
        <p:cNvGrpSpPr/>
        <p:nvPr/>
      </p:nvGrpSpPr>
      <p:grpSpPr>
        <a:xfrm rot="0">
          <a:off x="0" y="0"/>
          <a:ext cx="0" cy="0"/>
          <a:chOff x="0" y="0"/>
          <a:chExt cx="0" cy="0"/>
        </a:xfrm>
      </p:grpSpPr>
      <p:pic>
        <p:nvPicPr>
          <p:cNvPr id="2097155" name="" descr="Text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56" name="" descr="standardRule.png"/>
          <p:cNvPicPr>
            <a:picLocks/>
          </p:cNvPicPr>
          <p:nvPr/>
        </p:nvPicPr>
        <p:blipFill>
          <a:blip xmlns:r="http://schemas.openxmlformats.org/officeDocument/2006/relationships" r:embed="rId3"/>
          <a:srcRect l="0" t="0" r="0" b="0"/>
          <a:stretch>
            <a:fillRect/>
          </a:stretch>
        </p:blipFill>
        <p:spPr>
          <a:xfrm rot="0">
            <a:off x="2705100" y="1524000"/>
            <a:ext cx="3733800" cy="152400"/>
          </a:xfrm>
          <a:prstGeom prst="rect"/>
          <a:noFill/>
          <a:ln>
            <a:noFill/>
          </a:ln>
          <a:effectLst>
            <a:outerShdw algn="ctr" dir="0" dist="0" kx="0" sx="100999" sy="100999">
              <a:srgbClr val="808080">
                <a:alpha val="39998"/>
              </a:srgbClr>
            </a:outerShdw>
          </a:effectLst>
        </p:spPr>
      </p:pic>
      <p:sp>
        <p:nvSpPr>
          <p:cNvPr id="1048591"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592"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593"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59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594" name="Title 1"/>
          <p:cNvSpPr>
            <a:spLocks noGrp="1"/>
          </p:cNvSpPr>
          <p:nvPr>
            <p:ph type="title"/>
          </p:nvPr>
        </p:nvSpPr>
        <p:spPr/>
        <p:txBody>
          <a:bodyPr/>
          <a:p>
            <a:r>
              <a:rPr lang="en-US" smtClean="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75" name=""/>
        <p:cNvGrpSpPr/>
        <p:nvPr/>
      </p:nvGrpSpPr>
      <p:grpSpPr>
        <a:xfrm rot="0">
          <a:off x="0" y="0"/>
          <a:ext cx="0" cy="0"/>
          <a:chOff x="0" y="0"/>
          <a:chExt cx="0" cy="0"/>
        </a:xfrm>
      </p:grpSpPr>
      <p:pic>
        <p:nvPicPr>
          <p:cNvPr id="2097180" name="" descr="Title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81" name="" descr="standardRule.png"/>
          <p:cNvPicPr>
            <a:picLocks/>
          </p:cNvPicPr>
          <p:nvPr/>
        </p:nvPicPr>
        <p:blipFill>
          <a:blip xmlns:r="http://schemas.openxmlformats.org/officeDocument/2006/relationships" r:embed="rId3"/>
          <a:srcRect l="0" t="0" r="0" b="0"/>
          <a:stretch>
            <a:fillRect/>
          </a:stretch>
        </p:blipFill>
        <p:spPr>
          <a:xfrm rot="0">
            <a:off x="2705100" y="4572000"/>
            <a:ext cx="3733800" cy="152400"/>
          </a:xfrm>
          <a:prstGeom prst="rect"/>
          <a:noFill/>
          <a:ln>
            <a:noFill/>
          </a:ln>
          <a:effectLst>
            <a:outerShdw algn="ctr" dir="0" dist="0" kx="0" sx="100999" sy="100999">
              <a:srgbClr val="808080">
                <a:alpha val="39998"/>
              </a:srgbClr>
            </a:outerShdw>
          </a:effectLst>
        </p:spPr>
      </p:pic>
      <p:pic>
        <p:nvPicPr>
          <p:cNvPr id="2097182" name="" descr="pictureStamp-Frame.png"/>
          <p:cNvPicPr>
            <a:picLocks/>
          </p:cNvPicPr>
          <p:nvPr/>
        </p:nvPicPr>
        <p:blipFill>
          <a:blip xmlns:r="http://schemas.openxmlformats.org/officeDocument/2006/relationships" r:embed="rId4"/>
          <a:srcRect l="0" t="0" r="0" b="0"/>
          <a:stretch>
            <a:fillRect/>
          </a:stretch>
        </p:blipFill>
        <p:spPr>
          <a:xfrm rot="21366660">
            <a:off x="5138737" y="600075"/>
            <a:ext cx="1609725" cy="2025650"/>
          </a:xfrm>
          <a:prstGeom prst="rect"/>
          <a:noFill/>
          <a:ln>
            <a:noFill/>
          </a:ln>
        </p:spPr>
      </p:pic>
      <p:pic>
        <p:nvPicPr>
          <p:cNvPr id="2097183" name="" descr="pictureStamp-Frame.png"/>
          <p:cNvPicPr>
            <a:picLocks/>
          </p:cNvPicPr>
          <p:nvPr/>
        </p:nvPicPr>
        <p:blipFill>
          <a:blip xmlns:r="http://schemas.openxmlformats.org/officeDocument/2006/relationships" r:embed="rId4"/>
          <a:srcRect l="0" t="0" r="0" b="0"/>
          <a:stretch>
            <a:fillRect/>
          </a:stretch>
        </p:blipFill>
        <p:spPr>
          <a:xfrm rot="21329776">
            <a:off x="2073275" y="555625"/>
            <a:ext cx="1609725" cy="2025650"/>
          </a:xfrm>
          <a:prstGeom prst="rect"/>
          <a:noFill/>
          <a:ln>
            <a:noFill/>
          </a:ln>
        </p:spPr>
      </p:pic>
      <p:pic>
        <p:nvPicPr>
          <p:cNvPr id="2097184" name="" descr="pictureStamp-Frame.png"/>
          <p:cNvPicPr>
            <a:picLocks/>
          </p:cNvPicPr>
          <p:nvPr/>
        </p:nvPicPr>
        <p:blipFill>
          <a:blip xmlns:r="http://schemas.openxmlformats.org/officeDocument/2006/relationships" r:embed="rId4"/>
          <a:srcRect l="0" t="0" r="0" b="0"/>
          <a:stretch>
            <a:fillRect/>
          </a:stretch>
        </p:blipFill>
        <p:spPr>
          <a:xfrm rot="151789">
            <a:off x="3592512" y="936625"/>
            <a:ext cx="1609725" cy="2024062"/>
          </a:xfrm>
          <a:prstGeom prst="rect"/>
          <a:noFill/>
          <a:ln>
            <a:noFill/>
          </a:ln>
        </p:spPr>
      </p:pic>
      <p:sp>
        <p:nvSpPr>
          <p:cNvPr id="1048695"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696"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697"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702" name="Picture Placeholder 2"/>
          <p:cNvSpPr>
            <a:spLocks noGrp="1"/>
          </p:cNvSpPr>
          <p:nvPr>
            <p:ph type="pic" idx="17"/>
          </p:nvPr>
        </p:nvSpPr>
        <p:spPr>
          <a:xfrm rot="100778">
            <a:off x="3775337" y="1116468"/>
            <a:ext cx="1243584" cy="1664208"/>
          </a:xfrm>
          <a:solidFill>
            <a:srgbClr val="FFFFFF">
              <a:shade val="85000"/>
            </a:srgbClr>
          </a:solidFill>
          <a:ln w="114300" cap="sq">
            <a:noFill/>
            <a:miter lim="800000"/>
          </a:ln>
          <a:effectLst/>
          <a:scene3d>
            <a:camera prst="perspectiveRelaxed">
              <a:rot lat="0" lon="0" rev="0"/>
            </a:camera>
            <a:lightRig dir="t" rig="twoPt">
              <a:rot lat="0" lon="0" rev="7200000"/>
            </a:lightRig>
          </a:scene3d>
          <a:sp3d prstMaterial="matte">
            <a:contourClr>
              <a:srgbClr val="FFFFFF"/>
            </a:contourClr>
          </a:sp3d>
        </p:spPr>
        <p:txBody>
          <a:bodyPr anchor="t" anchorCtr="0" bIns="45720" compatLnSpc="1" lIns="91440" numCol="1" rIns="91440" rtlCol="0" tIns="45720" vert="horz" wrap="square">
            <a:prstTxWarp prst="textNoShape"/>
            <a:normAutofit/>
          </a:bodyPr>
          <a:lstStyle>
            <a:lvl1pPr indent="0" marL="0">
              <a:buNone/>
              <a:defRPr sz="1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2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2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701" name="Picture Placeholder 2"/>
          <p:cNvSpPr>
            <a:spLocks noGrp="1"/>
          </p:cNvSpPr>
          <p:nvPr>
            <p:ph type="pic" idx="15"/>
          </p:nvPr>
        </p:nvSpPr>
        <p:spPr>
          <a:xfrm rot="21315648">
            <a:off x="5321748" y="780292"/>
            <a:ext cx="1243584" cy="1664208"/>
          </a:xfrm>
          <a:solidFill>
            <a:srgbClr val="FFFFFF">
              <a:shade val="85000"/>
            </a:srgbClr>
          </a:solidFill>
          <a:ln w="114300" cap="sq">
            <a:noFill/>
            <a:miter lim="800000"/>
          </a:ln>
          <a:effectLst/>
          <a:scene3d>
            <a:camera prst="perspectiveRelaxed">
              <a:rot lat="0" lon="0" rev="0"/>
            </a:camera>
            <a:lightRig dir="t" rig="twoPt">
              <a:rot lat="0" lon="0" rev="7200000"/>
            </a:lightRig>
          </a:scene3d>
          <a:sp3d prstMaterial="matte">
            <a:contourClr>
              <a:srgbClr val="FFFFFF"/>
            </a:contourClr>
          </a:sp3d>
        </p:spPr>
        <p:txBody>
          <a:bodyPr anchor="t" anchorCtr="0" bIns="45720" compatLnSpc="1" lIns="91440" numCol="1" rIns="91440" rtlCol="0" tIns="45720" vert="horz" wrap="square">
            <a:prstTxWarp prst="textNoShape"/>
            <a:normAutofit/>
          </a:bodyPr>
          <a:lstStyle>
            <a:lvl1pPr indent="0" marL="0">
              <a:buNone/>
              <a:defRPr sz="1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2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2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700" name="Picture Placeholder 2"/>
          <p:cNvSpPr>
            <a:spLocks noGrp="1"/>
          </p:cNvSpPr>
          <p:nvPr>
            <p:ph type="pic" idx="14"/>
          </p:nvPr>
        </p:nvSpPr>
        <p:spPr>
          <a:xfrm rot="21254634">
            <a:off x="2256146" y="735839"/>
            <a:ext cx="1243584" cy="1664208"/>
          </a:xfrm>
          <a:solidFill>
            <a:srgbClr val="FFFFFF">
              <a:shade val="85000"/>
            </a:srgbClr>
          </a:solidFill>
          <a:ln w="114300" cap="sq">
            <a:noFill/>
            <a:miter lim="800000"/>
          </a:ln>
          <a:effectLst/>
          <a:scene3d>
            <a:camera prst="perspectiveRelaxed">
              <a:rot lat="0" lon="0" rev="0"/>
            </a:camera>
            <a:lightRig dir="t" rig="twoPt">
              <a:rot lat="0" lon="0" rev="7200000"/>
            </a:lightRig>
          </a:scene3d>
          <a:sp3d prstMaterial="matte">
            <a:contourClr>
              <a:srgbClr val="FFFFFF"/>
            </a:contourClr>
          </a:sp3d>
        </p:spPr>
        <p:txBody>
          <a:bodyPr anchor="t" anchorCtr="0" bIns="45720" compatLnSpc="1" lIns="91440" numCol="1" rIns="91440" rtlCol="0" tIns="45720" vert="horz" wrap="square">
            <a:prstTxWarp prst="textNoShape"/>
            <a:normAutofit/>
          </a:bodyPr>
          <a:lstStyle>
            <a:lvl1pPr indent="0" marL="0">
              <a:buNone/>
              <a:defRPr sz="1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0"/>
              </a:spcBef>
              <a:spcAft>
                <a:spcPts val="2000"/>
              </a:spcAft>
              <a:buClrTx/>
              <a:buSzTx/>
              <a:buFont typeface="Wingdings 2" panose="05020102010507070707" pitchFamily="18" charset="2"/>
              <a:buNone/>
            </a:pPr>
            <a:r>
              <a:rPr baseline="0" b="0" cap="none" sz="1200" i="0" kern="1200" kumimoji="0" lang="en-US" noProof="0" normalizeH="0" spc="0" strike="noStrike" u="none" smtClean="0">
                <a:ln>
                  <a:noFill/>
                </a:ln>
                <a:solidFill>
                  <a:schemeClr val="tx1"/>
                </a:solidFill>
                <a:effectLst/>
                <a:uLnTx/>
                <a:uFillTx/>
                <a:latin typeface="+mn-lt"/>
                <a:ea typeface="ＭＳ Ｐゴシック" pitchFamily="-110" charset="-128"/>
                <a:cs typeface="ＭＳ Ｐゴシック" pitchFamily="-110" charset="-128"/>
              </a:rPr>
              <a:t>Click icon to add picture</a:t>
            </a:r>
            <a:endParaRPr baseline="0" b="0" cap="none" sz="1200" i="0" kern="1200" kumimoji="0" noProof="0" normalizeH="0" spc="0" strike="noStrike" u="none">
              <a:ln>
                <a:noFill/>
              </a:ln>
              <a:solidFill>
                <a:schemeClr val="tx1"/>
              </a:solidFill>
              <a:effectLst/>
              <a:uLnTx/>
              <a:uFillTx/>
              <a:latin typeface="+mn-lt"/>
              <a:ea typeface="ＭＳ Ｐゴシック" pitchFamily="-110" charset="-128"/>
              <a:cs typeface="ＭＳ Ｐゴシック" pitchFamily="-110" charset="-128"/>
            </a:endParaRPr>
          </a:p>
        </p:txBody>
      </p:sp>
      <p:sp>
        <p:nvSpPr>
          <p:cNvPr id="1048699" name="Subtitle 2"/>
          <p:cNvSpPr>
            <a:spLocks noGrp="1"/>
          </p:cNvSpPr>
          <p:nvPr>
            <p:ph type="subTitle" idx="1"/>
          </p:nvPr>
        </p:nvSpPr>
        <p:spPr>
          <a:xfrm>
            <a:off x="571500" y="4800600"/>
            <a:ext cx="8001000" cy="1219200"/>
          </a:xfrm>
        </p:spPr>
        <p:txBody>
          <a:bodyPr/>
          <a:lstStyle>
            <a:lvl1pPr algn="ctr"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p>
        </p:txBody>
      </p:sp>
      <p:sp>
        <p:nvSpPr>
          <p:cNvPr id="1048698" name="Title 1"/>
          <p:cNvSpPr>
            <a:spLocks noGrp="1"/>
          </p:cNvSpPr>
          <p:nvPr>
            <p:ph type="ctrTitle"/>
          </p:nvPr>
        </p:nvSpPr>
        <p:spPr>
          <a:xfrm>
            <a:off x="571500" y="2057401"/>
            <a:ext cx="8001000" cy="2424766"/>
          </a:xfrm>
        </p:spPr>
        <p:txBody>
          <a:bodyPr anchor="b">
            <a:noAutofit/>
          </a:bodyPr>
          <a:lstStyle>
            <a:lvl1pPr>
              <a:defRPr sz="5600">
                <a:solidFill>
                  <a:schemeClr val="tx1"/>
                </a:solidFill>
              </a:defRPr>
            </a:lvl1pPr>
          </a:lstStyle>
          <a:p>
            <a:r>
              <a:rPr lang="en-US" smtClean="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81" name=""/>
        <p:cNvGrpSpPr/>
        <p:nvPr/>
      </p:nvGrpSpPr>
      <p:grpSpPr>
        <a:xfrm rot="0">
          <a:off x="0" y="0"/>
          <a:ext cx="0" cy="0"/>
          <a:chOff x="0" y="0"/>
          <a:chExt cx="0" cy="0"/>
        </a:xfrm>
      </p:grpSpPr>
      <p:pic>
        <p:nvPicPr>
          <p:cNvPr id="2097187" name="" descr="Text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88" name="" descr="standardRule.png"/>
          <p:cNvPicPr>
            <a:picLocks/>
          </p:cNvPicPr>
          <p:nvPr/>
        </p:nvPicPr>
        <p:blipFill>
          <a:blip xmlns:r="http://schemas.openxmlformats.org/officeDocument/2006/relationships" r:embed="rId3"/>
          <a:srcRect l="0" t="0" r="0" b="0"/>
          <a:stretch>
            <a:fillRect/>
          </a:stretch>
        </p:blipFill>
        <p:spPr>
          <a:xfrm rot="0">
            <a:off x="2705100" y="3352800"/>
            <a:ext cx="3733800" cy="152400"/>
          </a:xfrm>
          <a:prstGeom prst="rect"/>
          <a:noFill/>
          <a:ln>
            <a:noFill/>
          </a:ln>
          <a:effectLst>
            <a:outerShdw algn="ctr" dir="0" dist="0" kx="0" sx="100999" sy="100999">
              <a:srgbClr val="808080">
                <a:alpha val="39998"/>
              </a:srgbClr>
            </a:outerShdw>
          </a:effectLst>
        </p:spPr>
      </p:pic>
      <p:sp>
        <p:nvSpPr>
          <p:cNvPr id="1048713"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714"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715"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717" name="Text Placeholder 2"/>
          <p:cNvSpPr>
            <a:spLocks noGrp="1"/>
          </p:cNvSpPr>
          <p:nvPr>
            <p:ph type="body" idx="1"/>
          </p:nvPr>
        </p:nvSpPr>
        <p:spPr>
          <a:xfrm>
            <a:off x="571500" y="3644153"/>
            <a:ext cx="8001000" cy="833718"/>
          </a:xfrm>
        </p:spPr>
        <p:txBody>
          <a:bodyPr/>
          <a:lstStyle>
            <a:lvl1pPr algn="ctr" indent="0" marL="0">
              <a:buNone/>
              <a:defRPr baseline="0" cap="none"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16" name="Title 1"/>
          <p:cNvSpPr>
            <a:spLocks noGrp="1"/>
          </p:cNvSpPr>
          <p:nvPr>
            <p:ph type="title"/>
          </p:nvPr>
        </p:nvSpPr>
        <p:spPr>
          <a:xfrm>
            <a:off x="571500" y="1282700"/>
            <a:ext cx="8001000" cy="1917700"/>
          </a:xfrm>
        </p:spPr>
        <p:txBody>
          <a:bodyPr anchor="b">
            <a:noAutofit/>
          </a:bodyPr>
          <a:lstStyle>
            <a:lvl1pPr algn="ctr">
              <a:defRPr baseline="0" b="0" cap="none" sz="5600">
                <a:solidFill>
                  <a:schemeClr val="tx1"/>
                </a:solidFill>
              </a:defRPr>
            </a:lvl1pPr>
          </a:lstStyle>
          <a:p>
            <a:r>
              <a:rPr lang="en-US"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66" name=""/>
        <p:cNvGrpSpPr/>
        <p:nvPr/>
      </p:nvGrpSpPr>
      <p:grpSpPr>
        <a:xfrm rot="0">
          <a:off x="0" y="0"/>
          <a:ext cx="0" cy="0"/>
          <a:chOff x="0" y="0"/>
          <a:chExt cx="0" cy="0"/>
        </a:xfrm>
      </p:grpSpPr>
      <p:pic>
        <p:nvPicPr>
          <p:cNvPr id="2097172" name="" descr="Text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73" name="" descr="standardRule.png"/>
          <p:cNvPicPr>
            <a:picLocks/>
          </p:cNvPicPr>
          <p:nvPr/>
        </p:nvPicPr>
        <p:blipFill>
          <a:blip xmlns:r="http://schemas.openxmlformats.org/officeDocument/2006/relationships" r:embed="rId3"/>
          <a:srcRect l="0" t="0" r="0" b="0"/>
          <a:stretch>
            <a:fillRect/>
          </a:stretch>
        </p:blipFill>
        <p:spPr>
          <a:xfrm rot="0">
            <a:off x="2705100" y="1524000"/>
            <a:ext cx="3733800" cy="152400"/>
          </a:xfrm>
          <a:prstGeom prst="rect"/>
          <a:noFill/>
          <a:ln>
            <a:noFill/>
          </a:ln>
          <a:effectLst>
            <a:outerShdw algn="ctr" dir="0" dist="0" kx="0" sx="100999" sy="100999">
              <a:srgbClr val="808080">
                <a:alpha val="39998"/>
              </a:srgbClr>
            </a:outerShdw>
          </a:effectLst>
        </p:spPr>
      </p:pic>
      <p:sp>
        <p:nvSpPr>
          <p:cNvPr id="1048670"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671"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672"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675" name="Content Placeholder 3"/>
          <p:cNvSpPr>
            <a:spLocks noGrp="1"/>
          </p:cNvSpPr>
          <p:nvPr>
            <p:ph sz="half" idx="2"/>
          </p:nvPr>
        </p:nvSpPr>
        <p:spPr>
          <a:xfrm>
            <a:off x="482346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Content Placeholder 2"/>
          <p:cNvSpPr>
            <a:spLocks noGrp="1"/>
          </p:cNvSpPr>
          <p:nvPr>
            <p:ph sz="half" idx="1"/>
          </p:nvPr>
        </p:nvSpPr>
        <p:spPr>
          <a:xfrm>
            <a:off x="57150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3" name="Title 1"/>
          <p:cNvSpPr>
            <a:spLocks noGrp="1"/>
          </p:cNvSpPr>
          <p:nvPr>
            <p:ph type="title"/>
          </p:nvPr>
        </p:nvSpPr>
        <p:spPr>
          <a:xfrm>
            <a:off x="571500" y="274638"/>
            <a:ext cx="8001000" cy="1143000"/>
          </a:xfrm>
        </p:spPr>
        <p:txBody>
          <a:bodyPr/>
          <a:p>
            <a:r>
              <a:rPr lang="en-US" smtClean="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57" name=""/>
        <p:cNvGrpSpPr/>
        <p:nvPr/>
      </p:nvGrpSpPr>
      <p:grpSpPr>
        <a:xfrm rot="0">
          <a:off x="0" y="0"/>
          <a:ext cx="0" cy="0"/>
          <a:chOff x="0" y="0"/>
          <a:chExt cx="0" cy="0"/>
        </a:xfrm>
      </p:grpSpPr>
      <p:pic>
        <p:nvPicPr>
          <p:cNvPr id="2097164" name="" descr="Text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65" name="" descr="standardRule.png"/>
          <p:cNvPicPr>
            <a:picLocks/>
          </p:cNvPicPr>
          <p:nvPr/>
        </p:nvPicPr>
        <p:blipFill>
          <a:blip xmlns:r="http://schemas.openxmlformats.org/officeDocument/2006/relationships" r:embed="rId3"/>
          <a:srcRect l="0" t="0" r="0" b="0"/>
          <a:stretch>
            <a:fillRect/>
          </a:stretch>
        </p:blipFill>
        <p:spPr>
          <a:xfrm rot="0">
            <a:off x="2705100" y="1524000"/>
            <a:ext cx="3733800" cy="152400"/>
          </a:xfrm>
          <a:prstGeom prst="rect"/>
          <a:noFill/>
          <a:ln>
            <a:noFill/>
          </a:ln>
          <a:effectLst>
            <a:outerShdw algn="ctr" dir="0" dist="0" kx="0" sx="100999" sy="100999">
              <a:srgbClr val="808080">
                <a:alpha val="39998"/>
              </a:srgbClr>
            </a:outerShdw>
          </a:effectLst>
        </p:spPr>
      </p:pic>
      <p:sp>
        <p:nvSpPr>
          <p:cNvPr id="1048643"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644"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645"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650" name="Content Placeholder 5"/>
          <p:cNvSpPr>
            <a:spLocks noGrp="1"/>
          </p:cNvSpPr>
          <p:nvPr>
            <p:ph sz="quarter" idx="4"/>
          </p:nvPr>
        </p:nvSpPr>
        <p:spPr>
          <a:xfrm>
            <a:off x="482346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9" name="Text Placeholder 4"/>
          <p:cNvSpPr>
            <a:spLocks noGrp="1"/>
          </p:cNvSpPr>
          <p:nvPr>
            <p:ph type="body" sz="quarter" idx="3"/>
          </p:nvPr>
        </p:nvSpPr>
        <p:spPr>
          <a:xfrm>
            <a:off x="4823460" y="1874838"/>
            <a:ext cx="3749040" cy="639762"/>
          </a:xfrm>
        </p:spPr>
        <p:txBody>
          <a:bodyPr anchor="ctr">
            <a:noAutofit/>
          </a:bodyPr>
          <a:lstStyle>
            <a:lvl1pPr algn="ct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8" name="Content Placeholder 3"/>
          <p:cNvSpPr>
            <a:spLocks noGrp="1"/>
          </p:cNvSpPr>
          <p:nvPr>
            <p:ph sz="half" idx="2"/>
          </p:nvPr>
        </p:nvSpPr>
        <p:spPr>
          <a:xfrm>
            <a:off x="57150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7" name="Text Placeholder 2"/>
          <p:cNvSpPr>
            <a:spLocks noGrp="1"/>
          </p:cNvSpPr>
          <p:nvPr>
            <p:ph type="body" idx="1"/>
          </p:nvPr>
        </p:nvSpPr>
        <p:spPr>
          <a:xfrm>
            <a:off x="571500" y="1874838"/>
            <a:ext cx="3749040" cy="639762"/>
          </a:xfrm>
        </p:spPr>
        <p:txBody>
          <a:bodyPr anchor="ctr">
            <a:noAutofit/>
          </a:bodyPr>
          <a:lstStyle>
            <a:lvl1pPr algn="ct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6" name="Title 1"/>
          <p:cNvSpPr>
            <a:spLocks noGrp="1"/>
          </p:cNvSpPr>
          <p:nvPr>
            <p:ph type="title"/>
          </p:nvPr>
        </p:nvSpPr>
        <p:spPr>
          <a:xfrm>
            <a:off x="571500" y="274638"/>
            <a:ext cx="8001000" cy="1143000"/>
          </a:xfrm>
        </p:spPr>
        <p:txBody>
          <a:bodyPr/>
          <a:p>
            <a:r>
              <a:rPr lang="en-US" smtClean="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718" name="Title 1"/>
          <p:cNvSpPr>
            <a:spLocks noGrp="1"/>
          </p:cNvSpPr>
          <p:nvPr>
            <p:ph type="title"/>
          </p:nvPr>
        </p:nvSpPr>
        <p:spPr/>
        <p:txBody>
          <a:bodyPr/>
          <a:p>
            <a:r>
              <a:rPr lang="en-US" smtClean="0"/>
              <a:t>Click to edit Master title style</a:t>
            </a:r>
          </a:p>
        </p:txBody>
      </p:sp>
      <p:sp>
        <p:nvSpPr>
          <p:cNvPr id="1048579"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580"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576"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5" name=""/>
        <p:cNvGrpSpPr/>
        <p:nvPr/>
      </p:nvGrpSpPr>
      <p:grpSpPr>
        <a:xfrm>
          <a:off x="0" y="0"/>
          <a:ext cx="0" cy="0"/>
          <a:chOff x="0" y="0"/>
          <a:chExt cx="0" cy="0"/>
        </a:xfrm>
      </p:grpSpPr>
      <p:sp>
        <p:nvSpPr>
          <p:cNvPr id="1048579"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580"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576"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78" name=""/>
        <p:cNvGrpSpPr/>
        <p:nvPr/>
      </p:nvGrpSpPr>
      <p:grpSpPr>
        <a:xfrm rot="0">
          <a:off x="0" y="0"/>
          <a:ext cx="0" cy="0"/>
          <a:chOff x="0" y="0"/>
          <a:chExt cx="0" cy="0"/>
        </a:xfrm>
      </p:grpSpPr>
      <p:pic>
        <p:nvPicPr>
          <p:cNvPr id="2097185" name="" descr="TextPageOverlay.png"/>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pic>
        <p:nvPicPr>
          <p:cNvPr id="2097186" name="" descr="shortRule.png"/>
          <p:cNvPicPr>
            <a:picLocks/>
          </p:cNvPicPr>
          <p:nvPr/>
        </p:nvPicPr>
        <p:blipFill>
          <a:blip xmlns:r="http://schemas.openxmlformats.org/officeDocument/2006/relationships" r:embed="rId3"/>
          <a:srcRect l="0" t="0" r="0" b="0"/>
          <a:stretch>
            <a:fillRect/>
          </a:stretch>
        </p:blipFill>
        <p:spPr>
          <a:xfrm rot="0">
            <a:off x="1222375" y="2305050"/>
            <a:ext cx="2495550" cy="95250"/>
          </a:xfrm>
          <a:prstGeom prst="rect"/>
          <a:noFill/>
          <a:ln>
            <a:noFill/>
          </a:ln>
          <a:effectLst>
            <a:outerShdw algn="ctr" dir="0" dist="0" kx="0" sx="100999" sy="100999">
              <a:srgbClr val="808080">
                <a:alpha val="39998"/>
              </a:srgbClr>
            </a:outerShdw>
          </a:effectLst>
        </p:spPr>
      </p:pic>
      <p:sp>
        <p:nvSpPr>
          <p:cNvPr id="1048705"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706"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707"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
        <p:nvSpPr>
          <p:cNvPr id="1048710" name="Text Placeholder 3"/>
          <p:cNvSpPr>
            <a:spLocks noGrp="1"/>
          </p:cNvSpPr>
          <p:nvPr>
            <p:ph type="body" sz="half" idx="2"/>
          </p:nvPr>
        </p:nvSpPr>
        <p:spPr>
          <a:xfrm>
            <a:off x="596153" y="2554940"/>
            <a:ext cx="3749040" cy="3146613"/>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9" name="Content Placeholder 2"/>
          <p:cNvSpPr>
            <a:spLocks noGrp="1"/>
          </p:cNvSpPr>
          <p:nvPr>
            <p:ph idx="1"/>
          </p:nvPr>
        </p:nvSpPr>
        <p:spPr>
          <a:xfrm>
            <a:off x="4827494" y="430306"/>
            <a:ext cx="3749040" cy="5608544"/>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8" name="Title 1"/>
          <p:cNvSpPr>
            <a:spLocks noGrp="1"/>
          </p:cNvSpPr>
          <p:nvPr>
            <p:ph type="title"/>
          </p:nvPr>
        </p:nvSpPr>
        <p:spPr>
          <a:xfrm>
            <a:off x="596153" y="443752"/>
            <a:ext cx="3749040" cy="1707777"/>
          </a:xfrm>
        </p:spPr>
        <p:txBody>
          <a:bodyPr anchor="b">
            <a:noAutofit/>
          </a:bodyPr>
          <a:lstStyle>
            <a:lvl1pPr algn="ctr">
              <a:defRPr b="0" sz="3600"/>
            </a:lvl1pPr>
          </a:lstStyle>
          <a:p>
            <a:r>
              <a:rPr lang="en-US" smtClean="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jpeg"/><Relationship Id="rId18" Type="http://schemas.openxmlformats.org/officeDocument/2006/relationships/image" Target="../media/image4.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7">
            <a:alphaModFix amt="100000"/>
          </a:blip>
          <a:srcRect/>
          <a:stretch>
            <a:fillRect/>
          </a:stretch>
        </a:blipFill>
      </p:bgPr>
    </p:bg>
    <p:spTree>
      <p:nvGrpSpPr>
        <p:cNvPr id="27" name=""/>
        <p:cNvGrpSpPr/>
        <p:nvPr/>
      </p:nvGrpSpPr>
      <p:grpSpPr>
        <a:xfrm rot="0">
          <a:off x="0" y="0"/>
          <a:ext cx="0" cy="0"/>
          <a:chOff x="0" y="0"/>
          <a:chExt cx="0" cy="0"/>
        </a:xfrm>
      </p:grpSpPr>
      <p:pic>
        <p:nvPicPr>
          <p:cNvPr id="2097152" name="" descr="TextPageOverlay.png"/>
          <p:cNvPicPr>
            <a:picLocks/>
          </p:cNvPicPr>
          <p:nvPr/>
        </p:nvPicPr>
        <p:blipFill>
          <a:blip xmlns:r="http://schemas.openxmlformats.org/officeDocument/2006/relationships" r:embed="rId18"/>
          <a:srcRect l="0" t="0" r="0" b="0"/>
          <a:stretch>
            <a:fillRect/>
          </a:stretch>
        </p:blipFill>
        <p:spPr>
          <a:xfrm rot="0">
            <a:off x="0" y="0"/>
            <a:ext cx="9144000" cy="6858000"/>
          </a:xfrm>
          <a:prstGeom prst="rect"/>
          <a:noFill/>
          <a:ln>
            <a:noFill/>
          </a:ln>
        </p:spPr>
      </p:pic>
      <p:sp>
        <p:nvSpPr>
          <p:cNvPr id="1048576" name=""/>
          <p:cNvSpPr/>
          <p:nvPr>
            <p:ph type="ftr" sz="quarter" idx="3"/>
          </p:nvPr>
        </p:nvSpPr>
        <p:spPr>
          <a:xfrm rot="0">
            <a:off x="5715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eaLnBrk="1" hangingPunct="1" latinLnBrk="1" lvl="0"/>
            <a:endParaRPr altLang="en-US" sz="1200" lang="en-US">
              <a:solidFill>
                <a:schemeClr val="dk2"/>
              </a:solidFill>
              <a:latin typeface="Calisto MT" pitchFamily="-110" charset="0"/>
            </a:endParaRPr>
          </a:p>
        </p:txBody>
      </p:sp>
      <p:sp>
        <p:nvSpPr>
          <p:cNvPr id="1048577" name=""/>
          <p:cNvSpPr/>
          <p:nvPr>
            <p:ph type="title" sz="full" idx="0"/>
          </p:nvPr>
        </p:nvSpPr>
        <p:spPr>
          <a:xfrm rot="0">
            <a:off x="571500" y="274637"/>
            <a:ext cx="8001000" cy="1143000"/>
          </a:xfrm>
          <a:prstGeom prst="rect"/>
          <a:noFill/>
          <a:ln>
            <a:noFill/>
          </a:ln>
        </p:spPr>
        <p:txBody>
          <a:bodyPr anchor="ctr" bIns="45720" lIns="91440" rIns="91440" tIns="45720" vert="horz"/>
          <a:p>
            <a:pPr lvl="0"/>
            <a:r>
              <a:rPr altLang="en-US" lang="en-US"/>
              <a:t>Click to edit Master title style</a:t>
            </a:r>
          </a:p>
        </p:txBody>
      </p:sp>
      <p:sp>
        <p:nvSpPr>
          <p:cNvPr id="1048578" name=""/>
          <p:cNvSpPr/>
          <p:nvPr>
            <p:ph type="body" sz="full" idx="1"/>
          </p:nvPr>
        </p:nvSpPr>
        <p:spPr>
          <a:xfrm rot="0">
            <a:off x="571500" y="1905000"/>
            <a:ext cx="80010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9" name=""/>
          <p:cNvSpPr/>
          <p:nvPr>
            <p:ph type="dt" sz="half" idx="2"/>
          </p:nvPr>
        </p:nvSpPr>
        <p:spPr>
          <a:xfrm rot="0">
            <a:off x="5372100" y="6159500"/>
            <a:ext cx="3200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r" eaLnBrk="1" hangingPunct="1" latinLnBrk="1" lvl="0"/>
            <a:fld id="{566ABCEB-ACFC-4714-9973-3DA970169C29}" type="datetime1">
              <a:rPr altLang="en-US" sz="1200" lang="en-US">
                <a:solidFill>
                  <a:schemeClr val="dk2"/>
                </a:solidFill>
                <a:latin typeface="Calisto MT" pitchFamily="-110" charset="0"/>
              </a:rPr>
              <a:pPr algn="r" eaLnBrk="1" hangingPunct="1" latinLnBrk="1" lvl="0"/>
            </a:fld>
            <a:endParaRPr altLang="en-US" sz="1200" lang="en-US">
              <a:solidFill>
                <a:schemeClr val="dk2"/>
              </a:solidFill>
              <a:latin typeface="Calisto MT" pitchFamily="-110" charset="0"/>
            </a:endParaRPr>
          </a:p>
        </p:txBody>
      </p:sp>
      <p:sp>
        <p:nvSpPr>
          <p:cNvPr id="1048580" name=""/>
          <p:cNvSpPr/>
          <p:nvPr>
            <p:ph type="sldNum" sz="quarter" idx="4"/>
          </p:nvPr>
        </p:nvSpPr>
        <p:spPr>
          <a:xfrm rot="0">
            <a:off x="4046537" y="6159500"/>
            <a:ext cx="1050925"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sto MT" pitchFamily="-110" charset="0"/>
                <a:sym typeface="Arial" pitchFamily="0" charset="0"/>
              </a:defRPr>
            </a:lvl5pPr>
          </a:lstStyle>
          <a:p>
            <a:pPr algn="ctr" eaLnBrk="1" hangingPunct="1" latinLnBrk="1" lvl="0"/>
            <a:fld id="{566ABCEB-ACFC-4714-9973-3DA970169C29}" type="slidenum">
              <a:rPr altLang="en-US" sz="1200" lang="en-US">
                <a:solidFill>
                  <a:schemeClr val="dk2"/>
                </a:solidFill>
                <a:latin typeface="Calisto MT" pitchFamily="-110" charset="0"/>
              </a:rPr>
              <a:pPr algn="ctr" eaLnBrk="1" hangingPunct="1" latinLnBrk="1" lvl="0"/>
            </a:fld>
            <a:endParaRPr altLang="en-US" sz="1200" lang="en-US">
              <a:solidFill>
                <a:schemeClr val="dk2"/>
              </a:solidFill>
              <a:latin typeface="Calisto MT" pitchFamily="-110" charset="0"/>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sldNum="0"/>
  <p:txStyles>
    <p:titleStyle>
      <a:lvl1pPr algn="ctr" eaLnBrk="0" fontAlgn="base" hangingPunct="0" rtl="0">
        <a:spcBef>
          <a:spcPct val="0"/>
        </a:spcBef>
        <a:spcAft>
          <a:spcPct val="0"/>
        </a:spcAft>
        <a:defRPr sz="5400" kern="1200">
          <a:solidFill>
            <a:schemeClr val="tx1"/>
          </a:solidFill>
          <a:latin typeface="+mj-lt"/>
          <a:ea typeface="ＭＳ Ｐゴシック" pitchFamily="-110" charset="-128"/>
          <a:cs typeface="ＭＳ Ｐゴシック" pitchFamily="-110" charset="-128"/>
        </a:defRPr>
      </a:lvl1pPr>
      <a:lvl2pPr algn="ctr" eaLnBrk="0" fontAlgn="base" hangingPunct="0" rtl="0">
        <a:spcBef>
          <a:spcPct val="0"/>
        </a:spcBef>
        <a:spcAft>
          <a:spcPct val="0"/>
        </a:spcAft>
        <a:defRPr sz="5400">
          <a:solidFill>
            <a:schemeClr val="tx1"/>
          </a:solidFill>
          <a:latin typeface="Calisto MT" pitchFamily="-110" charset="0"/>
          <a:ea typeface="ＭＳ Ｐゴシック" pitchFamily="-110" charset="-128"/>
          <a:cs typeface="ＭＳ Ｐゴシック" pitchFamily="-110" charset="-128"/>
        </a:defRPr>
      </a:lvl2pPr>
      <a:lvl3pPr algn="ctr" eaLnBrk="0" fontAlgn="base" hangingPunct="0" rtl="0">
        <a:spcBef>
          <a:spcPct val="0"/>
        </a:spcBef>
        <a:spcAft>
          <a:spcPct val="0"/>
        </a:spcAft>
        <a:defRPr sz="5400">
          <a:solidFill>
            <a:schemeClr val="tx1"/>
          </a:solidFill>
          <a:latin typeface="Calisto MT" pitchFamily="-110" charset="0"/>
          <a:ea typeface="ＭＳ Ｐゴシック" pitchFamily="-110" charset="-128"/>
          <a:cs typeface="ＭＳ Ｐゴシック" pitchFamily="-110" charset="-128"/>
        </a:defRPr>
      </a:lvl3pPr>
      <a:lvl4pPr algn="ctr" eaLnBrk="0" fontAlgn="base" hangingPunct="0" rtl="0">
        <a:spcBef>
          <a:spcPct val="0"/>
        </a:spcBef>
        <a:spcAft>
          <a:spcPct val="0"/>
        </a:spcAft>
        <a:defRPr sz="5400">
          <a:solidFill>
            <a:schemeClr val="tx1"/>
          </a:solidFill>
          <a:latin typeface="Calisto MT" pitchFamily="-110" charset="0"/>
          <a:ea typeface="ＭＳ Ｐゴシック" pitchFamily="-110" charset="-128"/>
          <a:cs typeface="ＭＳ Ｐゴシック" pitchFamily="-110" charset="-128"/>
        </a:defRPr>
      </a:lvl4pPr>
      <a:lvl5pPr algn="ctr" eaLnBrk="0" fontAlgn="base" hangingPunct="0" rtl="0">
        <a:spcBef>
          <a:spcPct val="0"/>
        </a:spcBef>
        <a:spcAft>
          <a:spcPct val="0"/>
        </a:spcAft>
        <a:defRPr sz="5400">
          <a:solidFill>
            <a:schemeClr val="tx1"/>
          </a:solidFill>
          <a:latin typeface="Calisto MT" pitchFamily="-110" charset="0"/>
          <a:ea typeface="ＭＳ Ｐゴシック" pitchFamily="-110" charset="-128"/>
          <a:cs typeface="ＭＳ Ｐゴシック" pitchFamily="-110" charset="-128"/>
        </a:defRPr>
      </a:lvl5pPr>
      <a:lvl6pPr algn="ctr" fontAlgn="base" marL="457200" rtl="0">
        <a:spcBef>
          <a:spcPct val="0"/>
        </a:spcBef>
        <a:spcAft>
          <a:spcPct val="0"/>
        </a:spcAft>
        <a:defRPr sz="5400">
          <a:solidFill>
            <a:schemeClr val="tx1"/>
          </a:solidFill>
          <a:latin typeface="Calisto MT" pitchFamily="-110" charset="0"/>
          <a:ea typeface="ＭＳ Ｐゴシック" pitchFamily="-110" charset="-128"/>
          <a:cs typeface="ＭＳ Ｐゴシック" pitchFamily="-110" charset="-128"/>
        </a:defRPr>
      </a:lvl6pPr>
      <a:lvl7pPr algn="ctr" fontAlgn="base" marL="914400" rtl="0">
        <a:spcBef>
          <a:spcPct val="0"/>
        </a:spcBef>
        <a:spcAft>
          <a:spcPct val="0"/>
        </a:spcAft>
        <a:defRPr sz="5400">
          <a:solidFill>
            <a:schemeClr val="tx1"/>
          </a:solidFill>
          <a:latin typeface="Calisto MT" pitchFamily="-110" charset="0"/>
          <a:ea typeface="ＭＳ Ｐゴシック" pitchFamily="-110" charset="-128"/>
          <a:cs typeface="ＭＳ Ｐゴシック" pitchFamily="-110" charset="-128"/>
        </a:defRPr>
      </a:lvl7pPr>
      <a:lvl8pPr algn="ctr" fontAlgn="base" marL="1371600" rtl="0">
        <a:spcBef>
          <a:spcPct val="0"/>
        </a:spcBef>
        <a:spcAft>
          <a:spcPct val="0"/>
        </a:spcAft>
        <a:defRPr sz="5400">
          <a:solidFill>
            <a:schemeClr val="tx1"/>
          </a:solidFill>
          <a:latin typeface="Calisto MT" pitchFamily="-110" charset="0"/>
          <a:ea typeface="ＭＳ Ｐゴシック" pitchFamily="-110" charset="-128"/>
          <a:cs typeface="ＭＳ Ｐゴシック" pitchFamily="-110" charset="-128"/>
        </a:defRPr>
      </a:lvl8pPr>
      <a:lvl9pPr algn="ctr" fontAlgn="base" marL="1828800" rtl="0">
        <a:spcBef>
          <a:spcPct val="0"/>
        </a:spcBef>
        <a:spcAft>
          <a:spcPct val="0"/>
        </a:spcAft>
        <a:defRPr sz="5400">
          <a:solidFill>
            <a:schemeClr val="tx1"/>
          </a:solidFill>
          <a:latin typeface="Calisto MT" pitchFamily="-110" charset="0"/>
          <a:ea typeface="ＭＳ Ｐゴシック" pitchFamily="-110" charset="-128"/>
          <a:cs typeface="ＭＳ Ｐゴシック" pitchFamily="-110" charset="-128"/>
        </a:defRPr>
      </a:lvl9pPr>
    </p:titleStyle>
    <p:bodyStyle>
      <a:lvl1pPr algn="l" eaLnBrk="0" fontAlgn="base" hangingPunct="0" indent="-457200" marL="457200" rtl="0">
        <a:spcBef>
          <a:spcPct val="0"/>
        </a:spcBef>
        <a:spcAft>
          <a:spcPts val="2000"/>
        </a:spcAft>
        <a:buFont typeface="Wingdings 2" panose="05020102010507070707" pitchFamily="18" charset="2"/>
        <a:buChar char=""/>
        <a:defRPr sz="2400" kern="1200">
          <a:solidFill>
            <a:schemeClr val="tx1"/>
          </a:solidFill>
          <a:latin typeface="+mn-lt"/>
          <a:ea typeface="ＭＳ Ｐゴシック" pitchFamily="-110" charset="-128"/>
          <a:cs typeface="ＭＳ Ｐゴシック" pitchFamily="-110" charset="-128"/>
        </a:defRPr>
      </a:lvl1pPr>
      <a:lvl2pPr algn="l" eaLnBrk="0" fontAlgn="base" hangingPunct="0" indent="-457200" marL="914400" rtl="0">
        <a:spcBef>
          <a:spcPct val="0"/>
        </a:spcBef>
        <a:spcAft>
          <a:spcPts val="1000"/>
        </a:spcAft>
        <a:buClr>
          <a:schemeClr val="bg2"/>
        </a:buClr>
        <a:buFont typeface="Wingdings 2" panose="05020102010507070707" pitchFamily="18" charset="2"/>
        <a:buChar char=""/>
        <a:defRPr sz="2200" kern="1200">
          <a:solidFill>
            <a:schemeClr val="tx1"/>
          </a:solidFill>
          <a:latin typeface="+mn-lt"/>
          <a:ea typeface="ＭＳ Ｐゴシック" pitchFamily="-110" charset="-128"/>
          <a:cs typeface="+mn-cs"/>
        </a:defRPr>
      </a:lvl2pPr>
      <a:lvl3pPr algn="l" eaLnBrk="0" fontAlgn="base" hangingPunct="0" indent="-457200" marL="1371600" rtl="0">
        <a:spcBef>
          <a:spcPct val="0"/>
        </a:spcBef>
        <a:spcAft>
          <a:spcPts val="1000"/>
        </a:spcAft>
        <a:buFont typeface="Wingdings 2" panose="05020102010507070707" pitchFamily="18" charset="2"/>
        <a:buChar char=""/>
        <a:defRPr sz="2000" kern="1200">
          <a:solidFill>
            <a:schemeClr val="tx1"/>
          </a:solidFill>
          <a:latin typeface="+mn-lt"/>
          <a:ea typeface="ＭＳ Ｐゴシック" pitchFamily="-110" charset="-128"/>
          <a:cs typeface="+mn-cs"/>
        </a:defRPr>
      </a:lvl3pPr>
      <a:lvl4pPr algn="l" eaLnBrk="0" fontAlgn="base" hangingPunct="0" indent="-457200" marL="1828800" rtl="0">
        <a:spcBef>
          <a:spcPct val="0"/>
        </a:spcBef>
        <a:spcAft>
          <a:spcPts val="1000"/>
        </a:spcAft>
        <a:buClr>
          <a:schemeClr val="bg2"/>
        </a:buClr>
        <a:buFont typeface="Wingdings 2" panose="05020102010507070707" pitchFamily="18" charset="2"/>
        <a:buChar char=""/>
        <a:defRPr sz="2000" kern="1200">
          <a:solidFill>
            <a:schemeClr val="tx1"/>
          </a:solidFill>
          <a:latin typeface="+mn-lt"/>
          <a:ea typeface="ＭＳ Ｐゴシック" pitchFamily="-110" charset="-128"/>
          <a:cs typeface="+mn-cs"/>
        </a:defRPr>
      </a:lvl4pPr>
      <a:lvl5pPr algn="l" eaLnBrk="0" fontAlgn="base" hangingPunct="0" indent="-457200" marL="2286000" rtl="0">
        <a:spcBef>
          <a:spcPct val="0"/>
        </a:spcBef>
        <a:spcAft>
          <a:spcPts val="1000"/>
        </a:spcAft>
        <a:buFont typeface="Wingdings 2" panose="05020102010507070707" pitchFamily="18" charset="2"/>
        <a:buChar char=""/>
        <a:defRPr sz="2000" kern="1200">
          <a:solidFill>
            <a:schemeClr val="tx1"/>
          </a:solidFill>
          <a:latin typeface="+mn-lt"/>
          <a:ea typeface="ＭＳ Ｐゴシック" pitchFamily="-110" charset="-128"/>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1" name=""/>
        <p:cNvGrpSpPr/>
        <p:nvPr/>
      </p:nvGrpSpPr>
      <p:grpSpPr>
        <a:xfrm rot="0">
          <a:off x="0" y="0"/>
          <a:ext cx="0" cy="0"/>
          <a:chOff x="0" y="0"/>
          <a:chExt cx="0" cy="0"/>
        </a:xfrm>
      </p:grpSpPr>
      <p:sp>
        <p:nvSpPr>
          <p:cNvPr id="1048588" name=""/>
          <p:cNvSpPr/>
          <p:nvPr>
            <p:ph type="ctrTitle" sz="full" idx="0"/>
          </p:nvPr>
        </p:nvSpPr>
        <p:spPr>
          <a:xfrm rot="0">
            <a:off x="571500" y="1676400"/>
            <a:ext cx="8001000" cy="2424112"/>
          </a:xfrm>
          <a:prstGeom prst="rect"/>
          <a:noFill/>
          <a:ln>
            <a:noFill/>
          </a:ln>
        </p:spPr>
        <p:txBody>
          <a:bodyPr anchor="b" bIns="45720" lIns="91440" rIns="91440" tIns="45720" vert="horz"/>
          <a:lstStyle>
            <a:lvl1pPr algn="ctr">
              <a:defRPr sz="5400"/>
            </a:lvl1pPr>
          </a:lstStyle>
          <a:p>
            <a:pPr eaLnBrk="1" hangingPunct="1" latinLnBrk="1" lvl="0"/>
            <a:r>
              <a:rPr altLang="en-US" sz="5600" lang="en-US"/>
              <a:t> Journalism</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611" name=""/>
          <p:cNvSpPr/>
          <p:nvPr>
            <p:ph type="title" sz="full" idx="0"/>
          </p:nvPr>
        </p:nvSpPr>
        <p:spPr>
          <a:xfrm rot="0">
            <a:off x="304800" y="274637"/>
            <a:ext cx="82677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5400" i="0" u="none">
                <a:solidFill>
                  <a:schemeClr val="dk1"/>
                </a:solidFill>
                <a:latin typeface="Calisto MT" pitchFamily="-110" charset="0"/>
                <a:ea typeface="ＭＳ Ｐゴシック" pitchFamily="-110" charset="-128"/>
                <a:sym typeface="Arial" pitchFamily="0" charset="0"/>
              </a:defRPr>
            </a:lvl1pPr>
          </a:lstStyle>
          <a:p>
            <a:pPr lvl="0"/>
            <a:r>
              <a:rPr altLang="en-US" lang="en-IN"/>
              <a:t>Roles of printed journalism</a:t>
            </a:r>
          </a:p>
        </p:txBody>
      </p:sp>
      <p:sp>
        <p:nvSpPr>
          <p:cNvPr id="1048612" name=""/>
          <p:cNvSpPr txBox="1"/>
          <p:nvPr/>
        </p:nvSpPr>
        <p:spPr>
          <a:xfrm rot="0">
            <a:off x="533400" y="1752600"/>
            <a:ext cx="8153400" cy="41544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5pPr>
          </a:lstStyle>
          <a:p>
            <a:pPr eaLnBrk="1" hangingPunct="1" latinLnBrk="1" lvl="0"/>
            <a:r>
              <a:rPr altLang="en-US" sz="2400" lang="en-IN">
                <a:latin typeface="Calisto MT" pitchFamily="-110" charset="0"/>
                <a:ea typeface="ＭＳ Ｐゴシック" pitchFamily="-110" charset="-128"/>
              </a:rPr>
              <a:t>• Informing the </a:t>
            </a:r>
            <a:r>
              <a:rPr altLang="en-US" sz="2400" lang="en-IN">
                <a:latin typeface="Calisto MT" pitchFamily="-110" charset="0"/>
                <a:ea typeface="ＭＳ Ｐゴシック" pitchFamily="-110" charset="-128"/>
              </a:rPr>
              <a:t>public</a:t>
            </a:r>
          </a:p>
          <a:p>
            <a:pPr eaLnBrk="1" hangingPunct="1" latinLnBrk="1" lvl="0"/>
            <a:r>
              <a:rPr altLang="en-US" sz="2400" lang="en-IN">
                <a:latin typeface="Calisto MT" pitchFamily="-110" charset="0"/>
                <a:ea typeface="ＭＳ Ｐゴシック" pitchFamily="-110" charset="-128"/>
              </a:rPr>
              <a:t>• </a:t>
            </a:r>
            <a:r>
              <a:rPr altLang="en-US" sz="2400" lang="en-IN">
                <a:latin typeface="Calisto MT" pitchFamily="-110" charset="0"/>
                <a:ea typeface="ＭＳ Ｐゴシック" pitchFamily="-110" charset="-128"/>
              </a:rPr>
              <a:t>Educating the </a:t>
            </a:r>
            <a:r>
              <a:rPr altLang="en-US" sz="2400" lang="en-IN">
                <a:latin typeface="Calisto MT" pitchFamily="-110" charset="0"/>
                <a:ea typeface="ＭＳ Ｐゴシック" pitchFamily="-110" charset="-128"/>
              </a:rPr>
              <a:t>public</a:t>
            </a:r>
          </a:p>
          <a:p>
            <a:pPr eaLnBrk="1" hangingPunct="1" latinLnBrk="1" lvl="0"/>
            <a:r>
              <a:rPr altLang="en-US" sz="2400" lang="en-IN">
                <a:latin typeface="Calisto MT" pitchFamily="-110" charset="0"/>
                <a:ea typeface="ＭＳ Ｐゴシック" pitchFamily="-110" charset="-128"/>
              </a:rPr>
              <a:t>• </a:t>
            </a:r>
            <a:r>
              <a:rPr altLang="en-US" sz="2400" lang="en-IN">
                <a:latin typeface="Calisto MT" pitchFamily="-110" charset="0"/>
                <a:ea typeface="ＭＳ Ｐゴシック" pitchFamily="-110" charset="-128"/>
              </a:rPr>
              <a:t>Entertaining the </a:t>
            </a:r>
            <a:r>
              <a:rPr altLang="en-US" sz="2400" lang="en-IN">
                <a:latin typeface="Calisto MT" pitchFamily="-110" charset="0"/>
                <a:ea typeface="ＭＳ Ｐゴシック" pitchFamily="-110" charset="-128"/>
              </a:rPr>
              <a:t>public</a:t>
            </a:r>
          </a:p>
          <a:p>
            <a:pPr eaLnBrk="1" hangingPunct="1" latinLnBrk="1" lvl="0"/>
            <a:endParaRPr altLang="en-US" sz="2400" lang="en-IN">
              <a:latin typeface="Calisto MT" pitchFamily="-110" charset="0"/>
              <a:ea typeface="ＭＳ Ｐゴシック" pitchFamily="-110" charset="-128"/>
            </a:endParaRPr>
          </a:p>
          <a:p>
            <a:pPr eaLnBrk="1" hangingPunct="1" latinLnBrk="1" lvl="0"/>
            <a:endParaRPr altLang="en-US" sz="2400" lang="en-IN">
              <a:latin typeface="Calisto MT" pitchFamily="-110" charset="0"/>
              <a:ea typeface="ＭＳ Ｐゴシック" pitchFamily="-110" charset="-128"/>
            </a:endParaRPr>
          </a:p>
          <a:p>
            <a:pPr eaLnBrk="1" hangingPunct="1" latinLnBrk="1" lvl="0"/>
            <a:endParaRPr altLang="en-US" sz="2400" lang="en-IN">
              <a:latin typeface="Calisto MT" pitchFamily="-110" charset="0"/>
              <a:ea typeface="ＭＳ Ｐゴシック" pitchFamily="-110" charset="-128"/>
            </a:endParaRPr>
          </a:p>
          <a:p>
            <a:pPr eaLnBrk="1" hangingPunct="1" latinLnBrk="1" lvl="0"/>
            <a:r>
              <a:rPr altLang="en-US" sz="2400" lang="en-IN"/>
              <a:t>The print journalism in any democratic country plays a vital role in creating, moulding and reflecting the public opinion and shaping political, social and economic development in the country. The print media has been largely responsible in bringing the world closer.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613" name=""/>
          <p:cNvSpPr/>
          <p:nvPr>
            <p:ph type="title" sz="full" idx="0"/>
          </p:nvPr>
        </p:nvSpPr>
        <p:spPr>
          <a:xfrm rot="0">
            <a:off x="571500" y="274637"/>
            <a:ext cx="80010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5400" i="0" u="none">
                <a:solidFill>
                  <a:schemeClr val="dk1"/>
                </a:solidFill>
                <a:latin typeface="Calisto MT" pitchFamily="-110" charset="0"/>
                <a:ea typeface="ＭＳ Ｐゴシック" pitchFamily="-110" charset="-128"/>
                <a:sym typeface="Arial" pitchFamily="0" charset="0"/>
              </a:defRPr>
            </a:lvl1pPr>
          </a:lstStyle>
          <a:p>
            <a:r>
              <a:rPr altLang="en-US" lang="en-US"/>
              <a:t>TV Journalism</a:t>
            </a:r>
          </a:p>
        </p:txBody>
      </p:sp>
      <p:sp>
        <p:nvSpPr>
          <p:cNvPr id="1048614" name=""/>
          <p:cNvSpPr/>
          <p:nvPr>
            <p:ph sz="full" idx="1"/>
          </p:nvPr>
        </p:nvSpPr>
        <p:spPr>
          <a:xfrm rot="0">
            <a:off x="571500" y="1905000"/>
            <a:ext cx="8001000" cy="4114800"/>
          </a:xfrm>
          <a:prstGeom prst="rect"/>
          <a:noFill/>
          <a:ln>
            <a:noFill/>
          </a:ln>
        </p:spPr>
        <p:txBody>
          <a:bodyPr anchor="t" bIns="45720" lIns="91440" rIns="91440" tIns="45720" vert="horz"/>
          <a:lstStyle>
            <a:lvl1pPr algn="l" fontAlgn="base" indent="-457200" latinLnBrk="1" marL="457200" rtl="0">
              <a:lnSpc>
                <a:spcPct val="100000"/>
              </a:lnSpc>
              <a:spcBef>
                <a:spcPct val="0"/>
              </a:spcBef>
              <a:spcAft>
                <a:spcPts val="2000"/>
              </a:spcAft>
              <a:buSzPct val="100000"/>
              <a:buFont typeface="Wingdings 2" pitchFamily="-110" charset="2"/>
              <a:buChar char=""/>
              <a:defRPr baseline="0" b="0" sz="2400" i="0" u="none">
                <a:solidFill>
                  <a:schemeClr val="dk1"/>
                </a:solidFill>
                <a:latin typeface="Calisto MT" pitchFamily="-110" charset="0"/>
                <a:ea typeface="ＭＳ Ｐゴシック" pitchFamily="-110" charset="-128"/>
                <a:sym typeface="Arial" pitchFamily="0" charset="0"/>
              </a:defRPr>
            </a:lvl1pPr>
            <a:lvl2pPr algn="l" fontAlgn="base" indent="-457200" latinLnBrk="1" marL="914400" rtl="0">
              <a:lnSpc>
                <a:spcPct val="100000"/>
              </a:lnSpc>
              <a:spcBef>
                <a:spcPct val="0"/>
              </a:spcBef>
              <a:spcAft>
                <a:spcPts val="1000"/>
              </a:spcAft>
              <a:buClr>
                <a:schemeClr val="dk2"/>
              </a:buClr>
              <a:buSzPct val="100000"/>
              <a:buFont typeface="Wingdings 2" pitchFamily="-110" charset="2"/>
              <a:buChar char=""/>
              <a:defRPr baseline="0" b="0" sz="2200" i="0" u="none">
                <a:solidFill>
                  <a:schemeClr val="dk1"/>
                </a:solidFill>
                <a:latin typeface="Calisto MT" pitchFamily="-110" charset="0"/>
                <a:ea typeface="ＭＳ Ｐゴシック" pitchFamily="-110" charset="-128"/>
                <a:sym typeface="Arial" pitchFamily="0" charset="0"/>
              </a:defRPr>
            </a:lvl2pPr>
            <a:lvl3pPr algn="l" fontAlgn="base" indent="-457200" latinLnBrk="1" marL="13716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3pPr>
            <a:lvl4pPr algn="l" fontAlgn="base" indent="-457200" latinLnBrk="1" marL="1828800" rtl="0">
              <a:lnSpc>
                <a:spcPct val="100000"/>
              </a:lnSpc>
              <a:spcBef>
                <a:spcPct val="0"/>
              </a:spcBef>
              <a:spcAft>
                <a:spcPts val="1000"/>
              </a:spcAft>
              <a:buClr>
                <a:schemeClr val="dk2"/>
              </a:buClr>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4pPr>
            <a:lvl5pPr algn="l" fontAlgn="base" indent="-457200" latinLnBrk="1" marL="22860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5pPr>
          </a:lstStyle>
          <a:p>
            <a:pPr lvl="0"/>
            <a:r>
              <a:rPr altLang="en-US" b="1" lang="en-US"/>
              <a:t>TV journalism</a:t>
            </a:r>
            <a:r>
              <a:rPr altLang="en-US" lang="en-US"/>
              <a:t> is the field of news and journals which are "</a:t>
            </a:r>
            <a:r>
              <a:rPr altLang="en-US" b="1" lang="en-US"/>
              <a:t>broadcast</a:t>
            </a:r>
            <a:r>
              <a:rPr altLang="en-US" lang="en-US"/>
              <a:t>", that is, published by electrical methods .</a:t>
            </a:r>
          </a:p>
          <a:p>
            <a:pPr lvl="0"/>
            <a:endParaRPr altLang="en-US" lang="en-US"/>
          </a:p>
          <a:p>
            <a:pPr lvl="0"/>
            <a:r>
              <a:rPr altLang="en-US" b="1" lang="en-US"/>
              <a:t>Television</a:t>
            </a:r>
            <a:r>
              <a:rPr altLang="en-US" lang="en-US"/>
              <a:t> are designed to be seen and heard sooner and more often than a daily or weekly newspaper.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15" name=""/>
          <p:cNvSpPr/>
          <p:nvPr>
            <p:ph type="title" sz="full" idx="0"/>
          </p:nvPr>
        </p:nvSpPr>
        <p:spPr>
          <a:xfrm rot="0">
            <a:off x="571500" y="274637"/>
            <a:ext cx="80010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5400" i="0" u="none">
                <a:solidFill>
                  <a:schemeClr val="dk1"/>
                </a:solidFill>
                <a:latin typeface="Calisto MT" pitchFamily="-110" charset="0"/>
                <a:ea typeface="ＭＳ Ｐゴシック" pitchFamily="-110" charset="-128"/>
                <a:sym typeface="Arial" pitchFamily="0" charset="0"/>
              </a:defRPr>
            </a:lvl1pPr>
          </a:lstStyle>
          <a:p>
            <a:pPr lvl="0"/>
            <a:r>
              <a:rPr altLang="en-US" sz="3600" lang="en-US"/>
              <a:t>Social media/Internet Journalism</a:t>
            </a:r>
          </a:p>
        </p:txBody>
      </p:sp>
      <p:sp>
        <p:nvSpPr>
          <p:cNvPr id="1048616" name=""/>
          <p:cNvSpPr/>
          <p:nvPr>
            <p:ph sz="full" idx="1"/>
          </p:nvPr>
        </p:nvSpPr>
        <p:spPr>
          <a:xfrm rot="0">
            <a:off x="571500" y="1905000"/>
            <a:ext cx="8001000" cy="4114800"/>
          </a:xfrm>
          <a:prstGeom prst="rect"/>
          <a:noFill/>
          <a:ln>
            <a:noFill/>
          </a:ln>
        </p:spPr>
        <p:txBody>
          <a:bodyPr anchor="t" bIns="45720" lIns="91440" rIns="91440" tIns="45720" vert="horz"/>
          <a:lstStyle>
            <a:lvl1pPr algn="l" fontAlgn="base" indent="-457200" latinLnBrk="1" marL="457200" rtl="0">
              <a:lnSpc>
                <a:spcPct val="100000"/>
              </a:lnSpc>
              <a:spcBef>
                <a:spcPct val="0"/>
              </a:spcBef>
              <a:spcAft>
                <a:spcPts val="2000"/>
              </a:spcAft>
              <a:buSzPct val="100000"/>
              <a:buFont typeface="Wingdings 2" pitchFamily="-110" charset="2"/>
              <a:buChar char=""/>
              <a:defRPr baseline="0" b="0" sz="2400" i="0" u="none">
                <a:solidFill>
                  <a:schemeClr val="dk1"/>
                </a:solidFill>
                <a:latin typeface="Calisto MT" pitchFamily="-110" charset="0"/>
                <a:ea typeface="ＭＳ Ｐゴシック" pitchFamily="-110" charset="-128"/>
                <a:sym typeface="Arial" pitchFamily="0" charset="0"/>
              </a:defRPr>
            </a:lvl1pPr>
            <a:lvl2pPr algn="l" fontAlgn="base" indent="-457200" latinLnBrk="1" marL="914400" rtl="0">
              <a:lnSpc>
                <a:spcPct val="100000"/>
              </a:lnSpc>
              <a:spcBef>
                <a:spcPct val="0"/>
              </a:spcBef>
              <a:spcAft>
                <a:spcPts val="1000"/>
              </a:spcAft>
              <a:buClr>
                <a:schemeClr val="dk2"/>
              </a:buClr>
              <a:buSzPct val="100000"/>
              <a:buFont typeface="Wingdings 2" pitchFamily="-110" charset="2"/>
              <a:buChar char=""/>
              <a:defRPr baseline="0" b="0" sz="2200" i="0" u="none">
                <a:solidFill>
                  <a:schemeClr val="dk1"/>
                </a:solidFill>
                <a:latin typeface="Calisto MT" pitchFamily="-110" charset="0"/>
                <a:ea typeface="ＭＳ Ｐゴシック" pitchFamily="-110" charset="-128"/>
                <a:sym typeface="Arial" pitchFamily="0" charset="0"/>
              </a:defRPr>
            </a:lvl2pPr>
            <a:lvl3pPr algn="l" fontAlgn="base" indent="-457200" latinLnBrk="1" marL="13716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3pPr>
            <a:lvl4pPr algn="l" fontAlgn="base" indent="-457200" latinLnBrk="1" marL="1828800" rtl="0">
              <a:lnSpc>
                <a:spcPct val="100000"/>
              </a:lnSpc>
              <a:spcBef>
                <a:spcPct val="0"/>
              </a:spcBef>
              <a:spcAft>
                <a:spcPts val="1000"/>
              </a:spcAft>
              <a:buClr>
                <a:schemeClr val="dk2"/>
              </a:buClr>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4pPr>
            <a:lvl5pPr algn="l" fontAlgn="base" indent="-457200" latinLnBrk="1" marL="22860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5pPr>
          </a:lstStyle>
          <a:p>
            <a:pPr lvl="0"/>
            <a:r>
              <a:rPr altLang="en-US" lang="en-US"/>
              <a:t>Internet </a:t>
            </a:r>
            <a:r>
              <a:rPr altLang="en-US" b="1" lang="en-US"/>
              <a:t>journalism</a:t>
            </a:r>
            <a:r>
              <a:rPr altLang="en-US" lang="en-US"/>
              <a:t> also known as </a:t>
            </a:r>
            <a:r>
              <a:rPr altLang="en-US" b="1" lang="en-US"/>
              <a:t>online journalism</a:t>
            </a:r>
            <a:r>
              <a:rPr altLang="en-US" lang="en-US"/>
              <a:t> is a contemporary form of </a:t>
            </a:r>
            <a:r>
              <a:rPr altLang="en-US" b="1" lang="en-US"/>
              <a:t>journalism</a:t>
            </a:r>
            <a:r>
              <a:rPr altLang="en-US" lang="en-US"/>
              <a:t> where editorial content is distributed via the </a:t>
            </a:r>
            <a:r>
              <a:rPr altLang="en-US" b="1" lang="en-US"/>
              <a:t>Internet</a:t>
            </a:r>
            <a:r>
              <a:rPr altLang="en-US" lang="en-US"/>
              <a:t> as opposed to publishing via print or broadcast.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sp>
        <p:nvSpPr>
          <p:cNvPr id="1048596" name=""/>
          <p:cNvSpPr/>
          <p:nvPr>
            <p:ph type="title" sz="full" idx="0"/>
          </p:nvPr>
        </p:nvSpPr>
        <p:spPr>
          <a:xfrm rot="0">
            <a:off x="571500" y="274637"/>
            <a:ext cx="80010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5400" i="0" u="none">
                <a:solidFill>
                  <a:schemeClr val="dk1"/>
                </a:solidFill>
                <a:latin typeface="Calisto MT" pitchFamily="-110" charset="0"/>
                <a:ea typeface="ＭＳ Ｐゴシック" pitchFamily="-110" charset="-128"/>
                <a:sym typeface="Arial" pitchFamily="0" charset="0"/>
              </a:defRPr>
            </a:lvl1pPr>
          </a:lstStyle>
          <a:p>
            <a:r>
              <a:rPr altLang="en-US" lang="en-US"/>
              <a:t>Definition</a:t>
            </a:r>
          </a:p>
        </p:txBody>
      </p:sp>
      <p:sp>
        <p:nvSpPr>
          <p:cNvPr id="1048597" name=""/>
          <p:cNvSpPr/>
          <p:nvPr>
            <p:ph sz="full" idx="1"/>
          </p:nvPr>
        </p:nvSpPr>
        <p:spPr>
          <a:xfrm rot="0">
            <a:off x="571500" y="1905000"/>
            <a:ext cx="8001000" cy="4114800"/>
          </a:xfrm>
          <a:prstGeom prst="rect"/>
          <a:noFill/>
          <a:ln>
            <a:noFill/>
          </a:ln>
        </p:spPr>
        <p:txBody>
          <a:bodyPr anchor="t" bIns="45720" lIns="91440" rIns="91440" tIns="45720" vert="horz"/>
          <a:lstStyle>
            <a:lvl1pPr algn="l" fontAlgn="base" indent="-457200" latinLnBrk="1" marL="457200" rtl="0">
              <a:lnSpc>
                <a:spcPct val="100000"/>
              </a:lnSpc>
              <a:spcBef>
                <a:spcPct val="0"/>
              </a:spcBef>
              <a:spcAft>
                <a:spcPts val="2000"/>
              </a:spcAft>
              <a:buSzPct val="100000"/>
              <a:buFont typeface="Wingdings 2" pitchFamily="-110" charset="2"/>
              <a:buChar char=""/>
              <a:defRPr baseline="0" b="0" sz="2400" i="0" u="none">
                <a:solidFill>
                  <a:schemeClr val="dk1"/>
                </a:solidFill>
                <a:latin typeface="Calisto MT" pitchFamily="-110" charset="0"/>
                <a:ea typeface="ＭＳ Ｐゴシック" pitchFamily="-110" charset="-128"/>
                <a:sym typeface="Arial" pitchFamily="0" charset="0"/>
              </a:defRPr>
            </a:lvl1pPr>
            <a:lvl2pPr algn="l" fontAlgn="base" indent="-457200" latinLnBrk="1" marL="914400" rtl="0">
              <a:lnSpc>
                <a:spcPct val="100000"/>
              </a:lnSpc>
              <a:spcBef>
                <a:spcPct val="0"/>
              </a:spcBef>
              <a:spcAft>
                <a:spcPts val="1000"/>
              </a:spcAft>
              <a:buClr>
                <a:schemeClr val="dk2"/>
              </a:buClr>
              <a:buSzPct val="100000"/>
              <a:buFont typeface="Wingdings 2" pitchFamily="-110" charset="2"/>
              <a:buChar char=""/>
              <a:defRPr baseline="0" b="0" sz="2200" i="0" u="none">
                <a:solidFill>
                  <a:schemeClr val="dk1"/>
                </a:solidFill>
                <a:latin typeface="Calisto MT" pitchFamily="-110" charset="0"/>
                <a:ea typeface="ＭＳ Ｐゴシック" pitchFamily="-110" charset="-128"/>
                <a:sym typeface="Arial" pitchFamily="0" charset="0"/>
              </a:defRPr>
            </a:lvl2pPr>
            <a:lvl3pPr algn="l" fontAlgn="base" indent="-457200" latinLnBrk="1" marL="13716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3pPr>
            <a:lvl4pPr algn="l" fontAlgn="base" indent="-457200" latinLnBrk="1" marL="1828800" rtl="0">
              <a:lnSpc>
                <a:spcPct val="100000"/>
              </a:lnSpc>
              <a:spcBef>
                <a:spcPct val="0"/>
              </a:spcBef>
              <a:spcAft>
                <a:spcPts val="1000"/>
              </a:spcAft>
              <a:buClr>
                <a:schemeClr val="dk2"/>
              </a:buClr>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4pPr>
            <a:lvl5pPr algn="l" fontAlgn="base" indent="-457200" latinLnBrk="1" marL="22860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5pPr>
          </a:lstStyle>
          <a:p>
            <a:endParaRPr altLang="en-US" lang="en-US"/>
          </a:p>
          <a:p>
            <a:endParaRPr altLang="en-US" lang="en-US"/>
          </a:p>
          <a:p>
            <a:r>
              <a:rPr altLang="en-US" lang="en-US"/>
              <a:t>Journalism is the activity of gathering, assessing, creating, and presenting news and information. It is also the product of these activities.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38" name=""/>
        <p:cNvGrpSpPr/>
        <p:nvPr/>
      </p:nvGrpSpPr>
      <p:grpSpPr>
        <a:xfrm rot="0">
          <a:off x="0" y="0"/>
          <a:ext cx="0" cy="0"/>
          <a:chOff x="0" y="0"/>
          <a:chExt cx="0" cy="0"/>
        </a:xfrm>
      </p:grpSpPr>
      <p:sp>
        <p:nvSpPr>
          <p:cNvPr id="1048598" name=""/>
          <p:cNvSpPr/>
          <p:nvPr>
            <p:ph type="title" sz="full" idx="0"/>
          </p:nvPr>
        </p:nvSpPr>
        <p:spPr>
          <a:xfrm rot="0">
            <a:off x="571500" y="274637"/>
            <a:ext cx="80010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5400" i="0" u="none">
                <a:solidFill>
                  <a:schemeClr val="dk1"/>
                </a:solidFill>
                <a:latin typeface="Calisto MT" pitchFamily="-110" charset="0"/>
                <a:ea typeface="ＭＳ Ｐゴシック" pitchFamily="-110" charset="-128"/>
                <a:sym typeface="Arial" pitchFamily="0" charset="0"/>
              </a:defRPr>
            </a:lvl1pPr>
          </a:lstStyle>
          <a:p>
            <a:r>
              <a:rPr altLang="en-US" lang="en-US"/>
              <a:t>Need and Importance</a:t>
            </a:r>
          </a:p>
        </p:txBody>
      </p:sp>
      <p:sp>
        <p:nvSpPr>
          <p:cNvPr id="1048599" name=""/>
          <p:cNvSpPr/>
          <p:nvPr>
            <p:ph sz="full" idx="1"/>
          </p:nvPr>
        </p:nvSpPr>
        <p:spPr>
          <a:xfrm rot="0">
            <a:off x="571500" y="1905000"/>
            <a:ext cx="8001000" cy="4114800"/>
          </a:xfrm>
          <a:prstGeom prst="rect"/>
          <a:noFill/>
          <a:ln>
            <a:noFill/>
          </a:ln>
        </p:spPr>
        <p:txBody>
          <a:bodyPr anchor="t" bIns="45720" lIns="91440" rIns="91440" tIns="45720" vert="horz"/>
          <a:lstStyle>
            <a:lvl1pPr algn="l" fontAlgn="base" indent="-457200" latinLnBrk="1" marL="457200" rtl="0">
              <a:lnSpc>
                <a:spcPct val="100000"/>
              </a:lnSpc>
              <a:spcBef>
                <a:spcPct val="0"/>
              </a:spcBef>
              <a:spcAft>
                <a:spcPts val="2000"/>
              </a:spcAft>
              <a:buSzPct val="100000"/>
              <a:buFont typeface="Wingdings 2" pitchFamily="-110" charset="2"/>
              <a:buChar char=""/>
              <a:defRPr baseline="0" b="0" sz="2400" i="0" u="none">
                <a:solidFill>
                  <a:schemeClr val="dk1"/>
                </a:solidFill>
                <a:latin typeface="Calisto MT" pitchFamily="-110" charset="0"/>
                <a:ea typeface="ＭＳ Ｐゴシック" pitchFamily="-110" charset="-128"/>
                <a:sym typeface="Arial" pitchFamily="0" charset="0"/>
              </a:defRPr>
            </a:lvl1pPr>
            <a:lvl2pPr algn="l" fontAlgn="base" indent="-457200" latinLnBrk="1" marL="914400" rtl="0">
              <a:lnSpc>
                <a:spcPct val="100000"/>
              </a:lnSpc>
              <a:spcBef>
                <a:spcPct val="0"/>
              </a:spcBef>
              <a:spcAft>
                <a:spcPts val="1000"/>
              </a:spcAft>
              <a:buClr>
                <a:schemeClr val="dk2"/>
              </a:buClr>
              <a:buSzPct val="100000"/>
              <a:buFont typeface="Wingdings 2" pitchFamily="-110" charset="2"/>
              <a:buChar char=""/>
              <a:defRPr baseline="0" b="0" sz="2200" i="0" u="none">
                <a:solidFill>
                  <a:schemeClr val="dk1"/>
                </a:solidFill>
                <a:latin typeface="Calisto MT" pitchFamily="-110" charset="0"/>
                <a:ea typeface="ＭＳ Ｐゴシック" pitchFamily="-110" charset="-128"/>
                <a:sym typeface="Arial" pitchFamily="0" charset="0"/>
              </a:defRPr>
            </a:lvl2pPr>
            <a:lvl3pPr algn="l" fontAlgn="base" indent="-457200" latinLnBrk="1" marL="13716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3pPr>
            <a:lvl4pPr algn="l" fontAlgn="base" indent="-457200" latinLnBrk="1" marL="1828800" rtl="0">
              <a:lnSpc>
                <a:spcPct val="100000"/>
              </a:lnSpc>
              <a:spcBef>
                <a:spcPct val="0"/>
              </a:spcBef>
              <a:spcAft>
                <a:spcPts val="1000"/>
              </a:spcAft>
              <a:buClr>
                <a:schemeClr val="dk2"/>
              </a:buClr>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4pPr>
            <a:lvl5pPr algn="l" fontAlgn="base" indent="-457200" latinLnBrk="1" marL="22860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5pPr>
          </a:lstStyle>
          <a:p>
            <a:pPr indent="0" lvl="0" marL="0">
              <a:buNone/>
            </a:pPr>
            <a:endParaRPr altLang="en-US" lang="en-US"/>
          </a:p>
          <a:p>
            <a:pPr indent="0" lvl="0" marL="0">
              <a:buNone/>
            </a:pPr>
            <a:r>
              <a:rPr altLang="en-US" lang="en-US"/>
              <a:t>The primary purpose of journalism is to provide citizens with the information they need to be free and self-governing.</a:t>
            </a:r>
          </a:p>
          <a:p>
            <a:pPr indent="0" lvl="0" marL="0">
              <a:buNone/>
            </a:pPr>
            <a:endParaRPr altLang="en-US" lang="en-US"/>
          </a:p>
          <a:p>
            <a:pPr indent="0" lvl="0" marL="0">
              <a:buNone/>
            </a:pPr>
            <a:r>
              <a:rPr altLang="en-US" lang="en-US"/>
              <a:t> </a:t>
            </a:r>
            <a:r>
              <a:rPr altLang="en-US" b="1" lang="en-US"/>
              <a:t>Journalism</a:t>
            </a:r>
            <a:r>
              <a:rPr altLang="en-US" lang="en-US"/>
              <a:t> is </a:t>
            </a:r>
            <a:r>
              <a:rPr altLang="en-US" b="1" lang="en-US"/>
              <a:t>important to the world</a:t>
            </a:r>
            <a:r>
              <a:rPr altLang="en-US" lang="en-US"/>
              <a:t> because it is current and relevant. This is also what makes it entertaining.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600" name=""/>
          <p:cNvSpPr/>
          <p:nvPr>
            <p:ph type="title" sz="full" idx="0"/>
          </p:nvPr>
        </p:nvSpPr>
        <p:spPr>
          <a:xfrm rot="0">
            <a:off x="571500" y="274637"/>
            <a:ext cx="80010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5400" i="0" u="none">
                <a:solidFill>
                  <a:schemeClr val="dk1"/>
                </a:solidFill>
                <a:latin typeface="Calisto MT" pitchFamily="-110" charset="0"/>
                <a:ea typeface="ＭＳ Ｐゴシック" pitchFamily="-110" charset="-128"/>
                <a:sym typeface="Arial" pitchFamily="0" charset="0"/>
              </a:defRPr>
            </a:lvl1pPr>
          </a:lstStyle>
          <a:p>
            <a:r>
              <a:rPr altLang="en-US" lang="en-US"/>
              <a:t>History of Journalism</a:t>
            </a:r>
          </a:p>
        </p:txBody>
      </p:sp>
      <p:sp>
        <p:nvSpPr>
          <p:cNvPr id="1048601" name=""/>
          <p:cNvSpPr txBox="1"/>
          <p:nvPr/>
        </p:nvSpPr>
        <p:spPr>
          <a:xfrm rot="0">
            <a:off x="381000" y="2057400"/>
            <a:ext cx="8305800" cy="3342641"/>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ＭＳ Ｐゴシック" pitchFamily="-110" charset="-128"/>
                <a:sym typeface="Arial" pitchFamily="0" charset="0"/>
              </a:defRPr>
            </a:lvl5pPr>
          </a:lstStyle>
          <a:p>
            <a:pPr eaLnBrk="1" hangingPunct="1" latinLnBrk="1" lvl="0"/>
            <a:r>
              <a:rPr altLang="en-US" lang="en-US"/>
              <a:t>Evolution of Journalism since 18</a:t>
            </a:r>
            <a:r>
              <a:rPr altLang="en-US" baseline="30000" lang="en-US"/>
              <a:t>th</a:t>
            </a:r>
            <a:r>
              <a:rPr altLang="en-US" lang="en-US"/>
              <a:t> century</a:t>
            </a:r>
          </a:p>
          <a:p>
            <a:pPr eaLnBrk="1" hangingPunct="1" latinLnBrk="1" lvl="0">
              <a:buChar char="•"/>
            </a:pPr>
            <a:r>
              <a:rPr altLang="en-US" lang="en-US"/>
              <a:t> Emergence of the penny press</a:t>
            </a:r>
          </a:p>
          <a:p>
            <a:pPr eaLnBrk="1" hangingPunct="1" latinLnBrk="1" lvl="0">
              <a:buChar char="•"/>
            </a:pPr>
            <a:r>
              <a:rPr altLang="en-US" lang="en-US"/>
              <a:t> Innovations in printing</a:t>
            </a:r>
          </a:p>
          <a:p>
            <a:pPr eaLnBrk="1" hangingPunct="1" latinLnBrk="1" lvl="0">
              <a:buChar char="•"/>
            </a:pPr>
            <a:r>
              <a:rPr altLang="en-US" lang="en-US"/>
              <a:t> Rise of modern news room</a:t>
            </a:r>
          </a:p>
          <a:p>
            <a:pPr eaLnBrk="1" hangingPunct="1" latinLnBrk="1" lvl="0"/>
            <a:endParaRPr altLang="en-US" lang="en-US"/>
          </a:p>
          <a:p>
            <a:pPr eaLnBrk="1" hangingPunct="1" latinLnBrk="1" lvl="0"/>
            <a:r>
              <a:rPr altLang="en-US" lang="en-US"/>
              <a:t>Evolution in 19</a:t>
            </a:r>
            <a:r>
              <a:rPr altLang="en-US" baseline="30000" lang="en-US"/>
              <a:t>th</a:t>
            </a:r>
            <a:r>
              <a:rPr altLang="en-US" lang="en-US"/>
              <a:t> century</a:t>
            </a:r>
          </a:p>
          <a:p>
            <a:pPr eaLnBrk="1" hangingPunct="1" latinLnBrk="1" lvl="0">
              <a:buChar char="•"/>
            </a:pPr>
            <a:endParaRPr altLang="en-US" lang="en-US"/>
          </a:p>
          <a:p>
            <a:pPr eaLnBrk="1" hangingPunct="1" latinLnBrk="1" lvl="0">
              <a:buChar char="•"/>
            </a:pPr>
            <a:r>
              <a:rPr altLang="en-US" lang="en-US"/>
              <a:t>  Radio </a:t>
            </a:r>
          </a:p>
          <a:p>
            <a:pPr eaLnBrk="1" hangingPunct="1" latinLnBrk="1" lvl="0">
              <a:buChar char="•"/>
            </a:pPr>
            <a:r>
              <a:rPr altLang="en-US" lang="en-US"/>
              <a:t>  Television</a:t>
            </a:r>
          </a:p>
          <a:p>
            <a:pPr eaLnBrk="1" hangingPunct="1" latinLnBrk="1" lvl="0"/>
            <a:endParaRPr altLang="en-US" lang="en-US"/>
          </a:p>
          <a:p>
            <a:pPr eaLnBrk="1" hangingPunct="1" latinLnBrk="1" lvl="0"/>
            <a:endParaRPr altLang="en-US" lang="en-US"/>
          </a:p>
          <a:p>
            <a:pPr eaLnBrk="1" hangingPunct="1" latinLnBrk="1" lvl="0"/>
            <a:endParaRPr altLang="en-US" lang="en-US"/>
          </a:p>
        </p:txBody>
      </p:sp>
      <p:pic>
        <p:nvPicPr>
          <p:cNvPr id="2097157" name="" descr="07_steam-powered-printing-press.jpg"/>
          <p:cNvPicPr>
            <a:picLocks/>
          </p:cNvPicPr>
          <p:nvPr>
            <p:ph sz="half" idx="4294967295"/>
          </p:nvPr>
        </p:nvPicPr>
        <p:blipFill>
          <a:blip xmlns:r="http://schemas.openxmlformats.org/officeDocument/2006/relationships" r:embed="rId1"/>
          <a:srcRect l="0" t="0" r="0" b="0"/>
          <a:stretch>
            <a:fillRect/>
          </a:stretch>
        </p:blipFill>
        <p:spPr>
          <a:xfrm rot="0">
            <a:off x="4705350" y="2152650"/>
            <a:ext cx="4213225" cy="3273425"/>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0" name=""/>
        <p:cNvGrpSpPr/>
        <p:nvPr/>
      </p:nvGrpSpPr>
      <p:grpSpPr>
        <a:xfrm rot="0">
          <a:off x="0" y="0"/>
          <a:ext cx="0" cy="0"/>
          <a:chOff x="0" y="0"/>
          <a:chExt cx="0" cy="0"/>
        </a:xfrm>
      </p:grpSpPr>
      <p:sp>
        <p:nvSpPr>
          <p:cNvPr id="1048602" name=""/>
          <p:cNvSpPr/>
          <p:nvPr>
            <p:ph sz="full" idx="1"/>
          </p:nvPr>
        </p:nvSpPr>
        <p:spPr>
          <a:xfrm rot="0">
            <a:off x="571500" y="1905000"/>
            <a:ext cx="8001000" cy="4114800"/>
          </a:xfrm>
          <a:prstGeom prst="rect"/>
          <a:noFill/>
          <a:ln>
            <a:noFill/>
          </a:ln>
        </p:spPr>
        <p:txBody>
          <a:bodyPr anchor="t" bIns="45720" lIns="91440" rIns="91440" tIns="45720" vert="horz"/>
          <a:lstStyle>
            <a:lvl1pPr algn="l" fontAlgn="base" indent="-457200" latinLnBrk="1" marL="457200" rtl="0">
              <a:lnSpc>
                <a:spcPct val="100000"/>
              </a:lnSpc>
              <a:spcBef>
                <a:spcPct val="0"/>
              </a:spcBef>
              <a:spcAft>
                <a:spcPts val="2000"/>
              </a:spcAft>
              <a:buSzPct val="100000"/>
              <a:buFont typeface="Wingdings 2" pitchFamily="-110" charset="2"/>
              <a:buChar char=""/>
              <a:defRPr baseline="0" b="0" sz="2400" i="0" u="none">
                <a:solidFill>
                  <a:schemeClr val="dk1"/>
                </a:solidFill>
                <a:latin typeface="Calisto MT" pitchFamily="-110" charset="0"/>
                <a:ea typeface="ＭＳ Ｐゴシック" pitchFamily="-110" charset="-128"/>
                <a:sym typeface="Arial" pitchFamily="0" charset="0"/>
              </a:defRPr>
            </a:lvl1pPr>
            <a:lvl2pPr algn="l" fontAlgn="base" indent="-457200" latinLnBrk="1" marL="914400" rtl="0">
              <a:lnSpc>
                <a:spcPct val="100000"/>
              </a:lnSpc>
              <a:spcBef>
                <a:spcPct val="0"/>
              </a:spcBef>
              <a:spcAft>
                <a:spcPts val="1000"/>
              </a:spcAft>
              <a:buClr>
                <a:schemeClr val="dk2"/>
              </a:buClr>
              <a:buSzPct val="100000"/>
              <a:buFont typeface="Wingdings 2" pitchFamily="-110" charset="2"/>
              <a:buChar char=""/>
              <a:defRPr baseline="0" b="0" sz="2200" i="0" u="none">
                <a:solidFill>
                  <a:schemeClr val="dk1"/>
                </a:solidFill>
                <a:latin typeface="Calisto MT" pitchFamily="-110" charset="0"/>
                <a:ea typeface="ＭＳ Ｐゴシック" pitchFamily="-110" charset="-128"/>
                <a:sym typeface="Arial" pitchFamily="0" charset="0"/>
              </a:defRPr>
            </a:lvl2pPr>
            <a:lvl3pPr algn="l" fontAlgn="base" indent="-457200" latinLnBrk="1" marL="13716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3pPr>
            <a:lvl4pPr algn="l" fontAlgn="base" indent="-457200" latinLnBrk="1" marL="1828800" rtl="0">
              <a:lnSpc>
                <a:spcPct val="100000"/>
              </a:lnSpc>
              <a:spcBef>
                <a:spcPct val="0"/>
              </a:spcBef>
              <a:spcAft>
                <a:spcPts val="1000"/>
              </a:spcAft>
              <a:buClr>
                <a:schemeClr val="dk2"/>
              </a:buClr>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4pPr>
            <a:lvl5pPr algn="l" fontAlgn="base" indent="-457200" latinLnBrk="1" marL="22860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5pPr>
          </a:lstStyle>
          <a:p>
            <a:pPr lvl="0"/>
            <a:r>
              <a:rPr altLang="en-US" lang="en-US"/>
              <a:t>Marketing to the Masses</a:t>
            </a:r>
          </a:p>
          <a:p>
            <a:pPr lvl="0"/>
            <a:endParaRPr altLang="en-US" lang="en-US"/>
          </a:p>
          <a:p>
            <a:pPr lvl="0">
              <a:buFont typeface="Arial" pitchFamily="0" charset="0"/>
              <a:buChar char="•"/>
            </a:pPr>
            <a:r>
              <a:rPr altLang="en-US" lang="en-US"/>
              <a:t> Independent political parties</a:t>
            </a:r>
          </a:p>
          <a:p>
            <a:pPr lvl="0">
              <a:buFont typeface="Arial" pitchFamily="0" charset="0"/>
              <a:buChar char="•"/>
            </a:pPr>
            <a:r>
              <a:rPr altLang="en-US" lang="en-US"/>
              <a:t>Local news, Crime coverage, human interest stories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603" name=""/>
          <p:cNvSpPr/>
          <p:nvPr>
            <p:ph type="title" sz="full" idx="0"/>
          </p:nvPr>
        </p:nvSpPr>
        <p:spPr>
          <a:xfrm rot="0">
            <a:off x="571500" y="274637"/>
            <a:ext cx="80010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5400" i="0" u="none">
                <a:solidFill>
                  <a:schemeClr val="dk1"/>
                </a:solidFill>
                <a:latin typeface="Calisto MT" pitchFamily="-110" charset="0"/>
                <a:ea typeface="ＭＳ Ｐゴシック" pitchFamily="-110" charset="-128"/>
                <a:sym typeface="Arial" pitchFamily="0" charset="0"/>
              </a:defRPr>
            </a:lvl1pPr>
          </a:lstStyle>
          <a:p>
            <a:pPr eaLnBrk="1" hangingPunct="1" latinLnBrk="1" lvl="0"/>
            <a:r>
              <a:rPr altLang="en-US" lang="en-US"/>
              <a:t>Technology</a:t>
            </a:r>
          </a:p>
        </p:txBody>
      </p:sp>
      <p:sp>
        <p:nvSpPr>
          <p:cNvPr id="1048604" name=""/>
          <p:cNvSpPr/>
          <p:nvPr>
            <p:ph sz="full" idx="1"/>
          </p:nvPr>
        </p:nvSpPr>
        <p:spPr>
          <a:xfrm rot="0">
            <a:off x="571500" y="1905000"/>
            <a:ext cx="8001000" cy="4114800"/>
          </a:xfrm>
          <a:prstGeom prst="rect"/>
          <a:noFill/>
          <a:ln>
            <a:noFill/>
          </a:ln>
        </p:spPr>
        <p:txBody>
          <a:bodyPr anchor="t" bIns="45720" lIns="91440" rIns="91440" tIns="45720" vert="horz"/>
          <a:lstStyle>
            <a:lvl1pPr algn="l" fontAlgn="base" indent="-457200" latinLnBrk="1" marL="457200" rtl="0">
              <a:lnSpc>
                <a:spcPct val="100000"/>
              </a:lnSpc>
              <a:spcBef>
                <a:spcPct val="0"/>
              </a:spcBef>
              <a:spcAft>
                <a:spcPts val="2000"/>
              </a:spcAft>
              <a:buSzPct val="100000"/>
              <a:buFont typeface="Wingdings 2" pitchFamily="-110" charset="2"/>
              <a:buChar char=""/>
              <a:defRPr baseline="0" b="0" sz="2400" i="0" u="none">
                <a:solidFill>
                  <a:schemeClr val="dk1"/>
                </a:solidFill>
                <a:latin typeface="Calisto MT" pitchFamily="-110" charset="0"/>
                <a:ea typeface="ＭＳ Ｐゴシック" pitchFamily="-110" charset="-128"/>
                <a:sym typeface="Arial" pitchFamily="0" charset="0"/>
              </a:defRPr>
            </a:lvl1pPr>
            <a:lvl2pPr algn="l" fontAlgn="base" indent="-457200" latinLnBrk="1" marL="914400" rtl="0">
              <a:lnSpc>
                <a:spcPct val="100000"/>
              </a:lnSpc>
              <a:spcBef>
                <a:spcPct val="0"/>
              </a:spcBef>
              <a:spcAft>
                <a:spcPts val="1000"/>
              </a:spcAft>
              <a:buClr>
                <a:schemeClr val="dk2"/>
              </a:buClr>
              <a:buSzPct val="100000"/>
              <a:buFont typeface="Wingdings 2" pitchFamily="-110" charset="2"/>
              <a:buChar char=""/>
              <a:defRPr baseline="0" b="0" sz="2200" i="0" u="none">
                <a:solidFill>
                  <a:schemeClr val="dk1"/>
                </a:solidFill>
                <a:latin typeface="Calisto MT" pitchFamily="-110" charset="0"/>
                <a:ea typeface="ＭＳ Ｐゴシック" pitchFamily="-110" charset="-128"/>
                <a:sym typeface="Arial" pitchFamily="0" charset="0"/>
              </a:defRPr>
            </a:lvl2pPr>
            <a:lvl3pPr algn="l" fontAlgn="base" indent="-457200" latinLnBrk="1" marL="13716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3pPr>
            <a:lvl4pPr algn="l" fontAlgn="base" indent="-457200" latinLnBrk="1" marL="1828800" rtl="0">
              <a:lnSpc>
                <a:spcPct val="100000"/>
              </a:lnSpc>
              <a:spcBef>
                <a:spcPct val="0"/>
              </a:spcBef>
              <a:spcAft>
                <a:spcPts val="1000"/>
              </a:spcAft>
              <a:buClr>
                <a:schemeClr val="dk2"/>
              </a:buClr>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4pPr>
            <a:lvl5pPr algn="l" fontAlgn="base" indent="-457200" latinLnBrk="1" marL="22860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5pPr>
          </a:lstStyle>
          <a:p>
            <a:pPr eaLnBrk="1" hangingPunct="1" latinLnBrk="1" lvl="0"/>
            <a:r>
              <a:rPr altLang="en-US" lang="en-US"/>
              <a:t>Online journalism</a:t>
            </a:r>
          </a:p>
          <a:p>
            <a:pPr eaLnBrk="1" hangingPunct="1" latinLnBrk="1" lvl="1"/>
            <a:r>
              <a:rPr altLang="en-US" lang="en-US"/>
              <a:t>Every major paper has an online version</a:t>
            </a:r>
          </a:p>
          <a:p>
            <a:pPr eaLnBrk="1" hangingPunct="1" latinLnBrk="1" lvl="1"/>
            <a:r>
              <a:rPr altLang="en-US" lang="en-US"/>
              <a:t>Less ads in papers = Less money to print</a:t>
            </a:r>
          </a:p>
          <a:p>
            <a:pPr eaLnBrk="1" hangingPunct="1" latinLnBrk="1" lvl="0"/>
            <a:r>
              <a:rPr altLang="en-US" lang="en-US"/>
              <a:t>What is the best way to get money to post online?</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605" name=""/>
          <p:cNvSpPr/>
          <p:nvPr>
            <p:ph type="title" sz="full" idx="0"/>
          </p:nvPr>
        </p:nvSpPr>
        <p:spPr>
          <a:xfrm rot="0">
            <a:off x="571500" y="274637"/>
            <a:ext cx="80010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5400" i="0" u="none">
                <a:solidFill>
                  <a:schemeClr val="dk1"/>
                </a:solidFill>
                <a:latin typeface="Calisto MT" pitchFamily="-110" charset="0"/>
                <a:ea typeface="ＭＳ Ｐゴシック" pitchFamily="-110" charset="-128"/>
                <a:sym typeface="Arial" pitchFamily="0" charset="0"/>
              </a:defRPr>
            </a:lvl1pPr>
          </a:lstStyle>
          <a:p>
            <a:r>
              <a:rPr altLang="en-US" lang="en-US"/>
              <a:t>Types of Journalists</a:t>
            </a:r>
          </a:p>
        </p:txBody>
      </p:sp>
      <p:sp>
        <p:nvSpPr>
          <p:cNvPr id="1048606" name=""/>
          <p:cNvSpPr/>
          <p:nvPr>
            <p:ph sz="full" idx="1"/>
          </p:nvPr>
        </p:nvSpPr>
        <p:spPr>
          <a:xfrm rot="0">
            <a:off x="571500" y="1905000"/>
            <a:ext cx="8001000" cy="4114800"/>
          </a:xfrm>
          <a:prstGeom prst="rect"/>
          <a:noFill/>
          <a:ln>
            <a:noFill/>
          </a:ln>
        </p:spPr>
        <p:txBody>
          <a:bodyPr anchor="t" bIns="45720" lIns="91440" rIns="91440" tIns="45720" vert="horz"/>
          <a:lstStyle>
            <a:lvl1pPr algn="l" fontAlgn="base" indent="-457200" latinLnBrk="1" marL="457200" rtl="0">
              <a:lnSpc>
                <a:spcPct val="100000"/>
              </a:lnSpc>
              <a:spcBef>
                <a:spcPct val="0"/>
              </a:spcBef>
              <a:spcAft>
                <a:spcPts val="2000"/>
              </a:spcAft>
              <a:buSzPct val="100000"/>
              <a:buFont typeface="Wingdings 2" pitchFamily="-110" charset="2"/>
              <a:buChar char=""/>
              <a:defRPr baseline="0" b="0" sz="2400" i="0" u="none">
                <a:solidFill>
                  <a:schemeClr val="dk1"/>
                </a:solidFill>
                <a:latin typeface="Calisto MT" pitchFamily="-110" charset="0"/>
                <a:ea typeface="ＭＳ Ｐゴシック" pitchFamily="-110" charset="-128"/>
                <a:sym typeface="Arial" pitchFamily="0" charset="0"/>
              </a:defRPr>
            </a:lvl1pPr>
            <a:lvl2pPr algn="l" fontAlgn="base" indent="-457200" latinLnBrk="1" marL="914400" rtl="0">
              <a:lnSpc>
                <a:spcPct val="100000"/>
              </a:lnSpc>
              <a:spcBef>
                <a:spcPct val="0"/>
              </a:spcBef>
              <a:spcAft>
                <a:spcPts val="1000"/>
              </a:spcAft>
              <a:buClr>
                <a:schemeClr val="dk2"/>
              </a:buClr>
              <a:buSzPct val="100000"/>
              <a:buFont typeface="Wingdings 2" pitchFamily="-110" charset="2"/>
              <a:buChar char=""/>
              <a:defRPr baseline="0" b="0" sz="2200" i="0" u="none">
                <a:solidFill>
                  <a:schemeClr val="dk1"/>
                </a:solidFill>
                <a:latin typeface="Calisto MT" pitchFamily="-110" charset="0"/>
                <a:ea typeface="ＭＳ Ｐゴシック" pitchFamily="-110" charset="-128"/>
                <a:sym typeface="Arial" pitchFamily="0" charset="0"/>
              </a:defRPr>
            </a:lvl2pPr>
            <a:lvl3pPr algn="l" fontAlgn="base" indent="-457200" latinLnBrk="1" marL="13716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3pPr>
            <a:lvl4pPr algn="l" fontAlgn="base" indent="-457200" latinLnBrk="1" marL="1828800" rtl="0">
              <a:lnSpc>
                <a:spcPct val="100000"/>
              </a:lnSpc>
              <a:spcBef>
                <a:spcPct val="0"/>
              </a:spcBef>
              <a:spcAft>
                <a:spcPts val="1000"/>
              </a:spcAft>
              <a:buClr>
                <a:schemeClr val="dk2"/>
              </a:buClr>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4pPr>
            <a:lvl5pPr algn="l" fontAlgn="base" indent="-457200" latinLnBrk="1" marL="22860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5pPr>
          </a:lstStyle>
          <a:p>
            <a:r>
              <a:rPr altLang="en-US" lang="en-US"/>
              <a:t>Print Journalism</a:t>
            </a:r>
          </a:p>
          <a:p>
            <a:r>
              <a:rPr altLang="en-US" lang="en-US"/>
              <a:t>TV Journalism</a:t>
            </a:r>
          </a:p>
          <a:p>
            <a:r>
              <a:rPr altLang="en-US" lang="en-US"/>
              <a:t>Social Media/Internet Journalism</a:t>
            </a:r>
          </a:p>
          <a:p>
            <a:r>
              <a:rPr altLang="en-US" lang="en-US"/>
              <a:t>Risk Journalism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607" name=""/>
          <p:cNvSpPr/>
          <p:nvPr>
            <p:ph type="title" sz="full" idx="0"/>
          </p:nvPr>
        </p:nvSpPr>
        <p:spPr>
          <a:xfrm rot="0">
            <a:off x="571500" y="274637"/>
            <a:ext cx="80010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5400" i="0" u="none">
                <a:solidFill>
                  <a:schemeClr val="dk1"/>
                </a:solidFill>
                <a:latin typeface="Calisto MT" pitchFamily="-110" charset="0"/>
                <a:ea typeface="ＭＳ Ｐゴシック" pitchFamily="-110" charset="-128"/>
                <a:sym typeface="Arial" pitchFamily="0" charset="0"/>
              </a:defRPr>
            </a:lvl1pPr>
          </a:lstStyle>
          <a:p>
            <a:r>
              <a:rPr altLang="en-US" lang="en-US"/>
              <a:t>Print Journalism</a:t>
            </a:r>
          </a:p>
        </p:txBody>
      </p:sp>
      <p:sp>
        <p:nvSpPr>
          <p:cNvPr id="1048608" name=""/>
          <p:cNvSpPr/>
          <p:nvPr>
            <p:ph sz="full" idx="1"/>
          </p:nvPr>
        </p:nvSpPr>
        <p:spPr>
          <a:xfrm rot="0">
            <a:off x="571500" y="1905000"/>
            <a:ext cx="8001000" cy="4114800"/>
          </a:xfrm>
          <a:prstGeom prst="rect"/>
          <a:noFill/>
          <a:ln>
            <a:noFill/>
          </a:ln>
        </p:spPr>
        <p:txBody>
          <a:bodyPr anchor="t" bIns="45720" lIns="91440" rIns="91440" tIns="45720" vert="horz"/>
          <a:lstStyle>
            <a:lvl1pPr algn="l" fontAlgn="base" indent="-457200" latinLnBrk="1" marL="457200" rtl="0">
              <a:lnSpc>
                <a:spcPct val="100000"/>
              </a:lnSpc>
              <a:spcBef>
                <a:spcPct val="0"/>
              </a:spcBef>
              <a:spcAft>
                <a:spcPts val="2000"/>
              </a:spcAft>
              <a:buSzPct val="100000"/>
              <a:buFont typeface="Wingdings 2" pitchFamily="-110" charset="2"/>
              <a:buChar char=""/>
              <a:defRPr baseline="0" b="0" sz="2400" i="0" u="none">
                <a:solidFill>
                  <a:schemeClr val="dk1"/>
                </a:solidFill>
                <a:latin typeface="Calisto MT" pitchFamily="-110" charset="0"/>
                <a:ea typeface="ＭＳ Ｐゴシック" pitchFamily="-110" charset="-128"/>
                <a:sym typeface="Arial" pitchFamily="0" charset="0"/>
              </a:defRPr>
            </a:lvl1pPr>
            <a:lvl2pPr algn="l" fontAlgn="base" indent="-457200" latinLnBrk="1" marL="914400" rtl="0">
              <a:lnSpc>
                <a:spcPct val="100000"/>
              </a:lnSpc>
              <a:spcBef>
                <a:spcPct val="0"/>
              </a:spcBef>
              <a:spcAft>
                <a:spcPts val="1000"/>
              </a:spcAft>
              <a:buClr>
                <a:schemeClr val="dk2"/>
              </a:buClr>
              <a:buSzPct val="100000"/>
              <a:buFont typeface="Wingdings 2" pitchFamily="-110" charset="2"/>
              <a:buChar char=""/>
              <a:defRPr baseline="0" b="0" sz="2200" i="0" u="none">
                <a:solidFill>
                  <a:schemeClr val="dk1"/>
                </a:solidFill>
                <a:latin typeface="Calisto MT" pitchFamily="-110" charset="0"/>
                <a:ea typeface="ＭＳ Ｐゴシック" pitchFamily="-110" charset="-128"/>
                <a:sym typeface="Arial" pitchFamily="0" charset="0"/>
              </a:defRPr>
            </a:lvl2pPr>
            <a:lvl3pPr algn="l" fontAlgn="base" indent="-457200" latinLnBrk="1" marL="13716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3pPr>
            <a:lvl4pPr algn="l" fontAlgn="base" indent="-457200" latinLnBrk="1" marL="1828800" rtl="0">
              <a:lnSpc>
                <a:spcPct val="100000"/>
              </a:lnSpc>
              <a:spcBef>
                <a:spcPct val="0"/>
              </a:spcBef>
              <a:spcAft>
                <a:spcPts val="1000"/>
              </a:spcAft>
              <a:buClr>
                <a:schemeClr val="dk2"/>
              </a:buClr>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4pPr>
            <a:lvl5pPr algn="l" fontAlgn="base" indent="-457200" latinLnBrk="1" marL="22860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5pPr>
          </a:lstStyle>
          <a:p>
            <a:pPr fontAlgn="t" lvl="0"/>
            <a:endParaRPr altLang="en-US" lang="en-US"/>
          </a:p>
          <a:p>
            <a:pPr lvl="0"/>
            <a:r>
              <a:rPr altLang="en-US" b="1" lang="en-US"/>
              <a:t>Print journalism</a:t>
            </a:r>
            <a:r>
              <a:rPr altLang="en-US" lang="en-US"/>
              <a:t> is the journalism practiced in newspapers and magazines. </a:t>
            </a:r>
          </a:p>
          <a:p>
            <a:pPr lvl="0"/>
            <a:r>
              <a:rPr altLang="en-US" lang="en-US"/>
              <a:t>It is the practice of investigation and reporting of events in newspaper or in </a:t>
            </a:r>
            <a:r>
              <a:rPr altLang="en-US" b="1" lang="en-US"/>
              <a:t>printed</a:t>
            </a:r>
            <a:r>
              <a:rPr altLang="en-US" lang="en-US"/>
              <a:t> form to a broad audience. The aim of print journalism is to inform the intended audience.</a:t>
            </a:r>
          </a:p>
          <a:p>
            <a:pPr lvl="0"/>
            <a:endParaRPr altLang="en-US"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609" name=""/>
          <p:cNvSpPr/>
          <p:nvPr>
            <p:ph type="title" sz="full" idx="0"/>
          </p:nvPr>
        </p:nvSpPr>
        <p:spPr>
          <a:xfrm rot="0">
            <a:off x="571500" y="274637"/>
            <a:ext cx="80010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5400" i="0" u="none">
                <a:solidFill>
                  <a:schemeClr val="dk1"/>
                </a:solidFill>
                <a:latin typeface="Calisto MT" pitchFamily="-110" charset="0"/>
                <a:ea typeface="ＭＳ Ｐゴシック" pitchFamily="-110" charset="-128"/>
                <a:sym typeface="Arial" pitchFamily="0" charset="0"/>
              </a:defRPr>
            </a:lvl1pPr>
          </a:lstStyle>
          <a:p>
            <a:pPr lvl="0"/>
            <a:r>
              <a:rPr altLang="en-US" lang="en-US"/>
              <a:t>Print Journalism</a:t>
            </a:r>
          </a:p>
        </p:txBody>
      </p:sp>
      <p:sp>
        <p:nvSpPr>
          <p:cNvPr id="1048610" name=""/>
          <p:cNvSpPr/>
          <p:nvPr>
            <p:ph sz="full" idx="1"/>
          </p:nvPr>
        </p:nvSpPr>
        <p:spPr>
          <a:xfrm rot="0">
            <a:off x="571500" y="1905000"/>
            <a:ext cx="8001000" cy="4114800"/>
          </a:xfrm>
          <a:prstGeom prst="rect"/>
          <a:noFill/>
          <a:ln>
            <a:noFill/>
          </a:ln>
        </p:spPr>
        <p:txBody>
          <a:bodyPr anchor="t" bIns="45720" lIns="91440" rIns="91440" tIns="45720" vert="horz"/>
          <a:lstStyle>
            <a:lvl1pPr algn="l" fontAlgn="base" indent="-457200" latinLnBrk="1" marL="457200" rtl="0">
              <a:lnSpc>
                <a:spcPct val="100000"/>
              </a:lnSpc>
              <a:spcBef>
                <a:spcPct val="0"/>
              </a:spcBef>
              <a:spcAft>
                <a:spcPts val="2000"/>
              </a:spcAft>
              <a:buSzPct val="100000"/>
              <a:buFont typeface="Wingdings 2" pitchFamily="-110" charset="2"/>
              <a:buChar char=""/>
              <a:defRPr baseline="0" b="0" sz="2400" i="0" u="none">
                <a:solidFill>
                  <a:schemeClr val="dk1"/>
                </a:solidFill>
                <a:latin typeface="Calisto MT" pitchFamily="-110" charset="0"/>
                <a:ea typeface="ＭＳ Ｐゴシック" pitchFamily="-110" charset="-128"/>
                <a:sym typeface="Arial" pitchFamily="0" charset="0"/>
              </a:defRPr>
            </a:lvl1pPr>
            <a:lvl2pPr algn="l" fontAlgn="base" indent="-457200" latinLnBrk="1" marL="914400" rtl="0">
              <a:lnSpc>
                <a:spcPct val="100000"/>
              </a:lnSpc>
              <a:spcBef>
                <a:spcPct val="0"/>
              </a:spcBef>
              <a:spcAft>
                <a:spcPts val="1000"/>
              </a:spcAft>
              <a:buClr>
                <a:schemeClr val="dk2"/>
              </a:buClr>
              <a:buSzPct val="100000"/>
              <a:buFont typeface="Wingdings 2" pitchFamily="-110" charset="2"/>
              <a:buChar char=""/>
              <a:defRPr baseline="0" b="0" sz="2200" i="0" u="none">
                <a:solidFill>
                  <a:schemeClr val="dk1"/>
                </a:solidFill>
                <a:latin typeface="Calisto MT" pitchFamily="-110" charset="0"/>
                <a:ea typeface="ＭＳ Ｐゴシック" pitchFamily="-110" charset="-128"/>
                <a:sym typeface="Arial" pitchFamily="0" charset="0"/>
              </a:defRPr>
            </a:lvl2pPr>
            <a:lvl3pPr algn="l" fontAlgn="base" indent="-457200" latinLnBrk="1" marL="13716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3pPr>
            <a:lvl4pPr algn="l" fontAlgn="base" indent="-457200" latinLnBrk="1" marL="1828800" rtl="0">
              <a:lnSpc>
                <a:spcPct val="100000"/>
              </a:lnSpc>
              <a:spcBef>
                <a:spcPct val="0"/>
              </a:spcBef>
              <a:spcAft>
                <a:spcPts val="1000"/>
              </a:spcAft>
              <a:buClr>
                <a:schemeClr val="dk2"/>
              </a:buClr>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4pPr>
            <a:lvl5pPr algn="l" fontAlgn="base" indent="-457200" latinLnBrk="1" marL="2286000" rtl="0">
              <a:lnSpc>
                <a:spcPct val="100000"/>
              </a:lnSpc>
              <a:spcBef>
                <a:spcPct val="0"/>
              </a:spcBef>
              <a:spcAft>
                <a:spcPts val="1000"/>
              </a:spcAft>
              <a:buSzPct val="100000"/>
              <a:buFont typeface="Wingdings 2" pitchFamily="-110" charset="2"/>
              <a:buChar char=""/>
              <a:defRPr baseline="0" b="0" sz="2000" i="0" u="none">
                <a:solidFill>
                  <a:schemeClr val="dk1"/>
                </a:solidFill>
                <a:latin typeface="Calisto MT" pitchFamily="-110" charset="0"/>
                <a:ea typeface="ＭＳ Ｐゴシック" pitchFamily="-110" charset="-128"/>
                <a:sym typeface="Arial" pitchFamily="0" charset="0"/>
              </a:defRPr>
            </a:lvl5pPr>
          </a:lstStyle>
          <a:p>
            <a:pPr lvl="0"/>
            <a:r>
              <a:rPr altLang="en-US" lang="en-IN"/>
              <a:t>The first regularly published newspaper was “The Daily </a:t>
            </a:r>
            <a:r>
              <a:rPr altLang="en-US" lang="en-IN"/>
              <a:t>Courant.” </a:t>
            </a:r>
            <a:r>
              <a:rPr altLang="en-US" lang="en-IN"/>
              <a:t>published in England, in </a:t>
            </a:r>
            <a:r>
              <a:rPr altLang="en-US" lang="en-IN"/>
              <a:t>1702.</a:t>
            </a:r>
          </a:p>
          <a:p>
            <a:pPr lvl="0"/>
            <a:endParaRPr altLang="en-US" lang="en-IN"/>
          </a:p>
          <a:p>
            <a:pPr lvl="0"/>
            <a:r>
              <a:rPr altLang="en-US" lang="en-IN"/>
              <a:t>First English newspaper in India "Bengal Gazette" in 1780 at </a:t>
            </a:r>
            <a:r>
              <a:rPr altLang="en-US" lang="en-IN"/>
              <a:t>Calcutta.</a:t>
            </a:r>
          </a:p>
          <a:p>
            <a:pPr lvl="0"/>
            <a:endParaRPr altLang="en-US" lang="en-IN"/>
          </a:p>
          <a:p>
            <a:pPr lvl="0"/>
            <a:r>
              <a:rPr altLang="en-US" lang="en-IN"/>
              <a:t>The first newspaper in an Indian language was the “Samachar Darpan” in Bengali in 1818</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EAC968"/>
      </a:lt1>
      <a:dk2>
        <a:srgbClr val="82682C"/>
      </a:dk2>
      <a:lt2>
        <a:srgbClr val="2A2515"/>
      </a:lt2>
      <a:accent1>
        <a:srgbClr val="B74D21"/>
      </a:accent1>
      <a:accent2>
        <a:srgbClr val="A32323"/>
      </a:accent2>
      <a:accent3>
        <a:srgbClr val="EAC968"/>
      </a:accent3>
      <a:accent4>
        <a:srgbClr val="000000"/>
      </a:accent4>
      <a:accent5>
        <a:srgbClr val="000000"/>
      </a:accent5>
      <a:accent6>
        <a:srgbClr val="000000"/>
      </a:accent6>
      <a:hlink>
        <a:srgbClr val="99350B"/>
      </a:hlink>
      <a:folHlink>
        <a:srgbClr val="78514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EAC968"/>
        </a:lt1>
        <a:dk2>
          <a:srgbClr val="82682C"/>
        </a:dk2>
        <a:lt2>
          <a:srgbClr val="2A2515"/>
        </a:lt2>
        <a:accent1>
          <a:srgbClr val="B74D21"/>
        </a:accent1>
        <a:accent2>
          <a:srgbClr val="A32323"/>
        </a:accent2>
        <a:accent3>
          <a:srgbClr val="EAC968"/>
        </a:accent3>
        <a:accent4>
          <a:srgbClr val="000000"/>
        </a:accent4>
        <a:accent5>
          <a:srgbClr val="000000"/>
        </a:accent5>
        <a:accent6>
          <a:srgbClr val="000000"/>
        </a:accent6>
        <a:hlink>
          <a:srgbClr val="99350B"/>
        </a:hlink>
        <a:folHlink>
          <a:srgbClr val="78514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History of Journalism</dc:title>
  <dc:creator>Bidjan Aminian</dc:creator>
  <cp:lastModifiedBy>Lenovo</cp:lastModifiedBy>
  <dcterms:created xsi:type="dcterms:W3CDTF">2011-08-22T21:32:34Z</dcterms:created>
  <dcterms:modified xsi:type="dcterms:W3CDTF">2018-03-07T03:18:24Z</dcterms:modified>
</cp:coreProperties>
</file>