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2FF"/>
    <a:srgbClr val="12D8FA"/>
    <a:srgbClr val="A6FFCB"/>
    <a:srgbClr val="0ED2F7"/>
    <a:srgbClr val="B2FEFA"/>
    <a:srgbClr val="ED4264"/>
    <a:srgbClr val="FF9023"/>
    <a:srgbClr val="33526F"/>
    <a:srgbClr val="FFEDBC"/>
    <a:srgbClr val="83A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8276" autoAdjust="0"/>
  </p:normalViewPr>
  <p:slideViewPr>
    <p:cSldViewPr snapToGrid="0">
      <p:cViewPr>
        <p:scale>
          <a:sx n="60" d="100"/>
          <a:sy n="60" d="100"/>
        </p:scale>
        <p:origin x="45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240C1-ACC8-477C-983D-42888A4D72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819DA-F98C-4246-A4C0-440C4D97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6325B-CBC8-467D-9432-EAC7B8DB0BB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80D4D-4DF5-4219-8C44-1C2E0123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4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names:</a:t>
            </a:r>
            <a:r>
              <a:rPr lang="en-US" baseline="0" dirty="0" smtClean="0"/>
              <a:t> Hot Flash,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Dream Makers,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Storm Bringers,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80D4D-4DF5-4219-8C44-1C2E0123E7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80D4D-4DF5-4219-8C44-1C2E0123E7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5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7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8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5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2FEFA"/>
            </a:gs>
            <a:gs pos="0">
              <a:srgbClr val="0ED2F7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BED4-5CC8-4AE5-BB35-AB355791C50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A5499-A685-4252-8EB8-5E9A15B5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 txBox="1">
            <a:spLocks/>
          </p:cNvSpPr>
          <p:nvPr/>
        </p:nvSpPr>
        <p:spPr>
          <a:xfrm>
            <a:off x="4537126" y="3988904"/>
            <a:ext cx="10147990" cy="1333848"/>
          </a:xfrm>
          <a:prstGeom prst="rect">
            <a:avLst/>
          </a:prstGeom>
        </p:spPr>
        <p:txBody>
          <a:bodyPr anchor="b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l" defTabSz="914400" rtl="0" eaLnBrk="1" latinLnBrk="0" hangingPunct="1">
              <a:lnSpc>
                <a:spcPts val="9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rgbClr val="002060"/>
                </a:solidFill>
                <a:effectLst>
                  <a:outerShdw blurRad="63500" dist="50800" dir="18900000" algn="bl" rotWithShape="0">
                    <a:srgbClr val="002060">
                      <a:alpha val="40000"/>
                    </a:srgbClr>
                  </a:outerShdw>
                </a:effectLst>
                <a:latin typeface="Segoe UI Semibold" panose="020B0702040204020203" pitchFamily="34" charset="0"/>
              </a:rPr>
              <a:t>SPORTS</a:t>
            </a:r>
            <a:endParaRPr lang="en-US" dirty="0">
              <a:solidFill>
                <a:srgbClr val="002060"/>
              </a:solidFill>
              <a:effectLst>
                <a:outerShdw blurRad="63500" dist="50800" dir="18900000" algn="bl" rotWithShape="0">
                  <a:srgbClr val="002060">
                    <a:alpha val="40000"/>
                  </a:srgbClr>
                </a:outerShdw>
              </a:effectLst>
              <a:latin typeface="Segoe UI Semibold" panose="020B0702040204020203" pitchFamily="34" charset="0"/>
            </a:endParaRPr>
          </a:p>
        </p:txBody>
      </p:sp>
      <p:sp>
        <p:nvSpPr>
          <p:cNvPr id="13" name="Line7"/>
          <p:cNvSpPr/>
          <p:nvPr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8"/>
          <p:cNvSpPr/>
          <p:nvPr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Line 9"/>
          <p:cNvSpPr/>
          <p:nvPr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Line 10"/>
          <p:cNvSpPr/>
          <p:nvPr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Line13"/>
          <p:cNvSpPr/>
          <p:nvPr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Line14"/>
          <p:cNvSpPr/>
          <p:nvPr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Line 15"/>
          <p:cNvSpPr/>
          <p:nvPr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Line 19"/>
          <p:cNvSpPr/>
          <p:nvPr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Line1"/>
          <p:cNvSpPr/>
          <p:nvPr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2"/>
          <p:cNvSpPr/>
          <p:nvPr/>
        </p:nvSpPr>
        <p:spPr>
          <a:xfrm>
            <a:off x="4682900" y="5255131"/>
            <a:ext cx="10153128" cy="144016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"/>
          <p:cNvSpPr txBox="1">
            <a:spLocks/>
          </p:cNvSpPr>
          <p:nvPr/>
        </p:nvSpPr>
        <p:spPr>
          <a:xfrm>
            <a:off x="4603388" y="5356411"/>
            <a:ext cx="10147990" cy="97941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ts val="9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 smtClean="0">
                <a:solidFill>
                  <a:schemeClr val="accent4">
                    <a:lumMod val="50000"/>
                  </a:schemeClr>
                </a:solidFill>
                <a:latin typeface="Franklin Gothic Demi Cond" panose="020B0706030402020204" pitchFamily="34" charset="0"/>
              </a:rPr>
              <a:t>Team 3: </a:t>
            </a:r>
            <a:r>
              <a:rPr lang="en-US" altLang="ja-JP" sz="4800" dirty="0" err="1" smtClean="0">
                <a:solidFill>
                  <a:schemeClr val="accent4">
                    <a:lumMod val="50000"/>
                  </a:schemeClr>
                </a:solidFill>
                <a:latin typeface="Franklin Gothic Demi Cond" panose="020B0706030402020204" pitchFamily="34" charset="0"/>
              </a:rPr>
              <a:t>Mindspace</a:t>
            </a:r>
            <a:r>
              <a:rPr lang="en-US" altLang="ja-JP" sz="4800" dirty="0" smtClean="0">
                <a:solidFill>
                  <a:schemeClr val="accent4">
                    <a:lumMod val="50000"/>
                  </a:schemeClr>
                </a:solidFill>
                <a:latin typeface="Franklin Gothic Demi Cond" panose="020B0706030402020204" pitchFamily="34" charset="0"/>
              </a:rPr>
              <a:t> Invaders</a:t>
            </a:r>
            <a:endParaRPr lang="en-US" sz="4800" dirty="0">
              <a:solidFill>
                <a:schemeClr val="accent4">
                  <a:lumMod val="50000"/>
                </a:schemeClr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851" y="1904700"/>
            <a:ext cx="6752000" cy="22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4" presetClass="entr" presetSubtype="5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95055"/>
              </p:ext>
            </p:extLst>
          </p:nvPr>
        </p:nvGraphicFramePr>
        <p:xfrm>
          <a:off x="2176319" y="1860884"/>
          <a:ext cx="7834012" cy="2744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006"/>
                <a:gridCol w="3917006"/>
              </a:tblGrid>
              <a:tr h="40381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Name</a:t>
                      </a:r>
                      <a:endParaRPr lang="en-US" sz="1300" dirty="0"/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Emp</a:t>
                      </a:r>
                      <a:r>
                        <a:rPr lang="en-US" sz="2200" dirty="0" smtClean="0"/>
                        <a:t> ID</a:t>
                      </a:r>
                      <a:endParaRPr lang="en-US" sz="2200" dirty="0"/>
                    </a:p>
                  </a:txBody>
                  <a:tcPr marL="63761" marR="63761" marT="31880" marB="31880"/>
                </a:tc>
              </a:tr>
              <a:tr h="468211">
                <a:tc>
                  <a:txBody>
                    <a:bodyPr/>
                    <a:lstStyle/>
                    <a:p>
                      <a:r>
                        <a:rPr lang="en-US" sz="2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Praveen M.P.</a:t>
                      </a:r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93995</a:t>
                      </a:r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</a:tr>
              <a:tr h="468211">
                <a:tc>
                  <a:txBody>
                    <a:bodyPr/>
                    <a:lstStyle/>
                    <a:p>
                      <a:r>
                        <a:rPr lang="en-US" sz="22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Aaqib</a:t>
                      </a:r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</a:tr>
              <a:tr h="468211">
                <a:tc>
                  <a:txBody>
                    <a:bodyPr/>
                    <a:lstStyle/>
                    <a:p>
                      <a:r>
                        <a:rPr lang="en-US" sz="22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Laveena</a:t>
                      </a:r>
                      <a:r>
                        <a:rPr lang="en-US" sz="2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R.</a:t>
                      </a:r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</a:tr>
              <a:tr h="468211">
                <a:tc>
                  <a:txBody>
                    <a:bodyPr/>
                    <a:lstStyle/>
                    <a:p>
                      <a:r>
                        <a:rPr lang="en-US" sz="22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Banti</a:t>
                      </a:r>
                      <a:r>
                        <a:rPr lang="en-US" sz="2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Dileep</a:t>
                      </a:r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</a:tr>
              <a:tr h="468211">
                <a:tc>
                  <a:txBody>
                    <a:bodyPr/>
                    <a:lstStyle/>
                    <a:p>
                      <a:r>
                        <a:rPr lang="en-US" sz="22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Bhavana</a:t>
                      </a:r>
                      <a:r>
                        <a:rPr lang="en-US" sz="2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C.</a:t>
                      </a:r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  <a:tc>
                  <a:txBody>
                    <a:bodyPr/>
                    <a:lstStyle/>
                    <a:p>
                      <a:endParaRPr lang="en-US" sz="2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61" marR="63761" marT="31880" marB="31880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16702" y="176463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Team Members</a:t>
            </a:r>
            <a:endParaRPr lang="en-US" sz="54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56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Name"/>
          <p:cNvSpPr txBox="1">
            <a:spLocks/>
          </p:cNvSpPr>
          <p:nvPr/>
        </p:nvSpPr>
        <p:spPr>
          <a:xfrm>
            <a:off x="6934390" y="368139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Sports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01"/>
          <p:cNvSpPr txBox="1">
            <a:spLocks/>
          </p:cNvSpPr>
          <p:nvPr/>
        </p:nvSpPr>
        <p:spPr>
          <a:xfrm>
            <a:off x="6079957" y="288758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01</a:t>
            </a:r>
            <a:endParaRPr kumimoji="1" lang="ja-JP" altLang="en-US" sz="4400" dirty="0"/>
          </a:p>
        </p:txBody>
      </p:sp>
      <p:sp>
        <p:nvSpPr>
          <p:cNvPr id="35" name="Title"/>
          <p:cNvSpPr txBox="1">
            <a:spLocks/>
          </p:cNvSpPr>
          <p:nvPr/>
        </p:nvSpPr>
        <p:spPr>
          <a:xfrm>
            <a:off x="0" y="-1"/>
            <a:ext cx="5678905" cy="6852029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b="1" dirty="0" smtClean="0">
                <a:solidFill>
                  <a:srgbClr val="002060"/>
                </a:solidFill>
              </a:rPr>
              <a:t>Table Of</a:t>
            </a:r>
          </a:p>
          <a:p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Name"/>
          <p:cNvSpPr txBox="1">
            <a:spLocks/>
          </p:cNvSpPr>
          <p:nvPr/>
        </p:nvSpPr>
        <p:spPr>
          <a:xfrm>
            <a:off x="6934390" y="998615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Football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01"/>
          <p:cNvSpPr txBox="1">
            <a:spLocks/>
          </p:cNvSpPr>
          <p:nvPr/>
        </p:nvSpPr>
        <p:spPr>
          <a:xfrm>
            <a:off x="6079957" y="891098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02	</a:t>
            </a:r>
            <a:endParaRPr kumimoji="1" lang="ja-JP" altLang="en-US" sz="4400" dirty="0"/>
          </a:p>
        </p:txBody>
      </p:sp>
      <p:sp>
        <p:nvSpPr>
          <p:cNvPr id="59" name="Name"/>
          <p:cNvSpPr txBox="1">
            <a:spLocks/>
          </p:cNvSpPr>
          <p:nvPr/>
        </p:nvSpPr>
        <p:spPr>
          <a:xfrm>
            <a:off x="6934390" y="1592742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Tennis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01"/>
          <p:cNvSpPr txBox="1">
            <a:spLocks/>
          </p:cNvSpPr>
          <p:nvPr/>
        </p:nvSpPr>
        <p:spPr>
          <a:xfrm>
            <a:off x="6079957" y="1493438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03</a:t>
            </a:r>
            <a:endParaRPr kumimoji="1" lang="ja-JP" altLang="en-US" sz="4400" dirty="0"/>
          </a:p>
        </p:txBody>
      </p:sp>
      <p:sp>
        <p:nvSpPr>
          <p:cNvPr id="61" name="Name"/>
          <p:cNvSpPr txBox="1">
            <a:spLocks/>
          </p:cNvSpPr>
          <p:nvPr/>
        </p:nvSpPr>
        <p:spPr>
          <a:xfrm>
            <a:off x="6934390" y="2160311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Basketball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01"/>
          <p:cNvSpPr txBox="1">
            <a:spLocks/>
          </p:cNvSpPr>
          <p:nvPr/>
        </p:nvSpPr>
        <p:spPr>
          <a:xfrm>
            <a:off x="6079957" y="2095778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04</a:t>
            </a:r>
            <a:endParaRPr kumimoji="1" lang="ja-JP" altLang="en-US" sz="4400" dirty="0"/>
          </a:p>
        </p:txBody>
      </p:sp>
      <p:sp>
        <p:nvSpPr>
          <p:cNvPr id="63" name="Name"/>
          <p:cNvSpPr txBox="1">
            <a:spLocks/>
          </p:cNvSpPr>
          <p:nvPr/>
        </p:nvSpPr>
        <p:spPr>
          <a:xfrm>
            <a:off x="6934390" y="2750424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Sports in China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01"/>
          <p:cNvSpPr txBox="1">
            <a:spLocks/>
          </p:cNvSpPr>
          <p:nvPr/>
        </p:nvSpPr>
        <p:spPr>
          <a:xfrm>
            <a:off x="6079957" y="2698118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05</a:t>
            </a:r>
            <a:endParaRPr kumimoji="1" lang="ja-JP" altLang="en-US" sz="4400" dirty="0"/>
          </a:p>
        </p:txBody>
      </p:sp>
      <p:sp>
        <p:nvSpPr>
          <p:cNvPr id="65" name="Name"/>
          <p:cNvSpPr txBox="1">
            <a:spLocks/>
          </p:cNvSpPr>
          <p:nvPr/>
        </p:nvSpPr>
        <p:spPr>
          <a:xfrm>
            <a:off x="6934390" y="3391891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Sports in Europe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6" name="01"/>
          <p:cNvSpPr txBox="1">
            <a:spLocks/>
          </p:cNvSpPr>
          <p:nvPr/>
        </p:nvSpPr>
        <p:spPr>
          <a:xfrm>
            <a:off x="6079957" y="3295681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06</a:t>
            </a:r>
            <a:endParaRPr kumimoji="1" lang="ja-JP" altLang="en-US" sz="4400" dirty="0"/>
          </a:p>
        </p:txBody>
      </p:sp>
      <p:sp>
        <p:nvSpPr>
          <p:cNvPr id="69" name="Name"/>
          <p:cNvSpPr txBox="1">
            <a:spLocks/>
          </p:cNvSpPr>
          <p:nvPr/>
        </p:nvSpPr>
        <p:spPr>
          <a:xfrm>
            <a:off x="6934390" y="3982604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Sports in Asia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70" name="01"/>
          <p:cNvSpPr txBox="1">
            <a:spLocks/>
          </p:cNvSpPr>
          <p:nvPr/>
        </p:nvSpPr>
        <p:spPr>
          <a:xfrm>
            <a:off x="6079957" y="3893244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07</a:t>
            </a:r>
            <a:endParaRPr kumimoji="1" lang="ja-JP" altLang="en-US" sz="4400" dirty="0"/>
          </a:p>
        </p:txBody>
      </p:sp>
      <p:sp>
        <p:nvSpPr>
          <p:cNvPr id="71" name="Name"/>
          <p:cNvSpPr txBox="1">
            <a:spLocks/>
          </p:cNvSpPr>
          <p:nvPr/>
        </p:nvSpPr>
        <p:spPr>
          <a:xfrm>
            <a:off x="6934390" y="4599536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Indoor Games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01"/>
          <p:cNvSpPr txBox="1">
            <a:spLocks/>
          </p:cNvSpPr>
          <p:nvPr/>
        </p:nvSpPr>
        <p:spPr>
          <a:xfrm>
            <a:off x="6079957" y="4486030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08</a:t>
            </a:r>
            <a:endParaRPr kumimoji="1" lang="ja-JP" altLang="en-US" sz="4400" dirty="0"/>
          </a:p>
        </p:txBody>
      </p:sp>
      <p:sp>
        <p:nvSpPr>
          <p:cNvPr id="73" name="Name"/>
          <p:cNvSpPr txBox="1">
            <a:spLocks/>
          </p:cNvSpPr>
          <p:nvPr/>
        </p:nvSpPr>
        <p:spPr>
          <a:xfrm>
            <a:off x="6934390" y="5195033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Winter Games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74" name="01"/>
          <p:cNvSpPr txBox="1">
            <a:spLocks/>
          </p:cNvSpPr>
          <p:nvPr/>
        </p:nvSpPr>
        <p:spPr>
          <a:xfrm>
            <a:off x="6079957" y="5088372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09</a:t>
            </a:r>
            <a:endParaRPr kumimoji="1" lang="ja-JP" altLang="en-US" sz="4400" dirty="0"/>
          </a:p>
        </p:txBody>
      </p:sp>
      <p:sp>
        <p:nvSpPr>
          <p:cNvPr id="75" name="Name"/>
          <p:cNvSpPr txBox="1">
            <a:spLocks/>
          </p:cNvSpPr>
          <p:nvPr/>
        </p:nvSpPr>
        <p:spPr>
          <a:xfrm>
            <a:off x="6934390" y="5746473"/>
            <a:ext cx="5257610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Olympics</a:t>
            </a:r>
            <a:endParaRPr kumimoji="1" lang="ja-JP" altLang="en-US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01"/>
          <p:cNvSpPr txBox="1">
            <a:spLocks/>
          </p:cNvSpPr>
          <p:nvPr/>
        </p:nvSpPr>
        <p:spPr>
          <a:xfrm>
            <a:off x="6079957" y="5681160"/>
            <a:ext cx="797699" cy="667655"/>
          </a:xfrm>
          <a:prstGeom prst="rect">
            <a:avLst/>
          </a:prstGeom>
        </p:spPr>
        <p:txBody>
          <a:bodyPr numCol="1" spcCol="36000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4400" dirty="0" smtClean="0"/>
              <a:t>10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981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900"/>
                            </p:stCondLst>
                            <p:childTnLst>
                              <p:par>
                                <p:cTn id="6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50"/>
                            </p:stCondLst>
                            <p:childTnLst>
                              <p:par>
                                <p:cTn id="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50"/>
                            </p:stCondLst>
                            <p:childTnLst>
                              <p:par>
                                <p:cTn id="9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5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2D8FA"/>
            </a:gs>
            <a:gs pos="100000">
              <a:srgbClr val="A6FFCB"/>
            </a:gs>
            <a:gs pos="0">
              <a:srgbClr val="1FA2FF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 txBox="1">
            <a:spLocks/>
          </p:cNvSpPr>
          <p:nvPr/>
        </p:nvSpPr>
        <p:spPr>
          <a:xfrm>
            <a:off x="166748" y="181076"/>
            <a:ext cx="3259033" cy="1003780"/>
          </a:xfrm>
          <a:prstGeom prst="rect">
            <a:avLst/>
          </a:prstGeom>
        </p:spPr>
        <p:txBody>
          <a:bodyPr anchor="ctr">
            <a:normAutofit lnSpcReduction="10000"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sz="80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63500" dist="63500" dir="7200000" algn="ctr" rotWithShape="0">
                    <a:schemeClr val="accent1">
                      <a:lumMod val="75000"/>
                      <a:alpha val="48000"/>
                    </a:schemeClr>
                  </a:outerShdw>
                </a:effectLst>
              </a:rPr>
              <a:t>SPORTS</a:t>
            </a:r>
            <a:endParaRPr kumimoji="1" lang="ja-JP" altLang="en-US" sz="8000" b="1" i="1" dirty="0">
              <a:solidFill>
                <a:schemeClr val="accent5">
                  <a:lumMod val="50000"/>
                </a:schemeClr>
              </a:solidFill>
              <a:effectLst>
                <a:outerShdw blurRad="63500" dist="63500" dir="7200000" algn="ctr" rotWithShape="0">
                  <a:schemeClr val="accent1">
                    <a:lumMod val="75000"/>
                    <a:alpha val="48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6214" y="1367681"/>
            <a:ext cx="112299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002060"/>
                </a:solidFill>
              </a:rPr>
              <a:t>A</a:t>
            </a:r>
            <a:r>
              <a:rPr lang="en-US" sz="4400" b="1" dirty="0" smtClean="0">
                <a:ln/>
                <a:solidFill>
                  <a:srgbClr val="002060"/>
                </a:solidFill>
              </a:rPr>
              <a:t>nything </a:t>
            </a:r>
            <a:r>
              <a:rPr lang="en-US" sz="4400" b="1" dirty="0">
                <a:ln/>
                <a:solidFill>
                  <a:srgbClr val="002060"/>
                </a:solidFill>
              </a:rPr>
              <a:t>humans find amusing or </a:t>
            </a:r>
            <a:r>
              <a:rPr lang="en-US" sz="4400" b="1" dirty="0" smtClean="0">
                <a:ln/>
                <a:solidFill>
                  <a:srgbClr val="002060"/>
                </a:solidFill>
              </a:rPr>
              <a:t>entertaining.</a:t>
            </a:r>
            <a:endParaRPr lang="en-US" sz="4400" b="1" dirty="0">
              <a:ln/>
              <a:solidFill>
                <a:srgbClr val="00206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6214" y="1133342"/>
            <a:ext cx="3090930" cy="0"/>
          </a:xfrm>
          <a:prstGeom prst="line">
            <a:avLst/>
          </a:prstGeom>
          <a:ln w="63500">
            <a:solidFill>
              <a:schemeClr val="accent1"/>
            </a:solidFill>
          </a:ln>
          <a:effectLst>
            <a:outerShdw blurRad="63500" dist="38100" dir="16200000" rotWithShape="0">
              <a:schemeClr val="accent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6214" y="2348233"/>
            <a:ext cx="83803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rgbClr val="002060"/>
                </a:solidFill>
              </a:rPr>
              <a:t>Don’t practice until you get it right;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0717" y="3112320"/>
            <a:ext cx="846199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002060"/>
                </a:solidFill>
              </a:rPr>
              <a:t>Practice until you can’t get it wrong</a:t>
            </a:r>
          </a:p>
        </p:txBody>
      </p:sp>
    </p:spTree>
    <p:extLst>
      <p:ext uri="{BB962C8B-B14F-4D97-AF65-F5344CB8AC3E}">
        <p14:creationId xmlns:p14="http://schemas.microsoft.com/office/powerpoint/2010/main" val="231647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5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 txBox="1">
            <a:spLocks/>
          </p:cNvSpPr>
          <p:nvPr/>
        </p:nvSpPr>
        <p:spPr>
          <a:xfrm>
            <a:off x="0" y="457199"/>
            <a:ext cx="12192000" cy="6102875"/>
          </a:xfrm>
          <a:prstGeom prst="rect">
            <a:avLst/>
          </a:prstGeom>
          <a:blipFill>
            <a:blip r:embed="rId2">
              <a:alphaModFix amt="45000"/>
            </a:blip>
            <a:stretch>
              <a:fillRect/>
            </a:stretch>
          </a:blip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 dirty="0"/>
          </a:p>
        </p:txBody>
      </p:sp>
      <p:sp>
        <p:nvSpPr>
          <p:cNvPr id="3" name="Box"/>
          <p:cNvSpPr txBox="1">
            <a:spLocks/>
          </p:cNvSpPr>
          <p:nvPr/>
        </p:nvSpPr>
        <p:spPr>
          <a:xfrm>
            <a:off x="0" y="826165"/>
            <a:ext cx="8839201" cy="2045368"/>
          </a:xfrm>
          <a:prstGeom prst="rect">
            <a:avLst/>
          </a:prstGeom>
          <a:solidFill>
            <a:srgbClr val="002060">
              <a:alpha val="80000"/>
            </a:srgbClr>
          </a:solidFill>
        </p:spPr>
        <p:txBody>
          <a:bodyPr vert="horz" lIns="91440" tIns="45720" rIns="91440" bIns="45720" numCol="1" spcCol="36000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spcBef>
                <a:spcPts val="1200"/>
              </a:spcBef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mtClean="0"/>
              <a:t> </a:t>
            </a:r>
            <a:endParaRPr kumimoji="1" lang="ja-JP" altLang="en-US" dirty="0"/>
          </a:p>
        </p:txBody>
      </p:sp>
      <p:sp>
        <p:nvSpPr>
          <p:cNvPr id="4" name="text2 1"/>
          <p:cNvSpPr txBox="1">
            <a:spLocks/>
          </p:cNvSpPr>
          <p:nvPr/>
        </p:nvSpPr>
        <p:spPr>
          <a:xfrm>
            <a:off x="-1" y="1051136"/>
            <a:ext cx="8839201" cy="15954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baseline="0">
                <a:solidFill>
                  <a:schemeClr val="tx1"/>
                </a:solidFill>
                <a:latin typeface="Roboto Bold" pitchFamily="2" charset="0"/>
                <a:ea typeface="+mj-ea"/>
                <a:cs typeface="+mj-cs"/>
              </a:defRPr>
            </a:lvl1pPr>
          </a:lstStyle>
          <a:p>
            <a:r>
              <a:rPr kumimoji="1" lang="en-US" altLang="ja-JP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OLYMPICS</a:t>
            </a:r>
            <a:endParaRPr kumimoji="1" lang="ja-JP" alt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Text box"/>
          <p:cNvSpPr txBox="1">
            <a:spLocks/>
          </p:cNvSpPr>
          <p:nvPr/>
        </p:nvSpPr>
        <p:spPr>
          <a:xfrm>
            <a:off x="1665514" y="3720228"/>
            <a:ext cx="10526486" cy="2438796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</p:spPr>
        <p:txBody>
          <a:bodyPr numCol="1" spcCol="36000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mtClean="0"/>
              <a:t> </a:t>
            </a:r>
            <a:endParaRPr kumimoji="1" lang="ja-JP" altLang="en-US" dirty="0"/>
          </a:p>
        </p:txBody>
      </p:sp>
      <p:sp>
        <p:nvSpPr>
          <p:cNvPr id="6" name="Text"/>
          <p:cNvSpPr txBox="1">
            <a:spLocks/>
          </p:cNvSpPr>
          <p:nvPr/>
        </p:nvSpPr>
        <p:spPr>
          <a:xfrm>
            <a:off x="1665514" y="4021303"/>
            <a:ext cx="10526485" cy="1836646"/>
          </a:xfrm>
          <a:prstGeom prst="rect">
            <a:avLst/>
          </a:prstGeom>
        </p:spPr>
        <p:txBody>
          <a:bodyPr numCol="1" spcCol="360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2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modern Olympic Games are leading international sporting events featuring summer and winter sports competitions in which thousands of athletes from around the world participate in a variety of competitions.</a:t>
            </a:r>
            <a:endParaRPr lang="en-US" sz="32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09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01" y="332506"/>
            <a:ext cx="5934123" cy="33112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917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99</Words>
  <Application>Microsoft Office PowerPoint</Application>
  <PresentationFormat>Widescreen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Arial Narrow</vt:lpstr>
      <vt:lpstr>Calibri</vt:lpstr>
      <vt:lpstr>Calibri Light</vt:lpstr>
      <vt:lpstr>Franklin Gothic Demi Cond</vt:lpstr>
      <vt:lpstr>KaiTi</vt:lpstr>
      <vt:lpstr>Roboto Bold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MP</dc:creator>
  <cp:lastModifiedBy>Praveen MP</cp:lastModifiedBy>
  <cp:revision>77</cp:revision>
  <dcterms:created xsi:type="dcterms:W3CDTF">2018-03-05T15:47:12Z</dcterms:created>
  <dcterms:modified xsi:type="dcterms:W3CDTF">2018-03-07T00:17:47Z</dcterms:modified>
</cp:coreProperties>
</file>