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3"/>
    <a:srgbClr val="33526F"/>
    <a:srgbClr val="ED4264"/>
    <a:srgbClr val="FFEDBC"/>
    <a:srgbClr val="83A4D4"/>
    <a:srgbClr val="B6FBFF"/>
    <a:srgbClr val="1C92F0"/>
    <a:srgbClr val="F2FCFE"/>
    <a:srgbClr val="EF629F"/>
    <a:srgbClr val="EE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276" autoAdjust="0"/>
  </p:normalViewPr>
  <p:slideViewPr>
    <p:cSldViewPr snapToGrid="0">
      <p:cViewPr>
        <p:scale>
          <a:sx n="50" d="100"/>
          <a:sy n="50" d="100"/>
        </p:scale>
        <p:origin x="30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40C1-ACC8-477C-983D-42888A4D72F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19DA-F98C-4246-A4C0-440C4D97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325B-CBC8-467D-9432-EAC7B8DB0B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0D4D-4DF5-4219-8C44-1C2E0123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names:</a:t>
            </a:r>
            <a:r>
              <a:rPr lang="en-US" baseline="0" dirty="0" smtClean="0"/>
              <a:t> Hot Flash,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 Makers,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 Bringers,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DBC"/>
            </a:gs>
            <a:gs pos="0">
              <a:srgbClr val="ED4264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BED4-5CC8-4AE5-BB35-AB355791C50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 txBox="1">
            <a:spLocks/>
          </p:cNvSpPr>
          <p:nvPr/>
        </p:nvSpPr>
        <p:spPr>
          <a:xfrm>
            <a:off x="4537126" y="3886199"/>
            <a:ext cx="10147990" cy="143655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Tele-Marines" panose="00000400000000000000" pitchFamily="2" charset="0"/>
              </a:rPr>
              <a:t>SPORTS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ele-Marines" panose="00000400000000000000" pitchFamily="2" charset="0"/>
            </a:endParaRPr>
          </a:p>
        </p:txBody>
      </p:sp>
      <p:sp>
        <p:nvSpPr>
          <p:cNvPr id="13" name="Line7"/>
          <p:cNvSpPr/>
          <p:nvPr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8"/>
          <p:cNvSpPr/>
          <p:nvPr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/>
          <p:nvPr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Line 10"/>
          <p:cNvSpPr/>
          <p:nvPr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Line13"/>
          <p:cNvSpPr/>
          <p:nvPr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Line14"/>
          <p:cNvSpPr/>
          <p:nvPr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Line 15"/>
          <p:cNvSpPr/>
          <p:nvPr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Line 19"/>
          <p:cNvSpPr/>
          <p:nvPr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Line1"/>
          <p:cNvSpPr/>
          <p:nvPr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2"/>
          <p:cNvSpPr/>
          <p:nvPr/>
        </p:nvSpPr>
        <p:spPr>
          <a:xfrm>
            <a:off x="4537126" y="5361147"/>
            <a:ext cx="10153128" cy="144016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"/>
          <p:cNvSpPr txBox="1">
            <a:spLocks/>
          </p:cNvSpPr>
          <p:nvPr/>
        </p:nvSpPr>
        <p:spPr>
          <a:xfrm>
            <a:off x="4557834" y="5454042"/>
            <a:ext cx="10147990" cy="9794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Team 3: </a:t>
            </a:r>
            <a:r>
              <a:rPr lang="en-US" altLang="ja-JP" sz="4800" dirty="0" err="1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Mindspace</a:t>
            </a:r>
            <a:r>
              <a:rPr lang="en-US" altLang="ja-JP" sz="4800" dirty="0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 Invaders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51" y="1904700"/>
            <a:ext cx="6752000" cy="22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95055"/>
              </p:ext>
            </p:extLst>
          </p:nvPr>
        </p:nvGraphicFramePr>
        <p:xfrm>
          <a:off x="2176319" y="1860884"/>
          <a:ext cx="7834012" cy="274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006"/>
                <a:gridCol w="3917006"/>
              </a:tblGrid>
              <a:tr h="4038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1300" dirty="0"/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Emp</a:t>
                      </a:r>
                      <a:r>
                        <a:rPr lang="en-US" sz="2200" dirty="0" smtClean="0"/>
                        <a:t> ID</a:t>
                      </a:r>
                      <a:endParaRPr lang="en-US" sz="2200" dirty="0"/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Praveen M.P.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93995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Aaqib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Laveena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R.</a:t>
                      </a: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Banti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Dileep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Bhavana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0522" y="176463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jor Force" pitchFamily="2" charset="0"/>
              </a:rPr>
              <a:t>Team Members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jor For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ame"/>
          <p:cNvSpPr txBox="1">
            <a:spLocks/>
          </p:cNvSpPr>
          <p:nvPr/>
        </p:nvSpPr>
        <p:spPr>
          <a:xfrm>
            <a:off x="6934390" y="35407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01"/>
          <p:cNvSpPr txBox="1">
            <a:spLocks/>
          </p:cNvSpPr>
          <p:nvPr/>
        </p:nvSpPr>
        <p:spPr>
          <a:xfrm>
            <a:off x="6079957" y="28875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01</a:t>
            </a:r>
            <a:endParaRPr kumimoji="1" lang="ja-JP" altLang="en-US" sz="4400" dirty="0"/>
          </a:p>
        </p:txBody>
      </p:sp>
      <p:sp>
        <p:nvSpPr>
          <p:cNvPr id="35" name="Title"/>
          <p:cNvSpPr txBox="1">
            <a:spLocks/>
          </p:cNvSpPr>
          <p:nvPr/>
        </p:nvSpPr>
        <p:spPr>
          <a:xfrm>
            <a:off x="0" y="-1"/>
            <a:ext cx="5678905" cy="685202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b="1" dirty="0" smtClean="0">
                <a:solidFill>
                  <a:schemeClr val="accent2">
                    <a:lumMod val="50000"/>
                  </a:schemeClr>
                </a:solidFill>
              </a:rPr>
              <a:t>Table Of</a:t>
            </a:r>
          </a:p>
          <a:p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Name"/>
          <p:cNvSpPr txBox="1">
            <a:spLocks/>
          </p:cNvSpPr>
          <p:nvPr/>
        </p:nvSpPr>
        <p:spPr>
          <a:xfrm>
            <a:off x="6934390" y="95641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Football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01"/>
          <p:cNvSpPr txBox="1">
            <a:spLocks/>
          </p:cNvSpPr>
          <p:nvPr/>
        </p:nvSpPr>
        <p:spPr>
          <a:xfrm>
            <a:off x="6079957" y="89109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02	</a:t>
            </a:r>
            <a:endParaRPr kumimoji="1" lang="ja-JP" altLang="en-US" sz="4400" dirty="0"/>
          </a:p>
        </p:txBody>
      </p:sp>
      <p:sp>
        <p:nvSpPr>
          <p:cNvPr id="59" name="Name"/>
          <p:cNvSpPr txBox="1">
            <a:spLocks/>
          </p:cNvSpPr>
          <p:nvPr/>
        </p:nvSpPr>
        <p:spPr>
          <a:xfrm>
            <a:off x="6934390" y="1592742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Tennis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01"/>
          <p:cNvSpPr txBox="1">
            <a:spLocks/>
          </p:cNvSpPr>
          <p:nvPr/>
        </p:nvSpPr>
        <p:spPr>
          <a:xfrm>
            <a:off x="6079957" y="149343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03</a:t>
            </a:r>
            <a:endParaRPr kumimoji="1" lang="ja-JP" altLang="en-US" sz="4400" dirty="0"/>
          </a:p>
        </p:txBody>
      </p:sp>
      <p:sp>
        <p:nvSpPr>
          <p:cNvPr id="61" name="Name"/>
          <p:cNvSpPr txBox="1">
            <a:spLocks/>
          </p:cNvSpPr>
          <p:nvPr/>
        </p:nvSpPr>
        <p:spPr>
          <a:xfrm>
            <a:off x="6934390" y="216031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Basketball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01"/>
          <p:cNvSpPr txBox="1">
            <a:spLocks/>
          </p:cNvSpPr>
          <p:nvPr/>
        </p:nvSpPr>
        <p:spPr>
          <a:xfrm>
            <a:off x="6079957" y="209577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04</a:t>
            </a:r>
            <a:endParaRPr kumimoji="1" lang="ja-JP" altLang="en-US" sz="4400" dirty="0"/>
          </a:p>
        </p:txBody>
      </p:sp>
      <p:sp>
        <p:nvSpPr>
          <p:cNvPr id="63" name="Name"/>
          <p:cNvSpPr txBox="1">
            <a:spLocks/>
          </p:cNvSpPr>
          <p:nvPr/>
        </p:nvSpPr>
        <p:spPr>
          <a:xfrm>
            <a:off x="6934390" y="2792628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China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01"/>
          <p:cNvSpPr txBox="1">
            <a:spLocks/>
          </p:cNvSpPr>
          <p:nvPr/>
        </p:nvSpPr>
        <p:spPr>
          <a:xfrm>
            <a:off x="6079957" y="269811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05</a:t>
            </a:r>
            <a:endParaRPr kumimoji="1" lang="ja-JP" altLang="en-US" sz="4400" dirty="0"/>
          </a:p>
        </p:txBody>
      </p:sp>
      <p:sp>
        <p:nvSpPr>
          <p:cNvPr id="65" name="Name"/>
          <p:cNvSpPr txBox="1">
            <a:spLocks/>
          </p:cNvSpPr>
          <p:nvPr/>
        </p:nvSpPr>
        <p:spPr>
          <a:xfrm>
            <a:off x="6934390" y="339189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Europe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01"/>
          <p:cNvSpPr txBox="1">
            <a:spLocks/>
          </p:cNvSpPr>
          <p:nvPr/>
        </p:nvSpPr>
        <p:spPr>
          <a:xfrm>
            <a:off x="6079957" y="3295681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06</a:t>
            </a:r>
            <a:endParaRPr kumimoji="1" lang="ja-JP" altLang="en-US" sz="4400" dirty="0"/>
          </a:p>
        </p:txBody>
      </p:sp>
      <p:sp>
        <p:nvSpPr>
          <p:cNvPr id="69" name="Name"/>
          <p:cNvSpPr txBox="1">
            <a:spLocks/>
          </p:cNvSpPr>
          <p:nvPr/>
        </p:nvSpPr>
        <p:spPr>
          <a:xfrm>
            <a:off x="6934390" y="4024808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Asia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01"/>
          <p:cNvSpPr txBox="1">
            <a:spLocks/>
          </p:cNvSpPr>
          <p:nvPr/>
        </p:nvSpPr>
        <p:spPr>
          <a:xfrm>
            <a:off x="6079957" y="3893244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07</a:t>
            </a:r>
            <a:endParaRPr kumimoji="1" lang="ja-JP" altLang="en-US" sz="4400" dirty="0"/>
          </a:p>
        </p:txBody>
      </p:sp>
      <p:sp>
        <p:nvSpPr>
          <p:cNvPr id="71" name="Name"/>
          <p:cNvSpPr txBox="1">
            <a:spLocks/>
          </p:cNvSpPr>
          <p:nvPr/>
        </p:nvSpPr>
        <p:spPr>
          <a:xfrm>
            <a:off x="6934390" y="4560899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Indoor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01"/>
          <p:cNvSpPr txBox="1">
            <a:spLocks/>
          </p:cNvSpPr>
          <p:nvPr/>
        </p:nvSpPr>
        <p:spPr>
          <a:xfrm>
            <a:off x="6079957" y="448603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08</a:t>
            </a:r>
            <a:endParaRPr kumimoji="1" lang="ja-JP" altLang="en-US" sz="4400" dirty="0"/>
          </a:p>
        </p:txBody>
      </p:sp>
      <p:sp>
        <p:nvSpPr>
          <p:cNvPr id="73" name="Name"/>
          <p:cNvSpPr txBox="1">
            <a:spLocks/>
          </p:cNvSpPr>
          <p:nvPr/>
        </p:nvSpPr>
        <p:spPr>
          <a:xfrm>
            <a:off x="6934390" y="5223169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Winter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01"/>
          <p:cNvSpPr txBox="1">
            <a:spLocks/>
          </p:cNvSpPr>
          <p:nvPr/>
        </p:nvSpPr>
        <p:spPr>
          <a:xfrm>
            <a:off x="6079957" y="5088372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09</a:t>
            </a:r>
            <a:endParaRPr kumimoji="1" lang="ja-JP" altLang="en-US" sz="4400" dirty="0"/>
          </a:p>
        </p:txBody>
      </p:sp>
      <p:sp>
        <p:nvSpPr>
          <p:cNvPr id="75" name="Name"/>
          <p:cNvSpPr txBox="1">
            <a:spLocks/>
          </p:cNvSpPr>
          <p:nvPr/>
        </p:nvSpPr>
        <p:spPr>
          <a:xfrm>
            <a:off x="6934390" y="5746473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Olympics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01"/>
          <p:cNvSpPr txBox="1">
            <a:spLocks/>
          </p:cNvSpPr>
          <p:nvPr/>
        </p:nvSpPr>
        <p:spPr>
          <a:xfrm>
            <a:off x="6079957" y="568116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10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8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900"/>
                            </p:stCondLst>
                            <p:childTnLst>
                              <p:par>
                                <p:cTn id="6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50"/>
                            </p:stCondLst>
                            <p:childTnLst>
                              <p:par>
                                <p:cTn id="9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 txBox="1">
            <a:spLocks/>
          </p:cNvSpPr>
          <p:nvPr/>
        </p:nvSpPr>
        <p:spPr>
          <a:xfrm>
            <a:off x="0" y="-1"/>
            <a:ext cx="5678905" cy="1466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b="1" i="1" dirty="0" smtClean="0">
                <a:solidFill>
                  <a:schemeClr val="accent2">
                    <a:lumMod val="50000"/>
                  </a:schemeClr>
                </a:solidFill>
              </a:rPr>
              <a:t>SPORTS</a:t>
            </a:r>
            <a:endParaRPr kumimoji="1" lang="ja-JP" alt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72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Arial Narrow</vt:lpstr>
      <vt:lpstr>Calibri</vt:lpstr>
      <vt:lpstr>Calibri Light</vt:lpstr>
      <vt:lpstr>Franklin Gothic Demi Cond</vt:lpstr>
      <vt:lpstr>Major Force</vt:lpstr>
      <vt:lpstr>Tele-Marines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MP</dc:creator>
  <cp:lastModifiedBy>Praveen MP</cp:lastModifiedBy>
  <cp:revision>25</cp:revision>
  <dcterms:created xsi:type="dcterms:W3CDTF">2018-03-05T15:47:12Z</dcterms:created>
  <dcterms:modified xsi:type="dcterms:W3CDTF">2018-03-05T19:17:55Z</dcterms:modified>
</cp:coreProperties>
</file>