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264"/>
    <a:srgbClr val="FF9023"/>
    <a:srgbClr val="33526F"/>
    <a:srgbClr val="FFEDBC"/>
    <a:srgbClr val="83A4D4"/>
    <a:srgbClr val="B6FBFF"/>
    <a:srgbClr val="1C92F0"/>
    <a:srgbClr val="F2FCFE"/>
    <a:srgbClr val="EF629F"/>
    <a:srgbClr val="EE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276" autoAdjust="0"/>
  </p:normalViewPr>
  <p:slideViewPr>
    <p:cSldViewPr snapToGrid="0">
      <p:cViewPr varScale="1">
        <p:scale>
          <a:sx n="72" d="100"/>
          <a:sy n="72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40C1-ACC8-477C-983D-42888A4D72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19DA-F98C-4246-A4C0-440C4D97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325B-CBC8-467D-9432-EAC7B8DB0BB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0D4D-4DF5-4219-8C44-1C2E0123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names:</a:t>
            </a:r>
            <a:r>
              <a:rPr lang="en-US" baseline="0" dirty="0" smtClean="0"/>
              <a:t> Hot Flash,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 Makers,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 Bringers,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0D4D-4DF5-4219-8C44-1C2E0123E7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0D4D-4DF5-4219-8C44-1C2E0123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DBC"/>
            </a:gs>
            <a:gs pos="0">
              <a:srgbClr val="ED4264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 txBox="1">
            <a:spLocks/>
          </p:cNvSpPr>
          <p:nvPr/>
        </p:nvSpPr>
        <p:spPr>
          <a:xfrm>
            <a:off x="4537126" y="3988904"/>
            <a:ext cx="10147990" cy="1333848"/>
          </a:xfrm>
          <a:prstGeom prst="rect">
            <a:avLst/>
          </a:prstGeom>
        </p:spPr>
        <p:txBody>
          <a:bodyPr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l" defTabSz="914400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dist="50800" dir="18900000" algn="bl" rotWithShape="0">
                    <a:srgbClr val="002060">
                      <a:alpha val="40000"/>
                    </a:srgbClr>
                  </a:outerShdw>
                </a:effectLst>
                <a:latin typeface="Segoe UI Semibold" panose="020B0702040204020203" pitchFamily="34" charset="0"/>
              </a:rPr>
              <a:t>SPORTS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63500" dist="50800" dir="18900000" algn="bl" rotWithShape="0">
                  <a:srgbClr val="002060">
                    <a:alpha val="40000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sp>
        <p:nvSpPr>
          <p:cNvPr id="13" name="Line7"/>
          <p:cNvSpPr/>
          <p:nvPr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8"/>
          <p:cNvSpPr/>
          <p:nvPr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/>
          <p:nvPr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Line 10"/>
          <p:cNvSpPr/>
          <p:nvPr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Line13"/>
          <p:cNvSpPr/>
          <p:nvPr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Line14"/>
          <p:cNvSpPr/>
          <p:nvPr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Line 15"/>
          <p:cNvSpPr/>
          <p:nvPr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Line 19"/>
          <p:cNvSpPr/>
          <p:nvPr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Line1"/>
          <p:cNvSpPr/>
          <p:nvPr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2"/>
          <p:cNvSpPr/>
          <p:nvPr/>
        </p:nvSpPr>
        <p:spPr>
          <a:xfrm>
            <a:off x="4682900" y="5255131"/>
            <a:ext cx="10153128" cy="144016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"/>
          <p:cNvSpPr txBox="1">
            <a:spLocks/>
          </p:cNvSpPr>
          <p:nvPr/>
        </p:nvSpPr>
        <p:spPr>
          <a:xfrm>
            <a:off x="4603388" y="5356411"/>
            <a:ext cx="10147990" cy="97941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Team 3: </a:t>
            </a:r>
            <a:r>
              <a:rPr lang="en-US" altLang="ja-JP" sz="4800" dirty="0" err="1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Mindspace</a:t>
            </a:r>
            <a:r>
              <a:rPr lang="en-US" altLang="ja-JP" sz="4800" dirty="0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ja-JP" sz="4800" dirty="0" smtClean="0">
                <a:solidFill>
                  <a:schemeClr val="accent1">
                    <a:lumMod val="50000"/>
                  </a:schemeClr>
                </a:solidFill>
                <a:latin typeface="Franklin Gothic Demi Cond" panose="020B0706030402020204" pitchFamily="34" charset="0"/>
              </a:rPr>
              <a:t>Invaders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51" y="1904700"/>
            <a:ext cx="6752000" cy="22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95055"/>
              </p:ext>
            </p:extLst>
          </p:nvPr>
        </p:nvGraphicFramePr>
        <p:xfrm>
          <a:off x="2176319" y="1860884"/>
          <a:ext cx="7834012" cy="274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006"/>
                <a:gridCol w="3917006"/>
              </a:tblGrid>
              <a:tr h="4038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1300" dirty="0"/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Emp</a:t>
                      </a:r>
                      <a:r>
                        <a:rPr lang="en-US" sz="2200" dirty="0" smtClean="0"/>
                        <a:t> ID</a:t>
                      </a:r>
                      <a:endParaRPr lang="en-US" sz="2200" dirty="0"/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Praveen M.P.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93995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Aaqib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Laveena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R.</a:t>
                      </a: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Banti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Dileep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Bhavana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C.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6702" y="176463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Team Members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5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ame"/>
          <p:cNvSpPr txBox="1">
            <a:spLocks/>
          </p:cNvSpPr>
          <p:nvPr/>
        </p:nvSpPr>
        <p:spPr>
          <a:xfrm>
            <a:off x="6934390" y="368139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01"/>
          <p:cNvSpPr txBox="1">
            <a:spLocks/>
          </p:cNvSpPr>
          <p:nvPr/>
        </p:nvSpPr>
        <p:spPr>
          <a:xfrm>
            <a:off x="6079957" y="28875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01</a:t>
            </a:r>
            <a:endParaRPr kumimoji="1" lang="ja-JP" altLang="en-US" sz="4400" dirty="0"/>
          </a:p>
        </p:txBody>
      </p:sp>
      <p:sp>
        <p:nvSpPr>
          <p:cNvPr id="35" name="Title"/>
          <p:cNvSpPr txBox="1">
            <a:spLocks/>
          </p:cNvSpPr>
          <p:nvPr/>
        </p:nvSpPr>
        <p:spPr>
          <a:xfrm>
            <a:off x="0" y="-1"/>
            <a:ext cx="5678905" cy="6852029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b="1" dirty="0" smtClean="0">
                <a:solidFill>
                  <a:schemeClr val="accent2">
                    <a:lumMod val="50000"/>
                  </a:schemeClr>
                </a:solidFill>
              </a:rPr>
              <a:t>Table Of</a:t>
            </a:r>
          </a:p>
          <a:p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Name"/>
          <p:cNvSpPr txBox="1">
            <a:spLocks/>
          </p:cNvSpPr>
          <p:nvPr/>
        </p:nvSpPr>
        <p:spPr>
          <a:xfrm>
            <a:off x="6934390" y="998615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Football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01"/>
          <p:cNvSpPr txBox="1">
            <a:spLocks/>
          </p:cNvSpPr>
          <p:nvPr/>
        </p:nvSpPr>
        <p:spPr>
          <a:xfrm>
            <a:off x="6079957" y="89109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02	</a:t>
            </a:r>
            <a:endParaRPr kumimoji="1" lang="ja-JP" altLang="en-US" sz="4400" dirty="0"/>
          </a:p>
        </p:txBody>
      </p:sp>
      <p:sp>
        <p:nvSpPr>
          <p:cNvPr id="59" name="Name"/>
          <p:cNvSpPr txBox="1">
            <a:spLocks/>
          </p:cNvSpPr>
          <p:nvPr/>
        </p:nvSpPr>
        <p:spPr>
          <a:xfrm>
            <a:off x="6934390" y="1592742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Tennis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01"/>
          <p:cNvSpPr txBox="1">
            <a:spLocks/>
          </p:cNvSpPr>
          <p:nvPr/>
        </p:nvSpPr>
        <p:spPr>
          <a:xfrm>
            <a:off x="6079957" y="149343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03</a:t>
            </a:r>
            <a:endParaRPr kumimoji="1" lang="ja-JP" altLang="en-US" sz="4400" dirty="0"/>
          </a:p>
        </p:txBody>
      </p:sp>
      <p:sp>
        <p:nvSpPr>
          <p:cNvPr id="61" name="Name"/>
          <p:cNvSpPr txBox="1">
            <a:spLocks/>
          </p:cNvSpPr>
          <p:nvPr/>
        </p:nvSpPr>
        <p:spPr>
          <a:xfrm>
            <a:off x="6934390" y="216031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Basketball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01"/>
          <p:cNvSpPr txBox="1">
            <a:spLocks/>
          </p:cNvSpPr>
          <p:nvPr/>
        </p:nvSpPr>
        <p:spPr>
          <a:xfrm>
            <a:off x="6079957" y="209577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04</a:t>
            </a:r>
            <a:endParaRPr kumimoji="1" lang="ja-JP" altLang="en-US" sz="4400" dirty="0"/>
          </a:p>
        </p:txBody>
      </p:sp>
      <p:sp>
        <p:nvSpPr>
          <p:cNvPr id="63" name="Name"/>
          <p:cNvSpPr txBox="1">
            <a:spLocks/>
          </p:cNvSpPr>
          <p:nvPr/>
        </p:nvSpPr>
        <p:spPr>
          <a:xfrm>
            <a:off x="6934390" y="2750424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China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01"/>
          <p:cNvSpPr txBox="1">
            <a:spLocks/>
          </p:cNvSpPr>
          <p:nvPr/>
        </p:nvSpPr>
        <p:spPr>
          <a:xfrm>
            <a:off x="6079957" y="269811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05</a:t>
            </a:r>
            <a:endParaRPr kumimoji="1" lang="ja-JP" altLang="en-US" sz="4400" dirty="0"/>
          </a:p>
        </p:txBody>
      </p:sp>
      <p:sp>
        <p:nvSpPr>
          <p:cNvPr id="65" name="Name"/>
          <p:cNvSpPr txBox="1">
            <a:spLocks/>
          </p:cNvSpPr>
          <p:nvPr/>
        </p:nvSpPr>
        <p:spPr>
          <a:xfrm>
            <a:off x="6934390" y="339189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Europe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01"/>
          <p:cNvSpPr txBox="1">
            <a:spLocks/>
          </p:cNvSpPr>
          <p:nvPr/>
        </p:nvSpPr>
        <p:spPr>
          <a:xfrm>
            <a:off x="6079957" y="3295681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06</a:t>
            </a:r>
            <a:endParaRPr kumimoji="1" lang="ja-JP" altLang="en-US" sz="4400" dirty="0"/>
          </a:p>
        </p:txBody>
      </p:sp>
      <p:sp>
        <p:nvSpPr>
          <p:cNvPr id="69" name="Name"/>
          <p:cNvSpPr txBox="1">
            <a:spLocks/>
          </p:cNvSpPr>
          <p:nvPr/>
        </p:nvSpPr>
        <p:spPr>
          <a:xfrm>
            <a:off x="6934390" y="3982604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Asia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01"/>
          <p:cNvSpPr txBox="1">
            <a:spLocks/>
          </p:cNvSpPr>
          <p:nvPr/>
        </p:nvSpPr>
        <p:spPr>
          <a:xfrm>
            <a:off x="6079957" y="3893244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07</a:t>
            </a:r>
            <a:endParaRPr kumimoji="1" lang="ja-JP" altLang="en-US" sz="4400" dirty="0"/>
          </a:p>
        </p:txBody>
      </p:sp>
      <p:sp>
        <p:nvSpPr>
          <p:cNvPr id="71" name="Name"/>
          <p:cNvSpPr txBox="1">
            <a:spLocks/>
          </p:cNvSpPr>
          <p:nvPr/>
        </p:nvSpPr>
        <p:spPr>
          <a:xfrm>
            <a:off x="6934390" y="4599536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Indoor Games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01"/>
          <p:cNvSpPr txBox="1">
            <a:spLocks/>
          </p:cNvSpPr>
          <p:nvPr/>
        </p:nvSpPr>
        <p:spPr>
          <a:xfrm>
            <a:off x="6079957" y="4486030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08</a:t>
            </a:r>
            <a:endParaRPr kumimoji="1" lang="ja-JP" altLang="en-US" sz="4400" dirty="0"/>
          </a:p>
        </p:txBody>
      </p:sp>
      <p:sp>
        <p:nvSpPr>
          <p:cNvPr id="73" name="Name"/>
          <p:cNvSpPr txBox="1">
            <a:spLocks/>
          </p:cNvSpPr>
          <p:nvPr/>
        </p:nvSpPr>
        <p:spPr>
          <a:xfrm>
            <a:off x="6934390" y="5195033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Winter Games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01"/>
          <p:cNvSpPr txBox="1">
            <a:spLocks/>
          </p:cNvSpPr>
          <p:nvPr/>
        </p:nvSpPr>
        <p:spPr>
          <a:xfrm>
            <a:off x="6079957" y="5088372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09</a:t>
            </a:r>
            <a:endParaRPr kumimoji="1" lang="ja-JP" altLang="en-US" sz="4400" dirty="0"/>
          </a:p>
        </p:txBody>
      </p:sp>
      <p:sp>
        <p:nvSpPr>
          <p:cNvPr id="75" name="Name"/>
          <p:cNvSpPr txBox="1">
            <a:spLocks/>
          </p:cNvSpPr>
          <p:nvPr/>
        </p:nvSpPr>
        <p:spPr>
          <a:xfrm>
            <a:off x="6934390" y="5746473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Olympics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01"/>
          <p:cNvSpPr txBox="1">
            <a:spLocks/>
          </p:cNvSpPr>
          <p:nvPr/>
        </p:nvSpPr>
        <p:spPr>
          <a:xfrm>
            <a:off x="6079957" y="5681160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10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8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900"/>
                            </p:stCondLst>
                            <p:childTnLst>
                              <p:par>
                                <p:cTn id="6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50"/>
                            </p:stCondLst>
                            <p:childTnLst>
                              <p:par>
                                <p:cTn id="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50"/>
                            </p:stCondLst>
                            <p:childTnLst>
                              <p:par>
                                <p:cTn id="9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 txBox="1">
            <a:spLocks/>
          </p:cNvSpPr>
          <p:nvPr/>
        </p:nvSpPr>
        <p:spPr>
          <a:xfrm>
            <a:off x="166748" y="181076"/>
            <a:ext cx="3259033" cy="100378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80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63500" dist="63500" dir="7200000" algn="ctr" rotWithShape="0">
                    <a:schemeClr val="accent1">
                      <a:lumMod val="75000"/>
                      <a:alpha val="48000"/>
                    </a:schemeClr>
                  </a:outerShdw>
                </a:effectLst>
              </a:rPr>
              <a:t>SPORTS</a:t>
            </a:r>
            <a:endParaRPr kumimoji="1" lang="ja-JP" altLang="en-US" sz="8000" b="1" i="1" dirty="0">
              <a:solidFill>
                <a:schemeClr val="accent5">
                  <a:lumMod val="50000"/>
                </a:schemeClr>
              </a:solidFill>
              <a:effectLst>
                <a:outerShdw blurRad="63500" dist="63500" dir="7200000" algn="ctr" rotWithShape="0">
                  <a:schemeClr val="accent1">
                    <a:lumMod val="75000"/>
                    <a:alpha val="48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748" y="1316168"/>
            <a:ext cx="112299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ED4264"/>
                </a:solidFill>
              </a:rPr>
              <a:t>A</a:t>
            </a:r>
            <a:r>
              <a:rPr lang="en-US" sz="4400" b="1" dirty="0" smtClean="0">
                <a:ln/>
                <a:solidFill>
                  <a:srgbClr val="ED4264"/>
                </a:solidFill>
              </a:rPr>
              <a:t>nything </a:t>
            </a:r>
            <a:r>
              <a:rPr lang="en-US" sz="4400" b="1" dirty="0">
                <a:ln/>
                <a:solidFill>
                  <a:srgbClr val="ED4264"/>
                </a:solidFill>
              </a:rPr>
              <a:t>humans find amusing or </a:t>
            </a:r>
            <a:r>
              <a:rPr lang="en-US" sz="4400" b="1" dirty="0" smtClean="0">
                <a:ln/>
                <a:solidFill>
                  <a:srgbClr val="ED4264"/>
                </a:solidFill>
              </a:rPr>
              <a:t>entertaining.</a:t>
            </a:r>
            <a:endParaRPr lang="en-US" sz="4400" b="1" dirty="0">
              <a:ln/>
              <a:solidFill>
                <a:srgbClr val="ED4264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6214" y="1133342"/>
            <a:ext cx="3090930" cy="0"/>
          </a:xfrm>
          <a:prstGeom prst="line">
            <a:avLst/>
          </a:prstGeom>
          <a:ln w="63500">
            <a:solidFill>
              <a:schemeClr val="accent1"/>
            </a:solidFill>
          </a:ln>
          <a:effectLst>
            <a:outerShdw blurRad="63500" dist="38100" dir="16200000" rotWithShape="0">
              <a:schemeClr val="accent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6214" y="2348233"/>
            <a:ext cx="83803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rgbClr val="ED4264"/>
                </a:solidFill>
              </a:rPr>
              <a:t>Don’t practice until you get it right;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0717" y="3117674"/>
            <a:ext cx="84619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ED4264"/>
                </a:solidFill>
              </a:rPr>
              <a:t>Practice until you can’t get it wrong</a:t>
            </a:r>
            <a:endParaRPr lang="en-US" sz="4400" b="1" dirty="0">
              <a:ln/>
              <a:solidFill>
                <a:srgbClr val="ED42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6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94</Words>
  <Application>Microsoft Office PowerPoint</Application>
  <PresentationFormat>Widescreen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KaiTi</vt:lpstr>
      <vt:lpstr>ＭＳ Ｐゴシック</vt:lpstr>
      <vt:lpstr>Arial</vt:lpstr>
      <vt:lpstr>Arial Narrow</vt:lpstr>
      <vt:lpstr>Calibri</vt:lpstr>
      <vt:lpstr>Calibri Light</vt:lpstr>
      <vt:lpstr>Franklin Gothic Demi Cond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MP</dc:creator>
  <cp:lastModifiedBy>M P, Praveen</cp:lastModifiedBy>
  <cp:revision>50</cp:revision>
  <dcterms:created xsi:type="dcterms:W3CDTF">2018-03-05T15:47:12Z</dcterms:created>
  <dcterms:modified xsi:type="dcterms:W3CDTF">2018-03-06T12:19:00Z</dcterms:modified>
</cp:coreProperties>
</file>