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E00"/>
    <a:srgbClr val="313131"/>
    <a:srgbClr val="5E7EAD"/>
    <a:srgbClr val="5CB8D1"/>
    <a:srgbClr val="FAA41C"/>
    <a:srgbClr val="B143DD"/>
    <a:srgbClr val="EF4B7D"/>
    <a:srgbClr val="86C3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05751B-2F44-4263-B5D7-F4BAC42C7E40}"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C1E0D-853D-4AA6-9915-1A40CD519C00}" type="slidenum">
              <a:rPr lang="en-US" smtClean="0"/>
              <a:t>‹#›</a:t>
            </a:fld>
            <a:endParaRPr lang="en-US"/>
          </a:p>
        </p:txBody>
      </p:sp>
    </p:spTree>
    <p:extLst>
      <p:ext uri="{BB962C8B-B14F-4D97-AF65-F5344CB8AC3E}">
        <p14:creationId xmlns:p14="http://schemas.microsoft.com/office/powerpoint/2010/main" val="1068328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5751B-2F44-4263-B5D7-F4BAC42C7E40}"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C1E0D-853D-4AA6-9915-1A40CD519C00}" type="slidenum">
              <a:rPr lang="en-US" smtClean="0"/>
              <a:t>‹#›</a:t>
            </a:fld>
            <a:endParaRPr lang="en-US"/>
          </a:p>
        </p:txBody>
      </p:sp>
    </p:spTree>
    <p:extLst>
      <p:ext uri="{BB962C8B-B14F-4D97-AF65-F5344CB8AC3E}">
        <p14:creationId xmlns:p14="http://schemas.microsoft.com/office/powerpoint/2010/main" val="384551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5751B-2F44-4263-B5D7-F4BAC42C7E40}"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C1E0D-853D-4AA6-9915-1A40CD519C00}" type="slidenum">
              <a:rPr lang="en-US" smtClean="0"/>
              <a:t>‹#›</a:t>
            </a:fld>
            <a:endParaRPr lang="en-US"/>
          </a:p>
        </p:txBody>
      </p:sp>
    </p:spTree>
    <p:extLst>
      <p:ext uri="{BB962C8B-B14F-4D97-AF65-F5344CB8AC3E}">
        <p14:creationId xmlns:p14="http://schemas.microsoft.com/office/powerpoint/2010/main" val="1817151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5751B-2F44-4263-B5D7-F4BAC42C7E40}"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C1E0D-853D-4AA6-9915-1A40CD519C00}" type="slidenum">
              <a:rPr lang="en-US" smtClean="0"/>
              <a:t>‹#›</a:t>
            </a:fld>
            <a:endParaRPr lang="en-US"/>
          </a:p>
        </p:txBody>
      </p:sp>
    </p:spTree>
    <p:extLst>
      <p:ext uri="{BB962C8B-B14F-4D97-AF65-F5344CB8AC3E}">
        <p14:creationId xmlns:p14="http://schemas.microsoft.com/office/powerpoint/2010/main" val="411314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05751B-2F44-4263-B5D7-F4BAC42C7E40}"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C1E0D-853D-4AA6-9915-1A40CD519C00}" type="slidenum">
              <a:rPr lang="en-US" smtClean="0"/>
              <a:t>‹#›</a:t>
            </a:fld>
            <a:endParaRPr lang="en-US"/>
          </a:p>
        </p:txBody>
      </p:sp>
    </p:spTree>
    <p:extLst>
      <p:ext uri="{BB962C8B-B14F-4D97-AF65-F5344CB8AC3E}">
        <p14:creationId xmlns:p14="http://schemas.microsoft.com/office/powerpoint/2010/main" val="422692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05751B-2F44-4263-B5D7-F4BAC42C7E40}"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C1E0D-853D-4AA6-9915-1A40CD519C00}" type="slidenum">
              <a:rPr lang="en-US" smtClean="0"/>
              <a:t>‹#›</a:t>
            </a:fld>
            <a:endParaRPr lang="en-US"/>
          </a:p>
        </p:txBody>
      </p:sp>
    </p:spTree>
    <p:extLst>
      <p:ext uri="{BB962C8B-B14F-4D97-AF65-F5344CB8AC3E}">
        <p14:creationId xmlns:p14="http://schemas.microsoft.com/office/powerpoint/2010/main" val="3577519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05751B-2F44-4263-B5D7-F4BAC42C7E40}" type="datetimeFigureOut">
              <a:rPr lang="en-US" smtClean="0"/>
              <a:t>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C1E0D-853D-4AA6-9915-1A40CD519C00}" type="slidenum">
              <a:rPr lang="en-US" smtClean="0"/>
              <a:t>‹#›</a:t>
            </a:fld>
            <a:endParaRPr lang="en-US"/>
          </a:p>
        </p:txBody>
      </p:sp>
    </p:spTree>
    <p:extLst>
      <p:ext uri="{BB962C8B-B14F-4D97-AF65-F5344CB8AC3E}">
        <p14:creationId xmlns:p14="http://schemas.microsoft.com/office/powerpoint/2010/main" val="272141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05751B-2F44-4263-B5D7-F4BAC42C7E40}" type="datetimeFigureOut">
              <a:rPr lang="en-US" smtClean="0"/>
              <a:t>3/11/2018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C1E0D-853D-4AA6-9915-1A40CD519C00}" type="slidenum">
              <a:rPr lang="en-US" smtClean="0"/>
              <a:t>‹#›</a:t>
            </a:fld>
            <a:endParaRPr lang="en-US"/>
          </a:p>
        </p:txBody>
      </p:sp>
    </p:spTree>
    <p:extLst>
      <p:ext uri="{BB962C8B-B14F-4D97-AF65-F5344CB8AC3E}">
        <p14:creationId xmlns:p14="http://schemas.microsoft.com/office/powerpoint/2010/main" val="1578756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5751B-2F44-4263-B5D7-F4BAC42C7E40}" type="datetimeFigureOut">
              <a:rPr lang="en-US" smtClean="0"/>
              <a:t>3/11/2018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C1E0D-853D-4AA6-9915-1A40CD519C00}" type="slidenum">
              <a:rPr lang="en-US" smtClean="0"/>
              <a:t>‹#›</a:t>
            </a:fld>
            <a:endParaRPr lang="en-US"/>
          </a:p>
        </p:txBody>
      </p:sp>
    </p:spTree>
    <p:extLst>
      <p:ext uri="{BB962C8B-B14F-4D97-AF65-F5344CB8AC3E}">
        <p14:creationId xmlns:p14="http://schemas.microsoft.com/office/powerpoint/2010/main" val="80622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05751B-2F44-4263-B5D7-F4BAC42C7E40}"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C1E0D-853D-4AA6-9915-1A40CD519C00}" type="slidenum">
              <a:rPr lang="en-US" smtClean="0"/>
              <a:t>‹#›</a:t>
            </a:fld>
            <a:endParaRPr lang="en-US"/>
          </a:p>
        </p:txBody>
      </p:sp>
    </p:spTree>
    <p:extLst>
      <p:ext uri="{BB962C8B-B14F-4D97-AF65-F5344CB8AC3E}">
        <p14:creationId xmlns:p14="http://schemas.microsoft.com/office/powerpoint/2010/main" val="184288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05751B-2F44-4263-B5D7-F4BAC42C7E40}"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C1E0D-853D-4AA6-9915-1A40CD519C00}" type="slidenum">
              <a:rPr lang="en-US" smtClean="0"/>
              <a:t>‹#›</a:t>
            </a:fld>
            <a:endParaRPr lang="en-US"/>
          </a:p>
        </p:txBody>
      </p:sp>
    </p:spTree>
    <p:extLst>
      <p:ext uri="{BB962C8B-B14F-4D97-AF65-F5344CB8AC3E}">
        <p14:creationId xmlns:p14="http://schemas.microsoft.com/office/powerpoint/2010/main" val="74387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5751B-2F44-4263-B5D7-F4BAC42C7E40}" type="datetimeFigureOut">
              <a:rPr lang="en-US" smtClean="0"/>
              <a:t>3/11/2018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C1E0D-853D-4AA6-9915-1A40CD519C00}" type="slidenum">
              <a:rPr lang="en-US" smtClean="0"/>
              <a:t>‹#›</a:t>
            </a:fld>
            <a:endParaRPr lang="en-US"/>
          </a:p>
        </p:txBody>
      </p:sp>
    </p:spTree>
    <p:extLst>
      <p:ext uri="{BB962C8B-B14F-4D97-AF65-F5344CB8AC3E}">
        <p14:creationId xmlns:p14="http://schemas.microsoft.com/office/powerpoint/2010/main" val="506184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jpg"/><Relationship Id="rId11" Type="http://schemas.openxmlformats.org/officeDocument/2006/relationships/image" Target="../media/image17.jpeg"/><Relationship Id="rId5" Type="http://schemas.openxmlformats.org/officeDocument/2006/relationships/image" Target="../media/image11.jpg"/><Relationship Id="rId10" Type="http://schemas.openxmlformats.org/officeDocument/2006/relationships/image" Target="../media/image16.jpeg"/><Relationship Id="rId4" Type="http://schemas.openxmlformats.org/officeDocument/2006/relationships/image" Target="../media/image10.jpg"/><Relationship Id="rId9" Type="http://schemas.openxmlformats.org/officeDocument/2006/relationships/image" Target="../media/image1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lue up"/>
          <p:cNvSpPr/>
          <p:nvPr/>
        </p:nvSpPr>
        <p:spPr>
          <a:xfrm rot="21066044">
            <a:off x="-12489177" y="-6655635"/>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blue down"/>
          <p:cNvSpPr/>
          <p:nvPr/>
        </p:nvSpPr>
        <p:spPr>
          <a:xfrm rot="21066044">
            <a:off x="-10724980" y="3300075"/>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yellow up"/>
          <p:cNvSpPr/>
          <p:nvPr/>
        </p:nvSpPr>
        <p:spPr>
          <a:xfrm rot="21066044">
            <a:off x="-12489177" y="-6655635"/>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yellow down"/>
          <p:cNvSpPr/>
          <p:nvPr/>
        </p:nvSpPr>
        <p:spPr>
          <a:xfrm rot="21066044">
            <a:off x="-10724980" y="3300075"/>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pink up"/>
          <p:cNvSpPr/>
          <p:nvPr/>
        </p:nvSpPr>
        <p:spPr>
          <a:xfrm rot="21066044">
            <a:off x="-12489177" y="-6655635"/>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pink down"/>
          <p:cNvSpPr/>
          <p:nvPr/>
        </p:nvSpPr>
        <p:spPr>
          <a:xfrm rot="21066044">
            <a:off x="-10724980" y="3300075"/>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white up"/>
          <p:cNvSpPr/>
          <p:nvPr/>
        </p:nvSpPr>
        <p:spPr>
          <a:xfrm rot="21066044">
            <a:off x="-12489177" y="-6655635"/>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white down"/>
          <p:cNvSpPr/>
          <p:nvPr/>
        </p:nvSpPr>
        <p:spPr>
          <a:xfrm rot="21066044">
            <a:off x="-10724980" y="3300075"/>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blue"/>
          <p:cNvGrpSpPr/>
          <p:nvPr/>
        </p:nvGrpSpPr>
        <p:grpSpPr>
          <a:xfrm rot="17100000">
            <a:off x="4475831" y="1808831"/>
            <a:ext cx="3240338" cy="3240338"/>
            <a:chOff x="6682240" y="2680152"/>
            <a:chExt cx="5040000" cy="5040000"/>
          </a:xfrm>
        </p:grpSpPr>
        <p:sp>
          <p:nvSpPr>
            <p:cNvPr id="2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7" name="pink"/>
          <p:cNvGrpSpPr>
            <a:grpSpLocks noChangeAspect="1"/>
          </p:cNvGrpSpPr>
          <p:nvPr/>
        </p:nvGrpSpPr>
        <p:grpSpPr>
          <a:xfrm rot="11994079">
            <a:off x="4360105" y="1693105"/>
            <a:ext cx="3471790" cy="3471790"/>
            <a:chOff x="6682240" y="2680152"/>
            <a:chExt cx="5040000" cy="5040000"/>
          </a:xfrm>
        </p:grpSpPr>
        <p:sp>
          <p:nvSpPr>
            <p:cNvPr id="2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0" name="light blue"/>
          <p:cNvGrpSpPr>
            <a:grpSpLocks noChangeAspect="1"/>
          </p:cNvGrpSpPr>
          <p:nvPr/>
        </p:nvGrpSpPr>
        <p:grpSpPr>
          <a:xfrm rot="3600000">
            <a:off x="4244379" y="1577379"/>
            <a:ext cx="3703243" cy="3703243"/>
            <a:chOff x="6682240" y="2680152"/>
            <a:chExt cx="5040000" cy="5040000"/>
          </a:xfrm>
        </p:grpSpPr>
        <p:sp>
          <p:nvSpPr>
            <p:cNvPr id="3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3" name="yellow"/>
          <p:cNvGrpSpPr>
            <a:grpSpLocks noChangeAspect="1"/>
          </p:cNvGrpSpPr>
          <p:nvPr/>
        </p:nvGrpSpPr>
        <p:grpSpPr>
          <a:xfrm rot="18000000">
            <a:off x="4128652" y="1461652"/>
            <a:ext cx="3934696" cy="3934696"/>
            <a:chOff x="6682240" y="2680152"/>
            <a:chExt cx="5040000" cy="5040000"/>
          </a:xfrm>
        </p:grpSpPr>
        <p:sp>
          <p:nvSpPr>
            <p:cNvPr id="3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6" name="green"/>
          <p:cNvGrpSpPr>
            <a:grpSpLocks noChangeAspect="1"/>
          </p:cNvGrpSpPr>
          <p:nvPr/>
        </p:nvGrpSpPr>
        <p:grpSpPr>
          <a:xfrm rot="7511662">
            <a:off x="4012926" y="1345926"/>
            <a:ext cx="4166148" cy="4166148"/>
            <a:chOff x="6682240" y="2680152"/>
            <a:chExt cx="5040000" cy="5040000"/>
          </a:xfrm>
        </p:grpSpPr>
        <p:sp>
          <p:nvSpPr>
            <p:cNvPr id="3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9" name="out blue"/>
          <p:cNvGrpSpPr>
            <a:grpSpLocks noChangeAspect="1"/>
          </p:cNvGrpSpPr>
          <p:nvPr/>
        </p:nvGrpSpPr>
        <p:grpSpPr>
          <a:xfrm rot="10993309">
            <a:off x="3897200" y="1230200"/>
            <a:ext cx="4397601" cy="4397601"/>
            <a:chOff x="6682240" y="2680152"/>
            <a:chExt cx="5040000" cy="5040000"/>
          </a:xfrm>
        </p:grpSpPr>
        <p:sp>
          <p:nvSpPr>
            <p:cNvPr id="4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0" name="title"/>
          <p:cNvSpPr txBox="1">
            <a:spLocks/>
          </p:cNvSpPr>
          <p:nvPr/>
        </p:nvSpPr>
        <p:spPr>
          <a:xfrm>
            <a:off x="-1676406" y="2043911"/>
            <a:ext cx="15543451" cy="877220"/>
          </a:xfrm>
          <a:prstGeom prst="rect">
            <a:avLst/>
          </a:prstGeom>
        </p:spPr>
        <p:txBody>
          <a:bodyPr anchor="t">
            <a:noAutofit/>
            <a:scene3d>
              <a:camera prst="orthographicFront"/>
              <a:lightRig rig="threePt" dir="t"/>
            </a:scene3d>
            <a:sp3d extrusionH="57150">
              <a:bevelT h="25400" prst="softRound"/>
            </a:sp3d>
          </a:bodyPr>
          <a:lstStyle>
            <a:lvl1pPr algn="ctr" defTabSz="914400" rtl="0" eaLnBrk="1" latinLnBrk="0" hangingPunct="1">
              <a:lnSpc>
                <a:spcPct val="90000"/>
              </a:lnSpc>
              <a:spcBef>
                <a:spcPct val="0"/>
              </a:spcBef>
              <a:buNone/>
              <a:defRPr sz="9600" kern="1200" baseline="0">
                <a:solidFill>
                  <a:schemeClr val="accent1"/>
                </a:solidFill>
                <a:latin typeface="Route 159 UltraLight" pitchFamily="50" charset="0"/>
                <a:ea typeface="+mj-ea"/>
                <a:cs typeface="+mj-cs"/>
              </a:defRPr>
            </a:lvl1pPr>
          </a:lstStyle>
          <a:p>
            <a:r>
              <a:rPr kumimoji="1" lang="en-US" altLang="ja-JP" sz="5400" dirty="0" smtClean="0">
                <a:ln w="0">
                  <a:noFill/>
                </a:ln>
                <a:solidFill>
                  <a:srgbClr val="002060"/>
                </a:solidFill>
                <a:effectLst>
                  <a:outerShdw blurRad="38100" dist="19050" dir="2700000" algn="tl" rotWithShape="0">
                    <a:schemeClr val="dk1">
                      <a:alpha val="40000"/>
                    </a:schemeClr>
                  </a:outerShdw>
                </a:effectLst>
                <a:latin typeface="Arial Rounded MT Bold" panose="020F0704030504030204" pitchFamily="34" charset="0"/>
                <a:cs typeface="Arial" panose="020B0604020202020204" pitchFamily="34" charset="0"/>
              </a:rPr>
              <a:t>HARDWARE</a:t>
            </a:r>
          </a:p>
          <a:p>
            <a:r>
              <a:rPr kumimoji="1" lang="en-US" altLang="ja-JP" sz="5400" dirty="0" smtClean="0">
                <a:ln w="0">
                  <a:noFill/>
                </a:ln>
                <a:solidFill>
                  <a:srgbClr val="002060"/>
                </a:solidFill>
                <a:effectLst>
                  <a:outerShdw blurRad="38100" dist="19050" dir="2700000" algn="tl" rotWithShape="0">
                    <a:schemeClr val="dk1">
                      <a:alpha val="40000"/>
                    </a:schemeClr>
                  </a:outerShdw>
                </a:effectLst>
                <a:latin typeface="Arial Rounded MT Bold" panose="020F0704030504030204" pitchFamily="34" charset="0"/>
                <a:cs typeface="Arial" panose="020B0604020202020204" pitchFamily="34" charset="0"/>
              </a:rPr>
              <a:t>FUNDAMENTALS</a:t>
            </a:r>
            <a:endParaRPr kumimoji="1" lang="ja-JP" altLang="en-US" sz="5400" dirty="0">
              <a:ln w="0">
                <a:noFill/>
              </a:ln>
              <a:solidFill>
                <a:srgbClr val="002060"/>
              </a:solidFill>
              <a:effectLst>
                <a:outerShdw blurRad="38100" dist="19050" dir="2700000" algn="tl" rotWithShape="0">
                  <a:schemeClr val="dk1">
                    <a:alpha val="40000"/>
                  </a:schemeClr>
                </a:outerShdw>
              </a:effectLst>
              <a:latin typeface="Arial Rounded MT Bold" panose="020F0704030504030204" pitchFamily="34" charset="0"/>
              <a:cs typeface="Arial" panose="020B0604020202020204" pitchFamily="34" charset="0"/>
            </a:endParaRPr>
          </a:p>
        </p:txBody>
      </p:sp>
      <p:sp>
        <p:nvSpPr>
          <p:cNvPr id="61" name="subtitle"/>
          <p:cNvSpPr txBox="1">
            <a:spLocks/>
          </p:cNvSpPr>
          <p:nvPr/>
        </p:nvSpPr>
        <p:spPr>
          <a:xfrm>
            <a:off x="-1686683" y="4095042"/>
            <a:ext cx="15553728" cy="525135"/>
          </a:xfrm>
          <a:prstGeom prst="rect">
            <a:avLst/>
          </a:prstGeom>
        </p:spPr>
        <p:txBody>
          <a:bodyPr vert="horz" lIns="91440" tIns="45720" rIns="91440" bIns="45720" rtlCol="0" anchor="b">
            <a:noAutofit/>
            <a:scene3d>
              <a:camera prst="orthographicFront"/>
              <a:lightRig rig="threePt" dir="t"/>
            </a:scene3d>
            <a:sp3d extrusionH="57150">
              <a:bevelT h="25400" prst="softRound"/>
            </a:sp3d>
          </a:bodyPr>
          <a:lstStyle>
            <a:defPPr>
              <a:defRPr lang="en-US"/>
            </a:defPPr>
            <a:lvl1pPr marL="0" algn="ctr" defTabSz="914400" rtl="0" eaLnBrk="1" latinLnBrk="0" hangingPunct="1">
              <a:defRPr sz="4000" kern="1200">
                <a:solidFill>
                  <a:schemeClr val="tx2"/>
                </a:solidFill>
                <a:latin typeface="Route 159 UltraLight"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3200" dirty="0" smtClean="0">
                <a:solidFill>
                  <a:srgbClr val="0070C0"/>
                </a:solidFill>
                <a:latin typeface="Arial Black" panose="020B0A04020102020204" pitchFamily="34" charset="0"/>
              </a:rPr>
              <a:t>Team 3 : </a:t>
            </a:r>
            <a:r>
              <a:rPr kumimoji="1" lang="en-US" altLang="ja-JP" sz="3200" dirty="0" err="1" smtClean="0">
                <a:solidFill>
                  <a:srgbClr val="0070C0"/>
                </a:solidFill>
                <a:latin typeface="Arial Black" panose="020B0A04020102020204" pitchFamily="34" charset="0"/>
              </a:rPr>
              <a:t>MindSpace</a:t>
            </a:r>
            <a:r>
              <a:rPr kumimoji="1" lang="en-US" altLang="ja-JP" sz="3200" dirty="0" smtClean="0">
                <a:solidFill>
                  <a:srgbClr val="0070C0"/>
                </a:solidFill>
                <a:latin typeface="Arial Black" panose="020B0A04020102020204" pitchFamily="34" charset="0"/>
              </a:rPr>
              <a:t> Invaders</a:t>
            </a:r>
            <a:endParaRPr kumimoji="1" lang="ja-JP" altLang="en-US" sz="3200" dirty="0">
              <a:solidFill>
                <a:srgbClr val="0070C0"/>
              </a:solidFill>
              <a:latin typeface="Arial Black" panose="020B0A04020102020204" pitchFamily="34" charset="0"/>
            </a:endParaRPr>
          </a:p>
        </p:txBody>
      </p:sp>
      <p:sp>
        <p:nvSpPr>
          <p:cNvPr id="68" name="c orange"/>
          <p:cNvSpPr/>
          <p:nvPr/>
        </p:nvSpPr>
        <p:spPr>
          <a:xfrm>
            <a:off x="4681541" y="3565156"/>
            <a:ext cx="475199" cy="4751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o blue"/>
          <p:cNvSpPr/>
          <p:nvPr/>
        </p:nvSpPr>
        <p:spPr>
          <a:xfrm>
            <a:off x="5459256" y="3565156"/>
            <a:ext cx="475199" cy="4751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o grey"/>
          <p:cNvSpPr/>
          <p:nvPr/>
        </p:nvSpPr>
        <p:spPr>
          <a:xfrm>
            <a:off x="6317183" y="3565156"/>
            <a:ext cx="475199" cy="4751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o yellow"/>
          <p:cNvSpPr/>
          <p:nvPr/>
        </p:nvSpPr>
        <p:spPr>
          <a:xfrm>
            <a:off x="7159067" y="3565156"/>
            <a:ext cx="475199" cy="47519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07372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0-#ppt_w/2"/>
                                          </p:val>
                                        </p:tav>
                                        <p:tav tm="100000">
                                          <p:val>
                                            <p:strVal val="#ppt_x"/>
                                          </p:val>
                                        </p:tav>
                                      </p:tavLst>
                                    </p:anim>
                                    <p:anim calcmode="lin" valueType="num">
                                      <p:cBhvr additive="base">
                                        <p:cTn id="16" dur="75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ppt_x"/>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ppt_x"/>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ppt_x"/>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additive="base">
                                        <p:cTn id="40" dur="750" fill="hold"/>
                                        <p:tgtEl>
                                          <p:spTgt spid="24"/>
                                        </p:tgtEl>
                                        <p:attrNameLst>
                                          <p:attrName>ppt_x</p:attrName>
                                        </p:attrNameLst>
                                      </p:cBhvr>
                                      <p:tavLst>
                                        <p:tav tm="0">
                                          <p:val>
                                            <p:strVal val="#ppt_x"/>
                                          </p:val>
                                        </p:tav>
                                        <p:tav tm="100000">
                                          <p:val>
                                            <p:strVal val="#ppt_x"/>
                                          </p:val>
                                        </p:tav>
                                      </p:tavLst>
                                    </p:anim>
                                    <p:anim calcmode="lin" valueType="num">
                                      <p:cBhvr additive="base">
                                        <p:cTn id="41" dur="750" fill="hold"/>
                                        <p:tgtEl>
                                          <p:spTgt spid="2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750" fill="hold"/>
                                        <p:tgtEl>
                                          <p:spTgt spid="27"/>
                                        </p:tgtEl>
                                        <p:attrNameLst>
                                          <p:attrName>ppt_x</p:attrName>
                                        </p:attrNameLst>
                                      </p:cBhvr>
                                      <p:tavLst>
                                        <p:tav tm="0">
                                          <p:val>
                                            <p:strVal val="0-#ppt_w/2"/>
                                          </p:val>
                                        </p:tav>
                                        <p:tav tm="100000">
                                          <p:val>
                                            <p:strVal val="#ppt_x"/>
                                          </p:val>
                                        </p:tav>
                                      </p:tavLst>
                                    </p:anim>
                                    <p:anim calcmode="lin" valueType="num">
                                      <p:cBhvr additive="base">
                                        <p:cTn id="45" dur="750" fill="hold"/>
                                        <p:tgtEl>
                                          <p:spTgt spid="2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750" fill="hold"/>
                                        <p:tgtEl>
                                          <p:spTgt spid="30"/>
                                        </p:tgtEl>
                                        <p:attrNameLst>
                                          <p:attrName>ppt_x</p:attrName>
                                        </p:attrNameLst>
                                      </p:cBhvr>
                                      <p:tavLst>
                                        <p:tav tm="0">
                                          <p:val>
                                            <p:strVal val="0-#ppt_w/2"/>
                                          </p:val>
                                        </p:tav>
                                        <p:tav tm="100000">
                                          <p:val>
                                            <p:strVal val="#ppt_x"/>
                                          </p:val>
                                        </p:tav>
                                      </p:tavLst>
                                    </p:anim>
                                    <p:anim calcmode="lin" valueType="num">
                                      <p:cBhvr additive="base">
                                        <p:cTn id="49" dur="750" fill="hold"/>
                                        <p:tgtEl>
                                          <p:spTgt spid="3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33"/>
                                        </p:tgtEl>
                                        <p:attrNameLst>
                                          <p:attrName>style.visibility</p:attrName>
                                        </p:attrNameLst>
                                      </p:cBhvr>
                                      <p:to>
                                        <p:strVal val="visible"/>
                                      </p:to>
                                    </p:set>
                                    <p:anim calcmode="lin" valueType="num">
                                      <p:cBhvr additive="base">
                                        <p:cTn id="52" dur="750" fill="hold"/>
                                        <p:tgtEl>
                                          <p:spTgt spid="33"/>
                                        </p:tgtEl>
                                        <p:attrNameLst>
                                          <p:attrName>ppt_x</p:attrName>
                                        </p:attrNameLst>
                                      </p:cBhvr>
                                      <p:tavLst>
                                        <p:tav tm="0">
                                          <p:val>
                                            <p:strVal val="1+#ppt_w/2"/>
                                          </p:val>
                                        </p:tav>
                                        <p:tav tm="100000">
                                          <p:val>
                                            <p:strVal val="#ppt_x"/>
                                          </p:val>
                                        </p:tav>
                                      </p:tavLst>
                                    </p:anim>
                                    <p:anim calcmode="lin" valueType="num">
                                      <p:cBhvr additive="base">
                                        <p:cTn id="53" dur="750" fill="hold"/>
                                        <p:tgtEl>
                                          <p:spTgt spid="3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36"/>
                                        </p:tgtEl>
                                        <p:attrNameLst>
                                          <p:attrName>style.visibility</p:attrName>
                                        </p:attrNameLst>
                                      </p:cBhvr>
                                      <p:to>
                                        <p:strVal val="visible"/>
                                      </p:to>
                                    </p:set>
                                    <p:anim calcmode="lin" valueType="num">
                                      <p:cBhvr additive="base">
                                        <p:cTn id="56" dur="750" fill="hold"/>
                                        <p:tgtEl>
                                          <p:spTgt spid="36"/>
                                        </p:tgtEl>
                                        <p:attrNameLst>
                                          <p:attrName>ppt_x</p:attrName>
                                        </p:attrNameLst>
                                      </p:cBhvr>
                                      <p:tavLst>
                                        <p:tav tm="0">
                                          <p:val>
                                            <p:strVal val="1+#ppt_w/2"/>
                                          </p:val>
                                        </p:tav>
                                        <p:tav tm="100000">
                                          <p:val>
                                            <p:strVal val="#ppt_x"/>
                                          </p:val>
                                        </p:tav>
                                      </p:tavLst>
                                    </p:anim>
                                    <p:anim calcmode="lin" valueType="num">
                                      <p:cBhvr additive="base">
                                        <p:cTn id="57" dur="750" fill="hold"/>
                                        <p:tgtEl>
                                          <p:spTgt spid="3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39"/>
                                        </p:tgtEl>
                                        <p:attrNameLst>
                                          <p:attrName>style.visibility</p:attrName>
                                        </p:attrNameLst>
                                      </p:cBhvr>
                                      <p:to>
                                        <p:strVal val="visible"/>
                                      </p:to>
                                    </p:set>
                                    <p:anim calcmode="lin" valueType="num">
                                      <p:cBhvr additive="base">
                                        <p:cTn id="60" dur="750" fill="hold"/>
                                        <p:tgtEl>
                                          <p:spTgt spid="39"/>
                                        </p:tgtEl>
                                        <p:attrNameLst>
                                          <p:attrName>ppt_x</p:attrName>
                                        </p:attrNameLst>
                                      </p:cBhvr>
                                      <p:tavLst>
                                        <p:tav tm="0">
                                          <p:val>
                                            <p:strVal val="1+#ppt_w/2"/>
                                          </p:val>
                                        </p:tav>
                                        <p:tav tm="100000">
                                          <p:val>
                                            <p:strVal val="#ppt_x"/>
                                          </p:val>
                                        </p:tav>
                                      </p:tavLst>
                                    </p:anim>
                                    <p:anim calcmode="lin" valueType="num">
                                      <p:cBhvr additive="base">
                                        <p:cTn id="61" dur="750" fill="hold"/>
                                        <p:tgtEl>
                                          <p:spTgt spid="3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heel(1)">
                                      <p:cBhvr>
                                        <p:cTn id="64" dur="750"/>
                                        <p:tgtEl>
                                          <p:spTgt spid="24"/>
                                        </p:tgtEl>
                                      </p:cBhvr>
                                    </p:animEffect>
                                  </p:childTnLst>
                                </p:cTn>
                              </p:par>
                              <p:par>
                                <p:cTn id="65" presetID="21" presetClass="entr" presetSubtype="1" fill="hold" nodeType="withEffect">
                                  <p:stCondLst>
                                    <p:cond delay="100"/>
                                  </p:stCondLst>
                                  <p:childTnLst>
                                    <p:set>
                                      <p:cBhvr>
                                        <p:cTn id="66" dur="1" fill="hold">
                                          <p:stCondLst>
                                            <p:cond delay="0"/>
                                          </p:stCondLst>
                                        </p:cTn>
                                        <p:tgtEl>
                                          <p:spTgt spid="27"/>
                                        </p:tgtEl>
                                        <p:attrNameLst>
                                          <p:attrName>style.visibility</p:attrName>
                                        </p:attrNameLst>
                                      </p:cBhvr>
                                      <p:to>
                                        <p:strVal val="visible"/>
                                      </p:to>
                                    </p:set>
                                    <p:animEffect transition="in" filter="wheel(1)">
                                      <p:cBhvr>
                                        <p:cTn id="67" dur="750"/>
                                        <p:tgtEl>
                                          <p:spTgt spid="27"/>
                                        </p:tgtEl>
                                      </p:cBhvr>
                                    </p:animEffect>
                                  </p:childTnLst>
                                </p:cTn>
                              </p:par>
                              <p:par>
                                <p:cTn id="68" presetID="21" presetClass="entr" presetSubtype="1" fill="hold" nodeType="withEffect">
                                  <p:stCondLst>
                                    <p:cond delay="200"/>
                                  </p:stCondLst>
                                  <p:childTnLst>
                                    <p:set>
                                      <p:cBhvr>
                                        <p:cTn id="69" dur="1" fill="hold">
                                          <p:stCondLst>
                                            <p:cond delay="0"/>
                                          </p:stCondLst>
                                        </p:cTn>
                                        <p:tgtEl>
                                          <p:spTgt spid="30"/>
                                        </p:tgtEl>
                                        <p:attrNameLst>
                                          <p:attrName>style.visibility</p:attrName>
                                        </p:attrNameLst>
                                      </p:cBhvr>
                                      <p:to>
                                        <p:strVal val="visible"/>
                                      </p:to>
                                    </p:set>
                                    <p:animEffect transition="in" filter="wheel(1)">
                                      <p:cBhvr>
                                        <p:cTn id="70" dur="750"/>
                                        <p:tgtEl>
                                          <p:spTgt spid="30"/>
                                        </p:tgtEl>
                                      </p:cBhvr>
                                    </p:animEffect>
                                  </p:childTnLst>
                                </p:cTn>
                              </p:par>
                              <p:par>
                                <p:cTn id="71" presetID="21" presetClass="entr" presetSubtype="1" fill="hold" nodeType="withEffect">
                                  <p:stCondLst>
                                    <p:cond delay="300"/>
                                  </p:stCondLst>
                                  <p:childTnLst>
                                    <p:set>
                                      <p:cBhvr>
                                        <p:cTn id="72" dur="1" fill="hold">
                                          <p:stCondLst>
                                            <p:cond delay="0"/>
                                          </p:stCondLst>
                                        </p:cTn>
                                        <p:tgtEl>
                                          <p:spTgt spid="33"/>
                                        </p:tgtEl>
                                        <p:attrNameLst>
                                          <p:attrName>style.visibility</p:attrName>
                                        </p:attrNameLst>
                                      </p:cBhvr>
                                      <p:to>
                                        <p:strVal val="visible"/>
                                      </p:to>
                                    </p:set>
                                    <p:animEffect transition="in" filter="wheel(1)">
                                      <p:cBhvr>
                                        <p:cTn id="73" dur="750"/>
                                        <p:tgtEl>
                                          <p:spTgt spid="33"/>
                                        </p:tgtEl>
                                      </p:cBhvr>
                                    </p:animEffect>
                                  </p:childTnLst>
                                </p:cTn>
                              </p:par>
                              <p:par>
                                <p:cTn id="74" presetID="21" presetClass="entr" presetSubtype="1" fill="hold" nodeType="withEffect">
                                  <p:stCondLst>
                                    <p:cond delay="400"/>
                                  </p:stCondLst>
                                  <p:childTnLst>
                                    <p:set>
                                      <p:cBhvr>
                                        <p:cTn id="75" dur="1" fill="hold">
                                          <p:stCondLst>
                                            <p:cond delay="0"/>
                                          </p:stCondLst>
                                        </p:cTn>
                                        <p:tgtEl>
                                          <p:spTgt spid="36"/>
                                        </p:tgtEl>
                                        <p:attrNameLst>
                                          <p:attrName>style.visibility</p:attrName>
                                        </p:attrNameLst>
                                      </p:cBhvr>
                                      <p:to>
                                        <p:strVal val="visible"/>
                                      </p:to>
                                    </p:set>
                                    <p:animEffect transition="in" filter="wheel(1)">
                                      <p:cBhvr>
                                        <p:cTn id="76" dur="750"/>
                                        <p:tgtEl>
                                          <p:spTgt spid="36"/>
                                        </p:tgtEl>
                                      </p:cBhvr>
                                    </p:animEffect>
                                  </p:childTnLst>
                                </p:cTn>
                              </p:par>
                              <p:par>
                                <p:cTn id="77" presetID="21" presetClass="entr" presetSubtype="1" fill="hold" nodeType="withEffect">
                                  <p:stCondLst>
                                    <p:cond delay="500"/>
                                  </p:stCondLst>
                                  <p:childTnLst>
                                    <p:set>
                                      <p:cBhvr>
                                        <p:cTn id="78" dur="1" fill="hold">
                                          <p:stCondLst>
                                            <p:cond delay="0"/>
                                          </p:stCondLst>
                                        </p:cTn>
                                        <p:tgtEl>
                                          <p:spTgt spid="39"/>
                                        </p:tgtEl>
                                        <p:attrNameLst>
                                          <p:attrName>style.visibility</p:attrName>
                                        </p:attrNameLst>
                                      </p:cBhvr>
                                      <p:to>
                                        <p:strVal val="visible"/>
                                      </p:to>
                                    </p:set>
                                    <p:animEffect transition="in" filter="wheel(1)">
                                      <p:cBhvr>
                                        <p:cTn id="79" dur="750"/>
                                        <p:tgtEl>
                                          <p:spTgt spid="3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p:cTn id="82" dur="750" fill="hold"/>
                                        <p:tgtEl>
                                          <p:spTgt spid="24"/>
                                        </p:tgtEl>
                                        <p:attrNameLst>
                                          <p:attrName>ppt_w</p:attrName>
                                        </p:attrNameLst>
                                      </p:cBhvr>
                                      <p:tavLst>
                                        <p:tav tm="0">
                                          <p:val>
                                            <p:fltVal val="0"/>
                                          </p:val>
                                        </p:tav>
                                        <p:tav tm="100000">
                                          <p:val>
                                            <p:strVal val="#ppt_w"/>
                                          </p:val>
                                        </p:tav>
                                      </p:tavLst>
                                    </p:anim>
                                    <p:anim calcmode="lin" valueType="num">
                                      <p:cBhvr>
                                        <p:cTn id="83" dur="750" fill="hold"/>
                                        <p:tgtEl>
                                          <p:spTgt spid="24"/>
                                        </p:tgtEl>
                                        <p:attrNameLst>
                                          <p:attrName>ppt_h</p:attrName>
                                        </p:attrNameLst>
                                      </p:cBhvr>
                                      <p:tavLst>
                                        <p:tav tm="0">
                                          <p:val>
                                            <p:fltVal val="0"/>
                                          </p:val>
                                        </p:tav>
                                        <p:tav tm="100000">
                                          <p:val>
                                            <p:strVal val="#ppt_h"/>
                                          </p:val>
                                        </p:tav>
                                      </p:tavLst>
                                    </p:anim>
                                    <p:anim calcmode="lin" valueType="num">
                                      <p:cBhvr>
                                        <p:cTn id="84" dur="750" fill="hold"/>
                                        <p:tgtEl>
                                          <p:spTgt spid="24"/>
                                        </p:tgtEl>
                                        <p:attrNameLst>
                                          <p:attrName>style.rotation</p:attrName>
                                        </p:attrNameLst>
                                      </p:cBhvr>
                                      <p:tavLst>
                                        <p:tav tm="0">
                                          <p:val>
                                            <p:fltVal val="360"/>
                                          </p:val>
                                        </p:tav>
                                        <p:tav tm="100000">
                                          <p:val>
                                            <p:fltVal val="0"/>
                                          </p:val>
                                        </p:tav>
                                      </p:tavLst>
                                    </p:anim>
                                    <p:animEffect transition="in" filter="fade">
                                      <p:cBhvr>
                                        <p:cTn id="85" dur="750"/>
                                        <p:tgtEl>
                                          <p:spTgt spid="2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27"/>
                                        </p:tgtEl>
                                        <p:attrNameLst>
                                          <p:attrName>style.visibility</p:attrName>
                                        </p:attrNameLst>
                                      </p:cBhvr>
                                      <p:to>
                                        <p:strVal val="visible"/>
                                      </p:to>
                                    </p:set>
                                    <p:anim calcmode="lin" valueType="num">
                                      <p:cBhvr>
                                        <p:cTn id="88" dur="750" fill="hold"/>
                                        <p:tgtEl>
                                          <p:spTgt spid="27"/>
                                        </p:tgtEl>
                                        <p:attrNameLst>
                                          <p:attrName>ppt_w</p:attrName>
                                        </p:attrNameLst>
                                      </p:cBhvr>
                                      <p:tavLst>
                                        <p:tav tm="0">
                                          <p:val>
                                            <p:fltVal val="0"/>
                                          </p:val>
                                        </p:tav>
                                        <p:tav tm="100000">
                                          <p:val>
                                            <p:strVal val="#ppt_w"/>
                                          </p:val>
                                        </p:tav>
                                      </p:tavLst>
                                    </p:anim>
                                    <p:anim calcmode="lin" valueType="num">
                                      <p:cBhvr>
                                        <p:cTn id="89" dur="750" fill="hold"/>
                                        <p:tgtEl>
                                          <p:spTgt spid="27"/>
                                        </p:tgtEl>
                                        <p:attrNameLst>
                                          <p:attrName>ppt_h</p:attrName>
                                        </p:attrNameLst>
                                      </p:cBhvr>
                                      <p:tavLst>
                                        <p:tav tm="0">
                                          <p:val>
                                            <p:fltVal val="0"/>
                                          </p:val>
                                        </p:tav>
                                        <p:tav tm="100000">
                                          <p:val>
                                            <p:strVal val="#ppt_h"/>
                                          </p:val>
                                        </p:tav>
                                      </p:tavLst>
                                    </p:anim>
                                    <p:anim calcmode="lin" valueType="num">
                                      <p:cBhvr>
                                        <p:cTn id="90" dur="750" fill="hold"/>
                                        <p:tgtEl>
                                          <p:spTgt spid="27"/>
                                        </p:tgtEl>
                                        <p:attrNameLst>
                                          <p:attrName>style.rotation</p:attrName>
                                        </p:attrNameLst>
                                      </p:cBhvr>
                                      <p:tavLst>
                                        <p:tav tm="0">
                                          <p:val>
                                            <p:fltVal val="360"/>
                                          </p:val>
                                        </p:tav>
                                        <p:tav tm="100000">
                                          <p:val>
                                            <p:fltVal val="0"/>
                                          </p:val>
                                        </p:tav>
                                      </p:tavLst>
                                    </p:anim>
                                    <p:animEffect transition="in" filter="fade">
                                      <p:cBhvr>
                                        <p:cTn id="91" dur="750"/>
                                        <p:tgtEl>
                                          <p:spTgt spid="2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30"/>
                                        </p:tgtEl>
                                        <p:attrNameLst>
                                          <p:attrName>style.visibility</p:attrName>
                                        </p:attrNameLst>
                                      </p:cBhvr>
                                      <p:to>
                                        <p:strVal val="visible"/>
                                      </p:to>
                                    </p:set>
                                    <p:anim calcmode="lin" valueType="num">
                                      <p:cBhvr>
                                        <p:cTn id="94" dur="750" fill="hold"/>
                                        <p:tgtEl>
                                          <p:spTgt spid="30"/>
                                        </p:tgtEl>
                                        <p:attrNameLst>
                                          <p:attrName>ppt_w</p:attrName>
                                        </p:attrNameLst>
                                      </p:cBhvr>
                                      <p:tavLst>
                                        <p:tav tm="0">
                                          <p:val>
                                            <p:fltVal val="0"/>
                                          </p:val>
                                        </p:tav>
                                        <p:tav tm="100000">
                                          <p:val>
                                            <p:strVal val="#ppt_w"/>
                                          </p:val>
                                        </p:tav>
                                      </p:tavLst>
                                    </p:anim>
                                    <p:anim calcmode="lin" valueType="num">
                                      <p:cBhvr>
                                        <p:cTn id="95" dur="750" fill="hold"/>
                                        <p:tgtEl>
                                          <p:spTgt spid="30"/>
                                        </p:tgtEl>
                                        <p:attrNameLst>
                                          <p:attrName>ppt_h</p:attrName>
                                        </p:attrNameLst>
                                      </p:cBhvr>
                                      <p:tavLst>
                                        <p:tav tm="0">
                                          <p:val>
                                            <p:fltVal val="0"/>
                                          </p:val>
                                        </p:tav>
                                        <p:tav tm="100000">
                                          <p:val>
                                            <p:strVal val="#ppt_h"/>
                                          </p:val>
                                        </p:tav>
                                      </p:tavLst>
                                    </p:anim>
                                    <p:anim calcmode="lin" valueType="num">
                                      <p:cBhvr>
                                        <p:cTn id="96" dur="750" fill="hold"/>
                                        <p:tgtEl>
                                          <p:spTgt spid="30"/>
                                        </p:tgtEl>
                                        <p:attrNameLst>
                                          <p:attrName>style.rotation</p:attrName>
                                        </p:attrNameLst>
                                      </p:cBhvr>
                                      <p:tavLst>
                                        <p:tav tm="0">
                                          <p:val>
                                            <p:fltVal val="360"/>
                                          </p:val>
                                        </p:tav>
                                        <p:tav tm="100000">
                                          <p:val>
                                            <p:fltVal val="0"/>
                                          </p:val>
                                        </p:tav>
                                      </p:tavLst>
                                    </p:anim>
                                    <p:animEffect transition="in" filter="fade">
                                      <p:cBhvr>
                                        <p:cTn id="97" dur="750"/>
                                        <p:tgtEl>
                                          <p:spTgt spid="3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33"/>
                                        </p:tgtEl>
                                        <p:attrNameLst>
                                          <p:attrName>style.visibility</p:attrName>
                                        </p:attrNameLst>
                                      </p:cBhvr>
                                      <p:to>
                                        <p:strVal val="visible"/>
                                      </p:to>
                                    </p:set>
                                    <p:anim calcmode="lin" valueType="num">
                                      <p:cBhvr>
                                        <p:cTn id="100" dur="750" fill="hold"/>
                                        <p:tgtEl>
                                          <p:spTgt spid="33"/>
                                        </p:tgtEl>
                                        <p:attrNameLst>
                                          <p:attrName>ppt_w</p:attrName>
                                        </p:attrNameLst>
                                      </p:cBhvr>
                                      <p:tavLst>
                                        <p:tav tm="0">
                                          <p:val>
                                            <p:fltVal val="0"/>
                                          </p:val>
                                        </p:tav>
                                        <p:tav tm="100000">
                                          <p:val>
                                            <p:strVal val="#ppt_w"/>
                                          </p:val>
                                        </p:tav>
                                      </p:tavLst>
                                    </p:anim>
                                    <p:anim calcmode="lin" valueType="num">
                                      <p:cBhvr>
                                        <p:cTn id="101" dur="750" fill="hold"/>
                                        <p:tgtEl>
                                          <p:spTgt spid="33"/>
                                        </p:tgtEl>
                                        <p:attrNameLst>
                                          <p:attrName>ppt_h</p:attrName>
                                        </p:attrNameLst>
                                      </p:cBhvr>
                                      <p:tavLst>
                                        <p:tav tm="0">
                                          <p:val>
                                            <p:fltVal val="0"/>
                                          </p:val>
                                        </p:tav>
                                        <p:tav tm="100000">
                                          <p:val>
                                            <p:strVal val="#ppt_h"/>
                                          </p:val>
                                        </p:tav>
                                      </p:tavLst>
                                    </p:anim>
                                    <p:anim calcmode="lin" valueType="num">
                                      <p:cBhvr>
                                        <p:cTn id="102" dur="750" fill="hold"/>
                                        <p:tgtEl>
                                          <p:spTgt spid="33"/>
                                        </p:tgtEl>
                                        <p:attrNameLst>
                                          <p:attrName>style.rotation</p:attrName>
                                        </p:attrNameLst>
                                      </p:cBhvr>
                                      <p:tavLst>
                                        <p:tav tm="0">
                                          <p:val>
                                            <p:fltVal val="360"/>
                                          </p:val>
                                        </p:tav>
                                        <p:tav tm="100000">
                                          <p:val>
                                            <p:fltVal val="0"/>
                                          </p:val>
                                        </p:tav>
                                      </p:tavLst>
                                    </p:anim>
                                    <p:animEffect transition="in" filter="fade">
                                      <p:cBhvr>
                                        <p:cTn id="103" dur="750"/>
                                        <p:tgtEl>
                                          <p:spTgt spid="3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36"/>
                                        </p:tgtEl>
                                        <p:attrNameLst>
                                          <p:attrName>style.visibility</p:attrName>
                                        </p:attrNameLst>
                                      </p:cBhvr>
                                      <p:to>
                                        <p:strVal val="visible"/>
                                      </p:to>
                                    </p:set>
                                    <p:anim calcmode="lin" valueType="num">
                                      <p:cBhvr>
                                        <p:cTn id="106" dur="750" fill="hold"/>
                                        <p:tgtEl>
                                          <p:spTgt spid="36"/>
                                        </p:tgtEl>
                                        <p:attrNameLst>
                                          <p:attrName>ppt_w</p:attrName>
                                        </p:attrNameLst>
                                      </p:cBhvr>
                                      <p:tavLst>
                                        <p:tav tm="0">
                                          <p:val>
                                            <p:fltVal val="0"/>
                                          </p:val>
                                        </p:tav>
                                        <p:tav tm="100000">
                                          <p:val>
                                            <p:strVal val="#ppt_w"/>
                                          </p:val>
                                        </p:tav>
                                      </p:tavLst>
                                    </p:anim>
                                    <p:anim calcmode="lin" valueType="num">
                                      <p:cBhvr>
                                        <p:cTn id="107" dur="750" fill="hold"/>
                                        <p:tgtEl>
                                          <p:spTgt spid="36"/>
                                        </p:tgtEl>
                                        <p:attrNameLst>
                                          <p:attrName>ppt_h</p:attrName>
                                        </p:attrNameLst>
                                      </p:cBhvr>
                                      <p:tavLst>
                                        <p:tav tm="0">
                                          <p:val>
                                            <p:fltVal val="0"/>
                                          </p:val>
                                        </p:tav>
                                        <p:tav tm="100000">
                                          <p:val>
                                            <p:strVal val="#ppt_h"/>
                                          </p:val>
                                        </p:tav>
                                      </p:tavLst>
                                    </p:anim>
                                    <p:anim calcmode="lin" valueType="num">
                                      <p:cBhvr>
                                        <p:cTn id="108" dur="750" fill="hold"/>
                                        <p:tgtEl>
                                          <p:spTgt spid="36"/>
                                        </p:tgtEl>
                                        <p:attrNameLst>
                                          <p:attrName>style.rotation</p:attrName>
                                        </p:attrNameLst>
                                      </p:cBhvr>
                                      <p:tavLst>
                                        <p:tav tm="0">
                                          <p:val>
                                            <p:fltVal val="360"/>
                                          </p:val>
                                        </p:tav>
                                        <p:tav tm="100000">
                                          <p:val>
                                            <p:fltVal val="0"/>
                                          </p:val>
                                        </p:tav>
                                      </p:tavLst>
                                    </p:anim>
                                    <p:animEffect transition="in" filter="fade">
                                      <p:cBhvr>
                                        <p:cTn id="109" dur="750"/>
                                        <p:tgtEl>
                                          <p:spTgt spid="3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39"/>
                                        </p:tgtEl>
                                        <p:attrNameLst>
                                          <p:attrName>style.visibility</p:attrName>
                                        </p:attrNameLst>
                                      </p:cBhvr>
                                      <p:to>
                                        <p:strVal val="visible"/>
                                      </p:to>
                                    </p:set>
                                    <p:anim calcmode="lin" valueType="num">
                                      <p:cBhvr>
                                        <p:cTn id="112" dur="750" fill="hold"/>
                                        <p:tgtEl>
                                          <p:spTgt spid="39"/>
                                        </p:tgtEl>
                                        <p:attrNameLst>
                                          <p:attrName>ppt_w</p:attrName>
                                        </p:attrNameLst>
                                      </p:cBhvr>
                                      <p:tavLst>
                                        <p:tav tm="0">
                                          <p:val>
                                            <p:fltVal val="0"/>
                                          </p:val>
                                        </p:tav>
                                        <p:tav tm="100000">
                                          <p:val>
                                            <p:strVal val="#ppt_w"/>
                                          </p:val>
                                        </p:tav>
                                      </p:tavLst>
                                    </p:anim>
                                    <p:anim calcmode="lin" valueType="num">
                                      <p:cBhvr>
                                        <p:cTn id="113" dur="750" fill="hold"/>
                                        <p:tgtEl>
                                          <p:spTgt spid="39"/>
                                        </p:tgtEl>
                                        <p:attrNameLst>
                                          <p:attrName>ppt_h</p:attrName>
                                        </p:attrNameLst>
                                      </p:cBhvr>
                                      <p:tavLst>
                                        <p:tav tm="0">
                                          <p:val>
                                            <p:fltVal val="0"/>
                                          </p:val>
                                        </p:tav>
                                        <p:tav tm="100000">
                                          <p:val>
                                            <p:strVal val="#ppt_h"/>
                                          </p:val>
                                        </p:tav>
                                      </p:tavLst>
                                    </p:anim>
                                    <p:anim calcmode="lin" valueType="num">
                                      <p:cBhvr>
                                        <p:cTn id="114" dur="750" fill="hold"/>
                                        <p:tgtEl>
                                          <p:spTgt spid="39"/>
                                        </p:tgtEl>
                                        <p:attrNameLst>
                                          <p:attrName>style.rotation</p:attrName>
                                        </p:attrNameLst>
                                      </p:cBhvr>
                                      <p:tavLst>
                                        <p:tav tm="0">
                                          <p:val>
                                            <p:fltVal val="360"/>
                                          </p:val>
                                        </p:tav>
                                        <p:tav tm="100000">
                                          <p:val>
                                            <p:fltVal val="0"/>
                                          </p:val>
                                        </p:tav>
                                      </p:tavLst>
                                    </p:anim>
                                    <p:animEffect transition="in" filter="fade">
                                      <p:cBhvr>
                                        <p:cTn id="115" dur="750"/>
                                        <p:tgtEl>
                                          <p:spTgt spid="39"/>
                                        </p:tgtEl>
                                      </p:cBhvr>
                                    </p:animEffect>
                                  </p:childTnLst>
                                </p:cTn>
                              </p:par>
                              <p:par>
                                <p:cTn id="116" presetID="45" presetClass="exit" presetSubtype="0" fill="hold" nodeType="withEffect">
                                  <p:stCondLst>
                                    <p:cond delay="1000"/>
                                  </p:stCondLst>
                                  <p:childTnLst>
                                    <p:animEffect transition="out" filter="fade">
                                      <p:cBhvr>
                                        <p:cTn id="117" dur="750"/>
                                        <p:tgtEl>
                                          <p:spTgt spid="24"/>
                                        </p:tgtEl>
                                      </p:cBhvr>
                                    </p:animEffect>
                                    <p:anim calcmode="lin" valueType="num">
                                      <p:cBhvr>
                                        <p:cTn id="118" dur="750"/>
                                        <p:tgtEl>
                                          <p:spTgt spid="2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24"/>
                                        </p:tgtEl>
                                        <p:attrNameLst>
                                          <p:attrName>ppt_h</p:attrName>
                                        </p:attrNameLst>
                                      </p:cBhvr>
                                      <p:tavLst>
                                        <p:tav tm="0">
                                          <p:val>
                                            <p:strVal val="ppt_h"/>
                                          </p:val>
                                        </p:tav>
                                        <p:tav tm="100000">
                                          <p:val>
                                            <p:strVal val="ppt_h"/>
                                          </p:val>
                                        </p:tav>
                                      </p:tavLst>
                                    </p:anim>
                                    <p:set>
                                      <p:cBhvr>
                                        <p:cTn id="120" dur="1" fill="hold">
                                          <p:stCondLst>
                                            <p:cond delay="749"/>
                                          </p:stCondLst>
                                        </p:cTn>
                                        <p:tgtEl>
                                          <p:spTgt spid="2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27"/>
                                        </p:tgtEl>
                                      </p:cBhvr>
                                    </p:animEffect>
                                    <p:anim calcmode="lin" valueType="num">
                                      <p:cBhvr>
                                        <p:cTn id="123" dur="750"/>
                                        <p:tgtEl>
                                          <p:spTgt spid="2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27"/>
                                        </p:tgtEl>
                                        <p:attrNameLst>
                                          <p:attrName>ppt_h</p:attrName>
                                        </p:attrNameLst>
                                      </p:cBhvr>
                                      <p:tavLst>
                                        <p:tav tm="0">
                                          <p:val>
                                            <p:strVal val="ppt_h"/>
                                          </p:val>
                                        </p:tav>
                                        <p:tav tm="100000">
                                          <p:val>
                                            <p:strVal val="ppt_h"/>
                                          </p:val>
                                        </p:tav>
                                      </p:tavLst>
                                    </p:anim>
                                    <p:set>
                                      <p:cBhvr>
                                        <p:cTn id="125" dur="1" fill="hold">
                                          <p:stCondLst>
                                            <p:cond delay="749"/>
                                          </p:stCondLst>
                                        </p:cTn>
                                        <p:tgtEl>
                                          <p:spTgt spid="2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30"/>
                                        </p:tgtEl>
                                      </p:cBhvr>
                                    </p:animEffect>
                                    <p:anim calcmode="lin" valueType="num">
                                      <p:cBhvr>
                                        <p:cTn id="128" dur="750"/>
                                        <p:tgtEl>
                                          <p:spTgt spid="3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30"/>
                                        </p:tgtEl>
                                        <p:attrNameLst>
                                          <p:attrName>ppt_h</p:attrName>
                                        </p:attrNameLst>
                                      </p:cBhvr>
                                      <p:tavLst>
                                        <p:tav tm="0">
                                          <p:val>
                                            <p:strVal val="ppt_h"/>
                                          </p:val>
                                        </p:tav>
                                        <p:tav tm="100000">
                                          <p:val>
                                            <p:strVal val="ppt_h"/>
                                          </p:val>
                                        </p:tav>
                                      </p:tavLst>
                                    </p:anim>
                                    <p:set>
                                      <p:cBhvr>
                                        <p:cTn id="130" dur="1" fill="hold">
                                          <p:stCondLst>
                                            <p:cond delay="749"/>
                                          </p:stCondLst>
                                        </p:cTn>
                                        <p:tgtEl>
                                          <p:spTgt spid="3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33"/>
                                        </p:tgtEl>
                                      </p:cBhvr>
                                    </p:animEffect>
                                    <p:anim calcmode="lin" valueType="num">
                                      <p:cBhvr>
                                        <p:cTn id="133" dur="750"/>
                                        <p:tgtEl>
                                          <p:spTgt spid="3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33"/>
                                        </p:tgtEl>
                                        <p:attrNameLst>
                                          <p:attrName>ppt_h</p:attrName>
                                        </p:attrNameLst>
                                      </p:cBhvr>
                                      <p:tavLst>
                                        <p:tav tm="0">
                                          <p:val>
                                            <p:strVal val="ppt_h"/>
                                          </p:val>
                                        </p:tav>
                                        <p:tav tm="100000">
                                          <p:val>
                                            <p:strVal val="ppt_h"/>
                                          </p:val>
                                        </p:tav>
                                      </p:tavLst>
                                    </p:anim>
                                    <p:set>
                                      <p:cBhvr>
                                        <p:cTn id="135" dur="1" fill="hold">
                                          <p:stCondLst>
                                            <p:cond delay="749"/>
                                          </p:stCondLst>
                                        </p:cTn>
                                        <p:tgtEl>
                                          <p:spTgt spid="3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36"/>
                                        </p:tgtEl>
                                      </p:cBhvr>
                                    </p:animEffect>
                                    <p:anim calcmode="lin" valueType="num">
                                      <p:cBhvr>
                                        <p:cTn id="138" dur="750"/>
                                        <p:tgtEl>
                                          <p:spTgt spid="3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36"/>
                                        </p:tgtEl>
                                        <p:attrNameLst>
                                          <p:attrName>ppt_h</p:attrName>
                                        </p:attrNameLst>
                                      </p:cBhvr>
                                      <p:tavLst>
                                        <p:tav tm="0">
                                          <p:val>
                                            <p:strVal val="ppt_h"/>
                                          </p:val>
                                        </p:tav>
                                        <p:tav tm="100000">
                                          <p:val>
                                            <p:strVal val="ppt_h"/>
                                          </p:val>
                                        </p:tav>
                                      </p:tavLst>
                                    </p:anim>
                                    <p:set>
                                      <p:cBhvr>
                                        <p:cTn id="140" dur="1" fill="hold">
                                          <p:stCondLst>
                                            <p:cond delay="749"/>
                                          </p:stCondLst>
                                        </p:cTn>
                                        <p:tgtEl>
                                          <p:spTgt spid="3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39"/>
                                        </p:tgtEl>
                                      </p:cBhvr>
                                    </p:animEffect>
                                    <p:anim calcmode="lin" valueType="num">
                                      <p:cBhvr>
                                        <p:cTn id="143" dur="750"/>
                                        <p:tgtEl>
                                          <p:spTgt spid="3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39"/>
                                        </p:tgtEl>
                                        <p:attrNameLst>
                                          <p:attrName>ppt_h</p:attrName>
                                        </p:attrNameLst>
                                      </p:cBhvr>
                                      <p:tavLst>
                                        <p:tav tm="0">
                                          <p:val>
                                            <p:strVal val="ppt_h"/>
                                          </p:val>
                                        </p:tav>
                                        <p:tav tm="100000">
                                          <p:val>
                                            <p:strVal val="ppt_h"/>
                                          </p:val>
                                        </p:tav>
                                      </p:tavLst>
                                    </p:anim>
                                    <p:set>
                                      <p:cBhvr>
                                        <p:cTn id="145" dur="1" fill="hold">
                                          <p:stCondLst>
                                            <p:cond delay="749"/>
                                          </p:stCondLst>
                                        </p:cTn>
                                        <p:tgtEl>
                                          <p:spTgt spid="39"/>
                                        </p:tgtEl>
                                        <p:attrNameLst>
                                          <p:attrName>style.visibility</p:attrName>
                                        </p:attrNameLst>
                                      </p:cBhvr>
                                      <p:to>
                                        <p:strVal val="hidden"/>
                                      </p:to>
                                    </p:set>
                                  </p:childTnLst>
                                </p:cTn>
                              </p:par>
                              <p:par>
                                <p:cTn id="146" presetID="2" presetClass="entr" presetSubtype="8" decel="100000" fill="hold" grpId="0" nodeType="withEffect">
                                  <p:stCondLst>
                                    <p:cond delay="1500"/>
                                  </p:stCondLst>
                                  <p:iterate type="lt">
                                    <p:tmPct val="10000"/>
                                  </p:iterate>
                                  <p:childTnLst>
                                    <p:set>
                                      <p:cBhvr>
                                        <p:cTn id="147" dur="1" fill="hold">
                                          <p:stCondLst>
                                            <p:cond delay="0"/>
                                          </p:stCondLst>
                                        </p:cTn>
                                        <p:tgtEl>
                                          <p:spTgt spid="60"/>
                                        </p:tgtEl>
                                        <p:attrNameLst>
                                          <p:attrName>style.visibility</p:attrName>
                                        </p:attrNameLst>
                                      </p:cBhvr>
                                      <p:to>
                                        <p:strVal val="visible"/>
                                      </p:to>
                                    </p:set>
                                    <p:anim calcmode="lin" valueType="num">
                                      <p:cBhvr additive="base">
                                        <p:cTn id="148" dur="500" fill="hold"/>
                                        <p:tgtEl>
                                          <p:spTgt spid="60"/>
                                        </p:tgtEl>
                                        <p:attrNameLst>
                                          <p:attrName>ppt_x</p:attrName>
                                        </p:attrNameLst>
                                      </p:cBhvr>
                                      <p:tavLst>
                                        <p:tav tm="0">
                                          <p:val>
                                            <p:strVal val="0-#ppt_w/2"/>
                                          </p:val>
                                        </p:tav>
                                        <p:tav tm="100000">
                                          <p:val>
                                            <p:strVal val="#ppt_x"/>
                                          </p:val>
                                        </p:tav>
                                      </p:tavLst>
                                    </p:anim>
                                    <p:anim calcmode="lin" valueType="num">
                                      <p:cBhvr additive="base">
                                        <p:cTn id="149" dur="500" fill="hold"/>
                                        <p:tgtEl>
                                          <p:spTgt spid="60"/>
                                        </p:tgtEl>
                                        <p:attrNameLst>
                                          <p:attrName>ppt_y</p:attrName>
                                        </p:attrNameLst>
                                      </p:cBhvr>
                                      <p:tavLst>
                                        <p:tav tm="0">
                                          <p:val>
                                            <p:strVal val="#ppt_y"/>
                                          </p:val>
                                        </p:tav>
                                        <p:tav tm="100000">
                                          <p:val>
                                            <p:strVal val="#ppt_y"/>
                                          </p:val>
                                        </p:tav>
                                      </p:tavLst>
                                    </p:anim>
                                  </p:childTnLst>
                                </p:cTn>
                              </p:par>
                              <p:par>
                                <p:cTn id="150" presetID="2" presetClass="entr" presetSubtype="2" decel="100000" fill="hold" grpId="0" nodeType="withEffect">
                                  <p:stCondLst>
                                    <p:cond delay="1500"/>
                                  </p:stCondLst>
                                  <p:iterate type="wd">
                                    <p:tmPct val="10000"/>
                                  </p:iterate>
                                  <p:childTnLst>
                                    <p:set>
                                      <p:cBhvr>
                                        <p:cTn id="151" dur="1" fill="hold">
                                          <p:stCondLst>
                                            <p:cond delay="0"/>
                                          </p:stCondLst>
                                        </p:cTn>
                                        <p:tgtEl>
                                          <p:spTgt spid="61">
                                            <p:txEl>
                                              <p:pRg st="0" end="0"/>
                                            </p:txEl>
                                          </p:spTgt>
                                        </p:tgtEl>
                                        <p:attrNameLst>
                                          <p:attrName>style.visibility</p:attrName>
                                        </p:attrNameLst>
                                      </p:cBhvr>
                                      <p:to>
                                        <p:strVal val="visible"/>
                                      </p:to>
                                    </p:set>
                                    <p:anim calcmode="lin" valueType="num">
                                      <p:cBhvr additive="base">
                                        <p:cTn id="152" dur="750" fill="hold"/>
                                        <p:tgtEl>
                                          <p:spTgt spid="61">
                                            <p:txEl>
                                              <p:pRg st="0" end="0"/>
                                            </p:txEl>
                                          </p:spTgt>
                                        </p:tgtEl>
                                        <p:attrNameLst>
                                          <p:attrName>ppt_x</p:attrName>
                                        </p:attrNameLst>
                                      </p:cBhvr>
                                      <p:tavLst>
                                        <p:tav tm="0">
                                          <p:val>
                                            <p:strVal val="1+#ppt_w/2"/>
                                          </p:val>
                                        </p:tav>
                                        <p:tav tm="100000">
                                          <p:val>
                                            <p:strVal val="#ppt_x"/>
                                          </p:val>
                                        </p:tav>
                                      </p:tavLst>
                                    </p:anim>
                                    <p:anim calcmode="lin" valueType="num">
                                      <p:cBhvr additive="base">
                                        <p:cTn id="153" dur="750" fill="hold"/>
                                        <p:tgtEl>
                                          <p:spTgt spid="61">
                                            <p:txEl>
                                              <p:pRg st="0" end="0"/>
                                            </p:txEl>
                                          </p:spTgt>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68"/>
                                        </p:tgtEl>
                                        <p:attrNameLst>
                                          <p:attrName>style.visibility</p:attrName>
                                        </p:attrNameLst>
                                      </p:cBhvr>
                                      <p:to>
                                        <p:strVal val="visible"/>
                                      </p:to>
                                    </p:set>
                                    <p:anim calcmode="lin" valueType="num">
                                      <p:cBhvr additive="base">
                                        <p:cTn id="156" dur="750" fill="hold"/>
                                        <p:tgtEl>
                                          <p:spTgt spid="68"/>
                                        </p:tgtEl>
                                        <p:attrNameLst>
                                          <p:attrName>ppt_x</p:attrName>
                                        </p:attrNameLst>
                                      </p:cBhvr>
                                      <p:tavLst>
                                        <p:tav tm="0">
                                          <p:val>
                                            <p:strVal val="#ppt_x"/>
                                          </p:val>
                                        </p:tav>
                                        <p:tav tm="100000">
                                          <p:val>
                                            <p:strVal val="#ppt_x"/>
                                          </p:val>
                                        </p:tav>
                                      </p:tavLst>
                                    </p:anim>
                                    <p:anim calcmode="lin" valueType="num">
                                      <p:cBhvr additive="base">
                                        <p:cTn id="157" dur="750" fill="hold"/>
                                        <p:tgtEl>
                                          <p:spTgt spid="68"/>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69"/>
                                        </p:tgtEl>
                                        <p:attrNameLst>
                                          <p:attrName>style.visibility</p:attrName>
                                        </p:attrNameLst>
                                      </p:cBhvr>
                                      <p:to>
                                        <p:strVal val="visible"/>
                                      </p:to>
                                    </p:set>
                                    <p:anim calcmode="lin" valueType="num">
                                      <p:cBhvr additive="base">
                                        <p:cTn id="160" dur="750" fill="hold"/>
                                        <p:tgtEl>
                                          <p:spTgt spid="69"/>
                                        </p:tgtEl>
                                        <p:attrNameLst>
                                          <p:attrName>ppt_x</p:attrName>
                                        </p:attrNameLst>
                                      </p:cBhvr>
                                      <p:tavLst>
                                        <p:tav tm="0">
                                          <p:val>
                                            <p:strVal val="#ppt_x"/>
                                          </p:val>
                                        </p:tav>
                                        <p:tav tm="100000">
                                          <p:val>
                                            <p:strVal val="#ppt_x"/>
                                          </p:val>
                                        </p:tav>
                                      </p:tavLst>
                                    </p:anim>
                                    <p:anim calcmode="lin" valueType="num">
                                      <p:cBhvr additive="base">
                                        <p:cTn id="161" dur="750" fill="hold"/>
                                        <p:tgtEl>
                                          <p:spTgt spid="69"/>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70"/>
                                        </p:tgtEl>
                                        <p:attrNameLst>
                                          <p:attrName>style.visibility</p:attrName>
                                        </p:attrNameLst>
                                      </p:cBhvr>
                                      <p:to>
                                        <p:strVal val="visible"/>
                                      </p:to>
                                    </p:set>
                                    <p:anim calcmode="lin" valueType="num">
                                      <p:cBhvr additive="base">
                                        <p:cTn id="164" dur="750" fill="hold"/>
                                        <p:tgtEl>
                                          <p:spTgt spid="70"/>
                                        </p:tgtEl>
                                        <p:attrNameLst>
                                          <p:attrName>ppt_x</p:attrName>
                                        </p:attrNameLst>
                                      </p:cBhvr>
                                      <p:tavLst>
                                        <p:tav tm="0">
                                          <p:val>
                                            <p:strVal val="#ppt_x"/>
                                          </p:val>
                                        </p:tav>
                                        <p:tav tm="100000">
                                          <p:val>
                                            <p:strVal val="#ppt_x"/>
                                          </p:val>
                                        </p:tav>
                                      </p:tavLst>
                                    </p:anim>
                                    <p:anim calcmode="lin" valueType="num">
                                      <p:cBhvr additive="base">
                                        <p:cTn id="165" dur="750" fill="hold"/>
                                        <p:tgtEl>
                                          <p:spTgt spid="70"/>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71"/>
                                        </p:tgtEl>
                                        <p:attrNameLst>
                                          <p:attrName>style.visibility</p:attrName>
                                        </p:attrNameLst>
                                      </p:cBhvr>
                                      <p:to>
                                        <p:strVal val="visible"/>
                                      </p:to>
                                    </p:set>
                                    <p:anim calcmode="lin" valueType="num">
                                      <p:cBhvr additive="base">
                                        <p:cTn id="168" dur="750" fill="hold"/>
                                        <p:tgtEl>
                                          <p:spTgt spid="71"/>
                                        </p:tgtEl>
                                        <p:attrNameLst>
                                          <p:attrName>ppt_x</p:attrName>
                                        </p:attrNameLst>
                                      </p:cBhvr>
                                      <p:tavLst>
                                        <p:tav tm="0">
                                          <p:val>
                                            <p:strVal val="#ppt_x"/>
                                          </p:val>
                                        </p:tav>
                                        <p:tav tm="100000">
                                          <p:val>
                                            <p:strVal val="#ppt_x"/>
                                          </p:val>
                                        </p:tav>
                                      </p:tavLst>
                                    </p:anim>
                                    <p:anim calcmode="lin" valueType="num">
                                      <p:cBhvr additive="base">
                                        <p:cTn id="169" dur="750" fill="hold"/>
                                        <p:tgtEl>
                                          <p:spTgt spid="71"/>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68"/>
                                        </p:tgtEl>
                                        <p:attrNameLst>
                                          <p:attrName>style.visibility</p:attrName>
                                        </p:attrNameLst>
                                      </p:cBhvr>
                                      <p:to>
                                        <p:strVal val="visible"/>
                                      </p:to>
                                    </p:set>
                                    <p:animEffect transition="in" filter="fade">
                                      <p:cBhvr>
                                        <p:cTn id="172" dur="750"/>
                                        <p:tgtEl>
                                          <p:spTgt spid="68"/>
                                        </p:tgtEl>
                                      </p:cBhvr>
                                    </p:animEffect>
                                    <p:anim calcmode="lin" valueType="num">
                                      <p:cBhvr>
                                        <p:cTn id="173" dur="750" fill="hold"/>
                                        <p:tgtEl>
                                          <p:spTgt spid="68"/>
                                        </p:tgtEl>
                                        <p:attrNameLst>
                                          <p:attrName>ppt_w</p:attrName>
                                        </p:attrNameLst>
                                      </p:cBhvr>
                                      <p:tavLst>
                                        <p:tav tm="0" fmla="#ppt_w*sin(2.5*pi*$)">
                                          <p:val>
                                            <p:fltVal val="0"/>
                                          </p:val>
                                        </p:tav>
                                        <p:tav tm="100000">
                                          <p:val>
                                            <p:fltVal val="1"/>
                                          </p:val>
                                        </p:tav>
                                      </p:tavLst>
                                    </p:anim>
                                    <p:anim calcmode="lin" valueType="num">
                                      <p:cBhvr>
                                        <p:cTn id="174" dur="750" fill="hold"/>
                                        <p:tgtEl>
                                          <p:spTgt spid="68"/>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69"/>
                                        </p:tgtEl>
                                        <p:attrNameLst>
                                          <p:attrName>style.visibility</p:attrName>
                                        </p:attrNameLst>
                                      </p:cBhvr>
                                      <p:to>
                                        <p:strVal val="visible"/>
                                      </p:to>
                                    </p:set>
                                    <p:animEffect transition="in" filter="fade">
                                      <p:cBhvr>
                                        <p:cTn id="177" dur="750"/>
                                        <p:tgtEl>
                                          <p:spTgt spid="69"/>
                                        </p:tgtEl>
                                      </p:cBhvr>
                                    </p:animEffect>
                                    <p:anim calcmode="lin" valueType="num">
                                      <p:cBhvr>
                                        <p:cTn id="178" dur="750" fill="hold"/>
                                        <p:tgtEl>
                                          <p:spTgt spid="69"/>
                                        </p:tgtEl>
                                        <p:attrNameLst>
                                          <p:attrName>ppt_w</p:attrName>
                                        </p:attrNameLst>
                                      </p:cBhvr>
                                      <p:tavLst>
                                        <p:tav tm="0" fmla="#ppt_w*sin(2.5*pi*$)">
                                          <p:val>
                                            <p:fltVal val="0"/>
                                          </p:val>
                                        </p:tav>
                                        <p:tav tm="100000">
                                          <p:val>
                                            <p:fltVal val="1"/>
                                          </p:val>
                                        </p:tav>
                                      </p:tavLst>
                                    </p:anim>
                                    <p:anim calcmode="lin" valueType="num">
                                      <p:cBhvr>
                                        <p:cTn id="179" dur="750" fill="hold"/>
                                        <p:tgtEl>
                                          <p:spTgt spid="69"/>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70"/>
                                        </p:tgtEl>
                                        <p:attrNameLst>
                                          <p:attrName>style.visibility</p:attrName>
                                        </p:attrNameLst>
                                      </p:cBhvr>
                                      <p:to>
                                        <p:strVal val="visible"/>
                                      </p:to>
                                    </p:set>
                                    <p:animEffect transition="in" filter="fade">
                                      <p:cBhvr>
                                        <p:cTn id="182" dur="750"/>
                                        <p:tgtEl>
                                          <p:spTgt spid="70"/>
                                        </p:tgtEl>
                                      </p:cBhvr>
                                    </p:animEffect>
                                    <p:anim calcmode="lin" valueType="num">
                                      <p:cBhvr>
                                        <p:cTn id="183" dur="750" fill="hold"/>
                                        <p:tgtEl>
                                          <p:spTgt spid="70"/>
                                        </p:tgtEl>
                                        <p:attrNameLst>
                                          <p:attrName>ppt_w</p:attrName>
                                        </p:attrNameLst>
                                      </p:cBhvr>
                                      <p:tavLst>
                                        <p:tav tm="0" fmla="#ppt_w*sin(2.5*pi*$)">
                                          <p:val>
                                            <p:fltVal val="0"/>
                                          </p:val>
                                        </p:tav>
                                        <p:tav tm="100000">
                                          <p:val>
                                            <p:fltVal val="1"/>
                                          </p:val>
                                        </p:tav>
                                      </p:tavLst>
                                    </p:anim>
                                    <p:anim calcmode="lin" valueType="num">
                                      <p:cBhvr>
                                        <p:cTn id="184" dur="750" fill="hold"/>
                                        <p:tgtEl>
                                          <p:spTgt spid="70"/>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71"/>
                                        </p:tgtEl>
                                        <p:attrNameLst>
                                          <p:attrName>style.visibility</p:attrName>
                                        </p:attrNameLst>
                                      </p:cBhvr>
                                      <p:to>
                                        <p:strVal val="visible"/>
                                      </p:to>
                                    </p:set>
                                    <p:animEffect transition="in" filter="fade">
                                      <p:cBhvr>
                                        <p:cTn id="187" dur="750"/>
                                        <p:tgtEl>
                                          <p:spTgt spid="71"/>
                                        </p:tgtEl>
                                      </p:cBhvr>
                                    </p:animEffect>
                                    <p:anim calcmode="lin" valueType="num">
                                      <p:cBhvr>
                                        <p:cTn id="188" dur="750" fill="hold"/>
                                        <p:tgtEl>
                                          <p:spTgt spid="71"/>
                                        </p:tgtEl>
                                        <p:attrNameLst>
                                          <p:attrName>ppt_w</p:attrName>
                                        </p:attrNameLst>
                                      </p:cBhvr>
                                      <p:tavLst>
                                        <p:tav tm="0" fmla="#ppt_w*sin(2.5*pi*$)">
                                          <p:val>
                                            <p:fltVal val="0"/>
                                          </p:val>
                                        </p:tav>
                                        <p:tav tm="100000">
                                          <p:val>
                                            <p:fltVal val="1"/>
                                          </p:val>
                                        </p:tav>
                                      </p:tavLst>
                                    </p:anim>
                                    <p:anim calcmode="lin" valueType="num">
                                      <p:cBhvr>
                                        <p:cTn id="189" dur="750" fill="hold"/>
                                        <p:tgtEl>
                                          <p:spTgt spid="7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60" grpId="0"/>
      <p:bldP spid="61"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1+#ppt_w/2"/>
                          </p:val>
                        </p:tav>
                        <p:tav tm="100000">
                          <p:val>
                            <p:strVal val="#ppt_x"/>
                          </p:val>
                        </p:tav>
                      </p:tavLst>
                    </p:anim>
                    <p:anim calcmode="lin" valueType="num">
                      <p:cBhvr additive="base">
                        <p:cTn dur="750" fill="hold"/>
                        <p:tgtEl>
                          <p:spTgt spid="61"/>
                        </p:tgtEl>
                        <p:attrNameLst>
                          <p:attrName>ppt_y</p:attrName>
                        </p:attrNameLst>
                      </p:cBhvr>
                      <p:tavLst>
                        <p:tav tm="0">
                          <p:val>
                            <p:strVal val="#ppt_y"/>
                          </p:val>
                        </p:tav>
                        <p:tav tm="100000">
                          <p:val>
                            <p:strVal val="#ppt_y"/>
                          </p:val>
                        </p:tav>
                      </p:tavLst>
                    </p:anim>
                  </p:childTnLst>
                </p:cTn>
              </p:par>
            </p:tnLst>
          </p:tmpl>
        </p:tmplLst>
      </p:bldP>
      <p:bldP spid="68" grpId="0" animBg="1"/>
      <p:bldP spid="68" grpId="1" animBg="1"/>
      <p:bldP spid="69" grpId="0" animBg="1"/>
      <p:bldP spid="69" grpId="1" animBg="1"/>
      <p:bldP spid="70" grpId="0" animBg="1"/>
      <p:bldP spid="70" grpId="1" animBg="1"/>
      <p:bldP spid="71" grpId="0" animBg="1"/>
      <p:bldP spid="71"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ottom"/>
          <p:cNvSpPr/>
          <p:nvPr/>
        </p:nvSpPr>
        <p:spPr>
          <a:xfrm>
            <a:off x="1" y="5414211"/>
            <a:ext cx="12192000" cy="144379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top"/>
          <p:cNvSpPr/>
          <p:nvPr/>
        </p:nvSpPr>
        <p:spPr>
          <a:xfrm>
            <a:off x="2130905" y="0"/>
            <a:ext cx="10061095" cy="1171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title"/>
          <p:cNvSpPr txBox="1">
            <a:spLocks/>
          </p:cNvSpPr>
          <p:nvPr/>
        </p:nvSpPr>
        <p:spPr>
          <a:xfrm>
            <a:off x="1970485" y="-54442"/>
            <a:ext cx="12502057" cy="1048245"/>
          </a:xfrm>
          <a:prstGeom prst="rect">
            <a:avLst/>
          </a:prstGeom>
        </p:spPr>
        <p:txBody>
          <a:bodyPr vert="horz" lIns="163275" tIns="81638" rIns="163275" bIns="8163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b="1" dirty="0">
                <a:solidFill>
                  <a:srgbClr val="002060"/>
                </a:solidFill>
              </a:rPr>
              <a:t>Light-Emitting Diode (LED)</a:t>
            </a:r>
            <a:endParaRPr kumimoji="1" lang="ja-JP" altLang="en-US" b="1" dirty="0">
              <a:solidFill>
                <a:srgbClr val="002060"/>
              </a:solidFill>
            </a:endParaRPr>
          </a:p>
        </p:txBody>
      </p:sp>
      <p:sp>
        <p:nvSpPr>
          <p:cNvPr id="5" name="gif"/>
          <p:cNvSpPr txBox="1">
            <a:spLocks/>
          </p:cNvSpPr>
          <p:nvPr/>
        </p:nvSpPr>
        <p:spPr>
          <a:xfrm>
            <a:off x="427266" y="1179962"/>
            <a:ext cx="7435356" cy="4188908"/>
          </a:xfrm>
          <a:prstGeom prst="rect">
            <a:avLst/>
          </a:prstGeom>
          <a:blipFill dpi="0" rotWithShape="1">
            <a:blip r:embed="rId2"/>
            <a:srcRect/>
            <a:stretch>
              <a:fillRect l="-7443" t="-22526" r="-103729" b="-180901"/>
            </a:stretch>
          </a:blipFill>
        </p:spPr>
        <p:txBody>
          <a:bodyPr vert="horz" lIns="91440" tIns="45720" rIns="91440" bIns="45720" rtlCol="0" anchor="ctr">
            <a:normAutofit/>
          </a:bodyP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1" lang="ja-JP" altLang="en-US" dirty="0"/>
          </a:p>
        </p:txBody>
      </p:sp>
      <p:sp>
        <p:nvSpPr>
          <p:cNvPr id="6" name="top2"/>
          <p:cNvSpPr/>
          <p:nvPr/>
        </p:nvSpPr>
        <p:spPr>
          <a:xfrm>
            <a:off x="427266" y="808496"/>
            <a:ext cx="7435583" cy="42442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bottom2"/>
          <p:cNvSpPr/>
          <p:nvPr/>
        </p:nvSpPr>
        <p:spPr>
          <a:xfrm>
            <a:off x="412981" y="5368870"/>
            <a:ext cx="7435546" cy="55324"/>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3c"/>
          <p:cNvGrpSpPr/>
          <p:nvPr/>
        </p:nvGrpSpPr>
        <p:grpSpPr>
          <a:xfrm>
            <a:off x="515362" y="942888"/>
            <a:ext cx="473024" cy="124480"/>
            <a:chOff x="2524125" y="1614487"/>
            <a:chExt cx="542925" cy="142875"/>
          </a:xfrm>
        </p:grpSpPr>
        <p:sp>
          <p:nvSpPr>
            <p:cNvPr id="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3l"/>
          <p:cNvGrpSpPr/>
          <p:nvPr/>
        </p:nvGrpSpPr>
        <p:grpSpPr>
          <a:xfrm>
            <a:off x="7598079" y="922142"/>
            <a:ext cx="174273" cy="165973"/>
            <a:chOff x="7781924" y="1704975"/>
            <a:chExt cx="200026" cy="190500"/>
          </a:xfrm>
          <a:solidFill>
            <a:schemeClr val="tx1">
              <a:lumMod val="50000"/>
              <a:lumOff val="50000"/>
            </a:schemeClr>
          </a:solidFill>
        </p:grpSpPr>
        <p:sp>
          <p:nvSpPr>
            <p:cNvPr id="1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shadow"/>
          <p:cNvSpPr/>
          <p:nvPr/>
        </p:nvSpPr>
        <p:spPr>
          <a:xfrm rot="2700000">
            <a:off x="1803882" y="2114950"/>
            <a:ext cx="11133079" cy="8383484"/>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l2"/>
          <p:cNvSpPr/>
          <p:nvPr/>
        </p:nvSpPr>
        <p:spPr>
          <a:xfrm>
            <a:off x="9265708" y="6674427"/>
            <a:ext cx="2823165" cy="627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1"/>
          <p:cNvSpPr txBox="1">
            <a:spLocks/>
          </p:cNvSpPr>
          <p:nvPr/>
        </p:nvSpPr>
        <p:spPr>
          <a:xfrm>
            <a:off x="7862623" y="599023"/>
            <a:ext cx="4329377" cy="130215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0" i="0" u="none" kern="1200" baseline="0">
                <a:solidFill>
                  <a:schemeClr val="tx2"/>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a:t>A </a:t>
            </a:r>
            <a:r>
              <a:rPr lang="en-US" dirty="0" smtClean="0"/>
              <a:t>LED is </a:t>
            </a:r>
            <a:r>
              <a:rPr lang="en-US" dirty="0"/>
              <a:t>a two-lead semiconductor light source. It is a p-n junction diode that emits light when activated.</a:t>
            </a:r>
          </a:p>
        </p:txBody>
      </p:sp>
      <p:sp>
        <p:nvSpPr>
          <p:cNvPr id="19" name="2"/>
          <p:cNvSpPr txBox="1">
            <a:spLocks/>
          </p:cNvSpPr>
          <p:nvPr/>
        </p:nvSpPr>
        <p:spPr>
          <a:xfrm>
            <a:off x="7891860" y="1810210"/>
            <a:ext cx="4270902" cy="857025"/>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0" i="0" u="none" kern="1200" baseline="0">
                <a:solidFill>
                  <a:schemeClr val="tx2"/>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dirty="0"/>
              <a:t>When a suitable current is applied to the leads,[electrons are able to recombine with electron holes within the device, releasing energy in the form of photons.</a:t>
            </a:r>
          </a:p>
        </p:txBody>
      </p:sp>
      <p:sp>
        <p:nvSpPr>
          <p:cNvPr id="20" name="c1"/>
          <p:cNvSpPr/>
          <p:nvPr/>
        </p:nvSpPr>
        <p:spPr>
          <a:xfrm>
            <a:off x="2119349" y="1229655"/>
            <a:ext cx="501895" cy="5018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c2"/>
          <p:cNvSpPr/>
          <p:nvPr/>
        </p:nvSpPr>
        <p:spPr>
          <a:xfrm>
            <a:off x="0" y="1"/>
            <a:ext cx="1192001" cy="890334"/>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c3"/>
          <p:cNvSpPr/>
          <p:nvPr/>
        </p:nvSpPr>
        <p:spPr>
          <a:xfrm>
            <a:off x="1567676" y="251843"/>
            <a:ext cx="690106" cy="6901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c4"/>
          <p:cNvSpPr/>
          <p:nvPr/>
        </p:nvSpPr>
        <p:spPr>
          <a:xfrm>
            <a:off x="908309" y="943985"/>
            <a:ext cx="865014" cy="8650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c5"/>
          <p:cNvSpPr/>
          <p:nvPr/>
        </p:nvSpPr>
        <p:spPr>
          <a:xfrm>
            <a:off x="10545223" y="5603702"/>
            <a:ext cx="378426" cy="37842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c6"/>
          <p:cNvSpPr/>
          <p:nvPr/>
        </p:nvSpPr>
        <p:spPr>
          <a:xfrm>
            <a:off x="11247883" y="5619928"/>
            <a:ext cx="941054" cy="9410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c7"/>
          <p:cNvSpPr/>
          <p:nvPr/>
        </p:nvSpPr>
        <p:spPr>
          <a:xfrm>
            <a:off x="10339821" y="6173641"/>
            <a:ext cx="627369" cy="507728"/>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2"/>
          <p:cNvSpPr txBox="1">
            <a:spLocks/>
          </p:cNvSpPr>
          <p:nvPr/>
        </p:nvSpPr>
        <p:spPr>
          <a:xfrm>
            <a:off x="7905631" y="3094808"/>
            <a:ext cx="4270902" cy="857025"/>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0" i="0" u="none" kern="1200" baseline="0">
                <a:solidFill>
                  <a:schemeClr val="tx2"/>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dirty="0"/>
              <a:t>This effect is called electroluminescence, and the color of the light (corresponding to the energy of the photon) is determined by the energy </a:t>
            </a:r>
            <a:r>
              <a:rPr lang="en-US" dirty="0" err="1"/>
              <a:t>bandgap</a:t>
            </a:r>
            <a:r>
              <a:rPr lang="en-US" dirty="0"/>
              <a:t> of the semiconductor.</a:t>
            </a:r>
          </a:p>
        </p:txBody>
      </p:sp>
      <p:sp>
        <p:nvSpPr>
          <p:cNvPr id="28" name="2"/>
          <p:cNvSpPr txBox="1">
            <a:spLocks/>
          </p:cNvSpPr>
          <p:nvPr/>
        </p:nvSpPr>
        <p:spPr>
          <a:xfrm>
            <a:off x="7891860" y="4314834"/>
            <a:ext cx="4270902" cy="857025"/>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0" i="0" u="none" kern="1200" baseline="0">
                <a:solidFill>
                  <a:schemeClr val="tx2"/>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dirty="0"/>
              <a:t>LEDs are typically small (less than 1 mm2) and integrated optical components may be used to shape the radiation pattern.</a:t>
            </a:r>
          </a:p>
        </p:txBody>
      </p:sp>
    </p:spTree>
    <p:extLst>
      <p:ext uri="{BB962C8B-B14F-4D97-AF65-F5344CB8AC3E}">
        <p14:creationId xmlns:p14="http://schemas.microsoft.com/office/powerpoint/2010/main" val="177285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300"/>
                                        <p:tgtEl>
                                          <p:spTgt spid="21"/>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additive="base">
                                        <p:cTn id="10" dur="300" fill="hold"/>
                                        <p:tgtEl>
                                          <p:spTgt spid="21"/>
                                        </p:tgtEl>
                                        <p:attrNameLst>
                                          <p:attrName>ppt_x</p:attrName>
                                        </p:attrNameLst>
                                      </p:cBhvr>
                                      <p:tavLst>
                                        <p:tav tm="0">
                                          <p:val>
                                            <p:strVal val="0-#ppt_w/2"/>
                                          </p:val>
                                        </p:tav>
                                        <p:tav tm="100000">
                                          <p:val>
                                            <p:strVal val="#ppt_x"/>
                                          </p:val>
                                        </p:tav>
                                      </p:tavLst>
                                    </p:anim>
                                    <p:anim calcmode="lin" valueType="num">
                                      <p:cBhvr additive="base">
                                        <p:cTn id="11" dur="300" fill="hold"/>
                                        <p:tgtEl>
                                          <p:spTgt spid="21"/>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300"/>
                                        <p:tgtEl>
                                          <p:spTgt spid="22"/>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300" fill="hold"/>
                                        <p:tgtEl>
                                          <p:spTgt spid="22"/>
                                        </p:tgtEl>
                                        <p:attrNameLst>
                                          <p:attrName>ppt_x</p:attrName>
                                        </p:attrNameLst>
                                      </p:cBhvr>
                                      <p:tavLst>
                                        <p:tav tm="0">
                                          <p:val>
                                            <p:strVal val="0-#ppt_w/2"/>
                                          </p:val>
                                        </p:tav>
                                        <p:tav tm="100000">
                                          <p:val>
                                            <p:strVal val="#ppt_x"/>
                                          </p:val>
                                        </p:tav>
                                      </p:tavLst>
                                    </p:anim>
                                    <p:anim calcmode="lin" valueType="num">
                                      <p:cBhvr additive="base">
                                        <p:cTn id="18" dur="300" fill="hold"/>
                                        <p:tgtEl>
                                          <p:spTgt spid="22"/>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300"/>
                                        <p:tgtEl>
                                          <p:spTgt spid="23"/>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300" fill="hold"/>
                                        <p:tgtEl>
                                          <p:spTgt spid="23"/>
                                        </p:tgtEl>
                                        <p:attrNameLst>
                                          <p:attrName>ppt_x</p:attrName>
                                        </p:attrNameLst>
                                      </p:cBhvr>
                                      <p:tavLst>
                                        <p:tav tm="0">
                                          <p:val>
                                            <p:strVal val="0-#ppt_w/2"/>
                                          </p:val>
                                        </p:tav>
                                        <p:tav tm="100000">
                                          <p:val>
                                            <p:strVal val="#ppt_x"/>
                                          </p:val>
                                        </p:tav>
                                      </p:tavLst>
                                    </p:anim>
                                    <p:anim calcmode="lin" valueType="num">
                                      <p:cBhvr additive="base">
                                        <p:cTn id="25" dur="300" fill="hold"/>
                                        <p:tgtEl>
                                          <p:spTgt spid="23"/>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300"/>
                                        <p:tgtEl>
                                          <p:spTgt spid="20"/>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300" fill="hold"/>
                                        <p:tgtEl>
                                          <p:spTgt spid="20"/>
                                        </p:tgtEl>
                                        <p:attrNameLst>
                                          <p:attrName>ppt_x</p:attrName>
                                        </p:attrNameLst>
                                      </p:cBhvr>
                                      <p:tavLst>
                                        <p:tav tm="0">
                                          <p:val>
                                            <p:strVal val="0-#ppt_w/2"/>
                                          </p:val>
                                        </p:tav>
                                        <p:tav tm="100000">
                                          <p:val>
                                            <p:strVal val="#ppt_x"/>
                                          </p:val>
                                        </p:tav>
                                      </p:tavLst>
                                    </p:anim>
                                    <p:anim calcmode="lin" valueType="num">
                                      <p:cBhvr additive="base">
                                        <p:cTn id="32" dur="300" fill="hold"/>
                                        <p:tgtEl>
                                          <p:spTgt spid="20"/>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300"/>
                                        <p:tgtEl>
                                          <p:spTgt spid="25"/>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300" fill="hold"/>
                                        <p:tgtEl>
                                          <p:spTgt spid="25"/>
                                        </p:tgtEl>
                                        <p:attrNameLst>
                                          <p:attrName>ppt_x</p:attrName>
                                        </p:attrNameLst>
                                      </p:cBhvr>
                                      <p:tavLst>
                                        <p:tav tm="0">
                                          <p:val>
                                            <p:strVal val="1+#ppt_w/2"/>
                                          </p:val>
                                        </p:tav>
                                        <p:tav tm="100000">
                                          <p:val>
                                            <p:strVal val="#ppt_x"/>
                                          </p:val>
                                        </p:tav>
                                      </p:tavLst>
                                    </p:anim>
                                    <p:anim calcmode="lin" valueType="num">
                                      <p:cBhvr additive="base">
                                        <p:cTn id="39" dur="300" fill="hold"/>
                                        <p:tgtEl>
                                          <p:spTgt spid="25"/>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300"/>
                                        <p:tgtEl>
                                          <p:spTgt spid="26"/>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300" fill="hold"/>
                                        <p:tgtEl>
                                          <p:spTgt spid="26"/>
                                        </p:tgtEl>
                                        <p:attrNameLst>
                                          <p:attrName>ppt_x</p:attrName>
                                        </p:attrNameLst>
                                      </p:cBhvr>
                                      <p:tavLst>
                                        <p:tav tm="0">
                                          <p:val>
                                            <p:strVal val="1+#ppt_w/2"/>
                                          </p:val>
                                        </p:tav>
                                        <p:tav tm="100000">
                                          <p:val>
                                            <p:strVal val="#ppt_x"/>
                                          </p:val>
                                        </p:tav>
                                      </p:tavLst>
                                    </p:anim>
                                    <p:anim calcmode="lin" valueType="num">
                                      <p:cBhvr additive="base">
                                        <p:cTn id="46" dur="300" fill="hold"/>
                                        <p:tgtEl>
                                          <p:spTgt spid="26"/>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300"/>
                                        <p:tgtEl>
                                          <p:spTgt spid="24"/>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300" fill="hold"/>
                                        <p:tgtEl>
                                          <p:spTgt spid="24"/>
                                        </p:tgtEl>
                                        <p:attrNameLst>
                                          <p:attrName>ppt_x</p:attrName>
                                        </p:attrNameLst>
                                      </p:cBhvr>
                                      <p:tavLst>
                                        <p:tav tm="0">
                                          <p:val>
                                            <p:strVal val="1+#ppt_w/2"/>
                                          </p:val>
                                        </p:tav>
                                        <p:tav tm="100000">
                                          <p:val>
                                            <p:strVal val="#ppt_x"/>
                                          </p:val>
                                        </p:tav>
                                      </p:tavLst>
                                    </p:anim>
                                    <p:anim calcmode="lin" valueType="num">
                                      <p:cBhvr additive="base">
                                        <p:cTn id="53" dur="300" fill="hold"/>
                                        <p:tgtEl>
                                          <p:spTgt spid="24"/>
                                        </p:tgtEl>
                                        <p:attrNameLst>
                                          <p:attrName>ppt_y</p:attrName>
                                        </p:attrNameLst>
                                      </p:cBhvr>
                                      <p:tavLst>
                                        <p:tav tm="0">
                                          <p:val>
                                            <p:strVal val="1+#ppt_h/2"/>
                                          </p:val>
                                        </p:tav>
                                        <p:tav tm="100000">
                                          <p:val>
                                            <p:strVal val="#ppt_y"/>
                                          </p:val>
                                        </p:tav>
                                      </p:tavLst>
                                    </p:anim>
                                  </p:childTnLst>
                                </p:cTn>
                              </p:par>
                              <p:par>
                                <p:cTn id="54" presetID="2" presetClass="entr" presetSubtype="1" decel="100000" fill="hold" grpId="0" nodeType="withEffect">
                                  <p:stCondLst>
                                    <p:cond delay="125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400" fill="hold"/>
                                        <p:tgtEl>
                                          <p:spTgt spid="4"/>
                                        </p:tgtEl>
                                        <p:attrNameLst>
                                          <p:attrName>ppt_x</p:attrName>
                                        </p:attrNameLst>
                                      </p:cBhvr>
                                      <p:tavLst>
                                        <p:tav tm="0">
                                          <p:val>
                                            <p:strVal val="#ppt_x"/>
                                          </p:val>
                                        </p:tav>
                                        <p:tav tm="100000">
                                          <p:val>
                                            <p:strVal val="#ppt_x"/>
                                          </p:val>
                                        </p:tav>
                                      </p:tavLst>
                                    </p:anim>
                                    <p:anim calcmode="lin" valueType="num">
                                      <p:cBhvr additive="base">
                                        <p:cTn id="57" dur="400" fill="hold"/>
                                        <p:tgtEl>
                                          <p:spTgt spid="4"/>
                                        </p:tgtEl>
                                        <p:attrNameLst>
                                          <p:attrName>ppt_y</p:attrName>
                                        </p:attrNameLst>
                                      </p:cBhvr>
                                      <p:tavLst>
                                        <p:tav tm="0">
                                          <p:val>
                                            <p:strVal val="0-#ppt_h/2"/>
                                          </p:val>
                                        </p:tav>
                                        <p:tav tm="100000">
                                          <p:val>
                                            <p:strVal val="#ppt_y"/>
                                          </p:val>
                                        </p:tav>
                                      </p:tavLst>
                                    </p:anim>
                                  </p:childTnLst>
                                </p:cTn>
                              </p:par>
                            </p:childTnLst>
                          </p:cTn>
                        </p:par>
                        <p:par>
                          <p:cTn id="58" fill="hold">
                            <p:stCondLst>
                              <p:cond delay="1650"/>
                            </p:stCondLst>
                            <p:childTnLst>
                              <p:par>
                                <p:cTn id="59" presetID="16" presetClass="entr" presetSubtype="37" fill="hold" grpId="0" nodeType="after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barn(outVertical)">
                                      <p:cBhvr>
                                        <p:cTn id="61" dur="400"/>
                                        <p:tgtEl>
                                          <p:spTgt spid="2"/>
                                        </p:tgtEl>
                                      </p:cBhvr>
                                    </p:animEffect>
                                  </p:childTnLst>
                                </p:cTn>
                              </p:par>
                            </p:childTnLst>
                          </p:cTn>
                        </p:par>
                        <p:par>
                          <p:cTn id="62" fill="hold">
                            <p:stCondLst>
                              <p:cond delay="2050"/>
                            </p:stCondLst>
                            <p:childTnLst>
                              <p:par>
                                <p:cTn id="63" presetID="2" presetClass="entr" presetSubtype="4" decel="100000" fill="hold" grpId="0" nodeType="after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700" fill="hold"/>
                                        <p:tgtEl>
                                          <p:spTgt spid="5"/>
                                        </p:tgtEl>
                                        <p:attrNameLst>
                                          <p:attrName>ppt_x</p:attrName>
                                        </p:attrNameLst>
                                      </p:cBhvr>
                                      <p:tavLst>
                                        <p:tav tm="0">
                                          <p:val>
                                            <p:strVal val="#ppt_x"/>
                                          </p:val>
                                        </p:tav>
                                        <p:tav tm="100000">
                                          <p:val>
                                            <p:strVal val="#ppt_x"/>
                                          </p:val>
                                        </p:tav>
                                      </p:tavLst>
                                    </p:anim>
                                    <p:anim calcmode="lin" valueType="num">
                                      <p:cBhvr additive="base">
                                        <p:cTn id="66" dur="700" fill="hold"/>
                                        <p:tgtEl>
                                          <p:spTgt spid="5"/>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700" fill="hold"/>
                                        <p:tgtEl>
                                          <p:spTgt spid="6"/>
                                        </p:tgtEl>
                                        <p:attrNameLst>
                                          <p:attrName>ppt_x</p:attrName>
                                        </p:attrNameLst>
                                      </p:cBhvr>
                                      <p:tavLst>
                                        <p:tav tm="0">
                                          <p:val>
                                            <p:strVal val="#ppt_x"/>
                                          </p:val>
                                        </p:tav>
                                        <p:tav tm="100000">
                                          <p:val>
                                            <p:strVal val="#ppt_x"/>
                                          </p:val>
                                        </p:tav>
                                      </p:tavLst>
                                    </p:anim>
                                    <p:anim calcmode="lin" valueType="num">
                                      <p:cBhvr additive="base">
                                        <p:cTn id="70" dur="700" fill="hold"/>
                                        <p:tgtEl>
                                          <p:spTgt spid="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700" fill="hold"/>
                                        <p:tgtEl>
                                          <p:spTgt spid="7"/>
                                        </p:tgtEl>
                                        <p:attrNameLst>
                                          <p:attrName>ppt_x</p:attrName>
                                        </p:attrNameLst>
                                      </p:cBhvr>
                                      <p:tavLst>
                                        <p:tav tm="0">
                                          <p:val>
                                            <p:strVal val="#ppt_x"/>
                                          </p:val>
                                        </p:tav>
                                        <p:tav tm="100000">
                                          <p:val>
                                            <p:strVal val="#ppt_x"/>
                                          </p:val>
                                        </p:tav>
                                      </p:tavLst>
                                    </p:anim>
                                    <p:anim calcmode="lin" valueType="num">
                                      <p:cBhvr additive="base">
                                        <p:cTn id="74" dur="700" fill="hold"/>
                                        <p:tgtEl>
                                          <p:spTgt spid="7"/>
                                        </p:tgtEl>
                                        <p:attrNameLst>
                                          <p:attrName>ppt_y</p:attrName>
                                        </p:attrNameLst>
                                      </p:cBhvr>
                                      <p:tavLst>
                                        <p:tav tm="0">
                                          <p:val>
                                            <p:strVal val="1+#ppt_h/2"/>
                                          </p:val>
                                        </p:tav>
                                        <p:tav tm="100000">
                                          <p:val>
                                            <p:strVal val="#ppt_y"/>
                                          </p:val>
                                        </p:tav>
                                      </p:tavLst>
                                    </p:anim>
                                  </p:childTnLst>
                                </p:cTn>
                              </p:par>
                              <p:par>
                                <p:cTn id="75" presetID="2" presetClass="entr" presetSubtype="4" decel="10000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anim calcmode="lin" valueType="num">
                                      <p:cBhvr additive="base">
                                        <p:cTn id="77" dur="700" fill="hold"/>
                                        <p:tgtEl>
                                          <p:spTgt spid="8"/>
                                        </p:tgtEl>
                                        <p:attrNameLst>
                                          <p:attrName>ppt_x</p:attrName>
                                        </p:attrNameLst>
                                      </p:cBhvr>
                                      <p:tavLst>
                                        <p:tav tm="0">
                                          <p:val>
                                            <p:strVal val="#ppt_x"/>
                                          </p:val>
                                        </p:tav>
                                        <p:tav tm="100000">
                                          <p:val>
                                            <p:strVal val="#ppt_x"/>
                                          </p:val>
                                        </p:tav>
                                      </p:tavLst>
                                    </p:anim>
                                    <p:anim calcmode="lin" valueType="num">
                                      <p:cBhvr additive="base">
                                        <p:cTn id="78" dur="700" fill="hold"/>
                                        <p:tgtEl>
                                          <p:spTgt spid="8"/>
                                        </p:tgtEl>
                                        <p:attrNameLst>
                                          <p:attrName>ppt_y</p:attrName>
                                        </p:attrNameLst>
                                      </p:cBhvr>
                                      <p:tavLst>
                                        <p:tav tm="0">
                                          <p:val>
                                            <p:strVal val="1+#ppt_h/2"/>
                                          </p:val>
                                        </p:tav>
                                        <p:tav tm="100000">
                                          <p:val>
                                            <p:strVal val="#ppt_y"/>
                                          </p:val>
                                        </p:tav>
                                      </p:tavLst>
                                    </p:anim>
                                  </p:childTnLst>
                                </p:cTn>
                              </p:par>
                              <p:par>
                                <p:cTn id="79" presetID="2" presetClass="entr" presetSubtype="4" decel="100000" fill="hold" nodeType="withEffect">
                                  <p:stCondLst>
                                    <p:cond delay="0"/>
                                  </p:stCondLst>
                                  <p:childTnLst>
                                    <p:set>
                                      <p:cBhvr>
                                        <p:cTn id="80" dur="1" fill="hold">
                                          <p:stCondLst>
                                            <p:cond delay="0"/>
                                          </p:stCondLst>
                                        </p:cTn>
                                        <p:tgtEl>
                                          <p:spTgt spid="12"/>
                                        </p:tgtEl>
                                        <p:attrNameLst>
                                          <p:attrName>style.visibility</p:attrName>
                                        </p:attrNameLst>
                                      </p:cBhvr>
                                      <p:to>
                                        <p:strVal val="visible"/>
                                      </p:to>
                                    </p:set>
                                    <p:anim calcmode="lin" valueType="num">
                                      <p:cBhvr additive="base">
                                        <p:cTn id="81" dur="700" fill="hold"/>
                                        <p:tgtEl>
                                          <p:spTgt spid="12"/>
                                        </p:tgtEl>
                                        <p:attrNameLst>
                                          <p:attrName>ppt_x</p:attrName>
                                        </p:attrNameLst>
                                      </p:cBhvr>
                                      <p:tavLst>
                                        <p:tav tm="0">
                                          <p:val>
                                            <p:strVal val="#ppt_x"/>
                                          </p:val>
                                        </p:tav>
                                        <p:tav tm="100000">
                                          <p:val>
                                            <p:strVal val="#ppt_x"/>
                                          </p:val>
                                        </p:tav>
                                      </p:tavLst>
                                    </p:anim>
                                    <p:anim calcmode="lin" valueType="num">
                                      <p:cBhvr additive="base">
                                        <p:cTn id="82" dur="700" fill="hold"/>
                                        <p:tgtEl>
                                          <p:spTgt spid="12"/>
                                        </p:tgtEl>
                                        <p:attrNameLst>
                                          <p:attrName>ppt_y</p:attrName>
                                        </p:attrNameLst>
                                      </p:cBhvr>
                                      <p:tavLst>
                                        <p:tav tm="0">
                                          <p:val>
                                            <p:strVal val="1+#ppt_h/2"/>
                                          </p:val>
                                        </p:tav>
                                        <p:tav tm="100000">
                                          <p:val>
                                            <p:strVal val="#ppt_y"/>
                                          </p:val>
                                        </p:tav>
                                      </p:tavLst>
                                    </p:anim>
                                  </p:childTnLst>
                                </p:cTn>
                              </p:par>
                              <p:par>
                                <p:cTn id="83" presetID="10" presetClass="entr" presetSubtype="0" fill="hold" grpId="1" nodeType="with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700"/>
                                        <p:tgtEl>
                                          <p:spTgt spid="5"/>
                                        </p:tgtEl>
                                      </p:cBhvr>
                                    </p:animEffect>
                                  </p:childTnLst>
                                </p:cTn>
                              </p:par>
                              <p:par>
                                <p:cTn id="86" presetID="10" presetClass="entr" presetSubtype="0" fill="hold" grpId="1" nodeType="with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fade">
                                      <p:cBhvr>
                                        <p:cTn id="88" dur="700"/>
                                        <p:tgtEl>
                                          <p:spTgt spid="6"/>
                                        </p:tgtEl>
                                      </p:cBhvr>
                                    </p:animEffect>
                                  </p:childTnLst>
                                </p:cTn>
                              </p:par>
                              <p:par>
                                <p:cTn id="89" presetID="10" presetClass="entr" presetSubtype="0" fill="hold" grpId="1" nodeType="with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fade">
                                      <p:cBhvr>
                                        <p:cTn id="91" dur="700"/>
                                        <p:tgtEl>
                                          <p:spTgt spid="7"/>
                                        </p:tgtEl>
                                      </p:cBhvr>
                                    </p:animEffect>
                                  </p:childTnLst>
                                </p:cTn>
                              </p:par>
                              <p:par>
                                <p:cTn id="92" presetID="10" presetClass="entr" presetSubtype="0" fill="hold" nodeType="withEffect">
                                  <p:stCondLst>
                                    <p:cond delay="0"/>
                                  </p:stCondLst>
                                  <p:childTnLst>
                                    <p:set>
                                      <p:cBhvr>
                                        <p:cTn id="93" dur="1" fill="hold">
                                          <p:stCondLst>
                                            <p:cond delay="0"/>
                                          </p:stCondLst>
                                        </p:cTn>
                                        <p:tgtEl>
                                          <p:spTgt spid="8"/>
                                        </p:tgtEl>
                                        <p:attrNameLst>
                                          <p:attrName>style.visibility</p:attrName>
                                        </p:attrNameLst>
                                      </p:cBhvr>
                                      <p:to>
                                        <p:strVal val="visible"/>
                                      </p:to>
                                    </p:set>
                                    <p:animEffect transition="in" filter="fade">
                                      <p:cBhvr>
                                        <p:cTn id="94" dur="700"/>
                                        <p:tgtEl>
                                          <p:spTgt spid="8"/>
                                        </p:tgtEl>
                                      </p:cBhvr>
                                    </p:animEffect>
                                  </p:childTnLst>
                                </p:cTn>
                              </p:par>
                              <p:par>
                                <p:cTn id="95" presetID="10" presetClass="entr" presetSubtype="0" fill="hold" nodeType="with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700"/>
                                        <p:tgtEl>
                                          <p:spTgt spid="12"/>
                                        </p:tgtEl>
                                      </p:cBhvr>
                                    </p:animEffect>
                                  </p:childTnLst>
                                </p:cTn>
                              </p:par>
                            </p:childTnLst>
                          </p:cTn>
                        </p:par>
                        <p:par>
                          <p:cTn id="98" fill="hold">
                            <p:stCondLst>
                              <p:cond delay="2750"/>
                            </p:stCondLst>
                            <p:childTnLst>
                              <p:par>
                                <p:cTn id="99" presetID="22" presetClass="entr" presetSubtype="8" fill="hold" grpId="0" nodeType="after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wipe(left)">
                                      <p:cBhvr>
                                        <p:cTn id="101" dur="300"/>
                                        <p:tgtEl>
                                          <p:spTgt spid="16"/>
                                        </p:tgtEl>
                                      </p:cBhvr>
                                    </p:animEffect>
                                  </p:childTnLst>
                                </p:cTn>
                              </p:par>
                            </p:childTnLst>
                          </p:cTn>
                        </p:par>
                        <p:par>
                          <p:cTn id="102" fill="hold">
                            <p:stCondLst>
                              <p:cond delay="3050"/>
                            </p:stCondLst>
                            <p:childTnLst>
                              <p:par>
                                <p:cTn id="103" presetID="22" presetClass="entr" presetSubtype="8" fill="hold" grpId="0" nodeType="afterEffect">
                                  <p:stCondLst>
                                    <p:cond delay="0"/>
                                  </p:stCondLst>
                                  <p:childTnLst>
                                    <p:set>
                                      <p:cBhvr>
                                        <p:cTn id="104" dur="1" fill="hold">
                                          <p:stCondLst>
                                            <p:cond delay="0"/>
                                          </p:stCondLst>
                                        </p:cTn>
                                        <p:tgtEl>
                                          <p:spTgt spid="18">
                                            <p:txEl>
                                              <p:pRg st="0" end="0"/>
                                            </p:txEl>
                                          </p:spTgt>
                                        </p:tgtEl>
                                        <p:attrNameLst>
                                          <p:attrName>style.visibility</p:attrName>
                                        </p:attrNameLst>
                                      </p:cBhvr>
                                      <p:to>
                                        <p:strVal val="visible"/>
                                      </p:to>
                                    </p:set>
                                    <p:animEffect transition="in" filter="wipe(left)">
                                      <p:cBhvr>
                                        <p:cTn id="105" dur="300"/>
                                        <p:tgtEl>
                                          <p:spTgt spid="18">
                                            <p:txEl>
                                              <p:pRg st="0" end="0"/>
                                            </p:txEl>
                                          </p:spTgt>
                                        </p:tgtEl>
                                      </p:cBhvr>
                                    </p:animEffect>
                                  </p:childTnLst>
                                </p:cTn>
                              </p:par>
                            </p:childTnLst>
                          </p:cTn>
                        </p:par>
                        <p:par>
                          <p:cTn id="106" fill="hold">
                            <p:stCondLst>
                              <p:cond delay="3350"/>
                            </p:stCondLst>
                            <p:childTnLst>
                              <p:par>
                                <p:cTn id="107" presetID="22" presetClass="entr" presetSubtype="8" fill="hold" grpId="0" nodeType="afterEffect">
                                  <p:stCondLst>
                                    <p:cond delay="0"/>
                                  </p:stCondLst>
                                  <p:childTnLst>
                                    <p:set>
                                      <p:cBhvr>
                                        <p:cTn id="108" dur="1" fill="hold">
                                          <p:stCondLst>
                                            <p:cond delay="0"/>
                                          </p:stCondLst>
                                        </p:cTn>
                                        <p:tgtEl>
                                          <p:spTgt spid="19">
                                            <p:txEl>
                                              <p:pRg st="0" end="0"/>
                                            </p:txEl>
                                          </p:spTgt>
                                        </p:tgtEl>
                                        <p:attrNameLst>
                                          <p:attrName>style.visibility</p:attrName>
                                        </p:attrNameLst>
                                      </p:cBhvr>
                                      <p:to>
                                        <p:strVal val="visible"/>
                                      </p:to>
                                    </p:set>
                                    <p:animEffect transition="in" filter="wipe(left)">
                                      <p:cBhvr>
                                        <p:cTn id="109" dur="300"/>
                                        <p:tgtEl>
                                          <p:spTgt spid="19">
                                            <p:txEl>
                                              <p:pRg st="0" end="0"/>
                                            </p:txEl>
                                          </p:spTgt>
                                        </p:tgtEl>
                                      </p:cBhvr>
                                    </p:animEffect>
                                  </p:childTnLst>
                                </p:cTn>
                              </p:par>
                            </p:childTnLst>
                          </p:cTn>
                        </p:par>
                        <p:par>
                          <p:cTn id="110" fill="hold">
                            <p:stCondLst>
                              <p:cond delay="3650"/>
                            </p:stCondLst>
                            <p:childTnLst>
                              <p:par>
                                <p:cTn id="111" presetID="2" presetClass="entr" presetSubtype="2" decel="100000" fill="hold" grpId="0" nodeType="afterEffect">
                                  <p:stCondLst>
                                    <p:cond delay="0"/>
                                  </p:stCondLst>
                                  <p:childTnLst>
                                    <p:set>
                                      <p:cBhvr>
                                        <p:cTn id="112" dur="1" fill="hold">
                                          <p:stCondLst>
                                            <p:cond delay="0"/>
                                          </p:stCondLst>
                                        </p:cTn>
                                        <p:tgtEl>
                                          <p:spTgt spid="17"/>
                                        </p:tgtEl>
                                        <p:attrNameLst>
                                          <p:attrName>style.visibility</p:attrName>
                                        </p:attrNameLst>
                                      </p:cBhvr>
                                      <p:to>
                                        <p:strVal val="visible"/>
                                      </p:to>
                                    </p:set>
                                    <p:anim calcmode="lin" valueType="num">
                                      <p:cBhvr additive="base">
                                        <p:cTn id="113" dur="300" fill="hold"/>
                                        <p:tgtEl>
                                          <p:spTgt spid="17"/>
                                        </p:tgtEl>
                                        <p:attrNameLst>
                                          <p:attrName>ppt_x</p:attrName>
                                        </p:attrNameLst>
                                      </p:cBhvr>
                                      <p:tavLst>
                                        <p:tav tm="0">
                                          <p:val>
                                            <p:strVal val="1+#ppt_w/2"/>
                                          </p:val>
                                        </p:tav>
                                        <p:tav tm="100000">
                                          <p:val>
                                            <p:strVal val="#ppt_x"/>
                                          </p:val>
                                        </p:tav>
                                      </p:tavLst>
                                    </p:anim>
                                    <p:anim calcmode="lin" valueType="num">
                                      <p:cBhvr additive="base">
                                        <p:cTn id="114" dur="300" fill="hold"/>
                                        <p:tgtEl>
                                          <p:spTgt spid="17"/>
                                        </p:tgtEl>
                                        <p:attrNameLst>
                                          <p:attrName>ppt_y</p:attrName>
                                        </p:attrNameLst>
                                      </p:cBhvr>
                                      <p:tavLst>
                                        <p:tav tm="0">
                                          <p:val>
                                            <p:strVal val="#ppt_y"/>
                                          </p:val>
                                        </p:tav>
                                        <p:tav tm="100000">
                                          <p:val>
                                            <p:strVal val="#ppt_y"/>
                                          </p:val>
                                        </p:tav>
                                      </p:tavLst>
                                    </p:anim>
                                  </p:childTnLst>
                                </p:cTn>
                              </p:par>
                            </p:childTnLst>
                          </p:cTn>
                        </p:par>
                        <p:par>
                          <p:cTn id="115" fill="hold">
                            <p:stCondLst>
                              <p:cond delay="3950"/>
                            </p:stCondLst>
                            <p:childTnLst>
                              <p:par>
                                <p:cTn id="116" presetID="22" presetClass="entr" presetSubtype="8" fill="hold" grpId="0" nodeType="afterEffect">
                                  <p:stCondLst>
                                    <p:cond delay="0"/>
                                  </p:stCondLst>
                                  <p:childTnLst>
                                    <p:set>
                                      <p:cBhvr>
                                        <p:cTn id="117" dur="1" fill="hold">
                                          <p:stCondLst>
                                            <p:cond delay="0"/>
                                          </p:stCondLst>
                                        </p:cTn>
                                        <p:tgtEl>
                                          <p:spTgt spid="27">
                                            <p:txEl>
                                              <p:pRg st="0" end="0"/>
                                            </p:txEl>
                                          </p:spTgt>
                                        </p:tgtEl>
                                        <p:attrNameLst>
                                          <p:attrName>style.visibility</p:attrName>
                                        </p:attrNameLst>
                                      </p:cBhvr>
                                      <p:to>
                                        <p:strVal val="visible"/>
                                      </p:to>
                                    </p:set>
                                    <p:animEffect transition="in" filter="wipe(left)">
                                      <p:cBhvr>
                                        <p:cTn id="118" dur="300"/>
                                        <p:tgtEl>
                                          <p:spTgt spid="27">
                                            <p:txEl>
                                              <p:pRg st="0" end="0"/>
                                            </p:txEl>
                                          </p:spTgt>
                                        </p:tgtEl>
                                      </p:cBhvr>
                                    </p:animEffect>
                                  </p:childTnLst>
                                </p:cTn>
                              </p:par>
                            </p:childTnLst>
                          </p:cTn>
                        </p:par>
                        <p:par>
                          <p:cTn id="119" fill="hold">
                            <p:stCondLst>
                              <p:cond delay="4250"/>
                            </p:stCondLst>
                            <p:childTnLst>
                              <p:par>
                                <p:cTn id="120" presetID="22" presetClass="entr" presetSubtype="8" fill="hold" grpId="0" nodeType="afterEffect">
                                  <p:stCondLst>
                                    <p:cond delay="0"/>
                                  </p:stCondLst>
                                  <p:childTnLst>
                                    <p:set>
                                      <p:cBhvr>
                                        <p:cTn id="121" dur="1" fill="hold">
                                          <p:stCondLst>
                                            <p:cond delay="0"/>
                                          </p:stCondLst>
                                        </p:cTn>
                                        <p:tgtEl>
                                          <p:spTgt spid="28">
                                            <p:txEl>
                                              <p:pRg st="0" end="0"/>
                                            </p:txEl>
                                          </p:spTgt>
                                        </p:tgtEl>
                                        <p:attrNameLst>
                                          <p:attrName>style.visibility</p:attrName>
                                        </p:attrNameLst>
                                      </p:cBhvr>
                                      <p:to>
                                        <p:strVal val="visible"/>
                                      </p:to>
                                    </p:set>
                                    <p:animEffect transition="in" filter="wipe(left)">
                                      <p:cBhvr>
                                        <p:cTn id="122" dur="3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5" grpId="1" animBg="1"/>
      <p:bldP spid="6" grpId="0" animBg="1"/>
      <p:bldP spid="6" grpId="1" animBg="1"/>
      <p:bldP spid="7" grpId="0" animBg="1"/>
      <p:bldP spid="7" grpId="1" animBg="1"/>
      <p:bldP spid="16" grpId="0" animBg="1"/>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528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886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818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687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732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2"/>
          <p:cNvSpPr>
            <a:spLocks noGrp="1"/>
          </p:cNvSpPr>
          <p:nvPr>
            <p:ph type="ftr" sz="quarter" idx="10"/>
          </p:nvPr>
        </p:nvSpPr>
        <p:spPr>
          <a:xfrm>
            <a:off x="10507991" y="9463858"/>
            <a:ext cx="5790697" cy="547688"/>
          </a:xfrm>
        </p:spPr>
        <p:txBody>
          <a:bodyPr/>
          <a:lstStyle/>
          <a:p>
            <a:r>
              <a:rPr lang="en-US" altLang="ja-JP"/>
              <a:t>The Power of PowerPoint | thepopp.com</a:t>
            </a:r>
            <a:endParaRPr lang="ja-JP" altLang="en-US" dirty="0"/>
          </a:p>
        </p:txBody>
      </p:sp>
      <p:sp>
        <p:nvSpPr>
          <p:cNvPr id="3"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11</a:t>
            </a:fld>
            <a:endParaRPr lang="ja-JP" altLang="en-US"/>
          </a:p>
        </p:txBody>
      </p:sp>
      <p:sp>
        <p:nvSpPr>
          <p:cNvPr id="4" name="正方形/長方形 4"/>
          <p:cNvSpPr/>
          <p:nvPr/>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5"/>
          <p:cNvSpPr/>
          <p:nvPr/>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6" name="円/楕円 6"/>
          <p:cNvSpPr/>
          <p:nvPr/>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7" name="テキスト プレースホルダー 6"/>
          <p:cNvSpPr txBox="1">
            <a:spLocks/>
          </p:cNvSpPr>
          <p:nvPr/>
        </p:nvSpPr>
        <p:spPr>
          <a:xfrm>
            <a:off x="3562010" y="2735836"/>
            <a:ext cx="12310972" cy="892146"/>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i="0" kern="1200" baseline="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8" name="テキスト プレースホルダー 6"/>
          <p:cNvSpPr txBox="1">
            <a:spLocks/>
          </p:cNvSpPr>
          <p:nvPr/>
        </p:nvSpPr>
        <p:spPr>
          <a:xfrm>
            <a:off x="3562010" y="4075614"/>
            <a:ext cx="12310972" cy="892146"/>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i="0" kern="1200" baseline="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9" name="円/楕円 9"/>
          <p:cNvSpPr/>
          <p:nvPr/>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0" name="テキスト プレースホルダー 6"/>
          <p:cNvSpPr txBox="1">
            <a:spLocks/>
          </p:cNvSpPr>
          <p:nvPr/>
        </p:nvSpPr>
        <p:spPr>
          <a:xfrm>
            <a:off x="3562010" y="5415392"/>
            <a:ext cx="12310972" cy="892146"/>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i="0" kern="1200" baseline="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11" name="円/楕円 11"/>
          <p:cNvSpPr/>
          <p:nvPr/>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2" name="テキスト プレースホルダー 6"/>
          <p:cNvSpPr txBox="1">
            <a:spLocks/>
          </p:cNvSpPr>
          <p:nvPr/>
        </p:nvSpPr>
        <p:spPr>
          <a:xfrm>
            <a:off x="3562010" y="6755170"/>
            <a:ext cx="12310972" cy="892146"/>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i="0" kern="1200" baseline="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13" name="円/楕円 13"/>
          <p:cNvSpPr/>
          <p:nvPr/>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4" name="テキスト プレースホルダー 6"/>
          <p:cNvSpPr txBox="1">
            <a:spLocks/>
          </p:cNvSpPr>
          <p:nvPr/>
        </p:nvSpPr>
        <p:spPr>
          <a:xfrm>
            <a:off x="3562010" y="8094948"/>
            <a:ext cx="12310972" cy="892146"/>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i="0" kern="1200" baseline="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15" name="正方形/長方形 15"/>
          <p:cNvSpPr/>
          <p:nvPr/>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タイトル 1"/>
          <p:cNvSpPr txBox="1">
            <a:spLocks/>
          </p:cNvSpPr>
          <p:nvPr/>
        </p:nvSpPr>
        <p:spPr>
          <a:xfrm>
            <a:off x="884799" y="457199"/>
            <a:ext cx="16516812" cy="1161143"/>
          </a:xfrm>
          <a:prstGeom prst="rect">
            <a:avLst/>
          </a:prstGeom>
        </p:spPr>
        <p:txBody>
          <a:bodyPr>
            <a:noAutofit/>
          </a:bodyPr>
          <a:lstStyle>
            <a:lvl1pPr algn="ctr" defTabSz="914400" rtl="0" eaLnBrk="1" latinLnBrk="0" hangingPunct="1">
              <a:lnSpc>
                <a:spcPct val="90000"/>
              </a:lnSpc>
              <a:spcBef>
                <a:spcPct val="0"/>
              </a:spcBef>
              <a:buNone/>
              <a:defRPr sz="6600" kern="1200">
                <a:solidFill>
                  <a:schemeClr val="bg1"/>
                </a:solidFill>
                <a:latin typeface="Route 159 UltraLight" pitchFamily="50" charset="0"/>
                <a:ea typeface="+mj-ea"/>
                <a:cs typeface="+mj-cs"/>
              </a:defRPr>
            </a:lvl1pPr>
          </a:lstStyle>
          <a:p>
            <a:r>
              <a:rPr kumimoji="1" lang="en-US" altLang="ja-JP" smtClean="0"/>
              <a:t>Text</a:t>
            </a:r>
            <a:endParaRPr kumimoji="1" lang="ja-JP" altLang="en-US" dirty="0"/>
          </a:p>
        </p:txBody>
      </p:sp>
    </p:spTree>
    <p:extLst>
      <p:ext uri="{BB962C8B-B14F-4D97-AF65-F5344CB8AC3E}">
        <p14:creationId xmlns:p14="http://schemas.microsoft.com/office/powerpoint/2010/main" val="240854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left)">
                                      <p:cBhvr>
                                        <p:cTn id="21" dur="500"/>
                                        <p:tgtEl>
                                          <p:spTgt spid="7">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wipe(left)">
                                      <p:cBhvr>
                                        <p:cTn id="30" dur="500"/>
                                        <p:tgtEl>
                                          <p:spTgt spid="8">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Effect transition="in" filter="wipe(left)">
                                      <p:cBhvr>
                                        <p:cTn id="39" dur="500"/>
                                        <p:tgtEl>
                                          <p:spTgt spid="10">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2">
                                            <p:txEl>
                                              <p:pRg st="0" end="0"/>
                                            </p:txEl>
                                          </p:spTgt>
                                        </p:tgtEl>
                                        <p:attrNameLst>
                                          <p:attrName>style.visibility</p:attrName>
                                        </p:attrNameLst>
                                      </p:cBhvr>
                                      <p:to>
                                        <p:strVal val="visible"/>
                                      </p:to>
                                    </p:set>
                                    <p:animEffect transition="in" filter="wipe(left)">
                                      <p:cBhvr>
                                        <p:cTn id="48" dur="500"/>
                                        <p:tgtEl>
                                          <p:spTgt spid="12">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ppt_x"/>
                                          </p:val>
                                        </p:tav>
                                        <p:tav tm="100000">
                                          <p:val>
                                            <p:strVal val="#ppt_x"/>
                                          </p:val>
                                        </p:tav>
                                      </p:tavLst>
                                    </p:anim>
                                    <p:anim calcmode="lin" valueType="num">
                                      <p:cBhvr additive="base">
                                        <p:cTn id="53" dur="500" fill="hold"/>
                                        <p:tgtEl>
                                          <p:spTgt spid="13"/>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4">
                                            <p:txEl>
                                              <p:pRg st="0" end="0"/>
                                            </p:txEl>
                                          </p:spTgt>
                                        </p:tgtEl>
                                        <p:attrNameLst>
                                          <p:attrName>style.visibility</p:attrName>
                                        </p:attrNameLst>
                                      </p:cBhvr>
                                      <p:to>
                                        <p:strVal val="visible"/>
                                      </p:to>
                                    </p:set>
                                    <p:animEffect transition="in" filter="wipe(left)">
                                      <p:cBhvr>
                                        <p:cTn id="5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animBg="1"/>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32"/>
          <p:cNvSpPr/>
          <p:nvPr/>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 name="円/楕円 5"/>
          <p:cNvSpPr/>
          <p:nvPr/>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27"/>
          <p:cNvSpPr/>
          <p:nvPr/>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29"/>
          <p:cNvSpPr/>
          <p:nvPr/>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txBox="1">
            <a:spLocks/>
          </p:cNvSpPr>
          <p:nvPr/>
        </p:nvSpPr>
        <p:spPr>
          <a:xfrm>
            <a:off x="7545905" y="1111052"/>
            <a:ext cx="9577064" cy="1350907"/>
          </a:xfrm>
          <a:prstGeom prst="rect">
            <a:avLst/>
          </a:prstGeom>
        </p:spPr>
        <p:txBody>
          <a:bodyPr anchor="b">
            <a:normAutofit fontScale="92500"/>
          </a:bodyPr>
          <a:lstStyle>
            <a:lvl1pPr algn="l" defTabSz="914400" rtl="0" eaLnBrk="1" latinLnBrk="0" hangingPunct="1">
              <a:lnSpc>
                <a:spcPct val="90000"/>
              </a:lnSpc>
              <a:spcBef>
                <a:spcPct val="0"/>
              </a:spcBef>
              <a:buNone/>
              <a:defRPr sz="6600" kern="1200" baseline="0">
                <a:solidFill>
                  <a:schemeClr val="tx2"/>
                </a:solidFill>
                <a:latin typeface="Route 159 UltraLight" pitchFamily="50" charset="0"/>
                <a:ea typeface="+mj-ea"/>
                <a:cs typeface="+mj-cs"/>
              </a:defRPr>
            </a:lvl1pPr>
          </a:lstStyle>
          <a:p>
            <a:r>
              <a:rPr kumimoji="1" lang="en-US" altLang="ja-JP" smtClean="0"/>
              <a:t>Text goes here</a:t>
            </a:r>
            <a:endParaRPr kumimoji="1" lang="ja-JP" altLang="en-US" dirty="0"/>
          </a:p>
        </p:txBody>
      </p:sp>
      <p:sp>
        <p:nvSpPr>
          <p:cNvPr id="7" name="正方形/長方形 3"/>
          <p:cNvSpPr/>
          <p:nvPr/>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txBox="1">
            <a:spLocks/>
          </p:cNvSpPr>
          <p:nvPr/>
        </p:nvSpPr>
        <p:spPr>
          <a:xfrm>
            <a:off x="7545905" y="2549853"/>
            <a:ext cx="9577064" cy="935442"/>
          </a:xfrm>
          <a:prstGeom prst="rect">
            <a:avLst/>
          </a:prstGeom>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i="1" kern="1200" baseline="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9" name="図プレースホルダー 5"/>
          <p:cNvSpPr txBox="1">
            <a:spLocks/>
          </p:cNvSpPr>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Add an image</a:t>
            </a:r>
            <a:endParaRPr kumimoji="1" lang="ja-JP" altLang="en-US" dirty="0"/>
          </a:p>
        </p:txBody>
      </p:sp>
      <p:sp>
        <p:nvSpPr>
          <p:cNvPr id="10" name="円/楕円 7"/>
          <p:cNvSpPr/>
          <p:nvPr/>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txBox="1">
            <a:spLocks/>
          </p:cNvSpPr>
          <p:nvPr/>
        </p:nvSpPr>
        <p:spPr>
          <a:xfrm>
            <a:off x="8440247" y="4174230"/>
            <a:ext cx="625191" cy="62519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Icon</a:t>
            </a:r>
            <a:endParaRPr kumimoji="1" lang="ja-JP" altLang="en-US" dirty="0"/>
          </a:p>
        </p:txBody>
      </p:sp>
      <p:sp>
        <p:nvSpPr>
          <p:cNvPr id="12" name="円/楕円 9"/>
          <p:cNvSpPr/>
          <p:nvPr/>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0"/>
          <p:cNvSpPr/>
          <p:nvPr/>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txBox="1">
            <a:spLocks/>
          </p:cNvSpPr>
          <p:nvPr/>
        </p:nvSpPr>
        <p:spPr>
          <a:xfrm>
            <a:off x="11055935" y="4174229"/>
            <a:ext cx="625191" cy="62519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Icon</a:t>
            </a:r>
            <a:endParaRPr kumimoji="1" lang="ja-JP" altLang="en-US" dirty="0"/>
          </a:p>
        </p:txBody>
      </p:sp>
      <p:sp>
        <p:nvSpPr>
          <p:cNvPr id="15" name="図プレースホルダー 12"/>
          <p:cNvSpPr txBox="1">
            <a:spLocks/>
          </p:cNvSpPr>
          <p:nvPr/>
        </p:nvSpPr>
        <p:spPr>
          <a:xfrm>
            <a:off x="13655147" y="4174228"/>
            <a:ext cx="625191" cy="62519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Icon</a:t>
            </a:r>
            <a:endParaRPr kumimoji="1" lang="ja-JP" altLang="en-US" dirty="0"/>
          </a:p>
        </p:txBody>
      </p:sp>
      <p:sp>
        <p:nvSpPr>
          <p:cNvPr id="16" name="テキスト プレースホルダー 6"/>
          <p:cNvSpPr txBox="1">
            <a:spLocks/>
          </p:cNvSpPr>
          <p:nvPr/>
        </p:nvSpPr>
        <p:spPr>
          <a:xfrm>
            <a:off x="7541830" y="5279575"/>
            <a:ext cx="2448272" cy="935442"/>
          </a:xfrm>
          <a:prstGeom prst="rect">
            <a:avLst/>
          </a:prstGeom>
        </p:spPr>
        <p:txBody>
          <a:bodyPr anchor="t">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2400" i="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17" name="テキスト プレースホルダー 6"/>
          <p:cNvSpPr txBox="1">
            <a:spLocks/>
          </p:cNvSpPr>
          <p:nvPr/>
        </p:nvSpPr>
        <p:spPr>
          <a:xfrm>
            <a:off x="10151318" y="5279575"/>
            <a:ext cx="2448272" cy="935442"/>
          </a:xfrm>
          <a:prstGeom prst="rect">
            <a:avLst/>
          </a:prstGeom>
        </p:spPr>
        <p:txBody>
          <a:bodyPr anchor="t">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2400" i="0" kern="1200" baseline="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18" name="テキスト プレースホルダー 6"/>
          <p:cNvSpPr txBox="1">
            <a:spLocks/>
          </p:cNvSpPr>
          <p:nvPr/>
        </p:nvSpPr>
        <p:spPr>
          <a:xfrm>
            <a:off x="12743606" y="5277230"/>
            <a:ext cx="2448272" cy="935442"/>
          </a:xfrm>
          <a:prstGeom prst="rect">
            <a:avLst/>
          </a:prstGeom>
        </p:spPr>
        <p:txBody>
          <a:bodyPr anchor="t">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2400" i="0" kern="1200" baseline="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19" name="テキスト プレースホルダー 6"/>
          <p:cNvSpPr txBox="1">
            <a:spLocks/>
          </p:cNvSpPr>
          <p:nvPr/>
        </p:nvSpPr>
        <p:spPr>
          <a:xfrm>
            <a:off x="1192885" y="6295628"/>
            <a:ext cx="15900643" cy="2016224"/>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baseline="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20" name="正方形/長方形 17"/>
          <p:cNvSpPr/>
          <p:nvPr/>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12"/>
          <p:cNvSpPr txBox="1">
            <a:spLocks/>
          </p:cNvSpPr>
          <p:nvPr/>
        </p:nvSpPr>
        <p:spPr>
          <a:xfrm>
            <a:off x="4016008" y="8773140"/>
            <a:ext cx="625191" cy="62519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Icon</a:t>
            </a:r>
            <a:endParaRPr kumimoji="1" lang="ja-JP" altLang="en-US" dirty="0"/>
          </a:p>
        </p:txBody>
      </p:sp>
      <p:sp>
        <p:nvSpPr>
          <p:cNvPr id="22" name="図プレースホルダー 12"/>
          <p:cNvSpPr txBox="1">
            <a:spLocks/>
          </p:cNvSpPr>
          <p:nvPr/>
        </p:nvSpPr>
        <p:spPr>
          <a:xfrm>
            <a:off x="8827218" y="8773139"/>
            <a:ext cx="625191" cy="62519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Icon</a:t>
            </a:r>
            <a:endParaRPr kumimoji="1" lang="ja-JP" altLang="en-US" dirty="0"/>
          </a:p>
        </p:txBody>
      </p:sp>
      <p:sp>
        <p:nvSpPr>
          <p:cNvPr id="23" name="図プレースホルダー 12"/>
          <p:cNvSpPr txBox="1">
            <a:spLocks/>
          </p:cNvSpPr>
          <p:nvPr/>
        </p:nvSpPr>
        <p:spPr>
          <a:xfrm>
            <a:off x="13607778" y="8773138"/>
            <a:ext cx="625191" cy="62519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Icon</a:t>
            </a:r>
            <a:endParaRPr kumimoji="1" lang="ja-JP" altLang="en-US" dirty="0"/>
          </a:p>
        </p:txBody>
      </p:sp>
      <p:sp>
        <p:nvSpPr>
          <p:cNvPr id="24" name="テキスト プレースホルダー 6"/>
          <p:cNvSpPr txBox="1">
            <a:spLocks/>
          </p:cNvSpPr>
          <p:nvPr/>
        </p:nvSpPr>
        <p:spPr>
          <a:xfrm>
            <a:off x="2384388" y="9464642"/>
            <a:ext cx="3950506" cy="575402"/>
          </a:xfrm>
          <a:prstGeom prst="rect">
            <a:avLst/>
          </a:prstGeom>
        </p:spPr>
        <p:txBody>
          <a:bodyPr anchor="t">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800" i="0" kern="12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25" name="テキスト プレースホルダー 6"/>
          <p:cNvSpPr txBox="1">
            <a:spLocks/>
          </p:cNvSpPr>
          <p:nvPr/>
        </p:nvSpPr>
        <p:spPr>
          <a:xfrm>
            <a:off x="7164560" y="9464642"/>
            <a:ext cx="3950506" cy="575402"/>
          </a:xfrm>
          <a:prstGeom prst="rect">
            <a:avLst/>
          </a:prstGeom>
        </p:spPr>
        <p:txBody>
          <a:bodyPr anchor="t">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800" i="0" kern="12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26" name="テキスト プレースホルダー 6"/>
          <p:cNvSpPr txBox="1">
            <a:spLocks/>
          </p:cNvSpPr>
          <p:nvPr/>
        </p:nvSpPr>
        <p:spPr>
          <a:xfrm>
            <a:off x="11961452" y="9464642"/>
            <a:ext cx="3950506" cy="575402"/>
          </a:xfrm>
          <a:prstGeom prst="rect">
            <a:avLst/>
          </a:prstGeom>
        </p:spPr>
        <p:txBody>
          <a:bodyPr anchor="t">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800" i="0" kern="12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27" name="円/楕円 24"/>
          <p:cNvSpPr/>
          <p:nvPr/>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円/楕円 25"/>
          <p:cNvSpPr/>
          <p:nvPr/>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31"/>
          <p:cNvSpPr/>
          <p:nvPr/>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33"/>
          <p:cNvSpPr/>
          <p:nvPr/>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20115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750"/>
                                        <p:tgtEl>
                                          <p:spTgt spid="27"/>
                                        </p:tgtEl>
                                      </p:cBhvr>
                                    </p:animEffect>
                                    <p:anim calcmode="lin" valueType="num">
                                      <p:cBhvr>
                                        <p:cTn id="8" dur="750" fill="hold"/>
                                        <p:tgtEl>
                                          <p:spTgt spid="27"/>
                                        </p:tgtEl>
                                        <p:attrNameLst>
                                          <p:attrName>ppt_w</p:attrName>
                                        </p:attrNameLst>
                                      </p:cBhvr>
                                      <p:tavLst>
                                        <p:tav tm="0" fmla="#ppt_w*sin(2.5*pi*$)">
                                          <p:val>
                                            <p:fltVal val="0"/>
                                          </p:val>
                                        </p:tav>
                                        <p:tav tm="100000">
                                          <p:val>
                                            <p:fltVal val="1"/>
                                          </p:val>
                                        </p:tav>
                                      </p:tavLst>
                                    </p:anim>
                                    <p:anim calcmode="lin" valueType="num">
                                      <p:cBhvr>
                                        <p:cTn id="9" dur="750" fill="hold"/>
                                        <p:tgtEl>
                                          <p:spTgt spid="27"/>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750" fill="hold"/>
                                        <p:tgtEl>
                                          <p:spTgt spid="27"/>
                                        </p:tgtEl>
                                        <p:attrNameLst>
                                          <p:attrName>ppt_x</p:attrName>
                                        </p:attrNameLst>
                                      </p:cBhvr>
                                      <p:tavLst>
                                        <p:tav tm="0">
                                          <p:val>
                                            <p:strVal val="0-#ppt_w/2"/>
                                          </p:val>
                                        </p:tav>
                                        <p:tav tm="100000">
                                          <p:val>
                                            <p:strVal val="#ppt_x"/>
                                          </p:val>
                                        </p:tav>
                                      </p:tavLst>
                                    </p:anim>
                                    <p:anim calcmode="lin" valueType="num">
                                      <p:cBhvr additive="base">
                                        <p:cTn id="13" dur="750" fill="hold"/>
                                        <p:tgtEl>
                                          <p:spTgt spid="27"/>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750"/>
                                        <p:tgtEl>
                                          <p:spTgt spid="4"/>
                                        </p:tgtEl>
                                      </p:cBhvr>
                                    </p:animEffect>
                                    <p:anim calcmode="lin" valueType="num">
                                      <p:cBhvr>
                                        <p:cTn id="17" dur="750" fill="hold"/>
                                        <p:tgtEl>
                                          <p:spTgt spid="4"/>
                                        </p:tgtEl>
                                        <p:attrNameLst>
                                          <p:attrName>ppt_w</p:attrName>
                                        </p:attrNameLst>
                                      </p:cBhvr>
                                      <p:tavLst>
                                        <p:tav tm="0" fmla="#ppt_w*sin(2.5*pi*$)">
                                          <p:val>
                                            <p:fltVal val="0"/>
                                          </p:val>
                                        </p:tav>
                                        <p:tav tm="100000">
                                          <p:val>
                                            <p:fltVal val="1"/>
                                          </p:val>
                                        </p:tav>
                                      </p:tavLst>
                                    </p:anim>
                                    <p:anim calcmode="lin" valueType="num">
                                      <p:cBhvr>
                                        <p:cTn id="18" dur="750" fill="hold"/>
                                        <p:tgtEl>
                                          <p:spTgt spid="4"/>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750" fill="hold"/>
                                        <p:tgtEl>
                                          <p:spTgt spid="4"/>
                                        </p:tgtEl>
                                        <p:attrNameLst>
                                          <p:attrName>ppt_x</p:attrName>
                                        </p:attrNameLst>
                                      </p:cBhvr>
                                      <p:tavLst>
                                        <p:tav tm="0">
                                          <p:val>
                                            <p:strVal val="0-#ppt_w/2"/>
                                          </p:val>
                                        </p:tav>
                                        <p:tav tm="100000">
                                          <p:val>
                                            <p:strVal val="#ppt_x"/>
                                          </p:val>
                                        </p:tav>
                                      </p:tavLst>
                                    </p:anim>
                                    <p:anim calcmode="lin" valueType="num">
                                      <p:cBhvr additive="base">
                                        <p:cTn id="22" dur="750" fill="hold"/>
                                        <p:tgtEl>
                                          <p:spTgt spid="4"/>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50"/>
                                        <p:tgtEl>
                                          <p:spTgt spid="28"/>
                                        </p:tgtEl>
                                      </p:cBhvr>
                                    </p:animEffect>
                                    <p:anim calcmode="lin" valueType="num">
                                      <p:cBhvr>
                                        <p:cTn id="26" dur="750" fill="hold"/>
                                        <p:tgtEl>
                                          <p:spTgt spid="28"/>
                                        </p:tgtEl>
                                        <p:attrNameLst>
                                          <p:attrName>ppt_w</p:attrName>
                                        </p:attrNameLst>
                                      </p:cBhvr>
                                      <p:tavLst>
                                        <p:tav tm="0" fmla="#ppt_w*sin(2.5*pi*$)">
                                          <p:val>
                                            <p:fltVal val="0"/>
                                          </p:val>
                                        </p:tav>
                                        <p:tav tm="100000">
                                          <p:val>
                                            <p:fltVal val="1"/>
                                          </p:val>
                                        </p:tav>
                                      </p:tavLst>
                                    </p:anim>
                                    <p:anim calcmode="lin" valueType="num">
                                      <p:cBhvr>
                                        <p:cTn id="27" dur="750" fill="hold"/>
                                        <p:tgtEl>
                                          <p:spTgt spid="28"/>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750" fill="hold"/>
                                        <p:tgtEl>
                                          <p:spTgt spid="28"/>
                                        </p:tgtEl>
                                        <p:attrNameLst>
                                          <p:attrName>ppt_x</p:attrName>
                                        </p:attrNameLst>
                                      </p:cBhvr>
                                      <p:tavLst>
                                        <p:tav tm="0">
                                          <p:val>
                                            <p:strVal val="0-#ppt_w/2"/>
                                          </p:val>
                                        </p:tav>
                                        <p:tav tm="100000">
                                          <p:val>
                                            <p:strVal val="#ppt_x"/>
                                          </p:val>
                                        </p:tav>
                                      </p:tavLst>
                                    </p:anim>
                                    <p:anim calcmode="lin" valueType="num">
                                      <p:cBhvr additive="base">
                                        <p:cTn id="31" dur="750" fill="hold"/>
                                        <p:tgtEl>
                                          <p:spTgt spid="28"/>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750"/>
                                        <p:tgtEl>
                                          <p:spTgt spid="2"/>
                                        </p:tgtEl>
                                      </p:cBhvr>
                                    </p:animEffect>
                                    <p:anim calcmode="lin" valueType="num">
                                      <p:cBhvr>
                                        <p:cTn id="35" dur="750" fill="hold"/>
                                        <p:tgtEl>
                                          <p:spTgt spid="2"/>
                                        </p:tgtEl>
                                        <p:attrNameLst>
                                          <p:attrName>ppt_w</p:attrName>
                                        </p:attrNameLst>
                                      </p:cBhvr>
                                      <p:tavLst>
                                        <p:tav tm="0" fmla="#ppt_w*sin(2.5*pi*$)">
                                          <p:val>
                                            <p:fltVal val="0"/>
                                          </p:val>
                                        </p:tav>
                                        <p:tav tm="100000">
                                          <p:val>
                                            <p:fltVal val="1"/>
                                          </p:val>
                                        </p:tav>
                                      </p:tavLst>
                                    </p:anim>
                                    <p:anim calcmode="lin" valueType="num">
                                      <p:cBhvr>
                                        <p:cTn id="36" dur="750" fill="hold"/>
                                        <p:tgtEl>
                                          <p:spTgt spid="2"/>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750" fill="hold"/>
                                        <p:tgtEl>
                                          <p:spTgt spid="2"/>
                                        </p:tgtEl>
                                        <p:attrNameLst>
                                          <p:attrName>ppt_x</p:attrName>
                                        </p:attrNameLst>
                                      </p:cBhvr>
                                      <p:tavLst>
                                        <p:tav tm="0">
                                          <p:val>
                                            <p:strVal val="0-#ppt_w/2"/>
                                          </p:val>
                                        </p:tav>
                                        <p:tav tm="100000">
                                          <p:val>
                                            <p:strVal val="#ppt_x"/>
                                          </p:val>
                                        </p:tav>
                                      </p:tavLst>
                                    </p:anim>
                                    <p:anim calcmode="lin" valueType="num">
                                      <p:cBhvr additive="base">
                                        <p:cTn id="40" dur="750" fill="hold"/>
                                        <p:tgtEl>
                                          <p:spTgt spid="2"/>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750"/>
                                        <p:tgtEl>
                                          <p:spTgt spid="30"/>
                                        </p:tgtEl>
                                      </p:cBhvr>
                                    </p:animEffect>
                                    <p:anim calcmode="lin" valueType="num">
                                      <p:cBhvr>
                                        <p:cTn id="44" dur="750" fill="hold"/>
                                        <p:tgtEl>
                                          <p:spTgt spid="30"/>
                                        </p:tgtEl>
                                        <p:attrNameLst>
                                          <p:attrName>ppt_w</p:attrName>
                                        </p:attrNameLst>
                                      </p:cBhvr>
                                      <p:tavLst>
                                        <p:tav tm="0" fmla="#ppt_w*sin(2.5*pi*$)">
                                          <p:val>
                                            <p:fltVal val="0"/>
                                          </p:val>
                                        </p:tav>
                                        <p:tav tm="100000">
                                          <p:val>
                                            <p:fltVal val="1"/>
                                          </p:val>
                                        </p:tav>
                                      </p:tavLst>
                                    </p:anim>
                                    <p:anim calcmode="lin" valueType="num">
                                      <p:cBhvr>
                                        <p:cTn id="45" dur="750" fill="hold"/>
                                        <p:tgtEl>
                                          <p:spTgt spid="30"/>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750" fill="hold"/>
                                        <p:tgtEl>
                                          <p:spTgt spid="30"/>
                                        </p:tgtEl>
                                        <p:attrNameLst>
                                          <p:attrName>ppt_x</p:attrName>
                                        </p:attrNameLst>
                                      </p:cBhvr>
                                      <p:tavLst>
                                        <p:tav tm="0">
                                          <p:val>
                                            <p:strVal val="0-#ppt_w/2"/>
                                          </p:val>
                                        </p:tav>
                                        <p:tav tm="100000">
                                          <p:val>
                                            <p:strVal val="#ppt_x"/>
                                          </p:val>
                                        </p:tav>
                                      </p:tavLst>
                                    </p:anim>
                                    <p:anim calcmode="lin" valueType="num">
                                      <p:cBhvr additive="base">
                                        <p:cTn id="49" dur="750" fill="hold"/>
                                        <p:tgtEl>
                                          <p:spTgt spid="30"/>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1000" fill="hold"/>
                                        <p:tgtEl>
                                          <p:spTgt spid="3"/>
                                        </p:tgtEl>
                                        <p:attrNameLst>
                                          <p:attrName>ppt_x</p:attrName>
                                        </p:attrNameLst>
                                      </p:cBhvr>
                                      <p:tavLst>
                                        <p:tav tm="0">
                                          <p:val>
                                            <p:strVal val="#ppt_x"/>
                                          </p:val>
                                        </p:tav>
                                        <p:tav tm="100000">
                                          <p:val>
                                            <p:strVal val="#ppt_x"/>
                                          </p:val>
                                        </p:tav>
                                      </p:tavLst>
                                    </p:anim>
                                    <p:anim calcmode="lin" valueType="num">
                                      <p:cBhvr additive="base">
                                        <p:cTn id="56" dur="1000" fill="hold"/>
                                        <p:tgtEl>
                                          <p:spTgt spid="3"/>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1000"/>
                                        <p:tgtEl>
                                          <p:spTgt spid="5"/>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5"/>
                                        </p:tgtEl>
                                        <p:attrNameLst>
                                          <p:attrName>style.visibility</p:attrName>
                                        </p:attrNameLst>
                                      </p:cBhvr>
                                      <p:to>
                                        <p:strVal val="visible"/>
                                      </p:to>
                                    </p:set>
                                    <p:anim calcmode="lin" valueType="num">
                                      <p:cBhvr additive="base">
                                        <p:cTn id="62" dur="1000" fill="hold"/>
                                        <p:tgtEl>
                                          <p:spTgt spid="5"/>
                                        </p:tgtEl>
                                        <p:attrNameLst>
                                          <p:attrName>ppt_x</p:attrName>
                                        </p:attrNameLst>
                                      </p:cBhvr>
                                      <p:tavLst>
                                        <p:tav tm="0">
                                          <p:val>
                                            <p:strVal val="#ppt_x"/>
                                          </p:val>
                                        </p:tav>
                                        <p:tav tm="100000">
                                          <p:val>
                                            <p:strVal val="#ppt_x"/>
                                          </p:val>
                                        </p:tav>
                                      </p:tavLst>
                                    </p:anim>
                                    <p:anim calcmode="lin" valueType="num">
                                      <p:cBhvr additive="base">
                                        <p:cTn id="63" dur="1000" fill="hold"/>
                                        <p:tgtEl>
                                          <p:spTgt spid="5"/>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1000"/>
                                        <p:tgtEl>
                                          <p:spTgt spid="9"/>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9"/>
                                        </p:tgtEl>
                                        <p:attrNameLst>
                                          <p:attrName>style.visibility</p:attrName>
                                        </p:attrNameLst>
                                      </p:cBhvr>
                                      <p:to>
                                        <p:strVal val="visible"/>
                                      </p:to>
                                    </p:set>
                                    <p:anim calcmode="lin" valueType="num">
                                      <p:cBhvr additive="base">
                                        <p:cTn id="69" dur="1000" fill="hold"/>
                                        <p:tgtEl>
                                          <p:spTgt spid="9"/>
                                        </p:tgtEl>
                                        <p:attrNameLst>
                                          <p:attrName>ppt_x</p:attrName>
                                        </p:attrNameLst>
                                      </p:cBhvr>
                                      <p:tavLst>
                                        <p:tav tm="0">
                                          <p:val>
                                            <p:strVal val="#ppt_x"/>
                                          </p:val>
                                        </p:tav>
                                        <p:tav tm="100000">
                                          <p:val>
                                            <p:strVal val="#ppt_x"/>
                                          </p:val>
                                        </p:tav>
                                      </p:tavLst>
                                    </p:anim>
                                    <p:anim calcmode="lin" valueType="num">
                                      <p:cBhvr additive="base">
                                        <p:cTn id="70" dur="1000" fill="hold"/>
                                        <p:tgtEl>
                                          <p:spTgt spid="9"/>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6"/>
                                        </p:tgtEl>
                                        <p:attrNameLst>
                                          <p:attrName>style.visibility</p:attrName>
                                        </p:attrNameLst>
                                      </p:cBhvr>
                                      <p:to>
                                        <p:strVal val="visible"/>
                                      </p:to>
                                    </p:set>
                                    <p:anim calcmode="lin" valueType="num">
                                      <p:cBhvr additive="base">
                                        <p:cTn id="74" dur="500" fill="hold"/>
                                        <p:tgtEl>
                                          <p:spTgt spid="6"/>
                                        </p:tgtEl>
                                        <p:attrNameLst>
                                          <p:attrName>ppt_x</p:attrName>
                                        </p:attrNameLst>
                                      </p:cBhvr>
                                      <p:tavLst>
                                        <p:tav tm="0">
                                          <p:val>
                                            <p:strVal val="1+#ppt_w/2"/>
                                          </p:val>
                                        </p:tav>
                                        <p:tav tm="100000">
                                          <p:val>
                                            <p:strVal val="#ppt_x"/>
                                          </p:val>
                                        </p:tav>
                                      </p:tavLst>
                                    </p:anim>
                                    <p:anim calcmode="lin" valueType="num">
                                      <p:cBhvr additive="base">
                                        <p:cTn id="75" dur="500" fill="hold"/>
                                        <p:tgtEl>
                                          <p:spTgt spid="6"/>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7"/>
                                        </p:tgtEl>
                                        <p:attrNameLst>
                                          <p:attrName>style.visibility</p:attrName>
                                        </p:attrNameLst>
                                      </p:cBhvr>
                                      <p:to>
                                        <p:strVal val="visible"/>
                                      </p:to>
                                    </p:set>
                                    <p:anim calcmode="lin" valueType="num">
                                      <p:cBhvr additive="base">
                                        <p:cTn id="78" dur="500" fill="hold"/>
                                        <p:tgtEl>
                                          <p:spTgt spid="7"/>
                                        </p:tgtEl>
                                        <p:attrNameLst>
                                          <p:attrName>ppt_x</p:attrName>
                                        </p:attrNameLst>
                                      </p:cBhvr>
                                      <p:tavLst>
                                        <p:tav tm="0">
                                          <p:val>
                                            <p:strVal val="1+#ppt_w/2"/>
                                          </p:val>
                                        </p:tav>
                                        <p:tav tm="100000">
                                          <p:val>
                                            <p:strVal val="#ppt_x"/>
                                          </p:val>
                                        </p:tav>
                                      </p:tavLst>
                                    </p:anim>
                                    <p:anim calcmode="lin" valueType="num">
                                      <p:cBhvr additive="base">
                                        <p:cTn id="79" dur="500" fill="hold"/>
                                        <p:tgtEl>
                                          <p:spTgt spid="7"/>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8">
                                            <p:txEl>
                                              <p:pRg st="0" end="0"/>
                                            </p:txEl>
                                          </p:spTgt>
                                        </p:tgtEl>
                                        <p:attrNameLst>
                                          <p:attrName>style.visibility</p:attrName>
                                        </p:attrNameLst>
                                      </p:cBhvr>
                                      <p:to>
                                        <p:strVal val="visible"/>
                                      </p:to>
                                    </p:set>
                                    <p:animEffect transition="in" filter="wipe(left)">
                                      <p:cBhvr>
                                        <p:cTn id="83" dur="500"/>
                                        <p:tgtEl>
                                          <p:spTgt spid="8">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11"/>
                                        </p:tgtEl>
                                        <p:attrNameLst>
                                          <p:attrName>style.visibility</p:attrName>
                                        </p:attrNameLst>
                                      </p:cBhvr>
                                      <p:to>
                                        <p:strVal val="visible"/>
                                      </p:to>
                                    </p:set>
                                    <p:anim calcmode="lin" valueType="num">
                                      <p:cBhvr>
                                        <p:cTn id="87" dur="500" fill="hold"/>
                                        <p:tgtEl>
                                          <p:spTgt spid="11"/>
                                        </p:tgtEl>
                                        <p:attrNameLst>
                                          <p:attrName>ppt_w</p:attrName>
                                        </p:attrNameLst>
                                      </p:cBhvr>
                                      <p:tavLst>
                                        <p:tav tm="0">
                                          <p:val>
                                            <p:fltVal val="0"/>
                                          </p:val>
                                        </p:tav>
                                        <p:tav tm="100000">
                                          <p:val>
                                            <p:strVal val="#ppt_w"/>
                                          </p:val>
                                        </p:tav>
                                      </p:tavLst>
                                    </p:anim>
                                    <p:anim calcmode="lin" valueType="num">
                                      <p:cBhvr>
                                        <p:cTn id="88" dur="500" fill="hold"/>
                                        <p:tgtEl>
                                          <p:spTgt spid="11"/>
                                        </p:tgtEl>
                                        <p:attrNameLst>
                                          <p:attrName>ppt_h</p:attrName>
                                        </p:attrNameLst>
                                      </p:cBhvr>
                                      <p:tavLst>
                                        <p:tav tm="0">
                                          <p:val>
                                            <p:fltVal val="0"/>
                                          </p:val>
                                        </p:tav>
                                        <p:tav tm="100000">
                                          <p:val>
                                            <p:strVal val="#ppt_h"/>
                                          </p:val>
                                        </p:tav>
                                      </p:tavLst>
                                    </p:anim>
                                    <p:anim calcmode="lin" valueType="num">
                                      <p:cBhvr>
                                        <p:cTn id="89" dur="500" fill="hold"/>
                                        <p:tgtEl>
                                          <p:spTgt spid="11"/>
                                        </p:tgtEl>
                                        <p:attrNameLst>
                                          <p:attrName>style.rotation</p:attrName>
                                        </p:attrNameLst>
                                      </p:cBhvr>
                                      <p:tavLst>
                                        <p:tav tm="0">
                                          <p:val>
                                            <p:fltVal val="360"/>
                                          </p:val>
                                        </p:tav>
                                        <p:tav tm="100000">
                                          <p:val>
                                            <p:fltVal val="0"/>
                                          </p:val>
                                        </p:tav>
                                      </p:tavLst>
                                    </p:anim>
                                    <p:animEffect transition="in" filter="fade">
                                      <p:cBhvr>
                                        <p:cTn id="90" dur="500"/>
                                        <p:tgtEl>
                                          <p:spTgt spid="11"/>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10"/>
                                        </p:tgtEl>
                                        <p:attrNameLst>
                                          <p:attrName>style.visibility</p:attrName>
                                        </p:attrNameLst>
                                      </p:cBhvr>
                                      <p:to>
                                        <p:strVal val="visible"/>
                                      </p:to>
                                    </p:set>
                                    <p:anim calcmode="lin" valueType="num">
                                      <p:cBhvr>
                                        <p:cTn id="93" dur="500" fill="hold"/>
                                        <p:tgtEl>
                                          <p:spTgt spid="10"/>
                                        </p:tgtEl>
                                        <p:attrNameLst>
                                          <p:attrName>ppt_w</p:attrName>
                                        </p:attrNameLst>
                                      </p:cBhvr>
                                      <p:tavLst>
                                        <p:tav tm="0">
                                          <p:val>
                                            <p:fltVal val="0"/>
                                          </p:val>
                                        </p:tav>
                                        <p:tav tm="100000">
                                          <p:val>
                                            <p:strVal val="#ppt_w"/>
                                          </p:val>
                                        </p:tav>
                                      </p:tavLst>
                                    </p:anim>
                                    <p:anim calcmode="lin" valueType="num">
                                      <p:cBhvr>
                                        <p:cTn id="94" dur="500" fill="hold"/>
                                        <p:tgtEl>
                                          <p:spTgt spid="10"/>
                                        </p:tgtEl>
                                        <p:attrNameLst>
                                          <p:attrName>ppt_h</p:attrName>
                                        </p:attrNameLst>
                                      </p:cBhvr>
                                      <p:tavLst>
                                        <p:tav tm="0">
                                          <p:val>
                                            <p:fltVal val="0"/>
                                          </p:val>
                                        </p:tav>
                                        <p:tav tm="100000">
                                          <p:val>
                                            <p:strVal val="#ppt_h"/>
                                          </p:val>
                                        </p:tav>
                                      </p:tavLst>
                                    </p:anim>
                                    <p:anim calcmode="lin" valueType="num">
                                      <p:cBhvr>
                                        <p:cTn id="95" dur="500" fill="hold"/>
                                        <p:tgtEl>
                                          <p:spTgt spid="10"/>
                                        </p:tgtEl>
                                        <p:attrNameLst>
                                          <p:attrName>style.rotation</p:attrName>
                                        </p:attrNameLst>
                                      </p:cBhvr>
                                      <p:tavLst>
                                        <p:tav tm="0">
                                          <p:val>
                                            <p:fltVal val="360"/>
                                          </p:val>
                                        </p:tav>
                                        <p:tav tm="100000">
                                          <p:val>
                                            <p:fltVal val="0"/>
                                          </p:val>
                                        </p:tav>
                                      </p:tavLst>
                                    </p:anim>
                                    <p:animEffect transition="in" filter="fade">
                                      <p:cBhvr>
                                        <p:cTn id="96" dur="500"/>
                                        <p:tgtEl>
                                          <p:spTgt spid="1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6">
                                            <p:txEl>
                                              <p:pRg st="0" end="0"/>
                                            </p:txEl>
                                          </p:spTgt>
                                        </p:tgtEl>
                                        <p:attrNameLst>
                                          <p:attrName>style.visibility</p:attrName>
                                        </p:attrNameLst>
                                      </p:cBhvr>
                                      <p:to>
                                        <p:strVal val="visible"/>
                                      </p:to>
                                    </p:set>
                                    <p:animEffect transition="in" filter="fade">
                                      <p:cBhvr>
                                        <p:cTn id="99" dur="500"/>
                                        <p:tgtEl>
                                          <p:spTgt spid="16">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p:cTn id="103" dur="500" fill="hold"/>
                                        <p:tgtEl>
                                          <p:spTgt spid="14"/>
                                        </p:tgtEl>
                                        <p:attrNameLst>
                                          <p:attrName>ppt_w</p:attrName>
                                        </p:attrNameLst>
                                      </p:cBhvr>
                                      <p:tavLst>
                                        <p:tav tm="0">
                                          <p:val>
                                            <p:fltVal val="0"/>
                                          </p:val>
                                        </p:tav>
                                        <p:tav tm="100000">
                                          <p:val>
                                            <p:strVal val="#ppt_w"/>
                                          </p:val>
                                        </p:tav>
                                      </p:tavLst>
                                    </p:anim>
                                    <p:anim calcmode="lin" valueType="num">
                                      <p:cBhvr>
                                        <p:cTn id="104" dur="500" fill="hold"/>
                                        <p:tgtEl>
                                          <p:spTgt spid="14"/>
                                        </p:tgtEl>
                                        <p:attrNameLst>
                                          <p:attrName>ppt_h</p:attrName>
                                        </p:attrNameLst>
                                      </p:cBhvr>
                                      <p:tavLst>
                                        <p:tav tm="0">
                                          <p:val>
                                            <p:fltVal val="0"/>
                                          </p:val>
                                        </p:tav>
                                        <p:tav tm="100000">
                                          <p:val>
                                            <p:strVal val="#ppt_h"/>
                                          </p:val>
                                        </p:tav>
                                      </p:tavLst>
                                    </p:anim>
                                    <p:anim calcmode="lin" valueType="num">
                                      <p:cBhvr>
                                        <p:cTn id="105" dur="500" fill="hold"/>
                                        <p:tgtEl>
                                          <p:spTgt spid="14"/>
                                        </p:tgtEl>
                                        <p:attrNameLst>
                                          <p:attrName>style.rotation</p:attrName>
                                        </p:attrNameLst>
                                      </p:cBhvr>
                                      <p:tavLst>
                                        <p:tav tm="0">
                                          <p:val>
                                            <p:fltVal val="360"/>
                                          </p:val>
                                        </p:tav>
                                        <p:tav tm="100000">
                                          <p:val>
                                            <p:fltVal val="0"/>
                                          </p:val>
                                        </p:tav>
                                      </p:tavLst>
                                    </p:anim>
                                    <p:animEffect transition="in" filter="fade">
                                      <p:cBhvr>
                                        <p:cTn id="106" dur="500"/>
                                        <p:tgtEl>
                                          <p:spTgt spid="14"/>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2"/>
                                        </p:tgtEl>
                                        <p:attrNameLst>
                                          <p:attrName>style.visibility</p:attrName>
                                        </p:attrNameLst>
                                      </p:cBhvr>
                                      <p:to>
                                        <p:strVal val="visible"/>
                                      </p:to>
                                    </p:set>
                                    <p:anim calcmode="lin" valueType="num">
                                      <p:cBhvr>
                                        <p:cTn id="109" dur="500" fill="hold"/>
                                        <p:tgtEl>
                                          <p:spTgt spid="12"/>
                                        </p:tgtEl>
                                        <p:attrNameLst>
                                          <p:attrName>ppt_w</p:attrName>
                                        </p:attrNameLst>
                                      </p:cBhvr>
                                      <p:tavLst>
                                        <p:tav tm="0">
                                          <p:val>
                                            <p:fltVal val="0"/>
                                          </p:val>
                                        </p:tav>
                                        <p:tav tm="100000">
                                          <p:val>
                                            <p:strVal val="#ppt_w"/>
                                          </p:val>
                                        </p:tav>
                                      </p:tavLst>
                                    </p:anim>
                                    <p:anim calcmode="lin" valueType="num">
                                      <p:cBhvr>
                                        <p:cTn id="110" dur="500" fill="hold"/>
                                        <p:tgtEl>
                                          <p:spTgt spid="12"/>
                                        </p:tgtEl>
                                        <p:attrNameLst>
                                          <p:attrName>ppt_h</p:attrName>
                                        </p:attrNameLst>
                                      </p:cBhvr>
                                      <p:tavLst>
                                        <p:tav tm="0">
                                          <p:val>
                                            <p:fltVal val="0"/>
                                          </p:val>
                                        </p:tav>
                                        <p:tav tm="100000">
                                          <p:val>
                                            <p:strVal val="#ppt_h"/>
                                          </p:val>
                                        </p:tav>
                                      </p:tavLst>
                                    </p:anim>
                                    <p:anim calcmode="lin" valueType="num">
                                      <p:cBhvr>
                                        <p:cTn id="111" dur="500" fill="hold"/>
                                        <p:tgtEl>
                                          <p:spTgt spid="12"/>
                                        </p:tgtEl>
                                        <p:attrNameLst>
                                          <p:attrName>style.rotation</p:attrName>
                                        </p:attrNameLst>
                                      </p:cBhvr>
                                      <p:tavLst>
                                        <p:tav tm="0">
                                          <p:val>
                                            <p:fltVal val="360"/>
                                          </p:val>
                                        </p:tav>
                                        <p:tav tm="100000">
                                          <p:val>
                                            <p:fltVal val="0"/>
                                          </p:val>
                                        </p:tav>
                                      </p:tavLst>
                                    </p:anim>
                                    <p:animEffect transition="in" filter="fade">
                                      <p:cBhvr>
                                        <p:cTn id="112" dur="500"/>
                                        <p:tgtEl>
                                          <p:spTgt spid="1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7">
                                            <p:txEl>
                                              <p:pRg st="0" end="0"/>
                                            </p:txEl>
                                          </p:spTgt>
                                        </p:tgtEl>
                                        <p:attrNameLst>
                                          <p:attrName>style.visibility</p:attrName>
                                        </p:attrNameLst>
                                      </p:cBhvr>
                                      <p:to>
                                        <p:strVal val="visible"/>
                                      </p:to>
                                    </p:set>
                                    <p:animEffect transition="in" filter="fade">
                                      <p:cBhvr>
                                        <p:cTn id="115" dur="500"/>
                                        <p:tgtEl>
                                          <p:spTgt spid="17">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5"/>
                                        </p:tgtEl>
                                        <p:attrNameLst>
                                          <p:attrName>style.visibility</p:attrName>
                                        </p:attrNameLst>
                                      </p:cBhvr>
                                      <p:to>
                                        <p:strVal val="visible"/>
                                      </p:to>
                                    </p:set>
                                    <p:anim calcmode="lin" valueType="num">
                                      <p:cBhvr>
                                        <p:cTn id="119" dur="500" fill="hold"/>
                                        <p:tgtEl>
                                          <p:spTgt spid="15"/>
                                        </p:tgtEl>
                                        <p:attrNameLst>
                                          <p:attrName>ppt_w</p:attrName>
                                        </p:attrNameLst>
                                      </p:cBhvr>
                                      <p:tavLst>
                                        <p:tav tm="0">
                                          <p:val>
                                            <p:fltVal val="0"/>
                                          </p:val>
                                        </p:tav>
                                        <p:tav tm="100000">
                                          <p:val>
                                            <p:strVal val="#ppt_w"/>
                                          </p:val>
                                        </p:tav>
                                      </p:tavLst>
                                    </p:anim>
                                    <p:anim calcmode="lin" valueType="num">
                                      <p:cBhvr>
                                        <p:cTn id="120" dur="500" fill="hold"/>
                                        <p:tgtEl>
                                          <p:spTgt spid="15"/>
                                        </p:tgtEl>
                                        <p:attrNameLst>
                                          <p:attrName>ppt_h</p:attrName>
                                        </p:attrNameLst>
                                      </p:cBhvr>
                                      <p:tavLst>
                                        <p:tav tm="0">
                                          <p:val>
                                            <p:fltVal val="0"/>
                                          </p:val>
                                        </p:tav>
                                        <p:tav tm="100000">
                                          <p:val>
                                            <p:strVal val="#ppt_h"/>
                                          </p:val>
                                        </p:tav>
                                      </p:tavLst>
                                    </p:anim>
                                    <p:anim calcmode="lin" valueType="num">
                                      <p:cBhvr>
                                        <p:cTn id="121" dur="500" fill="hold"/>
                                        <p:tgtEl>
                                          <p:spTgt spid="15"/>
                                        </p:tgtEl>
                                        <p:attrNameLst>
                                          <p:attrName>style.rotation</p:attrName>
                                        </p:attrNameLst>
                                      </p:cBhvr>
                                      <p:tavLst>
                                        <p:tav tm="0">
                                          <p:val>
                                            <p:fltVal val="360"/>
                                          </p:val>
                                        </p:tav>
                                        <p:tav tm="100000">
                                          <p:val>
                                            <p:fltVal val="0"/>
                                          </p:val>
                                        </p:tav>
                                      </p:tavLst>
                                    </p:anim>
                                    <p:animEffect transition="in" filter="fade">
                                      <p:cBhvr>
                                        <p:cTn id="122" dur="500"/>
                                        <p:tgtEl>
                                          <p:spTgt spid="15"/>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3"/>
                                        </p:tgtEl>
                                        <p:attrNameLst>
                                          <p:attrName>style.visibility</p:attrName>
                                        </p:attrNameLst>
                                      </p:cBhvr>
                                      <p:to>
                                        <p:strVal val="visible"/>
                                      </p:to>
                                    </p:set>
                                    <p:anim calcmode="lin" valueType="num">
                                      <p:cBhvr>
                                        <p:cTn id="125" dur="500" fill="hold"/>
                                        <p:tgtEl>
                                          <p:spTgt spid="13"/>
                                        </p:tgtEl>
                                        <p:attrNameLst>
                                          <p:attrName>ppt_w</p:attrName>
                                        </p:attrNameLst>
                                      </p:cBhvr>
                                      <p:tavLst>
                                        <p:tav tm="0">
                                          <p:val>
                                            <p:fltVal val="0"/>
                                          </p:val>
                                        </p:tav>
                                        <p:tav tm="100000">
                                          <p:val>
                                            <p:strVal val="#ppt_w"/>
                                          </p:val>
                                        </p:tav>
                                      </p:tavLst>
                                    </p:anim>
                                    <p:anim calcmode="lin" valueType="num">
                                      <p:cBhvr>
                                        <p:cTn id="126" dur="500" fill="hold"/>
                                        <p:tgtEl>
                                          <p:spTgt spid="13"/>
                                        </p:tgtEl>
                                        <p:attrNameLst>
                                          <p:attrName>ppt_h</p:attrName>
                                        </p:attrNameLst>
                                      </p:cBhvr>
                                      <p:tavLst>
                                        <p:tav tm="0">
                                          <p:val>
                                            <p:fltVal val="0"/>
                                          </p:val>
                                        </p:tav>
                                        <p:tav tm="100000">
                                          <p:val>
                                            <p:strVal val="#ppt_h"/>
                                          </p:val>
                                        </p:tav>
                                      </p:tavLst>
                                    </p:anim>
                                    <p:anim calcmode="lin" valueType="num">
                                      <p:cBhvr>
                                        <p:cTn id="127" dur="500" fill="hold"/>
                                        <p:tgtEl>
                                          <p:spTgt spid="13"/>
                                        </p:tgtEl>
                                        <p:attrNameLst>
                                          <p:attrName>style.rotation</p:attrName>
                                        </p:attrNameLst>
                                      </p:cBhvr>
                                      <p:tavLst>
                                        <p:tav tm="0">
                                          <p:val>
                                            <p:fltVal val="360"/>
                                          </p:val>
                                        </p:tav>
                                        <p:tav tm="100000">
                                          <p:val>
                                            <p:fltVal val="0"/>
                                          </p:val>
                                        </p:tav>
                                      </p:tavLst>
                                    </p:anim>
                                    <p:animEffect transition="in" filter="fade">
                                      <p:cBhvr>
                                        <p:cTn id="128" dur="500"/>
                                        <p:tgtEl>
                                          <p:spTgt spid="13"/>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8">
                                            <p:txEl>
                                              <p:pRg st="0" end="0"/>
                                            </p:txEl>
                                          </p:spTgt>
                                        </p:tgtEl>
                                        <p:attrNameLst>
                                          <p:attrName>style.visibility</p:attrName>
                                        </p:attrNameLst>
                                      </p:cBhvr>
                                      <p:to>
                                        <p:strVal val="visible"/>
                                      </p:to>
                                    </p:set>
                                    <p:animEffect transition="in" filter="fade">
                                      <p:cBhvr>
                                        <p:cTn id="131" dur="500"/>
                                        <p:tgtEl>
                                          <p:spTgt spid="18">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9">
                                            <p:txEl>
                                              <p:pRg st="0" end="0"/>
                                            </p:txEl>
                                          </p:spTgt>
                                        </p:tgtEl>
                                        <p:attrNameLst>
                                          <p:attrName>style.visibility</p:attrName>
                                        </p:attrNameLst>
                                      </p:cBhvr>
                                      <p:to>
                                        <p:strVal val="visible"/>
                                      </p:to>
                                    </p:set>
                                    <p:anim calcmode="lin" valueType="num">
                                      <p:cBhvr additive="base">
                                        <p:cTn id="135" dur="75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20"/>
                                        </p:tgtEl>
                                        <p:attrNameLst>
                                          <p:attrName>style.visibility</p:attrName>
                                        </p:attrNameLst>
                                      </p:cBhvr>
                                      <p:to>
                                        <p:strVal val="visible"/>
                                      </p:to>
                                    </p:set>
                                    <p:animEffect transition="in" filter="barn(outVertical)">
                                      <p:cBhvr>
                                        <p:cTn id="140" dur="500"/>
                                        <p:tgtEl>
                                          <p:spTgt spid="20"/>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21"/>
                                        </p:tgtEl>
                                        <p:attrNameLst>
                                          <p:attrName>style.visibility</p:attrName>
                                        </p:attrNameLst>
                                      </p:cBhvr>
                                      <p:to>
                                        <p:strVal val="visible"/>
                                      </p:to>
                                    </p:set>
                                    <p:animEffect transition="in" filter="fade">
                                      <p:cBhvr>
                                        <p:cTn id="144" dur="500"/>
                                        <p:tgtEl>
                                          <p:spTgt spid="21"/>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4">
                                            <p:txEl>
                                              <p:pRg st="0" end="0"/>
                                            </p:txEl>
                                          </p:spTgt>
                                        </p:tgtEl>
                                        <p:attrNameLst>
                                          <p:attrName>style.visibility</p:attrName>
                                        </p:attrNameLst>
                                      </p:cBhvr>
                                      <p:to>
                                        <p:strVal val="visible"/>
                                      </p:to>
                                    </p:set>
                                    <p:animEffect transition="in" filter="fade">
                                      <p:cBhvr>
                                        <p:cTn id="147" dur="500"/>
                                        <p:tgtEl>
                                          <p:spTgt spid="24">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2"/>
                                        </p:tgtEl>
                                        <p:attrNameLst>
                                          <p:attrName>style.visibility</p:attrName>
                                        </p:attrNameLst>
                                      </p:cBhvr>
                                      <p:to>
                                        <p:strVal val="visible"/>
                                      </p:to>
                                    </p:set>
                                    <p:animEffect transition="in" filter="fade">
                                      <p:cBhvr>
                                        <p:cTn id="151" dur="500"/>
                                        <p:tgtEl>
                                          <p:spTgt spid="22"/>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5">
                                            <p:txEl>
                                              <p:pRg st="0" end="0"/>
                                            </p:txEl>
                                          </p:spTgt>
                                        </p:tgtEl>
                                        <p:attrNameLst>
                                          <p:attrName>style.visibility</p:attrName>
                                        </p:attrNameLst>
                                      </p:cBhvr>
                                      <p:to>
                                        <p:strVal val="visible"/>
                                      </p:to>
                                    </p:set>
                                    <p:animEffect transition="in" filter="fade">
                                      <p:cBhvr>
                                        <p:cTn id="154" dur="500"/>
                                        <p:tgtEl>
                                          <p:spTgt spid="25">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3"/>
                                        </p:tgtEl>
                                        <p:attrNameLst>
                                          <p:attrName>style.visibility</p:attrName>
                                        </p:attrNameLst>
                                      </p:cBhvr>
                                      <p:to>
                                        <p:strVal val="visible"/>
                                      </p:to>
                                    </p:set>
                                    <p:animEffect transition="in" filter="fade">
                                      <p:cBhvr>
                                        <p:cTn id="158" dur="500"/>
                                        <p:tgtEl>
                                          <p:spTgt spid="23"/>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6">
                                            <p:txEl>
                                              <p:pRg st="0" end="0"/>
                                            </p:txEl>
                                          </p:spTgt>
                                        </p:tgtEl>
                                        <p:attrNameLst>
                                          <p:attrName>style.visibility</p:attrName>
                                        </p:attrNameLst>
                                      </p:cBhvr>
                                      <p:to>
                                        <p:strVal val="visible"/>
                                      </p:to>
                                    </p:set>
                                    <p:animEffect transition="in" filter="fade">
                                      <p:cBhvr>
                                        <p:cTn id="161"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p:bldP spid="7" grpId="0" animBg="1"/>
      <p:bldP spid="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9" grpId="1" animBg="1"/>
      <p:bldP spid="10" grpId="0" animBg="1"/>
      <p:bldP spid="11" grpId="0"/>
      <p:bldP spid="12" grpId="0" animBg="1"/>
      <p:bldP spid="13" grpId="0" animBg="1"/>
      <p:bldP spid="14" grpId="0"/>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2" presetClass="entr" presetSubtype="8" decel="10000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0-#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bldP spid="22" grpId="0"/>
      <p:bldP spid="23" grpId="0"/>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27" grpId="1" animBg="1"/>
      <p:bldP spid="28" grpId="0" animBg="1"/>
      <p:bldP spid="28" grpId="1" animBg="1"/>
      <p:bldP spid="30" grpId="0" animBg="1"/>
      <p:bldP spid="3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28"/>
          <p:cNvGrpSpPr/>
          <p:nvPr/>
        </p:nvGrpSpPr>
        <p:grpSpPr>
          <a:xfrm>
            <a:off x="8014097" y="55909"/>
            <a:ext cx="10272315" cy="6722912"/>
            <a:chOff x="7426437" y="55909"/>
            <a:chExt cx="10859975" cy="6722912"/>
          </a:xfrm>
        </p:grpSpPr>
        <p:sp>
          <p:nvSpPr>
            <p:cNvPr id="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正方形/長方形 1"/>
          <p:cNvSpPr/>
          <p:nvPr/>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7"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8" name="正方形/長方形 5"/>
          <p:cNvSpPr/>
          <p:nvPr/>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txBox="1">
            <a:spLocks/>
          </p:cNvSpPr>
          <p:nvPr/>
        </p:nvSpPr>
        <p:spPr>
          <a:xfrm>
            <a:off x="725714" y="6956681"/>
            <a:ext cx="16822057" cy="1350907"/>
          </a:xfrm>
          <a:prstGeom prst="rect">
            <a:avLst/>
          </a:prstGeom>
        </p:spPr>
        <p:txBody>
          <a:bodyPr anchor="b">
            <a:normAutofit/>
          </a:bodyPr>
          <a:lstStyle>
            <a:lvl1pPr algn="ctr" defTabSz="914400" rtl="0" eaLnBrk="1" latinLnBrk="0" hangingPunct="1">
              <a:lnSpc>
                <a:spcPct val="90000"/>
              </a:lnSpc>
              <a:spcBef>
                <a:spcPct val="0"/>
              </a:spcBef>
              <a:buNone/>
              <a:defRPr sz="6600" kern="1200" baseline="0">
                <a:solidFill>
                  <a:schemeClr val="bg1"/>
                </a:solidFill>
                <a:latin typeface="Route 159 UltraLight" pitchFamily="50" charset="0"/>
                <a:ea typeface="+mj-ea"/>
                <a:cs typeface="+mj-cs"/>
              </a:defRPr>
            </a:lvl1pPr>
          </a:lstStyle>
          <a:p>
            <a:r>
              <a:rPr kumimoji="1" lang="en-US" altLang="ja-JP" smtClean="0"/>
              <a:t>Text goes here</a:t>
            </a:r>
            <a:endParaRPr kumimoji="1" lang="ja-JP" altLang="en-US" dirty="0"/>
          </a:p>
        </p:txBody>
      </p:sp>
      <p:sp>
        <p:nvSpPr>
          <p:cNvPr id="10" name="正方形/長方形 7"/>
          <p:cNvSpPr/>
          <p:nvPr/>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txBox="1">
            <a:spLocks/>
          </p:cNvSpPr>
          <p:nvPr/>
        </p:nvSpPr>
        <p:spPr>
          <a:xfrm>
            <a:off x="11651672" y="596076"/>
            <a:ext cx="6054437" cy="123272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6600" b="0" i="0" u="none" kern="1200" baseline="0">
                <a:solidFill>
                  <a:schemeClr val="accent1"/>
                </a:solidFill>
                <a:latin typeface="+mj-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Word</a:t>
            </a:r>
            <a:endParaRPr kumimoji="1" lang="ja-JP" altLang="en-US" dirty="0"/>
          </a:p>
        </p:txBody>
      </p:sp>
      <p:sp>
        <p:nvSpPr>
          <p:cNvPr id="12" name="テキスト プレースホルダー 6"/>
          <p:cNvSpPr txBox="1">
            <a:spLocks/>
          </p:cNvSpPr>
          <p:nvPr/>
        </p:nvSpPr>
        <p:spPr>
          <a:xfrm>
            <a:off x="457943" y="596076"/>
            <a:ext cx="5679617" cy="1232724"/>
          </a:xfrm>
          <a:prstGeom prst="rect">
            <a:avLst/>
          </a:prstGeom>
        </p:spPr>
        <p:txBody>
          <a:bodyPr>
            <a:noAutofit/>
          </a:bodyPr>
          <a:lstStyle>
            <a:lvl1pPr marL="228600" indent="-228600" algn="r" defTabSz="914400" rtl="0" eaLnBrk="1" latinLnBrk="0" hangingPunct="1">
              <a:lnSpc>
                <a:spcPct val="90000"/>
              </a:lnSpc>
              <a:spcBef>
                <a:spcPts val="1000"/>
              </a:spcBef>
              <a:buFont typeface="Arial" panose="020B0604020202020204" pitchFamily="34" charset="0"/>
              <a:buChar char="•"/>
              <a:defRPr sz="6600" b="0" i="0" u="none" kern="1200" baseline="0">
                <a:solidFill>
                  <a:schemeClr val="accent5"/>
                </a:solidFill>
                <a:latin typeface="+mj-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Word</a:t>
            </a:r>
            <a:endParaRPr kumimoji="1" lang="ja-JP" altLang="en-US" dirty="0"/>
          </a:p>
        </p:txBody>
      </p:sp>
      <p:sp>
        <p:nvSpPr>
          <p:cNvPr id="13" name="テキスト プレースホルダー 6"/>
          <p:cNvSpPr txBox="1">
            <a:spLocks/>
          </p:cNvSpPr>
          <p:nvPr/>
        </p:nvSpPr>
        <p:spPr>
          <a:xfrm>
            <a:off x="430238" y="8532911"/>
            <a:ext cx="17425936" cy="1497780"/>
          </a:xfrm>
          <a:prstGeom prst="rect">
            <a:avLst/>
          </a:prstGeom>
        </p:spPr>
        <p:txBody>
          <a:bodyPr>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2000" b="0" i="0" u="none" kern="1200" baseline="0">
                <a:solidFill>
                  <a:schemeClr val="bg1"/>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Description goes here</a:t>
            </a:r>
            <a:endParaRPr kumimoji="1" lang="ja-JP" altLang="en-US" dirty="0"/>
          </a:p>
        </p:txBody>
      </p:sp>
      <p:sp>
        <p:nvSpPr>
          <p:cNvPr id="14" name="テキスト プレースホルダー 6"/>
          <p:cNvSpPr txBox="1">
            <a:spLocks/>
          </p:cNvSpPr>
          <p:nvPr/>
        </p:nvSpPr>
        <p:spPr>
          <a:xfrm>
            <a:off x="1091352" y="2895600"/>
            <a:ext cx="5277087" cy="983673"/>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0" i="0" u="none" kern="1200" baseline="0">
                <a:solidFill>
                  <a:schemeClr val="tx2"/>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15" name="円/楕円 14"/>
          <p:cNvSpPr/>
          <p:nvPr/>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txBox="1">
            <a:spLocks/>
          </p:cNvSpPr>
          <p:nvPr/>
        </p:nvSpPr>
        <p:spPr>
          <a:xfrm>
            <a:off x="1091352" y="4045528"/>
            <a:ext cx="5277087" cy="983673"/>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0" i="0" u="none" kern="1200" baseline="0">
                <a:solidFill>
                  <a:schemeClr val="tx2"/>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17" name="円/楕円 16"/>
          <p:cNvSpPr/>
          <p:nvPr/>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txBox="1">
            <a:spLocks/>
          </p:cNvSpPr>
          <p:nvPr/>
        </p:nvSpPr>
        <p:spPr>
          <a:xfrm>
            <a:off x="1091352" y="5195455"/>
            <a:ext cx="5277087" cy="983673"/>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0" i="0" u="none" kern="1200" baseline="0">
                <a:solidFill>
                  <a:schemeClr val="tx2"/>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19" name="円/楕円 18"/>
          <p:cNvSpPr/>
          <p:nvPr/>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txBox="1">
            <a:spLocks/>
          </p:cNvSpPr>
          <p:nvPr/>
        </p:nvSpPr>
        <p:spPr>
          <a:xfrm>
            <a:off x="12558306" y="2898757"/>
            <a:ext cx="5277087" cy="983673"/>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0" i="0" u="none" kern="1200" baseline="0">
                <a:solidFill>
                  <a:schemeClr val="tx2"/>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21" name="円/楕円 23"/>
          <p:cNvSpPr/>
          <p:nvPr/>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6"/>
          <p:cNvSpPr txBox="1">
            <a:spLocks/>
          </p:cNvSpPr>
          <p:nvPr/>
        </p:nvSpPr>
        <p:spPr>
          <a:xfrm>
            <a:off x="12558306" y="4048685"/>
            <a:ext cx="5277087" cy="983673"/>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0" i="0" u="none" kern="1200" baseline="0">
                <a:solidFill>
                  <a:schemeClr val="tx2"/>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23" name="円/楕円 25"/>
          <p:cNvSpPr/>
          <p:nvPr/>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txBox="1">
            <a:spLocks/>
          </p:cNvSpPr>
          <p:nvPr/>
        </p:nvSpPr>
        <p:spPr>
          <a:xfrm>
            <a:off x="12558306" y="5198612"/>
            <a:ext cx="5277087" cy="983673"/>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0" i="0" u="none" kern="1200" baseline="0">
                <a:solidFill>
                  <a:schemeClr val="tx2"/>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Text goes here</a:t>
            </a:r>
            <a:endParaRPr kumimoji="1" lang="ja-JP" altLang="en-US" dirty="0"/>
          </a:p>
        </p:txBody>
      </p:sp>
      <p:sp>
        <p:nvSpPr>
          <p:cNvPr id="25" name="円/楕円 27"/>
          <p:cNvSpPr/>
          <p:nvPr/>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9"/>
          <p:cNvSpPr/>
          <p:nvPr/>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30"/>
          <p:cNvSpPr/>
          <p:nvPr/>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486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0-#ppt_w/2"/>
                                          </p:val>
                                        </p:tav>
                                        <p:tav tm="100000">
                                          <p:val>
                                            <p:strVal val="#ppt_x"/>
                                          </p:val>
                                        </p:tav>
                                      </p:tavLst>
                                    </p:anim>
                                    <p:anim calcmode="lin" valueType="num">
                                      <p:cBhvr additive="base">
                                        <p:cTn id="16" dur="75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1+#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500" fill="hold"/>
                                        <p:tgtEl>
                                          <p:spTgt spid="26"/>
                                        </p:tgtEl>
                                        <p:attrNameLst>
                                          <p:attrName>ppt_x</p:attrName>
                                        </p:attrNameLst>
                                      </p:cBhvr>
                                      <p:tavLst>
                                        <p:tav tm="0">
                                          <p:val>
                                            <p:strVal val="0-#ppt_w/2"/>
                                          </p:val>
                                        </p:tav>
                                        <p:tav tm="100000">
                                          <p:val>
                                            <p:strVal val="#ppt_x"/>
                                          </p:val>
                                        </p:tav>
                                      </p:tavLst>
                                    </p:anim>
                                    <p:anim calcmode="lin" valueType="num">
                                      <p:cBhvr additive="base">
                                        <p:cTn id="29" dur="500" fill="hold"/>
                                        <p:tgtEl>
                                          <p:spTgt spid="26"/>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1+#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0">
                                            <p:txEl>
                                              <p:pRg st="0" end="0"/>
                                            </p:txEl>
                                          </p:spTgt>
                                        </p:tgtEl>
                                        <p:attrNameLst>
                                          <p:attrName>style.visibility</p:attrName>
                                        </p:attrNameLst>
                                      </p:cBhvr>
                                      <p:to>
                                        <p:strVal val="visible"/>
                                      </p:to>
                                    </p:set>
                                    <p:animEffect transition="in" filter="wipe(left)">
                                      <p:cBhvr>
                                        <p:cTn id="70" dur="500"/>
                                        <p:tgtEl>
                                          <p:spTgt spid="20">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2">
                                            <p:txEl>
                                              <p:pRg st="0" end="0"/>
                                            </p:txEl>
                                          </p:spTgt>
                                        </p:tgtEl>
                                        <p:attrNameLst>
                                          <p:attrName>style.visibility</p:attrName>
                                        </p:attrNameLst>
                                      </p:cBhvr>
                                      <p:to>
                                        <p:strVal val="visible"/>
                                      </p:to>
                                    </p:set>
                                    <p:animEffect transition="in" filter="wipe(left)">
                                      <p:cBhvr>
                                        <p:cTn id="78" dur="500"/>
                                        <p:tgtEl>
                                          <p:spTgt spid="22">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4">
                                            <p:txEl>
                                              <p:pRg st="0" end="0"/>
                                            </p:txEl>
                                          </p:spTgt>
                                        </p:tgtEl>
                                        <p:attrNameLst>
                                          <p:attrName>style.visibility</p:attrName>
                                        </p:attrNameLst>
                                      </p:cBhvr>
                                      <p:to>
                                        <p:strVal val="visible"/>
                                      </p:to>
                                    </p:set>
                                    <p:animEffect transition="in" filter="wipe(left)">
                                      <p:cBhvr>
                                        <p:cTn id="86" dur="500"/>
                                        <p:tgtEl>
                                          <p:spTgt spid="24">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9"/>
                                        </p:tgtEl>
                                        <p:attrNameLst>
                                          <p:attrName>style.visibility</p:attrName>
                                        </p:attrNameLst>
                                      </p:cBhvr>
                                      <p:to>
                                        <p:strVal val="visible"/>
                                      </p:to>
                                    </p:set>
                                    <p:anim calcmode="lin" valueType="num">
                                      <p:cBhvr additive="base">
                                        <p:cTn id="90" dur="500" fill="hold"/>
                                        <p:tgtEl>
                                          <p:spTgt spid="9"/>
                                        </p:tgtEl>
                                        <p:attrNameLst>
                                          <p:attrName>ppt_x</p:attrName>
                                        </p:attrNameLst>
                                      </p:cBhvr>
                                      <p:tavLst>
                                        <p:tav tm="0">
                                          <p:val>
                                            <p:strVal val="0-#ppt_w/2"/>
                                          </p:val>
                                        </p:tav>
                                        <p:tav tm="100000">
                                          <p:val>
                                            <p:strVal val="#ppt_x"/>
                                          </p:val>
                                        </p:tav>
                                      </p:tavLst>
                                    </p:anim>
                                    <p:anim calcmode="lin" valueType="num">
                                      <p:cBhvr additive="base">
                                        <p:cTn id="91" dur="500" fill="hold"/>
                                        <p:tgtEl>
                                          <p:spTgt spid="9"/>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additive="base">
                                        <p:cTn id="94" dur="500" fill="hold"/>
                                        <p:tgtEl>
                                          <p:spTgt spid="10"/>
                                        </p:tgtEl>
                                        <p:attrNameLst>
                                          <p:attrName>ppt_x</p:attrName>
                                        </p:attrNameLst>
                                      </p:cBhvr>
                                      <p:tavLst>
                                        <p:tav tm="0">
                                          <p:val>
                                            <p:strVal val="1+#ppt_w/2"/>
                                          </p:val>
                                        </p:tav>
                                        <p:tav tm="100000">
                                          <p:val>
                                            <p:strVal val="#ppt_x"/>
                                          </p:val>
                                        </p:tav>
                                      </p:tavLst>
                                    </p:anim>
                                    <p:anim calcmode="lin" valueType="num">
                                      <p:cBhvr additive="base">
                                        <p:cTn id="95" dur="500" fill="hold"/>
                                        <p:tgtEl>
                                          <p:spTgt spid="10"/>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3">
                                            <p:txEl>
                                              <p:pRg st="0" end="0"/>
                                            </p:txEl>
                                          </p:spTgt>
                                        </p:tgtEl>
                                        <p:attrNameLst>
                                          <p:attrName>style.visibility</p:attrName>
                                        </p:attrNameLst>
                                      </p:cBhvr>
                                      <p:to>
                                        <p:strVal val="visible"/>
                                      </p:to>
                                    </p:set>
                                    <p:animEffect transition="in" filter="wipe(left)">
                                      <p:cBhvr>
                                        <p:cTn id="99"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animBg="1"/>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3"/>
          <p:cNvSpPr/>
          <p:nvPr/>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4"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5"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6" name="図プレースホルダー 8"/>
          <p:cNvSpPr txBox="1">
            <a:spLocks/>
          </p:cNvSpPr>
          <p:nvPr/>
        </p:nvSpPr>
        <p:spPr>
          <a:xfrm>
            <a:off x="3394909" y="3236669"/>
            <a:ext cx="1709737" cy="3105150"/>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mtClean="0"/>
              <a:t>Add an image</a:t>
            </a:r>
            <a:endParaRPr kumimoji="1" lang="ja-JP" altLang="en-US" dirty="0"/>
          </a:p>
        </p:txBody>
      </p:sp>
      <p:sp>
        <p:nvSpPr>
          <p:cNvPr id="7" name="図プレースホルダー 8"/>
          <p:cNvSpPr txBox="1">
            <a:spLocks/>
          </p:cNvSpPr>
          <p:nvPr/>
        </p:nvSpPr>
        <p:spPr>
          <a:xfrm>
            <a:off x="5489811" y="733010"/>
            <a:ext cx="7335815" cy="405623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Add an image</a:t>
            </a:r>
            <a:endParaRPr kumimoji="1" lang="ja-JP" altLang="en-US" dirty="0"/>
          </a:p>
        </p:txBody>
      </p:sp>
      <p:sp>
        <p:nvSpPr>
          <p:cNvPr id="8" name="図プレースホルダー 8"/>
          <p:cNvSpPr txBox="1">
            <a:spLocks/>
          </p:cNvSpPr>
          <p:nvPr/>
        </p:nvSpPr>
        <p:spPr>
          <a:xfrm>
            <a:off x="13257470" y="1924050"/>
            <a:ext cx="3314700" cy="44345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Add an image</a:t>
            </a:r>
            <a:endParaRPr kumimoji="1" lang="ja-JP" altLang="en-US" dirty="0"/>
          </a:p>
        </p:txBody>
      </p:sp>
      <p:sp>
        <p:nvSpPr>
          <p:cNvPr id="9" name="タイトル 1"/>
          <p:cNvSpPr txBox="1">
            <a:spLocks/>
          </p:cNvSpPr>
          <p:nvPr/>
        </p:nvSpPr>
        <p:spPr>
          <a:xfrm>
            <a:off x="725714" y="6771615"/>
            <a:ext cx="16822057" cy="1350907"/>
          </a:xfrm>
          <a:prstGeom prst="rect">
            <a:avLst/>
          </a:prstGeom>
        </p:spPr>
        <p:txBody>
          <a:bodyPr anchor="b">
            <a:normAutofit/>
          </a:bodyPr>
          <a:lstStyle>
            <a:lvl1pPr algn="ctr" defTabSz="914400" rtl="0" eaLnBrk="1" latinLnBrk="0" hangingPunct="1">
              <a:lnSpc>
                <a:spcPct val="90000"/>
              </a:lnSpc>
              <a:spcBef>
                <a:spcPct val="0"/>
              </a:spcBef>
              <a:buNone/>
              <a:defRPr sz="6600" kern="1200" baseline="0">
                <a:solidFill>
                  <a:schemeClr val="bg1"/>
                </a:solidFill>
                <a:latin typeface="Route 159 UltraLight" pitchFamily="50" charset="0"/>
                <a:ea typeface="+mj-ea"/>
                <a:cs typeface="+mj-cs"/>
              </a:defRPr>
            </a:lvl1pPr>
          </a:lstStyle>
          <a:p>
            <a:r>
              <a:rPr kumimoji="1" lang="en-US" altLang="ja-JP" smtClean="0"/>
              <a:t>Text goes here</a:t>
            </a:r>
            <a:endParaRPr kumimoji="1" lang="ja-JP" altLang="en-US" dirty="0"/>
          </a:p>
        </p:txBody>
      </p:sp>
      <p:sp>
        <p:nvSpPr>
          <p:cNvPr id="10" name="正方形/長方形 16"/>
          <p:cNvSpPr/>
          <p:nvPr/>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txBox="1">
            <a:spLocks/>
          </p:cNvSpPr>
          <p:nvPr/>
        </p:nvSpPr>
        <p:spPr>
          <a:xfrm>
            <a:off x="430238" y="8432792"/>
            <a:ext cx="17425936" cy="1509494"/>
          </a:xfrm>
          <a:prstGeom prst="rect">
            <a:avLst/>
          </a:prstGeom>
        </p:spPr>
        <p:txBody>
          <a:bodyPr>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2000" b="0" i="0" u="none" kern="1200" baseline="0">
                <a:solidFill>
                  <a:schemeClr val="bg1"/>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smtClean="0"/>
              <a:t>Description goes here</a:t>
            </a:r>
            <a:endParaRPr kumimoji="1" lang="ja-JP" altLang="en-US" dirty="0"/>
          </a:p>
        </p:txBody>
      </p:sp>
    </p:spTree>
    <p:extLst>
      <p:ext uri="{BB962C8B-B14F-4D97-AF65-F5344CB8AC3E}">
        <p14:creationId xmlns:p14="http://schemas.microsoft.com/office/powerpoint/2010/main" val="22877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1+#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1">
                                            <p:txEl>
                                              <p:pRg st="0" end="0"/>
                                            </p:txEl>
                                          </p:spTgt>
                                        </p:tgtEl>
                                        <p:attrNameLst>
                                          <p:attrName>style.visibility</p:attrName>
                                        </p:attrNameLst>
                                      </p:cBhvr>
                                      <p:to>
                                        <p:strVal val="visible"/>
                                      </p:to>
                                    </p:set>
                                    <p:animEffect transition="in" filter="wipe(left)">
                                      <p:cBhvr>
                                        <p:cTn id="4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p:bldP spid="8" grpId="0"/>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ottom"/>
          <p:cNvSpPr/>
          <p:nvPr/>
        </p:nvSpPr>
        <p:spPr>
          <a:xfrm>
            <a:off x="1" y="5965371"/>
            <a:ext cx="12192000" cy="8926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160" y="4273679"/>
            <a:ext cx="1009181" cy="1513772"/>
          </a:xfrm>
          <a:prstGeom prst="rect">
            <a:avLst/>
          </a:prstGeom>
        </p:spPr>
      </p:pic>
      <p:pic>
        <p:nvPicPr>
          <p:cNvPr id="10"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0159" y="4253559"/>
            <a:ext cx="981758" cy="1508288"/>
          </a:xfrm>
          <a:prstGeom prst="rect">
            <a:avLst/>
          </a:prstGeom>
        </p:spPr>
      </p:pic>
      <p:pic>
        <p:nvPicPr>
          <p:cNvPr id="11"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9742" y="3943081"/>
            <a:ext cx="1206628" cy="1804459"/>
          </a:xfrm>
          <a:prstGeom prst="rect">
            <a:avLst/>
          </a:prstGeom>
        </p:spPr>
      </p:pic>
      <p:pic>
        <p:nvPicPr>
          <p:cNvPr id="12" name="図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3775" y="3468243"/>
            <a:ext cx="1061284" cy="2259688"/>
          </a:xfrm>
          <a:prstGeom prst="rect">
            <a:avLst/>
          </a:prstGeom>
        </p:spPr>
      </p:pic>
      <p:pic>
        <p:nvPicPr>
          <p:cNvPr id="13" name="図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93675" y="3422940"/>
            <a:ext cx="1173721" cy="2336475"/>
          </a:xfrm>
          <a:prstGeom prst="rect">
            <a:avLst/>
          </a:prstGeom>
        </p:spPr>
      </p:pic>
      <p:pic>
        <p:nvPicPr>
          <p:cNvPr id="14" name="図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10742" y="3105442"/>
            <a:ext cx="1170979" cy="2682009"/>
          </a:xfrm>
          <a:prstGeom prst="rect">
            <a:avLst/>
          </a:prstGeom>
        </p:spPr>
      </p:pic>
      <p:sp>
        <p:nvSpPr>
          <p:cNvPr id="15" name="soldier"/>
          <p:cNvSpPr txBox="1">
            <a:spLocks/>
          </p:cNvSpPr>
          <p:nvPr/>
        </p:nvSpPr>
        <p:spPr>
          <a:xfrm>
            <a:off x="-361949" y="2878446"/>
            <a:ext cx="2931596" cy="482102"/>
          </a:xfrm>
          <a:prstGeom prst="rect">
            <a:avLst/>
          </a:prstGeom>
        </p:spPr>
        <p:txBody>
          <a:bodyPr anchor="ctr">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2800" i="0" kern="1200" baseline="0">
                <a:solidFill>
                  <a:schemeClr val="accent1"/>
                </a:solidFill>
                <a:latin typeface="Route 159 SemiBold"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ja-JP" sz="2400" dirty="0" smtClean="0"/>
              <a:t>Praveen</a:t>
            </a:r>
            <a:endParaRPr kumimoji="1" lang="ja-JP" altLang="en-US" sz="2400" dirty="0"/>
          </a:p>
        </p:txBody>
      </p:sp>
      <p:sp>
        <p:nvSpPr>
          <p:cNvPr id="16" name="barricade"/>
          <p:cNvSpPr txBox="1">
            <a:spLocks/>
          </p:cNvSpPr>
          <p:nvPr/>
        </p:nvSpPr>
        <p:spPr>
          <a:xfrm>
            <a:off x="1256492" y="1942765"/>
            <a:ext cx="3364290" cy="551946"/>
          </a:xfrm>
          <a:prstGeom prst="rect">
            <a:avLst/>
          </a:prstGeom>
        </p:spPr>
        <p:txBody>
          <a:bodyPr anchor="ctr">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2800" i="0" kern="1200" baseline="0">
                <a:solidFill>
                  <a:schemeClr val="accent3"/>
                </a:solidFill>
                <a:latin typeface="Route 159 SemiBold"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ja-JP" dirty="0" err="1" smtClean="0">
                <a:solidFill>
                  <a:srgbClr val="86C340"/>
                </a:solidFill>
              </a:rPr>
              <a:t>Dilip</a:t>
            </a:r>
            <a:endParaRPr kumimoji="1" lang="ja-JP" altLang="en-US" dirty="0">
              <a:solidFill>
                <a:srgbClr val="86C340"/>
              </a:solidFill>
            </a:endParaRPr>
          </a:p>
        </p:txBody>
      </p:sp>
      <p:sp>
        <p:nvSpPr>
          <p:cNvPr id="17" name="hoss"/>
          <p:cNvSpPr txBox="1">
            <a:spLocks/>
          </p:cNvSpPr>
          <p:nvPr/>
        </p:nvSpPr>
        <p:spPr>
          <a:xfrm>
            <a:off x="7609179" y="1413100"/>
            <a:ext cx="3142712" cy="515594"/>
          </a:xfrm>
          <a:prstGeom prst="rect">
            <a:avLst/>
          </a:prstGeom>
        </p:spPr>
        <p:txBody>
          <a:bodyPr anchor="ctr">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2800" i="0" kern="1200" baseline="0">
                <a:solidFill>
                  <a:schemeClr val="accent5"/>
                </a:solidFill>
                <a:latin typeface="Route 159 SemiBold"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ja-JP" dirty="0" err="1" smtClean="0">
                <a:solidFill>
                  <a:srgbClr val="FAA41C"/>
                </a:solidFill>
              </a:rPr>
              <a:t>Laveena</a:t>
            </a:r>
            <a:endParaRPr kumimoji="1" lang="ja-JP" altLang="en-US" dirty="0">
              <a:solidFill>
                <a:srgbClr val="FAA41C"/>
              </a:solidFill>
            </a:endParaRPr>
          </a:p>
        </p:txBody>
      </p:sp>
      <p:sp>
        <p:nvSpPr>
          <p:cNvPr id="18" name="diagnal"/>
          <p:cNvSpPr txBox="1">
            <a:spLocks/>
          </p:cNvSpPr>
          <p:nvPr/>
        </p:nvSpPr>
        <p:spPr>
          <a:xfrm>
            <a:off x="5755845" y="2154890"/>
            <a:ext cx="2683304" cy="440224"/>
          </a:xfrm>
          <a:prstGeom prst="rect">
            <a:avLst/>
          </a:prstGeom>
        </p:spPr>
        <p:txBody>
          <a:bodyPr anchor="ctr">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2800" i="0" kern="1200" baseline="0">
                <a:solidFill>
                  <a:schemeClr val="accent4"/>
                </a:solidFill>
                <a:latin typeface="Route 159 SemiBold"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ja-JP" dirty="0" err="1" smtClean="0">
                <a:solidFill>
                  <a:srgbClr val="B143DD"/>
                </a:solidFill>
              </a:rPr>
              <a:t>Bhavana</a:t>
            </a:r>
            <a:endParaRPr kumimoji="1" lang="ja-JP" altLang="en-US" dirty="0">
              <a:solidFill>
                <a:srgbClr val="B143DD"/>
              </a:solidFill>
            </a:endParaRPr>
          </a:p>
        </p:txBody>
      </p:sp>
      <p:sp>
        <p:nvSpPr>
          <p:cNvPr id="19" name="queen"/>
          <p:cNvSpPr txBox="1">
            <a:spLocks/>
          </p:cNvSpPr>
          <p:nvPr/>
        </p:nvSpPr>
        <p:spPr>
          <a:xfrm>
            <a:off x="3593912" y="1118078"/>
            <a:ext cx="2806888" cy="460498"/>
          </a:xfrm>
          <a:prstGeom prst="rect">
            <a:avLst/>
          </a:prstGeom>
        </p:spPr>
        <p:txBody>
          <a:bodyPr anchor="ctr">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2800" i="0" kern="1200" baseline="0">
                <a:solidFill>
                  <a:schemeClr val="accent2"/>
                </a:solidFill>
                <a:latin typeface="Route 159 SemiBold"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ja-JP" dirty="0" err="1" smtClean="0">
                <a:solidFill>
                  <a:srgbClr val="EF4B7D"/>
                </a:solidFill>
              </a:rPr>
              <a:t>Aaqib</a:t>
            </a:r>
            <a:endParaRPr kumimoji="1" lang="ja-JP" altLang="en-US" dirty="0">
              <a:solidFill>
                <a:srgbClr val="EF4B7D"/>
              </a:solidFill>
            </a:endParaRPr>
          </a:p>
        </p:txBody>
      </p:sp>
      <p:sp>
        <p:nvSpPr>
          <p:cNvPr id="20" name="king"/>
          <p:cNvSpPr txBox="1">
            <a:spLocks/>
          </p:cNvSpPr>
          <p:nvPr/>
        </p:nvSpPr>
        <p:spPr>
          <a:xfrm>
            <a:off x="9771862" y="612159"/>
            <a:ext cx="2648738" cy="434552"/>
          </a:xfrm>
          <a:prstGeom prst="rect">
            <a:avLst/>
          </a:prstGeom>
        </p:spPr>
        <p:txBody>
          <a:bodyPr anchor="ctr">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2800" i="0" kern="1200" baseline="0">
                <a:solidFill>
                  <a:schemeClr val="accent6"/>
                </a:solidFill>
                <a:latin typeface="Route 159 SemiBold"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ja-JP" dirty="0" smtClean="0">
                <a:solidFill>
                  <a:srgbClr val="5CB8D1"/>
                </a:solidFill>
              </a:rPr>
              <a:t>Ajay</a:t>
            </a:r>
            <a:endParaRPr kumimoji="1" lang="ja-JP" altLang="en-US" dirty="0">
              <a:solidFill>
                <a:srgbClr val="5CB8D1"/>
              </a:solidFill>
            </a:endParaRPr>
          </a:p>
        </p:txBody>
      </p:sp>
      <p:cxnSp>
        <p:nvCxnSpPr>
          <p:cNvPr id="21" name="1"/>
          <p:cNvCxnSpPr>
            <a:stCxn id="15" idx="2"/>
          </p:cNvCxnSpPr>
          <p:nvPr/>
        </p:nvCxnSpPr>
        <p:spPr>
          <a:xfrm>
            <a:off x="1103849" y="3360548"/>
            <a:ext cx="5202" cy="791326"/>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2"/>
          <p:cNvCxnSpPr/>
          <p:nvPr/>
        </p:nvCxnSpPr>
        <p:spPr>
          <a:xfrm>
            <a:off x="2946348" y="2713848"/>
            <a:ext cx="0" cy="1383775"/>
          </a:xfrm>
          <a:prstGeom prst="line">
            <a:avLst/>
          </a:prstGeom>
          <a:ln w="28575">
            <a:solidFill>
              <a:srgbClr val="86C340"/>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3"/>
          <p:cNvCxnSpPr/>
          <p:nvPr/>
        </p:nvCxnSpPr>
        <p:spPr>
          <a:xfrm>
            <a:off x="4980184" y="1828685"/>
            <a:ext cx="0" cy="1898912"/>
          </a:xfrm>
          <a:prstGeom prst="line">
            <a:avLst/>
          </a:prstGeom>
          <a:ln w="28575">
            <a:solidFill>
              <a:srgbClr val="EF4B7D"/>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 name="4"/>
          <p:cNvCxnSpPr/>
          <p:nvPr/>
        </p:nvCxnSpPr>
        <p:spPr>
          <a:xfrm>
            <a:off x="7087027" y="2710129"/>
            <a:ext cx="0" cy="567345"/>
          </a:xfrm>
          <a:prstGeom prst="line">
            <a:avLst/>
          </a:prstGeom>
          <a:ln w="28575">
            <a:solidFill>
              <a:srgbClr val="B143DD"/>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5" name="5"/>
          <p:cNvCxnSpPr/>
          <p:nvPr/>
        </p:nvCxnSpPr>
        <p:spPr>
          <a:xfrm>
            <a:off x="9180535" y="2056043"/>
            <a:ext cx="0" cy="1221431"/>
          </a:xfrm>
          <a:prstGeom prst="line">
            <a:avLst/>
          </a:prstGeom>
          <a:ln w="28575">
            <a:solidFill>
              <a:srgbClr val="FAA41C"/>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6" name="6"/>
          <p:cNvCxnSpPr/>
          <p:nvPr/>
        </p:nvCxnSpPr>
        <p:spPr>
          <a:xfrm>
            <a:off x="11111413" y="1206530"/>
            <a:ext cx="0" cy="1763922"/>
          </a:xfrm>
          <a:prstGeom prst="line">
            <a:avLst/>
          </a:prstGeom>
          <a:ln w="28575">
            <a:solidFill>
              <a:srgbClr val="5CB8D1"/>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27" name="title"/>
          <p:cNvSpPr txBox="1">
            <a:spLocks/>
          </p:cNvSpPr>
          <p:nvPr/>
        </p:nvSpPr>
        <p:spPr>
          <a:xfrm>
            <a:off x="-1974088" y="5550490"/>
            <a:ext cx="16822057" cy="1350907"/>
          </a:xfrm>
          <a:prstGeom prst="rect">
            <a:avLst/>
          </a:prstGeom>
        </p:spPr>
        <p:txBody>
          <a:bodyPr anchor="b">
            <a:normAutofit/>
          </a:bodyPr>
          <a:lstStyle>
            <a:lvl1pPr algn="ctr" defTabSz="914400" rtl="0" eaLnBrk="1" latinLnBrk="0" hangingPunct="1">
              <a:lnSpc>
                <a:spcPct val="90000"/>
              </a:lnSpc>
              <a:spcBef>
                <a:spcPct val="0"/>
              </a:spcBef>
              <a:buNone/>
              <a:defRPr sz="6600" kern="1200" baseline="0">
                <a:solidFill>
                  <a:schemeClr val="bg1"/>
                </a:solidFill>
                <a:latin typeface="Route 159 UltraLight" pitchFamily="50" charset="0"/>
                <a:ea typeface="+mj-ea"/>
                <a:cs typeface="+mj-cs"/>
              </a:defRPr>
            </a:lvl1pPr>
          </a:lstStyle>
          <a:p>
            <a:r>
              <a:rPr kumimoji="1" lang="en-US" altLang="ja-JP" dirty="0" smtClean="0">
                <a:latin typeface="Arial Rounded MT Bold" panose="020F0704030504030204" pitchFamily="34" charset="0"/>
              </a:rPr>
              <a:t>The Team</a:t>
            </a:r>
            <a:endParaRPr kumimoji="1" lang="ja-JP" altLang="en-US" dirty="0">
              <a:latin typeface="Arial Rounded MT Bold" panose="020F0704030504030204" pitchFamily="34" charset="0"/>
            </a:endParaRPr>
          </a:p>
        </p:txBody>
      </p:sp>
      <p:sp>
        <p:nvSpPr>
          <p:cNvPr id="28" name="line"/>
          <p:cNvSpPr/>
          <p:nvPr/>
        </p:nvSpPr>
        <p:spPr>
          <a:xfrm>
            <a:off x="4561702" y="6751715"/>
            <a:ext cx="3877447" cy="86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189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300"/>
                                        <p:tgtEl>
                                          <p:spTgt spid="2"/>
                                        </p:tgtEl>
                                      </p:cBhvr>
                                    </p:animEffect>
                                  </p:childTnLst>
                                </p:cTn>
                              </p:par>
                            </p:childTnLst>
                          </p:cTn>
                        </p:par>
                        <p:par>
                          <p:cTn id="8" fill="hold">
                            <p:stCondLst>
                              <p:cond delay="300"/>
                            </p:stCondLst>
                            <p:childTnLst>
                              <p:par>
                                <p:cTn id="9" presetID="2" presetClass="entr" presetSubtype="1" decel="10000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300" fill="hold"/>
                                        <p:tgtEl>
                                          <p:spTgt spid="9"/>
                                        </p:tgtEl>
                                        <p:attrNameLst>
                                          <p:attrName>ppt_x</p:attrName>
                                        </p:attrNameLst>
                                      </p:cBhvr>
                                      <p:tavLst>
                                        <p:tav tm="0">
                                          <p:val>
                                            <p:strVal val="#ppt_x"/>
                                          </p:val>
                                        </p:tav>
                                        <p:tav tm="100000">
                                          <p:val>
                                            <p:strVal val="#ppt_x"/>
                                          </p:val>
                                        </p:tav>
                                      </p:tavLst>
                                    </p:anim>
                                    <p:anim calcmode="lin" valueType="num">
                                      <p:cBhvr additive="base">
                                        <p:cTn id="12" dur="3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22" presetClass="entr" presetSubtype="4"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300"/>
                                        <p:tgtEl>
                                          <p:spTgt spid="21"/>
                                        </p:tgtEl>
                                      </p:cBhvr>
                                    </p:animEffect>
                                  </p:childTnLst>
                                </p:cTn>
                              </p:par>
                            </p:childTnLst>
                          </p:cTn>
                        </p:par>
                        <p:par>
                          <p:cTn id="17" fill="hold">
                            <p:stCondLst>
                              <p:cond delay="90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15">
                                            <p:txEl>
                                              <p:pRg st="0" end="0"/>
                                            </p:txEl>
                                          </p:spTgt>
                                        </p:tgtEl>
                                        <p:attrNameLst>
                                          <p:attrName>style.visibility</p:attrName>
                                        </p:attrNameLst>
                                      </p:cBhvr>
                                      <p:to>
                                        <p:strVal val="visible"/>
                                      </p:to>
                                    </p:set>
                                    <p:anim calcmode="lin" valueType="num">
                                      <p:cBhvr>
                                        <p:cTn id="20" dur="3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21" dur="3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22" dur="300"/>
                                        <p:tgtEl>
                                          <p:spTgt spid="15">
                                            <p:txEl>
                                              <p:pRg st="0" end="0"/>
                                            </p:txEl>
                                          </p:spTgt>
                                        </p:tgtEl>
                                      </p:cBhvr>
                                    </p:animEffect>
                                  </p:childTnLst>
                                </p:cTn>
                              </p:par>
                            </p:childTnLst>
                          </p:cTn>
                        </p:par>
                        <p:par>
                          <p:cTn id="23" fill="hold">
                            <p:stCondLst>
                              <p:cond delay="1290"/>
                            </p:stCondLst>
                            <p:childTnLst>
                              <p:par>
                                <p:cTn id="24" presetID="2" presetClass="entr" presetSubtype="1" decel="10000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300" fill="hold"/>
                                        <p:tgtEl>
                                          <p:spTgt spid="10"/>
                                        </p:tgtEl>
                                        <p:attrNameLst>
                                          <p:attrName>ppt_x</p:attrName>
                                        </p:attrNameLst>
                                      </p:cBhvr>
                                      <p:tavLst>
                                        <p:tav tm="0">
                                          <p:val>
                                            <p:strVal val="#ppt_x"/>
                                          </p:val>
                                        </p:tav>
                                        <p:tav tm="100000">
                                          <p:val>
                                            <p:strVal val="#ppt_x"/>
                                          </p:val>
                                        </p:tav>
                                      </p:tavLst>
                                    </p:anim>
                                    <p:anim calcmode="lin" valueType="num">
                                      <p:cBhvr additive="base">
                                        <p:cTn id="27" dur="300" fill="hold"/>
                                        <p:tgtEl>
                                          <p:spTgt spid="10"/>
                                        </p:tgtEl>
                                        <p:attrNameLst>
                                          <p:attrName>ppt_y</p:attrName>
                                        </p:attrNameLst>
                                      </p:cBhvr>
                                      <p:tavLst>
                                        <p:tav tm="0">
                                          <p:val>
                                            <p:strVal val="0-#ppt_h/2"/>
                                          </p:val>
                                        </p:tav>
                                        <p:tav tm="100000">
                                          <p:val>
                                            <p:strVal val="#ppt_y"/>
                                          </p:val>
                                        </p:tav>
                                      </p:tavLst>
                                    </p:anim>
                                  </p:childTnLst>
                                </p:cTn>
                              </p:par>
                            </p:childTnLst>
                          </p:cTn>
                        </p:par>
                        <p:par>
                          <p:cTn id="28" fill="hold">
                            <p:stCondLst>
                              <p:cond delay="1590"/>
                            </p:stCondLst>
                            <p:childTnLst>
                              <p:par>
                                <p:cTn id="29" presetID="22" presetClass="entr" presetSubtype="4"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300"/>
                                        <p:tgtEl>
                                          <p:spTgt spid="22"/>
                                        </p:tgtEl>
                                      </p:cBhvr>
                                    </p:animEffect>
                                  </p:childTnLst>
                                </p:cTn>
                              </p:par>
                            </p:childTnLst>
                          </p:cTn>
                        </p:par>
                        <p:par>
                          <p:cTn id="32" fill="hold">
                            <p:stCondLst>
                              <p:cond delay="1890"/>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16">
                                            <p:txEl>
                                              <p:pRg st="0" end="0"/>
                                            </p:txEl>
                                          </p:spTgt>
                                        </p:tgtEl>
                                        <p:attrNameLst>
                                          <p:attrName>style.visibility</p:attrName>
                                        </p:attrNameLst>
                                      </p:cBhvr>
                                      <p:to>
                                        <p:strVal val="visible"/>
                                      </p:to>
                                    </p:set>
                                    <p:anim calcmode="lin" valueType="num">
                                      <p:cBhvr>
                                        <p:cTn id="35" dur="3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36" dur="3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37" dur="300"/>
                                        <p:tgtEl>
                                          <p:spTgt spid="16">
                                            <p:txEl>
                                              <p:pRg st="0" end="0"/>
                                            </p:txEl>
                                          </p:spTgt>
                                        </p:tgtEl>
                                      </p:cBhvr>
                                    </p:animEffect>
                                  </p:childTnLst>
                                </p:cTn>
                              </p:par>
                            </p:childTnLst>
                          </p:cTn>
                        </p:par>
                        <p:par>
                          <p:cTn id="38" fill="hold">
                            <p:stCondLst>
                              <p:cond delay="2250"/>
                            </p:stCondLst>
                            <p:childTnLst>
                              <p:par>
                                <p:cTn id="39" presetID="2" presetClass="entr" presetSubtype="1" decel="100000"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300" fill="hold"/>
                                        <p:tgtEl>
                                          <p:spTgt spid="11"/>
                                        </p:tgtEl>
                                        <p:attrNameLst>
                                          <p:attrName>ppt_x</p:attrName>
                                        </p:attrNameLst>
                                      </p:cBhvr>
                                      <p:tavLst>
                                        <p:tav tm="0">
                                          <p:val>
                                            <p:strVal val="#ppt_x"/>
                                          </p:val>
                                        </p:tav>
                                        <p:tav tm="100000">
                                          <p:val>
                                            <p:strVal val="#ppt_x"/>
                                          </p:val>
                                        </p:tav>
                                      </p:tavLst>
                                    </p:anim>
                                    <p:anim calcmode="lin" valueType="num">
                                      <p:cBhvr additive="base">
                                        <p:cTn id="42" dur="300" fill="hold"/>
                                        <p:tgtEl>
                                          <p:spTgt spid="11"/>
                                        </p:tgtEl>
                                        <p:attrNameLst>
                                          <p:attrName>ppt_y</p:attrName>
                                        </p:attrNameLst>
                                      </p:cBhvr>
                                      <p:tavLst>
                                        <p:tav tm="0">
                                          <p:val>
                                            <p:strVal val="0-#ppt_h/2"/>
                                          </p:val>
                                        </p:tav>
                                        <p:tav tm="100000">
                                          <p:val>
                                            <p:strVal val="#ppt_y"/>
                                          </p:val>
                                        </p:tav>
                                      </p:tavLst>
                                    </p:anim>
                                  </p:childTnLst>
                                </p:cTn>
                              </p:par>
                            </p:childTnLst>
                          </p:cTn>
                        </p:par>
                        <p:par>
                          <p:cTn id="43" fill="hold">
                            <p:stCondLst>
                              <p:cond delay="2550"/>
                            </p:stCondLst>
                            <p:childTnLst>
                              <p:par>
                                <p:cTn id="44" presetID="22" presetClass="entr" presetSubtype="4"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down)">
                                      <p:cBhvr>
                                        <p:cTn id="46" dur="300"/>
                                        <p:tgtEl>
                                          <p:spTgt spid="23"/>
                                        </p:tgtEl>
                                      </p:cBhvr>
                                    </p:animEffect>
                                  </p:childTnLst>
                                </p:cTn>
                              </p:par>
                            </p:childTnLst>
                          </p:cTn>
                        </p:par>
                        <p:par>
                          <p:cTn id="47" fill="hold">
                            <p:stCondLst>
                              <p:cond delay="285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19">
                                            <p:txEl>
                                              <p:pRg st="0" end="0"/>
                                            </p:txEl>
                                          </p:spTgt>
                                        </p:tgtEl>
                                        <p:attrNameLst>
                                          <p:attrName>style.visibility</p:attrName>
                                        </p:attrNameLst>
                                      </p:cBhvr>
                                      <p:to>
                                        <p:strVal val="visible"/>
                                      </p:to>
                                    </p:set>
                                    <p:anim calcmode="lin" valueType="num">
                                      <p:cBhvr>
                                        <p:cTn id="50" dur="3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51" dur="3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52" dur="300"/>
                                        <p:tgtEl>
                                          <p:spTgt spid="19">
                                            <p:txEl>
                                              <p:pRg st="0" end="0"/>
                                            </p:txEl>
                                          </p:spTgt>
                                        </p:tgtEl>
                                      </p:cBhvr>
                                    </p:animEffect>
                                  </p:childTnLst>
                                </p:cTn>
                              </p:par>
                            </p:childTnLst>
                          </p:cTn>
                        </p:par>
                        <p:par>
                          <p:cTn id="53" fill="hold">
                            <p:stCondLst>
                              <p:cond delay="3210"/>
                            </p:stCondLst>
                            <p:childTnLst>
                              <p:par>
                                <p:cTn id="54" presetID="2" presetClass="entr" presetSubtype="1" decel="100000"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300" fill="hold"/>
                                        <p:tgtEl>
                                          <p:spTgt spid="12"/>
                                        </p:tgtEl>
                                        <p:attrNameLst>
                                          <p:attrName>ppt_x</p:attrName>
                                        </p:attrNameLst>
                                      </p:cBhvr>
                                      <p:tavLst>
                                        <p:tav tm="0">
                                          <p:val>
                                            <p:strVal val="#ppt_x"/>
                                          </p:val>
                                        </p:tav>
                                        <p:tav tm="100000">
                                          <p:val>
                                            <p:strVal val="#ppt_x"/>
                                          </p:val>
                                        </p:tav>
                                      </p:tavLst>
                                    </p:anim>
                                    <p:anim calcmode="lin" valueType="num">
                                      <p:cBhvr additive="base">
                                        <p:cTn id="57" dur="300" fill="hold"/>
                                        <p:tgtEl>
                                          <p:spTgt spid="12"/>
                                        </p:tgtEl>
                                        <p:attrNameLst>
                                          <p:attrName>ppt_y</p:attrName>
                                        </p:attrNameLst>
                                      </p:cBhvr>
                                      <p:tavLst>
                                        <p:tav tm="0">
                                          <p:val>
                                            <p:strVal val="0-#ppt_h/2"/>
                                          </p:val>
                                        </p:tav>
                                        <p:tav tm="100000">
                                          <p:val>
                                            <p:strVal val="#ppt_y"/>
                                          </p:val>
                                        </p:tav>
                                      </p:tavLst>
                                    </p:anim>
                                  </p:childTnLst>
                                </p:cTn>
                              </p:par>
                            </p:childTnLst>
                          </p:cTn>
                        </p:par>
                        <p:par>
                          <p:cTn id="58" fill="hold">
                            <p:stCondLst>
                              <p:cond delay="3510"/>
                            </p:stCondLst>
                            <p:childTnLst>
                              <p:par>
                                <p:cTn id="59" presetID="22" presetClass="entr" presetSubtype="4" fill="hold"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down)">
                                      <p:cBhvr>
                                        <p:cTn id="61" dur="300"/>
                                        <p:tgtEl>
                                          <p:spTgt spid="24"/>
                                        </p:tgtEl>
                                      </p:cBhvr>
                                    </p:animEffect>
                                  </p:childTnLst>
                                </p:cTn>
                              </p:par>
                            </p:childTnLst>
                          </p:cTn>
                        </p:par>
                        <p:par>
                          <p:cTn id="62" fill="hold">
                            <p:stCondLst>
                              <p:cond delay="3810"/>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18">
                                            <p:txEl>
                                              <p:pRg st="0" end="0"/>
                                            </p:txEl>
                                          </p:spTgt>
                                        </p:tgtEl>
                                        <p:attrNameLst>
                                          <p:attrName>style.visibility</p:attrName>
                                        </p:attrNameLst>
                                      </p:cBhvr>
                                      <p:to>
                                        <p:strVal val="visible"/>
                                      </p:to>
                                    </p:set>
                                    <p:anim calcmode="lin" valueType="num">
                                      <p:cBhvr>
                                        <p:cTn id="65" dur="3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66" dur="3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67" dur="300"/>
                                        <p:tgtEl>
                                          <p:spTgt spid="18">
                                            <p:txEl>
                                              <p:pRg st="0" end="0"/>
                                            </p:txEl>
                                          </p:spTgt>
                                        </p:tgtEl>
                                      </p:cBhvr>
                                    </p:animEffect>
                                  </p:childTnLst>
                                </p:cTn>
                              </p:par>
                            </p:childTnLst>
                          </p:cTn>
                        </p:par>
                        <p:par>
                          <p:cTn id="68" fill="hold">
                            <p:stCondLst>
                              <p:cond delay="4200"/>
                            </p:stCondLst>
                            <p:childTnLst>
                              <p:par>
                                <p:cTn id="69" presetID="2" presetClass="entr" presetSubtype="1" decel="100000" fill="hold" nodeType="after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300" fill="hold"/>
                                        <p:tgtEl>
                                          <p:spTgt spid="13"/>
                                        </p:tgtEl>
                                        <p:attrNameLst>
                                          <p:attrName>ppt_x</p:attrName>
                                        </p:attrNameLst>
                                      </p:cBhvr>
                                      <p:tavLst>
                                        <p:tav tm="0">
                                          <p:val>
                                            <p:strVal val="#ppt_x"/>
                                          </p:val>
                                        </p:tav>
                                        <p:tav tm="100000">
                                          <p:val>
                                            <p:strVal val="#ppt_x"/>
                                          </p:val>
                                        </p:tav>
                                      </p:tavLst>
                                    </p:anim>
                                    <p:anim calcmode="lin" valueType="num">
                                      <p:cBhvr additive="base">
                                        <p:cTn id="72" dur="300" fill="hold"/>
                                        <p:tgtEl>
                                          <p:spTgt spid="13"/>
                                        </p:tgtEl>
                                        <p:attrNameLst>
                                          <p:attrName>ppt_y</p:attrName>
                                        </p:attrNameLst>
                                      </p:cBhvr>
                                      <p:tavLst>
                                        <p:tav tm="0">
                                          <p:val>
                                            <p:strVal val="0-#ppt_h/2"/>
                                          </p:val>
                                        </p:tav>
                                        <p:tav tm="100000">
                                          <p:val>
                                            <p:strVal val="#ppt_y"/>
                                          </p:val>
                                        </p:tav>
                                      </p:tavLst>
                                    </p:anim>
                                  </p:childTnLst>
                                </p:cTn>
                              </p:par>
                            </p:childTnLst>
                          </p:cTn>
                        </p:par>
                        <p:par>
                          <p:cTn id="73" fill="hold">
                            <p:stCondLst>
                              <p:cond delay="4500"/>
                            </p:stCondLst>
                            <p:childTnLst>
                              <p:par>
                                <p:cTn id="74" presetID="22" presetClass="entr" presetSubtype="4" fill="hold"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down)">
                                      <p:cBhvr>
                                        <p:cTn id="76" dur="300"/>
                                        <p:tgtEl>
                                          <p:spTgt spid="25"/>
                                        </p:tgtEl>
                                      </p:cBhvr>
                                    </p:animEffect>
                                  </p:childTnLst>
                                </p:cTn>
                              </p:par>
                            </p:childTnLst>
                          </p:cTn>
                        </p:par>
                        <p:par>
                          <p:cTn id="77" fill="hold">
                            <p:stCondLst>
                              <p:cond delay="480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17">
                                            <p:txEl>
                                              <p:pRg st="0" end="0"/>
                                            </p:txEl>
                                          </p:spTgt>
                                        </p:tgtEl>
                                        <p:attrNameLst>
                                          <p:attrName>style.visibility</p:attrName>
                                        </p:attrNameLst>
                                      </p:cBhvr>
                                      <p:to>
                                        <p:strVal val="visible"/>
                                      </p:to>
                                    </p:set>
                                    <p:anim calcmode="lin" valueType="num">
                                      <p:cBhvr>
                                        <p:cTn id="80" dur="3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81" dur="3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82" dur="300"/>
                                        <p:tgtEl>
                                          <p:spTgt spid="17">
                                            <p:txEl>
                                              <p:pRg st="0" end="0"/>
                                            </p:txEl>
                                          </p:spTgt>
                                        </p:tgtEl>
                                      </p:cBhvr>
                                    </p:animEffect>
                                  </p:childTnLst>
                                </p:cTn>
                              </p:par>
                            </p:childTnLst>
                          </p:cTn>
                        </p:par>
                        <p:par>
                          <p:cTn id="83" fill="hold">
                            <p:stCondLst>
                              <p:cond delay="5190"/>
                            </p:stCondLst>
                            <p:childTnLst>
                              <p:par>
                                <p:cTn id="84" presetID="2" presetClass="entr" presetSubtype="1" decel="100000" fill="hold" nodeType="afterEffect">
                                  <p:stCondLst>
                                    <p:cond delay="0"/>
                                  </p:stCondLst>
                                  <p:childTnLst>
                                    <p:set>
                                      <p:cBhvr>
                                        <p:cTn id="85" dur="1" fill="hold">
                                          <p:stCondLst>
                                            <p:cond delay="0"/>
                                          </p:stCondLst>
                                        </p:cTn>
                                        <p:tgtEl>
                                          <p:spTgt spid="14"/>
                                        </p:tgtEl>
                                        <p:attrNameLst>
                                          <p:attrName>style.visibility</p:attrName>
                                        </p:attrNameLst>
                                      </p:cBhvr>
                                      <p:to>
                                        <p:strVal val="visible"/>
                                      </p:to>
                                    </p:set>
                                    <p:anim calcmode="lin" valueType="num">
                                      <p:cBhvr additive="base">
                                        <p:cTn id="86" dur="300" fill="hold"/>
                                        <p:tgtEl>
                                          <p:spTgt spid="14"/>
                                        </p:tgtEl>
                                        <p:attrNameLst>
                                          <p:attrName>ppt_x</p:attrName>
                                        </p:attrNameLst>
                                      </p:cBhvr>
                                      <p:tavLst>
                                        <p:tav tm="0">
                                          <p:val>
                                            <p:strVal val="#ppt_x"/>
                                          </p:val>
                                        </p:tav>
                                        <p:tav tm="100000">
                                          <p:val>
                                            <p:strVal val="#ppt_x"/>
                                          </p:val>
                                        </p:tav>
                                      </p:tavLst>
                                    </p:anim>
                                    <p:anim calcmode="lin" valueType="num">
                                      <p:cBhvr additive="base">
                                        <p:cTn id="87" dur="300" fill="hold"/>
                                        <p:tgtEl>
                                          <p:spTgt spid="14"/>
                                        </p:tgtEl>
                                        <p:attrNameLst>
                                          <p:attrName>ppt_y</p:attrName>
                                        </p:attrNameLst>
                                      </p:cBhvr>
                                      <p:tavLst>
                                        <p:tav tm="0">
                                          <p:val>
                                            <p:strVal val="0-#ppt_h/2"/>
                                          </p:val>
                                        </p:tav>
                                        <p:tav tm="100000">
                                          <p:val>
                                            <p:strVal val="#ppt_y"/>
                                          </p:val>
                                        </p:tav>
                                      </p:tavLst>
                                    </p:anim>
                                  </p:childTnLst>
                                </p:cTn>
                              </p:par>
                            </p:childTnLst>
                          </p:cTn>
                        </p:par>
                        <p:par>
                          <p:cTn id="88" fill="hold">
                            <p:stCondLst>
                              <p:cond delay="5490"/>
                            </p:stCondLst>
                            <p:childTnLst>
                              <p:par>
                                <p:cTn id="89" presetID="22" presetClass="entr" presetSubtype="4" fill="hold" nodeType="after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wipe(down)">
                                      <p:cBhvr>
                                        <p:cTn id="91" dur="300"/>
                                        <p:tgtEl>
                                          <p:spTgt spid="26"/>
                                        </p:tgtEl>
                                      </p:cBhvr>
                                    </p:animEffect>
                                  </p:childTnLst>
                                </p:cTn>
                              </p:par>
                            </p:childTnLst>
                          </p:cTn>
                        </p:par>
                        <p:par>
                          <p:cTn id="92" fill="hold">
                            <p:stCondLst>
                              <p:cond delay="5790"/>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20">
                                            <p:txEl>
                                              <p:pRg st="0" end="0"/>
                                            </p:txEl>
                                          </p:spTgt>
                                        </p:tgtEl>
                                        <p:attrNameLst>
                                          <p:attrName>style.visibility</p:attrName>
                                        </p:attrNameLst>
                                      </p:cBhvr>
                                      <p:to>
                                        <p:strVal val="visible"/>
                                      </p:to>
                                    </p:set>
                                    <p:anim calcmode="lin" valueType="num">
                                      <p:cBhvr>
                                        <p:cTn id="95" dur="3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96" dur="3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97" dur="300"/>
                                        <p:tgtEl>
                                          <p:spTgt spid="20">
                                            <p:txEl>
                                              <p:pRg st="0" end="0"/>
                                            </p:txEl>
                                          </p:spTgt>
                                        </p:tgtEl>
                                      </p:cBhvr>
                                    </p:animEffect>
                                  </p:childTnLst>
                                </p:cTn>
                              </p:par>
                            </p:childTnLst>
                          </p:cTn>
                        </p:par>
                        <p:par>
                          <p:cTn id="98" fill="hold">
                            <p:stCondLst>
                              <p:cond delay="6135"/>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27"/>
                                        </p:tgtEl>
                                        <p:attrNameLst>
                                          <p:attrName>style.visibility</p:attrName>
                                        </p:attrNameLst>
                                      </p:cBhvr>
                                      <p:to>
                                        <p:strVal val="visible"/>
                                      </p:to>
                                    </p:set>
                                    <p:anim calcmode="lin" valueType="num">
                                      <p:cBhvr additive="base">
                                        <p:cTn id="101" dur="300" fill="hold"/>
                                        <p:tgtEl>
                                          <p:spTgt spid="27"/>
                                        </p:tgtEl>
                                        <p:attrNameLst>
                                          <p:attrName>ppt_x</p:attrName>
                                        </p:attrNameLst>
                                      </p:cBhvr>
                                      <p:tavLst>
                                        <p:tav tm="0">
                                          <p:val>
                                            <p:strVal val="0-#ppt_w/2"/>
                                          </p:val>
                                        </p:tav>
                                        <p:tav tm="100000">
                                          <p:val>
                                            <p:strVal val="#ppt_x"/>
                                          </p:val>
                                        </p:tav>
                                      </p:tavLst>
                                    </p:anim>
                                    <p:anim calcmode="lin" valueType="num">
                                      <p:cBhvr additive="base">
                                        <p:cTn id="102" dur="300" fill="hold"/>
                                        <p:tgtEl>
                                          <p:spTgt spid="27"/>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300" fill="hold"/>
                                        <p:tgtEl>
                                          <p:spTgt spid="28"/>
                                        </p:tgtEl>
                                        <p:attrNameLst>
                                          <p:attrName>ppt_x</p:attrName>
                                        </p:attrNameLst>
                                      </p:cBhvr>
                                      <p:tavLst>
                                        <p:tav tm="0">
                                          <p:val>
                                            <p:strVal val="1+#ppt_w/2"/>
                                          </p:val>
                                        </p:tav>
                                        <p:tav tm="100000">
                                          <p:val>
                                            <p:strVal val="#ppt_x"/>
                                          </p:val>
                                        </p:tav>
                                      </p:tavLst>
                                    </p:anim>
                                    <p:anim calcmode="lin" valueType="num">
                                      <p:cBhvr additive="base">
                                        <p:cTn id="106" dur="3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fltVal val="0"/>
                          </p:val>
                        </p:tav>
                        <p:tav tm="100000">
                          <p:val>
                            <p:strVal val="#ppt_h"/>
                          </p:val>
                        </p:tav>
                      </p:tavLst>
                    </p:anim>
                    <p:animEffect transition="in" filter="fade">
                      <p:cBhvr>
                        <p:cTn dur="500"/>
                        <p:tgtEl>
                          <p:spTgt spid="17"/>
                        </p:tgtEl>
                      </p:cBhvr>
                    </p:animEffect>
                  </p:childTnLst>
                </p:cTn>
              </p:par>
            </p:tnLst>
          </p:tmpl>
        </p:tmplLst>
      </p:bldP>
      <p:bldP spid="18"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animEffect transition="in" filter="fade">
                      <p:cBhvr>
                        <p:cTn dur="500"/>
                        <p:tgtEl>
                          <p:spTgt spid="18"/>
                        </p:tgtEl>
                      </p:cBhvr>
                    </p:animEffect>
                  </p:childTnLst>
                </p:cTn>
              </p:par>
            </p:tnLst>
          </p:tmpl>
        </p:tmplLst>
      </p:bldP>
      <p:bldP spid="1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19"/>
                        </p:tgtEl>
                        <p:attrNameLst>
                          <p:attrName>style.visibility</p:attrName>
                        </p:attrNameLst>
                      </p:cBhvr>
                      <p:to>
                        <p:strVal val="visible"/>
                      </p:to>
                    </p:set>
                    <p:anim calcmode="lin" valueType="num">
                      <p:cBhvr>
                        <p:cTn dur="500" fill="hold"/>
                        <p:tgtEl>
                          <p:spTgt spid="19"/>
                        </p:tgtEl>
                        <p:attrNameLst>
                          <p:attrName>ppt_w</p:attrName>
                        </p:attrNameLst>
                      </p:cBhvr>
                      <p:tavLst>
                        <p:tav tm="0">
                          <p:val>
                            <p:fltVal val="0"/>
                          </p:val>
                        </p:tav>
                        <p:tav tm="100000">
                          <p:val>
                            <p:strVal val="#ppt_w"/>
                          </p:val>
                        </p:tav>
                      </p:tavLst>
                    </p:anim>
                    <p:anim calcmode="lin" valueType="num">
                      <p:cBhvr>
                        <p:cTn dur="500" fill="hold"/>
                        <p:tgtEl>
                          <p:spTgt spid="19"/>
                        </p:tgtEl>
                        <p:attrNameLst>
                          <p:attrName>ppt_h</p:attrName>
                        </p:attrNameLst>
                      </p:cBhvr>
                      <p:tavLst>
                        <p:tav tm="0">
                          <p:val>
                            <p:fltVal val="0"/>
                          </p:val>
                        </p:tav>
                        <p:tav tm="100000">
                          <p:val>
                            <p:strVal val="#ppt_h"/>
                          </p:val>
                        </p:tav>
                      </p:tavLst>
                    </p:anim>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7" grpId="0"/>
      <p:bldP spid="2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473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FB11E228-9338-48E6-9D87-DAFB7CBB1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331" y="-30892"/>
            <a:ext cx="10052980" cy="6888892"/>
          </a:xfrm>
          <a:prstGeom prst="rect">
            <a:avLst/>
          </a:prstGeom>
        </p:spPr>
      </p:pic>
      <p:sp>
        <p:nvSpPr>
          <p:cNvPr id="13" name="Flowchart: Off-page Connector 12"/>
          <p:cNvSpPr/>
          <p:nvPr/>
        </p:nvSpPr>
        <p:spPr>
          <a:xfrm rot="5400000">
            <a:off x="2959891" y="-2990783"/>
            <a:ext cx="6888892" cy="12808674"/>
          </a:xfrm>
          <a:prstGeom prst="flowChartOffpageConnector">
            <a:avLst/>
          </a:prstGeom>
          <a:gradFill>
            <a:gsLst>
              <a:gs pos="0">
                <a:schemeClr val="accent1">
                  <a:lumMod val="5000"/>
                  <a:lumOff val="95000"/>
                  <a:alpha val="0"/>
                </a:schemeClr>
              </a:gs>
              <a:gs pos="100000">
                <a:srgbClr val="00206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BD3E78C0-1FF8-4818-AB0B-8D08710F3C3D}"/>
              </a:ext>
            </a:extLst>
          </p:cNvPr>
          <p:cNvSpPr/>
          <p:nvPr/>
        </p:nvSpPr>
        <p:spPr>
          <a:xfrm>
            <a:off x="1614081" y="1488069"/>
            <a:ext cx="7342075" cy="830997"/>
          </a:xfrm>
          <a:prstGeom prst="rect">
            <a:avLst/>
          </a:prstGeom>
          <a:solidFill>
            <a:srgbClr val="5E7EAD"/>
          </a:solidFill>
          <a:ln w="38100">
            <a:solidFill>
              <a:schemeClr val="bg1"/>
            </a:solidFill>
          </a:ln>
        </p:spPr>
        <p:txBody>
          <a:bodyPr wrap="none">
            <a:spAutoFit/>
          </a:bodyPr>
          <a:lstStyle/>
          <a:p>
            <a:pPr algn="ctr"/>
            <a:r>
              <a:rPr lang="en-US" sz="4800" b="1" dirty="0">
                <a:latin typeface="Arial" panose="020B0604020202020204" pitchFamily="34" charset="0"/>
                <a:cs typeface="Arial" panose="020B0604020202020204" pitchFamily="34" charset="0"/>
              </a:rPr>
              <a:t>Hardware Fundamentals</a:t>
            </a:r>
            <a:endParaRPr lang="en-US" sz="4800" b="1" dirty="0">
              <a:solidFill>
                <a:schemeClr val="bg1"/>
              </a:solidFill>
              <a:latin typeface="Arial" panose="020B0604020202020204" pitchFamily="34" charset="0"/>
              <a:ea typeface="Lato Medium" panose="020F0502020204030203" pitchFamily="34" charset="0"/>
              <a:cs typeface="Arial" panose="020B0604020202020204" pitchFamily="34" charset="0"/>
            </a:endParaRPr>
          </a:p>
        </p:txBody>
      </p:sp>
      <p:grpSp>
        <p:nvGrpSpPr>
          <p:cNvPr id="8" name="Group 7">
            <a:extLst>
              <a:ext uri="{FF2B5EF4-FFF2-40B4-BE49-F238E27FC236}">
                <a16:creationId xmlns="" xmlns:a16="http://schemas.microsoft.com/office/drawing/2014/main" id="{8236C00C-423E-49A2-91C4-64ACC3C5A31A}"/>
              </a:ext>
            </a:extLst>
          </p:cNvPr>
          <p:cNvGrpSpPr/>
          <p:nvPr/>
        </p:nvGrpSpPr>
        <p:grpSpPr>
          <a:xfrm>
            <a:off x="2521270" y="3321201"/>
            <a:ext cx="9670730" cy="3116348"/>
            <a:chOff x="3031958" y="3705726"/>
            <a:chExt cx="7716253" cy="2486527"/>
          </a:xfrm>
        </p:grpSpPr>
        <p:sp>
          <p:nvSpPr>
            <p:cNvPr id="9" name="Rectangle: Rounded Corners 5">
              <a:extLst>
                <a:ext uri="{FF2B5EF4-FFF2-40B4-BE49-F238E27FC236}">
                  <a16:creationId xmlns="" xmlns:a16="http://schemas.microsoft.com/office/drawing/2014/main" id="{9D63C61C-8BCC-4893-A84E-6254D90169BD}"/>
                </a:ext>
              </a:extLst>
            </p:cNvPr>
            <p:cNvSpPr/>
            <p:nvPr/>
          </p:nvSpPr>
          <p:spPr>
            <a:xfrm>
              <a:off x="3031958" y="3705726"/>
              <a:ext cx="7716253" cy="2486527"/>
            </a:xfrm>
            <a:prstGeom prst="roundRect">
              <a:avLst>
                <a:gd name="adj" fmla="val 12209"/>
              </a:avLst>
            </a:prstGeom>
            <a:solidFill>
              <a:srgbClr val="5E7EAD"/>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Subtitle 2">
              <a:extLst>
                <a:ext uri="{FF2B5EF4-FFF2-40B4-BE49-F238E27FC236}">
                  <a16:creationId xmlns="" xmlns:a16="http://schemas.microsoft.com/office/drawing/2014/main" id="{3494608E-5107-4F69-90CE-EA768491BA04}"/>
                </a:ext>
              </a:extLst>
            </p:cNvPr>
            <p:cNvSpPr txBox="1">
              <a:spLocks/>
            </p:cNvSpPr>
            <p:nvPr/>
          </p:nvSpPr>
          <p:spPr>
            <a:xfrm>
              <a:off x="3228474" y="3793632"/>
              <a:ext cx="4245752" cy="4338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u="sng" dirty="0" smtClean="0">
                  <a:solidFill>
                    <a:schemeClr val="bg1"/>
                  </a:solidFill>
                  <a:latin typeface="Arial Black" panose="020B0A04020102020204" pitchFamily="34" charset="0"/>
                </a:rPr>
                <a:t>What is Hardware?</a:t>
              </a:r>
              <a:endParaRPr lang="en-US" sz="3200" b="1" u="sng" dirty="0">
                <a:solidFill>
                  <a:schemeClr val="bg1"/>
                </a:solidFill>
                <a:latin typeface="Arial Black" panose="020B0A04020102020204" pitchFamily="34" charset="0"/>
              </a:endParaRPr>
            </a:p>
          </p:txBody>
        </p:sp>
        <p:sp>
          <p:nvSpPr>
            <p:cNvPr id="11" name="Rectangle 10">
              <a:extLst>
                <a:ext uri="{FF2B5EF4-FFF2-40B4-BE49-F238E27FC236}">
                  <a16:creationId xmlns="" xmlns:a16="http://schemas.microsoft.com/office/drawing/2014/main" id="{28B3791B-07A4-4720-A549-B014AB27ADF6}"/>
                </a:ext>
              </a:extLst>
            </p:cNvPr>
            <p:cNvSpPr/>
            <p:nvPr/>
          </p:nvSpPr>
          <p:spPr>
            <a:xfrm>
              <a:off x="3201970" y="4264158"/>
              <a:ext cx="7333509" cy="1792692"/>
            </a:xfrm>
            <a:prstGeom prst="rect">
              <a:avLst/>
            </a:prstGeom>
          </p:spPr>
          <p:txBody>
            <a:bodyPr wrap="square">
              <a:spAutoFit/>
            </a:bodyPr>
            <a:lstStyle/>
            <a:p>
              <a:pPr marL="342900" indent="-342900">
                <a:buFont typeface="Wingdings" panose="05000000000000000000" pitchFamily="2" charset="2"/>
                <a:buChar char="q"/>
              </a:pPr>
              <a:r>
                <a:rPr lang="en-US" sz="2800" dirty="0">
                  <a:solidFill>
                    <a:schemeClr val="bg1"/>
                  </a:solidFill>
                </a:rPr>
                <a:t>Hardware is the </a:t>
              </a:r>
              <a:r>
                <a:rPr lang="en-US" sz="2800" dirty="0" smtClean="0">
                  <a:solidFill>
                    <a:schemeClr val="bg1"/>
                  </a:solidFill>
                </a:rPr>
                <a:t>physical </a:t>
              </a:r>
              <a:r>
                <a:rPr lang="en-US" sz="2800" dirty="0">
                  <a:solidFill>
                    <a:schemeClr val="bg1"/>
                  </a:solidFill>
                </a:rPr>
                <a:t>aspect of the computer, the </a:t>
              </a:r>
              <a:r>
                <a:rPr lang="en-US" sz="2800" dirty="0" smtClean="0">
                  <a:solidFill>
                    <a:schemeClr val="bg1"/>
                  </a:solidFill>
                </a:rPr>
                <a:t>thing we </a:t>
              </a:r>
              <a:r>
                <a:rPr lang="en-US" sz="2800" dirty="0">
                  <a:solidFill>
                    <a:schemeClr val="bg1"/>
                  </a:solidFill>
                </a:rPr>
                <a:t>can touch</a:t>
              </a:r>
              <a:r>
                <a:rPr lang="en-US" sz="2800" dirty="0" smtClean="0">
                  <a:solidFill>
                    <a:schemeClr val="bg1"/>
                  </a:solidFill>
                </a:rPr>
                <a:t>.</a:t>
              </a:r>
            </a:p>
            <a:p>
              <a:pPr marL="342900" indent="-342900">
                <a:buFont typeface="Wingdings" panose="05000000000000000000" pitchFamily="2" charset="2"/>
                <a:buChar char="q"/>
              </a:pPr>
              <a:r>
                <a:rPr lang="en-US" sz="2800" dirty="0">
                  <a:solidFill>
                    <a:schemeClr val="bg1"/>
                  </a:solidFill>
                </a:rPr>
                <a:t>A Computer is a Hardware and is an electronic device that manipulates information, or data using different input and output devices</a:t>
              </a:r>
              <a:r>
                <a:rPr lang="en-US" sz="2800" dirty="0" smtClean="0">
                  <a:solidFill>
                    <a:schemeClr val="bg1"/>
                  </a:solidFill>
                </a:rPr>
                <a:t>.</a:t>
              </a:r>
              <a:endParaRPr lang="en-US" sz="2800" dirty="0">
                <a:solidFill>
                  <a:schemeClr val="bg1"/>
                </a:solidFill>
              </a:endParaRPr>
            </a:p>
          </p:txBody>
        </p:sp>
      </p:grpSp>
    </p:spTree>
    <p:extLst>
      <p:ext uri="{BB962C8B-B14F-4D97-AF65-F5344CB8AC3E}">
        <p14:creationId xmlns:p14="http://schemas.microsoft.com/office/powerpoint/2010/main" val="129873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4000">
              <a:srgbClr val="002060"/>
            </a:gs>
            <a:gs pos="100000">
              <a:srgbClr val="0070C0"/>
            </a:gs>
          </a:gsLst>
          <a:lin ang="7200000" scaled="0"/>
        </a:gradFill>
        <a:effectLst/>
      </p:bgPr>
    </p:bg>
    <p:spTree>
      <p:nvGrpSpPr>
        <p:cNvPr id="1" name=""/>
        <p:cNvGrpSpPr/>
        <p:nvPr/>
      </p:nvGrpSpPr>
      <p:grpSpPr>
        <a:xfrm>
          <a:off x="0" y="0"/>
          <a:ext cx="0" cy="0"/>
          <a:chOff x="0" y="0"/>
          <a:chExt cx="0" cy="0"/>
        </a:xfrm>
      </p:grpSpPr>
      <p:sp>
        <p:nvSpPr>
          <p:cNvPr id="21" name="1"/>
          <p:cNvSpPr/>
          <p:nvPr/>
        </p:nvSpPr>
        <p:spPr>
          <a:xfrm>
            <a:off x="7426790" y="2315760"/>
            <a:ext cx="596780" cy="5967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3" name="2"/>
          <p:cNvSpPr/>
          <p:nvPr/>
        </p:nvSpPr>
        <p:spPr>
          <a:xfrm>
            <a:off x="67590" y="2328026"/>
            <a:ext cx="635102" cy="6351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3"/>
          <p:cNvSpPr/>
          <p:nvPr/>
        </p:nvSpPr>
        <p:spPr>
          <a:xfrm>
            <a:off x="2850397" y="4126597"/>
            <a:ext cx="317551" cy="3175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4"/>
          <p:cNvSpPr/>
          <p:nvPr/>
        </p:nvSpPr>
        <p:spPr>
          <a:xfrm>
            <a:off x="10631402" y="4313676"/>
            <a:ext cx="357936" cy="3579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i1"/>
          <p:cNvSpPr txBox="1">
            <a:spLocks/>
          </p:cNvSpPr>
          <p:nvPr/>
        </p:nvSpPr>
        <p:spPr>
          <a:xfrm>
            <a:off x="38183" y="27500"/>
            <a:ext cx="3281492" cy="2141213"/>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1" lang="ja-JP" altLang="en-US" dirty="0"/>
          </a:p>
        </p:txBody>
      </p:sp>
      <p:sp>
        <p:nvSpPr>
          <p:cNvPr id="27" name="i2"/>
          <p:cNvSpPr txBox="1">
            <a:spLocks/>
          </p:cNvSpPr>
          <p:nvPr/>
        </p:nvSpPr>
        <p:spPr>
          <a:xfrm>
            <a:off x="3399001" y="27500"/>
            <a:ext cx="2141213" cy="2141213"/>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dirty="0"/>
          </a:p>
        </p:txBody>
      </p:sp>
      <p:sp>
        <p:nvSpPr>
          <p:cNvPr id="28" name="i3"/>
          <p:cNvSpPr txBox="1">
            <a:spLocks/>
          </p:cNvSpPr>
          <p:nvPr/>
        </p:nvSpPr>
        <p:spPr>
          <a:xfrm>
            <a:off x="5604792" y="27500"/>
            <a:ext cx="2141213" cy="2141213"/>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dirty="0"/>
          </a:p>
        </p:txBody>
      </p:sp>
      <p:sp>
        <p:nvSpPr>
          <p:cNvPr id="29" name="i4"/>
          <p:cNvSpPr txBox="1">
            <a:spLocks/>
          </p:cNvSpPr>
          <p:nvPr/>
        </p:nvSpPr>
        <p:spPr>
          <a:xfrm>
            <a:off x="7811855" y="27500"/>
            <a:ext cx="2141213" cy="2141213"/>
          </a:xfrm>
          <a:prstGeom prst="rect">
            <a:avLst/>
          </a:prstGeom>
          <a:blipFill dpi="0" rotWithShape="1">
            <a:blip r:embed="rId5">
              <a:extLst>
                <a:ext uri="{28A0092B-C50C-407E-A947-70E740481C1C}">
                  <a14:useLocalDpi xmlns:a14="http://schemas.microsoft.com/office/drawing/2010/main" val="0"/>
                </a:ext>
              </a:extLst>
            </a:blip>
            <a:srcRect/>
            <a:stretch>
              <a:fillRect/>
            </a:stretch>
          </a:blip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dirty="0"/>
          </a:p>
        </p:txBody>
      </p:sp>
      <p:sp>
        <p:nvSpPr>
          <p:cNvPr id="30" name="i5"/>
          <p:cNvSpPr txBox="1">
            <a:spLocks/>
          </p:cNvSpPr>
          <p:nvPr/>
        </p:nvSpPr>
        <p:spPr>
          <a:xfrm>
            <a:off x="10032395" y="27500"/>
            <a:ext cx="2141213" cy="2141213"/>
          </a:xfrm>
          <a:prstGeom prst="rect">
            <a:avLst/>
          </a:prstGeom>
          <a:blipFill dpi="0" rotWithShape="1">
            <a:blip r:embed="rId6">
              <a:extLst>
                <a:ext uri="{28A0092B-C50C-407E-A947-70E740481C1C}">
                  <a14:useLocalDpi xmlns:a14="http://schemas.microsoft.com/office/drawing/2010/main" val="0"/>
                </a:ext>
              </a:extLst>
            </a:blip>
            <a:srcRect/>
            <a:stretch>
              <a:fillRect/>
            </a:stretch>
          </a:blip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dirty="0"/>
          </a:p>
        </p:txBody>
      </p:sp>
      <p:sp>
        <p:nvSpPr>
          <p:cNvPr id="31" name="i6"/>
          <p:cNvSpPr txBox="1">
            <a:spLocks/>
          </p:cNvSpPr>
          <p:nvPr/>
        </p:nvSpPr>
        <p:spPr>
          <a:xfrm>
            <a:off x="35931" y="4692721"/>
            <a:ext cx="2141213" cy="2141213"/>
          </a:xfrm>
          <a:prstGeom prst="rect">
            <a:avLst/>
          </a:prstGeom>
          <a:blipFill dpi="0" rotWithShape="1">
            <a:blip r:embed="rId7" cstate="print">
              <a:extLst>
                <a:ext uri="{28A0092B-C50C-407E-A947-70E740481C1C}">
                  <a14:useLocalDpi xmlns:a14="http://schemas.microsoft.com/office/drawing/2010/main" val="0"/>
                </a:ext>
              </a:extLst>
            </a:blip>
            <a:srcRect/>
            <a:stretch>
              <a:fillRect/>
            </a:stretch>
          </a:blip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ja-JP" altLang="en-US" dirty="0"/>
          </a:p>
        </p:txBody>
      </p:sp>
      <p:sp>
        <p:nvSpPr>
          <p:cNvPr id="32" name="i7"/>
          <p:cNvSpPr txBox="1">
            <a:spLocks/>
          </p:cNvSpPr>
          <p:nvPr/>
        </p:nvSpPr>
        <p:spPr>
          <a:xfrm>
            <a:off x="2241720" y="4692721"/>
            <a:ext cx="2141213" cy="2141213"/>
          </a:xfrm>
          <a:prstGeom prst="rect">
            <a:avLst/>
          </a:prstGeom>
          <a:blipFill dpi="0" rotWithShape="1">
            <a:blip r:embed="rId8">
              <a:extLst>
                <a:ext uri="{28A0092B-C50C-407E-A947-70E740481C1C}">
                  <a14:useLocalDpi xmlns:a14="http://schemas.microsoft.com/office/drawing/2010/main" val="0"/>
                </a:ext>
              </a:extLst>
            </a:blip>
            <a:srcRect/>
            <a:stretch>
              <a:fillRect/>
            </a:stretch>
          </a:blip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dirty="0"/>
          </a:p>
        </p:txBody>
      </p:sp>
      <p:sp>
        <p:nvSpPr>
          <p:cNvPr id="33" name="i8"/>
          <p:cNvSpPr txBox="1">
            <a:spLocks/>
          </p:cNvSpPr>
          <p:nvPr/>
        </p:nvSpPr>
        <p:spPr>
          <a:xfrm>
            <a:off x="4447511" y="4692721"/>
            <a:ext cx="2141213" cy="2141213"/>
          </a:xfrm>
          <a:prstGeom prst="rect">
            <a:avLst/>
          </a:prstGeom>
          <a:blipFill dpi="0" rotWithShape="1">
            <a:blip r:embed="rId9" cstate="print">
              <a:extLst>
                <a:ext uri="{28A0092B-C50C-407E-A947-70E740481C1C}">
                  <a14:useLocalDpi xmlns:a14="http://schemas.microsoft.com/office/drawing/2010/main" val="0"/>
                </a:ext>
              </a:extLst>
            </a:blip>
            <a:srcRect/>
            <a:stretch>
              <a:fillRect/>
            </a:stretch>
          </a:blip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dirty="0"/>
          </a:p>
        </p:txBody>
      </p:sp>
      <p:sp>
        <p:nvSpPr>
          <p:cNvPr id="34" name="i9"/>
          <p:cNvSpPr txBox="1">
            <a:spLocks/>
          </p:cNvSpPr>
          <p:nvPr/>
        </p:nvSpPr>
        <p:spPr>
          <a:xfrm>
            <a:off x="6654574" y="4692721"/>
            <a:ext cx="2141213" cy="2141213"/>
          </a:xfrm>
          <a:prstGeom prst="rect">
            <a:avLst/>
          </a:prstGeom>
          <a:blipFill dpi="0" rotWithShape="1">
            <a:blip r:embed="rId10" cstate="print">
              <a:extLst>
                <a:ext uri="{28A0092B-C50C-407E-A947-70E740481C1C}">
                  <a14:useLocalDpi xmlns:a14="http://schemas.microsoft.com/office/drawing/2010/main" val="0"/>
                </a:ext>
              </a:extLst>
            </a:blip>
            <a:srcRect/>
            <a:stretch>
              <a:fillRect/>
            </a:stretch>
          </a:blip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dirty="0"/>
          </a:p>
        </p:txBody>
      </p:sp>
      <p:sp>
        <p:nvSpPr>
          <p:cNvPr id="35" name="i0"/>
          <p:cNvSpPr txBox="1">
            <a:spLocks/>
          </p:cNvSpPr>
          <p:nvPr/>
        </p:nvSpPr>
        <p:spPr>
          <a:xfrm>
            <a:off x="8861637" y="4692721"/>
            <a:ext cx="3282696" cy="2141213"/>
          </a:xfrm>
          <a:prstGeom prst="rect">
            <a:avLst/>
          </a:prstGeom>
          <a:blipFill dpi="0" rotWithShape="1">
            <a:blip r:embed="rId11" cstate="print">
              <a:extLst>
                <a:ext uri="{28A0092B-C50C-407E-A947-70E740481C1C}">
                  <a14:useLocalDpi xmlns:a14="http://schemas.microsoft.com/office/drawing/2010/main" val="0"/>
                </a:ext>
              </a:extLst>
            </a:blip>
            <a:srcRect/>
            <a:stretch>
              <a:fillRect/>
            </a:stretch>
          </a:blip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dirty="0"/>
          </a:p>
        </p:txBody>
      </p:sp>
      <p:sp>
        <p:nvSpPr>
          <p:cNvPr id="36" name="title"/>
          <p:cNvSpPr txBox="1">
            <a:spLocks/>
          </p:cNvSpPr>
          <p:nvPr/>
        </p:nvSpPr>
        <p:spPr>
          <a:xfrm>
            <a:off x="416768" y="2932549"/>
            <a:ext cx="11358464" cy="992903"/>
          </a:xfrm>
          <a:prstGeom prst="rect">
            <a:avLst/>
          </a:prstGeom>
        </p:spPr>
        <p:txBody>
          <a:bodyPr anchor="b">
            <a:normAutofit lnSpcReduction="10000"/>
          </a:bodyPr>
          <a:lstStyle>
            <a:lvl1pPr algn="ctr" defTabSz="914400" rtl="0" eaLnBrk="1" latinLnBrk="0" hangingPunct="1">
              <a:lnSpc>
                <a:spcPct val="90000"/>
              </a:lnSpc>
              <a:spcBef>
                <a:spcPct val="0"/>
              </a:spcBef>
              <a:buNone/>
              <a:defRPr sz="6600" kern="1200" baseline="0">
                <a:solidFill>
                  <a:schemeClr val="bg1"/>
                </a:solidFill>
                <a:latin typeface="Route 159 UltraLight" pitchFamily="50" charset="0"/>
                <a:ea typeface="+mj-ea"/>
                <a:cs typeface="+mj-cs"/>
              </a:defRPr>
            </a:lvl1pPr>
          </a:lstStyle>
          <a:p>
            <a:r>
              <a:rPr kumimoji="1" lang="en-US" altLang="ja-JP" dirty="0" smtClean="0"/>
              <a:t>Computer Devices</a:t>
            </a:r>
            <a:endParaRPr kumimoji="1" lang="ja-JP" altLang="en-US" dirty="0"/>
          </a:p>
        </p:txBody>
      </p:sp>
      <p:sp>
        <p:nvSpPr>
          <p:cNvPr id="22" name="6"/>
          <p:cNvSpPr/>
          <p:nvPr/>
        </p:nvSpPr>
        <p:spPr>
          <a:xfrm>
            <a:off x="272976" y="3597083"/>
            <a:ext cx="1005578" cy="100557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op"/>
          <p:cNvSpPr txBox="1">
            <a:spLocks/>
          </p:cNvSpPr>
          <p:nvPr/>
        </p:nvSpPr>
        <p:spPr>
          <a:xfrm>
            <a:off x="1042867" y="4057236"/>
            <a:ext cx="12364052" cy="598333"/>
          </a:xfrm>
          <a:prstGeom prst="rect">
            <a:avLst/>
          </a:prstGeom>
        </p:spPr>
        <p:txBody>
          <a:bodyPr anchor="t">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3200" i="1" kern="1200" baseline="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ja-JP" sz="4000" dirty="0" smtClean="0"/>
              <a:t>Output Devices</a:t>
            </a:r>
            <a:endParaRPr kumimoji="1" lang="ja-JP" altLang="en-US" sz="4000" dirty="0"/>
          </a:p>
        </p:txBody>
      </p:sp>
      <p:sp>
        <p:nvSpPr>
          <p:cNvPr id="39" name="5"/>
          <p:cNvSpPr/>
          <p:nvPr/>
        </p:nvSpPr>
        <p:spPr>
          <a:xfrm>
            <a:off x="8875997" y="3588519"/>
            <a:ext cx="556909" cy="5569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8" name="ip"/>
          <p:cNvSpPr txBox="1">
            <a:spLocks/>
          </p:cNvSpPr>
          <p:nvPr/>
        </p:nvSpPr>
        <p:spPr>
          <a:xfrm>
            <a:off x="-1379578" y="2180188"/>
            <a:ext cx="12364052" cy="598333"/>
          </a:xfrm>
          <a:prstGeom prst="rect">
            <a:avLst/>
          </a:prstGeom>
        </p:spPr>
        <p:txBody>
          <a:bodyPr anchor="t">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3200" i="1" kern="1200" baseline="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ja-JP" sz="4000" dirty="0" smtClean="0"/>
              <a:t>In</a:t>
            </a:r>
            <a:r>
              <a:rPr kumimoji="1" lang="en-US" altLang="ja-JP" sz="4000" dirty="0" smtClean="0"/>
              <a:t>put Devices</a:t>
            </a:r>
            <a:endParaRPr kumimoji="1" lang="ja-JP" altLang="en-US" sz="4000" dirty="0"/>
          </a:p>
        </p:txBody>
      </p:sp>
    </p:spTree>
    <p:extLst>
      <p:ext uri="{BB962C8B-B14F-4D97-AF65-F5344CB8AC3E}">
        <p14:creationId xmlns:p14="http://schemas.microsoft.com/office/powerpoint/2010/main" val="325604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27"/>
                                        </p:tgtEl>
                                        <p:attrNameLst>
                                          <p:attrName>style.visibility</p:attrName>
                                        </p:attrNameLst>
                                      </p:cBhvr>
                                      <p:to>
                                        <p:strVal val="visible"/>
                                      </p:to>
                                    </p:set>
                                    <p:animEffect transition="in" filter="randombar(horizontal)">
                                      <p:cBhvr>
                                        <p:cTn id="10" dur="500"/>
                                        <p:tgtEl>
                                          <p:spTgt spid="27"/>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29"/>
                                        </p:tgtEl>
                                        <p:attrNameLst>
                                          <p:attrName>style.visibility</p:attrName>
                                        </p:attrNameLst>
                                      </p:cBhvr>
                                      <p:to>
                                        <p:strVal val="visible"/>
                                      </p:to>
                                    </p:set>
                                    <p:animEffect transition="in" filter="randombar(horizontal)">
                                      <p:cBhvr>
                                        <p:cTn id="16" dur="500"/>
                                        <p:tgtEl>
                                          <p:spTgt spid="29"/>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30"/>
                                        </p:tgtEl>
                                        <p:attrNameLst>
                                          <p:attrName>style.visibility</p:attrName>
                                        </p:attrNameLst>
                                      </p:cBhvr>
                                      <p:to>
                                        <p:strVal val="visible"/>
                                      </p:to>
                                    </p:set>
                                    <p:animEffect transition="in" filter="randombar(horizontal)">
                                      <p:cBhvr>
                                        <p:cTn id="19" dur="500"/>
                                        <p:tgtEl>
                                          <p:spTgt spid="30"/>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35"/>
                                        </p:tgtEl>
                                        <p:attrNameLst>
                                          <p:attrName>style.visibility</p:attrName>
                                        </p:attrNameLst>
                                      </p:cBhvr>
                                      <p:to>
                                        <p:strVal val="visible"/>
                                      </p:to>
                                    </p:set>
                                    <p:animEffect transition="in" filter="randombar(horizontal)">
                                      <p:cBhvr>
                                        <p:cTn id="22" dur="500"/>
                                        <p:tgtEl>
                                          <p:spTgt spid="35"/>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33"/>
                                        </p:tgtEl>
                                        <p:attrNameLst>
                                          <p:attrName>style.visibility</p:attrName>
                                        </p:attrNameLst>
                                      </p:cBhvr>
                                      <p:to>
                                        <p:strVal val="visible"/>
                                      </p:to>
                                    </p:set>
                                    <p:animEffect transition="in" filter="randombar(horizontal)">
                                      <p:cBhvr>
                                        <p:cTn id="28" dur="500"/>
                                        <p:tgtEl>
                                          <p:spTgt spid="33"/>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32"/>
                                        </p:tgtEl>
                                        <p:attrNameLst>
                                          <p:attrName>style.visibility</p:attrName>
                                        </p:attrNameLst>
                                      </p:cBhvr>
                                      <p:to>
                                        <p:strVal val="visible"/>
                                      </p:to>
                                    </p:set>
                                    <p:animEffect transition="in" filter="randombar(horizontal)">
                                      <p:cBhvr>
                                        <p:cTn id="31" dur="500"/>
                                        <p:tgtEl>
                                          <p:spTgt spid="32"/>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31"/>
                                        </p:tgtEl>
                                        <p:attrNameLst>
                                          <p:attrName>style.visibility</p:attrName>
                                        </p:attrNameLst>
                                      </p:cBhvr>
                                      <p:to>
                                        <p:strVal val="visible"/>
                                      </p:to>
                                    </p:set>
                                    <p:animEffect transition="in" filter="randombar(horizontal)">
                                      <p:cBhvr>
                                        <p:cTn id="34" dur="500"/>
                                        <p:tgtEl>
                                          <p:spTgt spid="31"/>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36"/>
                                        </p:tgtEl>
                                        <p:attrNameLst>
                                          <p:attrName>style.visibility</p:attrName>
                                        </p:attrNameLst>
                                      </p:cBhvr>
                                      <p:to>
                                        <p:strVal val="visible"/>
                                      </p:to>
                                    </p:set>
                                    <p:anim calcmode="lin" valueType="num">
                                      <p:cBhvr additive="base">
                                        <p:cTn id="38" dur="500" fill="hold"/>
                                        <p:tgtEl>
                                          <p:spTgt spid="36"/>
                                        </p:tgtEl>
                                        <p:attrNameLst>
                                          <p:attrName>ppt_x</p:attrName>
                                        </p:attrNameLst>
                                      </p:cBhvr>
                                      <p:tavLst>
                                        <p:tav tm="0">
                                          <p:val>
                                            <p:strVal val="0-#ppt_w/2"/>
                                          </p:val>
                                        </p:tav>
                                        <p:tav tm="100000">
                                          <p:val>
                                            <p:strVal val="#ppt_x"/>
                                          </p:val>
                                        </p:tav>
                                      </p:tavLst>
                                    </p:anim>
                                    <p:anim calcmode="lin" valueType="num">
                                      <p:cBhvr additive="base">
                                        <p:cTn id="39" dur="500" fill="hold"/>
                                        <p:tgtEl>
                                          <p:spTgt spid="36"/>
                                        </p:tgtEl>
                                        <p:attrNameLst>
                                          <p:attrName>ppt_y</p:attrName>
                                        </p:attrNameLst>
                                      </p:cBhvr>
                                      <p:tavLst>
                                        <p:tav tm="0">
                                          <p:val>
                                            <p:strVal val="#ppt_y"/>
                                          </p:val>
                                        </p:tav>
                                        <p:tav tm="100000">
                                          <p:val>
                                            <p:strVal val="#ppt_y"/>
                                          </p:val>
                                        </p:tav>
                                      </p:tavLst>
                                    </p:anim>
                                  </p:childTnLst>
                                </p:cTn>
                              </p:par>
                            </p:childTnLst>
                          </p:cTn>
                        </p:par>
                        <p:par>
                          <p:cTn id="40" fill="hold">
                            <p:stCondLst>
                              <p:cond delay="3550"/>
                            </p:stCondLst>
                            <p:childTnLst>
                              <p:par>
                                <p:cTn id="41" presetID="22" presetClass="entr" presetSubtype="8" fill="hold" grpId="0" nodeType="afterEffect">
                                  <p:stCondLst>
                                    <p:cond delay="0"/>
                                  </p:stCondLst>
                                  <p:iterate type="lt">
                                    <p:tmPct val="10000"/>
                                  </p:iterate>
                                  <p:childTnLst>
                                    <p:set>
                                      <p:cBhvr>
                                        <p:cTn id="42" dur="1" fill="hold">
                                          <p:stCondLst>
                                            <p:cond delay="0"/>
                                          </p:stCondLst>
                                        </p:cTn>
                                        <p:tgtEl>
                                          <p:spTgt spid="38">
                                            <p:txEl>
                                              <p:pRg st="0" end="0"/>
                                            </p:txEl>
                                          </p:spTgt>
                                        </p:tgtEl>
                                        <p:attrNameLst>
                                          <p:attrName>style.visibility</p:attrName>
                                        </p:attrNameLst>
                                      </p:cBhvr>
                                      <p:to>
                                        <p:strVal val="visible"/>
                                      </p:to>
                                    </p:set>
                                    <p:animEffect transition="in" filter="wipe(left)">
                                      <p:cBhvr>
                                        <p:cTn id="43" dur="500"/>
                                        <p:tgtEl>
                                          <p:spTgt spid="38">
                                            <p:txEl>
                                              <p:pRg st="0" end="0"/>
                                            </p:txEl>
                                          </p:spTgt>
                                        </p:tgtEl>
                                      </p:cBhvr>
                                    </p:animEffect>
                                  </p:childTnLst>
                                </p:cTn>
                              </p:par>
                              <p:par>
                                <p:cTn id="44" presetID="22" presetClass="entr" presetSubtype="8" fill="hold" grpId="0" nodeType="withEffect">
                                  <p:stCondLst>
                                    <p:cond delay="0"/>
                                  </p:stCondLst>
                                  <p:iterate type="lt">
                                    <p:tmPct val="10000"/>
                                  </p:iterate>
                                  <p:childTnLst>
                                    <p:set>
                                      <p:cBhvr>
                                        <p:cTn id="45" dur="1" fill="hold">
                                          <p:stCondLst>
                                            <p:cond delay="0"/>
                                          </p:stCondLst>
                                        </p:cTn>
                                        <p:tgtEl>
                                          <p:spTgt spid="48">
                                            <p:txEl>
                                              <p:pRg st="0" end="0"/>
                                            </p:txEl>
                                          </p:spTgt>
                                        </p:tgtEl>
                                        <p:attrNameLst>
                                          <p:attrName>style.visibility</p:attrName>
                                        </p:attrNameLst>
                                      </p:cBhvr>
                                      <p:to>
                                        <p:strVal val="visible"/>
                                      </p:to>
                                    </p:set>
                                    <p:animEffect transition="in" filter="wipe(left)">
                                      <p:cBhvr>
                                        <p:cTn id="46" dur="500"/>
                                        <p:tgtEl>
                                          <p:spTgt spid="48">
                                            <p:txEl>
                                              <p:pRg st="0" end="0"/>
                                            </p:txEl>
                                          </p:spTgt>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400" fill="hold"/>
                                        <p:tgtEl>
                                          <p:spTgt spid="23"/>
                                        </p:tgtEl>
                                        <p:attrNameLst>
                                          <p:attrName>ppt_w</p:attrName>
                                        </p:attrNameLst>
                                      </p:cBhvr>
                                      <p:tavLst>
                                        <p:tav tm="0">
                                          <p:val>
                                            <p:fltVal val="0"/>
                                          </p:val>
                                        </p:tav>
                                        <p:tav tm="100000">
                                          <p:val>
                                            <p:strVal val="#ppt_w"/>
                                          </p:val>
                                        </p:tav>
                                      </p:tavLst>
                                    </p:anim>
                                    <p:anim calcmode="lin" valueType="num">
                                      <p:cBhvr>
                                        <p:cTn id="50" dur="400" fill="hold"/>
                                        <p:tgtEl>
                                          <p:spTgt spid="23"/>
                                        </p:tgtEl>
                                        <p:attrNameLst>
                                          <p:attrName>ppt_h</p:attrName>
                                        </p:attrNameLst>
                                      </p:cBhvr>
                                      <p:tavLst>
                                        <p:tav tm="0">
                                          <p:val>
                                            <p:fltVal val="0"/>
                                          </p:val>
                                        </p:tav>
                                        <p:tav tm="100000">
                                          <p:val>
                                            <p:strVal val="#ppt_h"/>
                                          </p:val>
                                        </p:tav>
                                      </p:tavLst>
                                    </p:anim>
                                    <p:animEffect transition="in" filter="fade">
                                      <p:cBhvr>
                                        <p:cTn id="51" dur="400"/>
                                        <p:tgtEl>
                                          <p:spTgt spid="23"/>
                                        </p:tgtEl>
                                      </p:cBhvr>
                                    </p:animEffect>
                                  </p:childTnLst>
                                </p:cTn>
                              </p:par>
                              <p:par>
                                <p:cTn id="52" presetID="53" presetClass="entr" presetSubtype="16" fill="hold" grpId="0" nodeType="withEffect">
                                  <p:stCondLst>
                                    <p:cond delay="100"/>
                                  </p:stCondLst>
                                  <p:childTnLst>
                                    <p:set>
                                      <p:cBhvr>
                                        <p:cTn id="53" dur="1" fill="hold">
                                          <p:stCondLst>
                                            <p:cond delay="0"/>
                                          </p:stCondLst>
                                        </p:cTn>
                                        <p:tgtEl>
                                          <p:spTgt spid="22"/>
                                        </p:tgtEl>
                                        <p:attrNameLst>
                                          <p:attrName>style.visibility</p:attrName>
                                        </p:attrNameLst>
                                      </p:cBhvr>
                                      <p:to>
                                        <p:strVal val="visible"/>
                                      </p:to>
                                    </p:set>
                                    <p:anim calcmode="lin" valueType="num">
                                      <p:cBhvr>
                                        <p:cTn id="54" dur="400" fill="hold"/>
                                        <p:tgtEl>
                                          <p:spTgt spid="22"/>
                                        </p:tgtEl>
                                        <p:attrNameLst>
                                          <p:attrName>ppt_w</p:attrName>
                                        </p:attrNameLst>
                                      </p:cBhvr>
                                      <p:tavLst>
                                        <p:tav tm="0">
                                          <p:val>
                                            <p:fltVal val="0"/>
                                          </p:val>
                                        </p:tav>
                                        <p:tav tm="100000">
                                          <p:val>
                                            <p:strVal val="#ppt_w"/>
                                          </p:val>
                                        </p:tav>
                                      </p:tavLst>
                                    </p:anim>
                                    <p:anim calcmode="lin" valueType="num">
                                      <p:cBhvr>
                                        <p:cTn id="55" dur="400" fill="hold"/>
                                        <p:tgtEl>
                                          <p:spTgt spid="22"/>
                                        </p:tgtEl>
                                        <p:attrNameLst>
                                          <p:attrName>ppt_h</p:attrName>
                                        </p:attrNameLst>
                                      </p:cBhvr>
                                      <p:tavLst>
                                        <p:tav tm="0">
                                          <p:val>
                                            <p:fltVal val="0"/>
                                          </p:val>
                                        </p:tav>
                                        <p:tav tm="100000">
                                          <p:val>
                                            <p:strVal val="#ppt_h"/>
                                          </p:val>
                                        </p:tav>
                                      </p:tavLst>
                                    </p:anim>
                                    <p:animEffect transition="in" filter="fade">
                                      <p:cBhvr>
                                        <p:cTn id="56" dur="400"/>
                                        <p:tgtEl>
                                          <p:spTgt spid="22"/>
                                        </p:tgtEl>
                                      </p:cBhvr>
                                    </p:animEffect>
                                  </p:childTnLst>
                                </p:cTn>
                              </p:par>
                              <p:par>
                                <p:cTn id="57" presetID="53" presetClass="entr" presetSubtype="16"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 calcmode="lin" valueType="num">
                                      <p:cBhvr>
                                        <p:cTn id="59" dur="400" fill="hold"/>
                                        <p:tgtEl>
                                          <p:spTgt spid="24"/>
                                        </p:tgtEl>
                                        <p:attrNameLst>
                                          <p:attrName>ppt_w</p:attrName>
                                        </p:attrNameLst>
                                      </p:cBhvr>
                                      <p:tavLst>
                                        <p:tav tm="0">
                                          <p:val>
                                            <p:fltVal val="0"/>
                                          </p:val>
                                        </p:tav>
                                        <p:tav tm="100000">
                                          <p:val>
                                            <p:strVal val="#ppt_w"/>
                                          </p:val>
                                        </p:tav>
                                      </p:tavLst>
                                    </p:anim>
                                    <p:anim calcmode="lin" valueType="num">
                                      <p:cBhvr>
                                        <p:cTn id="60" dur="400" fill="hold"/>
                                        <p:tgtEl>
                                          <p:spTgt spid="24"/>
                                        </p:tgtEl>
                                        <p:attrNameLst>
                                          <p:attrName>ppt_h</p:attrName>
                                        </p:attrNameLst>
                                      </p:cBhvr>
                                      <p:tavLst>
                                        <p:tav tm="0">
                                          <p:val>
                                            <p:fltVal val="0"/>
                                          </p:val>
                                        </p:tav>
                                        <p:tav tm="100000">
                                          <p:val>
                                            <p:strVal val="#ppt_h"/>
                                          </p:val>
                                        </p:tav>
                                      </p:tavLst>
                                    </p:anim>
                                    <p:animEffect transition="in" filter="fade">
                                      <p:cBhvr>
                                        <p:cTn id="61" dur="400"/>
                                        <p:tgtEl>
                                          <p:spTgt spid="24"/>
                                        </p:tgtEl>
                                      </p:cBhvr>
                                    </p:animEffect>
                                  </p:childTnLst>
                                </p:cTn>
                              </p:par>
                              <p:par>
                                <p:cTn id="62" presetID="53" presetClass="entr" presetSubtype="16" fill="hold" grpId="0" nodeType="withEffect">
                                  <p:stCondLst>
                                    <p:cond delay="300"/>
                                  </p:stCondLst>
                                  <p:childTnLst>
                                    <p:set>
                                      <p:cBhvr>
                                        <p:cTn id="63" dur="1" fill="hold">
                                          <p:stCondLst>
                                            <p:cond delay="0"/>
                                          </p:stCondLst>
                                        </p:cTn>
                                        <p:tgtEl>
                                          <p:spTgt spid="21"/>
                                        </p:tgtEl>
                                        <p:attrNameLst>
                                          <p:attrName>style.visibility</p:attrName>
                                        </p:attrNameLst>
                                      </p:cBhvr>
                                      <p:to>
                                        <p:strVal val="visible"/>
                                      </p:to>
                                    </p:set>
                                    <p:anim calcmode="lin" valueType="num">
                                      <p:cBhvr>
                                        <p:cTn id="64" dur="400" fill="hold"/>
                                        <p:tgtEl>
                                          <p:spTgt spid="21"/>
                                        </p:tgtEl>
                                        <p:attrNameLst>
                                          <p:attrName>ppt_w</p:attrName>
                                        </p:attrNameLst>
                                      </p:cBhvr>
                                      <p:tavLst>
                                        <p:tav tm="0">
                                          <p:val>
                                            <p:fltVal val="0"/>
                                          </p:val>
                                        </p:tav>
                                        <p:tav tm="100000">
                                          <p:val>
                                            <p:strVal val="#ppt_w"/>
                                          </p:val>
                                        </p:tav>
                                      </p:tavLst>
                                    </p:anim>
                                    <p:anim calcmode="lin" valueType="num">
                                      <p:cBhvr>
                                        <p:cTn id="65" dur="400" fill="hold"/>
                                        <p:tgtEl>
                                          <p:spTgt spid="21"/>
                                        </p:tgtEl>
                                        <p:attrNameLst>
                                          <p:attrName>ppt_h</p:attrName>
                                        </p:attrNameLst>
                                      </p:cBhvr>
                                      <p:tavLst>
                                        <p:tav tm="0">
                                          <p:val>
                                            <p:fltVal val="0"/>
                                          </p:val>
                                        </p:tav>
                                        <p:tav tm="100000">
                                          <p:val>
                                            <p:strVal val="#ppt_h"/>
                                          </p:val>
                                        </p:tav>
                                      </p:tavLst>
                                    </p:anim>
                                    <p:animEffect transition="in" filter="fade">
                                      <p:cBhvr>
                                        <p:cTn id="66" dur="400"/>
                                        <p:tgtEl>
                                          <p:spTgt spid="21"/>
                                        </p:tgtEl>
                                      </p:cBhvr>
                                    </p:animEffect>
                                  </p:childTnLst>
                                </p:cTn>
                              </p:par>
                              <p:par>
                                <p:cTn id="67" presetID="53" presetClass="entr" presetSubtype="16" fill="hold" grpId="0" nodeType="withEffect">
                                  <p:stCondLst>
                                    <p:cond delay="400"/>
                                  </p:stCondLst>
                                  <p:childTnLst>
                                    <p:set>
                                      <p:cBhvr>
                                        <p:cTn id="68" dur="1" fill="hold">
                                          <p:stCondLst>
                                            <p:cond delay="0"/>
                                          </p:stCondLst>
                                        </p:cTn>
                                        <p:tgtEl>
                                          <p:spTgt spid="25"/>
                                        </p:tgtEl>
                                        <p:attrNameLst>
                                          <p:attrName>style.visibility</p:attrName>
                                        </p:attrNameLst>
                                      </p:cBhvr>
                                      <p:to>
                                        <p:strVal val="visible"/>
                                      </p:to>
                                    </p:set>
                                    <p:anim calcmode="lin" valueType="num">
                                      <p:cBhvr>
                                        <p:cTn id="69" dur="400" fill="hold"/>
                                        <p:tgtEl>
                                          <p:spTgt spid="25"/>
                                        </p:tgtEl>
                                        <p:attrNameLst>
                                          <p:attrName>ppt_w</p:attrName>
                                        </p:attrNameLst>
                                      </p:cBhvr>
                                      <p:tavLst>
                                        <p:tav tm="0">
                                          <p:val>
                                            <p:fltVal val="0"/>
                                          </p:val>
                                        </p:tav>
                                        <p:tav tm="100000">
                                          <p:val>
                                            <p:strVal val="#ppt_w"/>
                                          </p:val>
                                        </p:tav>
                                      </p:tavLst>
                                    </p:anim>
                                    <p:anim calcmode="lin" valueType="num">
                                      <p:cBhvr>
                                        <p:cTn id="70" dur="400" fill="hold"/>
                                        <p:tgtEl>
                                          <p:spTgt spid="25"/>
                                        </p:tgtEl>
                                        <p:attrNameLst>
                                          <p:attrName>ppt_h</p:attrName>
                                        </p:attrNameLst>
                                      </p:cBhvr>
                                      <p:tavLst>
                                        <p:tav tm="0">
                                          <p:val>
                                            <p:fltVal val="0"/>
                                          </p:val>
                                        </p:tav>
                                        <p:tav tm="100000">
                                          <p:val>
                                            <p:strVal val="#ppt_h"/>
                                          </p:val>
                                        </p:tav>
                                      </p:tavLst>
                                    </p:anim>
                                    <p:animEffect transition="in" filter="fade">
                                      <p:cBhvr>
                                        <p:cTn id="71" dur="400"/>
                                        <p:tgtEl>
                                          <p:spTgt spid="25"/>
                                        </p:tgtEl>
                                      </p:cBhvr>
                                    </p:animEffect>
                                  </p:childTnLst>
                                </p:cTn>
                              </p:par>
                              <p:par>
                                <p:cTn id="72" presetID="53" presetClass="entr" presetSubtype="16" fill="hold" grpId="0" nodeType="withEffect">
                                  <p:stCondLst>
                                    <p:cond delay="500"/>
                                  </p:stCondLst>
                                  <p:childTnLst>
                                    <p:set>
                                      <p:cBhvr>
                                        <p:cTn id="73" dur="1" fill="hold">
                                          <p:stCondLst>
                                            <p:cond delay="0"/>
                                          </p:stCondLst>
                                        </p:cTn>
                                        <p:tgtEl>
                                          <p:spTgt spid="39"/>
                                        </p:tgtEl>
                                        <p:attrNameLst>
                                          <p:attrName>style.visibility</p:attrName>
                                        </p:attrNameLst>
                                      </p:cBhvr>
                                      <p:to>
                                        <p:strVal val="visible"/>
                                      </p:to>
                                    </p:set>
                                    <p:anim calcmode="lin" valueType="num">
                                      <p:cBhvr>
                                        <p:cTn id="74" dur="400" fill="hold"/>
                                        <p:tgtEl>
                                          <p:spTgt spid="39"/>
                                        </p:tgtEl>
                                        <p:attrNameLst>
                                          <p:attrName>ppt_w</p:attrName>
                                        </p:attrNameLst>
                                      </p:cBhvr>
                                      <p:tavLst>
                                        <p:tav tm="0">
                                          <p:val>
                                            <p:fltVal val="0"/>
                                          </p:val>
                                        </p:tav>
                                        <p:tav tm="100000">
                                          <p:val>
                                            <p:strVal val="#ppt_w"/>
                                          </p:val>
                                        </p:tav>
                                      </p:tavLst>
                                    </p:anim>
                                    <p:anim calcmode="lin" valueType="num">
                                      <p:cBhvr>
                                        <p:cTn id="75" dur="400" fill="hold"/>
                                        <p:tgtEl>
                                          <p:spTgt spid="39"/>
                                        </p:tgtEl>
                                        <p:attrNameLst>
                                          <p:attrName>ppt_h</p:attrName>
                                        </p:attrNameLst>
                                      </p:cBhvr>
                                      <p:tavLst>
                                        <p:tav tm="0">
                                          <p:val>
                                            <p:fltVal val="0"/>
                                          </p:val>
                                        </p:tav>
                                        <p:tav tm="100000">
                                          <p:val>
                                            <p:strVal val="#ppt_h"/>
                                          </p:val>
                                        </p:tav>
                                      </p:tavLst>
                                    </p:anim>
                                    <p:animEffect transition="in" filter="fade">
                                      <p:cBhvr>
                                        <p:cTn id="76" dur="4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p:bldP spid="22" grpId="0" animBg="1"/>
      <p:bldP spid="3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animBg="1"/>
      <p:bldP spid="4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91990F1-43CC-4203-A4B6-80A52B57457B}"/>
              </a:ext>
            </a:extLst>
          </p:cNvPr>
          <p:cNvSpPr/>
          <p:nvPr/>
        </p:nvSpPr>
        <p:spPr>
          <a:xfrm>
            <a:off x="711200" y="-3460645"/>
            <a:ext cx="208564" cy="3333134"/>
          </a:xfrm>
          <a:prstGeom prst="rect">
            <a:avLst/>
          </a:prstGeom>
          <a:gradFill flip="none" rotWithShape="1">
            <a:gsLst>
              <a:gs pos="86000">
                <a:srgbClr val="00EE00"/>
              </a:gs>
              <a:gs pos="9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3" name="Rectangle 2">
            <a:extLst>
              <a:ext uri="{FF2B5EF4-FFF2-40B4-BE49-F238E27FC236}">
                <a16:creationId xmlns="" xmlns:a16="http://schemas.microsoft.com/office/drawing/2014/main" id="{BCD2AA0B-E986-4E3F-86F5-88DDEDE2AAF5}"/>
              </a:ext>
            </a:extLst>
          </p:cNvPr>
          <p:cNvSpPr/>
          <p:nvPr/>
        </p:nvSpPr>
        <p:spPr>
          <a:xfrm>
            <a:off x="1037220" y="-3460645"/>
            <a:ext cx="208564" cy="3333134"/>
          </a:xfrm>
          <a:prstGeom prst="rect">
            <a:avLst/>
          </a:prstGeom>
          <a:gradFill flip="none" rotWithShape="1">
            <a:gsLst>
              <a:gs pos="86000">
                <a:srgbClr val="00EE00"/>
              </a:gs>
              <a:gs pos="9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4" name="Rectangle 3">
            <a:extLst>
              <a:ext uri="{FF2B5EF4-FFF2-40B4-BE49-F238E27FC236}">
                <a16:creationId xmlns="" xmlns:a16="http://schemas.microsoft.com/office/drawing/2014/main" id="{D99DB086-F5FE-4BA2-9995-BF150802811B}"/>
              </a:ext>
            </a:extLst>
          </p:cNvPr>
          <p:cNvSpPr/>
          <p:nvPr/>
        </p:nvSpPr>
        <p:spPr>
          <a:xfrm>
            <a:off x="2289215" y="-7327511"/>
            <a:ext cx="208564" cy="7200000"/>
          </a:xfrm>
          <a:prstGeom prst="rect">
            <a:avLst/>
          </a:prstGeom>
          <a:gradFill flip="none" rotWithShape="1">
            <a:gsLst>
              <a:gs pos="86000">
                <a:srgbClr val="00EE00"/>
              </a:gs>
              <a:gs pos="9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5" name="Rectangle 4">
            <a:extLst>
              <a:ext uri="{FF2B5EF4-FFF2-40B4-BE49-F238E27FC236}">
                <a16:creationId xmlns="" xmlns:a16="http://schemas.microsoft.com/office/drawing/2014/main" id="{5A2E447A-92B4-45C8-8873-D167F99E88BB}"/>
              </a:ext>
            </a:extLst>
          </p:cNvPr>
          <p:cNvSpPr/>
          <p:nvPr/>
        </p:nvSpPr>
        <p:spPr>
          <a:xfrm>
            <a:off x="2580512" y="-3396889"/>
            <a:ext cx="208564" cy="3333134"/>
          </a:xfrm>
          <a:prstGeom prst="rect">
            <a:avLst/>
          </a:prstGeom>
          <a:gradFill flip="none" rotWithShape="1">
            <a:gsLst>
              <a:gs pos="86000">
                <a:srgbClr val="00EE00"/>
              </a:gs>
              <a:gs pos="9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6" name="Rectangle 5">
            <a:extLst>
              <a:ext uri="{FF2B5EF4-FFF2-40B4-BE49-F238E27FC236}">
                <a16:creationId xmlns="" xmlns:a16="http://schemas.microsoft.com/office/drawing/2014/main" id="{02C55C9F-A6B0-47E1-8C72-59E2964A851A}"/>
              </a:ext>
            </a:extLst>
          </p:cNvPr>
          <p:cNvSpPr/>
          <p:nvPr/>
        </p:nvSpPr>
        <p:spPr>
          <a:xfrm>
            <a:off x="2861520" y="-3460645"/>
            <a:ext cx="208564" cy="3333134"/>
          </a:xfrm>
          <a:prstGeom prst="rect">
            <a:avLst/>
          </a:prstGeom>
          <a:gradFill flip="none" rotWithShape="1">
            <a:gsLst>
              <a:gs pos="86000">
                <a:srgbClr val="00EE00"/>
              </a:gs>
              <a:gs pos="9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Rectangle 6">
            <a:extLst>
              <a:ext uri="{FF2B5EF4-FFF2-40B4-BE49-F238E27FC236}">
                <a16:creationId xmlns="" xmlns:a16="http://schemas.microsoft.com/office/drawing/2014/main" id="{63F9D1DD-0A30-4F27-8F9A-BF35C1F363A8}"/>
              </a:ext>
            </a:extLst>
          </p:cNvPr>
          <p:cNvSpPr/>
          <p:nvPr/>
        </p:nvSpPr>
        <p:spPr>
          <a:xfrm>
            <a:off x="3755987" y="-3460645"/>
            <a:ext cx="208564" cy="3333134"/>
          </a:xfrm>
          <a:prstGeom prst="rect">
            <a:avLst/>
          </a:prstGeom>
          <a:gradFill flip="none" rotWithShape="1">
            <a:gsLst>
              <a:gs pos="86000">
                <a:srgbClr val="00EE00"/>
              </a:gs>
              <a:gs pos="9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8" name="Rectangle 7">
            <a:extLst>
              <a:ext uri="{FF2B5EF4-FFF2-40B4-BE49-F238E27FC236}">
                <a16:creationId xmlns="" xmlns:a16="http://schemas.microsoft.com/office/drawing/2014/main" id="{7CC29BCA-0A6B-4AF1-A0BE-4E930C815236}"/>
              </a:ext>
            </a:extLst>
          </p:cNvPr>
          <p:cNvSpPr/>
          <p:nvPr/>
        </p:nvSpPr>
        <p:spPr>
          <a:xfrm>
            <a:off x="4928247" y="-5776461"/>
            <a:ext cx="208564" cy="5400000"/>
          </a:xfrm>
          <a:prstGeom prst="rect">
            <a:avLst/>
          </a:prstGeom>
          <a:gradFill flip="none" rotWithShape="1">
            <a:gsLst>
              <a:gs pos="86000">
                <a:srgbClr val="00EE00"/>
              </a:gs>
              <a:gs pos="9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9" name="Rectangle 8">
            <a:extLst>
              <a:ext uri="{FF2B5EF4-FFF2-40B4-BE49-F238E27FC236}">
                <a16:creationId xmlns="" xmlns:a16="http://schemas.microsoft.com/office/drawing/2014/main" id="{A3076DB1-C6AB-4B50-8F4C-5E3308E52F9E}"/>
              </a:ext>
            </a:extLst>
          </p:cNvPr>
          <p:cNvSpPr/>
          <p:nvPr/>
        </p:nvSpPr>
        <p:spPr>
          <a:xfrm>
            <a:off x="5764842" y="-3460645"/>
            <a:ext cx="208564" cy="3333134"/>
          </a:xfrm>
          <a:prstGeom prst="rect">
            <a:avLst/>
          </a:prstGeom>
          <a:gradFill flip="none" rotWithShape="1">
            <a:gsLst>
              <a:gs pos="86000">
                <a:srgbClr val="00EE00"/>
              </a:gs>
              <a:gs pos="9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0" name="Rectangle 9">
            <a:extLst>
              <a:ext uri="{FF2B5EF4-FFF2-40B4-BE49-F238E27FC236}">
                <a16:creationId xmlns="" xmlns:a16="http://schemas.microsoft.com/office/drawing/2014/main" id="{F44758CF-593B-427E-8A2E-711D58C754B5}"/>
              </a:ext>
            </a:extLst>
          </p:cNvPr>
          <p:cNvSpPr/>
          <p:nvPr/>
        </p:nvSpPr>
        <p:spPr>
          <a:xfrm>
            <a:off x="6613012" y="-3460645"/>
            <a:ext cx="208564" cy="3333134"/>
          </a:xfrm>
          <a:prstGeom prst="rect">
            <a:avLst/>
          </a:prstGeom>
          <a:gradFill flip="none" rotWithShape="1">
            <a:gsLst>
              <a:gs pos="86000">
                <a:srgbClr val="00EE00"/>
              </a:gs>
              <a:gs pos="9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1" name="Rectangle 10">
            <a:extLst>
              <a:ext uri="{FF2B5EF4-FFF2-40B4-BE49-F238E27FC236}">
                <a16:creationId xmlns="" xmlns:a16="http://schemas.microsoft.com/office/drawing/2014/main" id="{2CBAD5F9-B135-4133-BA26-EF106510E650}"/>
              </a:ext>
            </a:extLst>
          </p:cNvPr>
          <p:cNvSpPr/>
          <p:nvPr/>
        </p:nvSpPr>
        <p:spPr>
          <a:xfrm>
            <a:off x="6870872" y="-3460645"/>
            <a:ext cx="208564" cy="3333134"/>
          </a:xfrm>
          <a:prstGeom prst="rect">
            <a:avLst/>
          </a:prstGeom>
          <a:gradFill flip="none" rotWithShape="1">
            <a:gsLst>
              <a:gs pos="86000">
                <a:srgbClr val="00EE00"/>
              </a:gs>
              <a:gs pos="9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2" name="Rectangle 11">
            <a:extLst>
              <a:ext uri="{FF2B5EF4-FFF2-40B4-BE49-F238E27FC236}">
                <a16:creationId xmlns="" xmlns:a16="http://schemas.microsoft.com/office/drawing/2014/main" id="{33FE139C-363A-4EED-BCC4-7F375D39B602}"/>
              </a:ext>
            </a:extLst>
          </p:cNvPr>
          <p:cNvSpPr/>
          <p:nvPr/>
        </p:nvSpPr>
        <p:spPr>
          <a:xfrm>
            <a:off x="8041845" y="-3460645"/>
            <a:ext cx="208564" cy="3333134"/>
          </a:xfrm>
          <a:prstGeom prst="rect">
            <a:avLst/>
          </a:prstGeom>
          <a:gradFill flip="none" rotWithShape="1">
            <a:gsLst>
              <a:gs pos="86000">
                <a:srgbClr val="00EE00"/>
              </a:gs>
              <a:gs pos="9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3" name="Rectangle 12">
            <a:extLst>
              <a:ext uri="{FF2B5EF4-FFF2-40B4-BE49-F238E27FC236}">
                <a16:creationId xmlns="" xmlns:a16="http://schemas.microsoft.com/office/drawing/2014/main" id="{ABB52430-FBAF-4F9F-81BE-B4CD865DC49D}"/>
              </a:ext>
            </a:extLst>
          </p:cNvPr>
          <p:cNvSpPr/>
          <p:nvPr/>
        </p:nvSpPr>
        <p:spPr>
          <a:xfrm>
            <a:off x="8296709" y="-7327511"/>
            <a:ext cx="208564" cy="7200000"/>
          </a:xfrm>
          <a:prstGeom prst="rect">
            <a:avLst/>
          </a:prstGeom>
          <a:gradFill flip="none" rotWithShape="1">
            <a:gsLst>
              <a:gs pos="86000">
                <a:srgbClr val="00EE00"/>
              </a:gs>
              <a:gs pos="9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4" name="Rectangle 13">
            <a:extLst>
              <a:ext uri="{FF2B5EF4-FFF2-40B4-BE49-F238E27FC236}">
                <a16:creationId xmlns="" xmlns:a16="http://schemas.microsoft.com/office/drawing/2014/main" id="{CEE793D6-F33D-4B08-96CC-1613E430680F}"/>
              </a:ext>
            </a:extLst>
          </p:cNvPr>
          <p:cNvSpPr/>
          <p:nvPr/>
        </p:nvSpPr>
        <p:spPr>
          <a:xfrm>
            <a:off x="9189668" y="-3460645"/>
            <a:ext cx="208564" cy="3333134"/>
          </a:xfrm>
          <a:prstGeom prst="rect">
            <a:avLst/>
          </a:prstGeom>
          <a:gradFill flip="none" rotWithShape="1">
            <a:gsLst>
              <a:gs pos="86000">
                <a:srgbClr val="00EE00"/>
              </a:gs>
              <a:gs pos="9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5" name="Rectangle 14">
            <a:extLst>
              <a:ext uri="{FF2B5EF4-FFF2-40B4-BE49-F238E27FC236}">
                <a16:creationId xmlns="" xmlns:a16="http://schemas.microsoft.com/office/drawing/2014/main" id="{26842500-3994-404D-9329-74C62358EAA8}"/>
              </a:ext>
            </a:extLst>
          </p:cNvPr>
          <p:cNvSpPr/>
          <p:nvPr/>
        </p:nvSpPr>
        <p:spPr>
          <a:xfrm>
            <a:off x="10140502" y="-3460645"/>
            <a:ext cx="208564" cy="3333134"/>
          </a:xfrm>
          <a:prstGeom prst="rect">
            <a:avLst/>
          </a:prstGeom>
          <a:gradFill flip="none" rotWithShape="1">
            <a:gsLst>
              <a:gs pos="86000">
                <a:srgbClr val="00EE00"/>
              </a:gs>
              <a:gs pos="9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6" name="Rectangle 15">
            <a:extLst>
              <a:ext uri="{FF2B5EF4-FFF2-40B4-BE49-F238E27FC236}">
                <a16:creationId xmlns="" xmlns:a16="http://schemas.microsoft.com/office/drawing/2014/main" id="{CFD54C66-5266-45FC-85C9-899F5F979792}"/>
              </a:ext>
            </a:extLst>
          </p:cNvPr>
          <p:cNvSpPr/>
          <p:nvPr/>
        </p:nvSpPr>
        <p:spPr>
          <a:xfrm>
            <a:off x="10349066" y="-7327511"/>
            <a:ext cx="208564" cy="7200000"/>
          </a:xfrm>
          <a:prstGeom prst="rect">
            <a:avLst/>
          </a:prstGeom>
          <a:gradFill flip="none" rotWithShape="1">
            <a:gsLst>
              <a:gs pos="86000">
                <a:srgbClr val="00EE00"/>
              </a:gs>
              <a:gs pos="9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7" name="Rectangle 16">
            <a:extLst>
              <a:ext uri="{FF2B5EF4-FFF2-40B4-BE49-F238E27FC236}">
                <a16:creationId xmlns="" xmlns:a16="http://schemas.microsoft.com/office/drawing/2014/main" id="{B15201CA-3128-4330-82A0-F8B978C4751C}"/>
              </a:ext>
            </a:extLst>
          </p:cNvPr>
          <p:cNvSpPr/>
          <p:nvPr/>
        </p:nvSpPr>
        <p:spPr>
          <a:xfrm>
            <a:off x="10731469" y="-3460645"/>
            <a:ext cx="208564" cy="3333134"/>
          </a:xfrm>
          <a:prstGeom prst="rect">
            <a:avLst/>
          </a:prstGeom>
          <a:gradFill flip="none" rotWithShape="1">
            <a:gsLst>
              <a:gs pos="86000">
                <a:srgbClr val="00EE00"/>
              </a:gs>
              <a:gs pos="9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8" name="Rectangle 17">
            <a:extLst>
              <a:ext uri="{FF2B5EF4-FFF2-40B4-BE49-F238E27FC236}">
                <a16:creationId xmlns="" xmlns:a16="http://schemas.microsoft.com/office/drawing/2014/main" id="{6A562394-7BB4-42CD-B695-FD8765D9B703}"/>
              </a:ext>
            </a:extLst>
          </p:cNvPr>
          <p:cNvSpPr/>
          <p:nvPr/>
        </p:nvSpPr>
        <p:spPr>
          <a:xfrm>
            <a:off x="11520039" y="-3709595"/>
            <a:ext cx="208564" cy="3333134"/>
          </a:xfrm>
          <a:prstGeom prst="rect">
            <a:avLst/>
          </a:prstGeom>
          <a:gradFill flip="none" rotWithShape="1">
            <a:gsLst>
              <a:gs pos="86000">
                <a:srgbClr val="00EE00"/>
              </a:gs>
              <a:gs pos="9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9" name="Freeform: Shape 25">
            <a:extLst>
              <a:ext uri="{FF2B5EF4-FFF2-40B4-BE49-F238E27FC236}">
                <a16:creationId xmlns="" xmlns:a16="http://schemas.microsoft.com/office/drawing/2014/main" id="{25C48000-FF87-4C5B-88DB-D7845EE33AF5}"/>
              </a:ext>
            </a:extLst>
          </p:cNvPr>
          <p:cNvSpPr/>
          <p:nvPr/>
        </p:nvSpPr>
        <p:spPr>
          <a:xfrm>
            <a:off x="0" y="0"/>
            <a:ext cx="12192000" cy="6858000"/>
          </a:xfrm>
          <a:custGeom>
            <a:avLst/>
            <a:gdLst>
              <a:gd name="connsiteX0" fmla="*/ 6704375 w 12192000"/>
              <a:gd name="connsiteY0" fmla="*/ 6824593 h 6858000"/>
              <a:gd name="connsiteX1" fmla="*/ 6735663 w 12192000"/>
              <a:gd name="connsiteY1" fmla="*/ 6858000 h 6858000"/>
              <a:gd name="connsiteX2" fmla="*/ 6704375 w 12192000"/>
              <a:gd name="connsiteY2" fmla="*/ 6858000 h 6858000"/>
              <a:gd name="connsiteX3" fmla="*/ 1149281 w 12192000"/>
              <a:gd name="connsiteY3" fmla="*/ 6674011 h 6858000"/>
              <a:gd name="connsiteX4" fmla="*/ 1110104 w 12192000"/>
              <a:gd name="connsiteY4" fmla="*/ 6691985 h 6858000"/>
              <a:gd name="connsiteX5" fmla="*/ 1095788 w 12192000"/>
              <a:gd name="connsiteY5" fmla="*/ 6741677 h 6858000"/>
              <a:gd name="connsiteX6" fmla="*/ 1109761 w 12192000"/>
              <a:gd name="connsiteY6" fmla="*/ 6792883 h 6858000"/>
              <a:gd name="connsiteX7" fmla="*/ 1148595 w 12192000"/>
              <a:gd name="connsiteY7" fmla="*/ 6811171 h 6858000"/>
              <a:gd name="connsiteX8" fmla="*/ 1164968 w 12192000"/>
              <a:gd name="connsiteY8" fmla="*/ 6809314 h 6858000"/>
              <a:gd name="connsiteX9" fmla="*/ 1186314 w 12192000"/>
              <a:gd name="connsiteY9" fmla="*/ 6803170 h 6858000"/>
              <a:gd name="connsiteX10" fmla="*/ 1186314 w 12192000"/>
              <a:gd name="connsiteY10" fmla="*/ 6737791 h 6858000"/>
              <a:gd name="connsiteX11" fmla="*/ 1138536 w 12192000"/>
              <a:gd name="connsiteY11" fmla="*/ 6737791 h 6858000"/>
              <a:gd name="connsiteX12" fmla="*/ 1138536 w 12192000"/>
              <a:gd name="connsiteY12" fmla="*/ 6755164 h 6858000"/>
              <a:gd name="connsiteX13" fmla="*/ 1167340 w 12192000"/>
              <a:gd name="connsiteY13" fmla="*/ 6755164 h 6858000"/>
              <a:gd name="connsiteX14" fmla="*/ 1167340 w 12192000"/>
              <a:gd name="connsiteY14" fmla="*/ 6789226 h 6858000"/>
              <a:gd name="connsiteX15" fmla="*/ 1157310 w 12192000"/>
              <a:gd name="connsiteY15" fmla="*/ 6792512 h 6858000"/>
              <a:gd name="connsiteX16" fmla="*/ 1148823 w 12192000"/>
              <a:gd name="connsiteY16" fmla="*/ 6793569 h 6858000"/>
              <a:gd name="connsiteX17" fmla="*/ 1124620 w 12192000"/>
              <a:gd name="connsiteY17" fmla="*/ 6780453 h 6858000"/>
              <a:gd name="connsiteX18" fmla="*/ 1116362 w 12192000"/>
              <a:gd name="connsiteY18" fmla="*/ 6741448 h 6858000"/>
              <a:gd name="connsiteX19" fmla="*/ 1124820 w 12192000"/>
              <a:gd name="connsiteY19" fmla="*/ 6703472 h 6858000"/>
              <a:gd name="connsiteX20" fmla="*/ 1149738 w 12192000"/>
              <a:gd name="connsiteY20" fmla="*/ 6690699 h 6858000"/>
              <a:gd name="connsiteX21" fmla="*/ 1159282 w 12192000"/>
              <a:gd name="connsiteY21" fmla="*/ 6693471 h 6858000"/>
              <a:gd name="connsiteX22" fmla="*/ 1166425 w 12192000"/>
              <a:gd name="connsiteY22" fmla="*/ 6701214 h 6858000"/>
              <a:gd name="connsiteX23" fmla="*/ 1186314 w 12192000"/>
              <a:gd name="connsiteY23" fmla="*/ 6701214 h 6858000"/>
              <a:gd name="connsiteX24" fmla="*/ 1173969 w 12192000"/>
              <a:gd name="connsiteY24" fmla="*/ 6681184 h 6858000"/>
              <a:gd name="connsiteX25" fmla="*/ 1149281 w 12192000"/>
              <a:gd name="connsiteY25" fmla="*/ 6674011 h 6858000"/>
              <a:gd name="connsiteX26" fmla="*/ 10415886 w 12192000"/>
              <a:gd name="connsiteY26" fmla="*/ 6633076 h 6858000"/>
              <a:gd name="connsiteX27" fmla="*/ 10415886 w 12192000"/>
              <a:gd name="connsiteY27" fmla="*/ 6652736 h 6858000"/>
              <a:gd name="connsiteX28" fmla="*/ 10447205 w 12192000"/>
              <a:gd name="connsiteY28" fmla="*/ 6652736 h 6858000"/>
              <a:gd name="connsiteX29" fmla="*/ 10447205 w 12192000"/>
              <a:gd name="connsiteY29" fmla="*/ 6740290 h 6858000"/>
              <a:gd name="connsiteX30" fmla="*/ 10406971 w 12192000"/>
              <a:gd name="connsiteY30" fmla="*/ 6740290 h 6858000"/>
              <a:gd name="connsiteX31" fmla="*/ 10406971 w 12192000"/>
              <a:gd name="connsiteY31" fmla="*/ 6759949 h 6858000"/>
              <a:gd name="connsiteX32" fmla="*/ 10503440 w 12192000"/>
              <a:gd name="connsiteY32" fmla="*/ 6759949 h 6858000"/>
              <a:gd name="connsiteX33" fmla="*/ 10503440 w 12192000"/>
              <a:gd name="connsiteY33" fmla="*/ 6740290 h 6858000"/>
              <a:gd name="connsiteX34" fmla="*/ 10465035 w 12192000"/>
              <a:gd name="connsiteY34" fmla="*/ 6740290 h 6858000"/>
              <a:gd name="connsiteX35" fmla="*/ 10465035 w 12192000"/>
              <a:gd name="connsiteY35" fmla="*/ 6652736 h 6858000"/>
              <a:gd name="connsiteX36" fmla="*/ 10496354 w 12192000"/>
              <a:gd name="connsiteY36" fmla="*/ 6652736 h 6858000"/>
              <a:gd name="connsiteX37" fmla="*/ 10496354 w 12192000"/>
              <a:gd name="connsiteY37" fmla="*/ 6633076 h 6858000"/>
              <a:gd name="connsiteX38" fmla="*/ 2624382 w 12192000"/>
              <a:gd name="connsiteY38" fmla="*/ 6618884 h 6858000"/>
              <a:gd name="connsiteX39" fmla="*/ 2624382 w 12192000"/>
              <a:gd name="connsiteY39" fmla="*/ 6635801 h 6858000"/>
              <a:gd name="connsiteX40" fmla="*/ 2650213 w 12192000"/>
              <a:gd name="connsiteY40" fmla="*/ 6635801 h 6858000"/>
              <a:gd name="connsiteX41" fmla="*/ 2650213 w 12192000"/>
              <a:gd name="connsiteY41" fmla="*/ 6706438 h 6858000"/>
              <a:gd name="connsiteX42" fmla="*/ 2618895 w 12192000"/>
              <a:gd name="connsiteY42" fmla="*/ 6706438 h 6858000"/>
              <a:gd name="connsiteX43" fmla="*/ 2618895 w 12192000"/>
              <a:gd name="connsiteY43" fmla="*/ 6723355 h 6858000"/>
              <a:gd name="connsiteX44" fmla="*/ 2697534 w 12192000"/>
              <a:gd name="connsiteY44" fmla="*/ 6723355 h 6858000"/>
              <a:gd name="connsiteX45" fmla="*/ 2697534 w 12192000"/>
              <a:gd name="connsiteY45" fmla="*/ 6706438 h 6858000"/>
              <a:gd name="connsiteX46" fmla="*/ 2665301 w 12192000"/>
              <a:gd name="connsiteY46" fmla="*/ 6706438 h 6858000"/>
              <a:gd name="connsiteX47" fmla="*/ 2665301 w 12192000"/>
              <a:gd name="connsiteY47" fmla="*/ 6635801 h 6858000"/>
              <a:gd name="connsiteX48" fmla="*/ 2689533 w 12192000"/>
              <a:gd name="connsiteY48" fmla="*/ 6635801 h 6858000"/>
              <a:gd name="connsiteX49" fmla="*/ 2689533 w 12192000"/>
              <a:gd name="connsiteY49" fmla="*/ 6618884 h 6858000"/>
              <a:gd name="connsiteX50" fmla="*/ 5890031 w 12192000"/>
              <a:gd name="connsiteY50" fmla="*/ 6544006 h 6858000"/>
              <a:gd name="connsiteX51" fmla="*/ 5910377 w 12192000"/>
              <a:gd name="connsiteY51" fmla="*/ 6551865 h 6858000"/>
              <a:gd name="connsiteX52" fmla="*/ 5917692 w 12192000"/>
              <a:gd name="connsiteY52" fmla="*/ 6573953 h 6858000"/>
              <a:gd name="connsiteX53" fmla="*/ 5910291 w 12192000"/>
              <a:gd name="connsiteY53" fmla="*/ 6594641 h 6858000"/>
              <a:gd name="connsiteX54" fmla="*/ 5890031 w 12192000"/>
              <a:gd name="connsiteY54" fmla="*/ 6602299 h 6858000"/>
              <a:gd name="connsiteX55" fmla="*/ 5869943 w 12192000"/>
              <a:gd name="connsiteY55" fmla="*/ 6594270 h 6858000"/>
              <a:gd name="connsiteX56" fmla="*/ 5862371 w 12192000"/>
              <a:gd name="connsiteY56" fmla="*/ 6573039 h 6858000"/>
              <a:gd name="connsiteX57" fmla="*/ 5870029 w 12192000"/>
              <a:gd name="connsiteY57" fmla="*/ 6552007 h 6858000"/>
              <a:gd name="connsiteX58" fmla="*/ 5890031 w 12192000"/>
              <a:gd name="connsiteY58" fmla="*/ 6544006 h 6858000"/>
              <a:gd name="connsiteX59" fmla="*/ 5890489 w 12192000"/>
              <a:gd name="connsiteY59" fmla="*/ 6527090 h 6858000"/>
              <a:gd name="connsiteX60" fmla="*/ 5854827 w 12192000"/>
              <a:gd name="connsiteY60" fmla="*/ 6540349 h 6858000"/>
              <a:gd name="connsiteX61" fmla="*/ 5841797 w 12192000"/>
              <a:gd name="connsiteY61" fmla="*/ 6576239 h 6858000"/>
              <a:gd name="connsiteX62" fmla="*/ 5855170 w 12192000"/>
              <a:gd name="connsiteY62" fmla="*/ 6619330 h 6858000"/>
              <a:gd name="connsiteX63" fmla="*/ 5898033 w 12192000"/>
              <a:gd name="connsiteY63" fmla="*/ 6672708 h 6858000"/>
              <a:gd name="connsiteX64" fmla="*/ 5925237 w 12192000"/>
              <a:gd name="connsiteY64" fmla="*/ 6672708 h 6858000"/>
              <a:gd name="connsiteX65" fmla="*/ 5896889 w 12192000"/>
              <a:gd name="connsiteY65" fmla="*/ 6642762 h 6858000"/>
              <a:gd name="connsiteX66" fmla="*/ 5876087 w 12192000"/>
              <a:gd name="connsiteY66" fmla="*/ 6616244 h 6858000"/>
              <a:gd name="connsiteX67" fmla="*/ 5884545 w 12192000"/>
              <a:gd name="connsiteY67" fmla="*/ 6619016 h 6858000"/>
              <a:gd name="connsiteX68" fmla="*/ 5893689 w 12192000"/>
              <a:gd name="connsiteY68" fmla="*/ 6619902 h 6858000"/>
              <a:gd name="connsiteX69" fmla="*/ 5925836 w 12192000"/>
              <a:gd name="connsiteY69" fmla="*/ 6606900 h 6858000"/>
              <a:gd name="connsiteX70" fmla="*/ 5938266 w 12192000"/>
              <a:gd name="connsiteY70" fmla="*/ 6574182 h 6858000"/>
              <a:gd name="connsiteX71" fmla="*/ 5925007 w 12192000"/>
              <a:gd name="connsiteY71" fmla="*/ 6539920 h 6858000"/>
              <a:gd name="connsiteX72" fmla="*/ 5890489 w 12192000"/>
              <a:gd name="connsiteY72" fmla="*/ 6527090 h 6858000"/>
              <a:gd name="connsiteX73" fmla="*/ 3832208 w 12192000"/>
              <a:gd name="connsiteY73" fmla="*/ 6513061 h 6858000"/>
              <a:gd name="connsiteX74" fmla="*/ 3832208 w 12192000"/>
              <a:gd name="connsiteY74" fmla="*/ 6532721 h 6858000"/>
              <a:gd name="connsiteX75" fmla="*/ 3863526 w 12192000"/>
              <a:gd name="connsiteY75" fmla="*/ 6532721 h 6858000"/>
              <a:gd name="connsiteX76" fmla="*/ 3863526 w 12192000"/>
              <a:gd name="connsiteY76" fmla="*/ 6620275 h 6858000"/>
              <a:gd name="connsiteX77" fmla="*/ 3823293 w 12192000"/>
              <a:gd name="connsiteY77" fmla="*/ 6620275 h 6858000"/>
              <a:gd name="connsiteX78" fmla="*/ 3823293 w 12192000"/>
              <a:gd name="connsiteY78" fmla="*/ 6639934 h 6858000"/>
              <a:gd name="connsiteX79" fmla="*/ 3919763 w 12192000"/>
              <a:gd name="connsiteY79" fmla="*/ 6639934 h 6858000"/>
              <a:gd name="connsiteX80" fmla="*/ 3919763 w 12192000"/>
              <a:gd name="connsiteY80" fmla="*/ 6620275 h 6858000"/>
              <a:gd name="connsiteX81" fmla="*/ 3881358 w 12192000"/>
              <a:gd name="connsiteY81" fmla="*/ 6620275 h 6858000"/>
              <a:gd name="connsiteX82" fmla="*/ 3881358 w 12192000"/>
              <a:gd name="connsiteY82" fmla="*/ 6532721 h 6858000"/>
              <a:gd name="connsiteX83" fmla="*/ 3912676 w 12192000"/>
              <a:gd name="connsiteY83" fmla="*/ 6532721 h 6858000"/>
              <a:gd name="connsiteX84" fmla="*/ 3912676 w 12192000"/>
              <a:gd name="connsiteY84" fmla="*/ 6513061 h 6858000"/>
              <a:gd name="connsiteX85" fmla="*/ 6734093 w 12192000"/>
              <a:gd name="connsiteY85" fmla="*/ 6476360 h 6858000"/>
              <a:gd name="connsiteX86" fmla="*/ 6734093 w 12192000"/>
              <a:gd name="connsiteY86" fmla="*/ 6575572 h 6858000"/>
              <a:gd name="connsiteX87" fmla="*/ 6730406 w 12192000"/>
              <a:gd name="connsiteY87" fmla="*/ 6589745 h 6858000"/>
              <a:gd name="connsiteX88" fmla="*/ 6719005 w 12192000"/>
              <a:gd name="connsiteY88" fmla="*/ 6594317 h 6858000"/>
              <a:gd name="connsiteX89" fmla="*/ 6707661 w 12192000"/>
              <a:gd name="connsiteY89" fmla="*/ 6589859 h 6858000"/>
              <a:gd name="connsiteX90" fmla="*/ 6704375 w 12192000"/>
              <a:gd name="connsiteY90" fmla="*/ 6573743 h 6858000"/>
              <a:gd name="connsiteX91" fmla="*/ 6704375 w 12192000"/>
              <a:gd name="connsiteY91" fmla="*/ 6566656 h 6858000"/>
              <a:gd name="connsiteX92" fmla="*/ 6685401 w 12192000"/>
              <a:gd name="connsiteY92" fmla="*/ 6566656 h 6858000"/>
              <a:gd name="connsiteX93" fmla="*/ 6685401 w 12192000"/>
              <a:gd name="connsiteY93" fmla="*/ 6574200 h 6858000"/>
              <a:gd name="connsiteX94" fmla="*/ 6719234 w 12192000"/>
              <a:gd name="connsiteY94" fmla="*/ 6611691 h 6858000"/>
              <a:gd name="connsiteX95" fmla="*/ 6744808 w 12192000"/>
              <a:gd name="connsiteY95" fmla="*/ 6601432 h 6858000"/>
              <a:gd name="connsiteX96" fmla="*/ 6753066 w 12192000"/>
              <a:gd name="connsiteY96" fmla="*/ 6569400 h 6858000"/>
              <a:gd name="connsiteX97" fmla="*/ 6753066 w 12192000"/>
              <a:gd name="connsiteY97" fmla="*/ 6476360 h 6858000"/>
              <a:gd name="connsiteX98" fmla="*/ 10802748 w 12192000"/>
              <a:gd name="connsiteY98" fmla="*/ 6425419 h 6858000"/>
              <a:gd name="connsiteX99" fmla="*/ 10802748 w 12192000"/>
              <a:gd name="connsiteY99" fmla="*/ 6445079 h 6858000"/>
              <a:gd name="connsiteX100" fmla="*/ 10865384 w 12192000"/>
              <a:gd name="connsiteY100" fmla="*/ 6445079 h 6858000"/>
              <a:gd name="connsiteX101" fmla="*/ 10865384 w 12192000"/>
              <a:gd name="connsiteY101" fmla="*/ 6528289 h 6858000"/>
              <a:gd name="connsiteX102" fmla="*/ 10802748 w 12192000"/>
              <a:gd name="connsiteY102" fmla="*/ 6528289 h 6858000"/>
              <a:gd name="connsiteX103" fmla="*/ 10802748 w 12192000"/>
              <a:gd name="connsiteY103" fmla="*/ 6547949 h 6858000"/>
              <a:gd name="connsiteX104" fmla="*/ 10865384 w 12192000"/>
              <a:gd name="connsiteY104" fmla="*/ 6547949 h 6858000"/>
              <a:gd name="connsiteX105" fmla="*/ 10865384 w 12192000"/>
              <a:gd name="connsiteY105" fmla="*/ 6559379 h 6858000"/>
              <a:gd name="connsiteX106" fmla="*/ 10883215 w 12192000"/>
              <a:gd name="connsiteY106" fmla="*/ 6559379 h 6858000"/>
              <a:gd name="connsiteX107" fmla="*/ 10883215 w 12192000"/>
              <a:gd name="connsiteY107" fmla="*/ 6425419 h 6858000"/>
              <a:gd name="connsiteX108" fmla="*/ 8355588 w 12192000"/>
              <a:gd name="connsiteY108" fmla="*/ 6402740 h 6858000"/>
              <a:gd name="connsiteX109" fmla="*/ 8355588 w 12192000"/>
              <a:gd name="connsiteY109" fmla="*/ 6422400 h 6858000"/>
              <a:gd name="connsiteX110" fmla="*/ 8418224 w 12192000"/>
              <a:gd name="connsiteY110" fmla="*/ 6422400 h 6858000"/>
              <a:gd name="connsiteX111" fmla="*/ 8418224 w 12192000"/>
              <a:gd name="connsiteY111" fmla="*/ 6505610 h 6858000"/>
              <a:gd name="connsiteX112" fmla="*/ 8355588 w 12192000"/>
              <a:gd name="connsiteY112" fmla="*/ 6505610 h 6858000"/>
              <a:gd name="connsiteX113" fmla="*/ 8355588 w 12192000"/>
              <a:gd name="connsiteY113" fmla="*/ 6525270 h 6858000"/>
              <a:gd name="connsiteX114" fmla="*/ 8418224 w 12192000"/>
              <a:gd name="connsiteY114" fmla="*/ 6525270 h 6858000"/>
              <a:gd name="connsiteX115" fmla="*/ 8418224 w 12192000"/>
              <a:gd name="connsiteY115" fmla="*/ 6536700 h 6858000"/>
              <a:gd name="connsiteX116" fmla="*/ 8436055 w 12192000"/>
              <a:gd name="connsiteY116" fmla="*/ 6536700 h 6858000"/>
              <a:gd name="connsiteX117" fmla="*/ 8436055 w 12192000"/>
              <a:gd name="connsiteY117" fmla="*/ 6402740 h 6858000"/>
              <a:gd name="connsiteX118" fmla="*/ 1100132 w 12192000"/>
              <a:gd name="connsiteY118" fmla="*/ 6389328 h 6858000"/>
              <a:gd name="connsiteX119" fmla="*/ 1100132 w 12192000"/>
              <a:gd name="connsiteY119" fmla="*/ 6406473 h 6858000"/>
              <a:gd name="connsiteX120" fmla="*/ 1154081 w 12192000"/>
              <a:gd name="connsiteY120" fmla="*/ 6406473 h 6858000"/>
              <a:gd name="connsiteX121" fmla="*/ 1155681 w 12192000"/>
              <a:gd name="connsiteY121" fmla="*/ 6436191 h 6858000"/>
              <a:gd name="connsiteX122" fmla="*/ 1151881 w 12192000"/>
              <a:gd name="connsiteY122" fmla="*/ 6436076 h 6858000"/>
              <a:gd name="connsiteX123" fmla="*/ 1145852 w 12192000"/>
              <a:gd name="connsiteY123" fmla="*/ 6435963 h 6858000"/>
              <a:gd name="connsiteX124" fmla="*/ 1109733 w 12192000"/>
              <a:gd name="connsiteY124" fmla="*/ 6448764 h 6858000"/>
              <a:gd name="connsiteX125" fmla="*/ 1095788 w 12192000"/>
              <a:gd name="connsiteY125" fmla="*/ 6482139 h 6858000"/>
              <a:gd name="connsiteX126" fmla="*/ 1100789 w 12192000"/>
              <a:gd name="connsiteY126" fmla="*/ 6503800 h 6858000"/>
              <a:gd name="connsiteX127" fmla="*/ 1115905 w 12192000"/>
              <a:gd name="connsiteY127" fmla="*/ 6520316 h 6858000"/>
              <a:gd name="connsiteX128" fmla="*/ 1171455 w 12192000"/>
              <a:gd name="connsiteY128" fmla="*/ 6534261 h 6858000"/>
              <a:gd name="connsiteX129" fmla="*/ 1176941 w 12192000"/>
              <a:gd name="connsiteY129" fmla="*/ 6534261 h 6858000"/>
              <a:gd name="connsiteX130" fmla="*/ 1176941 w 12192000"/>
              <a:gd name="connsiteY130" fmla="*/ 6516430 h 6858000"/>
              <a:gd name="connsiteX131" fmla="*/ 1173941 w 12192000"/>
              <a:gd name="connsiteY131" fmla="*/ 6516630 h 6858000"/>
              <a:gd name="connsiteX132" fmla="*/ 1169397 w 12192000"/>
              <a:gd name="connsiteY132" fmla="*/ 6516658 h 6858000"/>
              <a:gd name="connsiteX133" fmla="*/ 1130192 w 12192000"/>
              <a:gd name="connsiteY133" fmla="*/ 6507314 h 6858000"/>
              <a:gd name="connsiteX134" fmla="*/ 1116362 w 12192000"/>
              <a:gd name="connsiteY134" fmla="*/ 6480996 h 6858000"/>
              <a:gd name="connsiteX135" fmla="*/ 1125935 w 12192000"/>
              <a:gd name="connsiteY135" fmla="*/ 6460537 h 6858000"/>
              <a:gd name="connsiteX136" fmla="*/ 1152481 w 12192000"/>
              <a:gd name="connsiteY136" fmla="*/ 6453107 h 6858000"/>
              <a:gd name="connsiteX137" fmla="*/ 1162768 w 12192000"/>
              <a:gd name="connsiteY137" fmla="*/ 6453536 h 6858000"/>
              <a:gd name="connsiteX138" fmla="*/ 1176484 w 12192000"/>
              <a:gd name="connsiteY138" fmla="*/ 6455165 h 6858000"/>
              <a:gd name="connsiteX139" fmla="*/ 1171912 w 12192000"/>
              <a:gd name="connsiteY139" fmla="*/ 6389328 h 6858000"/>
              <a:gd name="connsiteX140" fmla="*/ 10419544 w 12192000"/>
              <a:gd name="connsiteY140" fmla="*/ 6386341 h 6858000"/>
              <a:gd name="connsiteX141" fmla="*/ 10406971 w 12192000"/>
              <a:gd name="connsiteY141" fmla="*/ 6394342 h 6858000"/>
              <a:gd name="connsiteX142" fmla="*/ 10419544 w 12192000"/>
              <a:gd name="connsiteY142" fmla="*/ 6438233 h 6858000"/>
              <a:gd name="connsiteX143" fmla="*/ 10432117 w 12192000"/>
              <a:gd name="connsiteY143" fmla="*/ 6430918 h 6858000"/>
              <a:gd name="connsiteX144" fmla="*/ 10470522 w 12192000"/>
              <a:gd name="connsiteY144" fmla="*/ 6377426 h 6858000"/>
              <a:gd name="connsiteX145" fmla="*/ 10459349 w 12192000"/>
              <a:gd name="connsiteY145" fmla="*/ 6457293 h 6858000"/>
              <a:gd name="connsiteX146" fmla="*/ 10425030 w 12192000"/>
              <a:gd name="connsiteY146" fmla="*/ 6503384 h 6858000"/>
              <a:gd name="connsiteX147" fmla="*/ 10435546 w 12192000"/>
              <a:gd name="connsiteY147" fmla="*/ 6517557 h 6858000"/>
              <a:gd name="connsiteX148" fmla="*/ 10464510 w 12192000"/>
              <a:gd name="connsiteY148" fmla="*/ 6484427 h 6858000"/>
              <a:gd name="connsiteX149" fmla="*/ 10481029 w 12192000"/>
              <a:gd name="connsiteY149" fmla="*/ 6436464 h 6858000"/>
              <a:gd name="connsiteX150" fmla="*/ 10486524 w 12192000"/>
              <a:gd name="connsiteY150" fmla="*/ 6380168 h 6858000"/>
              <a:gd name="connsiteX151" fmla="*/ 10442861 w 12192000"/>
              <a:gd name="connsiteY151" fmla="*/ 6375597 h 6858000"/>
              <a:gd name="connsiteX152" fmla="*/ 10431203 w 12192000"/>
              <a:gd name="connsiteY152" fmla="*/ 6382683 h 6858000"/>
              <a:gd name="connsiteX153" fmla="*/ 10443776 w 12192000"/>
              <a:gd name="connsiteY153" fmla="*/ 6425660 h 6858000"/>
              <a:gd name="connsiteX154" fmla="*/ 10455206 w 12192000"/>
              <a:gd name="connsiteY154" fmla="*/ 6417659 h 6858000"/>
              <a:gd name="connsiteX155" fmla="*/ 5890031 w 12192000"/>
              <a:gd name="connsiteY155" fmla="*/ 6336285 h 6858000"/>
              <a:gd name="connsiteX156" fmla="*/ 5911405 w 12192000"/>
              <a:gd name="connsiteY156" fmla="*/ 6350401 h 6858000"/>
              <a:gd name="connsiteX157" fmla="*/ 5917692 w 12192000"/>
              <a:gd name="connsiteY157" fmla="*/ 6366918 h 6858000"/>
              <a:gd name="connsiteX158" fmla="*/ 5910377 w 12192000"/>
              <a:gd name="connsiteY158" fmla="*/ 6384177 h 6858000"/>
              <a:gd name="connsiteX159" fmla="*/ 5890031 w 12192000"/>
              <a:gd name="connsiteY159" fmla="*/ 6390463 h 6858000"/>
              <a:gd name="connsiteX160" fmla="*/ 5869686 w 12192000"/>
              <a:gd name="connsiteY160" fmla="*/ 6384177 h 6858000"/>
              <a:gd name="connsiteX161" fmla="*/ 5862371 w 12192000"/>
              <a:gd name="connsiteY161" fmla="*/ 6366918 h 6858000"/>
              <a:gd name="connsiteX162" fmla="*/ 5868657 w 12192000"/>
              <a:gd name="connsiteY162" fmla="*/ 6350316 h 6858000"/>
              <a:gd name="connsiteX163" fmla="*/ 5890031 w 12192000"/>
              <a:gd name="connsiteY163" fmla="*/ 6336285 h 6858000"/>
              <a:gd name="connsiteX164" fmla="*/ 2627811 w 12192000"/>
              <a:gd name="connsiteY164" fmla="*/ 6320866 h 6858000"/>
              <a:gd name="connsiteX165" fmla="*/ 2627811 w 12192000"/>
              <a:gd name="connsiteY165" fmla="*/ 6340526 h 6858000"/>
              <a:gd name="connsiteX166" fmla="*/ 2659129 w 12192000"/>
              <a:gd name="connsiteY166" fmla="*/ 6340526 h 6858000"/>
              <a:gd name="connsiteX167" fmla="*/ 2659129 w 12192000"/>
              <a:gd name="connsiteY167" fmla="*/ 6428080 h 6858000"/>
              <a:gd name="connsiteX168" fmla="*/ 2618895 w 12192000"/>
              <a:gd name="connsiteY168" fmla="*/ 6428080 h 6858000"/>
              <a:gd name="connsiteX169" fmla="*/ 2618895 w 12192000"/>
              <a:gd name="connsiteY169" fmla="*/ 6447739 h 6858000"/>
              <a:gd name="connsiteX170" fmla="*/ 2715364 w 12192000"/>
              <a:gd name="connsiteY170" fmla="*/ 6447739 h 6858000"/>
              <a:gd name="connsiteX171" fmla="*/ 2715364 w 12192000"/>
              <a:gd name="connsiteY171" fmla="*/ 6428080 h 6858000"/>
              <a:gd name="connsiteX172" fmla="*/ 2676960 w 12192000"/>
              <a:gd name="connsiteY172" fmla="*/ 6428080 h 6858000"/>
              <a:gd name="connsiteX173" fmla="*/ 2676960 w 12192000"/>
              <a:gd name="connsiteY173" fmla="*/ 6340526 h 6858000"/>
              <a:gd name="connsiteX174" fmla="*/ 2708278 w 12192000"/>
              <a:gd name="connsiteY174" fmla="*/ 6340526 h 6858000"/>
              <a:gd name="connsiteX175" fmla="*/ 2708278 w 12192000"/>
              <a:gd name="connsiteY175" fmla="*/ 6320866 h 6858000"/>
              <a:gd name="connsiteX176" fmla="*/ 5890031 w 12192000"/>
              <a:gd name="connsiteY176" fmla="*/ 6277764 h 6858000"/>
              <a:gd name="connsiteX177" fmla="*/ 5906033 w 12192000"/>
              <a:gd name="connsiteY177" fmla="*/ 6282107 h 6858000"/>
              <a:gd name="connsiteX178" fmla="*/ 5911748 w 12192000"/>
              <a:gd name="connsiteY178" fmla="*/ 6293994 h 6858000"/>
              <a:gd name="connsiteX179" fmla="*/ 5906119 w 12192000"/>
              <a:gd name="connsiteY179" fmla="*/ 6306110 h 6858000"/>
              <a:gd name="connsiteX180" fmla="*/ 5890031 w 12192000"/>
              <a:gd name="connsiteY180" fmla="*/ 6316169 h 6858000"/>
              <a:gd name="connsiteX181" fmla="*/ 5873944 w 12192000"/>
              <a:gd name="connsiteY181" fmla="*/ 6306139 h 6858000"/>
              <a:gd name="connsiteX182" fmla="*/ 5868314 w 12192000"/>
              <a:gd name="connsiteY182" fmla="*/ 6293537 h 6858000"/>
              <a:gd name="connsiteX183" fmla="*/ 5874115 w 12192000"/>
              <a:gd name="connsiteY183" fmla="*/ 6282136 h 6858000"/>
              <a:gd name="connsiteX184" fmla="*/ 5890031 w 12192000"/>
              <a:gd name="connsiteY184" fmla="*/ 6277764 h 6858000"/>
              <a:gd name="connsiteX185" fmla="*/ 5890031 w 12192000"/>
              <a:gd name="connsiteY185" fmla="*/ 6260619 h 6858000"/>
              <a:gd name="connsiteX186" fmla="*/ 5859828 w 12192000"/>
              <a:gd name="connsiteY186" fmla="*/ 6269277 h 6858000"/>
              <a:gd name="connsiteX187" fmla="*/ 5848655 w 12192000"/>
              <a:gd name="connsiteY187" fmla="*/ 6292851 h 6858000"/>
              <a:gd name="connsiteX188" fmla="*/ 5854370 w 12192000"/>
              <a:gd name="connsiteY188" fmla="*/ 6310282 h 6858000"/>
              <a:gd name="connsiteX189" fmla="*/ 5871743 w 12192000"/>
              <a:gd name="connsiteY189" fmla="*/ 6325998 h 6858000"/>
              <a:gd name="connsiteX190" fmla="*/ 5848798 w 12192000"/>
              <a:gd name="connsiteY190" fmla="*/ 6344401 h 6858000"/>
              <a:gd name="connsiteX191" fmla="*/ 5841797 w 12192000"/>
              <a:gd name="connsiteY191" fmla="*/ 6367604 h 6858000"/>
              <a:gd name="connsiteX192" fmla="*/ 5854341 w 12192000"/>
              <a:gd name="connsiteY192" fmla="*/ 6397436 h 6858000"/>
              <a:gd name="connsiteX193" fmla="*/ 5890031 w 12192000"/>
              <a:gd name="connsiteY193" fmla="*/ 6408066 h 6858000"/>
              <a:gd name="connsiteX194" fmla="*/ 5925722 w 12192000"/>
              <a:gd name="connsiteY194" fmla="*/ 6397779 h 6858000"/>
              <a:gd name="connsiteX195" fmla="*/ 5938266 w 12192000"/>
              <a:gd name="connsiteY195" fmla="*/ 6368975 h 6858000"/>
              <a:gd name="connsiteX196" fmla="*/ 5931437 w 12192000"/>
              <a:gd name="connsiteY196" fmla="*/ 6344658 h 6858000"/>
              <a:gd name="connsiteX197" fmla="*/ 5908319 w 12192000"/>
              <a:gd name="connsiteY197" fmla="*/ 6325998 h 6858000"/>
              <a:gd name="connsiteX198" fmla="*/ 5925693 w 12192000"/>
              <a:gd name="connsiteY198" fmla="*/ 6310168 h 6858000"/>
              <a:gd name="connsiteX199" fmla="*/ 5931408 w 12192000"/>
              <a:gd name="connsiteY199" fmla="*/ 6291937 h 6858000"/>
              <a:gd name="connsiteX200" fmla="*/ 5920235 w 12192000"/>
              <a:gd name="connsiteY200" fmla="*/ 6269163 h 6858000"/>
              <a:gd name="connsiteX201" fmla="*/ 5890031 w 12192000"/>
              <a:gd name="connsiteY201" fmla="*/ 6260619 h 6858000"/>
              <a:gd name="connsiteX202" fmla="*/ 3832208 w 12192000"/>
              <a:gd name="connsiteY202" fmla="*/ 6236836 h 6858000"/>
              <a:gd name="connsiteX203" fmla="*/ 3832208 w 12192000"/>
              <a:gd name="connsiteY203" fmla="*/ 6256496 h 6858000"/>
              <a:gd name="connsiteX204" fmla="*/ 3863526 w 12192000"/>
              <a:gd name="connsiteY204" fmla="*/ 6256496 h 6858000"/>
              <a:gd name="connsiteX205" fmla="*/ 3863526 w 12192000"/>
              <a:gd name="connsiteY205" fmla="*/ 6344050 h 6858000"/>
              <a:gd name="connsiteX206" fmla="*/ 3823293 w 12192000"/>
              <a:gd name="connsiteY206" fmla="*/ 6344050 h 6858000"/>
              <a:gd name="connsiteX207" fmla="*/ 3823293 w 12192000"/>
              <a:gd name="connsiteY207" fmla="*/ 6363709 h 6858000"/>
              <a:gd name="connsiteX208" fmla="*/ 3919763 w 12192000"/>
              <a:gd name="connsiteY208" fmla="*/ 6363709 h 6858000"/>
              <a:gd name="connsiteX209" fmla="*/ 3919763 w 12192000"/>
              <a:gd name="connsiteY209" fmla="*/ 6344050 h 6858000"/>
              <a:gd name="connsiteX210" fmla="*/ 3881358 w 12192000"/>
              <a:gd name="connsiteY210" fmla="*/ 6344050 h 6858000"/>
              <a:gd name="connsiteX211" fmla="*/ 3881358 w 12192000"/>
              <a:gd name="connsiteY211" fmla="*/ 6256496 h 6858000"/>
              <a:gd name="connsiteX212" fmla="*/ 3912676 w 12192000"/>
              <a:gd name="connsiteY212" fmla="*/ 6256496 h 6858000"/>
              <a:gd name="connsiteX213" fmla="*/ 3912676 w 12192000"/>
              <a:gd name="connsiteY213" fmla="*/ 6236836 h 6858000"/>
              <a:gd name="connsiteX214" fmla="*/ 6689516 w 12192000"/>
              <a:gd name="connsiteY214" fmla="*/ 6211945 h 6858000"/>
              <a:gd name="connsiteX215" fmla="*/ 6689516 w 12192000"/>
              <a:gd name="connsiteY215" fmla="*/ 6228862 h 6858000"/>
              <a:gd name="connsiteX216" fmla="*/ 6709404 w 12192000"/>
              <a:gd name="connsiteY216" fmla="*/ 6228862 h 6858000"/>
              <a:gd name="connsiteX217" fmla="*/ 6709404 w 12192000"/>
              <a:gd name="connsiteY217" fmla="*/ 6325331 h 6858000"/>
              <a:gd name="connsiteX218" fmla="*/ 6685401 w 12192000"/>
              <a:gd name="connsiteY218" fmla="*/ 6325331 h 6858000"/>
              <a:gd name="connsiteX219" fmla="*/ 6685401 w 12192000"/>
              <a:gd name="connsiteY219" fmla="*/ 6342933 h 6858000"/>
              <a:gd name="connsiteX220" fmla="*/ 6752609 w 12192000"/>
              <a:gd name="connsiteY220" fmla="*/ 6342933 h 6858000"/>
              <a:gd name="connsiteX221" fmla="*/ 6752609 w 12192000"/>
              <a:gd name="connsiteY221" fmla="*/ 6325331 h 6858000"/>
              <a:gd name="connsiteX222" fmla="*/ 6728606 w 12192000"/>
              <a:gd name="connsiteY222" fmla="*/ 6325331 h 6858000"/>
              <a:gd name="connsiteX223" fmla="*/ 6728606 w 12192000"/>
              <a:gd name="connsiteY223" fmla="*/ 6228862 h 6858000"/>
              <a:gd name="connsiteX224" fmla="*/ 6748494 w 12192000"/>
              <a:gd name="connsiteY224" fmla="*/ 6228862 h 6858000"/>
              <a:gd name="connsiteX225" fmla="*/ 6748494 w 12192000"/>
              <a:gd name="connsiteY225" fmla="*/ 6211945 h 6858000"/>
              <a:gd name="connsiteX226" fmla="*/ 10821722 w 12192000"/>
              <a:gd name="connsiteY226" fmla="*/ 6170683 h 6858000"/>
              <a:gd name="connsiteX227" fmla="*/ 10835895 w 12192000"/>
              <a:gd name="connsiteY227" fmla="*/ 6170683 h 6858000"/>
              <a:gd name="connsiteX228" fmla="*/ 10857526 w 12192000"/>
              <a:gd name="connsiteY228" fmla="*/ 6175912 h 6858000"/>
              <a:gd name="connsiteX229" fmla="*/ 10864241 w 12192000"/>
              <a:gd name="connsiteY229" fmla="*/ 6192628 h 6858000"/>
              <a:gd name="connsiteX230" fmla="*/ 10857241 w 12192000"/>
              <a:gd name="connsiteY230" fmla="*/ 6207944 h 6858000"/>
              <a:gd name="connsiteX231" fmla="*/ 10836352 w 12192000"/>
              <a:gd name="connsiteY231" fmla="*/ 6212974 h 6858000"/>
              <a:gd name="connsiteX232" fmla="*/ 10821722 w 12192000"/>
              <a:gd name="connsiteY232" fmla="*/ 6212974 h 6858000"/>
              <a:gd name="connsiteX233" fmla="*/ 10802748 w 12192000"/>
              <a:gd name="connsiteY233" fmla="*/ 6153766 h 6858000"/>
              <a:gd name="connsiteX234" fmla="*/ 10802748 w 12192000"/>
              <a:gd name="connsiteY234" fmla="*/ 6285897 h 6858000"/>
              <a:gd name="connsiteX235" fmla="*/ 10821722 w 12192000"/>
              <a:gd name="connsiteY235" fmla="*/ 6285897 h 6858000"/>
              <a:gd name="connsiteX236" fmla="*/ 10821722 w 12192000"/>
              <a:gd name="connsiteY236" fmla="*/ 6230347 h 6858000"/>
              <a:gd name="connsiteX237" fmla="*/ 10837952 w 12192000"/>
              <a:gd name="connsiteY237" fmla="*/ 6230347 h 6858000"/>
              <a:gd name="connsiteX238" fmla="*/ 10868813 w 12192000"/>
              <a:gd name="connsiteY238" fmla="*/ 6285897 h 6858000"/>
              <a:gd name="connsiteX239" fmla="*/ 10891673 w 12192000"/>
              <a:gd name="connsiteY239" fmla="*/ 6285897 h 6858000"/>
              <a:gd name="connsiteX240" fmla="*/ 10857383 w 12192000"/>
              <a:gd name="connsiteY240" fmla="*/ 6227147 h 6858000"/>
              <a:gd name="connsiteX241" fmla="*/ 10877872 w 12192000"/>
              <a:gd name="connsiteY241" fmla="*/ 6215174 h 6858000"/>
              <a:gd name="connsiteX242" fmla="*/ 10884815 w 12192000"/>
              <a:gd name="connsiteY242" fmla="*/ 6191714 h 6858000"/>
              <a:gd name="connsiteX243" fmla="*/ 10873271 w 12192000"/>
              <a:gd name="connsiteY243" fmla="*/ 6163139 h 6858000"/>
              <a:gd name="connsiteX244" fmla="*/ 10838410 w 12192000"/>
              <a:gd name="connsiteY244" fmla="*/ 6153766 h 6858000"/>
              <a:gd name="connsiteX245" fmla="*/ 8374562 w 12192000"/>
              <a:gd name="connsiteY245" fmla="*/ 6148004 h 6858000"/>
              <a:gd name="connsiteX246" fmla="*/ 8388735 w 12192000"/>
              <a:gd name="connsiteY246" fmla="*/ 6148004 h 6858000"/>
              <a:gd name="connsiteX247" fmla="*/ 8410366 w 12192000"/>
              <a:gd name="connsiteY247" fmla="*/ 6153233 h 6858000"/>
              <a:gd name="connsiteX248" fmla="*/ 8417081 w 12192000"/>
              <a:gd name="connsiteY248" fmla="*/ 6169949 h 6858000"/>
              <a:gd name="connsiteX249" fmla="*/ 8410081 w 12192000"/>
              <a:gd name="connsiteY249" fmla="*/ 6185265 h 6858000"/>
              <a:gd name="connsiteX250" fmla="*/ 8389192 w 12192000"/>
              <a:gd name="connsiteY250" fmla="*/ 6190295 h 6858000"/>
              <a:gd name="connsiteX251" fmla="*/ 8374562 w 12192000"/>
              <a:gd name="connsiteY251" fmla="*/ 6190295 h 6858000"/>
              <a:gd name="connsiteX252" fmla="*/ 8355588 w 12192000"/>
              <a:gd name="connsiteY252" fmla="*/ 6131087 h 6858000"/>
              <a:gd name="connsiteX253" fmla="*/ 8355588 w 12192000"/>
              <a:gd name="connsiteY253" fmla="*/ 6263218 h 6858000"/>
              <a:gd name="connsiteX254" fmla="*/ 8374562 w 12192000"/>
              <a:gd name="connsiteY254" fmla="*/ 6263218 h 6858000"/>
              <a:gd name="connsiteX255" fmla="*/ 8374562 w 12192000"/>
              <a:gd name="connsiteY255" fmla="*/ 6207668 h 6858000"/>
              <a:gd name="connsiteX256" fmla="*/ 8390792 w 12192000"/>
              <a:gd name="connsiteY256" fmla="*/ 6207668 h 6858000"/>
              <a:gd name="connsiteX257" fmla="*/ 8421653 w 12192000"/>
              <a:gd name="connsiteY257" fmla="*/ 6263218 h 6858000"/>
              <a:gd name="connsiteX258" fmla="*/ 8444513 w 12192000"/>
              <a:gd name="connsiteY258" fmla="*/ 6263218 h 6858000"/>
              <a:gd name="connsiteX259" fmla="*/ 8410223 w 12192000"/>
              <a:gd name="connsiteY259" fmla="*/ 6204468 h 6858000"/>
              <a:gd name="connsiteX260" fmla="*/ 8430712 w 12192000"/>
              <a:gd name="connsiteY260" fmla="*/ 6192495 h 6858000"/>
              <a:gd name="connsiteX261" fmla="*/ 8437655 w 12192000"/>
              <a:gd name="connsiteY261" fmla="*/ 6169035 h 6858000"/>
              <a:gd name="connsiteX262" fmla="*/ 8426111 w 12192000"/>
              <a:gd name="connsiteY262" fmla="*/ 6140460 h 6858000"/>
              <a:gd name="connsiteX263" fmla="*/ 8391250 w 12192000"/>
              <a:gd name="connsiteY263" fmla="*/ 6131087 h 6858000"/>
              <a:gd name="connsiteX264" fmla="*/ 10417487 w 12192000"/>
              <a:gd name="connsiteY264" fmla="*/ 6126727 h 6858000"/>
              <a:gd name="connsiteX265" fmla="*/ 10417487 w 12192000"/>
              <a:gd name="connsiteY265" fmla="*/ 6143872 h 6858000"/>
              <a:gd name="connsiteX266" fmla="*/ 10453377 w 12192000"/>
              <a:gd name="connsiteY266" fmla="*/ 6143872 h 6858000"/>
              <a:gd name="connsiteX267" fmla="*/ 10453377 w 12192000"/>
              <a:gd name="connsiteY267" fmla="*/ 6210853 h 6858000"/>
              <a:gd name="connsiteX268" fmla="*/ 10406971 w 12192000"/>
              <a:gd name="connsiteY268" fmla="*/ 6210853 h 6858000"/>
              <a:gd name="connsiteX269" fmla="*/ 10406971 w 12192000"/>
              <a:gd name="connsiteY269" fmla="*/ 6227769 h 6858000"/>
              <a:gd name="connsiteX270" fmla="*/ 10494296 w 12192000"/>
              <a:gd name="connsiteY270" fmla="*/ 6227769 h 6858000"/>
              <a:gd name="connsiteX271" fmla="*/ 10494296 w 12192000"/>
              <a:gd name="connsiteY271" fmla="*/ 6210853 h 6858000"/>
              <a:gd name="connsiteX272" fmla="*/ 10468464 w 12192000"/>
              <a:gd name="connsiteY272" fmla="*/ 6210853 h 6858000"/>
              <a:gd name="connsiteX273" fmla="*/ 10468464 w 12192000"/>
              <a:gd name="connsiteY273" fmla="*/ 6126727 h 6858000"/>
              <a:gd name="connsiteX274" fmla="*/ 1166425 w 12192000"/>
              <a:gd name="connsiteY274" fmla="*/ 6099387 h 6858000"/>
              <a:gd name="connsiteX275" fmla="*/ 1107447 w 12192000"/>
              <a:gd name="connsiteY275" fmla="*/ 6107388 h 6858000"/>
              <a:gd name="connsiteX276" fmla="*/ 1110190 w 12192000"/>
              <a:gd name="connsiteY276" fmla="*/ 6127962 h 6858000"/>
              <a:gd name="connsiteX277" fmla="*/ 1157510 w 12192000"/>
              <a:gd name="connsiteY277" fmla="*/ 6121561 h 6858000"/>
              <a:gd name="connsiteX278" fmla="*/ 1133421 w 12192000"/>
              <a:gd name="connsiteY278" fmla="*/ 6191598 h 6858000"/>
              <a:gd name="connsiteX279" fmla="*/ 1095788 w 12192000"/>
              <a:gd name="connsiteY279" fmla="*/ 6248434 h 6858000"/>
              <a:gd name="connsiteX280" fmla="*/ 1108361 w 12192000"/>
              <a:gd name="connsiteY280" fmla="*/ 6262607 h 6858000"/>
              <a:gd name="connsiteX281" fmla="*/ 1129450 w 12192000"/>
              <a:gd name="connsiteY281" fmla="*/ 6235004 h 6858000"/>
              <a:gd name="connsiteX282" fmla="*/ 1149509 w 12192000"/>
              <a:gd name="connsiteY282" fmla="*/ 6197456 h 6858000"/>
              <a:gd name="connsiteX283" fmla="*/ 1164597 w 12192000"/>
              <a:gd name="connsiteY283" fmla="*/ 6223402 h 6858000"/>
              <a:gd name="connsiteX284" fmla="*/ 1182428 w 12192000"/>
              <a:gd name="connsiteY284" fmla="*/ 6261693 h 6858000"/>
              <a:gd name="connsiteX285" fmla="*/ 1196829 w 12192000"/>
              <a:gd name="connsiteY285" fmla="*/ 6245691 h 6858000"/>
              <a:gd name="connsiteX286" fmla="*/ 1180627 w 12192000"/>
              <a:gd name="connsiteY286" fmla="*/ 6214487 h 6858000"/>
              <a:gd name="connsiteX287" fmla="*/ 1158424 w 12192000"/>
              <a:gd name="connsiteY287" fmla="*/ 6177797 h 6858000"/>
              <a:gd name="connsiteX288" fmla="*/ 1168997 w 12192000"/>
              <a:gd name="connsiteY288" fmla="*/ 6149708 h 6858000"/>
              <a:gd name="connsiteX289" fmla="*/ 1179913 w 12192000"/>
              <a:gd name="connsiteY289" fmla="*/ 6116304 h 6858000"/>
              <a:gd name="connsiteX290" fmla="*/ 2618895 w 12192000"/>
              <a:gd name="connsiteY290" fmla="*/ 6065215 h 6858000"/>
              <a:gd name="connsiteX291" fmla="*/ 2618895 w 12192000"/>
              <a:gd name="connsiteY291" fmla="*/ 6082132 h 6858000"/>
              <a:gd name="connsiteX292" fmla="*/ 2667129 w 12192000"/>
              <a:gd name="connsiteY292" fmla="*/ 6082132 h 6858000"/>
              <a:gd name="connsiteX293" fmla="*/ 2667129 w 12192000"/>
              <a:gd name="connsiteY293" fmla="*/ 6118022 h 6858000"/>
              <a:gd name="connsiteX294" fmla="*/ 2621638 w 12192000"/>
              <a:gd name="connsiteY294" fmla="*/ 6118022 h 6858000"/>
              <a:gd name="connsiteX295" fmla="*/ 2621638 w 12192000"/>
              <a:gd name="connsiteY295" fmla="*/ 6134938 h 6858000"/>
              <a:gd name="connsiteX296" fmla="*/ 2667129 w 12192000"/>
              <a:gd name="connsiteY296" fmla="*/ 6134938 h 6858000"/>
              <a:gd name="connsiteX297" fmla="*/ 2667129 w 12192000"/>
              <a:gd name="connsiteY297" fmla="*/ 6172429 h 6858000"/>
              <a:gd name="connsiteX298" fmla="*/ 2618895 w 12192000"/>
              <a:gd name="connsiteY298" fmla="*/ 6172429 h 6858000"/>
              <a:gd name="connsiteX299" fmla="*/ 2618895 w 12192000"/>
              <a:gd name="connsiteY299" fmla="*/ 6189345 h 6858000"/>
              <a:gd name="connsiteX300" fmla="*/ 2667129 w 12192000"/>
              <a:gd name="connsiteY300" fmla="*/ 6189345 h 6858000"/>
              <a:gd name="connsiteX301" fmla="*/ 2667129 w 12192000"/>
              <a:gd name="connsiteY301" fmla="*/ 6198260 h 6858000"/>
              <a:gd name="connsiteX302" fmla="*/ 2682446 w 12192000"/>
              <a:gd name="connsiteY302" fmla="*/ 6198260 h 6858000"/>
              <a:gd name="connsiteX303" fmla="*/ 2682446 w 12192000"/>
              <a:gd name="connsiteY303" fmla="*/ 6065215 h 6858000"/>
              <a:gd name="connsiteX304" fmla="*/ 3835866 w 12192000"/>
              <a:gd name="connsiteY304" fmla="*/ 5990101 h 6858000"/>
              <a:gd name="connsiteX305" fmla="*/ 3823293 w 12192000"/>
              <a:gd name="connsiteY305" fmla="*/ 5998102 h 6858000"/>
              <a:gd name="connsiteX306" fmla="*/ 3835866 w 12192000"/>
              <a:gd name="connsiteY306" fmla="*/ 6041993 h 6858000"/>
              <a:gd name="connsiteX307" fmla="*/ 3848439 w 12192000"/>
              <a:gd name="connsiteY307" fmla="*/ 6034678 h 6858000"/>
              <a:gd name="connsiteX308" fmla="*/ 3886844 w 12192000"/>
              <a:gd name="connsiteY308" fmla="*/ 5981186 h 6858000"/>
              <a:gd name="connsiteX309" fmla="*/ 3875671 w 12192000"/>
              <a:gd name="connsiteY309" fmla="*/ 6061053 h 6858000"/>
              <a:gd name="connsiteX310" fmla="*/ 3841353 w 12192000"/>
              <a:gd name="connsiteY310" fmla="*/ 6107144 h 6858000"/>
              <a:gd name="connsiteX311" fmla="*/ 3851868 w 12192000"/>
              <a:gd name="connsiteY311" fmla="*/ 6121317 h 6858000"/>
              <a:gd name="connsiteX312" fmla="*/ 3880833 w 12192000"/>
              <a:gd name="connsiteY312" fmla="*/ 6088187 h 6858000"/>
              <a:gd name="connsiteX313" fmla="*/ 3897352 w 12192000"/>
              <a:gd name="connsiteY313" fmla="*/ 6040224 h 6858000"/>
              <a:gd name="connsiteX314" fmla="*/ 3902846 w 12192000"/>
              <a:gd name="connsiteY314" fmla="*/ 5983928 h 6858000"/>
              <a:gd name="connsiteX315" fmla="*/ 3859183 w 12192000"/>
              <a:gd name="connsiteY315" fmla="*/ 5979357 h 6858000"/>
              <a:gd name="connsiteX316" fmla="*/ 3847525 w 12192000"/>
              <a:gd name="connsiteY316" fmla="*/ 5986443 h 6858000"/>
              <a:gd name="connsiteX317" fmla="*/ 3860097 w 12192000"/>
              <a:gd name="connsiteY317" fmla="*/ 6029420 h 6858000"/>
              <a:gd name="connsiteX318" fmla="*/ 3871527 w 12192000"/>
              <a:gd name="connsiteY318" fmla="*/ 6021419 h 6858000"/>
              <a:gd name="connsiteX319" fmla="*/ 5871286 w 12192000"/>
              <a:gd name="connsiteY319" fmla="*/ 5959247 h 6858000"/>
              <a:gd name="connsiteX320" fmla="*/ 5871286 w 12192000"/>
              <a:gd name="connsiteY320" fmla="*/ 6020741 h 6858000"/>
              <a:gd name="connsiteX321" fmla="*/ 5841797 w 12192000"/>
              <a:gd name="connsiteY321" fmla="*/ 6028971 h 6858000"/>
              <a:gd name="connsiteX322" fmla="*/ 5844540 w 12192000"/>
              <a:gd name="connsiteY322" fmla="*/ 6050230 h 6858000"/>
              <a:gd name="connsiteX323" fmla="*/ 5871286 w 12192000"/>
              <a:gd name="connsiteY323" fmla="*/ 6040400 h 6858000"/>
              <a:gd name="connsiteX324" fmla="*/ 5871286 w 12192000"/>
              <a:gd name="connsiteY324" fmla="*/ 6112867 h 6858000"/>
              <a:gd name="connsiteX325" fmla="*/ 5890946 w 12192000"/>
              <a:gd name="connsiteY325" fmla="*/ 6132526 h 6858000"/>
              <a:gd name="connsiteX326" fmla="*/ 5933923 w 12192000"/>
              <a:gd name="connsiteY326" fmla="*/ 6132526 h 6858000"/>
              <a:gd name="connsiteX327" fmla="*/ 5933923 w 12192000"/>
              <a:gd name="connsiteY327" fmla="*/ 6112867 h 6858000"/>
              <a:gd name="connsiteX328" fmla="*/ 5899861 w 12192000"/>
              <a:gd name="connsiteY328" fmla="*/ 6112867 h 6858000"/>
              <a:gd name="connsiteX329" fmla="*/ 5889117 w 12192000"/>
              <a:gd name="connsiteY329" fmla="*/ 6102122 h 6858000"/>
              <a:gd name="connsiteX330" fmla="*/ 5889117 w 12192000"/>
              <a:gd name="connsiteY330" fmla="*/ 6034228 h 6858000"/>
              <a:gd name="connsiteX331" fmla="*/ 5920435 w 12192000"/>
              <a:gd name="connsiteY331" fmla="*/ 6022570 h 6858000"/>
              <a:gd name="connsiteX332" fmla="*/ 5913691 w 12192000"/>
              <a:gd name="connsiteY332" fmla="*/ 6044944 h 6858000"/>
              <a:gd name="connsiteX333" fmla="*/ 5900777 w 12192000"/>
              <a:gd name="connsiteY333" fmla="*/ 6072633 h 6858000"/>
              <a:gd name="connsiteX334" fmla="*/ 5915177 w 12192000"/>
              <a:gd name="connsiteY334" fmla="*/ 6082463 h 6858000"/>
              <a:gd name="connsiteX335" fmla="*/ 5929522 w 12192000"/>
              <a:gd name="connsiteY335" fmla="*/ 6049459 h 6858000"/>
              <a:gd name="connsiteX336" fmla="*/ 5940096 w 12192000"/>
              <a:gd name="connsiteY336" fmla="*/ 6014569 h 6858000"/>
              <a:gd name="connsiteX337" fmla="*/ 5932094 w 12192000"/>
              <a:gd name="connsiteY337" fmla="*/ 5999481 h 6858000"/>
              <a:gd name="connsiteX338" fmla="*/ 5889117 w 12192000"/>
              <a:gd name="connsiteY338" fmla="*/ 6014569 h 6858000"/>
              <a:gd name="connsiteX339" fmla="*/ 5889117 w 12192000"/>
              <a:gd name="connsiteY339" fmla="*/ 5959247 h 6858000"/>
              <a:gd name="connsiteX340" fmla="*/ 6685401 w 12192000"/>
              <a:gd name="connsiteY340" fmla="*/ 5933434 h 6858000"/>
              <a:gd name="connsiteX341" fmla="*/ 6725177 w 12192000"/>
              <a:gd name="connsiteY341" fmla="*/ 6006586 h 6858000"/>
              <a:gd name="connsiteX342" fmla="*/ 6725177 w 12192000"/>
              <a:gd name="connsiteY342" fmla="*/ 6066708 h 6858000"/>
              <a:gd name="connsiteX343" fmla="*/ 6744151 w 12192000"/>
              <a:gd name="connsiteY343" fmla="*/ 6066708 h 6858000"/>
              <a:gd name="connsiteX344" fmla="*/ 6744151 w 12192000"/>
              <a:gd name="connsiteY344" fmla="*/ 6004529 h 6858000"/>
              <a:gd name="connsiteX345" fmla="*/ 6781870 w 12192000"/>
              <a:gd name="connsiteY345" fmla="*/ 5933434 h 6858000"/>
              <a:gd name="connsiteX346" fmla="*/ 6761067 w 12192000"/>
              <a:gd name="connsiteY346" fmla="*/ 5933434 h 6858000"/>
              <a:gd name="connsiteX347" fmla="*/ 6734778 w 12192000"/>
              <a:gd name="connsiteY347" fmla="*/ 5984641 h 6858000"/>
              <a:gd name="connsiteX348" fmla="*/ 6708032 w 12192000"/>
              <a:gd name="connsiteY348" fmla="*/ 5933434 h 6858000"/>
              <a:gd name="connsiteX349" fmla="*/ 10802748 w 12192000"/>
              <a:gd name="connsiteY349" fmla="*/ 5876398 h 6858000"/>
              <a:gd name="connsiteX350" fmla="*/ 10804704 w 12192000"/>
              <a:gd name="connsiteY350" fmla="*/ 5924159 h 6858000"/>
              <a:gd name="connsiteX351" fmla="*/ 10808793 w 12192000"/>
              <a:gd name="connsiteY351" fmla="*/ 5967093 h 6858000"/>
              <a:gd name="connsiteX352" fmla="*/ 10817150 w 12192000"/>
              <a:gd name="connsiteY352" fmla="*/ 6009672 h 6858000"/>
              <a:gd name="connsiteX353" fmla="*/ 10837495 w 12192000"/>
              <a:gd name="connsiteY353" fmla="*/ 6009672 h 6858000"/>
              <a:gd name="connsiteX354" fmla="*/ 10850525 w 12192000"/>
              <a:gd name="connsiteY354" fmla="*/ 5961209 h 6858000"/>
              <a:gd name="connsiteX355" fmla="*/ 10864013 w 12192000"/>
              <a:gd name="connsiteY355" fmla="*/ 6009672 h 6858000"/>
              <a:gd name="connsiteX356" fmla="*/ 10883901 w 12192000"/>
              <a:gd name="connsiteY356" fmla="*/ 6009672 h 6858000"/>
              <a:gd name="connsiteX357" fmla="*/ 10891767 w 12192000"/>
              <a:gd name="connsiteY357" fmla="*/ 5966738 h 6858000"/>
              <a:gd name="connsiteX358" fmla="*/ 10895619 w 12192000"/>
              <a:gd name="connsiteY358" fmla="*/ 5923752 h 6858000"/>
              <a:gd name="connsiteX359" fmla="*/ 10897388 w 12192000"/>
              <a:gd name="connsiteY359" fmla="*/ 5876398 h 6858000"/>
              <a:gd name="connsiteX360" fmla="*/ 10879329 w 12192000"/>
              <a:gd name="connsiteY360" fmla="*/ 5876398 h 6858000"/>
              <a:gd name="connsiteX361" fmla="*/ 10878025 w 12192000"/>
              <a:gd name="connsiteY361" fmla="*/ 5914642 h 6858000"/>
              <a:gd name="connsiteX362" fmla="*/ 10876213 w 12192000"/>
              <a:gd name="connsiteY362" fmla="*/ 5946130 h 6858000"/>
              <a:gd name="connsiteX363" fmla="*/ 10872928 w 12192000"/>
              <a:gd name="connsiteY363" fmla="*/ 5979040 h 6858000"/>
              <a:gd name="connsiteX364" fmla="*/ 10859441 w 12192000"/>
              <a:gd name="connsiteY364" fmla="*/ 5928291 h 6858000"/>
              <a:gd name="connsiteX365" fmla="*/ 10842296 w 12192000"/>
              <a:gd name="connsiteY365" fmla="*/ 5928291 h 6858000"/>
              <a:gd name="connsiteX366" fmla="*/ 10829494 w 12192000"/>
              <a:gd name="connsiteY366" fmla="*/ 5979040 h 6858000"/>
              <a:gd name="connsiteX367" fmla="*/ 10824322 w 12192000"/>
              <a:gd name="connsiteY367" fmla="*/ 5931491 h 6858000"/>
              <a:gd name="connsiteX368" fmla="*/ 10822408 w 12192000"/>
              <a:gd name="connsiteY368" fmla="*/ 5876398 h 6858000"/>
              <a:gd name="connsiteX369" fmla="*/ 8355588 w 12192000"/>
              <a:gd name="connsiteY369" fmla="*/ 5853719 h 6858000"/>
              <a:gd name="connsiteX370" fmla="*/ 8357544 w 12192000"/>
              <a:gd name="connsiteY370" fmla="*/ 5901480 h 6858000"/>
              <a:gd name="connsiteX371" fmla="*/ 8361633 w 12192000"/>
              <a:gd name="connsiteY371" fmla="*/ 5944414 h 6858000"/>
              <a:gd name="connsiteX372" fmla="*/ 8369990 w 12192000"/>
              <a:gd name="connsiteY372" fmla="*/ 5986993 h 6858000"/>
              <a:gd name="connsiteX373" fmla="*/ 8390335 w 12192000"/>
              <a:gd name="connsiteY373" fmla="*/ 5986993 h 6858000"/>
              <a:gd name="connsiteX374" fmla="*/ 8403365 w 12192000"/>
              <a:gd name="connsiteY374" fmla="*/ 5938530 h 6858000"/>
              <a:gd name="connsiteX375" fmla="*/ 8416853 w 12192000"/>
              <a:gd name="connsiteY375" fmla="*/ 5986993 h 6858000"/>
              <a:gd name="connsiteX376" fmla="*/ 8436741 w 12192000"/>
              <a:gd name="connsiteY376" fmla="*/ 5986993 h 6858000"/>
              <a:gd name="connsiteX377" fmla="*/ 8444607 w 12192000"/>
              <a:gd name="connsiteY377" fmla="*/ 5944059 h 6858000"/>
              <a:gd name="connsiteX378" fmla="*/ 8448459 w 12192000"/>
              <a:gd name="connsiteY378" fmla="*/ 5901073 h 6858000"/>
              <a:gd name="connsiteX379" fmla="*/ 8450228 w 12192000"/>
              <a:gd name="connsiteY379" fmla="*/ 5853719 h 6858000"/>
              <a:gd name="connsiteX380" fmla="*/ 8432169 w 12192000"/>
              <a:gd name="connsiteY380" fmla="*/ 5853719 h 6858000"/>
              <a:gd name="connsiteX381" fmla="*/ 8430865 w 12192000"/>
              <a:gd name="connsiteY381" fmla="*/ 5891963 h 6858000"/>
              <a:gd name="connsiteX382" fmla="*/ 8429053 w 12192000"/>
              <a:gd name="connsiteY382" fmla="*/ 5923451 h 6858000"/>
              <a:gd name="connsiteX383" fmla="*/ 8425768 w 12192000"/>
              <a:gd name="connsiteY383" fmla="*/ 5956361 h 6858000"/>
              <a:gd name="connsiteX384" fmla="*/ 8412281 w 12192000"/>
              <a:gd name="connsiteY384" fmla="*/ 5905612 h 6858000"/>
              <a:gd name="connsiteX385" fmla="*/ 8395136 w 12192000"/>
              <a:gd name="connsiteY385" fmla="*/ 5905612 h 6858000"/>
              <a:gd name="connsiteX386" fmla="*/ 8382334 w 12192000"/>
              <a:gd name="connsiteY386" fmla="*/ 5956361 h 6858000"/>
              <a:gd name="connsiteX387" fmla="*/ 8377162 w 12192000"/>
              <a:gd name="connsiteY387" fmla="*/ 5908812 h 6858000"/>
              <a:gd name="connsiteX388" fmla="*/ 8375247 w 12192000"/>
              <a:gd name="connsiteY388" fmla="*/ 5853719 h 6858000"/>
              <a:gd name="connsiteX389" fmla="*/ 1096017 w 12192000"/>
              <a:gd name="connsiteY389" fmla="*/ 5846937 h 6858000"/>
              <a:gd name="connsiteX390" fmla="*/ 1133050 w 12192000"/>
              <a:gd name="connsiteY390" fmla="*/ 5912316 h 6858000"/>
              <a:gd name="connsiteX391" fmla="*/ 1095788 w 12192000"/>
              <a:gd name="connsiteY391" fmla="*/ 5980210 h 6858000"/>
              <a:gd name="connsiteX392" fmla="*/ 1117505 w 12192000"/>
              <a:gd name="connsiteY392" fmla="*/ 5980210 h 6858000"/>
              <a:gd name="connsiteX393" fmla="*/ 1144480 w 12192000"/>
              <a:gd name="connsiteY393" fmla="*/ 5929232 h 6858000"/>
              <a:gd name="connsiteX394" fmla="*/ 1171455 w 12192000"/>
              <a:gd name="connsiteY394" fmla="*/ 5980210 h 6858000"/>
              <a:gd name="connsiteX395" fmla="*/ 1194086 w 12192000"/>
              <a:gd name="connsiteY395" fmla="*/ 5980210 h 6858000"/>
              <a:gd name="connsiteX396" fmla="*/ 1156367 w 12192000"/>
              <a:gd name="connsiteY396" fmla="*/ 5911173 h 6858000"/>
              <a:gd name="connsiteX397" fmla="*/ 1192029 w 12192000"/>
              <a:gd name="connsiteY397" fmla="*/ 5846937 h 6858000"/>
              <a:gd name="connsiteX398" fmla="*/ 1170998 w 12192000"/>
              <a:gd name="connsiteY398" fmla="*/ 5846937 h 6858000"/>
              <a:gd name="connsiteX399" fmla="*/ 1144709 w 12192000"/>
              <a:gd name="connsiteY399" fmla="*/ 5894257 h 6858000"/>
              <a:gd name="connsiteX400" fmla="*/ 1118877 w 12192000"/>
              <a:gd name="connsiteY400" fmla="*/ 5846937 h 6858000"/>
              <a:gd name="connsiteX401" fmla="*/ 10412457 w 12192000"/>
              <a:gd name="connsiteY401" fmla="*/ 5845245 h 6858000"/>
              <a:gd name="connsiteX402" fmla="*/ 10412457 w 12192000"/>
              <a:gd name="connsiteY402" fmla="*/ 5862161 h 6858000"/>
              <a:gd name="connsiteX403" fmla="*/ 10438289 w 12192000"/>
              <a:gd name="connsiteY403" fmla="*/ 5862161 h 6858000"/>
              <a:gd name="connsiteX404" fmla="*/ 10438289 w 12192000"/>
              <a:gd name="connsiteY404" fmla="*/ 5932799 h 6858000"/>
              <a:gd name="connsiteX405" fmla="*/ 10406971 w 12192000"/>
              <a:gd name="connsiteY405" fmla="*/ 5932799 h 6858000"/>
              <a:gd name="connsiteX406" fmla="*/ 10406971 w 12192000"/>
              <a:gd name="connsiteY406" fmla="*/ 5949715 h 6858000"/>
              <a:gd name="connsiteX407" fmla="*/ 10485609 w 12192000"/>
              <a:gd name="connsiteY407" fmla="*/ 5949715 h 6858000"/>
              <a:gd name="connsiteX408" fmla="*/ 10485609 w 12192000"/>
              <a:gd name="connsiteY408" fmla="*/ 5932799 h 6858000"/>
              <a:gd name="connsiteX409" fmla="*/ 10453377 w 12192000"/>
              <a:gd name="connsiteY409" fmla="*/ 5932799 h 6858000"/>
              <a:gd name="connsiteX410" fmla="*/ 10453377 w 12192000"/>
              <a:gd name="connsiteY410" fmla="*/ 5862161 h 6858000"/>
              <a:gd name="connsiteX411" fmla="*/ 10477608 w 12192000"/>
              <a:gd name="connsiteY411" fmla="*/ 5862161 h 6858000"/>
              <a:gd name="connsiteX412" fmla="*/ 10477608 w 12192000"/>
              <a:gd name="connsiteY412" fmla="*/ 5845245 h 6858000"/>
              <a:gd name="connsiteX413" fmla="*/ 2908430 w 12192000"/>
              <a:gd name="connsiteY413" fmla="*/ 5785339 h 6858000"/>
              <a:gd name="connsiteX414" fmla="*/ 2908430 w 12192000"/>
              <a:gd name="connsiteY414" fmla="*/ 5804999 h 6858000"/>
              <a:gd name="connsiteX415" fmla="*/ 2971067 w 12192000"/>
              <a:gd name="connsiteY415" fmla="*/ 5804999 h 6858000"/>
              <a:gd name="connsiteX416" fmla="*/ 2971067 w 12192000"/>
              <a:gd name="connsiteY416" fmla="*/ 5888209 h 6858000"/>
              <a:gd name="connsiteX417" fmla="*/ 2908430 w 12192000"/>
              <a:gd name="connsiteY417" fmla="*/ 5888209 h 6858000"/>
              <a:gd name="connsiteX418" fmla="*/ 2908430 w 12192000"/>
              <a:gd name="connsiteY418" fmla="*/ 5907869 h 6858000"/>
              <a:gd name="connsiteX419" fmla="*/ 2971067 w 12192000"/>
              <a:gd name="connsiteY419" fmla="*/ 5907869 h 6858000"/>
              <a:gd name="connsiteX420" fmla="*/ 2971067 w 12192000"/>
              <a:gd name="connsiteY420" fmla="*/ 5919299 h 6858000"/>
              <a:gd name="connsiteX421" fmla="*/ 2988897 w 12192000"/>
              <a:gd name="connsiteY421" fmla="*/ 5919299 h 6858000"/>
              <a:gd name="connsiteX422" fmla="*/ 2988897 w 12192000"/>
              <a:gd name="connsiteY422" fmla="*/ 5785339 h 6858000"/>
              <a:gd name="connsiteX423" fmla="*/ 2618895 w 12192000"/>
              <a:gd name="connsiteY423" fmla="*/ 5776417 h 6858000"/>
              <a:gd name="connsiteX424" fmla="*/ 2618895 w 12192000"/>
              <a:gd name="connsiteY424" fmla="*/ 5796077 h 6858000"/>
              <a:gd name="connsiteX425" fmla="*/ 2681532 w 12192000"/>
              <a:gd name="connsiteY425" fmla="*/ 5796077 h 6858000"/>
              <a:gd name="connsiteX426" fmla="*/ 2681532 w 12192000"/>
              <a:gd name="connsiteY426" fmla="*/ 5879287 h 6858000"/>
              <a:gd name="connsiteX427" fmla="*/ 2618895 w 12192000"/>
              <a:gd name="connsiteY427" fmla="*/ 5879287 h 6858000"/>
              <a:gd name="connsiteX428" fmla="*/ 2618895 w 12192000"/>
              <a:gd name="connsiteY428" fmla="*/ 5898947 h 6858000"/>
              <a:gd name="connsiteX429" fmla="*/ 2681532 w 12192000"/>
              <a:gd name="connsiteY429" fmla="*/ 5898947 h 6858000"/>
              <a:gd name="connsiteX430" fmla="*/ 2681532 w 12192000"/>
              <a:gd name="connsiteY430" fmla="*/ 5910377 h 6858000"/>
              <a:gd name="connsiteX431" fmla="*/ 2699362 w 12192000"/>
              <a:gd name="connsiteY431" fmla="*/ 5910377 h 6858000"/>
              <a:gd name="connsiteX432" fmla="*/ 2699362 w 12192000"/>
              <a:gd name="connsiteY432" fmla="*/ 5776417 h 6858000"/>
              <a:gd name="connsiteX433" fmla="*/ 3833808 w 12192000"/>
              <a:gd name="connsiteY433" fmla="*/ 5730487 h 6858000"/>
              <a:gd name="connsiteX434" fmla="*/ 3833808 w 12192000"/>
              <a:gd name="connsiteY434" fmla="*/ 5747632 h 6858000"/>
              <a:gd name="connsiteX435" fmla="*/ 3869699 w 12192000"/>
              <a:gd name="connsiteY435" fmla="*/ 5747632 h 6858000"/>
              <a:gd name="connsiteX436" fmla="*/ 3869699 w 12192000"/>
              <a:gd name="connsiteY436" fmla="*/ 5814613 h 6858000"/>
              <a:gd name="connsiteX437" fmla="*/ 3823293 w 12192000"/>
              <a:gd name="connsiteY437" fmla="*/ 5814613 h 6858000"/>
              <a:gd name="connsiteX438" fmla="*/ 3823293 w 12192000"/>
              <a:gd name="connsiteY438" fmla="*/ 5831529 h 6858000"/>
              <a:gd name="connsiteX439" fmla="*/ 3910619 w 12192000"/>
              <a:gd name="connsiteY439" fmla="*/ 5831529 h 6858000"/>
              <a:gd name="connsiteX440" fmla="*/ 3910619 w 12192000"/>
              <a:gd name="connsiteY440" fmla="*/ 5814613 h 6858000"/>
              <a:gd name="connsiteX441" fmla="*/ 3884786 w 12192000"/>
              <a:gd name="connsiteY441" fmla="*/ 5814613 h 6858000"/>
              <a:gd name="connsiteX442" fmla="*/ 3884786 w 12192000"/>
              <a:gd name="connsiteY442" fmla="*/ 5730487 h 6858000"/>
              <a:gd name="connsiteX443" fmla="*/ 5024433 w 12192000"/>
              <a:gd name="connsiteY443" fmla="*/ 5696058 h 6858000"/>
              <a:gd name="connsiteX444" fmla="*/ 4990600 w 12192000"/>
              <a:gd name="connsiteY444" fmla="*/ 5723947 h 6858000"/>
              <a:gd name="connsiteX445" fmla="*/ 4990600 w 12192000"/>
              <a:gd name="connsiteY445" fmla="*/ 5749322 h 6858000"/>
              <a:gd name="connsiteX446" fmla="*/ 5025347 w 12192000"/>
              <a:gd name="connsiteY446" fmla="*/ 5718918 h 6858000"/>
              <a:gd name="connsiteX447" fmla="*/ 5025347 w 12192000"/>
              <a:gd name="connsiteY447" fmla="*/ 5839390 h 6858000"/>
              <a:gd name="connsiteX448" fmla="*/ 5046150 w 12192000"/>
              <a:gd name="connsiteY448" fmla="*/ 5839390 h 6858000"/>
              <a:gd name="connsiteX449" fmla="*/ 5046150 w 12192000"/>
              <a:gd name="connsiteY449" fmla="*/ 5696058 h 6858000"/>
              <a:gd name="connsiteX450" fmla="*/ 5869457 w 12192000"/>
              <a:gd name="connsiteY450" fmla="*/ 5675936 h 6858000"/>
              <a:gd name="connsiteX451" fmla="*/ 5858370 w 12192000"/>
              <a:gd name="connsiteY451" fmla="*/ 5739715 h 6858000"/>
              <a:gd name="connsiteX452" fmla="*/ 5841797 w 12192000"/>
              <a:gd name="connsiteY452" fmla="*/ 5782235 h 6858000"/>
              <a:gd name="connsiteX453" fmla="*/ 5855284 w 12192000"/>
              <a:gd name="connsiteY453" fmla="*/ 5793665 h 6858000"/>
              <a:gd name="connsiteX454" fmla="*/ 5865914 w 12192000"/>
              <a:gd name="connsiteY454" fmla="*/ 5772805 h 6858000"/>
              <a:gd name="connsiteX455" fmla="*/ 5873115 w 12192000"/>
              <a:gd name="connsiteY455" fmla="*/ 5748173 h 6858000"/>
              <a:gd name="connsiteX456" fmla="*/ 5902604 w 12192000"/>
              <a:gd name="connsiteY456" fmla="*/ 5748173 h 6858000"/>
              <a:gd name="connsiteX457" fmla="*/ 5891403 w 12192000"/>
              <a:gd name="connsiteY457" fmla="*/ 5815153 h 6858000"/>
              <a:gd name="connsiteX458" fmla="*/ 5867857 w 12192000"/>
              <a:gd name="connsiteY458" fmla="*/ 5858130 h 6858000"/>
              <a:gd name="connsiteX459" fmla="*/ 5882030 w 12192000"/>
              <a:gd name="connsiteY459" fmla="*/ 5870474 h 6858000"/>
              <a:gd name="connsiteX460" fmla="*/ 5907376 w 12192000"/>
              <a:gd name="connsiteY460" fmla="*/ 5820983 h 6858000"/>
              <a:gd name="connsiteX461" fmla="*/ 5919521 w 12192000"/>
              <a:gd name="connsiteY461" fmla="*/ 5748173 h 6858000"/>
              <a:gd name="connsiteX462" fmla="*/ 5945353 w 12192000"/>
              <a:gd name="connsiteY462" fmla="*/ 5748173 h 6858000"/>
              <a:gd name="connsiteX463" fmla="*/ 5945353 w 12192000"/>
              <a:gd name="connsiteY463" fmla="*/ 5728514 h 6858000"/>
              <a:gd name="connsiteX464" fmla="*/ 5878373 w 12192000"/>
              <a:gd name="connsiteY464" fmla="*/ 5728514 h 6858000"/>
              <a:gd name="connsiteX465" fmla="*/ 5883602 w 12192000"/>
              <a:gd name="connsiteY465" fmla="*/ 5700996 h 6858000"/>
              <a:gd name="connsiteX466" fmla="*/ 5886602 w 12192000"/>
              <a:gd name="connsiteY466" fmla="*/ 5681194 h 6858000"/>
              <a:gd name="connsiteX467" fmla="*/ 6685401 w 12192000"/>
              <a:gd name="connsiteY467" fmla="*/ 5657209 h 6858000"/>
              <a:gd name="connsiteX468" fmla="*/ 6685401 w 12192000"/>
              <a:gd name="connsiteY468" fmla="*/ 5790483 h 6858000"/>
              <a:gd name="connsiteX469" fmla="*/ 6704375 w 12192000"/>
              <a:gd name="connsiteY469" fmla="*/ 5790483 h 6858000"/>
              <a:gd name="connsiteX470" fmla="*/ 6704375 w 12192000"/>
              <a:gd name="connsiteY470" fmla="*/ 5729218 h 6858000"/>
              <a:gd name="connsiteX471" fmla="*/ 6761753 w 12192000"/>
              <a:gd name="connsiteY471" fmla="*/ 5790483 h 6858000"/>
              <a:gd name="connsiteX472" fmla="*/ 6788499 w 12192000"/>
              <a:gd name="connsiteY472" fmla="*/ 5790483 h 6858000"/>
              <a:gd name="connsiteX473" fmla="*/ 6720148 w 12192000"/>
              <a:gd name="connsiteY473" fmla="*/ 5720303 h 6858000"/>
              <a:gd name="connsiteX474" fmla="*/ 6783927 w 12192000"/>
              <a:gd name="connsiteY474" fmla="*/ 5657209 h 6858000"/>
              <a:gd name="connsiteX475" fmla="*/ 6758324 w 12192000"/>
              <a:gd name="connsiteY475" fmla="*/ 5657209 h 6858000"/>
              <a:gd name="connsiteX476" fmla="*/ 6704375 w 12192000"/>
              <a:gd name="connsiteY476" fmla="*/ 5712530 h 6858000"/>
              <a:gd name="connsiteX477" fmla="*/ 6704375 w 12192000"/>
              <a:gd name="connsiteY477" fmla="*/ 5657209 h 6858000"/>
              <a:gd name="connsiteX478" fmla="*/ 6959585 w 12192000"/>
              <a:gd name="connsiteY478" fmla="*/ 5639639 h 6858000"/>
              <a:gd name="connsiteX479" fmla="*/ 6944498 w 12192000"/>
              <a:gd name="connsiteY479" fmla="*/ 5644896 h 6858000"/>
              <a:gd name="connsiteX480" fmla="*/ 6953413 w 12192000"/>
              <a:gd name="connsiteY480" fmla="*/ 5689473 h 6858000"/>
              <a:gd name="connsiteX481" fmla="*/ 6923924 w 12192000"/>
              <a:gd name="connsiteY481" fmla="*/ 5702961 h 6858000"/>
              <a:gd name="connsiteX482" fmla="*/ 6929182 w 12192000"/>
              <a:gd name="connsiteY482" fmla="*/ 5719877 h 6858000"/>
              <a:gd name="connsiteX483" fmla="*/ 6956156 w 12192000"/>
              <a:gd name="connsiteY483" fmla="*/ 5705704 h 6858000"/>
              <a:gd name="connsiteX484" fmla="*/ 6972158 w 12192000"/>
              <a:gd name="connsiteY484" fmla="*/ 5798516 h 6858000"/>
              <a:gd name="connsiteX485" fmla="*/ 6987246 w 12192000"/>
              <a:gd name="connsiteY485" fmla="*/ 5792343 h 6858000"/>
              <a:gd name="connsiteX486" fmla="*/ 6969415 w 12192000"/>
              <a:gd name="connsiteY486" fmla="*/ 5698618 h 6858000"/>
              <a:gd name="connsiteX487" fmla="*/ 6995476 w 12192000"/>
              <a:gd name="connsiteY487" fmla="*/ 5685130 h 6858000"/>
              <a:gd name="connsiteX488" fmla="*/ 6982903 w 12192000"/>
              <a:gd name="connsiteY488" fmla="*/ 5725364 h 6858000"/>
              <a:gd name="connsiteX489" fmla="*/ 6994561 w 12192000"/>
              <a:gd name="connsiteY489" fmla="*/ 5735193 h 6858000"/>
              <a:gd name="connsiteX490" fmla="*/ 7014221 w 12192000"/>
              <a:gd name="connsiteY490" fmla="*/ 5675300 h 6858000"/>
              <a:gd name="connsiteX491" fmla="*/ 7006906 w 12192000"/>
              <a:gd name="connsiteY491" fmla="*/ 5663641 h 6858000"/>
              <a:gd name="connsiteX492" fmla="*/ 6966901 w 12192000"/>
              <a:gd name="connsiteY492" fmla="*/ 5683301 h 6858000"/>
              <a:gd name="connsiteX493" fmla="*/ 10848011 w 12192000"/>
              <a:gd name="connsiteY493" fmla="*/ 5624786 h 6858000"/>
              <a:gd name="connsiteX494" fmla="*/ 10866042 w 12192000"/>
              <a:gd name="connsiteY494" fmla="*/ 5638302 h 6858000"/>
              <a:gd name="connsiteX495" fmla="*/ 10872928 w 12192000"/>
              <a:gd name="connsiteY495" fmla="*/ 5674621 h 6858000"/>
              <a:gd name="connsiteX496" fmla="*/ 10872242 w 12192000"/>
              <a:gd name="connsiteY496" fmla="*/ 5685365 h 6858000"/>
              <a:gd name="connsiteX497" fmla="*/ 10870185 w 12192000"/>
              <a:gd name="connsiteY497" fmla="*/ 5695423 h 6858000"/>
              <a:gd name="connsiteX498" fmla="*/ 10857155 w 12192000"/>
              <a:gd name="connsiteY498" fmla="*/ 5678507 h 6858000"/>
              <a:gd name="connsiteX499" fmla="*/ 10833152 w 12192000"/>
              <a:gd name="connsiteY499" fmla="*/ 5678507 h 6858000"/>
              <a:gd name="connsiteX500" fmla="*/ 10859898 w 12192000"/>
              <a:gd name="connsiteY500" fmla="*/ 5713711 h 6858000"/>
              <a:gd name="connsiteX501" fmla="*/ 10854840 w 12192000"/>
              <a:gd name="connsiteY501" fmla="*/ 5716797 h 6858000"/>
              <a:gd name="connsiteX502" fmla="*/ 10848925 w 12192000"/>
              <a:gd name="connsiteY502" fmla="*/ 5717826 h 6858000"/>
              <a:gd name="connsiteX503" fmla="*/ 10830209 w 12192000"/>
              <a:gd name="connsiteY503" fmla="*/ 5705710 h 6858000"/>
              <a:gd name="connsiteX504" fmla="*/ 10823322 w 12192000"/>
              <a:gd name="connsiteY504" fmla="*/ 5672335 h 6858000"/>
              <a:gd name="connsiteX505" fmla="*/ 10829580 w 12192000"/>
              <a:gd name="connsiteY505" fmla="*/ 5636902 h 6858000"/>
              <a:gd name="connsiteX506" fmla="*/ 10848011 w 12192000"/>
              <a:gd name="connsiteY506" fmla="*/ 5624786 h 6858000"/>
              <a:gd name="connsiteX507" fmla="*/ 10848239 w 12192000"/>
              <a:gd name="connsiteY507" fmla="*/ 5607412 h 6858000"/>
              <a:gd name="connsiteX508" fmla="*/ 10821713 w 12192000"/>
              <a:gd name="connsiteY508" fmla="*/ 5616912 h 6858000"/>
              <a:gd name="connsiteX509" fmla="*/ 10807176 w 12192000"/>
              <a:gd name="connsiteY509" fmla="*/ 5640432 h 6858000"/>
              <a:gd name="connsiteX510" fmla="*/ 10802748 w 12192000"/>
              <a:gd name="connsiteY510" fmla="*/ 5670506 h 6858000"/>
              <a:gd name="connsiteX511" fmla="*/ 10807193 w 12192000"/>
              <a:gd name="connsiteY511" fmla="*/ 5701316 h 6858000"/>
              <a:gd name="connsiteX512" fmla="*/ 10821849 w 12192000"/>
              <a:gd name="connsiteY512" fmla="*/ 5725725 h 6858000"/>
              <a:gd name="connsiteX513" fmla="*/ 10848697 w 12192000"/>
              <a:gd name="connsiteY513" fmla="*/ 5735657 h 6858000"/>
              <a:gd name="connsiteX514" fmla="*/ 10859841 w 12192000"/>
              <a:gd name="connsiteY514" fmla="*/ 5733857 h 6858000"/>
              <a:gd name="connsiteX515" fmla="*/ 10871328 w 12192000"/>
              <a:gd name="connsiteY515" fmla="*/ 5728113 h 6858000"/>
              <a:gd name="connsiteX516" fmla="*/ 10882529 w 12192000"/>
              <a:gd name="connsiteY516" fmla="*/ 5742972 h 6858000"/>
              <a:gd name="connsiteX517" fmla="*/ 10906761 w 12192000"/>
              <a:gd name="connsiteY517" fmla="*/ 5742972 h 6858000"/>
              <a:gd name="connsiteX518" fmla="*/ 10883901 w 12192000"/>
              <a:gd name="connsiteY518" fmla="*/ 5713711 h 6858000"/>
              <a:gd name="connsiteX519" fmla="*/ 10891416 w 12192000"/>
              <a:gd name="connsiteY519" fmla="*/ 5694680 h 6858000"/>
              <a:gd name="connsiteX520" fmla="*/ 10893959 w 12192000"/>
              <a:gd name="connsiteY520" fmla="*/ 5672563 h 6858000"/>
              <a:gd name="connsiteX521" fmla="*/ 10889370 w 12192000"/>
              <a:gd name="connsiteY521" fmla="*/ 5642160 h 6858000"/>
              <a:gd name="connsiteX522" fmla="*/ 10874622 w 12192000"/>
              <a:gd name="connsiteY522" fmla="*/ 5617547 h 6858000"/>
              <a:gd name="connsiteX523" fmla="*/ 10848239 w 12192000"/>
              <a:gd name="connsiteY523" fmla="*/ 5607412 h 6858000"/>
              <a:gd name="connsiteX524" fmla="*/ 8400851 w 12192000"/>
              <a:gd name="connsiteY524" fmla="*/ 5602107 h 6858000"/>
              <a:gd name="connsiteX525" fmla="*/ 8418882 w 12192000"/>
              <a:gd name="connsiteY525" fmla="*/ 5615623 h 6858000"/>
              <a:gd name="connsiteX526" fmla="*/ 8425768 w 12192000"/>
              <a:gd name="connsiteY526" fmla="*/ 5651942 h 6858000"/>
              <a:gd name="connsiteX527" fmla="*/ 8425082 w 12192000"/>
              <a:gd name="connsiteY527" fmla="*/ 5662686 h 6858000"/>
              <a:gd name="connsiteX528" fmla="*/ 8423025 w 12192000"/>
              <a:gd name="connsiteY528" fmla="*/ 5672744 h 6858000"/>
              <a:gd name="connsiteX529" fmla="*/ 8409995 w 12192000"/>
              <a:gd name="connsiteY529" fmla="*/ 5655828 h 6858000"/>
              <a:gd name="connsiteX530" fmla="*/ 8385992 w 12192000"/>
              <a:gd name="connsiteY530" fmla="*/ 5655828 h 6858000"/>
              <a:gd name="connsiteX531" fmla="*/ 8412738 w 12192000"/>
              <a:gd name="connsiteY531" fmla="*/ 5691032 h 6858000"/>
              <a:gd name="connsiteX532" fmla="*/ 8407680 w 12192000"/>
              <a:gd name="connsiteY532" fmla="*/ 5694118 h 6858000"/>
              <a:gd name="connsiteX533" fmla="*/ 8401765 w 12192000"/>
              <a:gd name="connsiteY533" fmla="*/ 5695147 h 6858000"/>
              <a:gd name="connsiteX534" fmla="*/ 8383048 w 12192000"/>
              <a:gd name="connsiteY534" fmla="*/ 5683031 h 6858000"/>
              <a:gd name="connsiteX535" fmla="*/ 8376162 w 12192000"/>
              <a:gd name="connsiteY535" fmla="*/ 5649656 h 6858000"/>
              <a:gd name="connsiteX536" fmla="*/ 8382420 w 12192000"/>
              <a:gd name="connsiteY536" fmla="*/ 5614223 h 6858000"/>
              <a:gd name="connsiteX537" fmla="*/ 8400851 w 12192000"/>
              <a:gd name="connsiteY537" fmla="*/ 5602107 h 6858000"/>
              <a:gd name="connsiteX538" fmla="*/ 2624382 w 12192000"/>
              <a:gd name="connsiteY538" fmla="*/ 5587746 h 6858000"/>
              <a:gd name="connsiteX539" fmla="*/ 2618895 w 12192000"/>
              <a:gd name="connsiteY539" fmla="*/ 5608320 h 6858000"/>
              <a:gd name="connsiteX540" fmla="*/ 2651585 w 12192000"/>
              <a:gd name="connsiteY540" fmla="*/ 5621865 h 6858000"/>
              <a:gd name="connsiteX541" fmla="*/ 2687704 w 12192000"/>
              <a:gd name="connsiteY541" fmla="*/ 5643982 h 6858000"/>
              <a:gd name="connsiteX542" fmla="*/ 2694790 w 12192000"/>
              <a:gd name="connsiteY542" fmla="*/ 5623408 h 6858000"/>
              <a:gd name="connsiteX543" fmla="*/ 2660443 w 12192000"/>
              <a:gd name="connsiteY543" fmla="*/ 5602148 h 6858000"/>
              <a:gd name="connsiteX544" fmla="*/ 2624382 w 12192000"/>
              <a:gd name="connsiteY544" fmla="*/ 5587746 h 6858000"/>
              <a:gd name="connsiteX545" fmla="*/ 8401079 w 12192000"/>
              <a:gd name="connsiteY545" fmla="*/ 5584733 h 6858000"/>
              <a:gd name="connsiteX546" fmla="*/ 8374553 w 12192000"/>
              <a:gd name="connsiteY546" fmla="*/ 5594233 h 6858000"/>
              <a:gd name="connsiteX547" fmla="*/ 8360016 w 12192000"/>
              <a:gd name="connsiteY547" fmla="*/ 5617753 h 6858000"/>
              <a:gd name="connsiteX548" fmla="*/ 8355588 w 12192000"/>
              <a:gd name="connsiteY548" fmla="*/ 5647827 h 6858000"/>
              <a:gd name="connsiteX549" fmla="*/ 8360033 w 12192000"/>
              <a:gd name="connsiteY549" fmla="*/ 5678637 h 6858000"/>
              <a:gd name="connsiteX550" fmla="*/ 8374689 w 12192000"/>
              <a:gd name="connsiteY550" fmla="*/ 5703046 h 6858000"/>
              <a:gd name="connsiteX551" fmla="*/ 8401537 w 12192000"/>
              <a:gd name="connsiteY551" fmla="*/ 5712978 h 6858000"/>
              <a:gd name="connsiteX552" fmla="*/ 8412681 w 12192000"/>
              <a:gd name="connsiteY552" fmla="*/ 5711178 h 6858000"/>
              <a:gd name="connsiteX553" fmla="*/ 8424168 w 12192000"/>
              <a:gd name="connsiteY553" fmla="*/ 5705434 h 6858000"/>
              <a:gd name="connsiteX554" fmla="*/ 8435369 w 12192000"/>
              <a:gd name="connsiteY554" fmla="*/ 5720293 h 6858000"/>
              <a:gd name="connsiteX555" fmla="*/ 8459601 w 12192000"/>
              <a:gd name="connsiteY555" fmla="*/ 5720293 h 6858000"/>
              <a:gd name="connsiteX556" fmla="*/ 8436741 w 12192000"/>
              <a:gd name="connsiteY556" fmla="*/ 5691032 h 6858000"/>
              <a:gd name="connsiteX557" fmla="*/ 8444256 w 12192000"/>
              <a:gd name="connsiteY557" fmla="*/ 5672001 h 6858000"/>
              <a:gd name="connsiteX558" fmla="*/ 8446799 w 12192000"/>
              <a:gd name="connsiteY558" fmla="*/ 5649884 h 6858000"/>
              <a:gd name="connsiteX559" fmla="*/ 8442210 w 12192000"/>
              <a:gd name="connsiteY559" fmla="*/ 5619481 h 6858000"/>
              <a:gd name="connsiteX560" fmla="*/ 8427462 w 12192000"/>
              <a:gd name="connsiteY560" fmla="*/ 5594868 h 6858000"/>
              <a:gd name="connsiteX561" fmla="*/ 8401079 w 12192000"/>
              <a:gd name="connsiteY561" fmla="*/ 5584733 h 6858000"/>
              <a:gd name="connsiteX562" fmla="*/ 1168026 w 12192000"/>
              <a:gd name="connsiteY562" fmla="*/ 5538403 h 6858000"/>
              <a:gd name="connsiteX563" fmla="*/ 1136365 w 12192000"/>
              <a:gd name="connsiteY563" fmla="*/ 5602868 h 6858000"/>
              <a:gd name="connsiteX564" fmla="*/ 1095788 w 12192000"/>
              <a:gd name="connsiteY564" fmla="*/ 5650188 h 6858000"/>
              <a:gd name="connsiteX565" fmla="*/ 1104703 w 12192000"/>
              <a:gd name="connsiteY565" fmla="*/ 5668933 h 6858000"/>
              <a:gd name="connsiteX566" fmla="*/ 1122991 w 12192000"/>
              <a:gd name="connsiteY566" fmla="*/ 5651560 h 6858000"/>
              <a:gd name="connsiteX567" fmla="*/ 1138536 w 12192000"/>
              <a:gd name="connsiteY567" fmla="*/ 5631443 h 6858000"/>
              <a:gd name="connsiteX568" fmla="*/ 1138536 w 12192000"/>
              <a:gd name="connsiteY568" fmla="*/ 5728598 h 6858000"/>
              <a:gd name="connsiteX569" fmla="*/ 1156367 w 12192000"/>
              <a:gd name="connsiteY569" fmla="*/ 5728598 h 6858000"/>
              <a:gd name="connsiteX570" fmla="*/ 1156367 w 12192000"/>
              <a:gd name="connsiteY570" fmla="*/ 5606297 h 6858000"/>
              <a:gd name="connsiteX571" fmla="*/ 1172769 w 12192000"/>
              <a:gd name="connsiteY571" fmla="*/ 5576407 h 6858000"/>
              <a:gd name="connsiteX572" fmla="*/ 1183342 w 12192000"/>
              <a:gd name="connsiteY572" fmla="*/ 5553719 h 6858000"/>
              <a:gd name="connsiteX573" fmla="*/ 2927404 w 12192000"/>
              <a:gd name="connsiteY573" fmla="*/ 5530603 h 6858000"/>
              <a:gd name="connsiteX574" fmla="*/ 2941577 w 12192000"/>
              <a:gd name="connsiteY574" fmla="*/ 5530603 h 6858000"/>
              <a:gd name="connsiteX575" fmla="*/ 2963208 w 12192000"/>
              <a:gd name="connsiteY575" fmla="*/ 5535832 h 6858000"/>
              <a:gd name="connsiteX576" fmla="*/ 2969923 w 12192000"/>
              <a:gd name="connsiteY576" fmla="*/ 5552548 h 6858000"/>
              <a:gd name="connsiteX577" fmla="*/ 2962922 w 12192000"/>
              <a:gd name="connsiteY577" fmla="*/ 5567864 h 6858000"/>
              <a:gd name="connsiteX578" fmla="*/ 2942034 w 12192000"/>
              <a:gd name="connsiteY578" fmla="*/ 5572894 h 6858000"/>
              <a:gd name="connsiteX579" fmla="*/ 2927404 w 12192000"/>
              <a:gd name="connsiteY579" fmla="*/ 5572894 h 6858000"/>
              <a:gd name="connsiteX580" fmla="*/ 2627811 w 12192000"/>
              <a:gd name="connsiteY580" fmla="*/ 5529682 h 6858000"/>
              <a:gd name="connsiteX581" fmla="*/ 2624382 w 12192000"/>
              <a:gd name="connsiteY581" fmla="*/ 5550256 h 6858000"/>
              <a:gd name="connsiteX582" fmla="*/ 2652842 w 12192000"/>
              <a:gd name="connsiteY582" fmla="*/ 5559600 h 6858000"/>
              <a:gd name="connsiteX583" fmla="*/ 2684046 w 12192000"/>
              <a:gd name="connsiteY583" fmla="*/ 5577002 h 6858000"/>
              <a:gd name="connsiteX584" fmla="*/ 2689533 w 12192000"/>
              <a:gd name="connsiteY584" fmla="*/ 5556428 h 6858000"/>
              <a:gd name="connsiteX585" fmla="*/ 2662701 w 12192000"/>
              <a:gd name="connsiteY585" fmla="*/ 5540912 h 6858000"/>
              <a:gd name="connsiteX586" fmla="*/ 2627811 w 12192000"/>
              <a:gd name="connsiteY586" fmla="*/ 5529682 h 6858000"/>
              <a:gd name="connsiteX587" fmla="*/ 2908430 w 12192000"/>
              <a:gd name="connsiteY587" fmla="*/ 5513686 h 6858000"/>
              <a:gd name="connsiteX588" fmla="*/ 2908430 w 12192000"/>
              <a:gd name="connsiteY588" fmla="*/ 5645817 h 6858000"/>
              <a:gd name="connsiteX589" fmla="*/ 2927404 w 12192000"/>
              <a:gd name="connsiteY589" fmla="*/ 5645817 h 6858000"/>
              <a:gd name="connsiteX590" fmla="*/ 2927404 w 12192000"/>
              <a:gd name="connsiteY590" fmla="*/ 5590267 h 6858000"/>
              <a:gd name="connsiteX591" fmla="*/ 2943634 w 12192000"/>
              <a:gd name="connsiteY591" fmla="*/ 5590267 h 6858000"/>
              <a:gd name="connsiteX592" fmla="*/ 2974495 w 12192000"/>
              <a:gd name="connsiteY592" fmla="*/ 5645817 h 6858000"/>
              <a:gd name="connsiteX593" fmla="*/ 2997355 w 12192000"/>
              <a:gd name="connsiteY593" fmla="*/ 5645817 h 6858000"/>
              <a:gd name="connsiteX594" fmla="*/ 2963065 w 12192000"/>
              <a:gd name="connsiteY594" fmla="*/ 5587067 h 6858000"/>
              <a:gd name="connsiteX595" fmla="*/ 2983554 w 12192000"/>
              <a:gd name="connsiteY595" fmla="*/ 5575094 h 6858000"/>
              <a:gd name="connsiteX596" fmla="*/ 2990497 w 12192000"/>
              <a:gd name="connsiteY596" fmla="*/ 5551634 h 6858000"/>
              <a:gd name="connsiteX597" fmla="*/ 2978953 w 12192000"/>
              <a:gd name="connsiteY597" fmla="*/ 5523059 h 6858000"/>
              <a:gd name="connsiteX598" fmla="*/ 2944092 w 12192000"/>
              <a:gd name="connsiteY598" fmla="*/ 5513686 h 6858000"/>
              <a:gd name="connsiteX599" fmla="*/ 10440804 w 12192000"/>
              <a:gd name="connsiteY599" fmla="*/ 5504783 h 6858000"/>
              <a:gd name="connsiteX600" fmla="*/ 10440804 w 12192000"/>
              <a:gd name="connsiteY600" fmla="*/ 5553932 h 6858000"/>
              <a:gd name="connsiteX601" fmla="*/ 10407885 w 12192000"/>
              <a:gd name="connsiteY601" fmla="*/ 5553932 h 6858000"/>
              <a:gd name="connsiteX602" fmla="*/ 10407885 w 12192000"/>
              <a:gd name="connsiteY602" fmla="*/ 5573363 h 6858000"/>
              <a:gd name="connsiteX603" fmla="*/ 10440804 w 12192000"/>
              <a:gd name="connsiteY603" fmla="*/ 5573363 h 6858000"/>
              <a:gd name="connsiteX604" fmla="*/ 10430660 w 12192000"/>
              <a:gd name="connsiteY604" fmla="*/ 5633713 h 6858000"/>
              <a:gd name="connsiteX605" fmla="*/ 10406971 w 12192000"/>
              <a:gd name="connsiteY605" fmla="*/ 5679662 h 6858000"/>
              <a:gd name="connsiteX606" fmla="*/ 10419544 w 12192000"/>
              <a:gd name="connsiteY606" fmla="*/ 5694064 h 6858000"/>
              <a:gd name="connsiteX607" fmla="*/ 10446719 w 12192000"/>
              <a:gd name="connsiteY607" fmla="*/ 5641343 h 6858000"/>
              <a:gd name="connsiteX608" fmla="*/ 10457949 w 12192000"/>
              <a:gd name="connsiteY608" fmla="*/ 5572678 h 6858000"/>
              <a:gd name="connsiteX609" fmla="*/ 10476694 w 12192000"/>
              <a:gd name="connsiteY609" fmla="*/ 5572678 h 6858000"/>
              <a:gd name="connsiteX610" fmla="*/ 10476237 w 12192000"/>
              <a:gd name="connsiteY610" fmla="*/ 5625509 h 6858000"/>
              <a:gd name="connsiteX611" fmla="*/ 10475170 w 12192000"/>
              <a:gd name="connsiteY611" fmla="*/ 5651671 h 6858000"/>
              <a:gd name="connsiteX612" fmla="*/ 10473951 w 12192000"/>
              <a:gd name="connsiteY612" fmla="*/ 5661831 h 6858000"/>
              <a:gd name="connsiteX613" fmla="*/ 10470465 w 12192000"/>
              <a:gd name="connsiteY613" fmla="*/ 5668146 h 6858000"/>
              <a:gd name="connsiteX614" fmla="*/ 10463207 w 12192000"/>
              <a:gd name="connsiteY614" fmla="*/ 5669832 h 6858000"/>
              <a:gd name="connsiteX615" fmla="*/ 10454291 w 12192000"/>
              <a:gd name="connsiteY615" fmla="*/ 5669832 h 6858000"/>
              <a:gd name="connsiteX616" fmla="*/ 10455206 w 12192000"/>
              <a:gd name="connsiteY616" fmla="*/ 5690406 h 6858000"/>
              <a:gd name="connsiteX617" fmla="*/ 10465950 w 12192000"/>
              <a:gd name="connsiteY617" fmla="*/ 5690406 h 6858000"/>
              <a:gd name="connsiteX618" fmla="*/ 10486600 w 12192000"/>
              <a:gd name="connsiteY618" fmla="*/ 5678807 h 6858000"/>
              <a:gd name="connsiteX619" fmla="*/ 10494296 w 12192000"/>
              <a:gd name="connsiteY619" fmla="*/ 5650952 h 6858000"/>
              <a:gd name="connsiteX620" fmla="*/ 10495439 w 12192000"/>
              <a:gd name="connsiteY620" fmla="*/ 5617254 h 6858000"/>
              <a:gd name="connsiteX621" fmla="*/ 10495439 w 12192000"/>
              <a:gd name="connsiteY621" fmla="*/ 5553018 h 6858000"/>
              <a:gd name="connsiteX622" fmla="*/ 10458863 w 12192000"/>
              <a:gd name="connsiteY622" fmla="*/ 5553018 h 6858000"/>
              <a:gd name="connsiteX623" fmla="*/ 10458863 w 12192000"/>
              <a:gd name="connsiteY623" fmla="*/ 5504783 h 6858000"/>
              <a:gd name="connsiteX624" fmla="*/ 2627811 w 12192000"/>
              <a:gd name="connsiteY624" fmla="*/ 5472532 h 6858000"/>
              <a:gd name="connsiteX625" fmla="*/ 2624382 w 12192000"/>
              <a:gd name="connsiteY625" fmla="*/ 5493106 h 6858000"/>
              <a:gd name="connsiteX626" fmla="*/ 2651499 w 12192000"/>
              <a:gd name="connsiteY626" fmla="*/ 5500335 h 6858000"/>
              <a:gd name="connsiteX627" fmla="*/ 2682217 w 12192000"/>
              <a:gd name="connsiteY627" fmla="*/ 5514594 h 6858000"/>
              <a:gd name="connsiteX628" fmla="*/ 2688618 w 12192000"/>
              <a:gd name="connsiteY628" fmla="*/ 5494935 h 6858000"/>
              <a:gd name="connsiteX629" fmla="*/ 2658986 w 12192000"/>
              <a:gd name="connsiteY629" fmla="*/ 5481076 h 6858000"/>
              <a:gd name="connsiteX630" fmla="*/ 2627811 w 12192000"/>
              <a:gd name="connsiteY630" fmla="*/ 5472532 h 6858000"/>
              <a:gd name="connsiteX631" fmla="*/ 3828779 w 12192000"/>
              <a:gd name="connsiteY631" fmla="*/ 5449005 h 6858000"/>
              <a:gd name="connsiteX632" fmla="*/ 3828779 w 12192000"/>
              <a:gd name="connsiteY632" fmla="*/ 5465921 h 6858000"/>
              <a:gd name="connsiteX633" fmla="*/ 3854611 w 12192000"/>
              <a:gd name="connsiteY633" fmla="*/ 5465921 h 6858000"/>
              <a:gd name="connsiteX634" fmla="*/ 3854611 w 12192000"/>
              <a:gd name="connsiteY634" fmla="*/ 5536559 h 6858000"/>
              <a:gd name="connsiteX635" fmla="*/ 3823293 w 12192000"/>
              <a:gd name="connsiteY635" fmla="*/ 5536559 h 6858000"/>
              <a:gd name="connsiteX636" fmla="*/ 3823293 w 12192000"/>
              <a:gd name="connsiteY636" fmla="*/ 5553475 h 6858000"/>
              <a:gd name="connsiteX637" fmla="*/ 3901931 w 12192000"/>
              <a:gd name="connsiteY637" fmla="*/ 5553475 h 6858000"/>
              <a:gd name="connsiteX638" fmla="*/ 3901931 w 12192000"/>
              <a:gd name="connsiteY638" fmla="*/ 5536559 h 6858000"/>
              <a:gd name="connsiteX639" fmla="*/ 3869699 w 12192000"/>
              <a:gd name="connsiteY639" fmla="*/ 5536559 h 6858000"/>
              <a:gd name="connsiteX640" fmla="*/ 3869699 w 12192000"/>
              <a:gd name="connsiteY640" fmla="*/ 5465921 h 6858000"/>
              <a:gd name="connsiteX641" fmla="*/ 3893930 w 12192000"/>
              <a:gd name="connsiteY641" fmla="*/ 5465921 h 6858000"/>
              <a:gd name="connsiteX642" fmla="*/ 3893930 w 12192000"/>
              <a:gd name="connsiteY642" fmla="*/ 5449005 h 6858000"/>
              <a:gd name="connsiteX643" fmla="*/ 5009574 w 12192000"/>
              <a:gd name="connsiteY643" fmla="*/ 5447951 h 6858000"/>
              <a:gd name="connsiteX644" fmla="*/ 5032891 w 12192000"/>
              <a:gd name="connsiteY644" fmla="*/ 5447951 h 6858000"/>
              <a:gd name="connsiteX645" fmla="*/ 5059866 w 12192000"/>
              <a:gd name="connsiteY645" fmla="*/ 5469439 h 6858000"/>
              <a:gd name="connsiteX646" fmla="*/ 5053265 w 12192000"/>
              <a:gd name="connsiteY646" fmla="*/ 5485527 h 6858000"/>
              <a:gd name="connsiteX647" fmla="*/ 5031062 w 12192000"/>
              <a:gd name="connsiteY647" fmla="*/ 5490471 h 6858000"/>
              <a:gd name="connsiteX648" fmla="*/ 5009574 w 12192000"/>
              <a:gd name="connsiteY648" fmla="*/ 5490471 h 6858000"/>
              <a:gd name="connsiteX649" fmla="*/ 6733635 w 12192000"/>
              <a:gd name="connsiteY649" fmla="*/ 5439735 h 6858000"/>
              <a:gd name="connsiteX650" fmla="*/ 6753895 w 12192000"/>
              <a:gd name="connsiteY650" fmla="*/ 5447393 h 6858000"/>
              <a:gd name="connsiteX651" fmla="*/ 6761296 w 12192000"/>
              <a:gd name="connsiteY651" fmla="*/ 5468081 h 6858000"/>
              <a:gd name="connsiteX652" fmla="*/ 6754124 w 12192000"/>
              <a:gd name="connsiteY652" fmla="*/ 5489998 h 6858000"/>
              <a:gd name="connsiteX653" fmla="*/ 6734093 w 12192000"/>
              <a:gd name="connsiteY653" fmla="*/ 5498028 h 6858000"/>
              <a:gd name="connsiteX654" fmla="*/ 6713604 w 12192000"/>
              <a:gd name="connsiteY654" fmla="*/ 5489998 h 6858000"/>
              <a:gd name="connsiteX655" fmla="*/ 6705975 w 12192000"/>
              <a:gd name="connsiteY655" fmla="*/ 5468767 h 6858000"/>
              <a:gd name="connsiteX656" fmla="*/ 6713547 w 12192000"/>
              <a:gd name="connsiteY656" fmla="*/ 5447650 h 6858000"/>
              <a:gd name="connsiteX657" fmla="*/ 6733635 w 12192000"/>
              <a:gd name="connsiteY657" fmla="*/ 5439735 h 6858000"/>
              <a:gd name="connsiteX658" fmla="*/ 4990600 w 12192000"/>
              <a:gd name="connsiteY658" fmla="*/ 5431034 h 6858000"/>
              <a:gd name="connsiteX659" fmla="*/ 4990600 w 12192000"/>
              <a:gd name="connsiteY659" fmla="*/ 5563165 h 6858000"/>
              <a:gd name="connsiteX660" fmla="*/ 5009574 w 12192000"/>
              <a:gd name="connsiteY660" fmla="*/ 5563165 h 6858000"/>
              <a:gd name="connsiteX661" fmla="*/ 5009574 w 12192000"/>
              <a:gd name="connsiteY661" fmla="*/ 5507616 h 6858000"/>
              <a:gd name="connsiteX662" fmla="*/ 5038606 w 12192000"/>
              <a:gd name="connsiteY662" fmla="*/ 5507616 h 6858000"/>
              <a:gd name="connsiteX663" fmla="*/ 5069210 w 12192000"/>
              <a:gd name="connsiteY663" fmla="*/ 5497328 h 6858000"/>
              <a:gd name="connsiteX664" fmla="*/ 5080441 w 12192000"/>
              <a:gd name="connsiteY664" fmla="*/ 5469210 h 6858000"/>
              <a:gd name="connsiteX665" fmla="*/ 5068752 w 12192000"/>
              <a:gd name="connsiteY665" fmla="*/ 5441207 h 6858000"/>
              <a:gd name="connsiteX666" fmla="*/ 5036320 w 12192000"/>
              <a:gd name="connsiteY666" fmla="*/ 5431034 h 6858000"/>
              <a:gd name="connsiteX667" fmla="*/ 5890717 w 12192000"/>
              <a:gd name="connsiteY667" fmla="*/ 5397882 h 6858000"/>
              <a:gd name="connsiteX668" fmla="*/ 5875630 w 12192000"/>
              <a:gd name="connsiteY668" fmla="*/ 5401311 h 6858000"/>
              <a:gd name="connsiteX669" fmla="*/ 5880887 w 12192000"/>
              <a:gd name="connsiteY669" fmla="*/ 5443373 h 6858000"/>
              <a:gd name="connsiteX670" fmla="*/ 5849798 w 12192000"/>
              <a:gd name="connsiteY670" fmla="*/ 5449546 h 6858000"/>
              <a:gd name="connsiteX671" fmla="*/ 5851398 w 12192000"/>
              <a:gd name="connsiteY671" fmla="*/ 5469205 h 6858000"/>
              <a:gd name="connsiteX672" fmla="*/ 5882716 w 12192000"/>
              <a:gd name="connsiteY672" fmla="*/ 5462119 h 6858000"/>
              <a:gd name="connsiteX673" fmla="*/ 5887288 w 12192000"/>
              <a:gd name="connsiteY673" fmla="*/ 5503267 h 6858000"/>
              <a:gd name="connsiteX674" fmla="*/ 5841797 w 12192000"/>
              <a:gd name="connsiteY674" fmla="*/ 5512182 h 6858000"/>
              <a:gd name="connsiteX675" fmla="*/ 5843397 w 12192000"/>
              <a:gd name="connsiteY675" fmla="*/ 5531842 h 6858000"/>
              <a:gd name="connsiteX676" fmla="*/ 5888204 w 12192000"/>
              <a:gd name="connsiteY676" fmla="*/ 5522012 h 6858000"/>
              <a:gd name="connsiteX677" fmla="*/ 5896204 w 12192000"/>
              <a:gd name="connsiteY677" fmla="*/ 5594249 h 6858000"/>
              <a:gd name="connsiteX678" fmla="*/ 5914034 w 12192000"/>
              <a:gd name="connsiteY678" fmla="*/ 5589906 h 6858000"/>
              <a:gd name="connsiteX679" fmla="*/ 5905119 w 12192000"/>
              <a:gd name="connsiteY679" fmla="*/ 5518354 h 6858000"/>
              <a:gd name="connsiteX680" fmla="*/ 5946953 w 12192000"/>
              <a:gd name="connsiteY680" fmla="*/ 5509439 h 6858000"/>
              <a:gd name="connsiteX681" fmla="*/ 5945353 w 12192000"/>
              <a:gd name="connsiteY681" fmla="*/ 5490694 h 6858000"/>
              <a:gd name="connsiteX682" fmla="*/ 5903290 w 12192000"/>
              <a:gd name="connsiteY682" fmla="*/ 5500523 h 6858000"/>
              <a:gd name="connsiteX683" fmla="*/ 5898947 w 12192000"/>
              <a:gd name="connsiteY683" fmla="*/ 5457775 h 6858000"/>
              <a:gd name="connsiteX684" fmla="*/ 5930951 w 12192000"/>
              <a:gd name="connsiteY684" fmla="*/ 5450460 h 6858000"/>
              <a:gd name="connsiteX685" fmla="*/ 5929122 w 12192000"/>
              <a:gd name="connsiteY685" fmla="*/ 5430800 h 6858000"/>
              <a:gd name="connsiteX686" fmla="*/ 5896204 w 12192000"/>
              <a:gd name="connsiteY686" fmla="*/ 5439030 h 6858000"/>
              <a:gd name="connsiteX687" fmla="*/ 6743008 w 12192000"/>
              <a:gd name="connsiteY687" fmla="*/ 5369783 h 6858000"/>
              <a:gd name="connsiteX688" fmla="*/ 6699374 w 12192000"/>
              <a:gd name="connsiteY688" fmla="*/ 5421047 h 6858000"/>
              <a:gd name="connsiteX689" fmla="*/ 6685401 w 12192000"/>
              <a:gd name="connsiteY689" fmla="*/ 5465795 h 6858000"/>
              <a:gd name="connsiteX690" fmla="*/ 6698688 w 12192000"/>
              <a:gd name="connsiteY690" fmla="*/ 5502228 h 6858000"/>
              <a:gd name="connsiteX691" fmla="*/ 6734093 w 12192000"/>
              <a:gd name="connsiteY691" fmla="*/ 5515858 h 6858000"/>
              <a:gd name="connsiteX692" fmla="*/ 6768611 w 12192000"/>
              <a:gd name="connsiteY692" fmla="*/ 5502485 h 6858000"/>
              <a:gd name="connsiteX693" fmla="*/ 6781870 w 12192000"/>
              <a:gd name="connsiteY693" fmla="*/ 5467852 h 6858000"/>
              <a:gd name="connsiteX694" fmla="*/ 6769211 w 12192000"/>
              <a:gd name="connsiteY694" fmla="*/ 5435591 h 6858000"/>
              <a:gd name="connsiteX695" fmla="*/ 6737522 w 12192000"/>
              <a:gd name="connsiteY695" fmla="*/ 5422361 h 6858000"/>
              <a:gd name="connsiteX696" fmla="*/ 6728435 w 12192000"/>
              <a:gd name="connsiteY696" fmla="*/ 5423132 h 6858000"/>
              <a:gd name="connsiteX697" fmla="*/ 6719691 w 12192000"/>
              <a:gd name="connsiteY697" fmla="*/ 5425790 h 6858000"/>
              <a:gd name="connsiteX698" fmla="*/ 6743865 w 12192000"/>
              <a:gd name="connsiteY698" fmla="*/ 5394957 h 6858000"/>
              <a:gd name="connsiteX699" fmla="*/ 6769068 w 12192000"/>
              <a:gd name="connsiteY699" fmla="*/ 5369783 h 6858000"/>
              <a:gd name="connsiteX700" fmla="*/ 6977416 w 12192000"/>
              <a:gd name="connsiteY700" fmla="*/ 5368671 h 6858000"/>
              <a:gd name="connsiteX701" fmla="*/ 6938240 w 12192000"/>
              <a:gd name="connsiteY701" fmla="*/ 5386645 h 6858000"/>
              <a:gd name="connsiteX702" fmla="*/ 6923924 w 12192000"/>
              <a:gd name="connsiteY702" fmla="*/ 5436337 h 6858000"/>
              <a:gd name="connsiteX703" fmla="*/ 6937897 w 12192000"/>
              <a:gd name="connsiteY703" fmla="*/ 5487543 h 6858000"/>
              <a:gd name="connsiteX704" fmla="*/ 6976730 w 12192000"/>
              <a:gd name="connsiteY704" fmla="*/ 5505831 h 6858000"/>
              <a:gd name="connsiteX705" fmla="*/ 6993104 w 12192000"/>
              <a:gd name="connsiteY705" fmla="*/ 5503974 h 6858000"/>
              <a:gd name="connsiteX706" fmla="*/ 7014449 w 12192000"/>
              <a:gd name="connsiteY706" fmla="*/ 5497830 h 6858000"/>
              <a:gd name="connsiteX707" fmla="*/ 7014449 w 12192000"/>
              <a:gd name="connsiteY707" fmla="*/ 5432451 h 6858000"/>
              <a:gd name="connsiteX708" fmla="*/ 6966672 w 12192000"/>
              <a:gd name="connsiteY708" fmla="*/ 5432451 h 6858000"/>
              <a:gd name="connsiteX709" fmla="*/ 6966672 w 12192000"/>
              <a:gd name="connsiteY709" fmla="*/ 5449824 h 6858000"/>
              <a:gd name="connsiteX710" fmla="*/ 6995476 w 12192000"/>
              <a:gd name="connsiteY710" fmla="*/ 5449824 h 6858000"/>
              <a:gd name="connsiteX711" fmla="*/ 6995476 w 12192000"/>
              <a:gd name="connsiteY711" fmla="*/ 5483886 h 6858000"/>
              <a:gd name="connsiteX712" fmla="*/ 6985446 w 12192000"/>
              <a:gd name="connsiteY712" fmla="*/ 5487172 h 6858000"/>
              <a:gd name="connsiteX713" fmla="*/ 6976959 w 12192000"/>
              <a:gd name="connsiteY713" fmla="*/ 5488229 h 6858000"/>
              <a:gd name="connsiteX714" fmla="*/ 6952756 w 12192000"/>
              <a:gd name="connsiteY714" fmla="*/ 5475113 h 6858000"/>
              <a:gd name="connsiteX715" fmla="*/ 6944498 w 12192000"/>
              <a:gd name="connsiteY715" fmla="*/ 5436108 h 6858000"/>
              <a:gd name="connsiteX716" fmla="*/ 6952956 w 12192000"/>
              <a:gd name="connsiteY716" fmla="*/ 5398132 h 6858000"/>
              <a:gd name="connsiteX717" fmla="*/ 6977873 w 12192000"/>
              <a:gd name="connsiteY717" fmla="*/ 5385359 h 6858000"/>
              <a:gd name="connsiteX718" fmla="*/ 6987417 w 12192000"/>
              <a:gd name="connsiteY718" fmla="*/ 5388131 h 6858000"/>
              <a:gd name="connsiteX719" fmla="*/ 6994561 w 12192000"/>
              <a:gd name="connsiteY719" fmla="*/ 5395874 h 6858000"/>
              <a:gd name="connsiteX720" fmla="*/ 7014449 w 12192000"/>
              <a:gd name="connsiteY720" fmla="*/ 5395874 h 6858000"/>
              <a:gd name="connsiteX721" fmla="*/ 7002105 w 12192000"/>
              <a:gd name="connsiteY721" fmla="*/ 5375844 h 6858000"/>
              <a:gd name="connsiteX722" fmla="*/ 6977416 w 12192000"/>
              <a:gd name="connsiteY722" fmla="*/ 5368671 h 6858000"/>
              <a:gd name="connsiteX723" fmla="*/ 10412457 w 12192000"/>
              <a:gd name="connsiteY723" fmla="*/ 5357031 h 6858000"/>
              <a:gd name="connsiteX724" fmla="*/ 10406971 w 12192000"/>
              <a:gd name="connsiteY724" fmla="*/ 5377605 h 6858000"/>
              <a:gd name="connsiteX725" fmla="*/ 10439661 w 12192000"/>
              <a:gd name="connsiteY725" fmla="*/ 5391150 h 6858000"/>
              <a:gd name="connsiteX726" fmla="*/ 10475780 w 12192000"/>
              <a:gd name="connsiteY726" fmla="*/ 5413267 h 6858000"/>
              <a:gd name="connsiteX727" fmla="*/ 10482866 w 12192000"/>
              <a:gd name="connsiteY727" fmla="*/ 5392693 h 6858000"/>
              <a:gd name="connsiteX728" fmla="*/ 10448519 w 12192000"/>
              <a:gd name="connsiteY728" fmla="*/ 5371433 h 6858000"/>
              <a:gd name="connsiteX729" fmla="*/ 10412457 w 12192000"/>
              <a:gd name="connsiteY729" fmla="*/ 5357031 h 6858000"/>
              <a:gd name="connsiteX730" fmla="*/ 10802748 w 12192000"/>
              <a:gd name="connsiteY730" fmla="*/ 5342617 h 6858000"/>
              <a:gd name="connsiteX731" fmla="*/ 10802748 w 12192000"/>
              <a:gd name="connsiteY731" fmla="*/ 5359534 h 6858000"/>
              <a:gd name="connsiteX732" fmla="*/ 10850983 w 12192000"/>
              <a:gd name="connsiteY732" fmla="*/ 5359534 h 6858000"/>
              <a:gd name="connsiteX733" fmla="*/ 10850983 w 12192000"/>
              <a:gd name="connsiteY733" fmla="*/ 5395424 h 6858000"/>
              <a:gd name="connsiteX734" fmla="*/ 10805491 w 12192000"/>
              <a:gd name="connsiteY734" fmla="*/ 5395424 h 6858000"/>
              <a:gd name="connsiteX735" fmla="*/ 10805491 w 12192000"/>
              <a:gd name="connsiteY735" fmla="*/ 5412340 h 6858000"/>
              <a:gd name="connsiteX736" fmla="*/ 10850983 w 12192000"/>
              <a:gd name="connsiteY736" fmla="*/ 5412340 h 6858000"/>
              <a:gd name="connsiteX737" fmla="*/ 10850983 w 12192000"/>
              <a:gd name="connsiteY737" fmla="*/ 5449831 h 6858000"/>
              <a:gd name="connsiteX738" fmla="*/ 10802748 w 12192000"/>
              <a:gd name="connsiteY738" fmla="*/ 5449831 h 6858000"/>
              <a:gd name="connsiteX739" fmla="*/ 10802748 w 12192000"/>
              <a:gd name="connsiteY739" fmla="*/ 5466747 h 6858000"/>
              <a:gd name="connsiteX740" fmla="*/ 10850983 w 12192000"/>
              <a:gd name="connsiteY740" fmla="*/ 5466747 h 6858000"/>
              <a:gd name="connsiteX741" fmla="*/ 10850983 w 12192000"/>
              <a:gd name="connsiteY741" fmla="*/ 5475662 h 6858000"/>
              <a:gd name="connsiteX742" fmla="*/ 10866299 w 12192000"/>
              <a:gd name="connsiteY742" fmla="*/ 5475662 h 6858000"/>
              <a:gd name="connsiteX743" fmla="*/ 10866299 w 12192000"/>
              <a:gd name="connsiteY743" fmla="*/ 5342617 h 6858000"/>
              <a:gd name="connsiteX744" fmla="*/ 8355588 w 12192000"/>
              <a:gd name="connsiteY744" fmla="*/ 5319938 h 6858000"/>
              <a:gd name="connsiteX745" fmla="*/ 8355588 w 12192000"/>
              <a:gd name="connsiteY745" fmla="*/ 5336855 h 6858000"/>
              <a:gd name="connsiteX746" fmla="*/ 8403823 w 12192000"/>
              <a:gd name="connsiteY746" fmla="*/ 5336855 h 6858000"/>
              <a:gd name="connsiteX747" fmla="*/ 8403823 w 12192000"/>
              <a:gd name="connsiteY747" fmla="*/ 5372745 h 6858000"/>
              <a:gd name="connsiteX748" fmla="*/ 8358331 w 12192000"/>
              <a:gd name="connsiteY748" fmla="*/ 5372745 h 6858000"/>
              <a:gd name="connsiteX749" fmla="*/ 8358331 w 12192000"/>
              <a:gd name="connsiteY749" fmla="*/ 5389661 h 6858000"/>
              <a:gd name="connsiteX750" fmla="*/ 8403823 w 12192000"/>
              <a:gd name="connsiteY750" fmla="*/ 5389661 h 6858000"/>
              <a:gd name="connsiteX751" fmla="*/ 8403823 w 12192000"/>
              <a:gd name="connsiteY751" fmla="*/ 5427152 h 6858000"/>
              <a:gd name="connsiteX752" fmla="*/ 8355588 w 12192000"/>
              <a:gd name="connsiteY752" fmla="*/ 5427152 h 6858000"/>
              <a:gd name="connsiteX753" fmla="*/ 8355588 w 12192000"/>
              <a:gd name="connsiteY753" fmla="*/ 5444068 h 6858000"/>
              <a:gd name="connsiteX754" fmla="*/ 8403823 w 12192000"/>
              <a:gd name="connsiteY754" fmla="*/ 5444068 h 6858000"/>
              <a:gd name="connsiteX755" fmla="*/ 8403823 w 12192000"/>
              <a:gd name="connsiteY755" fmla="*/ 5452983 h 6858000"/>
              <a:gd name="connsiteX756" fmla="*/ 8419139 w 12192000"/>
              <a:gd name="connsiteY756" fmla="*/ 5452983 h 6858000"/>
              <a:gd name="connsiteX757" fmla="*/ 8419139 w 12192000"/>
              <a:gd name="connsiteY757" fmla="*/ 5319938 h 6858000"/>
              <a:gd name="connsiteX758" fmla="*/ 1095788 w 12192000"/>
              <a:gd name="connsiteY758" fmla="*/ 5304011 h 6858000"/>
              <a:gd name="connsiteX759" fmla="*/ 1095788 w 12192000"/>
              <a:gd name="connsiteY759" fmla="*/ 5437285 h 6858000"/>
              <a:gd name="connsiteX760" fmla="*/ 1113848 w 12192000"/>
              <a:gd name="connsiteY760" fmla="*/ 5437285 h 6858000"/>
              <a:gd name="connsiteX761" fmla="*/ 1113848 w 12192000"/>
              <a:gd name="connsiteY761" fmla="*/ 5322528 h 6858000"/>
              <a:gd name="connsiteX762" fmla="*/ 1134650 w 12192000"/>
              <a:gd name="connsiteY762" fmla="*/ 5393851 h 6858000"/>
              <a:gd name="connsiteX763" fmla="*/ 1150195 w 12192000"/>
              <a:gd name="connsiteY763" fmla="*/ 5393851 h 6858000"/>
              <a:gd name="connsiteX764" fmla="*/ 1170998 w 12192000"/>
              <a:gd name="connsiteY764" fmla="*/ 5322985 h 6858000"/>
              <a:gd name="connsiteX765" fmla="*/ 1170998 w 12192000"/>
              <a:gd name="connsiteY765" fmla="*/ 5437285 h 6858000"/>
              <a:gd name="connsiteX766" fmla="*/ 1189971 w 12192000"/>
              <a:gd name="connsiteY766" fmla="*/ 5437285 h 6858000"/>
              <a:gd name="connsiteX767" fmla="*/ 1189971 w 12192000"/>
              <a:gd name="connsiteY767" fmla="*/ 5304011 h 6858000"/>
              <a:gd name="connsiteX768" fmla="*/ 1159110 w 12192000"/>
              <a:gd name="connsiteY768" fmla="*/ 5304011 h 6858000"/>
              <a:gd name="connsiteX769" fmla="*/ 1142880 w 12192000"/>
              <a:gd name="connsiteY769" fmla="*/ 5362762 h 6858000"/>
              <a:gd name="connsiteX770" fmla="*/ 1126649 w 12192000"/>
              <a:gd name="connsiteY770" fmla="*/ 5304011 h 6858000"/>
              <a:gd name="connsiteX771" fmla="*/ 10415886 w 12192000"/>
              <a:gd name="connsiteY771" fmla="*/ 5298967 h 6858000"/>
              <a:gd name="connsiteX772" fmla="*/ 10412457 w 12192000"/>
              <a:gd name="connsiteY772" fmla="*/ 5319541 h 6858000"/>
              <a:gd name="connsiteX773" fmla="*/ 10440918 w 12192000"/>
              <a:gd name="connsiteY773" fmla="*/ 5328885 h 6858000"/>
              <a:gd name="connsiteX774" fmla="*/ 10472122 w 12192000"/>
              <a:gd name="connsiteY774" fmla="*/ 5346287 h 6858000"/>
              <a:gd name="connsiteX775" fmla="*/ 10477608 w 12192000"/>
              <a:gd name="connsiteY775" fmla="*/ 5325713 h 6858000"/>
              <a:gd name="connsiteX776" fmla="*/ 10450776 w 12192000"/>
              <a:gd name="connsiteY776" fmla="*/ 5310197 h 6858000"/>
              <a:gd name="connsiteX777" fmla="*/ 10415886 w 12192000"/>
              <a:gd name="connsiteY777" fmla="*/ 5298967 h 6858000"/>
              <a:gd name="connsiteX778" fmla="*/ 10415886 w 12192000"/>
              <a:gd name="connsiteY778" fmla="*/ 5241817 h 6858000"/>
              <a:gd name="connsiteX779" fmla="*/ 10412457 w 12192000"/>
              <a:gd name="connsiteY779" fmla="*/ 5262391 h 6858000"/>
              <a:gd name="connsiteX780" fmla="*/ 10439575 w 12192000"/>
              <a:gd name="connsiteY780" fmla="*/ 5269620 h 6858000"/>
              <a:gd name="connsiteX781" fmla="*/ 10470293 w 12192000"/>
              <a:gd name="connsiteY781" fmla="*/ 5283879 h 6858000"/>
              <a:gd name="connsiteX782" fmla="*/ 10476694 w 12192000"/>
              <a:gd name="connsiteY782" fmla="*/ 5264220 h 6858000"/>
              <a:gd name="connsiteX783" fmla="*/ 10447062 w 12192000"/>
              <a:gd name="connsiteY783" fmla="*/ 5250361 h 6858000"/>
              <a:gd name="connsiteX784" fmla="*/ 10415886 w 12192000"/>
              <a:gd name="connsiteY784" fmla="*/ 5241817 h 6858000"/>
              <a:gd name="connsiteX785" fmla="*/ 2908430 w 12192000"/>
              <a:gd name="connsiteY785" fmla="*/ 5236318 h 6858000"/>
              <a:gd name="connsiteX786" fmla="*/ 2910386 w 12192000"/>
              <a:gd name="connsiteY786" fmla="*/ 5284079 h 6858000"/>
              <a:gd name="connsiteX787" fmla="*/ 2914475 w 12192000"/>
              <a:gd name="connsiteY787" fmla="*/ 5327013 h 6858000"/>
              <a:gd name="connsiteX788" fmla="*/ 2922831 w 12192000"/>
              <a:gd name="connsiteY788" fmla="*/ 5369592 h 6858000"/>
              <a:gd name="connsiteX789" fmla="*/ 2943177 w 12192000"/>
              <a:gd name="connsiteY789" fmla="*/ 5369592 h 6858000"/>
              <a:gd name="connsiteX790" fmla="*/ 2956207 w 12192000"/>
              <a:gd name="connsiteY790" fmla="*/ 5321129 h 6858000"/>
              <a:gd name="connsiteX791" fmla="*/ 2969695 w 12192000"/>
              <a:gd name="connsiteY791" fmla="*/ 5369592 h 6858000"/>
              <a:gd name="connsiteX792" fmla="*/ 2989583 w 12192000"/>
              <a:gd name="connsiteY792" fmla="*/ 5369592 h 6858000"/>
              <a:gd name="connsiteX793" fmla="*/ 2997449 w 12192000"/>
              <a:gd name="connsiteY793" fmla="*/ 5326658 h 6858000"/>
              <a:gd name="connsiteX794" fmla="*/ 3001301 w 12192000"/>
              <a:gd name="connsiteY794" fmla="*/ 5283672 h 6858000"/>
              <a:gd name="connsiteX795" fmla="*/ 3003071 w 12192000"/>
              <a:gd name="connsiteY795" fmla="*/ 5236318 h 6858000"/>
              <a:gd name="connsiteX796" fmla="*/ 2985011 w 12192000"/>
              <a:gd name="connsiteY796" fmla="*/ 5236318 h 6858000"/>
              <a:gd name="connsiteX797" fmla="*/ 2983707 w 12192000"/>
              <a:gd name="connsiteY797" fmla="*/ 5274562 h 6858000"/>
              <a:gd name="connsiteX798" fmla="*/ 2981895 w 12192000"/>
              <a:gd name="connsiteY798" fmla="*/ 5306050 h 6858000"/>
              <a:gd name="connsiteX799" fmla="*/ 2978611 w 12192000"/>
              <a:gd name="connsiteY799" fmla="*/ 5338960 h 6858000"/>
              <a:gd name="connsiteX800" fmla="*/ 2965123 w 12192000"/>
              <a:gd name="connsiteY800" fmla="*/ 5288211 h 6858000"/>
              <a:gd name="connsiteX801" fmla="*/ 2947979 w 12192000"/>
              <a:gd name="connsiteY801" fmla="*/ 5288211 h 6858000"/>
              <a:gd name="connsiteX802" fmla="*/ 2935176 w 12192000"/>
              <a:gd name="connsiteY802" fmla="*/ 5338960 h 6858000"/>
              <a:gd name="connsiteX803" fmla="*/ 2930004 w 12192000"/>
              <a:gd name="connsiteY803" fmla="*/ 5291411 h 6858000"/>
              <a:gd name="connsiteX804" fmla="*/ 2928090 w 12192000"/>
              <a:gd name="connsiteY804" fmla="*/ 5236318 h 6858000"/>
              <a:gd name="connsiteX805" fmla="*/ 2704620 w 12192000"/>
              <a:gd name="connsiteY805" fmla="*/ 5200879 h 6858000"/>
              <a:gd name="connsiteX806" fmla="*/ 2618895 w 12192000"/>
              <a:gd name="connsiteY806" fmla="*/ 5205222 h 6858000"/>
              <a:gd name="connsiteX807" fmla="*/ 2619810 w 12192000"/>
              <a:gd name="connsiteY807" fmla="*/ 5224882 h 6858000"/>
              <a:gd name="connsiteX808" fmla="*/ 2696619 w 12192000"/>
              <a:gd name="connsiteY808" fmla="*/ 5222367 h 6858000"/>
              <a:gd name="connsiteX809" fmla="*/ 2688990 w 12192000"/>
              <a:gd name="connsiteY809" fmla="*/ 5242341 h 6858000"/>
              <a:gd name="connsiteX810" fmla="*/ 2676045 w 12192000"/>
              <a:gd name="connsiteY810" fmla="*/ 5264201 h 6858000"/>
              <a:gd name="connsiteX811" fmla="*/ 2676045 w 12192000"/>
              <a:gd name="connsiteY811" fmla="*/ 5237455 h 6858000"/>
              <a:gd name="connsiteX812" fmla="*/ 2658214 w 12192000"/>
              <a:gd name="connsiteY812" fmla="*/ 5237455 h 6858000"/>
              <a:gd name="connsiteX813" fmla="*/ 2658214 w 12192000"/>
              <a:gd name="connsiteY813" fmla="*/ 5277688 h 6858000"/>
              <a:gd name="connsiteX814" fmla="*/ 2651899 w 12192000"/>
              <a:gd name="connsiteY814" fmla="*/ 5326237 h 6858000"/>
              <a:gd name="connsiteX815" fmla="*/ 2632383 w 12192000"/>
              <a:gd name="connsiteY815" fmla="*/ 5361585 h 6858000"/>
              <a:gd name="connsiteX816" fmla="*/ 2644956 w 12192000"/>
              <a:gd name="connsiteY816" fmla="*/ 5376672 h 6858000"/>
              <a:gd name="connsiteX817" fmla="*/ 2668473 w 12192000"/>
              <a:gd name="connsiteY817" fmla="*/ 5334238 h 6858000"/>
              <a:gd name="connsiteX818" fmla="*/ 2676045 w 12192000"/>
              <a:gd name="connsiteY818" fmla="*/ 5275860 h 6858000"/>
              <a:gd name="connsiteX819" fmla="*/ 2684046 w 12192000"/>
              <a:gd name="connsiteY819" fmla="*/ 5284775 h 6858000"/>
              <a:gd name="connsiteX820" fmla="*/ 2701077 w 12192000"/>
              <a:gd name="connsiteY820" fmla="*/ 5257286 h 6858000"/>
              <a:gd name="connsiteX821" fmla="*/ 2718107 w 12192000"/>
              <a:gd name="connsiteY821" fmla="*/ 5217795 h 6858000"/>
              <a:gd name="connsiteX822" fmla="*/ 5847283 w 12192000"/>
              <a:gd name="connsiteY822" fmla="*/ 5187722 h 6858000"/>
              <a:gd name="connsiteX823" fmla="*/ 5847283 w 12192000"/>
              <a:gd name="connsiteY823" fmla="*/ 5204639 h 6858000"/>
              <a:gd name="connsiteX824" fmla="*/ 5873115 w 12192000"/>
              <a:gd name="connsiteY824" fmla="*/ 5204639 h 6858000"/>
              <a:gd name="connsiteX825" fmla="*/ 5873115 w 12192000"/>
              <a:gd name="connsiteY825" fmla="*/ 5275276 h 6858000"/>
              <a:gd name="connsiteX826" fmla="*/ 5841797 w 12192000"/>
              <a:gd name="connsiteY826" fmla="*/ 5275276 h 6858000"/>
              <a:gd name="connsiteX827" fmla="*/ 5841797 w 12192000"/>
              <a:gd name="connsiteY827" fmla="*/ 5292193 h 6858000"/>
              <a:gd name="connsiteX828" fmla="*/ 5920435 w 12192000"/>
              <a:gd name="connsiteY828" fmla="*/ 5292193 h 6858000"/>
              <a:gd name="connsiteX829" fmla="*/ 5920435 w 12192000"/>
              <a:gd name="connsiteY829" fmla="*/ 5275276 h 6858000"/>
              <a:gd name="connsiteX830" fmla="*/ 5888204 w 12192000"/>
              <a:gd name="connsiteY830" fmla="*/ 5275276 h 6858000"/>
              <a:gd name="connsiteX831" fmla="*/ 5888204 w 12192000"/>
              <a:gd name="connsiteY831" fmla="*/ 5204639 h 6858000"/>
              <a:gd name="connsiteX832" fmla="*/ 5912434 w 12192000"/>
              <a:gd name="connsiteY832" fmla="*/ 5204639 h 6858000"/>
              <a:gd name="connsiteX833" fmla="*/ 5912434 w 12192000"/>
              <a:gd name="connsiteY833" fmla="*/ 5187722 h 6858000"/>
              <a:gd name="connsiteX834" fmla="*/ 4990600 w 12192000"/>
              <a:gd name="connsiteY834" fmla="*/ 5153667 h 6858000"/>
              <a:gd name="connsiteX835" fmla="*/ 4990600 w 12192000"/>
              <a:gd name="connsiteY835" fmla="*/ 5286940 h 6858000"/>
              <a:gd name="connsiteX836" fmla="*/ 5009574 w 12192000"/>
              <a:gd name="connsiteY836" fmla="*/ 5286940 h 6858000"/>
              <a:gd name="connsiteX837" fmla="*/ 5009574 w 12192000"/>
              <a:gd name="connsiteY837" fmla="*/ 5225675 h 6858000"/>
              <a:gd name="connsiteX838" fmla="*/ 5066952 w 12192000"/>
              <a:gd name="connsiteY838" fmla="*/ 5286940 h 6858000"/>
              <a:gd name="connsiteX839" fmla="*/ 5093698 w 12192000"/>
              <a:gd name="connsiteY839" fmla="*/ 5286940 h 6858000"/>
              <a:gd name="connsiteX840" fmla="*/ 5025347 w 12192000"/>
              <a:gd name="connsiteY840" fmla="*/ 5216760 h 6858000"/>
              <a:gd name="connsiteX841" fmla="*/ 5089126 w 12192000"/>
              <a:gd name="connsiteY841" fmla="*/ 5153667 h 6858000"/>
              <a:gd name="connsiteX842" fmla="*/ 5063523 w 12192000"/>
              <a:gd name="connsiteY842" fmla="*/ 5153667 h 6858000"/>
              <a:gd name="connsiteX843" fmla="*/ 5009574 w 12192000"/>
              <a:gd name="connsiteY843" fmla="*/ 5208988 h 6858000"/>
              <a:gd name="connsiteX844" fmla="*/ 5009574 w 12192000"/>
              <a:gd name="connsiteY844" fmla="*/ 5153667 h 6858000"/>
              <a:gd name="connsiteX845" fmla="*/ 3857125 w 12192000"/>
              <a:gd name="connsiteY845" fmla="*/ 5108543 h 6858000"/>
              <a:gd name="connsiteX846" fmla="*/ 3857125 w 12192000"/>
              <a:gd name="connsiteY846" fmla="*/ 5157692 h 6858000"/>
              <a:gd name="connsiteX847" fmla="*/ 3824208 w 12192000"/>
              <a:gd name="connsiteY847" fmla="*/ 5157692 h 6858000"/>
              <a:gd name="connsiteX848" fmla="*/ 3824208 w 12192000"/>
              <a:gd name="connsiteY848" fmla="*/ 5177123 h 6858000"/>
              <a:gd name="connsiteX849" fmla="*/ 3857125 w 12192000"/>
              <a:gd name="connsiteY849" fmla="*/ 5177123 h 6858000"/>
              <a:gd name="connsiteX850" fmla="*/ 3846982 w 12192000"/>
              <a:gd name="connsiteY850" fmla="*/ 5237473 h 6858000"/>
              <a:gd name="connsiteX851" fmla="*/ 3823293 w 12192000"/>
              <a:gd name="connsiteY851" fmla="*/ 5283422 h 6858000"/>
              <a:gd name="connsiteX852" fmla="*/ 3835866 w 12192000"/>
              <a:gd name="connsiteY852" fmla="*/ 5297824 h 6858000"/>
              <a:gd name="connsiteX853" fmla="*/ 3863041 w 12192000"/>
              <a:gd name="connsiteY853" fmla="*/ 5245103 h 6858000"/>
              <a:gd name="connsiteX854" fmla="*/ 3874271 w 12192000"/>
              <a:gd name="connsiteY854" fmla="*/ 5176438 h 6858000"/>
              <a:gd name="connsiteX855" fmla="*/ 3893016 w 12192000"/>
              <a:gd name="connsiteY855" fmla="*/ 5176438 h 6858000"/>
              <a:gd name="connsiteX856" fmla="*/ 3892559 w 12192000"/>
              <a:gd name="connsiteY856" fmla="*/ 5229269 h 6858000"/>
              <a:gd name="connsiteX857" fmla="*/ 3891492 w 12192000"/>
              <a:gd name="connsiteY857" fmla="*/ 5255431 h 6858000"/>
              <a:gd name="connsiteX858" fmla="*/ 3890273 w 12192000"/>
              <a:gd name="connsiteY858" fmla="*/ 5265591 h 6858000"/>
              <a:gd name="connsiteX859" fmla="*/ 3886787 w 12192000"/>
              <a:gd name="connsiteY859" fmla="*/ 5271906 h 6858000"/>
              <a:gd name="connsiteX860" fmla="*/ 3879528 w 12192000"/>
              <a:gd name="connsiteY860" fmla="*/ 5273592 h 6858000"/>
              <a:gd name="connsiteX861" fmla="*/ 3870613 w 12192000"/>
              <a:gd name="connsiteY861" fmla="*/ 5273592 h 6858000"/>
              <a:gd name="connsiteX862" fmla="*/ 3871527 w 12192000"/>
              <a:gd name="connsiteY862" fmla="*/ 5294166 h 6858000"/>
              <a:gd name="connsiteX863" fmla="*/ 3882271 w 12192000"/>
              <a:gd name="connsiteY863" fmla="*/ 5294166 h 6858000"/>
              <a:gd name="connsiteX864" fmla="*/ 3902922 w 12192000"/>
              <a:gd name="connsiteY864" fmla="*/ 5282567 h 6858000"/>
              <a:gd name="connsiteX865" fmla="*/ 3910619 w 12192000"/>
              <a:gd name="connsiteY865" fmla="*/ 5254712 h 6858000"/>
              <a:gd name="connsiteX866" fmla="*/ 3911761 w 12192000"/>
              <a:gd name="connsiteY866" fmla="*/ 5221014 h 6858000"/>
              <a:gd name="connsiteX867" fmla="*/ 3911761 w 12192000"/>
              <a:gd name="connsiteY867" fmla="*/ 5156778 h 6858000"/>
              <a:gd name="connsiteX868" fmla="*/ 3875186 w 12192000"/>
              <a:gd name="connsiteY868" fmla="*/ 5156778 h 6858000"/>
              <a:gd name="connsiteX869" fmla="*/ 3875186 w 12192000"/>
              <a:gd name="connsiteY869" fmla="*/ 5108543 h 6858000"/>
              <a:gd name="connsiteX870" fmla="*/ 11606511 w 12192000"/>
              <a:gd name="connsiteY870" fmla="*/ 5098662 h 6858000"/>
              <a:gd name="connsiteX871" fmla="*/ 11572678 w 12192000"/>
              <a:gd name="connsiteY871" fmla="*/ 5126551 h 6858000"/>
              <a:gd name="connsiteX872" fmla="*/ 11572678 w 12192000"/>
              <a:gd name="connsiteY872" fmla="*/ 5151926 h 6858000"/>
              <a:gd name="connsiteX873" fmla="*/ 11607425 w 12192000"/>
              <a:gd name="connsiteY873" fmla="*/ 5121522 h 6858000"/>
              <a:gd name="connsiteX874" fmla="*/ 11607425 w 12192000"/>
              <a:gd name="connsiteY874" fmla="*/ 5241994 h 6858000"/>
              <a:gd name="connsiteX875" fmla="*/ 11628228 w 12192000"/>
              <a:gd name="connsiteY875" fmla="*/ 5241994 h 6858000"/>
              <a:gd name="connsiteX876" fmla="*/ 11628228 w 12192000"/>
              <a:gd name="connsiteY876" fmla="*/ 5098662 h 6858000"/>
              <a:gd name="connsiteX877" fmla="*/ 8123464 w 12192000"/>
              <a:gd name="connsiteY877" fmla="*/ 5098662 h 6858000"/>
              <a:gd name="connsiteX878" fmla="*/ 8089631 w 12192000"/>
              <a:gd name="connsiteY878" fmla="*/ 5126551 h 6858000"/>
              <a:gd name="connsiteX879" fmla="*/ 8089631 w 12192000"/>
              <a:gd name="connsiteY879" fmla="*/ 5151926 h 6858000"/>
              <a:gd name="connsiteX880" fmla="*/ 8124378 w 12192000"/>
              <a:gd name="connsiteY880" fmla="*/ 5121522 h 6858000"/>
              <a:gd name="connsiteX881" fmla="*/ 8124378 w 12192000"/>
              <a:gd name="connsiteY881" fmla="*/ 5241994 h 6858000"/>
              <a:gd name="connsiteX882" fmla="*/ 8145181 w 12192000"/>
              <a:gd name="connsiteY882" fmla="*/ 5241994 h 6858000"/>
              <a:gd name="connsiteX883" fmla="*/ 8145181 w 12192000"/>
              <a:gd name="connsiteY883" fmla="*/ 5098662 h 6858000"/>
              <a:gd name="connsiteX884" fmla="*/ 6731807 w 12192000"/>
              <a:gd name="connsiteY884" fmla="*/ 5092415 h 6858000"/>
              <a:gd name="connsiteX885" fmla="*/ 6697888 w 12192000"/>
              <a:gd name="connsiteY885" fmla="*/ 5103074 h 6858000"/>
              <a:gd name="connsiteX886" fmla="*/ 6685401 w 12192000"/>
              <a:gd name="connsiteY886" fmla="*/ 5131734 h 6858000"/>
              <a:gd name="connsiteX887" fmla="*/ 6691887 w 12192000"/>
              <a:gd name="connsiteY887" fmla="*/ 5152908 h 6858000"/>
              <a:gd name="connsiteX888" fmla="*/ 6713290 w 12192000"/>
              <a:gd name="connsiteY888" fmla="*/ 5172196 h 6858000"/>
              <a:gd name="connsiteX889" fmla="*/ 6726549 w 12192000"/>
              <a:gd name="connsiteY889" fmla="*/ 5180883 h 6858000"/>
              <a:gd name="connsiteX890" fmla="*/ 6745894 w 12192000"/>
              <a:gd name="connsiteY890" fmla="*/ 5197799 h 6858000"/>
              <a:gd name="connsiteX891" fmla="*/ 6751009 w 12192000"/>
              <a:gd name="connsiteY891" fmla="*/ 5215402 h 6858000"/>
              <a:gd name="connsiteX892" fmla="*/ 6751009 w 12192000"/>
              <a:gd name="connsiteY892" fmla="*/ 5219516 h 6858000"/>
              <a:gd name="connsiteX893" fmla="*/ 6687687 w 12192000"/>
              <a:gd name="connsiteY893" fmla="*/ 5219516 h 6858000"/>
              <a:gd name="connsiteX894" fmla="*/ 6687687 w 12192000"/>
              <a:gd name="connsiteY894" fmla="*/ 5236890 h 6858000"/>
              <a:gd name="connsiteX895" fmla="*/ 6772497 w 12192000"/>
              <a:gd name="connsiteY895" fmla="*/ 5236890 h 6858000"/>
              <a:gd name="connsiteX896" fmla="*/ 6772697 w 12192000"/>
              <a:gd name="connsiteY896" fmla="*/ 5233604 h 6858000"/>
              <a:gd name="connsiteX897" fmla="*/ 6772726 w 12192000"/>
              <a:gd name="connsiteY897" fmla="*/ 5228432 h 6858000"/>
              <a:gd name="connsiteX898" fmla="*/ 6766097 w 12192000"/>
              <a:gd name="connsiteY898" fmla="*/ 5192999 h 6858000"/>
              <a:gd name="connsiteX899" fmla="*/ 6743465 w 12192000"/>
              <a:gd name="connsiteY899" fmla="*/ 5168767 h 6858000"/>
              <a:gd name="connsiteX900" fmla="*/ 6727235 w 12192000"/>
              <a:gd name="connsiteY900" fmla="*/ 5157795 h 6858000"/>
              <a:gd name="connsiteX901" fmla="*/ 6711118 w 12192000"/>
              <a:gd name="connsiteY901" fmla="*/ 5143450 h 6858000"/>
              <a:gd name="connsiteX902" fmla="*/ 6706661 w 12192000"/>
              <a:gd name="connsiteY902" fmla="*/ 5129448 h 6858000"/>
              <a:gd name="connsiteX903" fmla="*/ 6713547 w 12192000"/>
              <a:gd name="connsiteY903" fmla="*/ 5114789 h 6858000"/>
              <a:gd name="connsiteX904" fmla="*/ 6730892 w 12192000"/>
              <a:gd name="connsiteY904" fmla="*/ 5108874 h 6858000"/>
              <a:gd name="connsiteX905" fmla="*/ 6747951 w 12192000"/>
              <a:gd name="connsiteY905" fmla="*/ 5112789 h 6858000"/>
              <a:gd name="connsiteX906" fmla="*/ 6769983 w 12192000"/>
              <a:gd name="connsiteY906" fmla="*/ 5125105 h 6858000"/>
              <a:gd name="connsiteX907" fmla="*/ 6769983 w 12192000"/>
              <a:gd name="connsiteY907" fmla="*/ 5102702 h 6858000"/>
              <a:gd name="connsiteX908" fmla="*/ 6752181 w 12192000"/>
              <a:gd name="connsiteY908" fmla="*/ 5094901 h 6858000"/>
              <a:gd name="connsiteX909" fmla="*/ 6731807 w 12192000"/>
              <a:gd name="connsiteY909" fmla="*/ 5092415 h 6858000"/>
              <a:gd name="connsiteX910" fmla="*/ 6928267 w 12192000"/>
              <a:gd name="connsiteY910" fmla="*/ 5083988 h 6858000"/>
              <a:gd name="connsiteX911" fmla="*/ 6928267 w 12192000"/>
              <a:gd name="connsiteY911" fmla="*/ 5101133 h 6858000"/>
              <a:gd name="connsiteX912" fmla="*/ 6982217 w 12192000"/>
              <a:gd name="connsiteY912" fmla="*/ 5101133 h 6858000"/>
              <a:gd name="connsiteX913" fmla="*/ 6983817 w 12192000"/>
              <a:gd name="connsiteY913" fmla="*/ 5130851 h 6858000"/>
              <a:gd name="connsiteX914" fmla="*/ 6980016 w 12192000"/>
              <a:gd name="connsiteY914" fmla="*/ 5130736 h 6858000"/>
              <a:gd name="connsiteX915" fmla="*/ 6973987 w 12192000"/>
              <a:gd name="connsiteY915" fmla="*/ 5130623 h 6858000"/>
              <a:gd name="connsiteX916" fmla="*/ 6937868 w 12192000"/>
              <a:gd name="connsiteY916" fmla="*/ 5143424 h 6858000"/>
              <a:gd name="connsiteX917" fmla="*/ 6923924 w 12192000"/>
              <a:gd name="connsiteY917" fmla="*/ 5176799 h 6858000"/>
              <a:gd name="connsiteX918" fmla="*/ 6928924 w 12192000"/>
              <a:gd name="connsiteY918" fmla="*/ 5198460 h 6858000"/>
              <a:gd name="connsiteX919" fmla="*/ 6944041 w 12192000"/>
              <a:gd name="connsiteY919" fmla="*/ 5214976 h 6858000"/>
              <a:gd name="connsiteX920" fmla="*/ 6999590 w 12192000"/>
              <a:gd name="connsiteY920" fmla="*/ 5228921 h 6858000"/>
              <a:gd name="connsiteX921" fmla="*/ 7005077 w 12192000"/>
              <a:gd name="connsiteY921" fmla="*/ 5228921 h 6858000"/>
              <a:gd name="connsiteX922" fmla="*/ 7005077 w 12192000"/>
              <a:gd name="connsiteY922" fmla="*/ 5211090 h 6858000"/>
              <a:gd name="connsiteX923" fmla="*/ 7002076 w 12192000"/>
              <a:gd name="connsiteY923" fmla="*/ 5211290 h 6858000"/>
              <a:gd name="connsiteX924" fmla="*/ 6997533 w 12192000"/>
              <a:gd name="connsiteY924" fmla="*/ 5211318 h 6858000"/>
              <a:gd name="connsiteX925" fmla="*/ 6958328 w 12192000"/>
              <a:gd name="connsiteY925" fmla="*/ 5201974 h 6858000"/>
              <a:gd name="connsiteX926" fmla="*/ 6944498 w 12192000"/>
              <a:gd name="connsiteY926" fmla="*/ 5175656 h 6858000"/>
              <a:gd name="connsiteX927" fmla="*/ 6954070 w 12192000"/>
              <a:gd name="connsiteY927" fmla="*/ 5155197 h 6858000"/>
              <a:gd name="connsiteX928" fmla="*/ 6980617 w 12192000"/>
              <a:gd name="connsiteY928" fmla="*/ 5147767 h 6858000"/>
              <a:gd name="connsiteX929" fmla="*/ 6990904 w 12192000"/>
              <a:gd name="connsiteY929" fmla="*/ 5148196 h 6858000"/>
              <a:gd name="connsiteX930" fmla="*/ 7004620 w 12192000"/>
              <a:gd name="connsiteY930" fmla="*/ 5149825 h 6858000"/>
              <a:gd name="connsiteX931" fmla="*/ 7000048 w 12192000"/>
              <a:gd name="connsiteY931" fmla="*/ 5083988 h 6858000"/>
              <a:gd name="connsiteX932" fmla="*/ 10802748 w 12192000"/>
              <a:gd name="connsiteY932" fmla="*/ 5053819 h 6858000"/>
              <a:gd name="connsiteX933" fmla="*/ 10802748 w 12192000"/>
              <a:gd name="connsiteY933" fmla="*/ 5073479 h 6858000"/>
              <a:gd name="connsiteX934" fmla="*/ 10865384 w 12192000"/>
              <a:gd name="connsiteY934" fmla="*/ 5073479 h 6858000"/>
              <a:gd name="connsiteX935" fmla="*/ 10865384 w 12192000"/>
              <a:gd name="connsiteY935" fmla="*/ 5156689 h 6858000"/>
              <a:gd name="connsiteX936" fmla="*/ 10802748 w 12192000"/>
              <a:gd name="connsiteY936" fmla="*/ 5156689 h 6858000"/>
              <a:gd name="connsiteX937" fmla="*/ 10802748 w 12192000"/>
              <a:gd name="connsiteY937" fmla="*/ 5176349 h 6858000"/>
              <a:gd name="connsiteX938" fmla="*/ 10865384 w 12192000"/>
              <a:gd name="connsiteY938" fmla="*/ 5176349 h 6858000"/>
              <a:gd name="connsiteX939" fmla="*/ 10865384 w 12192000"/>
              <a:gd name="connsiteY939" fmla="*/ 5187779 h 6858000"/>
              <a:gd name="connsiteX940" fmla="*/ 10883215 w 12192000"/>
              <a:gd name="connsiteY940" fmla="*/ 5187779 h 6858000"/>
              <a:gd name="connsiteX941" fmla="*/ 10883215 w 12192000"/>
              <a:gd name="connsiteY941" fmla="*/ 5053819 h 6858000"/>
              <a:gd name="connsiteX942" fmla="*/ 8355588 w 12192000"/>
              <a:gd name="connsiteY942" fmla="*/ 5031140 h 6858000"/>
              <a:gd name="connsiteX943" fmla="*/ 8355588 w 12192000"/>
              <a:gd name="connsiteY943" fmla="*/ 5050800 h 6858000"/>
              <a:gd name="connsiteX944" fmla="*/ 8418224 w 12192000"/>
              <a:gd name="connsiteY944" fmla="*/ 5050800 h 6858000"/>
              <a:gd name="connsiteX945" fmla="*/ 8418224 w 12192000"/>
              <a:gd name="connsiteY945" fmla="*/ 5134010 h 6858000"/>
              <a:gd name="connsiteX946" fmla="*/ 8355588 w 12192000"/>
              <a:gd name="connsiteY946" fmla="*/ 5134010 h 6858000"/>
              <a:gd name="connsiteX947" fmla="*/ 8355588 w 12192000"/>
              <a:gd name="connsiteY947" fmla="*/ 5153670 h 6858000"/>
              <a:gd name="connsiteX948" fmla="*/ 8418224 w 12192000"/>
              <a:gd name="connsiteY948" fmla="*/ 5153670 h 6858000"/>
              <a:gd name="connsiteX949" fmla="*/ 8418224 w 12192000"/>
              <a:gd name="connsiteY949" fmla="*/ 5165100 h 6858000"/>
              <a:gd name="connsiteX950" fmla="*/ 8436055 w 12192000"/>
              <a:gd name="connsiteY950" fmla="*/ 5165100 h 6858000"/>
              <a:gd name="connsiteX951" fmla="*/ 8436055 w 12192000"/>
              <a:gd name="connsiteY951" fmla="*/ 5031140 h 6858000"/>
              <a:gd name="connsiteX952" fmla="*/ 2667129 w 12192000"/>
              <a:gd name="connsiteY952" fmla="*/ 5019447 h 6858000"/>
              <a:gd name="connsiteX953" fmla="*/ 2687389 w 12192000"/>
              <a:gd name="connsiteY953" fmla="*/ 5027105 h 6858000"/>
              <a:gd name="connsiteX954" fmla="*/ 2694790 w 12192000"/>
              <a:gd name="connsiteY954" fmla="*/ 5047793 h 6858000"/>
              <a:gd name="connsiteX955" fmla="*/ 2687618 w 12192000"/>
              <a:gd name="connsiteY955" fmla="*/ 5069710 h 6858000"/>
              <a:gd name="connsiteX956" fmla="*/ 2667587 w 12192000"/>
              <a:gd name="connsiteY956" fmla="*/ 5077740 h 6858000"/>
              <a:gd name="connsiteX957" fmla="*/ 2647098 w 12192000"/>
              <a:gd name="connsiteY957" fmla="*/ 5069710 h 6858000"/>
              <a:gd name="connsiteX958" fmla="*/ 2639469 w 12192000"/>
              <a:gd name="connsiteY958" fmla="*/ 5048479 h 6858000"/>
              <a:gd name="connsiteX959" fmla="*/ 2647042 w 12192000"/>
              <a:gd name="connsiteY959" fmla="*/ 5027362 h 6858000"/>
              <a:gd name="connsiteX960" fmla="*/ 2667129 w 12192000"/>
              <a:gd name="connsiteY960" fmla="*/ 5019447 h 6858000"/>
              <a:gd name="connsiteX961" fmla="*/ 10406971 w 12192000"/>
              <a:gd name="connsiteY961" fmla="*/ 4997825 h 6858000"/>
              <a:gd name="connsiteX962" fmla="*/ 10406971 w 12192000"/>
              <a:gd name="connsiteY962" fmla="*/ 5129955 h 6858000"/>
              <a:gd name="connsiteX963" fmla="*/ 10493153 w 12192000"/>
              <a:gd name="connsiteY963" fmla="*/ 5129955 h 6858000"/>
              <a:gd name="connsiteX964" fmla="*/ 10493153 w 12192000"/>
              <a:gd name="connsiteY964" fmla="*/ 5112353 h 6858000"/>
              <a:gd name="connsiteX965" fmla="*/ 10425945 w 12192000"/>
              <a:gd name="connsiteY965" fmla="*/ 5112353 h 6858000"/>
              <a:gd name="connsiteX966" fmla="*/ 10425945 w 12192000"/>
              <a:gd name="connsiteY966" fmla="*/ 4997825 h 6858000"/>
              <a:gd name="connsiteX967" fmla="*/ 2953693 w 12192000"/>
              <a:gd name="connsiteY967" fmla="*/ 4984706 h 6858000"/>
              <a:gd name="connsiteX968" fmla="*/ 2971724 w 12192000"/>
              <a:gd name="connsiteY968" fmla="*/ 4998222 h 6858000"/>
              <a:gd name="connsiteX969" fmla="*/ 2978611 w 12192000"/>
              <a:gd name="connsiteY969" fmla="*/ 5034541 h 6858000"/>
              <a:gd name="connsiteX970" fmla="*/ 2977925 w 12192000"/>
              <a:gd name="connsiteY970" fmla="*/ 5045285 h 6858000"/>
              <a:gd name="connsiteX971" fmla="*/ 2975867 w 12192000"/>
              <a:gd name="connsiteY971" fmla="*/ 5055343 h 6858000"/>
              <a:gd name="connsiteX972" fmla="*/ 2962837 w 12192000"/>
              <a:gd name="connsiteY972" fmla="*/ 5038427 h 6858000"/>
              <a:gd name="connsiteX973" fmla="*/ 2938834 w 12192000"/>
              <a:gd name="connsiteY973" fmla="*/ 5038427 h 6858000"/>
              <a:gd name="connsiteX974" fmla="*/ 2965580 w 12192000"/>
              <a:gd name="connsiteY974" fmla="*/ 5073631 h 6858000"/>
              <a:gd name="connsiteX975" fmla="*/ 2960523 w 12192000"/>
              <a:gd name="connsiteY975" fmla="*/ 5076717 h 6858000"/>
              <a:gd name="connsiteX976" fmla="*/ 2954607 w 12192000"/>
              <a:gd name="connsiteY976" fmla="*/ 5077746 h 6858000"/>
              <a:gd name="connsiteX977" fmla="*/ 2935891 w 12192000"/>
              <a:gd name="connsiteY977" fmla="*/ 5065630 h 6858000"/>
              <a:gd name="connsiteX978" fmla="*/ 2929004 w 12192000"/>
              <a:gd name="connsiteY978" fmla="*/ 5032255 h 6858000"/>
              <a:gd name="connsiteX979" fmla="*/ 2935262 w 12192000"/>
              <a:gd name="connsiteY979" fmla="*/ 4996822 h 6858000"/>
              <a:gd name="connsiteX980" fmla="*/ 2953693 w 12192000"/>
              <a:gd name="connsiteY980" fmla="*/ 4984706 h 6858000"/>
              <a:gd name="connsiteX981" fmla="*/ 1130535 w 12192000"/>
              <a:gd name="connsiteY981" fmla="*/ 4979780 h 6858000"/>
              <a:gd name="connsiteX982" fmla="*/ 1130535 w 12192000"/>
              <a:gd name="connsiteY982" fmla="*/ 5025272 h 6858000"/>
              <a:gd name="connsiteX983" fmla="*/ 1095788 w 12192000"/>
              <a:gd name="connsiteY983" fmla="*/ 5025272 h 6858000"/>
              <a:gd name="connsiteX984" fmla="*/ 1095788 w 12192000"/>
              <a:gd name="connsiteY984" fmla="*/ 5097738 h 6858000"/>
              <a:gd name="connsiteX985" fmla="*/ 1113619 w 12192000"/>
              <a:gd name="connsiteY985" fmla="*/ 5097738 h 6858000"/>
              <a:gd name="connsiteX986" fmla="*/ 1113619 w 12192000"/>
              <a:gd name="connsiteY986" fmla="*/ 5044931 h 6858000"/>
              <a:gd name="connsiteX987" fmla="*/ 1167112 w 12192000"/>
              <a:gd name="connsiteY987" fmla="*/ 5044931 h 6858000"/>
              <a:gd name="connsiteX988" fmla="*/ 1156481 w 12192000"/>
              <a:gd name="connsiteY988" fmla="*/ 5115112 h 6858000"/>
              <a:gd name="connsiteX989" fmla="*/ 1125277 w 12192000"/>
              <a:gd name="connsiteY989" fmla="*/ 5164718 h 6858000"/>
              <a:gd name="connsiteX990" fmla="*/ 1136022 w 12192000"/>
              <a:gd name="connsiteY990" fmla="*/ 5181634 h 6858000"/>
              <a:gd name="connsiteX991" fmla="*/ 1172912 w 12192000"/>
              <a:gd name="connsiteY991" fmla="*/ 5124398 h 6858000"/>
              <a:gd name="connsiteX992" fmla="*/ 1184942 w 12192000"/>
              <a:gd name="connsiteY992" fmla="*/ 5049503 h 6858000"/>
              <a:gd name="connsiteX993" fmla="*/ 1184942 w 12192000"/>
              <a:gd name="connsiteY993" fmla="*/ 5025272 h 6858000"/>
              <a:gd name="connsiteX994" fmla="*/ 1148366 w 12192000"/>
              <a:gd name="connsiteY994" fmla="*/ 5025272 h 6858000"/>
              <a:gd name="connsiteX995" fmla="*/ 1148366 w 12192000"/>
              <a:gd name="connsiteY995" fmla="*/ 4979780 h 6858000"/>
              <a:gd name="connsiteX996" fmla="*/ 2953922 w 12192000"/>
              <a:gd name="connsiteY996" fmla="*/ 4967332 h 6858000"/>
              <a:gd name="connsiteX997" fmla="*/ 2927395 w 12192000"/>
              <a:gd name="connsiteY997" fmla="*/ 4976832 h 6858000"/>
              <a:gd name="connsiteX998" fmla="*/ 2912858 w 12192000"/>
              <a:gd name="connsiteY998" fmla="*/ 5000352 h 6858000"/>
              <a:gd name="connsiteX999" fmla="*/ 2908430 w 12192000"/>
              <a:gd name="connsiteY999" fmla="*/ 5030426 h 6858000"/>
              <a:gd name="connsiteX1000" fmla="*/ 2912874 w 12192000"/>
              <a:gd name="connsiteY1000" fmla="*/ 5061236 h 6858000"/>
              <a:gd name="connsiteX1001" fmla="*/ 2927530 w 12192000"/>
              <a:gd name="connsiteY1001" fmla="*/ 5085645 h 6858000"/>
              <a:gd name="connsiteX1002" fmla="*/ 2954378 w 12192000"/>
              <a:gd name="connsiteY1002" fmla="*/ 5095577 h 6858000"/>
              <a:gd name="connsiteX1003" fmla="*/ 2965523 w 12192000"/>
              <a:gd name="connsiteY1003" fmla="*/ 5093777 h 6858000"/>
              <a:gd name="connsiteX1004" fmla="*/ 2977010 w 12192000"/>
              <a:gd name="connsiteY1004" fmla="*/ 5088033 h 6858000"/>
              <a:gd name="connsiteX1005" fmla="*/ 2988212 w 12192000"/>
              <a:gd name="connsiteY1005" fmla="*/ 5102892 h 6858000"/>
              <a:gd name="connsiteX1006" fmla="*/ 3012443 w 12192000"/>
              <a:gd name="connsiteY1006" fmla="*/ 5102892 h 6858000"/>
              <a:gd name="connsiteX1007" fmla="*/ 2989583 w 12192000"/>
              <a:gd name="connsiteY1007" fmla="*/ 5073631 h 6858000"/>
              <a:gd name="connsiteX1008" fmla="*/ 2997098 w 12192000"/>
              <a:gd name="connsiteY1008" fmla="*/ 5054600 h 6858000"/>
              <a:gd name="connsiteX1009" fmla="*/ 2999641 w 12192000"/>
              <a:gd name="connsiteY1009" fmla="*/ 5032483 h 6858000"/>
              <a:gd name="connsiteX1010" fmla="*/ 2995052 w 12192000"/>
              <a:gd name="connsiteY1010" fmla="*/ 5002080 h 6858000"/>
              <a:gd name="connsiteX1011" fmla="*/ 2980303 w 12192000"/>
              <a:gd name="connsiteY1011" fmla="*/ 4977467 h 6858000"/>
              <a:gd name="connsiteX1012" fmla="*/ 2953922 w 12192000"/>
              <a:gd name="connsiteY1012" fmla="*/ 4967332 h 6858000"/>
              <a:gd name="connsiteX1013" fmla="*/ 3828779 w 12192000"/>
              <a:gd name="connsiteY1013" fmla="*/ 4960791 h 6858000"/>
              <a:gd name="connsiteX1014" fmla="*/ 3823293 w 12192000"/>
              <a:gd name="connsiteY1014" fmla="*/ 4981365 h 6858000"/>
              <a:gd name="connsiteX1015" fmla="*/ 3855983 w 12192000"/>
              <a:gd name="connsiteY1015" fmla="*/ 4994910 h 6858000"/>
              <a:gd name="connsiteX1016" fmla="*/ 3892102 w 12192000"/>
              <a:gd name="connsiteY1016" fmla="*/ 5017027 h 6858000"/>
              <a:gd name="connsiteX1017" fmla="*/ 3899189 w 12192000"/>
              <a:gd name="connsiteY1017" fmla="*/ 4996453 h 6858000"/>
              <a:gd name="connsiteX1018" fmla="*/ 3864841 w 12192000"/>
              <a:gd name="connsiteY1018" fmla="*/ 4975193 h 6858000"/>
              <a:gd name="connsiteX1019" fmla="*/ 3828779 w 12192000"/>
              <a:gd name="connsiteY1019" fmla="*/ 4960791 h 6858000"/>
              <a:gd name="connsiteX1020" fmla="*/ 2676502 w 12192000"/>
              <a:gd name="connsiteY1020" fmla="*/ 4949495 h 6858000"/>
              <a:gd name="connsiteX1021" fmla="*/ 2632868 w 12192000"/>
              <a:gd name="connsiteY1021" fmla="*/ 5000758 h 6858000"/>
              <a:gd name="connsiteX1022" fmla="*/ 2618895 w 12192000"/>
              <a:gd name="connsiteY1022" fmla="*/ 5045507 h 6858000"/>
              <a:gd name="connsiteX1023" fmla="*/ 2632183 w 12192000"/>
              <a:gd name="connsiteY1023" fmla="*/ 5081940 h 6858000"/>
              <a:gd name="connsiteX1024" fmla="*/ 2667587 w 12192000"/>
              <a:gd name="connsiteY1024" fmla="*/ 5095570 h 6858000"/>
              <a:gd name="connsiteX1025" fmla="*/ 2702106 w 12192000"/>
              <a:gd name="connsiteY1025" fmla="*/ 5082197 h 6858000"/>
              <a:gd name="connsiteX1026" fmla="*/ 2715364 w 12192000"/>
              <a:gd name="connsiteY1026" fmla="*/ 5047564 h 6858000"/>
              <a:gd name="connsiteX1027" fmla="*/ 2702706 w 12192000"/>
              <a:gd name="connsiteY1027" fmla="*/ 5015303 h 6858000"/>
              <a:gd name="connsiteX1028" fmla="*/ 2671016 w 12192000"/>
              <a:gd name="connsiteY1028" fmla="*/ 5002073 h 6858000"/>
              <a:gd name="connsiteX1029" fmla="*/ 2661929 w 12192000"/>
              <a:gd name="connsiteY1029" fmla="*/ 5002845 h 6858000"/>
              <a:gd name="connsiteX1030" fmla="*/ 2653185 w 12192000"/>
              <a:gd name="connsiteY1030" fmla="*/ 5005502 h 6858000"/>
              <a:gd name="connsiteX1031" fmla="*/ 2677359 w 12192000"/>
              <a:gd name="connsiteY1031" fmla="*/ 4974670 h 6858000"/>
              <a:gd name="connsiteX1032" fmla="*/ 2702563 w 12192000"/>
              <a:gd name="connsiteY1032" fmla="*/ 4949495 h 6858000"/>
              <a:gd name="connsiteX1033" fmla="*/ 3832208 w 12192000"/>
              <a:gd name="connsiteY1033" fmla="*/ 4902727 h 6858000"/>
              <a:gd name="connsiteX1034" fmla="*/ 3828779 w 12192000"/>
              <a:gd name="connsiteY1034" fmla="*/ 4923301 h 6858000"/>
              <a:gd name="connsiteX1035" fmla="*/ 3857240 w 12192000"/>
              <a:gd name="connsiteY1035" fmla="*/ 4932645 h 6858000"/>
              <a:gd name="connsiteX1036" fmla="*/ 3888444 w 12192000"/>
              <a:gd name="connsiteY1036" fmla="*/ 4950047 h 6858000"/>
              <a:gd name="connsiteX1037" fmla="*/ 3893930 w 12192000"/>
              <a:gd name="connsiteY1037" fmla="*/ 4929473 h 6858000"/>
              <a:gd name="connsiteX1038" fmla="*/ 3867098 w 12192000"/>
              <a:gd name="connsiteY1038" fmla="*/ 4913957 h 6858000"/>
              <a:gd name="connsiteX1039" fmla="*/ 3832208 w 12192000"/>
              <a:gd name="connsiteY1039" fmla="*/ 4902727 h 6858000"/>
              <a:gd name="connsiteX1040" fmla="*/ 5850712 w 12192000"/>
              <a:gd name="connsiteY1040" fmla="*/ 4889704 h 6858000"/>
              <a:gd name="connsiteX1041" fmla="*/ 5850712 w 12192000"/>
              <a:gd name="connsiteY1041" fmla="*/ 4909364 h 6858000"/>
              <a:gd name="connsiteX1042" fmla="*/ 5882030 w 12192000"/>
              <a:gd name="connsiteY1042" fmla="*/ 4909364 h 6858000"/>
              <a:gd name="connsiteX1043" fmla="*/ 5882030 w 12192000"/>
              <a:gd name="connsiteY1043" fmla="*/ 4996918 h 6858000"/>
              <a:gd name="connsiteX1044" fmla="*/ 5841797 w 12192000"/>
              <a:gd name="connsiteY1044" fmla="*/ 4996918 h 6858000"/>
              <a:gd name="connsiteX1045" fmla="*/ 5841797 w 12192000"/>
              <a:gd name="connsiteY1045" fmla="*/ 5016577 h 6858000"/>
              <a:gd name="connsiteX1046" fmla="*/ 5938266 w 12192000"/>
              <a:gd name="connsiteY1046" fmla="*/ 5016577 h 6858000"/>
              <a:gd name="connsiteX1047" fmla="*/ 5938266 w 12192000"/>
              <a:gd name="connsiteY1047" fmla="*/ 4996918 h 6858000"/>
              <a:gd name="connsiteX1048" fmla="*/ 5899861 w 12192000"/>
              <a:gd name="connsiteY1048" fmla="*/ 4996918 h 6858000"/>
              <a:gd name="connsiteX1049" fmla="*/ 5899861 w 12192000"/>
              <a:gd name="connsiteY1049" fmla="*/ 4909364 h 6858000"/>
              <a:gd name="connsiteX1050" fmla="*/ 5931179 w 12192000"/>
              <a:gd name="connsiteY1050" fmla="*/ 4909364 h 6858000"/>
              <a:gd name="connsiteX1051" fmla="*/ 5931179 w 12192000"/>
              <a:gd name="connsiteY1051" fmla="*/ 4889704 h 6858000"/>
              <a:gd name="connsiteX1052" fmla="*/ 818315 w 12192000"/>
              <a:gd name="connsiteY1052" fmla="*/ 4883258 h 6858000"/>
              <a:gd name="connsiteX1053" fmla="*/ 784483 w 12192000"/>
              <a:gd name="connsiteY1053" fmla="*/ 4911147 h 6858000"/>
              <a:gd name="connsiteX1054" fmla="*/ 784483 w 12192000"/>
              <a:gd name="connsiteY1054" fmla="*/ 4936522 h 6858000"/>
              <a:gd name="connsiteX1055" fmla="*/ 819230 w 12192000"/>
              <a:gd name="connsiteY1055" fmla="*/ 4906118 h 6858000"/>
              <a:gd name="connsiteX1056" fmla="*/ 819230 w 12192000"/>
              <a:gd name="connsiteY1056" fmla="*/ 5026590 h 6858000"/>
              <a:gd name="connsiteX1057" fmla="*/ 840032 w 12192000"/>
              <a:gd name="connsiteY1057" fmla="*/ 5026590 h 6858000"/>
              <a:gd name="connsiteX1058" fmla="*/ 840032 w 12192000"/>
              <a:gd name="connsiteY1058" fmla="*/ 4883258 h 6858000"/>
              <a:gd name="connsiteX1059" fmla="*/ 5039292 w 12192000"/>
              <a:gd name="connsiteY1059" fmla="*/ 4877442 h 6858000"/>
              <a:gd name="connsiteX1060" fmla="*/ 5039292 w 12192000"/>
              <a:gd name="connsiteY1060" fmla="*/ 4976654 h 6858000"/>
              <a:gd name="connsiteX1061" fmla="*/ 5035605 w 12192000"/>
              <a:gd name="connsiteY1061" fmla="*/ 4990827 h 6858000"/>
              <a:gd name="connsiteX1062" fmla="*/ 5024204 w 12192000"/>
              <a:gd name="connsiteY1062" fmla="*/ 4995399 h 6858000"/>
              <a:gd name="connsiteX1063" fmla="*/ 5012861 w 12192000"/>
              <a:gd name="connsiteY1063" fmla="*/ 4990941 h 6858000"/>
              <a:gd name="connsiteX1064" fmla="*/ 5009574 w 12192000"/>
              <a:gd name="connsiteY1064" fmla="*/ 4974825 h 6858000"/>
              <a:gd name="connsiteX1065" fmla="*/ 5009574 w 12192000"/>
              <a:gd name="connsiteY1065" fmla="*/ 4967738 h 6858000"/>
              <a:gd name="connsiteX1066" fmla="*/ 4990600 w 12192000"/>
              <a:gd name="connsiteY1066" fmla="*/ 4967738 h 6858000"/>
              <a:gd name="connsiteX1067" fmla="*/ 4990600 w 12192000"/>
              <a:gd name="connsiteY1067" fmla="*/ 4975282 h 6858000"/>
              <a:gd name="connsiteX1068" fmla="*/ 5024433 w 12192000"/>
              <a:gd name="connsiteY1068" fmla="*/ 5012773 h 6858000"/>
              <a:gd name="connsiteX1069" fmla="*/ 5050007 w 12192000"/>
              <a:gd name="connsiteY1069" fmla="*/ 5002514 h 6858000"/>
              <a:gd name="connsiteX1070" fmla="*/ 5058265 w 12192000"/>
              <a:gd name="connsiteY1070" fmla="*/ 4970482 h 6858000"/>
              <a:gd name="connsiteX1071" fmla="*/ 5058265 w 12192000"/>
              <a:gd name="connsiteY1071" fmla="*/ 4877442 h 6858000"/>
              <a:gd name="connsiteX1072" fmla="*/ 11591652 w 12192000"/>
              <a:gd name="connsiteY1072" fmla="*/ 4850555 h 6858000"/>
              <a:gd name="connsiteX1073" fmla="*/ 11614969 w 12192000"/>
              <a:gd name="connsiteY1073" fmla="*/ 4850555 h 6858000"/>
              <a:gd name="connsiteX1074" fmla="*/ 11641944 w 12192000"/>
              <a:gd name="connsiteY1074" fmla="*/ 4872043 h 6858000"/>
              <a:gd name="connsiteX1075" fmla="*/ 11635343 w 12192000"/>
              <a:gd name="connsiteY1075" fmla="*/ 4888131 h 6858000"/>
              <a:gd name="connsiteX1076" fmla="*/ 11613140 w 12192000"/>
              <a:gd name="connsiteY1076" fmla="*/ 4893075 h 6858000"/>
              <a:gd name="connsiteX1077" fmla="*/ 11591652 w 12192000"/>
              <a:gd name="connsiteY1077" fmla="*/ 4893075 h 6858000"/>
              <a:gd name="connsiteX1078" fmla="*/ 8108605 w 12192000"/>
              <a:gd name="connsiteY1078" fmla="*/ 4850555 h 6858000"/>
              <a:gd name="connsiteX1079" fmla="*/ 8131922 w 12192000"/>
              <a:gd name="connsiteY1079" fmla="*/ 4850555 h 6858000"/>
              <a:gd name="connsiteX1080" fmla="*/ 8158897 w 12192000"/>
              <a:gd name="connsiteY1080" fmla="*/ 4872043 h 6858000"/>
              <a:gd name="connsiteX1081" fmla="*/ 8152296 w 12192000"/>
              <a:gd name="connsiteY1081" fmla="*/ 4888131 h 6858000"/>
              <a:gd name="connsiteX1082" fmla="*/ 8130093 w 12192000"/>
              <a:gd name="connsiteY1082" fmla="*/ 4893075 h 6858000"/>
              <a:gd name="connsiteX1083" fmla="*/ 8108605 w 12192000"/>
              <a:gd name="connsiteY1083" fmla="*/ 4893075 h 6858000"/>
              <a:gd name="connsiteX1084" fmla="*/ 3832208 w 12192000"/>
              <a:gd name="connsiteY1084" fmla="*/ 4845577 h 6858000"/>
              <a:gd name="connsiteX1085" fmla="*/ 3828779 w 12192000"/>
              <a:gd name="connsiteY1085" fmla="*/ 4866151 h 6858000"/>
              <a:gd name="connsiteX1086" fmla="*/ 3855897 w 12192000"/>
              <a:gd name="connsiteY1086" fmla="*/ 4873380 h 6858000"/>
              <a:gd name="connsiteX1087" fmla="*/ 3886615 w 12192000"/>
              <a:gd name="connsiteY1087" fmla="*/ 4887639 h 6858000"/>
              <a:gd name="connsiteX1088" fmla="*/ 3893016 w 12192000"/>
              <a:gd name="connsiteY1088" fmla="*/ 4867980 h 6858000"/>
              <a:gd name="connsiteX1089" fmla="*/ 3863384 w 12192000"/>
              <a:gd name="connsiteY1089" fmla="*/ 4854121 h 6858000"/>
              <a:gd name="connsiteX1090" fmla="*/ 3832208 w 12192000"/>
              <a:gd name="connsiteY1090" fmla="*/ 4845577 h 6858000"/>
              <a:gd name="connsiteX1091" fmla="*/ 6733635 w 12192000"/>
              <a:gd name="connsiteY1091" fmla="*/ 4842631 h 6858000"/>
              <a:gd name="connsiteX1092" fmla="*/ 6753981 w 12192000"/>
              <a:gd name="connsiteY1092" fmla="*/ 4850490 h 6858000"/>
              <a:gd name="connsiteX1093" fmla="*/ 6761296 w 12192000"/>
              <a:gd name="connsiteY1093" fmla="*/ 4872578 h 6858000"/>
              <a:gd name="connsiteX1094" fmla="*/ 6753895 w 12192000"/>
              <a:gd name="connsiteY1094" fmla="*/ 4893266 h 6858000"/>
              <a:gd name="connsiteX1095" fmla="*/ 6733635 w 12192000"/>
              <a:gd name="connsiteY1095" fmla="*/ 4900924 h 6858000"/>
              <a:gd name="connsiteX1096" fmla="*/ 6713547 w 12192000"/>
              <a:gd name="connsiteY1096" fmla="*/ 4892895 h 6858000"/>
              <a:gd name="connsiteX1097" fmla="*/ 6705975 w 12192000"/>
              <a:gd name="connsiteY1097" fmla="*/ 4871664 h 6858000"/>
              <a:gd name="connsiteX1098" fmla="*/ 6713633 w 12192000"/>
              <a:gd name="connsiteY1098" fmla="*/ 4850632 h 6858000"/>
              <a:gd name="connsiteX1099" fmla="*/ 6733635 w 12192000"/>
              <a:gd name="connsiteY1099" fmla="*/ 4842631 h 6858000"/>
              <a:gd name="connsiteX1100" fmla="*/ 11572678 w 12192000"/>
              <a:gd name="connsiteY1100" fmla="*/ 4833638 h 6858000"/>
              <a:gd name="connsiteX1101" fmla="*/ 11572678 w 12192000"/>
              <a:gd name="connsiteY1101" fmla="*/ 4965769 h 6858000"/>
              <a:gd name="connsiteX1102" fmla="*/ 11591652 w 12192000"/>
              <a:gd name="connsiteY1102" fmla="*/ 4965769 h 6858000"/>
              <a:gd name="connsiteX1103" fmla="*/ 11591652 w 12192000"/>
              <a:gd name="connsiteY1103" fmla="*/ 4910220 h 6858000"/>
              <a:gd name="connsiteX1104" fmla="*/ 11620684 w 12192000"/>
              <a:gd name="connsiteY1104" fmla="*/ 4910220 h 6858000"/>
              <a:gd name="connsiteX1105" fmla="*/ 11651288 w 12192000"/>
              <a:gd name="connsiteY1105" fmla="*/ 4899932 h 6858000"/>
              <a:gd name="connsiteX1106" fmla="*/ 11662518 w 12192000"/>
              <a:gd name="connsiteY1106" fmla="*/ 4871814 h 6858000"/>
              <a:gd name="connsiteX1107" fmla="*/ 11650831 w 12192000"/>
              <a:gd name="connsiteY1107" fmla="*/ 4843811 h 6858000"/>
              <a:gd name="connsiteX1108" fmla="*/ 11618398 w 12192000"/>
              <a:gd name="connsiteY1108" fmla="*/ 4833638 h 6858000"/>
              <a:gd name="connsiteX1109" fmla="*/ 8089631 w 12192000"/>
              <a:gd name="connsiteY1109" fmla="*/ 4833638 h 6858000"/>
              <a:gd name="connsiteX1110" fmla="*/ 8089631 w 12192000"/>
              <a:gd name="connsiteY1110" fmla="*/ 4965769 h 6858000"/>
              <a:gd name="connsiteX1111" fmla="*/ 8108605 w 12192000"/>
              <a:gd name="connsiteY1111" fmla="*/ 4965769 h 6858000"/>
              <a:gd name="connsiteX1112" fmla="*/ 8108605 w 12192000"/>
              <a:gd name="connsiteY1112" fmla="*/ 4910220 h 6858000"/>
              <a:gd name="connsiteX1113" fmla="*/ 8137637 w 12192000"/>
              <a:gd name="connsiteY1113" fmla="*/ 4910220 h 6858000"/>
              <a:gd name="connsiteX1114" fmla="*/ 8168241 w 12192000"/>
              <a:gd name="connsiteY1114" fmla="*/ 4899932 h 6858000"/>
              <a:gd name="connsiteX1115" fmla="*/ 8179471 w 12192000"/>
              <a:gd name="connsiteY1115" fmla="*/ 4871814 h 6858000"/>
              <a:gd name="connsiteX1116" fmla="*/ 8167783 w 12192000"/>
              <a:gd name="connsiteY1116" fmla="*/ 4843811 h 6858000"/>
              <a:gd name="connsiteX1117" fmla="*/ 8135351 w 12192000"/>
              <a:gd name="connsiteY1117" fmla="*/ 4833638 h 6858000"/>
              <a:gd name="connsiteX1118" fmla="*/ 6734093 w 12192000"/>
              <a:gd name="connsiteY1118" fmla="*/ 4825715 h 6858000"/>
              <a:gd name="connsiteX1119" fmla="*/ 6698431 w 12192000"/>
              <a:gd name="connsiteY1119" fmla="*/ 4838974 h 6858000"/>
              <a:gd name="connsiteX1120" fmla="*/ 6685401 w 12192000"/>
              <a:gd name="connsiteY1120" fmla="*/ 4874864 h 6858000"/>
              <a:gd name="connsiteX1121" fmla="*/ 6698774 w 12192000"/>
              <a:gd name="connsiteY1121" fmla="*/ 4917955 h 6858000"/>
              <a:gd name="connsiteX1122" fmla="*/ 6741636 w 12192000"/>
              <a:gd name="connsiteY1122" fmla="*/ 4971333 h 6858000"/>
              <a:gd name="connsiteX1123" fmla="*/ 6768840 w 12192000"/>
              <a:gd name="connsiteY1123" fmla="*/ 4971333 h 6858000"/>
              <a:gd name="connsiteX1124" fmla="*/ 6740493 w 12192000"/>
              <a:gd name="connsiteY1124" fmla="*/ 4941387 h 6858000"/>
              <a:gd name="connsiteX1125" fmla="*/ 6719691 w 12192000"/>
              <a:gd name="connsiteY1125" fmla="*/ 4914869 h 6858000"/>
              <a:gd name="connsiteX1126" fmla="*/ 6728149 w 12192000"/>
              <a:gd name="connsiteY1126" fmla="*/ 4917641 h 6858000"/>
              <a:gd name="connsiteX1127" fmla="*/ 6737293 w 12192000"/>
              <a:gd name="connsiteY1127" fmla="*/ 4918527 h 6858000"/>
              <a:gd name="connsiteX1128" fmla="*/ 6769440 w 12192000"/>
              <a:gd name="connsiteY1128" fmla="*/ 4905525 h 6858000"/>
              <a:gd name="connsiteX1129" fmla="*/ 6781870 w 12192000"/>
              <a:gd name="connsiteY1129" fmla="*/ 4872806 h 6858000"/>
              <a:gd name="connsiteX1130" fmla="*/ 6768611 w 12192000"/>
              <a:gd name="connsiteY1130" fmla="*/ 4838545 h 6858000"/>
              <a:gd name="connsiteX1131" fmla="*/ 6734093 w 12192000"/>
              <a:gd name="connsiteY1131" fmla="*/ 4825715 h 6858000"/>
              <a:gd name="connsiteX1132" fmla="*/ 6994561 w 12192000"/>
              <a:gd name="connsiteY1132" fmla="*/ 4794047 h 6858000"/>
              <a:gd name="connsiteX1133" fmla="*/ 6935582 w 12192000"/>
              <a:gd name="connsiteY1133" fmla="*/ 4802048 h 6858000"/>
              <a:gd name="connsiteX1134" fmla="*/ 6938326 w 12192000"/>
              <a:gd name="connsiteY1134" fmla="*/ 4822622 h 6858000"/>
              <a:gd name="connsiteX1135" fmla="*/ 6985646 w 12192000"/>
              <a:gd name="connsiteY1135" fmla="*/ 4816221 h 6858000"/>
              <a:gd name="connsiteX1136" fmla="*/ 6961557 w 12192000"/>
              <a:gd name="connsiteY1136" fmla="*/ 4886258 h 6858000"/>
              <a:gd name="connsiteX1137" fmla="*/ 6923924 w 12192000"/>
              <a:gd name="connsiteY1137" fmla="*/ 4943094 h 6858000"/>
              <a:gd name="connsiteX1138" fmla="*/ 6936497 w 12192000"/>
              <a:gd name="connsiteY1138" fmla="*/ 4957267 h 6858000"/>
              <a:gd name="connsiteX1139" fmla="*/ 6957585 w 12192000"/>
              <a:gd name="connsiteY1139" fmla="*/ 4929664 h 6858000"/>
              <a:gd name="connsiteX1140" fmla="*/ 6977645 w 12192000"/>
              <a:gd name="connsiteY1140" fmla="*/ 4892116 h 6858000"/>
              <a:gd name="connsiteX1141" fmla="*/ 6992732 w 12192000"/>
              <a:gd name="connsiteY1141" fmla="*/ 4918062 h 6858000"/>
              <a:gd name="connsiteX1142" fmla="*/ 7010563 w 12192000"/>
              <a:gd name="connsiteY1142" fmla="*/ 4956353 h 6858000"/>
              <a:gd name="connsiteX1143" fmla="*/ 7024965 w 12192000"/>
              <a:gd name="connsiteY1143" fmla="*/ 4940351 h 6858000"/>
              <a:gd name="connsiteX1144" fmla="*/ 7008763 w 12192000"/>
              <a:gd name="connsiteY1144" fmla="*/ 4909147 h 6858000"/>
              <a:gd name="connsiteX1145" fmla="*/ 6986560 w 12192000"/>
              <a:gd name="connsiteY1145" fmla="*/ 4872457 h 6858000"/>
              <a:gd name="connsiteX1146" fmla="*/ 6997133 w 12192000"/>
              <a:gd name="connsiteY1146" fmla="*/ 4844368 h 6858000"/>
              <a:gd name="connsiteX1147" fmla="*/ 7008049 w 12192000"/>
              <a:gd name="connsiteY1147" fmla="*/ 4810964 h 6858000"/>
              <a:gd name="connsiteX1148" fmla="*/ 1183342 w 12192000"/>
              <a:gd name="connsiteY1148" fmla="*/ 4765277 h 6858000"/>
              <a:gd name="connsiteX1149" fmla="*/ 1151052 w 12192000"/>
              <a:gd name="connsiteY1149" fmla="*/ 4833972 h 6858000"/>
              <a:gd name="connsiteX1150" fmla="*/ 1107447 w 12192000"/>
              <a:gd name="connsiteY1150" fmla="*/ 4873176 h 6858000"/>
              <a:gd name="connsiteX1151" fmla="*/ 1116362 w 12192000"/>
              <a:gd name="connsiteY1151" fmla="*/ 4891922 h 6858000"/>
              <a:gd name="connsiteX1152" fmla="*/ 1165854 w 12192000"/>
              <a:gd name="connsiteY1152" fmla="*/ 4844516 h 6858000"/>
              <a:gd name="connsiteX1153" fmla="*/ 1196829 w 12192000"/>
              <a:gd name="connsiteY1153" fmla="*/ 4779450 h 6858000"/>
              <a:gd name="connsiteX1154" fmla="*/ 1105618 w 12192000"/>
              <a:gd name="connsiteY1154" fmla="*/ 4764363 h 6858000"/>
              <a:gd name="connsiteX1155" fmla="*/ 1095788 w 12192000"/>
              <a:gd name="connsiteY1155" fmla="*/ 4780365 h 6858000"/>
              <a:gd name="connsiteX1156" fmla="*/ 1108361 w 12192000"/>
              <a:gd name="connsiteY1156" fmla="*/ 4794195 h 6858000"/>
              <a:gd name="connsiteX1157" fmla="*/ 1120934 w 12192000"/>
              <a:gd name="connsiteY1157" fmla="*/ 4810769 h 6858000"/>
              <a:gd name="connsiteX1158" fmla="*/ 1131450 w 12192000"/>
              <a:gd name="connsiteY1158" fmla="*/ 4795452 h 6858000"/>
              <a:gd name="connsiteX1159" fmla="*/ 1121706 w 12192000"/>
              <a:gd name="connsiteY1159" fmla="*/ 4781708 h 6858000"/>
              <a:gd name="connsiteX1160" fmla="*/ 1105618 w 12192000"/>
              <a:gd name="connsiteY1160" fmla="*/ 4764363 h 6858000"/>
              <a:gd name="connsiteX1161" fmla="*/ 10832237 w 12192000"/>
              <a:gd name="connsiteY1161" fmla="*/ 4743762 h 6858000"/>
              <a:gd name="connsiteX1162" fmla="*/ 10832237 w 12192000"/>
              <a:gd name="connsiteY1162" fmla="*/ 4805255 h 6858000"/>
              <a:gd name="connsiteX1163" fmla="*/ 10802748 w 12192000"/>
              <a:gd name="connsiteY1163" fmla="*/ 4813485 h 6858000"/>
              <a:gd name="connsiteX1164" fmla="*/ 10805491 w 12192000"/>
              <a:gd name="connsiteY1164" fmla="*/ 4834744 h 6858000"/>
              <a:gd name="connsiteX1165" fmla="*/ 10832237 w 12192000"/>
              <a:gd name="connsiteY1165" fmla="*/ 4824915 h 6858000"/>
              <a:gd name="connsiteX1166" fmla="*/ 10832237 w 12192000"/>
              <a:gd name="connsiteY1166" fmla="*/ 4897381 h 6858000"/>
              <a:gd name="connsiteX1167" fmla="*/ 10851897 w 12192000"/>
              <a:gd name="connsiteY1167" fmla="*/ 4917040 h 6858000"/>
              <a:gd name="connsiteX1168" fmla="*/ 10894874 w 12192000"/>
              <a:gd name="connsiteY1168" fmla="*/ 4917040 h 6858000"/>
              <a:gd name="connsiteX1169" fmla="*/ 10894874 w 12192000"/>
              <a:gd name="connsiteY1169" fmla="*/ 4897381 h 6858000"/>
              <a:gd name="connsiteX1170" fmla="*/ 10860812 w 12192000"/>
              <a:gd name="connsiteY1170" fmla="*/ 4897381 h 6858000"/>
              <a:gd name="connsiteX1171" fmla="*/ 10850068 w 12192000"/>
              <a:gd name="connsiteY1171" fmla="*/ 4886636 h 6858000"/>
              <a:gd name="connsiteX1172" fmla="*/ 10850068 w 12192000"/>
              <a:gd name="connsiteY1172" fmla="*/ 4818742 h 6858000"/>
              <a:gd name="connsiteX1173" fmla="*/ 10881386 w 12192000"/>
              <a:gd name="connsiteY1173" fmla="*/ 4807084 h 6858000"/>
              <a:gd name="connsiteX1174" fmla="*/ 10874643 w 12192000"/>
              <a:gd name="connsiteY1174" fmla="*/ 4829458 h 6858000"/>
              <a:gd name="connsiteX1175" fmla="*/ 10861727 w 12192000"/>
              <a:gd name="connsiteY1175" fmla="*/ 4857147 h 6858000"/>
              <a:gd name="connsiteX1176" fmla="*/ 10876129 w 12192000"/>
              <a:gd name="connsiteY1176" fmla="*/ 4866977 h 6858000"/>
              <a:gd name="connsiteX1177" fmla="*/ 10890473 w 12192000"/>
              <a:gd name="connsiteY1177" fmla="*/ 4833973 h 6858000"/>
              <a:gd name="connsiteX1178" fmla="*/ 10901046 w 12192000"/>
              <a:gd name="connsiteY1178" fmla="*/ 4799083 h 6858000"/>
              <a:gd name="connsiteX1179" fmla="*/ 10893045 w 12192000"/>
              <a:gd name="connsiteY1179" fmla="*/ 4783995 h 6858000"/>
              <a:gd name="connsiteX1180" fmla="*/ 10850068 w 12192000"/>
              <a:gd name="connsiteY1180" fmla="*/ 4799083 h 6858000"/>
              <a:gd name="connsiteX1181" fmla="*/ 10850068 w 12192000"/>
              <a:gd name="connsiteY1181" fmla="*/ 4743762 h 6858000"/>
              <a:gd name="connsiteX1182" fmla="*/ 10406971 w 12192000"/>
              <a:gd name="connsiteY1182" fmla="*/ 4729982 h 6858000"/>
              <a:gd name="connsiteX1183" fmla="*/ 10406971 w 12192000"/>
              <a:gd name="connsiteY1183" fmla="*/ 4863255 h 6858000"/>
              <a:gd name="connsiteX1184" fmla="*/ 10425945 w 12192000"/>
              <a:gd name="connsiteY1184" fmla="*/ 4863255 h 6858000"/>
              <a:gd name="connsiteX1185" fmla="*/ 10425945 w 12192000"/>
              <a:gd name="connsiteY1185" fmla="*/ 4801991 h 6858000"/>
              <a:gd name="connsiteX1186" fmla="*/ 10483323 w 12192000"/>
              <a:gd name="connsiteY1186" fmla="*/ 4863255 h 6858000"/>
              <a:gd name="connsiteX1187" fmla="*/ 10510070 w 12192000"/>
              <a:gd name="connsiteY1187" fmla="*/ 4863255 h 6858000"/>
              <a:gd name="connsiteX1188" fmla="*/ 10441718 w 12192000"/>
              <a:gd name="connsiteY1188" fmla="*/ 4793075 h 6858000"/>
              <a:gd name="connsiteX1189" fmla="*/ 10505498 w 12192000"/>
              <a:gd name="connsiteY1189" fmla="*/ 4729982 h 6858000"/>
              <a:gd name="connsiteX1190" fmla="*/ 10479894 w 12192000"/>
              <a:gd name="connsiteY1190" fmla="*/ 4729982 h 6858000"/>
              <a:gd name="connsiteX1191" fmla="*/ 10425945 w 12192000"/>
              <a:gd name="connsiteY1191" fmla="*/ 4785303 h 6858000"/>
              <a:gd name="connsiteX1192" fmla="*/ 10425945 w 12192000"/>
              <a:gd name="connsiteY1192" fmla="*/ 4729982 h 6858000"/>
              <a:gd name="connsiteX1193" fmla="*/ 8385077 w 12192000"/>
              <a:gd name="connsiteY1193" fmla="*/ 4721083 h 6858000"/>
              <a:gd name="connsiteX1194" fmla="*/ 8385077 w 12192000"/>
              <a:gd name="connsiteY1194" fmla="*/ 4782576 h 6858000"/>
              <a:gd name="connsiteX1195" fmla="*/ 8355588 w 12192000"/>
              <a:gd name="connsiteY1195" fmla="*/ 4790806 h 6858000"/>
              <a:gd name="connsiteX1196" fmla="*/ 8358331 w 12192000"/>
              <a:gd name="connsiteY1196" fmla="*/ 4812065 h 6858000"/>
              <a:gd name="connsiteX1197" fmla="*/ 8385077 w 12192000"/>
              <a:gd name="connsiteY1197" fmla="*/ 4802236 h 6858000"/>
              <a:gd name="connsiteX1198" fmla="*/ 8385077 w 12192000"/>
              <a:gd name="connsiteY1198" fmla="*/ 4874702 h 6858000"/>
              <a:gd name="connsiteX1199" fmla="*/ 8404737 w 12192000"/>
              <a:gd name="connsiteY1199" fmla="*/ 4894361 h 6858000"/>
              <a:gd name="connsiteX1200" fmla="*/ 8447714 w 12192000"/>
              <a:gd name="connsiteY1200" fmla="*/ 4894361 h 6858000"/>
              <a:gd name="connsiteX1201" fmla="*/ 8447714 w 12192000"/>
              <a:gd name="connsiteY1201" fmla="*/ 4874702 h 6858000"/>
              <a:gd name="connsiteX1202" fmla="*/ 8413652 w 12192000"/>
              <a:gd name="connsiteY1202" fmla="*/ 4874702 h 6858000"/>
              <a:gd name="connsiteX1203" fmla="*/ 8402908 w 12192000"/>
              <a:gd name="connsiteY1203" fmla="*/ 4863957 h 6858000"/>
              <a:gd name="connsiteX1204" fmla="*/ 8402908 w 12192000"/>
              <a:gd name="connsiteY1204" fmla="*/ 4796063 h 6858000"/>
              <a:gd name="connsiteX1205" fmla="*/ 8434226 w 12192000"/>
              <a:gd name="connsiteY1205" fmla="*/ 4784405 h 6858000"/>
              <a:gd name="connsiteX1206" fmla="*/ 8427483 w 12192000"/>
              <a:gd name="connsiteY1206" fmla="*/ 4806779 h 6858000"/>
              <a:gd name="connsiteX1207" fmla="*/ 8414567 w 12192000"/>
              <a:gd name="connsiteY1207" fmla="*/ 4834468 h 6858000"/>
              <a:gd name="connsiteX1208" fmla="*/ 8428969 w 12192000"/>
              <a:gd name="connsiteY1208" fmla="*/ 4844298 h 6858000"/>
              <a:gd name="connsiteX1209" fmla="*/ 8443313 w 12192000"/>
              <a:gd name="connsiteY1209" fmla="*/ 4811294 h 6858000"/>
              <a:gd name="connsiteX1210" fmla="*/ 8453886 w 12192000"/>
              <a:gd name="connsiteY1210" fmla="*/ 4776404 h 6858000"/>
              <a:gd name="connsiteX1211" fmla="*/ 8445885 w 12192000"/>
              <a:gd name="connsiteY1211" fmla="*/ 4761316 h 6858000"/>
              <a:gd name="connsiteX1212" fmla="*/ 8402908 w 12192000"/>
              <a:gd name="connsiteY1212" fmla="*/ 4776404 h 6858000"/>
              <a:gd name="connsiteX1213" fmla="*/ 8402908 w 12192000"/>
              <a:gd name="connsiteY1213" fmla="*/ 4721083 h 6858000"/>
              <a:gd name="connsiteX1214" fmla="*/ 1119105 w 12192000"/>
              <a:gd name="connsiteY1214" fmla="*/ 4711556 h 6858000"/>
              <a:gd name="connsiteX1215" fmla="*/ 1109275 w 12192000"/>
              <a:gd name="connsiteY1215" fmla="*/ 4727787 h 6858000"/>
              <a:gd name="connsiteX1216" fmla="*/ 1119848 w 12192000"/>
              <a:gd name="connsiteY1216" fmla="*/ 4738845 h 6858000"/>
              <a:gd name="connsiteX1217" fmla="*/ 1134193 w 12192000"/>
              <a:gd name="connsiteY1217" fmla="*/ 4757962 h 6858000"/>
              <a:gd name="connsiteX1218" fmla="*/ 1144023 w 12192000"/>
              <a:gd name="connsiteY1218" fmla="*/ 4741046 h 6858000"/>
              <a:gd name="connsiteX1219" fmla="*/ 1134307 w 12192000"/>
              <a:gd name="connsiteY1219" fmla="*/ 4728101 h 6858000"/>
              <a:gd name="connsiteX1220" fmla="*/ 1119105 w 12192000"/>
              <a:gd name="connsiteY1220" fmla="*/ 4711556 h 6858000"/>
              <a:gd name="connsiteX1221" fmla="*/ 2908430 w 12192000"/>
              <a:gd name="connsiteY1221" fmla="*/ 4702537 h 6858000"/>
              <a:gd name="connsiteX1222" fmla="*/ 2908430 w 12192000"/>
              <a:gd name="connsiteY1222" fmla="*/ 4719454 h 6858000"/>
              <a:gd name="connsiteX1223" fmla="*/ 2956665 w 12192000"/>
              <a:gd name="connsiteY1223" fmla="*/ 4719454 h 6858000"/>
              <a:gd name="connsiteX1224" fmla="*/ 2956665 w 12192000"/>
              <a:gd name="connsiteY1224" fmla="*/ 4755344 h 6858000"/>
              <a:gd name="connsiteX1225" fmla="*/ 2911173 w 12192000"/>
              <a:gd name="connsiteY1225" fmla="*/ 4755344 h 6858000"/>
              <a:gd name="connsiteX1226" fmla="*/ 2911173 w 12192000"/>
              <a:gd name="connsiteY1226" fmla="*/ 4772260 h 6858000"/>
              <a:gd name="connsiteX1227" fmla="*/ 2956665 w 12192000"/>
              <a:gd name="connsiteY1227" fmla="*/ 4772260 h 6858000"/>
              <a:gd name="connsiteX1228" fmla="*/ 2956665 w 12192000"/>
              <a:gd name="connsiteY1228" fmla="*/ 4809751 h 6858000"/>
              <a:gd name="connsiteX1229" fmla="*/ 2908430 w 12192000"/>
              <a:gd name="connsiteY1229" fmla="*/ 4809751 h 6858000"/>
              <a:gd name="connsiteX1230" fmla="*/ 2908430 w 12192000"/>
              <a:gd name="connsiteY1230" fmla="*/ 4826667 h 6858000"/>
              <a:gd name="connsiteX1231" fmla="*/ 2956665 w 12192000"/>
              <a:gd name="connsiteY1231" fmla="*/ 4826667 h 6858000"/>
              <a:gd name="connsiteX1232" fmla="*/ 2956665 w 12192000"/>
              <a:gd name="connsiteY1232" fmla="*/ 4835582 h 6858000"/>
              <a:gd name="connsiteX1233" fmla="*/ 2971981 w 12192000"/>
              <a:gd name="connsiteY1233" fmla="*/ 4835582 h 6858000"/>
              <a:gd name="connsiteX1234" fmla="*/ 2971981 w 12192000"/>
              <a:gd name="connsiteY1234" fmla="*/ 4702537 h 6858000"/>
              <a:gd name="connsiteX1235" fmla="*/ 2391310 w 12192000"/>
              <a:gd name="connsiteY1235" fmla="*/ 4700116 h 6858000"/>
              <a:gd name="connsiteX1236" fmla="*/ 2411655 w 12192000"/>
              <a:gd name="connsiteY1236" fmla="*/ 4707975 h 6858000"/>
              <a:gd name="connsiteX1237" fmla="*/ 2418971 w 12192000"/>
              <a:gd name="connsiteY1237" fmla="*/ 4730063 h 6858000"/>
              <a:gd name="connsiteX1238" fmla="*/ 2411570 w 12192000"/>
              <a:gd name="connsiteY1238" fmla="*/ 4750751 h 6858000"/>
              <a:gd name="connsiteX1239" fmla="*/ 2391310 w 12192000"/>
              <a:gd name="connsiteY1239" fmla="*/ 4758409 h 6858000"/>
              <a:gd name="connsiteX1240" fmla="*/ 2371223 w 12192000"/>
              <a:gd name="connsiteY1240" fmla="*/ 4750380 h 6858000"/>
              <a:gd name="connsiteX1241" fmla="*/ 2363650 w 12192000"/>
              <a:gd name="connsiteY1241" fmla="*/ 4729149 h 6858000"/>
              <a:gd name="connsiteX1242" fmla="*/ 2371308 w 12192000"/>
              <a:gd name="connsiteY1242" fmla="*/ 4708117 h 6858000"/>
              <a:gd name="connsiteX1243" fmla="*/ 2391310 w 12192000"/>
              <a:gd name="connsiteY1243" fmla="*/ 4700116 h 6858000"/>
              <a:gd name="connsiteX1244" fmla="*/ 2391768 w 12192000"/>
              <a:gd name="connsiteY1244" fmla="*/ 4683200 h 6858000"/>
              <a:gd name="connsiteX1245" fmla="*/ 2356107 w 12192000"/>
              <a:gd name="connsiteY1245" fmla="*/ 4696459 h 6858000"/>
              <a:gd name="connsiteX1246" fmla="*/ 2343076 w 12192000"/>
              <a:gd name="connsiteY1246" fmla="*/ 4732349 h 6858000"/>
              <a:gd name="connsiteX1247" fmla="*/ 2356448 w 12192000"/>
              <a:gd name="connsiteY1247" fmla="*/ 4775440 h 6858000"/>
              <a:gd name="connsiteX1248" fmla="*/ 2399311 w 12192000"/>
              <a:gd name="connsiteY1248" fmla="*/ 4828818 h 6858000"/>
              <a:gd name="connsiteX1249" fmla="*/ 2426515 w 12192000"/>
              <a:gd name="connsiteY1249" fmla="*/ 4828818 h 6858000"/>
              <a:gd name="connsiteX1250" fmla="*/ 2398168 w 12192000"/>
              <a:gd name="connsiteY1250" fmla="*/ 4798872 h 6858000"/>
              <a:gd name="connsiteX1251" fmla="*/ 2377366 w 12192000"/>
              <a:gd name="connsiteY1251" fmla="*/ 4772354 h 6858000"/>
              <a:gd name="connsiteX1252" fmla="*/ 2385824 w 12192000"/>
              <a:gd name="connsiteY1252" fmla="*/ 4775126 h 6858000"/>
              <a:gd name="connsiteX1253" fmla="*/ 2394969 w 12192000"/>
              <a:gd name="connsiteY1253" fmla="*/ 4776012 h 6858000"/>
              <a:gd name="connsiteX1254" fmla="*/ 2427116 w 12192000"/>
              <a:gd name="connsiteY1254" fmla="*/ 4763010 h 6858000"/>
              <a:gd name="connsiteX1255" fmla="*/ 2439545 w 12192000"/>
              <a:gd name="connsiteY1255" fmla="*/ 4730292 h 6858000"/>
              <a:gd name="connsiteX1256" fmla="*/ 2426287 w 12192000"/>
              <a:gd name="connsiteY1256" fmla="*/ 4696030 h 6858000"/>
              <a:gd name="connsiteX1257" fmla="*/ 2391768 w 12192000"/>
              <a:gd name="connsiteY1257" fmla="*/ 4683200 h 6858000"/>
              <a:gd name="connsiteX1258" fmla="*/ 2623238 w 12192000"/>
              <a:gd name="connsiteY1258" fmla="*/ 4674413 h 6858000"/>
              <a:gd name="connsiteX1259" fmla="*/ 2623238 w 12192000"/>
              <a:gd name="connsiteY1259" fmla="*/ 4691558 h 6858000"/>
              <a:gd name="connsiteX1260" fmla="*/ 2677188 w 12192000"/>
              <a:gd name="connsiteY1260" fmla="*/ 4691558 h 6858000"/>
              <a:gd name="connsiteX1261" fmla="*/ 2678788 w 12192000"/>
              <a:gd name="connsiteY1261" fmla="*/ 4721276 h 6858000"/>
              <a:gd name="connsiteX1262" fmla="*/ 2674988 w 12192000"/>
              <a:gd name="connsiteY1262" fmla="*/ 4721162 h 6858000"/>
              <a:gd name="connsiteX1263" fmla="*/ 2668959 w 12192000"/>
              <a:gd name="connsiteY1263" fmla="*/ 4721047 h 6858000"/>
              <a:gd name="connsiteX1264" fmla="*/ 2632840 w 12192000"/>
              <a:gd name="connsiteY1264" fmla="*/ 4733849 h 6858000"/>
              <a:gd name="connsiteX1265" fmla="*/ 2618895 w 12192000"/>
              <a:gd name="connsiteY1265" fmla="*/ 4767225 h 6858000"/>
              <a:gd name="connsiteX1266" fmla="*/ 2623896 w 12192000"/>
              <a:gd name="connsiteY1266" fmla="*/ 4788884 h 6858000"/>
              <a:gd name="connsiteX1267" fmla="*/ 2639012 w 12192000"/>
              <a:gd name="connsiteY1267" fmla="*/ 4805401 h 6858000"/>
              <a:gd name="connsiteX1268" fmla="*/ 2694562 w 12192000"/>
              <a:gd name="connsiteY1268" fmla="*/ 4819345 h 6858000"/>
              <a:gd name="connsiteX1269" fmla="*/ 2700048 w 12192000"/>
              <a:gd name="connsiteY1269" fmla="*/ 4819345 h 6858000"/>
              <a:gd name="connsiteX1270" fmla="*/ 2700048 w 12192000"/>
              <a:gd name="connsiteY1270" fmla="*/ 4801515 h 6858000"/>
              <a:gd name="connsiteX1271" fmla="*/ 2697048 w 12192000"/>
              <a:gd name="connsiteY1271" fmla="*/ 4801715 h 6858000"/>
              <a:gd name="connsiteX1272" fmla="*/ 2692504 w 12192000"/>
              <a:gd name="connsiteY1272" fmla="*/ 4801743 h 6858000"/>
              <a:gd name="connsiteX1273" fmla="*/ 2653299 w 12192000"/>
              <a:gd name="connsiteY1273" fmla="*/ 4792399 h 6858000"/>
              <a:gd name="connsiteX1274" fmla="*/ 2639469 w 12192000"/>
              <a:gd name="connsiteY1274" fmla="*/ 4766082 h 6858000"/>
              <a:gd name="connsiteX1275" fmla="*/ 2649042 w 12192000"/>
              <a:gd name="connsiteY1275" fmla="*/ 4745622 h 6858000"/>
              <a:gd name="connsiteX1276" fmla="*/ 2675588 w 12192000"/>
              <a:gd name="connsiteY1276" fmla="*/ 4738192 h 6858000"/>
              <a:gd name="connsiteX1277" fmla="*/ 2685875 w 12192000"/>
              <a:gd name="connsiteY1277" fmla="*/ 4738621 h 6858000"/>
              <a:gd name="connsiteX1278" fmla="*/ 2699591 w 12192000"/>
              <a:gd name="connsiteY1278" fmla="*/ 4740250 h 6858000"/>
              <a:gd name="connsiteX1279" fmla="*/ 2695019 w 12192000"/>
              <a:gd name="connsiteY1279" fmla="*/ 4674413 h 6858000"/>
              <a:gd name="connsiteX1280" fmla="*/ 803456 w 12192000"/>
              <a:gd name="connsiteY1280" fmla="*/ 4635151 h 6858000"/>
              <a:gd name="connsiteX1281" fmla="*/ 826774 w 12192000"/>
              <a:gd name="connsiteY1281" fmla="*/ 4635151 h 6858000"/>
              <a:gd name="connsiteX1282" fmla="*/ 853748 w 12192000"/>
              <a:gd name="connsiteY1282" fmla="*/ 4656639 h 6858000"/>
              <a:gd name="connsiteX1283" fmla="*/ 847148 w 12192000"/>
              <a:gd name="connsiteY1283" fmla="*/ 4672727 h 6858000"/>
              <a:gd name="connsiteX1284" fmla="*/ 824945 w 12192000"/>
              <a:gd name="connsiteY1284" fmla="*/ 4677671 h 6858000"/>
              <a:gd name="connsiteX1285" fmla="*/ 803456 w 12192000"/>
              <a:gd name="connsiteY1285" fmla="*/ 4677671 h 6858000"/>
              <a:gd name="connsiteX1286" fmla="*/ 5841797 w 12192000"/>
              <a:gd name="connsiteY1286" fmla="*/ 4634053 h 6858000"/>
              <a:gd name="connsiteX1287" fmla="*/ 5841797 w 12192000"/>
              <a:gd name="connsiteY1287" fmla="*/ 4650970 h 6858000"/>
              <a:gd name="connsiteX1288" fmla="*/ 5890031 w 12192000"/>
              <a:gd name="connsiteY1288" fmla="*/ 4650970 h 6858000"/>
              <a:gd name="connsiteX1289" fmla="*/ 5890031 w 12192000"/>
              <a:gd name="connsiteY1289" fmla="*/ 4686860 h 6858000"/>
              <a:gd name="connsiteX1290" fmla="*/ 5844540 w 12192000"/>
              <a:gd name="connsiteY1290" fmla="*/ 4686860 h 6858000"/>
              <a:gd name="connsiteX1291" fmla="*/ 5844540 w 12192000"/>
              <a:gd name="connsiteY1291" fmla="*/ 4703776 h 6858000"/>
              <a:gd name="connsiteX1292" fmla="*/ 5890031 w 12192000"/>
              <a:gd name="connsiteY1292" fmla="*/ 4703776 h 6858000"/>
              <a:gd name="connsiteX1293" fmla="*/ 5890031 w 12192000"/>
              <a:gd name="connsiteY1293" fmla="*/ 4741267 h 6858000"/>
              <a:gd name="connsiteX1294" fmla="*/ 5841797 w 12192000"/>
              <a:gd name="connsiteY1294" fmla="*/ 4741267 h 6858000"/>
              <a:gd name="connsiteX1295" fmla="*/ 5841797 w 12192000"/>
              <a:gd name="connsiteY1295" fmla="*/ 4758183 h 6858000"/>
              <a:gd name="connsiteX1296" fmla="*/ 5890031 w 12192000"/>
              <a:gd name="connsiteY1296" fmla="*/ 4758183 h 6858000"/>
              <a:gd name="connsiteX1297" fmla="*/ 5890031 w 12192000"/>
              <a:gd name="connsiteY1297" fmla="*/ 4767098 h 6858000"/>
              <a:gd name="connsiteX1298" fmla="*/ 5905348 w 12192000"/>
              <a:gd name="connsiteY1298" fmla="*/ 4767098 h 6858000"/>
              <a:gd name="connsiteX1299" fmla="*/ 5905348 w 12192000"/>
              <a:gd name="connsiteY1299" fmla="*/ 4634053 h 6858000"/>
              <a:gd name="connsiteX1300" fmla="*/ 784483 w 12192000"/>
              <a:gd name="connsiteY1300" fmla="*/ 4618234 h 6858000"/>
              <a:gd name="connsiteX1301" fmla="*/ 784483 w 12192000"/>
              <a:gd name="connsiteY1301" fmla="*/ 4750365 h 6858000"/>
              <a:gd name="connsiteX1302" fmla="*/ 803456 w 12192000"/>
              <a:gd name="connsiteY1302" fmla="*/ 4750365 h 6858000"/>
              <a:gd name="connsiteX1303" fmla="*/ 803456 w 12192000"/>
              <a:gd name="connsiteY1303" fmla="*/ 4694816 h 6858000"/>
              <a:gd name="connsiteX1304" fmla="*/ 832489 w 12192000"/>
              <a:gd name="connsiteY1304" fmla="*/ 4694816 h 6858000"/>
              <a:gd name="connsiteX1305" fmla="*/ 863092 w 12192000"/>
              <a:gd name="connsiteY1305" fmla="*/ 4684528 h 6858000"/>
              <a:gd name="connsiteX1306" fmla="*/ 874322 w 12192000"/>
              <a:gd name="connsiteY1306" fmla="*/ 4656410 h 6858000"/>
              <a:gd name="connsiteX1307" fmla="*/ 862635 w 12192000"/>
              <a:gd name="connsiteY1307" fmla="*/ 4628407 h 6858000"/>
              <a:gd name="connsiteX1308" fmla="*/ 830203 w 12192000"/>
              <a:gd name="connsiteY1308" fmla="*/ 4618234 h 6858000"/>
              <a:gd name="connsiteX1309" fmla="*/ 4994715 w 12192000"/>
              <a:gd name="connsiteY1309" fmla="*/ 4613027 h 6858000"/>
              <a:gd name="connsiteX1310" fmla="*/ 4994715 w 12192000"/>
              <a:gd name="connsiteY1310" fmla="*/ 4629944 h 6858000"/>
              <a:gd name="connsiteX1311" fmla="*/ 5014604 w 12192000"/>
              <a:gd name="connsiteY1311" fmla="*/ 4629944 h 6858000"/>
              <a:gd name="connsiteX1312" fmla="*/ 5014604 w 12192000"/>
              <a:gd name="connsiteY1312" fmla="*/ 4726413 h 6858000"/>
              <a:gd name="connsiteX1313" fmla="*/ 4990600 w 12192000"/>
              <a:gd name="connsiteY1313" fmla="*/ 4726413 h 6858000"/>
              <a:gd name="connsiteX1314" fmla="*/ 4990600 w 12192000"/>
              <a:gd name="connsiteY1314" fmla="*/ 4744015 h 6858000"/>
              <a:gd name="connsiteX1315" fmla="*/ 5057808 w 12192000"/>
              <a:gd name="connsiteY1315" fmla="*/ 4744015 h 6858000"/>
              <a:gd name="connsiteX1316" fmla="*/ 5057808 w 12192000"/>
              <a:gd name="connsiteY1316" fmla="*/ 4726413 h 6858000"/>
              <a:gd name="connsiteX1317" fmla="*/ 5033805 w 12192000"/>
              <a:gd name="connsiteY1317" fmla="*/ 4726413 h 6858000"/>
              <a:gd name="connsiteX1318" fmla="*/ 5033805 w 12192000"/>
              <a:gd name="connsiteY1318" fmla="*/ 4629944 h 6858000"/>
              <a:gd name="connsiteX1319" fmla="*/ 5053693 w 12192000"/>
              <a:gd name="connsiteY1319" fmla="*/ 4629944 h 6858000"/>
              <a:gd name="connsiteX1320" fmla="*/ 5053693 w 12192000"/>
              <a:gd name="connsiteY1320" fmla="*/ 4613027 h 6858000"/>
              <a:gd name="connsiteX1321" fmla="*/ 3823293 w 12192000"/>
              <a:gd name="connsiteY1321" fmla="*/ 4601585 h 6858000"/>
              <a:gd name="connsiteX1322" fmla="*/ 3823293 w 12192000"/>
              <a:gd name="connsiteY1322" fmla="*/ 4733715 h 6858000"/>
              <a:gd name="connsiteX1323" fmla="*/ 3909475 w 12192000"/>
              <a:gd name="connsiteY1323" fmla="*/ 4733715 h 6858000"/>
              <a:gd name="connsiteX1324" fmla="*/ 3909475 w 12192000"/>
              <a:gd name="connsiteY1324" fmla="*/ 4716113 h 6858000"/>
              <a:gd name="connsiteX1325" fmla="*/ 3842267 w 12192000"/>
              <a:gd name="connsiteY1325" fmla="*/ 4716113 h 6858000"/>
              <a:gd name="connsiteX1326" fmla="*/ 3842267 w 12192000"/>
              <a:gd name="connsiteY1326" fmla="*/ 4601585 h 6858000"/>
              <a:gd name="connsiteX1327" fmla="*/ 11572678 w 12192000"/>
              <a:gd name="connsiteY1327" fmla="*/ 4556271 h 6858000"/>
              <a:gd name="connsiteX1328" fmla="*/ 11572678 w 12192000"/>
              <a:gd name="connsiteY1328" fmla="*/ 4689544 h 6858000"/>
              <a:gd name="connsiteX1329" fmla="*/ 11591652 w 12192000"/>
              <a:gd name="connsiteY1329" fmla="*/ 4689544 h 6858000"/>
              <a:gd name="connsiteX1330" fmla="*/ 11591652 w 12192000"/>
              <a:gd name="connsiteY1330" fmla="*/ 4628279 h 6858000"/>
              <a:gd name="connsiteX1331" fmla="*/ 11649030 w 12192000"/>
              <a:gd name="connsiteY1331" fmla="*/ 4689544 h 6858000"/>
              <a:gd name="connsiteX1332" fmla="*/ 11675777 w 12192000"/>
              <a:gd name="connsiteY1332" fmla="*/ 4689544 h 6858000"/>
              <a:gd name="connsiteX1333" fmla="*/ 11607425 w 12192000"/>
              <a:gd name="connsiteY1333" fmla="*/ 4619364 h 6858000"/>
              <a:gd name="connsiteX1334" fmla="*/ 11671205 w 12192000"/>
              <a:gd name="connsiteY1334" fmla="*/ 4556271 h 6858000"/>
              <a:gd name="connsiteX1335" fmla="*/ 11645601 w 12192000"/>
              <a:gd name="connsiteY1335" fmla="*/ 4556271 h 6858000"/>
              <a:gd name="connsiteX1336" fmla="*/ 11591652 w 12192000"/>
              <a:gd name="connsiteY1336" fmla="*/ 4611592 h 6858000"/>
              <a:gd name="connsiteX1337" fmla="*/ 11591652 w 12192000"/>
              <a:gd name="connsiteY1337" fmla="*/ 4556271 h 6858000"/>
              <a:gd name="connsiteX1338" fmla="*/ 8089631 w 12192000"/>
              <a:gd name="connsiteY1338" fmla="*/ 4556271 h 6858000"/>
              <a:gd name="connsiteX1339" fmla="*/ 8089631 w 12192000"/>
              <a:gd name="connsiteY1339" fmla="*/ 4689544 h 6858000"/>
              <a:gd name="connsiteX1340" fmla="*/ 8108605 w 12192000"/>
              <a:gd name="connsiteY1340" fmla="*/ 4689544 h 6858000"/>
              <a:gd name="connsiteX1341" fmla="*/ 8108605 w 12192000"/>
              <a:gd name="connsiteY1341" fmla="*/ 4628279 h 6858000"/>
              <a:gd name="connsiteX1342" fmla="*/ 8165983 w 12192000"/>
              <a:gd name="connsiteY1342" fmla="*/ 4689544 h 6858000"/>
              <a:gd name="connsiteX1343" fmla="*/ 8192729 w 12192000"/>
              <a:gd name="connsiteY1343" fmla="*/ 4689544 h 6858000"/>
              <a:gd name="connsiteX1344" fmla="*/ 8124378 w 12192000"/>
              <a:gd name="connsiteY1344" fmla="*/ 4619364 h 6858000"/>
              <a:gd name="connsiteX1345" fmla="*/ 8188157 w 12192000"/>
              <a:gd name="connsiteY1345" fmla="*/ 4556271 h 6858000"/>
              <a:gd name="connsiteX1346" fmla="*/ 8162554 w 12192000"/>
              <a:gd name="connsiteY1346" fmla="*/ 4556271 h 6858000"/>
              <a:gd name="connsiteX1347" fmla="*/ 8108605 w 12192000"/>
              <a:gd name="connsiteY1347" fmla="*/ 4611592 h 6858000"/>
              <a:gd name="connsiteX1348" fmla="*/ 8108605 w 12192000"/>
              <a:gd name="connsiteY1348" fmla="*/ 4556271 h 6858000"/>
              <a:gd name="connsiteX1349" fmla="*/ 6685401 w 12192000"/>
              <a:gd name="connsiteY1349" fmla="*/ 4551776 h 6858000"/>
              <a:gd name="connsiteX1350" fmla="*/ 6685401 w 12192000"/>
              <a:gd name="connsiteY1350" fmla="*/ 4568692 h 6858000"/>
              <a:gd name="connsiteX1351" fmla="*/ 6755352 w 12192000"/>
              <a:gd name="connsiteY1351" fmla="*/ 4568692 h 6858000"/>
              <a:gd name="connsiteX1352" fmla="*/ 6754150 w 12192000"/>
              <a:gd name="connsiteY1352" fmla="*/ 4573349 h 6858000"/>
              <a:gd name="connsiteX1353" fmla="*/ 6748173 w 12192000"/>
              <a:gd name="connsiteY1353" fmla="*/ 4582171 h 6858000"/>
              <a:gd name="connsiteX1354" fmla="*/ 6733864 w 12192000"/>
              <a:gd name="connsiteY1354" fmla="*/ 4599782 h 6858000"/>
              <a:gd name="connsiteX1355" fmla="*/ 6712604 w 12192000"/>
              <a:gd name="connsiteY1355" fmla="*/ 4635701 h 6858000"/>
              <a:gd name="connsiteX1356" fmla="*/ 6705746 w 12192000"/>
              <a:gd name="connsiteY1356" fmla="*/ 4676591 h 6858000"/>
              <a:gd name="connsiteX1357" fmla="*/ 6705746 w 12192000"/>
              <a:gd name="connsiteY1357" fmla="*/ 4695108 h 6858000"/>
              <a:gd name="connsiteX1358" fmla="*/ 6725406 w 12192000"/>
              <a:gd name="connsiteY1358" fmla="*/ 4695108 h 6858000"/>
              <a:gd name="connsiteX1359" fmla="*/ 6725406 w 12192000"/>
              <a:gd name="connsiteY1359" fmla="*/ 4675448 h 6858000"/>
              <a:gd name="connsiteX1360" fmla="*/ 6731121 w 12192000"/>
              <a:gd name="connsiteY1360" fmla="*/ 4641301 h 6858000"/>
              <a:gd name="connsiteX1361" fmla="*/ 6749180 w 12192000"/>
              <a:gd name="connsiteY1361" fmla="*/ 4610755 h 6858000"/>
              <a:gd name="connsiteX1362" fmla="*/ 6759124 w 12192000"/>
              <a:gd name="connsiteY1362" fmla="*/ 4598782 h 6858000"/>
              <a:gd name="connsiteX1363" fmla="*/ 6762210 w 12192000"/>
              <a:gd name="connsiteY1363" fmla="*/ 4595210 h 6858000"/>
              <a:gd name="connsiteX1364" fmla="*/ 6775069 w 12192000"/>
              <a:gd name="connsiteY1364" fmla="*/ 4575607 h 6858000"/>
              <a:gd name="connsiteX1365" fmla="*/ 6779355 w 12192000"/>
              <a:gd name="connsiteY1365" fmla="*/ 4558405 h 6858000"/>
              <a:gd name="connsiteX1366" fmla="*/ 6779355 w 12192000"/>
              <a:gd name="connsiteY1366" fmla="*/ 4551776 h 6858000"/>
              <a:gd name="connsiteX1367" fmla="*/ 6924152 w 12192000"/>
              <a:gd name="connsiteY1367" fmla="*/ 4541597 h 6858000"/>
              <a:gd name="connsiteX1368" fmla="*/ 6961186 w 12192000"/>
              <a:gd name="connsiteY1368" fmla="*/ 4606976 h 6858000"/>
              <a:gd name="connsiteX1369" fmla="*/ 6923924 w 12192000"/>
              <a:gd name="connsiteY1369" fmla="*/ 4674870 h 6858000"/>
              <a:gd name="connsiteX1370" fmla="*/ 6945641 w 12192000"/>
              <a:gd name="connsiteY1370" fmla="*/ 4674870 h 6858000"/>
              <a:gd name="connsiteX1371" fmla="*/ 6972616 w 12192000"/>
              <a:gd name="connsiteY1371" fmla="*/ 4623892 h 6858000"/>
              <a:gd name="connsiteX1372" fmla="*/ 6999590 w 12192000"/>
              <a:gd name="connsiteY1372" fmla="*/ 4674870 h 6858000"/>
              <a:gd name="connsiteX1373" fmla="*/ 7022222 w 12192000"/>
              <a:gd name="connsiteY1373" fmla="*/ 4674870 h 6858000"/>
              <a:gd name="connsiteX1374" fmla="*/ 6984503 w 12192000"/>
              <a:gd name="connsiteY1374" fmla="*/ 4605833 h 6858000"/>
              <a:gd name="connsiteX1375" fmla="*/ 7020164 w 12192000"/>
              <a:gd name="connsiteY1375" fmla="*/ 4541597 h 6858000"/>
              <a:gd name="connsiteX1376" fmla="*/ 6999133 w 12192000"/>
              <a:gd name="connsiteY1376" fmla="*/ 4541597 h 6858000"/>
              <a:gd name="connsiteX1377" fmla="*/ 6972844 w 12192000"/>
              <a:gd name="connsiteY1377" fmla="*/ 4588917 h 6858000"/>
              <a:gd name="connsiteX1378" fmla="*/ 6947012 w 12192000"/>
              <a:gd name="connsiteY1378" fmla="*/ 4541597 h 6858000"/>
              <a:gd name="connsiteX1379" fmla="*/ 2391310 w 12192000"/>
              <a:gd name="connsiteY1379" fmla="*/ 4492395 h 6858000"/>
              <a:gd name="connsiteX1380" fmla="*/ 2412684 w 12192000"/>
              <a:gd name="connsiteY1380" fmla="*/ 4506511 h 6858000"/>
              <a:gd name="connsiteX1381" fmla="*/ 2418971 w 12192000"/>
              <a:gd name="connsiteY1381" fmla="*/ 4523028 h 6858000"/>
              <a:gd name="connsiteX1382" fmla="*/ 2411655 w 12192000"/>
              <a:gd name="connsiteY1382" fmla="*/ 4540287 h 6858000"/>
              <a:gd name="connsiteX1383" fmla="*/ 2391310 w 12192000"/>
              <a:gd name="connsiteY1383" fmla="*/ 4546573 h 6858000"/>
              <a:gd name="connsiteX1384" fmla="*/ 2370965 w 12192000"/>
              <a:gd name="connsiteY1384" fmla="*/ 4540287 h 6858000"/>
              <a:gd name="connsiteX1385" fmla="*/ 2363650 w 12192000"/>
              <a:gd name="connsiteY1385" fmla="*/ 4523028 h 6858000"/>
              <a:gd name="connsiteX1386" fmla="*/ 2369936 w 12192000"/>
              <a:gd name="connsiteY1386" fmla="*/ 4506426 h 6858000"/>
              <a:gd name="connsiteX1387" fmla="*/ 2391310 w 12192000"/>
              <a:gd name="connsiteY1387" fmla="*/ 4492395 h 6858000"/>
              <a:gd name="connsiteX1388" fmla="*/ 10830409 w 12192000"/>
              <a:gd name="connsiteY1388" fmla="*/ 4460450 h 6858000"/>
              <a:gd name="connsiteX1389" fmla="*/ 10819322 w 12192000"/>
              <a:gd name="connsiteY1389" fmla="*/ 4524229 h 6858000"/>
              <a:gd name="connsiteX1390" fmla="*/ 10802748 w 12192000"/>
              <a:gd name="connsiteY1390" fmla="*/ 4566749 h 6858000"/>
              <a:gd name="connsiteX1391" fmla="*/ 10816235 w 12192000"/>
              <a:gd name="connsiteY1391" fmla="*/ 4578179 h 6858000"/>
              <a:gd name="connsiteX1392" fmla="*/ 10826865 w 12192000"/>
              <a:gd name="connsiteY1392" fmla="*/ 4557319 h 6858000"/>
              <a:gd name="connsiteX1393" fmla="*/ 10834066 w 12192000"/>
              <a:gd name="connsiteY1393" fmla="*/ 4532688 h 6858000"/>
              <a:gd name="connsiteX1394" fmla="*/ 10863556 w 12192000"/>
              <a:gd name="connsiteY1394" fmla="*/ 4532688 h 6858000"/>
              <a:gd name="connsiteX1395" fmla="*/ 10852354 w 12192000"/>
              <a:gd name="connsiteY1395" fmla="*/ 4599667 h 6858000"/>
              <a:gd name="connsiteX1396" fmla="*/ 10828808 w 12192000"/>
              <a:gd name="connsiteY1396" fmla="*/ 4642644 h 6858000"/>
              <a:gd name="connsiteX1397" fmla="*/ 10842982 w 12192000"/>
              <a:gd name="connsiteY1397" fmla="*/ 4654989 h 6858000"/>
              <a:gd name="connsiteX1398" fmla="*/ 10868328 w 12192000"/>
              <a:gd name="connsiteY1398" fmla="*/ 4605497 h 6858000"/>
              <a:gd name="connsiteX1399" fmla="*/ 10880472 w 12192000"/>
              <a:gd name="connsiteY1399" fmla="*/ 4532688 h 6858000"/>
              <a:gd name="connsiteX1400" fmla="*/ 10906304 w 12192000"/>
              <a:gd name="connsiteY1400" fmla="*/ 4532688 h 6858000"/>
              <a:gd name="connsiteX1401" fmla="*/ 10906304 w 12192000"/>
              <a:gd name="connsiteY1401" fmla="*/ 4513028 h 6858000"/>
              <a:gd name="connsiteX1402" fmla="*/ 10839324 w 12192000"/>
              <a:gd name="connsiteY1402" fmla="*/ 4513028 h 6858000"/>
              <a:gd name="connsiteX1403" fmla="*/ 10844553 w 12192000"/>
              <a:gd name="connsiteY1403" fmla="*/ 4485510 h 6858000"/>
              <a:gd name="connsiteX1404" fmla="*/ 10847554 w 12192000"/>
              <a:gd name="connsiteY1404" fmla="*/ 4465708 h 6858000"/>
              <a:gd name="connsiteX1405" fmla="*/ 10406971 w 12192000"/>
              <a:gd name="connsiteY1405" fmla="*/ 4453756 h 6858000"/>
              <a:gd name="connsiteX1406" fmla="*/ 10406971 w 12192000"/>
              <a:gd name="connsiteY1406" fmla="*/ 4587030 h 6858000"/>
              <a:gd name="connsiteX1407" fmla="*/ 10425945 w 12192000"/>
              <a:gd name="connsiteY1407" fmla="*/ 4587030 h 6858000"/>
              <a:gd name="connsiteX1408" fmla="*/ 10425945 w 12192000"/>
              <a:gd name="connsiteY1408" fmla="*/ 4526908 h 6858000"/>
              <a:gd name="connsiteX1409" fmla="*/ 10471893 w 12192000"/>
              <a:gd name="connsiteY1409" fmla="*/ 4526908 h 6858000"/>
              <a:gd name="connsiteX1410" fmla="*/ 10471893 w 12192000"/>
              <a:gd name="connsiteY1410" fmla="*/ 4587030 h 6858000"/>
              <a:gd name="connsiteX1411" fmla="*/ 10490867 w 12192000"/>
              <a:gd name="connsiteY1411" fmla="*/ 4587030 h 6858000"/>
              <a:gd name="connsiteX1412" fmla="*/ 10490867 w 12192000"/>
              <a:gd name="connsiteY1412" fmla="*/ 4453756 h 6858000"/>
              <a:gd name="connsiteX1413" fmla="*/ 10471893 w 12192000"/>
              <a:gd name="connsiteY1413" fmla="*/ 4453756 h 6858000"/>
              <a:gd name="connsiteX1414" fmla="*/ 10471893 w 12192000"/>
              <a:gd name="connsiteY1414" fmla="*/ 4509535 h 6858000"/>
              <a:gd name="connsiteX1415" fmla="*/ 10425945 w 12192000"/>
              <a:gd name="connsiteY1415" fmla="*/ 4509535 h 6858000"/>
              <a:gd name="connsiteX1416" fmla="*/ 10425945 w 12192000"/>
              <a:gd name="connsiteY1416" fmla="*/ 4453756 h 6858000"/>
              <a:gd name="connsiteX1417" fmla="*/ 8383248 w 12192000"/>
              <a:gd name="connsiteY1417" fmla="*/ 4437771 h 6858000"/>
              <a:gd name="connsiteX1418" fmla="*/ 8372161 w 12192000"/>
              <a:gd name="connsiteY1418" fmla="*/ 4501550 h 6858000"/>
              <a:gd name="connsiteX1419" fmla="*/ 8355588 w 12192000"/>
              <a:gd name="connsiteY1419" fmla="*/ 4544070 h 6858000"/>
              <a:gd name="connsiteX1420" fmla="*/ 8369075 w 12192000"/>
              <a:gd name="connsiteY1420" fmla="*/ 4555500 h 6858000"/>
              <a:gd name="connsiteX1421" fmla="*/ 8379705 w 12192000"/>
              <a:gd name="connsiteY1421" fmla="*/ 4534640 h 6858000"/>
              <a:gd name="connsiteX1422" fmla="*/ 8386906 w 12192000"/>
              <a:gd name="connsiteY1422" fmla="*/ 4510009 h 6858000"/>
              <a:gd name="connsiteX1423" fmla="*/ 8416396 w 12192000"/>
              <a:gd name="connsiteY1423" fmla="*/ 4510009 h 6858000"/>
              <a:gd name="connsiteX1424" fmla="*/ 8405194 w 12192000"/>
              <a:gd name="connsiteY1424" fmla="*/ 4576988 h 6858000"/>
              <a:gd name="connsiteX1425" fmla="*/ 8381648 w 12192000"/>
              <a:gd name="connsiteY1425" fmla="*/ 4619965 h 6858000"/>
              <a:gd name="connsiteX1426" fmla="*/ 8395822 w 12192000"/>
              <a:gd name="connsiteY1426" fmla="*/ 4632310 h 6858000"/>
              <a:gd name="connsiteX1427" fmla="*/ 8421168 w 12192000"/>
              <a:gd name="connsiteY1427" fmla="*/ 4582818 h 6858000"/>
              <a:gd name="connsiteX1428" fmla="*/ 8433312 w 12192000"/>
              <a:gd name="connsiteY1428" fmla="*/ 4510009 h 6858000"/>
              <a:gd name="connsiteX1429" fmla="*/ 8459144 w 12192000"/>
              <a:gd name="connsiteY1429" fmla="*/ 4510009 h 6858000"/>
              <a:gd name="connsiteX1430" fmla="*/ 8459144 w 12192000"/>
              <a:gd name="connsiteY1430" fmla="*/ 4490349 h 6858000"/>
              <a:gd name="connsiteX1431" fmla="*/ 8392164 w 12192000"/>
              <a:gd name="connsiteY1431" fmla="*/ 4490349 h 6858000"/>
              <a:gd name="connsiteX1432" fmla="*/ 8397393 w 12192000"/>
              <a:gd name="connsiteY1432" fmla="*/ 4462831 h 6858000"/>
              <a:gd name="connsiteX1433" fmla="*/ 8400394 w 12192000"/>
              <a:gd name="connsiteY1433" fmla="*/ 4443029 h 6858000"/>
              <a:gd name="connsiteX1434" fmla="*/ 2391310 w 12192000"/>
              <a:gd name="connsiteY1434" fmla="*/ 4433874 h 6858000"/>
              <a:gd name="connsiteX1435" fmla="*/ 2407313 w 12192000"/>
              <a:gd name="connsiteY1435" fmla="*/ 4438217 h 6858000"/>
              <a:gd name="connsiteX1436" fmla="*/ 2413027 w 12192000"/>
              <a:gd name="connsiteY1436" fmla="*/ 4450104 h 6858000"/>
              <a:gd name="connsiteX1437" fmla="*/ 2407399 w 12192000"/>
              <a:gd name="connsiteY1437" fmla="*/ 4462220 h 6858000"/>
              <a:gd name="connsiteX1438" fmla="*/ 2391310 w 12192000"/>
              <a:gd name="connsiteY1438" fmla="*/ 4472279 h 6858000"/>
              <a:gd name="connsiteX1439" fmla="*/ 2375222 w 12192000"/>
              <a:gd name="connsiteY1439" fmla="*/ 4462249 h 6858000"/>
              <a:gd name="connsiteX1440" fmla="*/ 2369594 w 12192000"/>
              <a:gd name="connsiteY1440" fmla="*/ 4449647 h 6858000"/>
              <a:gd name="connsiteX1441" fmla="*/ 2375395 w 12192000"/>
              <a:gd name="connsiteY1441" fmla="*/ 4438246 h 6858000"/>
              <a:gd name="connsiteX1442" fmla="*/ 2391310 w 12192000"/>
              <a:gd name="connsiteY1442" fmla="*/ 4433874 h 6858000"/>
              <a:gd name="connsiteX1443" fmla="*/ 1128706 w 12192000"/>
              <a:gd name="connsiteY1443" fmla="*/ 4428245 h 6858000"/>
              <a:gd name="connsiteX1444" fmla="*/ 1117305 w 12192000"/>
              <a:gd name="connsiteY1444" fmla="*/ 4486338 h 6858000"/>
              <a:gd name="connsiteX1445" fmla="*/ 1095788 w 12192000"/>
              <a:gd name="connsiteY1445" fmla="*/ 4530886 h 6858000"/>
              <a:gd name="connsiteX1446" fmla="*/ 1109275 w 12192000"/>
              <a:gd name="connsiteY1446" fmla="*/ 4543459 h 6858000"/>
              <a:gd name="connsiteX1447" fmla="*/ 1134193 w 12192000"/>
              <a:gd name="connsiteY1447" fmla="*/ 4486309 h 6858000"/>
              <a:gd name="connsiteX1448" fmla="*/ 1165511 w 12192000"/>
              <a:gd name="connsiteY1448" fmla="*/ 4486309 h 6858000"/>
              <a:gd name="connsiteX1449" fmla="*/ 1149852 w 12192000"/>
              <a:gd name="connsiteY1449" fmla="*/ 4559090 h 6858000"/>
              <a:gd name="connsiteX1450" fmla="*/ 1113619 w 12192000"/>
              <a:gd name="connsiteY1450" fmla="*/ 4613182 h 6858000"/>
              <a:gd name="connsiteX1451" fmla="*/ 1124363 w 12192000"/>
              <a:gd name="connsiteY1451" fmla="*/ 4629184 h 6858000"/>
              <a:gd name="connsiteX1452" fmla="*/ 1165654 w 12192000"/>
              <a:gd name="connsiteY1452" fmla="*/ 4568005 h 6858000"/>
              <a:gd name="connsiteX1453" fmla="*/ 1185856 w 12192000"/>
              <a:gd name="connsiteY1453" fmla="*/ 4479223 h 6858000"/>
              <a:gd name="connsiteX1454" fmla="*/ 1175341 w 12192000"/>
              <a:gd name="connsiteY1454" fmla="*/ 4463906 h 6858000"/>
              <a:gd name="connsiteX1455" fmla="*/ 1138536 w 12192000"/>
              <a:gd name="connsiteY1455" fmla="*/ 4466649 h 6858000"/>
              <a:gd name="connsiteX1456" fmla="*/ 1143337 w 12192000"/>
              <a:gd name="connsiteY1456" fmla="*/ 4448219 h 6858000"/>
              <a:gd name="connsiteX1457" fmla="*/ 1146766 w 12192000"/>
              <a:gd name="connsiteY1457" fmla="*/ 4434417 h 6858000"/>
              <a:gd name="connsiteX1458" fmla="*/ 2391310 w 12192000"/>
              <a:gd name="connsiteY1458" fmla="*/ 4416729 h 6858000"/>
              <a:gd name="connsiteX1459" fmla="*/ 2361107 w 12192000"/>
              <a:gd name="connsiteY1459" fmla="*/ 4425387 h 6858000"/>
              <a:gd name="connsiteX1460" fmla="*/ 2349934 w 12192000"/>
              <a:gd name="connsiteY1460" fmla="*/ 4448961 h 6858000"/>
              <a:gd name="connsiteX1461" fmla="*/ 2355649 w 12192000"/>
              <a:gd name="connsiteY1461" fmla="*/ 4466392 h 6858000"/>
              <a:gd name="connsiteX1462" fmla="*/ 2373022 w 12192000"/>
              <a:gd name="connsiteY1462" fmla="*/ 4482108 h 6858000"/>
              <a:gd name="connsiteX1463" fmla="*/ 2350077 w 12192000"/>
              <a:gd name="connsiteY1463" fmla="*/ 4500511 h 6858000"/>
              <a:gd name="connsiteX1464" fmla="*/ 2343076 w 12192000"/>
              <a:gd name="connsiteY1464" fmla="*/ 4523714 h 6858000"/>
              <a:gd name="connsiteX1465" fmla="*/ 2355620 w 12192000"/>
              <a:gd name="connsiteY1465" fmla="*/ 4553546 h 6858000"/>
              <a:gd name="connsiteX1466" fmla="*/ 2391310 w 12192000"/>
              <a:gd name="connsiteY1466" fmla="*/ 4564176 h 6858000"/>
              <a:gd name="connsiteX1467" fmla="*/ 2427001 w 12192000"/>
              <a:gd name="connsiteY1467" fmla="*/ 4553889 h 6858000"/>
              <a:gd name="connsiteX1468" fmla="*/ 2439545 w 12192000"/>
              <a:gd name="connsiteY1468" fmla="*/ 4525085 h 6858000"/>
              <a:gd name="connsiteX1469" fmla="*/ 2432716 w 12192000"/>
              <a:gd name="connsiteY1469" fmla="*/ 4500768 h 6858000"/>
              <a:gd name="connsiteX1470" fmla="*/ 2409598 w 12192000"/>
              <a:gd name="connsiteY1470" fmla="*/ 4482108 h 6858000"/>
              <a:gd name="connsiteX1471" fmla="*/ 2426972 w 12192000"/>
              <a:gd name="connsiteY1471" fmla="*/ 4466278 h 6858000"/>
              <a:gd name="connsiteX1472" fmla="*/ 2432688 w 12192000"/>
              <a:gd name="connsiteY1472" fmla="*/ 4448047 h 6858000"/>
              <a:gd name="connsiteX1473" fmla="*/ 2421514 w 12192000"/>
              <a:gd name="connsiteY1473" fmla="*/ 4425273 h 6858000"/>
              <a:gd name="connsiteX1474" fmla="*/ 2391310 w 12192000"/>
              <a:gd name="connsiteY1474" fmla="*/ 4416729 h 6858000"/>
              <a:gd name="connsiteX1475" fmla="*/ 2908430 w 12192000"/>
              <a:gd name="connsiteY1475" fmla="*/ 4413739 h 6858000"/>
              <a:gd name="connsiteX1476" fmla="*/ 2908430 w 12192000"/>
              <a:gd name="connsiteY1476" fmla="*/ 4433399 h 6858000"/>
              <a:gd name="connsiteX1477" fmla="*/ 2971067 w 12192000"/>
              <a:gd name="connsiteY1477" fmla="*/ 4433399 h 6858000"/>
              <a:gd name="connsiteX1478" fmla="*/ 2971067 w 12192000"/>
              <a:gd name="connsiteY1478" fmla="*/ 4516609 h 6858000"/>
              <a:gd name="connsiteX1479" fmla="*/ 2908430 w 12192000"/>
              <a:gd name="connsiteY1479" fmla="*/ 4516609 h 6858000"/>
              <a:gd name="connsiteX1480" fmla="*/ 2908430 w 12192000"/>
              <a:gd name="connsiteY1480" fmla="*/ 4536269 h 6858000"/>
              <a:gd name="connsiteX1481" fmla="*/ 2971067 w 12192000"/>
              <a:gd name="connsiteY1481" fmla="*/ 4536269 h 6858000"/>
              <a:gd name="connsiteX1482" fmla="*/ 2971067 w 12192000"/>
              <a:gd name="connsiteY1482" fmla="*/ 4547699 h 6858000"/>
              <a:gd name="connsiteX1483" fmla="*/ 2988897 w 12192000"/>
              <a:gd name="connsiteY1483" fmla="*/ 4547699 h 6858000"/>
              <a:gd name="connsiteX1484" fmla="*/ 2988897 w 12192000"/>
              <a:gd name="connsiteY1484" fmla="*/ 4413739 h 6858000"/>
              <a:gd name="connsiteX1485" fmla="*/ 10256516 w 12192000"/>
              <a:gd name="connsiteY1485" fmla="*/ 4413736 h 6858000"/>
              <a:gd name="connsiteX1486" fmla="*/ 10276861 w 12192000"/>
              <a:gd name="connsiteY1486" fmla="*/ 4421595 h 6858000"/>
              <a:gd name="connsiteX1487" fmla="*/ 10284176 w 12192000"/>
              <a:gd name="connsiteY1487" fmla="*/ 4443683 h 6858000"/>
              <a:gd name="connsiteX1488" fmla="*/ 10276775 w 12192000"/>
              <a:gd name="connsiteY1488" fmla="*/ 4464371 h 6858000"/>
              <a:gd name="connsiteX1489" fmla="*/ 10256516 w 12192000"/>
              <a:gd name="connsiteY1489" fmla="*/ 4472029 h 6858000"/>
              <a:gd name="connsiteX1490" fmla="*/ 10236427 w 12192000"/>
              <a:gd name="connsiteY1490" fmla="*/ 4464000 h 6858000"/>
              <a:gd name="connsiteX1491" fmla="*/ 10228855 w 12192000"/>
              <a:gd name="connsiteY1491" fmla="*/ 4442769 h 6858000"/>
              <a:gd name="connsiteX1492" fmla="*/ 10236513 w 12192000"/>
              <a:gd name="connsiteY1492" fmla="*/ 4421737 h 6858000"/>
              <a:gd name="connsiteX1493" fmla="*/ 10256516 w 12192000"/>
              <a:gd name="connsiteY1493" fmla="*/ 4413736 h 6858000"/>
              <a:gd name="connsiteX1494" fmla="*/ 10256973 w 12192000"/>
              <a:gd name="connsiteY1494" fmla="*/ 4396820 h 6858000"/>
              <a:gd name="connsiteX1495" fmla="*/ 10221311 w 12192000"/>
              <a:gd name="connsiteY1495" fmla="*/ 4410079 h 6858000"/>
              <a:gd name="connsiteX1496" fmla="*/ 10208281 w 12192000"/>
              <a:gd name="connsiteY1496" fmla="*/ 4445969 h 6858000"/>
              <a:gd name="connsiteX1497" fmla="*/ 10221654 w 12192000"/>
              <a:gd name="connsiteY1497" fmla="*/ 4489060 h 6858000"/>
              <a:gd name="connsiteX1498" fmla="*/ 10264517 w 12192000"/>
              <a:gd name="connsiteY1498" fmla="*/ 4542438 h 6858000"/>
              <a:gd name="connsiteX1499" fmla="*/ 10291720 w 12192000"/>
              <a:gd name="connsiteY1499" fmla="*/ 4542438 h 6858000"/>
              <a:gd name="connsiteX1500" fmla="*/ 10263374 w 12192000"/>
              <a:gd name="connsiteY1500" fmla="*/ 4512492 h 6858000"/>
              <a:gd name="connsiteX1501" fmla="*/ 10242571 w 12192000"/>
              <a:gd name="connsiteY1501" fmla="*/ 4485974 h 6858000"/>
              <a:gd name="connsiteX1502" fmla="*/ 10251029 w 12192000"/>
              <a:gd name="connsiteY1502" fmla="*/ 4488746 h 6858000"/>
              <a:gd name="connsiteX1503" fmla="*/ 10260173 w 12192000"/>
              <a:gd name="connsiteY1503" fmla="*/ 4489632 h 6858000"/>
              <a:gd name="connsiteX1504" fmla="*/ 10292320 w 12192000"/>
              <a:gd name="connsiteY1504" fmla="*/ 4476630 h 6858000"/>
              <a:gd name="connsiteX1505" fmla="*/ 10304750 w 12192000"/>
              <a:gd name="connsiteY1505" fmla="*/ 4443912 h 6858000"/>
              <a:gd name="connsiteX1506" fmla="*/ 10291491 w 12192000"/>
              <a:gd name="connsiteY1506" fmla="*/ 4409650 h 6858000"/>
              <a:gd name="connsiteX1507" fmla="*/ 10256973 w 12192000"/>
              <a:gd name="connsiteY1507" fmla="*/ 4396820 h 6858000"/>
              <a:gd name="connsiteX1508" fmla="*/ 2665301 w 12192000"/>
              <a:gd name="connsiteY1508" fmla="*/ 4395902 h 6858000"/>
              <a:gd name="connsiteX1509" fmla="*/ 2631382 w 12192000"/>
              <a:gd name="connsiteY1509" fmla="*/ 4406560 h 6858000"/>
              <a:gd name="connsiteX1510" fmla="*/ 2618895 w 12192000"/>
              <a:gd name="connsiteY1510" fmla="*/ 4435221 h 6858000"/>
              <a:gd name="connsiteX1511" fmla="*/ 2625382 w 12192000"/>
              <a:gd name="connsiteY1511" fmla="*/ 4456395 h 6858000"/>
              <a:gd name="connsiteX1512" fmla="*/ 2646784 w 12192000"/>
              <a:gd name="connsiteY1512" fmla="*/ 4475683 h 6858000"/>
              <a:gd name="connsiteX1513" fmla="*/ 2660043 w 12192000"/>
              <a:gd name="connsiteY1513" fmla="*/ 4484370 h 6858000"/>
              <a:gd name="connsiteX1514" fmla="*/ 2679388 w 12192000"/>
              <a:gd name="connsiteY1514" fmla="*/ 4501287 h 6858000"/>
              <a:gd name="connsiteX1515" fmla="*/ 2684503 w 12192000"/>
              <a:gd name="connsiteY1515" fmla="*/ 4518889 h 6858000"/>
              <a:gd name="connsiteX1516" fmla="*/ 2684503 w 12192000"/>
              <a:gd name="connsiteY1516" fmla="*/ 4523004 h 6858000"/>
              <a:gd name="connsiteX1517" fmla="*/ 2621181 w 12192000"/>
              <a:gd name="connsiteY1517" fmla="*/ 4523004 h 6858000"/>
              <a:gd name="connsiteX1518" fmla="*/ 2621181 w 12192000"/>
              <a:gd name="connsiteY1518" fmla="*/ 4540377 h 6858000"/>
              <a:gd name="connsiteX1519" fmla="*/ 2705992 w 12192000"/>
              <a:gd name="connsiteY1519" fmla="*/ 4540377 h 6858000"/>
              <a:gd name="connsiteX1520" fmla="*/ 2706192 w 12192000"/>
              <a:gd name="connsiteY1520" fmla="*/ 4537091 h 6858000"/>
              <a:gd name="connsiteX1521" fmla="*/ 2706220 w 12192000"/>
              <a:gd name="connsiteY1521" fmla="*/ 4531919 h 6858000"/>
              <a:gd name="connsiteX1522" fmla="*/ 2699591 w 12192000"/>
              <a:gd name="connsiteY1522" fmla="*/ 4496486 h 6858000"/>
              <a:gd name="connsiteX1523" fmla="*/ 2676960 w 12192000"/>
              <a:gd name="connsiteY1523" fmla="*/ 4472254 h 6858000"/>
              <a:gd name="connsiteX1524" fmla="*/ 2660729 w 12192000"/>
              <a:gd name="connsiteY1524" fmla="*/ 4461282 h 6858000"/>
              <a:gd name="connsiteX1525" fmla="*/ 2644612 w 12192000"/>
              <a:gd name="connsiteY1525" fmla="*/ 4446937 h 6858000"/>
              <a:gd name="connsiteX1526" fmla="*/ 2640155 w 12192000"/>
              <a:gd name="connsiteY1526" fmla="*/ 4432935 h 6858000"/>
              <a:gd name="connsiteX1527" fmla="*/ 2647042 w 12192000"/>
              <a:gd name="connsiteY1527" fmla="*/ 4418276 h 6858000"/>
              <a:gd name="connsiteX1528" fmla="*/ 2664387 w 12192000"/>
              <a:gd name="connsiteY1528" fmla="*/ 4412361 h 6858000"/>
              <a:gd name="connsiteX1529" fmla="*/ 2681446 w 12192000"/>
              <a:gd name="connsiteY1529" fmla="*/ 4416276 h 6858000"/>
              <a:gd name="connsiteX1530" fmla="*/ 2703477 w 12192000"/>
              <a:gd name="connsiteY1530" fmla="*/ 4428592 h 6858000"/>
              <a:gd name="connsiteX1531" fmla="*/ 2703477 w 12192000"/>
              <a:gd name="connsiteY1531" fmla="*/ 4406189 h 6858000"/>
              <a:gd name="connsiteX1532" fmla="*/ 2685675 w 12192000"/>
              <a:gd name="connsiteY1532" fmla="*/ 4398388 h 6858000"/>
              <a:gd name="connsiteX1533" fmla="*/ 2665301 w 12192000"/>
              <a:gd name="connsiteY1533" fmla="*/ 4395902 h 6858000"/>
              <a:gd name="connsiteX1534" fmla="*/ 5841797 w 12192000"/>
              <a:gd name="connsiteY1534" fmla="*/ 4345255 h 6858000"/>
              <a:gd name="connsiteX1535" fmla="*/ 5841797 w 12192000"/>
              <a:gd name="connsiteY1535" fmla="*/ 4364915 h 6858000"/>
              <a:gd name="connsiteX1536" fmla="*/ 5904433 w 12192000"/>
              <a:gd name="connsiteY1536" fmla="*/ 4364915 h 6858000"/>
              <a:gd name="connsiteX1537" fmla="*/ 5904433 w 12192000"/>
              <a:gd name="connsiteY1537" fmla="*/ 4448125 h 6858000"/>
              <a:gd name="connsiteX1538" fmla="*/ 5841797 w 12192000"/>
              <a:gd name="connsiteY1538" fmla="*/ 4448125 h 6858000"/>
              <a:gd name="connsiteX1539" fmla="*/ 5841797 w 12192000"/>
              <a:gd name="connsiteY1539" fmla="*/ 4467785 h 6858000"/>
              <a:gd name="connsiteX1540" fmla="*/ 5904433 w 12192000"/>
              <a:gd name="connsiteY1540" fmla="*/ 4467785 h 6858000"/>
              <a:gd name="connsiteX1541" fmla="*/ 5904433 w 12192000"/>
              <a:gd name="connsiteY1541" fmla="*/ 4479215 h 6858000"/>
              <a:gd name="connsiteX1542" fmla="*/ 5922264 w 12192000"/>
              <a:gd name="connsiteY1542" fmla="*/ 4479215 h 6858000"/>
              <a:gd name="connsiteX1543" fmla="*/ 5922264 w 12192000"/>
              <a:gd name="connsiteY1543" fmla="*/ 4345255 h 6858000"/>
              <a:gd name="connsiteX1544" fmla="*/ 6733635 w 12192000"/>
              <a:gd name="connsiteY1544" fmla="*/ 4344360 h 6858000"/>
              <a:gd name="connsiteX1545" fmla="*/ 6753895 w 12192000"/>
              <a:gd name="connsiteY1545" fmla="*/ 4352018 h 6858000"/>
              <a:gd name="connsiteX1546" fmla="*/ 6761296 w 12192000"/>
              <a:gd name="connsiteY1546" fmla="*/ 4372706 h 6858000"/>
              <a:gd name="connsiteX1547" fmla="*/ 6754124 w 12192000"/>
              <a:gd name="connsiteY1547" fmla="*/ 4394623 h 6858000"/>
              <a:gd name="connsiteX1548" fmla="*/ 6734093 w 12192000"/>
              <a:gd name="connsiteY1548" fmla="*/ 4402653 h 6858000"/>
              <a:gd name="connsiteX1549" fmla="*/ 6713604 w 12192000"/>
              <a:gd name="connsiteY1549" fmla="*/ 4394623 h 6858000"/>
              <a:gd name="connsiteX1550" fmla="*/ 6705975 w 12192000"/>
              <a:gd name="connsiteY1550" fmla="*/ 4373392 h 6858000"/>
              <a:gd name="connsiteX1551" fmla="*/ 6713547 w 12192000"/>
              <a:gd name="connsiteY1551" fmla="*/ 4352275 h 6858000"/>
              <a:gd name="connsiteX1552" fmla="*/ 6733635 w 12192000"/>
              <a:gd name="connsiteY1552" fmla="*/ 4344360 h 6858000"/>
              <a:gd name="connsiteX1553" fmla="*/ 784483 w 12192000"/>
              <a:gd name="connsiteY1553" fmla="*/ 4340867 h 6858000"/>
              <a:gd name="connsiteX1554" fmla="*/ 784483 w 12192000"/>
              <a:gd name="connsiteY1554" fmla="*/ 4474140 h 6858000"/>
              <a:gd name="connsiteX1555" fmla="*/ 803456 w 12192000"/>
              <a:gd name="connsiteY1555" fmla="*/ 4474140 h 6858000"/>
              <a:gd name="connsiteX1556" fmla="*/ 803456 w 12192000"/>
              <a:gd name="connsiteY1556" fmla="*/ 4412875 h 6858000"/>
              <a:gd name="connsiteX1557" fmla="*/ 860835 w 12192000"/>
              <a:gd name="connsiteY1557" fmla="*/ 4474140 h 6858000"/>
              <a:gd name="connsiteX1558" fmla="*/ 887581 w 12192000"/>
              <a:gd name="connsiteY1558" fmla="*/ 4474140 h 6858000"/>
              <a:gd name="connsiteX1559" fmla="*/ 819230 w 12192000"/>
              <a:gd name="connsiteY1559" fmla="*/ 4403960 h 6858000"/>
              <a:gd name="connsiteX1560" fmla="*/ 883009 w 12192000"/>
              <a:gd name="connsiteY1560" fmla="*/ 4340867 h 6858000"/>
              <a:gd name="connsiteX1561" fmla="*/ 857406 w 12192000"/>
              <a:gd name="connsiteY1561" fmla="*/ 4340867 h 6858000"/>
              <a:gd name="connsiteX1562" fmla="*/ 803456 w 12192000"/>
              <a:gd name="connsiteY1562" fmla="*/ 4396188 h 6858000"/>
              <a:gd name="connsiteX1563" fmla="*/ 803456 w 12192000"/>
              <a:gd name="connsiteY1563" fmla="*/ 4340867 h 6858000"/>
              <a:gd name="connsiteX1564" fmla="*/ 4990600 w 12192000"/>
              <a:gd name="connsiteY1564" fmla="*/ 4334516 h 6858000"/>
              <a:gd name="connsiteX1565" fmla="*/ 5030376 w 12192000"/>
              <a:gd name="connsiteY1565" fmla="*/ 4407668 h 6858000"/>
              <a:gd name="connsiteX1566" fmla="*/ 5030376 w 12192000"/>
              <a:gd name="connsiteY1566" fmla="*/ 4467790 h 6858000"/>
              <a:gd name="connsiteX1567" fmla="*/ 5049350 w 12192000"/>
              <a:gd name="connsiteY1567" fmla="*/ 4467790 h 6858000"/>
              <a:gd name="connsiteX1568" fmla="*/ 5049350 w 12192000"/>
              <a:gd name="connsiteY1568" fmla="*/ 4405611 h 6858000"/>
              <a:gd name="connsiteX1569" fmla="*/ 5087069 w 12192000"/>
              <a:gd name="connsiteY1569" fmla="*/ 4334516 h 6858000"/>
              <a:gd name="connsiteX1570" fmla="*/ 5066266 w 12192000"/>
              <a:gd name="connsiteY1570" fmla="*/ 4334516 h 6858000"/>
              <a:gd name="connsiteX1571" fmla="*/ 5039977 w 12192000"/>
              <a:gd name="connsiteY1571" fmla="*/ 4385723 h 6858000"/>
              <a:gd name="connsiteX1572" fmla="*/ 5013231 w 12192000"/>
              <a:gd name="connsiteY1572" fmla="*/ 4334516 h 6858000"/>
              <a:gd name="connsiteX1573" fmla="*/ 3823293 w 12192000"/>
              <a:gd name="connsiteY1573" fmla="*/ 4333742 h 6858000"/>
              <a:gd name="connsiteX1574" fmla="*/ 3823293 w 12192000"/>
              <a:gd name="connsiteY1574" fmla="*/ 4467015 h 6858000"/>
              <a:gd name="connsiteX1575" fmla="*/ 3842267 w 12192000"/>
              <a:gd name="connsiteY1575" fmla="*/ 4467015 h 6858000"/>
              <a:gd name="connsiteX1576" fmla="*/ 3842267 w 12192000"/>
              <a:gd name="connsiteY1576" fmla="*/ 4405751 h 6858000"/>
              <a:gd name="connsiteX1577" fmla="*/ 3899646 w 12192000"/>
              <a:gd name="connsiteY1577" fmla="*/ 4467015 h 6858000"/>
              <a:gd name="connsiteX1578" fmla="*/ 3926392 w 12192000"/>
              <a:gd name="connsiteY1578" fmla="*/ 4467015 h 6858000"/>
              <a:gd name="connsiteX1579" fmla="*/ 3858040 w 12192000"/>
              <a:gd name="connsiteY1579" fmla="*/ 4396835 h 6858000"/>
              <a:gd name="connsiteX1580" fmla="*/ 3921820 w 12192000"/>
              <a:gd name="connsiteY1580" fmla="*/ 4333742 h 6858000"/>
              <a:gd name="connsiteX1581" fmla="*/ 3896217 w 12192000"/>
              <a:gd name="connsiteY1581" fmla="*/ 4333742 h 6858000"/>
              <a:gd name="connsiteX1582" fmla="*/ 3842267 w 12192000"/>
              <a:gd name="connsiteY1582" fmla="*/ 4389063 h 6858000"/>
              <a:gd name="connsiteX1583" fmla="*/ 3842267 w 12192000"/>
              <a:gd name="connsiteY1583" fmla="*/ 4333742 h 6858000"/>
              <a:gd name="connsiteX1584" fmla="*/ 11621370 w 12192000"/>
              <a:gd name="connsiteY1584" fmla="*/ 4280046 h 6858000"/>
              <a:gd name="connsiteX1585" fmla="*/ 11621370 w 12192000"/>
              <a:gd name="connsiteY1585" fmla="*/ 4379258 h 6858000"/>
              <a:gd name="connsiteX1586" fmla="*/ 11617684 w 12192000"/>
              <a:gd name="connsiteY1586" fmla="*/ 4393431 h 6858000"/>
              <a:gd name="connsiteX1587" fmla="*/ 11606282 w 12192000"/>
              <a:gd name="connsiteY1587" fmla="*/ 4398003 h 6858000"/>
              <a:gd name="connsiteX1588" fmla="*/ 11594938 w 12192000"/>
              <a:gd name="connsiteY1588" fmla="*/ 4393545 h 6858000"/>
              <a:gd name="connsiteX1589" fmla="*/ 11591652 w 12192000"/>
              <a:gd name="connsiteY1589" fmla="*/ 4377429 h 6858000"/>
              <a:gd name="connsiteX1590" fmla="*/ 11591652 w 12192000"/>
              <a:gd name="connsiteY1590" fmla="*/ 4370342 h 6858000"/>
              <a:gd name="connsiteX1591" fmla="*/ 11572678 w 12192000"/>
              <a:gd name="connsiteY1591" fmla="*/ 4370342 h 6858000"/>
              <a:gd name="connsiteX1592" fmla="*/ 11572678 w 12192000"/>
              <a:gd name="connsiteY1592" fmla="*/ 4377886 h 6858000"/>
              <a:gd name="connsiteX1593" fmla="*/ 11606511 w 12192000"/>
              <a:gd name="connsiteY1593" fmla="*/ 4415377 h 6858000"/>
              <a:gd name="connsiteX1594" fmla="*/ 11632085 w 12192000"/>
              <a:gd name="connsiteY1594" fmla="*/ 4405118 h 6858000"/>
              <a:gd name="connsiteX1595" fmla="*/ 11640344 w 12192000"/>
              <a:gd name="connsiteY1595" fmla="*/ 4373086 h 6858000"/>
              <a:gd name="connsiteX1596" fmla="*/ 11640344 w 12192000"/>
              <a:gd name="connsiteY1596" fmla="*/ 4280046 h 6858000"/>
              <a:gd name="connsiteX1597" fmla="*/ 8138323 w 12192000"/>
              <a:gd name="connsiteY1597" fmla="*/ 4280046 h 6858000"/>
              <a:gd name="connsiteX1598" fmla="*/ 8138323 w 12192000"/>
              <a:gd name="connsiteY1598" fmla="*/ 4379258 h 6858000"/>
              <a:gd name="connsiteX1599" fmla="*/ 8134636 w 12192000"/>
              <a:gd name="connsiteY1599" fmla="*/ 4393431 h 6858000"/>
              <a:gd name="connsiteX1600" fmla="*/ 8123235 w 12192000"/>
              <a:gd name="connsiteY1600" fmla="*/ 4398003 h 6858000"/>
              <a:gd name="connsiteX1601" fmla="*/ 8111891 w 12192000"/>
              <a:gd name="connsiteY1601" fmla="*/ 4393545 h 6858000"/>
              <a:gd name="connsiteX1602" fmla="*/ 8108605 w 12192000"/>
              <a:gd name="connsiteY1602" fmla="*/ 4377429 h 6858000"/>
              <a:gd name="connsiteX1603" fmla="*/ 8108605 w 12192000"/>
              <a:gd name="connsiteY1603" fmla="*/ 4370342 h 6858000"/>
              <a:gd name="connsiteX1604" fmla="*/ 8089631 w 12192000"/>
              <a:gd name="connsiteY1604" fmla="*/ 4370342 h 6858000"/>
              <a:gd name="connsiteX1605" fmla="*/ 8089631 w 12192000"/>
              <a:gd name="connsiteY1605" fmla="*/ 4377886 h 6858000"/>
              <a:gd name="connsiteX1606" fmla="*/ 8123464 w 12192000"/>
              <a:gd name="connsiteY1606" fmla="*/ 4415377 h 6858000"/>
              <a:gd name="connsiteX1607" fmla="*/ 8149038 w 12192000"/>
              <a:gd name="connsiteY1607" fmla="*/ 4405118 h 6858000"/>
              <a:gd name="connsiteX1608" fmla="*/ 8157296 w 12192000"/>
              <a:gd name="connsiteY1608" fmla="*/ 4373086 h 6858000"/>
              <a:gd name="connsiteX1609" fmla="*/ 8157296 w 12192000"/>
              <a:gd name="connsiteY1609" fmla="*/ 4280046 h 6858000"/>
              <a:gd name="connsiteX1610" fmla="*/ 6743008 w 12192000"/>
              <a:gd name="connsiteY1610" fmla="*/ 4274408 h 6858000"/>
              <a:gd name="connsiteX1611" fmla="*/ 6699374 w 12192000"/>
              <a:gd name="connsiteY1611" fmla="*/ 4325671 h 6858000"/>
              <a:gd name="connsiteX1612" fmla="*/ 6685401 w 12192000"/>
              <a:gd name="connsiteY1612" fmla="*/ 4370420 h 6858000"/>
              <a:gd name="connsiteX1613" fmla="*/ 6698688 w 12192000"/>
              <a:gd name="connsiteY1613" fmla="*/ 4406853 h 6858000"/>
              <a:gd name="connsiteX1614" fmla="*/ 6734093 w 12192000"/>
              <a:gd name="connsiteY1614" fmla="*/ 4420483 h 6858000"/>
              <a:gd name="connsiteX1615" fmla="*/ 6768611 w 12192000"/>
              <a:gd name="connsiteY1615" fmla="*/ 4407110 h 6858000"/>
              <a:gd name="connsiteX1616" fmla="*/ 6781870 w 12192000"/>
              <a:gd name="connsiteY1616" fmla="*/ 4372477 h 6858000"/>
              <a:gd name="connsiteX1617" fmla="*/ 6769211 w 12192000"/>
              <a:gd name="connsiteY1617" fmla="*/ 4340216 h 6858000"/>
              <a:gd name="connsiteX1618" fmla="*/ 6737522 w 12192000"/>
              <a:gd name="connsiteY1618" fmla="*/ 4326986 h 6858000"/>
              <a:gd name="connsiteX1619" fmla="*/ 6728435 w 12192000"/>
              <a:gd name="connsiteY1619" fmla="*/ 4327757 h 6858000"/>
              <a:gd name="connsiteX1620" fmla="*/ 6719691 w 12192000"/>
              <a:gd name="connsiteY1620" fmla="*/ 4330415 h 6858000"/>
              <a:gd name="connsiteX1621" fmla="*/ 6743865 w 12192000"/>
              <a:gd name="connsiteY1621" fmla="*/ 4299582 h 6858000"/>
              <a:gd name="connsiteX1622" fmla="*/ 6769068 w 12192000"/>
              <a:gd name="connsiteY1622" fmla="*/ 4274408 h 6858000"/>
              <a:gd name="connsiteX1623" fmla="*/ 6996161 w 12192000"/>
              <a:gd name="connsiteY1623" fmla="*/ 4233063 h 6858000"/>
              <a:gd name="connsiteX1624" fmla="*/ 6964500 w 12192000"/>
              <a:gd name="connsiteY1624" fmla="*/ 4297528 h 6858000"/>
              <a:gd name="connsiteX1625" fmla="*/ 6923924 w 12192000"/>
              <a:gd name="connsiteY1625" fmla="*/ 4344848 h 6858000"/>
              <a:gd name="connsiteX1626" fmla="*/ 6932839 w 12192000"/>
              <a:gd name="connsiteY1626" fmla="*/ 4363593 h 6858000"/>
              <a:gd name="connsiteX1627" fmla="*/ 6951127 w 12192000"/>
              <a:gd name="connsiteY1627" fmla="*/ 4346220 h 6858000"/>
              <a:gd name="connsiteX1628" fmla="*/ 6966672 w 12192000"/>
              <a:gd name="connsiteY1628" fmla="*/ 4326103 h 6858000"/>
              <a:gd name="connsiteX1629" fmla="*/ 6966672 w 12192000"/>
              <a:gd name="connsiteY1629" fmla="*/ 4423258 h 6858000"/>
              <a:gd name="connsiteX1630" fmla="*/ 6984503 w 12192000"/>
              <a:gd name="connsiteY1630" fmla="*/ 4423258 h 6858000"/>
              <a:gd name="connsiteX1631" fmla="*/ 6984503 w 12192000"/>
              <a:gd name="connsiteY1631" fmla="*/ 4300957 h 6858000"/>
              <a:gd name="connsiteX1632" fmla="*/ 7000905 w 12192000"/>
              <a:gd name="connsiteY1632" fmla="*/ 4271067 h 6858000"/>
              <a:gd name="connsiteX1633" fmla="*/ 7011478 w 12192000"/>
              <a:gd name="connsiteY1633" fmla="*/ 4248379 h 6858000"/>
              <a:gd name="connsiteX1634" fmla="*/ 1095788 w 12192000"/>
              <a:gd name="connsiteY1634" fmla="*/ 4208636 h 6858000"/>
              <a:gd name="connsiteX1635" fmla="*/ 1095788 w 12192000"/>
              <a:gd name="connsiteY1635" fmla="*/ 4341910 h 6858000"/>
              <a:gd name="connsiteX1636" fmla="*/ 1114762 w 12192000"/>
              <a:gd name="connsiteY1636" fmla="*/ 4341910 h 6858000"/>
              <a:gd name="connsiteX1637" fmla="*/ 1114762 w 12192000"/>
              <a:gd name="connsiteY1637" fmla="*/ 4281788 h 6858000"/>
              <a:gd name="connsiteX1638" fmla="*/ 1160710 w 12192000"/>
              <a:gd name="connsiteY1638" fmla="*/ 4281788 h 6858000"/>
              <a:gd name="connsiteX1639" fmla="*/ 1160710 w 12192000"/>
              <a:gd name="connsiteY1639" fmla="*/ 4341910 h 6858000"/>
              <a:gd name="connsiteX1640" fmla="*/ 1179684 w 12192000"/>
              <a:gd name="connsiteY1640" fmla="*/ 4341910 h 6858000"/>
              <a:gd name="connsiteX1641" fmla="*/ 1179684 w 12192000"/>
              <a:gd name="connsiteY1641" fmla="*/ 4208636 h 6858000"/>
              <a:gd name="connsiteX1642" fmla="*/ 1160710 w 12192000"/>
              <a:gd name="connsiteY1642" fmla="*/ 4208636 h 6858000"/>
              <a:gd name="connsiteX1643" fmla="*/ 1160710 w 12192000"/>
              <a:gd name="connsiteY1643" fmla="*/ 4264415 h 6858000"/>
              <a:gd name="connsiteX1644" fmla="*/ 1114762 w 12192000"/>
              <a:gd name="connsiteY1644" fmla="*/ 4264415 h 6858000"/>
              <a:gd name="connsiteX1645" fmla="*/ 1114762 w 12192000"/>
              <a:gd name="connsiteY1645" fmla="*/ 4208636 h 6858000"/>
              <a:gd name="connsiteX1646" fmla="*/ 10256516 w 12192000"/>
              <a:gd name="connsiteY1646" fmla="*/ 4206015 h 6858000"/>
              <a:gd name="connsiteX1647" fmla="*/ 10277890 w 12192000"/>
              <a:gd name="connsiteY1647" fmla="*/ 4220131 h 6858000"/>
              <a:gd name="connsiteX1648" fmla="*/ 10284176 w 12192000"/>
              <a:gd name="connsiteY1648" fmla="*/ 4236648 h 6858000"/>
              <a:gd name="connsiteX1649" fmla="*/ 10276861 w 12192000"/>
              <a:gd name="connsiteY1649" fmla="*/ 4253907 h 6858000"/>
              <a:gd name="connsiteX1650" fmla="*/ 10256516 w 12192000"/>
              <a:gd name="connsiteY1650" fmla="*/ 4260193 h 6858000"/>
              <a:gd name="connsiteX1651" fmla="*/ 10236170 w 12192000"/>
              <a:gd name="connsiteY1651" fmla="*/ 4253907 h 6858000"/>
              <a:gd name="connsiteX1652" fmla="*/ 10228855 w 12192000"/>
              <a:gd name="connsiteY1652" fmla="*/ 4236648 h 6858000"/>
              <a:gd name="connsiteX1653" fmla="*/ 10235142 w 12192000"/>
              <a:gd name="connsiteY1653" fmla="*/ 4220046 h 6858000"/>
              <a:gd name="connsiteX1654" fmla="*/ 10256516 w 12192000"/>
              <a:gd name="connsiteY1654" fmla="*/ 4206015 h 6858000"/>
              <a:gd name="connsiteX1655" fmla="*/ 10851668 w 12192000"/>
              <a:gd name="connsiteY1655" fmla="*/ 4191921 h 6858000"/>
              <a:gd name="connsiteX1656" fmla="*/ 10836581 w 12192000"/>
              <a:gd name="connsiteY1656" fmla="*/ 4195350 h 6858000"/>
              <a:gd name="connsiteX1657" fmla="*/ 10841839 w 12192000"/>
              <a:gd name="connsiteY1657" fmla="*/ 4237413 h 6858000"/>
              <a:gd name="connsiteX1658" fmla="*/ 10810749 w 12192000"/>
              <a:gd name="connsiteY1658" fmla="*/ 4243585 h 6858000"/>
              <a:gd name="connsiteX1659" fmla="*/ 10812349 w 12192000"/>
              <a:gd name="connsiteY1659" fmla="*/ 4263244 h 6858000"/>
              <a:gd name="connsiteX1660" fmla="*/ 10843667 w 12192000"/>
              <a:gd name="connsiteY1660" fmla="*/ 4256158 h 6858000"/>
              <a:gd name="connsiteX1661" fmla="*/ 10848239 w 12192000"/>
              <a:gd name="connsiteY1661" fmla="*/ 4297306 h 6858000"/>
              <a:gd name="connsiteX1662" fmla="*/ 10802748 w 12192000"/>
              <a:gd name="connsiteY1662" fmla="*/ 4306221 h 6858000"/>
              <a:gd name="connsiteX1663" fmla="*/ 10804348 w 12192000"/>
              <a:gd name="connsiteY1663" fmla="*/ 4325881 h 6858000"/>
              <a:gd name="connsiteX1664" fmla="*/ 10849154 w 12192000"/>
              <a:gd name="connsiteY1664" fmla="*/ 4316051 h 6858000"/>
              <a:gd name="connsiteX1665" fmla="*/ 10857155 w 12192000"/>
              <a:gd name="connsiteY1665" fmla="*/ 4388289 h 6858000"/>
              <a:gd name="connsiteX1666" fmla="*/ 10874986 w 12192000"/>
              <a:gd name="connsiteY1666" fmla="*/ 4383945 h 6858000"/>
              <a:gd name="connsiteX1667" fmla="*/ 10866070 w 12192000"/>
              <a:gd name="connsiteY1667" fmla="*/ 4312393 h 6858000"/>
              <a:gd name="connsiteX1668" fmla="*/ 10907904 w 12192000"/>
              <a:gd name="connsiteY1668" fmla="*/ 4303478 h 6858000"/>
              <a:gd name="connsiteX1669" fmla="*/ 10906304 w 12192000"/>
              <a:gd name="connsiteY1669" fmla="*/ 4284733 h 6858000"/>
              <a:gd name="connsiteX1670" fmla="*/ 10864241 w 12192000"/>
              <a:gd name="connsiteY1670" fmla="*/ 4294563 h 6858000"/>
              <a:gd name="connsiteX1671" fmla="*/ 10859898 w 12192000"/>
              <a:gd name="connsiteY1671" fmla="*/ 4251814 h 6858000"/>
              <a:gd name="connsiteX1672" fmla="*/ 10891902 w 12192000"/>
              <a:gd name="connsiteY1672" fmla="*/ 4244499 h 6858000"/>
              <a:gd name="connsiteX1673" fmla="*/ 10890073 w 12192000"/>
              <a:gd name="connsiteY1673" fmla="*/ 4224840 h 6858000"/>
              <a:gd name="connsiteX1674" fmla="*/ 10857155 w 12192000"/>
              <a:gd name="connsiteY1674" fmla="*/ 4233069 h 6858000"/>
              <a:gd name="connsiteX1675" fmla="*/ 10460463 w 12192000"/>
              <a:gd name="connsiteY1675" fmla="*/ 4175931 h 6858000"/>
              <a:gd name="connsiteX1676" fmla="*/ 10421287 w 12192000"/>
              <a:gd name="connsiteY1676" fmla="*/ 4193905 h 6858000"/>
              <a:gd name="connsiteX1677" fmla="*/ 10406971 w 12192000"/>
              <a:gd name="connsiteY1677" fmla="*/ 4243597 h 6858000"/>
              <a:gd name="connsiteX1678" fmla="*/ 10420944 w 12192000"/>
              <a:gd name="connsiteY1678" fmla="*/ 4294803 h 6858000"/>
              <a:gd name="connsiteX1679" fmla="*/ 10459778 w 12192000"/>
              <a:gd name="connsiteY1679" fmla="*/ 4313091 h 6858000"/>
              <a:gd name="connsiteX1680" fmla="*/ 10476151 w 12192000"/>
              <a:gd name="connsiteY1680" fmla="*/ 4311234 h 6858000"/>
              <a:gd name="connsiteX1681" fmla="*/ 10497497 w 12192000"/>
              <a:gd name="connsiteY1681" fmla="*/ 4305090 h 6858000"/>
              <a:gd name="connsiteX1682" fmla="*/ 10497497 w 12192000"/>
              <a:gd name="connsiteY1682" fmla="*/ 4239711 h 6858000"/>
              <a:gd name="connsiteX1683" fmla="*/ 10449719 w 12192000"/>
              <a:gd name="connsiteY1683" fmla="*/ 4239711 h 6858000"/>
              <a:gd name="connsiteX1684" fmla="*/ 10449719 w 12192000"/>
              <a:gd name="connsiteY1684" fmla="*/ 4257084 h 6858000"/>
              <a:gd name="connsiteX1685" fmla="*/ 10478523 w 12192000"/>
              <a:gd name="connsiteY1685" fmla="*/ 4257084 h 6858000"/>
              <a:gd name="connsiteX1686" fmla="*/ 10478523 w 12192000"/>
              <a:gd name="connsiteY1686" fmla="*/ 4291145 h 6858000"/>
              <a:gd name="connsiteX1687" fmla="*/ 10468493 w 12192000"/>
              <a:gd name="connsiteY1687" fmla="*/ 4294432 h 6858000"/>
              <a:gd name="connsiteX1688" fmla="*/ 10460006 w 12192000"/>
              <a:gd name="connsiteY1688" fmla="*/ 4295489 h 6858000"/>
              <a:gd name="connsiteX1689" fmla="*/ 10435803 w 12192000"/>
              <a:gd name="connsiteY1689" fmla="*/ 4282373 h 6858000"/>
              <a:gd name="connsiteX1690" fmla="*/ 10427545 w 12192000"/>
              <a:gd name="connsiteY1690" fmla="*/ 4243368 h 6858000"/>
              <a:gd name="connsiteX1691" fmla="*/ 10436003 w 12192000"/>
              <a:gd name="connsiteY1691" fmla="*/ 4205392 h 6858000"/>
              <a:gd name="connsiteX1692" fmla="*/ 10460921 w 12192000"/>
              <a:gd name="connsiteY1692" fmla="*/ 4192619 h 6858000"/>
              <a:gd name="connsiteX1693" fmla="*/ 10470465 w 12192000"/>
              <a:gd name="connsiteY1693" fmla="*/ 4195391 h 6858000"/>
              <a:gd name="connsiteX1694" fmla="*/ 10477608 w 12192000"/>
              <a:gd name="connsiteY1694" fmla="*/ 4203135 h 6858000"/>
              <a:gd name="connsiteX1695" fmla="*/ 10497497 w 12192000"/>
              <a:gd name="connsiteY1695" fmla="*/ 4203135 h 6858000"/>
              <a:gd name="connsiteX1696" fmla="*/ 10485152 w 12192000"/>
              <a:gd name="connsiteY1696" fmla="*/ 4183104 h 6858000"/>
              <a:gd name="connsiteX1697" fmla="*/ 10460463 w 12192000"/>
              <a:gd name="connsiteY1697" fmla="*/ 4175931 h 6858000"/>
              <a:gd name="connsiteX1698" fmla="*/ 8404508 w 12192000"/>
              <a:gd name="connsiteY1698" fmla="*/ 4169242 h 6858000"/>
              <a:gd name="connsiteX1699" fmla="*/ 8389421 w 12192000"/>
              <a:gd name="connsiteY1699" fmla="*/ 4172671 h 6858000"/>
              <a:gd name="connsiteX1700" fmla="*/ 8394679 w 12192000"/>
              <a:gd name="connsiteY1700" fmla="*/ 4214734 h 6858000"/>
              <a:gd name="connsiteX1701" fmla="*/ 8363589 w 12192000"/>
              <a:gd name="connsiteY1701" fmla="*/ 4220906 h 6858000"/>
              <a:gd name="connsiteX1702" fmla="*/ 8365189 w 12192000"/>
              <a:gd name="connsiteY1702" fmla="*/ 4240565 h 6858000"/>
              <a:gd name="connsiteX1703" fmla="*/ 8396507 w 12192000"/>
              <a:gd name="connsiteY1703" fmla="*/ 4233479 h 6858000"/>
              <a:gd name="connsiteX1704" fmla="*/ 8401079 w 12192000"/>
              <a:gd name="connsiteY1704" fmla="*/ 4274627 h 6858000"/>
              <a:gd name="connsiteX1705" fmla="*/ 8355588 w 12192000"/>
              <a:gd name="connsiteY1705" fmla="*/ 4283542 h 6858000"/>
              <a:gd name="connsiteX1706" fmla="*/ 8357188 w 12192000"/>
              <a:gd name="connsiteY1706" fmla="*/ 4303202 h 6858000"/>
              <a:gd name="connsiteX1707" fmla="*/ 8401994 w 12192000"/>
              <a:gd name="connsiteY1707" fmla="*/ 4293372 h 6858000"/>
              <a:gd name="connsiteX1708" fmla="*/ 8409995 w 12192000"/>
              <a:gd name="connsiteY1708" fmla="*/ 4365610 h 6858000"/>
              <a:gd name="connsiteX1709" fmla="*/ 8427826 w 12192000"/>
              <a:gd name="connsiteY1709" fmla="*/ 4361266 h 6858000"/>
              <a:gd name="connsiteX1710" fmla="*/ 8418910 w 12192000"/>
              <a:gd name="connsiteY1710" fmla="*/ 4289714 h 6858000"/>
              <a:gd name="connsiteX1711" fmla="*/ 8460744 w 12192000"/>
              <a:gd name="connsiteY1711" fmla="*/ 4280799 h 6858000"/>
              <a:gd name="connsiteX1712" fmla="*/ 8459144 w 12192000"/>
              <a:gd name="connsiteY1712" fmla="*/ 4262054 h 6858000"/>
              <a:gd name="connsiteX1713" fmla="*/ 8417081 w 12192000"/>
              <a:gd name="connsiteY1713" fmla="*/ 4271884 h 6858000"/>
              <a:gd name="connsiteX1714" fmla="*/ 8412738 w 12192000"/>
              <a:gd name="connsiteY1714" fmla="*/ 4229135 h 6858000"/>
              <a:gd name="connsiteX1715" fmla="*/ 8444742 w 12192000"/>
              <a:gd name="connsiteY1715" fmla="*/ 4221820 h 6858000"/>
              <a:gd name="connsiteX1716" fmla="*/ 8442913 w 12192000"/>
              <a:gd name="connsiteY1716" fmla="*/ 4202161 h 6858000"/>
              <a:gd name="connsiteX1717" fmla="*/ 8409995 w 12192000"/>
              <a:gd name="connsiteY1717" fmla="*/ 4210390 h 6858000"/>
              <a:gd name="connsiteX1718" fmla="*/ 5847283 w 12192000"/>
              <a:gd name="connsiteY1718" fmla="*/ 4156584 h 6858000"/>
              <a:gd name="connsiteX1719" fmla="*/ 5841797 w 12192000"/>
              <a:gd name="connsiteY1719" fmla="*/ 4177158 h 6858000"/>
              <a:gd name="connsiteX1720" fmla="*/ 5874487 w 12192000"/>
              <a:gd name="connsiteY1720" fmla="*/ 4190703 h 6858000"/>
              <a:gd name="connsiteX1721" fmla="*/ 5910605 w 12192000"/>
              <a:gd name="connsiteY1721" fmla="*/ 4212820 h 6858000"/>
              <a:gd name="connsiteX1722" fmla="*/ 5917692 w 12192000"/>
              <a:gd name="connsiteY1722" fmla="*/ 4192246 h 6858000"/>
              <a:gd name="connsiteX1723" fmla="*/ 5883345 w 12192000"/>
              <a:gd name="connsiteY1723" fmla="*/ 4170986 h 6858000"/>
              <a:gd name="connsiteX1724" fmla="*/ 5847283 w 12192000"/>
              <a:gd name="connsiteY1724" fmla="*/ 4156584 h 6858000"/>
              <a:gd name="connsiteX1725" fmla="*/ 10256516 w 12192000"/>
              <a:gd name="connsiteY1725" fmla="*/ 4147494 h 6858000"/>
              <a:gd name="connsiteX1726" fmla="*/ 10272518 w 12192000"/>
              <a:gd name="connsiteY1726" fmla="*/ 4151837 h 6858000"/>
              <a:gd name="connsiteX1727" fmla="*/ 10278233 w 12192000"/>
              <a:gd name="connsiteY1727" fmla="*/ 4163724 h 6858000"/>
              <a:gd name="connsiteX1728" fmla="*/ 10272603 w 12192000"/>
              <a:gd name="connsiteY1728" fmla="*/ 4175840 h 6858000"/>
              <a:gd name="connsiteX1729" fmla="*/ 10256516 w 12192000"/>
              <a:gd name="connsiteY1729" fmla="*/ 4185899 h 6858000"/>
              <a:gd name="connsiteX1730" fmla="*/ 10240428 w 12192000"/>
              <a:gd name="connsiteY1730" fmla="*/ 4175869 h 6858000"/>
              <a:gd name="connsiteX1731" fmla="*/ 10234799 w 12192000"/>
              <a:gd name="connsiteY1731" fmla="*/ 4163267 h 6858000"/>
              <a:gd name="connsiteX1732" fmla="*/ 10240599 w 12192000"/>
              <a:gd name="connsiteY1732" fmla="*/ 4151866 h 6858000"/>
              <a:gd name="connsiteX1733" fmla="*/ 10256516 w 12192000"/>
              <a:gd name="connsiteY1733" fmla="*/ 4147494 h 6858000"/>
              <a:gd name="connsiteX1734" fmla="*/ 10256516 w 12192000"/>
              <a:gd name="connsiteY1734" fmla="*/ 4130349 h 6858000"/>
              <a:gd name="connsiteX1735" fmla="*/ 10226312 w 12192000"/>
              <a:gd name="connsiteY1735" fmla="*/ 4139007 h 6858000"/>
              <a:gd name="connsiteX1736" fmla="*/ 10215139 w 12192000"/>
              <a:gd name="connsiteY1736" fmla="*/ 4162581 h 6858000"/>
              <a:gd name="connsiteX1737" fmla="*/ 10220854 w 12192000"/>
              <a:gd name="connsiteY1737" fmla="*/ 4180012 h 6858000"/>
              <a:gd name="connsiteX1738" fmla="*/ 10238228 w 12192000"/>
              <a:gd name="connsiteY1738" fmla="*/ 4195728 h 6858000"/>
              <a:gd name="connsiteX1739" fmla="*/ 10215282 w 12192000"/>
              <a:gd name="connsiteY1739" fmla="*/ 4214131 h 6858000"/>
              <a:gd name="connsiteX1740" fmla="*/ 10208281 w 12192000"/>
              <a:gd name="connsiteY1740" fmla="*/ 4237334 h 6858000"/>
              <a:gd name="connsiteX1741" fmla="*/ 10220825 w 12192000"/>
              <a:gd name="connsiteY1741" fmla="*/ 4267166 h 6858000"/>
              <a:gd name="connsiteX1742" fmla="*/ 10256516 w 12192000"/>
              <a:gd name="connsiteY1742" fmla="*/ 4277796 h 6858000"/>
              <a:gd name="connsiteX1743" fmla="*/ 10292206 w 12192000"/>
              <a:gd name="connsiteY1743" fmla="*/ 4267509 h 6858000"/>
              <a:gd name="connsiteX1744" fmla="*/ 10304750 w 12192000"/>
              <a:gd name="connsiteY1744" fmla="*/ 4238705 h 6858000"/>
              <a:gd name="connsiteX1745" fmla="*/ 10297921 w 12192000"/>
              <a:gd name="connsiteY1745" fmla="*/ 4214388 h 6858000"/>
              <a:gd name="connsiteX1746" fmla="*/ 10274804 w 12192000"/>
              <a:gd name="connsiteY1746" fmla="*/ 4195728 h 6858000"/>
              <a:gd name="connsiteX1747" fmla="*/ 10292177 w 12192000"/>
              <a:gd name="connsiteY1747" fmla="*/ 4179898 h 6858000"/>
              <a:gd name="connsiteX1748" fmla="*/ 10297892 w 12192000"/>
              <a:gd name="connsiteY1748" fmla="*/ 4161667 h 6858000"/>
              <a:gd name="connsiteX1749" fmla="*/ 10286719 w 12192000"/>
              <a:gd name="connsiteY1749" fmla="*/ 4138893 h 6858000"/>
              <a:gd name="connsiteX1750" fmla="*/ 10256516 w 12192000"/>
              <a:gd name="connsiteY1750" fmla="*/ 4130349 h 6858000"/>
              <a:gd name="connsiteX1751" fmla="*/ 2661643 w 12192000"/>
              <a:gd name="connsiteY1751" fmla="*/ 4121506 h 6858000"/>
              <a:gd name="connsiteX1752" fmla="*/ 2661643 w 12192000"/>
              <a:gd name="connsiteY1752" fmla="*/ 4161739 h 6858000"/>
              <a:gd name="connsiteX1753" fmla="*/ 2620495 w 12192000"/>
              <a:gd name="connsiteY1753" fmla="*/ 4161739 h 6858000"/>
              <a:gd name="connsiteX1754" fmla="*/ 2620495 w 12192000"/>
              <a:gd name="connsiteY1754" fmla="*/ 4178656 h 6858000"/>
              <a:gd name="connsiteX1755" fmla="*/ 2657300 w 12192000"/>
              <a:gd name="connsiteY1755" fmla="*/ 4178656 h 6858000"/>
              <a:gd name="connsiteX1756" fmla="*/ 2641526 w 12192000"/>
              <a:gd name="connsiteY1756" fmla="*/ 4218889 h 6858000"/>
              <a:gd name="connsiteX1757" fmla="*/ 2618895 w 12192000"/>
              <a:gd name="connsiteY1757" fmla="*/ 4253637 h 6858000"/>
              <a:gd name="connsiteX1758" fmla="*/ 2629639 w 12192000"/>
              <a:gd name="connsiteY1758" fmla="*/ 4266210 h 6858000"/>
              <a:gd name="connsiteX1759" fmla="*/ 2648213 w 12192000"/>
              <a:gd name="connsiteY1759" fmla="*/ 4237978 h 6858000"/>
              <a:gd name="connsiteX1760" fmla="*/ 2661643 w 12192000"/>
              <a:gd name="connsiteY1760" fmla="*/ 4206316 h 6858000"/>
              <a:gd name="connsiteX1761" fmla="*/ 2661643 w 12192000"/>
              <a:gd name="connsiteY1761" fmla="*/ 4260723 h 6858000"/>
              <a:gd name="connsiteX1762" fmla="*/ 2660758 w 12192000"/>
              <a:gd name="connsiteY1762" fmla="*/ 4264838 h 6858000"/>
              <a:gd name="connsiteX1763" fmla="*/ 2657300 w 12192000"/>
              <a:gd name="connsiteY1763" fmla="*/ 4266210 h 6858000"/>
              <a:gd name="connsiteX1764" fmla="*/ 2648384 w 12192000"/>
              <a:gd name="connsiteY1764" fmla="*/ 4266210 h 6858000"/>
              <a:gd name="connsiteX1765" fmla="*/ 2650899 w 12192000"/>
              <a:gd name="connsiteY1765" fmla="*/ 4283126 h 6858000"/>
              <a:gd name="connsiteX1766" fmla="*/ 2658900 w 12192000"/>
              <a:gd name="connsiteY1766" fmla="*/ 4283126 h 6858000"/>
              <a:gd name="connsiteX1767" fmla="*/ 2676960 w 12192000"/>
              <a:gd name="connsiteY1767" fmla="*/ 4265295 h 6858000"/>
              <a:gd name="connsiteX1768" fmla="*/ 2676960 w 12192000"/>
              <a:gd name="connsiteY1768" fmla="*/ 4178656 h 6858000"/>
              <a:gd name="connsiteX1769" fmla="*/ 2707135 w 12192000"/>
              <a:gd name="connsiteY1769" fmla="*/ 4178656 h 6858000"/>
              <a:gd name="connsiteX1770" fmla="*/ 2707135 w 12192000"/>
              <a:gd name="connsiteY1770" fmla="*/ 4161739 h 6858000"/>
              <a:gd name="connsiteX1771" fmla="*/ 2676960 w 12192000"/>
              <a:gd name="connsiteY1771" fmla="*/ 4161739 h 6858000"/>
              <a:gd name="connsiteX1772" fmla="*/ 2676960 w 12192000"/>
              <a:gd name="connsiteY1772" fmla="*/ 4121506 h 6858000"/>
              <a:gd name="connsiteX1773" fmla="*/ 2372566 w 12192000"/>
              <a:gd name="connsiteY1773" fmla="*/ 4115357 h 6858000"/>
              <a:gd name="connsiteX1774" fmla="*/ 2372566 w 12192000"/>
              <a:gd name="connsiteY1774" fmla="*/ 4176851 h 6858000"/>
              <a:gd name="connsiteX1775" fmla="*/ 2343076 w 12192000"/>
              <a:gd name="connsiteY1775" fmla="*/ 4185081 h 6858000"/>
              <a:gd name="connsiteX1776" fmla="*/ 2345819 w 12192000"/>
              <a:gd name="connsiteY1776" fmla="*/ 4206340 h 6858000"/>
              <a:gd name="connsiteX1777" fmla="*/ 2372566 w 12192000"/>
              <a:gd name="connsiteY1777" fmla="*/ 4196510 h 6858000"/>
              <a:gd name="connsiteX1778" fmla="*/ 2372566 w 12192000"/>
              <a:gd name="connsiteY1778" fmla="*/ 4268977 h 6858000"/>
              <a:gd name="connsiteX1779" fmla="*/ 2392225 w 12192000"/>
              <a:gd name="connsiteY1779" fmla="*/ 4288636 h 6858000"/>
              <a:gd name="connsiteX1780" fmla="*/ 2435202 w 12192000"/>
              <a:gd name="connsiteY1780" fmla="*/ 4288636 h 6858000"/>
              <a:gd name="connsiteX1781" fmla="*/ 2435202 w 12192000"/>
              <a:gd name="connsiteY1781" fmla="*/ 4268977 h 6858000"/>
              <a:gd name="connsiteX1782" fmla="*/ 2401141 w 12192000"/>
              <a:gd name="connsiteY1782" fmla="*/ 4268977 h 6858000"/>
              <a:gd name="connsiteX1783" fmla="*/ 2390396 w 12192000"/>
              <a:gd name="connsiteY1783" fmla="*/ 4258232 h 6858000"/>
              <a:gd name="connsiteX1784" fmla="*/ 2390396 w 12192000"/>
              <a:gd name="connsiteY1784" fmla="*/ 4190338 h 6858000"/>
              <a:gd name="connsiteX1785" fmla="*/ 2421714 w 12192000"/>
              <a:gd name="connsiteY1785" fmla="*/ 4178680 h 6858000"/>
              <a:gd name="connsiteX1786" fmla="*/ 2414971 w 12192000"/>
              <a:gd name="connsiteY1786" fmla="*/ 4201054 h 6858000"/>
              <a:gd name="connsiteX1787" fmla="*/ 2402055 w 12192000"/>
              <a:gd name="connsiteY1787" fmla="*/ 4228743 h 6858000"/>
              <a:gd name="connsiteX1788" fmla="*/ 2416457 w 12192000"/>
              <a:gd name="connsiteY1788" fmla="*/ 4238573 h 6858000"/>
              <a:gd name="connsiteX1789" fmla="*/ 2430801 w 12192000"/>
              <a:gd name="connsiteY1789" fmla="*/ 4205569 h 6858000"/>
              <a:gd name="connsiteX1790" fmla="*/ 2441374 w 12192000"/>
              <a:gd name="connsiteY1790" fmla="*/ 4170679 h 6858000"/>
              <a:gd name="connsiteX1791" fmla="*/ 2433374 w 12192000"/>
              <a:gd name="connsiteY1791" fmla="*/ 4155591 h 6858000"/>
              <a:gd name="connsiteX1792" fmla="*/ 2390396 w 12192000"/>
              <a:gd name="connsiteY1792" fmla="*/ 4170679 h 6858000"/>
              <a:gd name="connsiteX1793" fmla="*/ 2390396 w 12192000"/>
              <a:gd name="connsiteY1793" fmla="*/ 4115357 h 6858000"/>
              <a:gd name="connsiteX1794" fmla="*/ 2937919 w 12192000"/>
              <a:gd name="connsiteY1794" fmla="*/ 4103682 h 6858000"/>
              <a:gd name="connsiteX1795" fmla="*/ 2937919 w 12192000"/>
              <a:gd name="connsiteY1795" fmla="*/ 4165175 h 6858000"/>
              <a:gd name="connsiteX1796" fmla="*/ 2908430 w 12192000"/>
              <a:gd name="connsiteY1796" fmla="*/ 4173405 h 6858000"/>
              <a:gd name="connsiteX1797" fmla="*/ 2911173 w 12192000"/>
              <a:gd name="connsiteY1797" fmla="*/ 4194664 h 6858000"/>
              <a:gd name="connsiteX1798" fmla="*/ 2937919 w 12192000"/>
              <a:gd name="connsiteY1798" fmla="*/ 4184835 h 6858000"/>
              <a:gd name="connsiteX1799" fmla="*/ 2937919 w 12192000"/>
              <a:gd name="connsiteY1799" fmla="*/ 4257301 h 6858000"/>
              <a:gd name="connsiteX1800" fmla="*/ 2957579 w 12192000"/>
              <a:gd name="connsiteY1800" fmla="*/ 4276960 h 6858000"/>
              <a:gd name="connsiteX1801" fmla="*/ 3000556 w 12192000"/>
              <a:gd name="connsiteY1801" fmla="*/ 4276960 h 6858000"/>
              <a:gd name="connsiteX1802" fmla="*/ 3000556 w 12192000"/>
              <a:gd name="connsiteY1802" fmla="*/ 4257301 h 6858000"/>
              <a:gd name="connsiteX1803" fmla="*/ 2966495 w 12192000"/>
              <a:gd name="connsiteY1803" fmla="*/ 4257301 h 6858000"/>
              <a:gd name="connsiteX1804" fmla="*/ 2955750 w 12192000"/>
              <a:gd name="connsiteY1804" fmla="*/ 4246556 h 6858000"/>
              <a:gd name="connsiteX1805" fmla="*/ 2955750 w 12192000"/>
              <a:gd name="connsiteY1805" fmla="*/ 4178662 h 6858000"/>
              <a:gd name="connsiteX1806" fmla="*/ 2987069 w 12192000"/>
              <a:gd name="connsiteY1806" fmla="*/ 4167004 h 6858000"/>
              <a:gd name="connsiteX1807" fmla="*/ 2980325 w 12192000"/>
              <a:gd name="connsiteY1807" fmla="*/ 4189378 h 6858000"/>
              <a:gd name="connsiteX1808" fmla="*/ 2967408 w 12192000"/>
              <a:gd name="connsiteY1808" fmla="*/ 4217067 h 6858000"/>
              <a:gd name="connsiteX1809" fmla="*/ 2981811 w 12192000"/>
              <a:gd name="connsiteY1809" fmla="*/ 4226897 h 6858000"/>
              <a:gd name="connsiteX1810" fmla="*/ 2996156 w 12192000"/>
              <a:gd name="connsiteY1810" fmla="*/ 4193893 h 6858000"/>
              <a:gd name="connsiteX1811" fmla="*/ 3006728 w 12192000"/>
              <a:gd name="connsiteY1811" fmla="*/ 4159003 h 6858000"/>
              <a:gd name="connsiteX1812" fmla="*/ 2998728 w 12192000"/>
              <a:gd name="connsiteY1812" fmla="*/ 4143915 h 6858000"/>
              <a:gd name="connsiteX1813" fmla="*/ 2955750 w 12192000"/>
              <a:gd name="connsiteY1813" fmla="*/ 4159003 h 6858000"/>
              <a:gd name="connsiteX1814" fmla="*/ 2955750 w 12192000"/>
              <a:gd name="connsiteY1814" fmla="*/ 4103682 h 6858000"/>
              <a:gd name="connsiteX1815" fmla="*/ 5850712 w 12192000"/>
              <a:gd name="connsiteY1815" fmla="*/ 4098520 h 6858000"/>
              <a:gd name="connsiteX1816" fmla="*/ 5847283 w 12192000"/>
              <a:gd name="connsiteY1816" fmla="*/ 4119094 h 6858000"/>
              <a:gd name="connsiteX1817" fmla="*/ 5875744 w 12192000"/>
              <a:gd name="connsiteY1817" fmla="*/ 4128438 h 6858000"/>
              <a:gd name="connsiteX1818" fmla="*/ 5906948 w 12192000"/>
              <a:gd name="connsiteY1818" fmla="*/ 4145840 h 6858000"/>
              <a:gd name="connsiteX1819" fmla="*/ 5912434 w 12192000"/>
              <a:gd name="connsiteY1819" fmla="*/ 4125266 h 6858000"/>
              <a:gd name="connsiteX1820" fmla="*/ 5885602 w 12192000"/>
              <a:gd name="connsiteY1820" fmla="*/ 4109750 h 6858000"/>
              <a:gd name="connsiteX1821" fmla="*/ 5850712 w 12192000"/>
              <a:gd name="connsiteY1821" fmla="*/ 4098520 h 6858000"/>
              <a:gd name="connsiteX1822" fmla="*/ 833174 w 12192000"/>
              <a:gd name="connsiteY1822" fmla="*/ 4064642 h 6858000"/>
              <a:gd name="connsiteX1823" fmla="*/ 833174 w 12192000"/>
              <a:gd name="connsiteY1823" fmla="*/ 4163854 h 6858000"/>
              <a:gd name="connsiteX1824" fmla="*/ 829488 w 12192000"/>
              <a:gd name="connsiteY1824" fmla="*/ 4178027 h 6858000"/>
              <a:gd name="connsiteX1825" fmla="*/ 818087 w 12192000"/>
              <a:gd name="connsiteY1825" fmla="*/ 4182599 h 6858000"/>
              <a:gd name="connsiteX1826" fmla="*/ 806743 w 12192000"/>
              <a:gd name="connsiteY1826" fmla="*/ 4178141 h 6858000"/>
              <a:gd name="connsiteX1827" fmla="*/ 803456 w 12192000"/>
              <a:gd name="connsiteY1827" fmla="*/ 4162025 h 6858000"/>
              <a:gd name="connsiteX1828" fmla="*/ 803456 w 12192000"/>
              <a:gd name="connsiteY1828" fmla="*/ 4154938 h 6858000"/>
              <a:gd name="connsiteX1829" fmla="*/ 784483 w 12192000"/>
              <a:gd name="connsiteY1829" fmla="*/ 4154938 h 6858000"/>
              <a:gd name="connsiteX1830" fmla="*/ 784483 w 12192000"/>
              <a:gd name="connsiteY1830" fmla="*/ 4162482 h 6858000"/>
              <a:gd name="connsiteX1831" fmla="*/ 818315 w 12192000"/>
              <a:gd name="connsiteY1831" fmla="*/ 4199973 h 6858000"/>
              <a:gd name="connsiteX1832" fmla="*/ 843890 w 12192000"/>
              <a:gd name="connsiteY1832" fmla="*/ 4189714 h 6858000"/>
              <a:gd name="connsiteX1833" fmla="*/ 852148 w 12192000"/>
              <a:gd name="connsiteY1833" fmla="*/ 4157682 h 6858000"/>
              <a:gd name="connsiteX1834" fmla="*/ 852148 w 12192000"/>
              <a:gd name="connsiteY1834" fmla="*/ 4064642 h 6858000"/>
              <a:gd name="connsiteX1835" fmla="*/ 4990600 w 12192000"/>
              <a:gd name="connsiteY1835" fmla="*/ 4058291 h 6858000"/>
              <a:gd name="connsiteX1836" fmla="*/ 4990600 w 12192000"/>
              <a:gd name="connsiteY1836" fmla="*/ 4191565 h 6858000"/>
              <a:gd name="connsiteX1837" fmla="*/ 5009574 w 12192000"/>
              <a:gd name="connsiteY1837" fmla="*/ 4191565 h 6858000"/>
              <a:gd name="connsiteX1838" fmla="*/ 5009574 w 12192000"/>
              <a:gd name="connsiteY1838" fmla="*/ 4130300 h 6858000"/>
              <a:gd name="connsiteX1839" fmla="*/ 5066952 w 12192000"/>
              <a:gd name="connsiteY1839" fmla="*/ 4191565 h 6858000"/>
              <a:gd name="connsiteX1840" fmla="*/ 5093698 w 12192000"/>
              <a:gd name="connsiteY1840" fmla="*/ 4191565 h 6858000"/>
              <a:gd name="connsiteX1841" fmla="*/ 5025347 w 12192000"/>
              <a:gd name="connsiteY1841" fmla="*/ 4121385 h 6858000"/>
              <a:gd name="connsiteX1842" fmla="*/ 5089126 w 12192000"/>
              <a:gd name="connsiteY1842" fmla="*/ 4058291 h 6858000"/>
              <a:gd name="connsiteX1843" fmla="*/ 5063523 w 12192000"/>
              <a:gd name="connsiteY1843" fmla="*/ 4058291 h 6858000"/>
              <a:gd name="connsiteX1844" fmla="*/ 5009574 w 12192000"/>
              <a:gd name="connsiteY1844" fmla="*/ 4113612 h 6858000"/>
              <a:gd name="connsiteX1845" fmla="*/ 5009574 w 12192000"/>
              <a:gd name="connsiteY1845" fmla="*/ 4058291 h 6858000"/>
              <a:gd name="connsiteX1846" fmla="*/ 3823293 w 12192000"/>
              <a:gd name="connsiteY1846" fmla="*/ 4057516 h 6858000"/>
              <a:gd name="connsiteX1847" fmla="*/ 3823293 w 12192000"/>
              <a:gd name="connsiteY1847" fmla="*/ 4190790 h 6858000"/>
              <a:gd name="connsiteX1848" fmla="*/ 3842267 w 12192000"/>
              <a:gd name="connsiteY1848" fmla="*/ 4190790 h 6858000"/>
              <a:gd name="connsiteX1849" fmla="*/ 3842267 w 12192000"/>
              <a:gd name="connsiteY1849" fmla="*/ 4130668 h 6858000"/>
              <a:gd name="connsiteX1850" fmla="*/ 3888215 w 12192000"/>
              <a:gd name="connsiteY1850" fmla="*/ 4130668 h 6858000"/>
              <a:gd name="connsiteX1851" fmla="*/ 3888215 w 12192000"/>
              <a:gd name="connsiteY1851" fmla="*/ 4190790 h 6858000"/>
              <a:gd name="connsiteX1852" fmla="*/ 3907190 w 12192000"/>
              <a:gd name="connsiteY1852" fmla="*/ 4190790 h 6858000"/>
              <a:gd name="connsiteX1853" fmla="*/ 3907190 w 12192000"/>
              <a:gd name="connsiteY1853" fmla="*/ 4057516 h 6858000"/>
              <a:gd name="connsiteX1854" fmla="*/ 3888215 w 12192000"/>
              <a:gd name="connsiteY1854" fmla="*/ 4057516 h 6858000"/>
              <a:gd name="connsiteX1855" fmla="*/ 3888215 w 12192000"/>
              <a:gd name="connsiteY1855" fmla="*/ 4113295 h 6858000"/>
              <a:gd name="connsiteX1856" fmla="*/ 3842267 w 12192000"/>
              <a:gd name="connsiteY1856" fmla="*/ 4113295 h 6858000"/>
              <a:gd name="connsiteX1857" fmla="*/ 3842267 w 12192000"/>
              <a:gd name="connsiteY1857" fmla="*/ 4057516 h 6858000"/>
              <a:gd name="connsiteX1858" fmla="*/ 5850712 w 12192000"/>
              <a:gd name="connsiteY1858" fmla="*/ 4041370 h 6858000"/>
              <a:gd name="connsiteX1859" fmla="*/ 5847283 w 12192000"/>
              <a:gd name="connsiteY1859" fmla="*/ 4061944 h 6858000"/>
              <a:gd name="connsiteX1860" fmla="*/ 5874401 w 12192000"/>
              <a:gd name="connsiteY1860" fmla="*/ 4069173 h 6858000"/>
              <a:gd name="connsiteX1861" fmla="*/ 5905119 w 12192000"/>
              <a:gd name="connsiteY1861" fmla="*/ 4083432 h 6858000"/>
              <a:gd name="connsiteX1862" fmla="*/ 5911520 w 12192000"/>
              <a:gd name="connsiteY1862" fmla="*/ 4063773 h 6858000"/>
              <a:gd name="connsiteX1863" fmla="*/ 5881887 w 12192000"/>
              <a:gd name="connsiteY1863" fmla="*/ 4049914 h 6858000"/>
              <a:gd name="connsiteX1864" fmla="*/ 5850712 w 12192000"/>
              <a:gd name="connsiteY1864" fmla="*/ 4041370 h 6858000"/>
              <a:gd name="connsiteX1865" fmla="*/ 10850983 w 12192000"/>
              <a:gd name="connsiteY1865" fmla="*/ 4020624 h 6858000"/>
              <a:gd name="connsiteX1866" fmla="*/ 10871242 w 12192000"/>
              <a:gd name="connsiteY1866" fmla="*/ 4028282 h 6858000"/>
              <a:gd name="connsiteX1867" fmla="*/ 10878643 w 12192000"/>
              <a:gd name="connsiteY1867" fmla="*/ 4048970 h 6858000"/>
              <a:gd name="connsiteX1868" fmla="*/ 10871471 w 12192000"/>
              <a:gd name="connsiteY1868" fmla="*/ 4070887 h 6858000"/>
              <a:gd name="connsiteX1869" fmla="*/ 10851440 w 12192000"/>
              <a:gd name="connsiteY1869" fmla="*/ 4078917 h 6858000"/>
              <a:gd name="connsiteX1870" fmla="*/ 10830952 w 12192000"/>
              <a:gd name="connsiteY1870" fmla="*/ 4070887 h 6858000"/>
              <a:gd name="connsiteX1871" fmla="*/ 10823322 w 12192000"/>
              <a:gd name="connsiteY1871" fmla="*/ 4049656 h 6858000"/>
              <a:gd name="connsiteX1872" fmla="*/ 10830894 w 12192000"/>
              <a:gd name="connsiteY1872" fmla="*/ 4028539 h 6858000"/>
              <a:gd name="connsiteX1873" fmla="*/ 10850983 w 12192000"/>
              <a:gd name="connsiteY1873" fmla="*/ 4020624 h 6858000"/>
              <a:gd name="connsiteX1874" fmla="*/ 11576793 w 12192000"/>
              <a:gd name="connsiteY1874" fmla="*/ 4015631 h 6858000"/>
              <a:gd name="connsiteX1875" fmla="*/ 11576793 w 12192000"/>
              <a:gd name="connsiteY1875" fmla="*/ 4032548 h 6858000"/>
              <a:gd name="connsiteX1876" fmla="*/ 11596681 w 12192000"/>
              <a:gd name="connsiteY1876" fmla="*/ 4032548 h 6858000"/>
              <a:gd name="connsiteX1877" fmla="*/ 11596681 w 12192000"/>
              <a:gd name="connsiteY1877" fmla="*/ 4129017 h 6858000"/>
              <a:gd name="connsiteX1878" fmla="*/ 11572678 w 12192000"/>
              <a:gd name="connsiteY1878" fmla="*/ 4129017 h 6858000"/>
              <a:gd name="connsiteX1879" fmla="*/ 11572678 w 12192000"/>
              <a:gd name="connsiteY1879" fmla="*/ 4146619 h 6858000"/>
              <a:gd name="connsiteX1880" fmla="*/ 11639886 w 12192000"/>
              <a:gd name="connsiteY1880" fmla="*/ 4146619 h 6858000"/>
              <a:gd name="connsiteX1881" fmla="*/ 11639886 w 12192000"/>
              <a:gd name="connsiteY1881" fmla="*/ 4129017 h 6858000"/>
              <a:gd name="connsiteX1882" fmla="*/ 11615883 w 12192000"/>
              <a:gd name="connsiteY1882" fmla="*/ 4129017 h 6858000"/>
              <a:gd name="connsiteX1883" fmla="*/ 11615883 w 12192000"/>
              <a:gd name="connsiteY1883" fmla="*/ 4032548 h 6858000"/>
              <a:gd name="connsiteX1884" fmla="*/ 11635772 w 12192000"/>
              <a:gd name="connsiteY1884" fmla="*/ 4032548 h 6858000"/>
              <a:gd name="connsiteX1885" fmla="*/ 11635772 w 12192000"/>
              <a:gd name="connsiteY1885" fmla="*/ 4015631 h 6858000"/>
              <a:gd name="connsiteX1886" fmla="*/ 8093746 w 12192000"/>
              <a:gd name="connsiteY1886" fmla="*/ 4015631 h 6858000"/>
              <a:gd name="connsiteX1887" fmla="*/ 8093746 w 12192000"/>
              <a:gd name="connsiteY1887" fmla="*/ 4032548 h 6858000"/>
              <a:gd name="connsiteX1888" fmla="*/ 8113634 w 12192000"/>
              <a:gd name="connsiteY1888" fmla="*/ 4032548 h 6858000"/>
              <a:gd name="connsiteX1889" fmla="*/ 8113634 w 12192000"/>
              <a:gd name="connsiteY1889" fmla="*/ 4129017 h 6858000"/>
              <a:gd name="connsiteX1890" fmla="*/ 8089631 w 12192000"/>
              <a:gd name="connsiteY1890" fmla="*/ 4129017 h 6858000"/>
              <a:gd name="connsiteX1891" fmla="*/ 8089631 w 12192000"/>
              <a:gd name="connsiteY1891" fmla="*/ 4146619 h 6858000"/>
              <a:gd name="connsiteX1892" fmla="*/ 8156839 w 12192000"/>
              <a:gd name="connsiteY1892" fmla="*/ 4146619 h 6858000"/>
              <a:gd name="connsiteX1893" fmla="*/ 8156839 w 12192000"/>
              <a:gd name="connsiteY1893" fmla="*/ 4129017 h 6858000"/>
              <a:gd name="connsiteX1894" fmla="*/ 8132836 w 12192000"/>
              <a:gd name="connsiteY1894" fmla="*/ 4129017 h 6858000"/>
              <a:gd name="connsiteX1895" fmla="*/ 8132836 w 12192000"/>
              <a:gd name="connsiteY1895" fmla="*/ 4032548 h 6858000"/>
              <a:gd name="connsiteX1896" fmla="*/ 8152724 w 12192000"/>
              <a:gd name="connsiteY1896" fmla="*/ 4032548 h 6858000"/>
              <a:gd name="connsiteX1897" fmla="*/ 8152724 w 12192000"/>
              <a:gd name="connsiteY1897" fmla="*/ 4015631 h 6858000"/>
              <a:gd name="connsiteX1898" fmla="*/ 6689744 w 12192000"/>
              <a:gd name="connsiteY1898" fmla="*/ 3999326 h 6858000"/>
              <a:gd name="connsiteX1899" fmla="*/ 6689744 w 12192000"/>
              <a:gd name="connsiteY1899" fmla="*/ 4016471 h 6858000"/>
              <a:gd name="connsiteX1900" fmla="*/ 6743694 w 12192000"/>
              <a:gd name="connsiteY1900" fmla="*/ 4016471 h 6858000"/>
              <a:gd name="connsiteX1901" fmla="*/ 6745294 w 12192000"/>
              <a:gd name="connsiteY1901" fmla="*/ 4046189 h 6858000"/>
              <a:gd name="connsiteX1902" fmla="*/ 6741493 w 12192000"/>
              <a:gd name="connsiteY1902" fmla="*/ 4046075 h 6858000"/>
              <a:gd name="connsiteX1903" fmla="*/ 6735464 w 12192000"/>
              <a:gd name="connsiteY1903" fmla="*/ 4045960 h 6858000"/>
              <a:gd name="connsiteX1904" fmla="*/ 6699345 w 12192000"/>
              <a:gd name="connsiteY1904" fmla="*/ 4058762 h 6858000"/>
              <a:gd name="connsiteX1905" fmla="*/ 6685401 w 12192000"/>
              <a:gd name="connsiteY1905" fmla="*/ 4092138 h 6858000"/>
              <a:gd name="connsiteX1906" fmla="*/ 6690401 w 12192000"/>
              <a:gd name="connsiteY1906" fmla="*/ 4113797 h 6858000"/>
              <a:gd name="connsiteX1907" fmla="*/ 6705518 w 12192000"/>
              <a:gd name="connsiteY1907" fmla="*/ 4130314 h 6858000"/>
              <a:gd name="connsiteX1908" fmla="*/ 6761067 w 12192000"/>
              <a:gd name="connsiteY1908" fmla="*/ 4144258 h 6858000"/>
              <a:gd name="connsiteX1909" fmla="*/ 6766554 w 12192000"/>
              <a:gd name="connsiteY1909" fmla="*/ 4144258 h 6858000"/>
              <a:gd name="connsiteX1910" fmla="*/ 6766554 w 12192000"/>
              <a:gd name="connsiteY1910" fmla="*/ 4126427 h 6858000"/>
              <a:gd name="connsiteX1911" fmla="*/ 6763553 w 12192000"/>
              <a:gd name="connsiteY1911" fmla="*/ 4126628 h 6858000"/>
              <a:gd name="connsiteX1912" fmla="*/ 6759010 w 12192000"/>
              <a:gd name="connsiteY1912" fmla="*/ 4126656 h 6858000"/>
              <a:gd name="connsiteX1913" fmla="*/ 6719805 w 12192000"/>
              <a:gd name="connsiteY1913" fmla="*/ 4117312 h 6858000"/>
              <a:gd name="connsiteX1914" fmla="*/ 6705975 w 12192000"/>
              <a:gd name="connsiteY1914" fmla="*/ 4090995 h 6858000"/>
              <a:gd name="connsiteX1915" fmla="*/ 6715547 w 12192000"/>
              <a:gd name="connsiteY1915" fmla="*/ 4070535 h 6858000"/>
              <a:gd name="connsiteX1916" fmla="*/ 6742094 w 12192000"/>
              <a:gd name="connsiteY1916" fmla="*/ 4063105 h 6858000"/>
              <a:gd name="connsiteX1917" fmla="*/ 6752381 w 12192000"/>
              <a:gd name="connsiteY1917" fmla="*/ 4063534 h 6858000"/>
              <a:gd name="connsiteX1918" fmla="*/ 6766097 w 12192000"/>
              <a:gd name="connsiteY1918" fmla="*/ 4065163 h 6858000"/>
              <a:gd name="connsiteX1919" fmla="*/ 6761525 w 12192000"/>
              <a:gd name="connsiteY1919" fmla="*/ 3999326 h 6858000"/>
              <a:gd name="connsiteX1920" fmla="*/ 6923924 w 12192000"/>
              <a:gd name="connsiteY1920" fmla="*/ 3998671 h 6858000"/>
              <a:gd name="connsiteX1921" fmla="*/ 6923924 w 12192000"/>
              <a:gd name="connsiteY1921" fmla="*/ 4131945 h 6858000"/>
              <a:gd name="connsiteX1922" fmla="*/ 6941983 w 12192000"/>
              <a:gd name="connsiteY1922" fmla="*/ 4131945 h 6858000"/>
              <a:gd name="connsiteX1923" fmla="*/ 6941983 w 12192000"/>
              <a:gd name="connsiteY1923" fmla="*/ 4017188 h 6858000"/>
              <a:gd name="connsiteX1924" fmla="*/ 6962786 w 12192000"/>
              <a:gd name="connsiteY1924" fmla="*/ 4088511 h 6858000"/>
              <a:gd name="connsiteX1925" fmla="*/ 6978331 w 12192000"/>
              <a:gd name="connsiteY1925" fmla="*/ 4088511 h 6858000"/>
              <a:gd name="connsiteX1926" fmla="*/ 6999133 w 12192000"/>
              <a:gd name="connsiteY1926" fmla="*/ 4017645 h 6858000"/>
              <a:gd name="connsiteX1927" fmla="*/ 6999133 w 12192000"/>
              <a:gd name="connsiteY1927" fmla="*/ 4131945 h 6858000"/>
              <a:gd name="connsiteX1928" fmla="*/ 7018107 w 12192000"/>
              <a:gd name="connsiteY1928" fmla="*/ 4131945 h 6858000"/>
              <a:gd name="connsiteX1929" fmla="*/ 7018107 w 12192000"/>
              <a:gd name="connsiteY1929" fmla="*/ 3998671 h 6858000"/>
              <a:gd name="connsiteX1930" fmla="*/ 6987246 w 12192000"/>
              <a:gd name="connsiteY1930" fmla="*/ 3998671 h 6858000"/>
              <a:gd name="connsiteX1931" fmla="*/ 6971015 w 12192000"/>
              <a:gd name="connsiteY1931" fmla="*/ 4057422 h 6858000"/>
              <a:gd name="connsiteX1932" fmla="*/ 6954785 w 12192000"/>
              <a:gd name="connsiteY1932" fmla="*/ 3998671 h 6858000"/>
              <a:gd name="connsiteX1933" fmla="*/ 8403823 w 12192000"/>
              <a:gd name="connsiteY1933" fmla="*/ 3997945 h 6858000"/>
              <a:gd name="connsiteX1934" fmla="*/ 8424082 w 12192000"/>
              <a:gd name="connsiteY1934" fmla="*/ 4005603 h 6858000"/>
              <a:gd name="connsiteX1935" fmla="*/ 8431483 w 12192000"/>
              <a:gd name="connsiteY1935" fmla="*/ 4026291 h 6858000"/>
              <a:gd name="connsiteX1936" fmla="*/ 8424311 w 12192000"/>
              <a:gd name="connsiteY1936" fmla="*/ 4048208 h 6858000"/>
              <a:gd name="connsiteX1937" fmla="*/ 8404280 w 12192000"/>
              <a:gd name="connsiteY1937" fmla="*/ 4056238 h 6858000"/>
              <a:gd name="connsiteX1938" fmla="*/ 8383791 w 12192000"/>
              <a:gd name="connsiteY1938" fmla="*/ 4048208 h 6858000"/>
              <a:gd name="connsiteX1939" fmla="*/ 8376162 w 12192000"/>
              <a:gd name="connsiteY1939" fmla="*/ 4026977 h 6858000"/>
              <a:gd name="connsiteX1940" fmla="*/ 8383734 w 12192000"/>
              <a:gd name="connsiteY1940" fmla="*/ 4005860 h 6858000"/>
              <a:gd name="connsiteX1941" fmla="*/ 8403823 w 12192000"/>
              <a:gd name="connsiteY1941" fmla="*/ 3997945 h 6858000"/>
              <a:gd name="connsiteX1942" fmla="*/ 1144023 w 12192000"/>
              <a:gd name="connsiteY1942" fmla="*/ 3995962 h 6858000"/>
              <a:gd name="connsiteX1943" fmla="*/ 1165397 w 12192000"/>
              <a:gd name="connsiteY1943" fmla="*/ 4010078 h 6858000"/>
              <a:gd name="connsiteX1944" fmla="*/ 1171683 w 12192000"/>
              <a:gd name="connsiteY1944" fmla="*/ 4026595 h 6858000"/>
              <a:gd name="connsiteX1945" fmla="*/ 1164368 w 12192000"/>
              <a:gd name="connsiteY1945" fmla="*/ 4043854 h 6858000"/>
              <a:gd name="connsiteX1946" fmla="*/ 1144023 w 12192000"/>
              <a:gd name="connsiteY1946" fmla="*/ 4050140 h 6858000"/>
              <a:gd name="connsiteX1947" fmla="*/ 1123677 w 12192000"/>
              <a:gd name="connsiteY1947" fmla="*/ 4043854 h 6858000"/>
              <a:gd name="connsiteX1948" fmla="*/ 1116362 w 12192000"/>
              <a:gd name="connsiteY1948" fmla="*/ 4026595 h 6858000"/>
              <a:gd name="connsiteX1949" fmla="*/ 1122649 w 12192000"/>
              <a:gd name="connsiteY1949" fmla="*/ 4009992 h 6858000"/>
              <a:gd name="connsiteX1950" fmla="*/ 1144023 w 12192000"/>
              <a:gd name="connsiteY1950" fmla="*/ 3995962 h 6858000"/>
              <a:gd name="connsiteX1951" fmla="*/ 10860355 w 12192000"/>
              <a:gd name="connsiteY1951" fmla="*/ 3950672 h 6858000"/>
              <a:gd name="connsiteX1952" fmla="*/ 10816721 w 12192000"/>
              <a:gd name="connsiteY1952" fmla="*/ 4001935 h 6858000"/>
              <a:gd name="connsiteX1953" fmla="*/ 10802748 w 12192000"/>
              <a:gd name="connsiteY1953" fmla="*/ 4046684 h 6858000"/>
              <a:gd name="connsiteX1954" fmla="*/ 10816035 w 12192000"/>
              <a:gd name="connsiteY1954" fmla="*/ 4083117 h 6858000"/>
              <a:gd name="connsiteX1955" fmla="*/ 10851440 w 12192000"/>
              <a:gd name="connsiteY1955" fmla="*/ 4096747 h 6858000"/>
              <a:gd name="connsiteX1956" fmla="*/ 10885958 w 12192000"/>
              <a:gd name="connsiteY1956" fmla="*/ 4083374 h 6858000"/>
              <a:gd name="connsiteX1957" fmla="*/ 10899217 w 12192000"/>
              <a:gd name="connsiteY1957" fmla="*/ 4048741 h 6858000"/>
              <a:gd name="connsiteX1958" fmla="*/ 10886558 w 12192000"/>
              <a:gd name="connsiteY1958" fmla="*/ 4016480 h 6858000"/>
              <a:gd name="connsiteX1959" fmla="*/ 10854869 w 12192000"/>
              <a:gd name="connsiteY1959" fmla="*/ 4003250 h 6858000"/>
              <a:gd name="connsiteX1960" fmla="*/ 10845782 w 12192000"/>
              <a:gd name="connsiteY1960" fmla="*/ 4004022 h 6858000"/>
              <a:gd name="connsiteX1961" fmla="*/ 10837038 w 12192000"/>
              <a:gd name="connsiteY1961" fmla="*/ 4006679 h 6858000"/>
              <a:gd name="connsiteX1962" fmla="*/ 10861212 w 12192000"/>
              <a:gd name="connsiteY1962" fmla="*/ 3975847 h 6858000"/>
              <a:gd name="connsiteX1963" fmla="*/ 10886416 w 12192000"/>
              <a:gd name="connsiteY1963" fmla="*/ 3950672 h 6858000"/>
              <a:gd name="connsiteX1964" fmla="*/ 1144023 w 12192000"/>
              <a:gd name="connsiteY1964" fmla="*/ 3937441 h 6858000"/>
              <a:gd name="connsiteX1965" fmla="*/ 1160025 w 12192000"/>
              <a:gd name="connsiteY1965" fmla="*/ 3941784 h 6858000"/>
              <a:gd name="connsiteX1966" fmla="*/ 1165740 w 12192000"/>
              <a:gd name="connsiteY1966" fmla="*/ 3953671 h 6858000"/>
              <a:gd name="connsiteX1967" fmla="*/ 1160110 w 12192000"/>
              <a:gd name="connsiteY1967" fmla="*/ 3965787 h 6858000"/>
              <a:gd name="connsiteX1968" fmla="*/ 1144023 w 12192000"/>
              <a:gd name="connsiteY1968" fmla="*/ 3975845 h 6858000"/>
              <a:gd name="connsiteX1969" fmla="*/ 1127935 w 12192000"/>
              <a:gd name="connsiteY1969" fmla="*/ 3965816 h 6858000"/>
              <a:gd name="connsiteX1970" fmla="*/ 1122306 w 12192000"/>
              <a:gd name="connsiteY1970" fmla="*/ 3953214 h 6858000"/>
              <a:gd name="connsiteX1971" fmla="*/ 1128106 w 12192000"/>
              <a:gd name="connsiteY1971" fmla="*/ 3941813 h 6858000"/>
              <a:gd name="connsiteX1972" fmla="*/ 1144023 w 12192000"/>
              <a:gd name="connsiteY1972" fmla="*/ 3937441 h 6858000"/>
              <a:gd name="connsiteX1973" fmla="*/ 8413195 w 12192000"/>
              <a:gd name="connsiteY1973" fmla="*/ 3927993 h 6858000"/>
              <a:gd name="connsiteX1974" fmla="*/ 8369561 w 12192000"/>
              <a:gd name="connsiteY1974" fmla="*/ 3979256 h 6858000"/>
              <a:gd name="connsiteX1975" fmla="*/ 8355588 w 12192000"/>
              <a:gd name="connsiteY1975" fmla="*/ 4024005 h 6858000"/>
              <a:gd name="connsiteX1976" fmla="*/ 8368875 w 12192000"/>
              <a:gd name="connsiteY1976" fmla="*/ 4060438 h 6858000"/>
              <a:gd name="connsiteX1977" fmla="*/ 8404280 w 12192000"/>
              <a:gd name="connsiteY1977" fmla="*/ 4074068 h 6858000"/>
              <a:gd name="connsiteX1978" fmla="*/ 8438798 w 12192000"/>
              <a:gd name="connsiteY1978" fmla="*/ 4060695 h 6858000"/>
              <a:gd name="connsiteX1979" fmla="*/ 8452057 w 12192000"/>
              <a:gd name="connsiteY1979" fmla="*/ 4026062 h 6858000"/>
              <a:gd name="connsiteX1980" fmla="*/ 8439398 w 12192000"/>
              <a:gd name="connsiteY1980" fmla="*/ 3993801 h 6858000"/>
              <a:gd name="connsiteX1981" fmla="*/ 8407709 w 12192000"/>
              <a:gd name="connsiteY1981" fmla="*/ 3980571 h 6858000"/>
              <a:gd name="connsiteX1982" fmla="*/ 8398622 w 12192000"/>
              <a:gd name="connsiteY1982" fmla="*/ 3981343 h 6858000"/>
              <a:gd name="connsiteX1983" fmla="*/ 8389878 w 12192000"/>
              <a:gd name="connsiteY1983" fmla="*/ 3984000 h 6858000"/>
              <a:gd name="connsiteX1984" fmla="*/ 8414052 w 12192000"/>
              <a:gd name="connsiteY1984" fmla="*/ 3953168 h 6858000"/>
              <a:gd name="connsiteX1985" fmla="*/ 8439256 w 12192000"/>
              <a:gd name="connsiteY1985" fmla="*/ 3927993 h 6858000"/>
              <a:gd name="connsiteX1986" fmla="*/ 1144023 w 12192000"/>
              <a:gd name="connsiteY1986" fmla="*/ 3920296 h 6858000"/>
              <a:gd name="connsiteX1987" fmla="*/ 1113819 w 12192000"/>
              <a:gd name="connsiteY1987" fmla="*/ 3928954 h 6858000"/>
              <a:gd name="connsiteX1988" fmla="*/ 1102646 w 12192000"/>
              <a:gd name="connsiteY1988" fmla="*/ 3952528 h 6858000"/>
              <a:gd name="connsiteX1989" fmla="*/ 1108361 w 12192000"/>
              <a:gd name="connsiteY1989" fmla="*/ 3969959 h 6858000"/>
              <a:gd name="connsiteX1990" fmla="*/ 1125735 w 12192000"/>
              <a:gd name="connsiteY1990" fmla="*/ 3985675 h 6858000"/>
              <a:gd name="connsiteX1991" fmla="*/ 1102789 w 12192000"/>
              <a:gd name="connsiteY1991" fmla="*/ 4004077 h 6858000"/>
              <a:gd name="connsiteX1992" fmla="*/ 1095788 w 12192000"/>
              <a:gd name="connsiteY1992" fmla="*/ 4027280 h 6858000"/>
              <a:gd name="connsiteX1993" fmla="*/ 1108332 w 12192000"/>
              <a:gd name="connsiteY1993" fmla="*/ 4057113 h 6858000"/>
              <a:gd name="connsiteX1994" fmla="*/ 1144023 w 12192000"/>
              <a:gd name="connsiteY1994" fmla="*/ 4067742 h 6858000"/>
              <a:gd name="connsiteX1995" fmla="*/ 1179713 w 12192000"/>
              <a:gd name="connsiteY1995" fmla="*/ 4057456 h 6858000"/>
              <a:gd name="connsiteX1996" fmla="*/ 1192257 w 12192000"/>
              <a:gd name="connsiteY1996" fmla="*/ 4028652 h 6858000"/>
              <a:gd name="connsiteX1997" fmla="*/ 1185428 w 12192000"/>
              <a:gd name="connsiteY1997" fmla="*/ 4004335 h 6858000"/>
              <a:gd name="connsiteX1998" fmla="*/ 1162311 w 12192000"/>
              <a:gd name="connsiteY1998" fmla="*/ 3985675 h 6858000"/>
              <a:gd name="connsiteX1999" fmla="*/ 1179684 w 12192000"/>
              <a:gd name="connsiteY1999" fmla="*/ 3969845 h 6858000"/>
              <a:gd name="connsiteX2000" fmla="*/ 1185399 w 12192000"/>
              <a:gd name="connsiteY2000" fmla="*/ 3951614 h 6858000"/>
              <a:gd name="connsiteX2001" fmla="*/ 1174226 w 12192000"/>
              <a:gd name="connsiteY2001" fmla="*/ 3928840 h 6858000"/>
              <a:gd name="connsiteX2002" fmla="*/ 1144023 w 12192000"/>
              <a:gd name="connsiteY2002" fmla="*/ 3920296 h 6858000"/>
              <a:gd name="connsiteX2003" fmla="*/ 10452234 w 12192000"/>
              <a:gd name="connsiteY2003" fmla="*/ 3916394 h 6858000"/>
              <a:gd name="connsiteX2004" fmla="*/ 10470265 w 12192000"/>
              <a:gd name="connsiteY2004" fmla="*/ 3929910 h 6858000"/>
              <a:gd name="connsiteX2005" fmla="*/ 10477151 w 12192000"/>
              <a:gd name="connsiteY2005" fmla="*/ 3966229 h 6858000"/>
              <a:gd name="connsiteX2006" fmla="*/ 10476465 w 12192000"/>
              <a:gd name="connsiteY2006" fmla="*/ 3976973 h 6858000"/>
              <a:gd name="connsiteX2007" fmla="*/ 10474408 w 12192000"/>
              <a:gd name="connsiteY2007" fmla="*/ 3987031 h 6858000"/>
              <a:gd name="connsiteX2008" fmla="*/ 10461378 w 12192000"/>
              <a:gd name="connsiteY2008" fmla="*/ 3970115 h 6858000"/>
              <a:gd name="connsiteX2009" fmla="*/ 10437375 w 12192000"/>
              <a:gd name="connsiteY2009" fmla="*/ 3970115 h 6858000"/>
              <a:gd name="connsiteX2010" fmla="*/ 10464121 w 12192000"/>
              <a:gd name="connsiteY2010" fmla="*/ 4005319 h 6858000"/>
              <a:gd name="connsiteX2011" fmla="*/ 10459063 w 12192000"/>
              <a:gd name="connsiteY2011" fmla="*/ 4008405 h 6858000"/>
              <a:gd name="connsiteX2012" fmla="*/ 10453148 w 12192000"/>
              <a:gd name="connsiteY2012" fmla="*/ 4009434 h 6858000"/>
              <a:gd name="connsiteX2013" fmla="*/ 10434432 w 12192000"/>
              <a:gd name="connsiteY2013" fmla="*/ 3997318 h 6858000"/>
              <a:gd name="connsiteX2014" fmla="*/ 10427545 w 12192000"/>
              <a:gd name="connsiteY2014" fmla="*/ 3963943 h 6858000"/>
              <a:gd name="connsiteX2015" fmla="*/ 10433803 w 12192000"/>
              <a:gd name="connsiteY2015" fmla="*/ 3928510 h 6858000"/>
              <a:gd name="connsiteX2016" fmla="*/ 10452234 w 12192000"/>
              <a:gd name="connsiteY2016" fmla="*/ 3916394 h 6858000"/>
              <a:gd name="connsiteX2017" fmla="*/ 10452462 w 12192000"/>
              <a:gd name="connsiteY2017" fmla="*/ 3899020 h 6858000"/>
              <a:gd name="connsiteX2018" fmla="*/ 10425936 w 12192000"/>
              <a:gd name="connsiteY2018" fmla="*/ 3908520 h 6858000"/>
              <a:gd name="connsiteX2019" fmla="*/ 10411399 w 12192000"/>
              <a:gd name="connsiteY2019" fmla="*/ 3932040 h 6858000"/>
              <a:gd name="connsiteX2020" fmla="*/ 10406971 w 12192000"/>
              <a:gd name="connsiteY2020" fmla="*/ 3962114 h 6858000"/>
              <a:gd name="connsiteX2021" fmla="*/ 10411416 w 12192000"/>
              <a:gd name="connsiteY2021" fmla="*/ 3992924 h 6858000"/>
              <a:gd name="connsiteX2022" fmla="*/ 10426072 w 12192000"/>
              <a:gd name="connsiteY2022" fmla="*/ 4017333 h 6858000"/>
              <a:gd name="connsiteX2023" fmla="*/ 10452920 w 12192000"/>
              <a:gd name="connsiteY2023" fmla="*/ 4027265 h 6858000"/>
              <a:gd name="connsiteX2024" fmla="*/ 10464064 w 12192000"/>
              <a:gd name="connsiteY2024" fmla="*/ 4025465 h 6858000"/>
              <a:gd name="connsiteX2025" fmla="*/ 10475551 w 12192000"/>
              <a:gd name="connsiteY2025" fmla="*/ 4019721 h 6858000"/>
              <a:gd name="connsiteX2026" fmla="*/ 10486752 w 12192000"/>
              <a:gd name="connsiteY2026" fmla="*/ 4034580 h 6858000"/>
              <a:gd name="connsiteX2027" fmla="*/ 10510984 w 12192000"/>
              <a:gd name="connsiteY2027" fmla="*/ 4034580 h 6858000"/>
              <a:gd name="connsiteX2028" fmla="*/ 10488124 w 12192000"/>
              <a:gd name="connsiteY2028" fmla="*/ 4005319 h 6858000"/>
              <a:gd name="connsiteX2029" fmla="*/ 10495639 w 12192000"/>
              <a:gd name="connsiteY2029" fmla="*/ 3986288 h 6858000"/>
              <a:gd name="connsiteX2030" fmla="*/ 10498182 w 12192000"/>
              <a:gd name="connsiteY2030" fmla="*/ 3964171 h 6858000"/>
              <a:gd name="connsiteX2031" fmla="*/ 10493593 w 12192000"/>
              <a:gd name="connsiteY2031" fmla="*/ 3933768 h 6858000"/>
              <a:gd name="connsiteX2032" fmla="*/ 10478845 w 12192000"/>
              <a:gd name="connsiteY2032" fmla="*/ 3909155 h 6858000"/>
              <a:gd name="connsiteX2033" fmla="*/ 10452462 w 12192000"/>
              <a:gd name="connsiteY2033" fmla="*/ 3899020 h 6858000"/>
              <a:gd name="connsiteX2034" fmla="*/ 2650213 w 12192000"/>
              <a:gd name="connsiteY2034" fmla="*/ 3846195 h 6858000"/>
              <a:gd name="connsiteX2035" fmla="*/ 2650213 w 12192000"/>
              <a:gd name="connsiteY2035" fmla="*/ 3882771 h 6858000"/>
              <a:gd name="connsiteX2036" fmla="*/ 2618895 w 12192000"/>
              <a:gd name="connsiteY2036" fmla="*/ 3882771 h 6858000"/>
              <a:gd name="connsiteX2037" fmla="*/ 2618895 w 12192000"/>
              <a:gd name="connsiteY2037" fmla="*/ 3942664 h 6858000"/>
              <a:gd name="connsiteX2038" fmla="*/ 2634211 w 12192000"/>
              <a:gd name="connsiteY2038" fmla="*/ 3942664 h 6858000"/>
              <a:gd name="connsiteX2039" fmla="*/ 2634211 w 12192000"/>
              <a:gd name="connsiteY2039" fmla="*/ 3899688 h 6858000"/>
              <a:gd name="connsiteX2040" fmla="*/ 2682446 w 12192000"/>
              <a:gd name="connsiteY2040" fmla="*/ 3899688 h 6858000"/>
              <a:gd name="connsiteX2041" fmla="*/ 2673873 w 12192000"/>
              <a:gd name="connsiteY2041" fmla="*/ 3958352 h 6858000"/>
              <a:gd name="connsiteX2042" fmla="*/ 2647470 w 12192000"/>
              <a:gd name="connsiteY2042" fmla="*/ 3997986 h 6858000"/>
              <a:gd name="connsiteX2043" fmla="*/ 2658214 w 12192000"/>
              <a:gd name="connsiteY2043" fmla="*/ 4011473 h 6858000"/>
              <a:gd name="connsiteX2044" fmla="*/ 2688618 w 12192000"/>
              <a:gd name="connsiteY2044" fmla="*/ 3963724 h 6858000"/>
              <a:gd name="connsiteX2045" fmla="*/ 2698448 w 12192000"/>
              <a:gd name="connsiteY2045" fmla="*/ 3890772 h 6858000"/>
              <a:gd name="connsiteX2046" fmla="*/ 2692275 w 12192000"/>
              <a:gd name="connsiteY2046" fmla="*/ 3882771 h 6858000"/>
              <a:gd name="connsiteX2047" fmla="*/ 2665301 w 12192000"/>
              <a:gd name="connsiteY2047" fmla="*/ 3882771 h 6858000"/>
              <a:gd name="connsiteX2048" fmla="*/ 2665301 w 12192000"/>
              <a:gd name="connsiteY2048" fmla="*/ 3846195 h 6858000"/>
              <a:gd name="connsiteX2049" fmla="*/ 5038834 w 12192000"/>
              <a:gd name="connsiteY2049" fmla="*/ 3840817 h 6858000"/>
              <a:gd name="connsiteX2050" fmla="*/ 5059094 w 12192000"/>
              <a:gd name="connsiteY2050" fmla="*/ 3848475 h 6858000"/>
              <a:gd name="connsiteX2051" fmla="*/ 5066496 w 12192000"/>
              <a:gd name="connsiteY2051" fmla="*/ 3869163 h 6858000"/>
              <a:gd name="connsiteX2052" fmla="*/ 5059324 w 12192000"/>
              <a:gd name="connsiteY2052" fmla="*/ 3891080 h 6858000"/>
              <a:gd name="connsiteX2053" fmla="*/ 5039292 w 12192000"/>
              <a:gd name="connsiteY2053" fmla="*/ 3899110 h 6858000"/>
              <a:gd name="connsiteX2054" fmla="*/ 5018803 w 12192000"/>
              <a:gd name="connsiteY2054" fmla="*/ 3891080 h 6858000"/>
              <a:gd name="connsiteX2055" fmla="*/ 5011174 w 12192000"/>
              <a:gd name="connsiteY2055" fmla="*/ 3869849 h 6858000"/>
              <a:gd name="connsiteX2056" fmla="*/ 5018746 w 12192000"/>
              <a:gd name="connsiteY2056" fmla="*/ 3848732 h 6858000"/>
              <a:gd name="connsiteX2057" fmla="*/ 5038834 w 12192000"/>
              <a:gd name="connsiteY2057" fmla="*/ 3840817 h 6858000"/>
              <a:gd name="connsiteX2058" fmla="*/ 2370737 w 12192000"/>
              <a:gd name="connsiteY2058" fmla="*/ 3832046 h 6858000"/>
              <a:gd name="connsiteX2059" fmla="*/ 2359650 w 12192000"/>
              <a:gd name="connsiteY2059" fmla="*/ 3895825 h 6858000"/>
              <a:gd name="connsiteX2060" fmla="*/ 2343076 w 12192000"/>
              <a:gd name="connsiteY2060" fmla="*/ 3938345 h 6858000"/>
              <a:gd name="connsiteX2061" fmla="*/ 2356564 w 12192000"/>
              <a:gd name="connsiteY2061" fmla="*/ 3949775 h 6858000"/>
              <a:gd name="connsiteX2062" fmla="*/ 2367193 w 12192000"/>
              <a:gd name="connsiteY2062" fmla="*/ 3928915 h 6858000"/>
              <a:gd name="connsiteX2063" fmla="*/ 2374394 w 12192000"/>
              <a:gd name="connsiteY2063" fmla="*/ 3904283 h 6858000"/>
              <a:gd name="connsiteX2064" fmla="*/ 2403884 w 12192000"/>
              <a:gd name="connsiteY2064" fmla="*/ 3904283 h 6858000"/>
              <a:gd name="connsiteX2065" fmla="*/ 2392682 w 12192000"/>
              <a:gd name="connsiteY2065" fmla="*/ 3971263 h 6858000"/>
              <a:gd name="connsiteX2066" fmla="*/ 2369137 w 12192000"/>
              <a:gd name="connsiteY2066" fmla="*/ 4014240 h 6858000"/>
              <a:gd name="connsiteX2067" fmla="*/ 2383310 w 12192000"/>
              <a:gd name="connsiteY2067" fmla="*/ 4026584 h 6858000"/>
              <a:gd name="connsiteX2068" fmla="*/ 2408655 w 12192000"/>
              <a:gd name="connsiteY2068" fmla="*/ 3977093 h 6858000"/>
              <a:gd name="connsiteX2069" fmla="*/ 2420800 w 12192000"/>
              <a:gd name="connsiteY2069" fmla="*/ 3904283 h 6858000"/>
              <a:gd name="connsiteX2070" fmla="*/ 2446632 w 12192000"/>
              <a:gd name="connsiteY2070" fmla="*/ 3904283 h 6858000"/>
              <a:gd name="connsiteX2071" fmla="*/ 2446632 w 12192000"/>
              <a:gd name="connsiteY2071" fmla="*/ 3884624 h 6858000"/>
              <a:gd name="connsiteX2072" fmla="*/ 2379652 w 12192000"/>
              <a:gd name="connsiteY2072" fmla="*/ 3884624 h 6858000"/>
              <a:gd name="connsiteX2073" fmla="*/ 2384882 w 12192000"/>
              <a:gd name="connsiteY2073" fmla="*/ 3857106 h 6858000"/>
              <a:gd name="connsiteX2074" fmla="*/ 2387881 w 12192000"/>
              <a:gd name="connsiteY2074" fmla="*/ 3837304 h 6858000"/>
              <a:gd name="connsiteX2075" fmla="*/ 10237770 w 12192000"/>
              <a:gd name="connsiteY2075" fmla="*/ 3828977 h 6858000"/>
              <a:gd name="connsiteX2076" fmla="*/ 10237770 w 12192000"/>
              <a:gd name="connsiteY2076" fmla="*/ 3890471 h 6858000"/>
              <a:gd name="connsiteX2077" fmla="*/ 10208281 w 12192000"/>
              <a:gd name="connsiteY2077" fmla="*/ 3898701 h 6858000"/>
              <a:gd name="connsiteX2078" fmla="*/ 10211024 w 12192000"/>
              <a:gd name="connsiteY2078" fmla="*/ 3919960 h 6858000"/>
              <a:gd name="connsiteX2079" fmla="*/ 10237770 w 12192000"/>
              <a:gd name="connsiteY2079" fmla="*/ 3910130 h 6858000"/>
              <a:gd name="connsiteX2080" fmla="*/ 10237770 w 12192000"/>
              <a:gd name="connsiteY2080" fmla="*/ 3982597 h 6858000"/>
              <a:gd name="connsiteX2081" fmla="*/ 10257430 w 12192000"/>
              <a:gd name="connsiteY2081" fmla="*/ 4002256 h 6858000"/>
              <a:gd name="connsiteX2082" fmla="*/ 10300407 w 12192000"/>
              <a:gd name="connsiteY2082" fmla="*/ 4002256 h 6858000"/>
              <a:gd name="connsiteX2083" fmla="*/ 10300407 w 12192000"/>
              <a:gd name="connsiteY2083" fmla="*/ 3982597 h 6858000"/>
              <a:gd name="connsiteX2084" fmla="*/ 10266345 w 12192000"/>
              <a:gd name="connsiteY2084" fmla="*/ 3982597 h 6858000"/>
              <a:gd name="connsiteX2085" fmla="*/ 10255601 w 12192000"/>
              <a:gd name="connsiteY2085" fmla="*/ 3971852 h 6858000"/>
              <a:gd name="connsiteX2086" fmla="*/ 10255601 w 12192000"/>
              <a:gd name="connsiteY2086" fmla="*/ 3903958 h 6858000"/>
              <a:gd name="connsiteX2087" fmla="*/ 10286919 w 12192000"/>
              <a:gd name="connsiteY2087" fmla="*/ 3892300 h 6858000"/>
              <a:gd name="connsiteX2088" fmla="*/ 10280176 w 12192000"/>
              <a:gd name="connsiteY2088" fmla="*/ 3914674 h 6858000"/>
              <a:gd name="connsiteX2089" fmla="*/ 10267260 w 12192000"/>
              <a:gd name="connsiteY2089" fmla="*/ 3942363 h 6858000"/>
              <a:gd name="connsiteX2090" fmla="*/ 10281662 w 12192000"/>
              <a:gd name="connsiteY2090" fmla="*/ 3952193 h 6858000"/>
              <a:gd name="connsiteX2091" fmla="*/ 10296006 w 12192000"/>
              <a:gd name="connsiteY2091" fmla="*/ 3919189 h 6858000"/>
              <a:gd name="connsiteX2092" fmla="*/ 10306579 w 12192000"/>
              <a:gd name="connsiteY2092" fmla="*/ 3884299 h 6858000"/>
              <a:gd name="connsiteX2093" fmla="*/ 10298578 w 12192000"/>
              <a:gd name="connsiteY2093" fmla="*/ 3869211 h 6858000"/>
              <a:gd name="connsiteX2094" fmla="*/ 10255601 w 12192000"/>
              <a:gd name="connsiteY2094" fmla="*/ 3884299 h 6858000"/>
              <a:gd name="connsiteX2095" fmla="*/ 10255601 w 12192000"/>
              <a:gd name="connsiteY2095" fmla="*/ 3828977 h 6858000"/>
              <a:gd name="connsiteX2096" fmla="*/ 2936090 w 12192000"/>
              <a:gd name="connsiteY2096" fmla="*/ 3820370 h 6858000"/>
              <a:gd name="connsiteX2097" fmla="*/ 2925004 w 12192000"/>
              <a:gd name="connsiteY2097" fmla="*/ 3884149 h 6858000"/>
              <a:gd name="connsiteX2098" fmla="*/ 2908430 w 12192000"/>
              <a:gd name="connsiteY2098" fmla="*/ 3926669 h 6858000"/>
              <a:gd name="connsiteX2099" fmla="*/ 2921918 w 12192000"/>
              <a:gd name="connsiteY2099" fmla="*/ 3938099 h 6858000"/>
              <a:gd name="connsiteX2100" fmla="*/ 2932547 w 12192000"/>
              <a:gd name="connsiteY2100" fmla="*/ 3917239 h 6858000"/>
              <a:gd name="connsiteX2101" fmla="*/ 2939748 w 12192000"/>
              <a:gd name="connsiteY2101" fmla="*/ 3892608 h 6858000"/>
              <a:gd name="connsiteX2102" fmla="*/ 2969238 w 12192000"/>
              <a:gd name="connsiteY2102" fmla="*/ 3892608 h 6858000"/>
              <a:gd name="connsiteX2103" fmla="*/ 2958036 w 12192000"/>
              <a:gd name="connsiteY2103" fmla="*/ 3959587 h 6858000"/>
              <a:gd name="connsiteX2104" fmla="*/ 2934490 w 12192000"/>
              <a:gd name="connsiteY2104" fmla="*/ 4002564 h 6858000"/>
              <a:gd name="connsiteX2105" fmla="*/ 2948663 w 12192000"/>
              <a:gd name="connsiteY2105" fmla="*/ 4014909 h 6858000"/>
              <a:gd name="connsiteX2106" fmla="*/ 2974010 w 12192000"/>
              <a:gd name="connsiteY2106" fmla="*/ 3965417 h 6858000"/>
              <a:gd name="connsiteX2107" fmla="*/ 2986154 w 12192000"/>
              <a:gd name="connsiteY2107" fmla="*/ 3892608 h 6858000"/>
              <a:gd name="connsiteX2108" fmla="*/ 3011986 w 12192000"/>
              <a:gd name="connsiteY2108" fmla="*/ 3892608 h 6858000"/>
              <a:gd name="connsiteX2109" fmla="*/ 3011986 w 12192000"/>
              <a:gd name="connsiteY2109" fmla="*/ 3872948 h 6858000"/>
              <a:gd name="connsiteX2110" fmla="*/ 2945006 w 12192000"/>
              <a:gd name="connsiteY2110" fmla="*/ 3872948 h 6858000"/>
              <a:gd name="connsiteX2111" fmla="*/ 2950236 w 12192000"/>
              <a:gd name="connsiteY2111" fmla="*/ 3845430 h 6858000"/>
              <a:gd name="connsiteX2112" fmla="*/ 2953236 w 12192000"/>
              <a:gd name="connsiteY2112" fmla="*/ 3825628 h 6858000"/>
              <a:gd name="connsiteX2113" fmla="*/ 788597 w 12192000"/>
              <a:gd name="connsiteY2113" fmla="*/ 3800227 h 6858000"/>
              <a:gd name="connsiteX2114" fmla="*/ 788597 w 12192000"/>
              <a:gd name="connsiteY2114" fmla="*/ 3817144 h 6858000"/>
              <a:gd name="connsiteX2115" fmla="*/ 808486 w 12192000"/>
              <a:gd name="connsiteY2115" fmla="*/ 3817144 h 6858000"/>
              <a:gd name="connsiteX2116" fmla="*/ 808486 w 12192000"/>
              <a:gd name="connsiteY2116" fmla="*/ 3913613 h 6858000"/>
              <a:gd name="connsiteX2117" fmla="*/ 784483 w 12192000"/>
              <a:gd name="connsiteY2117" fmla="*/ 3913613 h 6858000"/>
              <a:gd name="connsiteX2118" fmla="*/ 784483 w 12192000"/>
              <a:gd name="connsiteY2118" fmla="*/ 3931215 h 6858000"/>
              <a:gd name="connsiteX2119" fmla="*/ 851691 w 12192000"/>
              <a:gd name="connsiteY2119" fmla="*/ 3931215 h 6858000"/>
              <a:gd name="connsiteX2120" fmla="*/ 851691 w 12192000"/>
              <a:gd name="connsiteY2120" fmla="*/ 3913613 h 6858000"/>
              <a:gd name="connsiteX2121" fmla="*/ 827688 w 12192000"/>
              <a:gd name="connsiteY2121" fmla="*/ 3913613 h 6858000"/>
              <a:gd name="connsiteX2122" fmla="*/ 827688 w 12192000"/>
              <a:gd name="connsiteY2122" fmla="*/ 3817144 h 6858000"/>
              <a:gd name="connsiteX2123" fmla="*/ 847576 w 12192000"/>
              <a:gd name="connsiteY2123" fmla="*/ 3817144 h 6858000"/>
              <a:gd name="connsiteX2124" fmla="*/ 847576 w 12192000"/>
              <a:gd name="connsiteY2124" fmla="*/ 3800227 h 6858000"/>
              <a:gd name="connsiteX2125" fmla="*/ 3876786 w 12192000"/>
              <a:gd name="connsiteY2125" fmla="*/ 3779691 h 6858000"/>
              <a:gd name="connsiteX2126" fmla="*/ 3837609 w 12192000"/>
              <a:gd name="connsiteY2126" fmla="*/ 3797665 h 6858000"/>
              <a:gd name="connsiteX2127" fmla="*/ 3823293 w 12192000"/>
              <a:gd name="connsiteY2127" fmla="*/ 3847357 h 6858000"/>
              <a:gd name="connsiteX2128" fmla="*/ 3837266 w 12192000"/>
              <a:gd name="connsiteY2128" fmla="*/ 3898563 h 6858000"/>
              <a:gd name="connsiteX2129" fmla="*/ 3876099 w 12192000"/>
              <a:gd name="connsiteY2129" fmla="*/ 3916851 h 6858000"/>
              <a:gd name="connsiteX2130" fmla="*/ 3892473 w 12192000"/>
              <a:gd name="connsiteY2130" fmla="*/ 3914994 h 6858000"/>
              <a:gd name="connsiteX2131" fmla="*/ 3913818 w 12192000"/>
              <a:gd name="connsiteY2131" fmla="*/ 3908850 h 6858000"/>
              <a:gd name="connsiteX2132" fmla="*/ 3913818 w 12192000"/>
              <a:gd name="connsiteY2132" fmla="*/ 3843471 h 6858000"/>
              <a:gd name="connsiteX2133" fmla="*/ 3866041 w 12192000"/>
              <a:gd name="connsiteY2133" fmla="*/ 3843471 h 6858000"/>
              <a:gd name="connsiteX2134" fmla="*/ 3866041 w 12192000"/>
              <a:gd name="connsiteY2134" fmla="*/ 3860844 h 6858000"/>
              <a:gd name="connsiteX2135" fmla="*/ 3894844 w 12192000"/>
              <a:gd name="connsiteY2135" fmla="*/ 3860844 h 6858000"/>
              <a:gd name="connsiteX2136" fmla="*/ 3894844 w 12192000"/>
              <a:gd name="connsiteY2136" fmla="*/ 3894905 h 6858000"/>
              <a:gd name="connsiteX2137" fmla="*/ 3884816 w 12192000"/>
              <a:gd name="connsiteY2137" fmla="*/ 3898192 h 6858000"/>
              <a:gd name="connsiteX2138" fmla="*/ 3876328 w 12192000"/>
              <a:gd name="connsiteY2138" fmla="*/ 3899249 h 6858000"/>
              <a:gd name="connsiteX2139" fmla="*/ 3852125 w 12192000"/>
              <a:gd name="connsiteY2139" fmla="*/ 3886133 h 6858000"/>
              <a:gd name="connsiteX2140" fmla="*/ 3843867 w 12192000"/>
              <a:gd name="connsiteY2140" fmla="*/ 3847128 h 6858000"/>
              <a:gd name="connsiteX2141" fmla="*/ 3852325 w 12192000"/>
              <a:gd name="connsiteY2141" fmla="*/ 3809152 h 6858000"/>
              <a:gd name="connsiteX2142" fmla="*/ 3877243 w 12192000"/>
              <a:gd name="connsiteY2142" fmla="*/ 3796379 h 6858000"/>
              <a:gd name="connsiteX2143" fmla="*/ 3886787 w 12192000"/>
              <a:gd name="connsiteY2143" fmla="*/ 3799151 h 6858000"/>
              <a:gd name="connsiteX2144" fmla="*/ 3893930 w 12192000"/>
              <a:gd name="connsiteY2144" fmla="*/ 3806895 h 6858000"/>
              <a:gd name="connsiteX2145" fmla="*/ 3913818 w 12192000"/>
              <a:gd name="connsiteY2145" fmla="*/ 3806895 h 6858000"/>
              <a:gd name="connsiteX2146" fmla="*/ 3901475 w 12192000"/>
              <a:gd name="connsiteY2146" fmla="*/ 3786864 h 6858000"/>
              <a:gd name="connsiteX2147" fmla="*/ 3876786 w 12192000"/>
              <a:gd name="connsiteY2147" fmla="*/ 3779691 h 6858000"/>
              <a:gd name="connsiteX2148" fmla="*/ 5048207 w 12192000"/>
              <a:gd name="connsiteY2148" fmla="*/ 3770865 h 6858000"/>
              <a:gd name="connsiteX2149" fmla="*/ 5004573 w 12192000"/>
              <a:gd name="connsiteY2149" fmla="*/ 3822129 h 6858000"/>
              <a:gd name="connsiteX2150" fmla="*/ 4990600 w 12192000"/>
              <a:gd name="connsiteY2150" fmla="*/ 3866877 h 6858000"/>
              <a:gd name="connsiteX2151" fmla="*/ 5003887 w 12192000"/>
              <a:gd name="connsiteY2151" fmla="*/ 3903310 h 6858000"/>
              <a:gd name="connsiteX2152" fmla="*/ 5039292 w 12192000"/>
              <a:gd name="connsiteY2152" fmla="*/ 3916940 h 6858000"/>
              <a:gd name="connsiteX2153" fmla="*/ 5073810 w 12192000"/>
              <a:gd name="connsiteY2153" fmla="*/ 3903567 h 6858000"/>
              <a:gd name="connsiteX2154" fmla="*/ 5087069 w 12192000"/>
              <a:gd name="connsiteY2154" fmla="*/ 3868934 h 6858000"/>
              <a:gd name="connsiteX2155" fmla="*/ 5074410 w 12192000"/>
              <a:gd name="connsiteY2155" fmla="*/ 3836673 h 6858000"/>
              <a:gd name="connsiteX2156" fmla="*/ 5042722 w 12192000"/>
              <a:gd name="connsiteY2156" fmla="*/ 3823443 h 6858000"/>
              <a:gd name="connsiteX2157" fmla="*/ 5033634 w 12192000"/>
              <a:gd name="connsiteY2157" fmla="*/ 3824214 h 6858000"/>
              <a:gd name="connsiteX2158" fmla="*/ 5024890 w 12192000"/>
              <a:gd name="connsiteY2158" fmla="*/ 3826872 h 6858000"/>
              <a:gd name="connsiteX2159" fmla="*/ 5049065 w 12192000"/>
              <a:gd name="connsiteY2159" fmla="*/ 3796039 h 6858000"/>
              <a:gd name="connsiteX2160" fmla="*/ 5074267 w 12192000"/>
              <a:gd name="connsiteY2160" fmla="*/ 3770865 h 6858000"/>
              <a:gd name="connsiteX2161" fmla="*/ 5927522 w 12192000"/>
              <a:gd name="connsiteY2161" fmla="*/ 3769717 h 6858000"/>
              <a:gd name="connsiteX2162" fmla="*/ 5841797 w 12192000"/>
              <a:gd name="connsiteY2162" fmla="*/ 3774060 h 6858000"/>
              <a:gd name="connsiteX2163" fmla="*/ 5842711 w 12192000"/>
              <a:gd name="connsiteY2163" fmla="*/ 3793720 h 6858000"/>
              <a:gd name="connsiteX2164" fmla="*/ 5919521 w 12192000"/>
              <a:gd name="connsiteY2164" fmla="*/ 3791205 h 6858000"/>
              <a:gd name="connsiteX2165" fmla="*/ 5911891 w 12192000"/>
              <a:gd name="connsiteY2165" fmla="*/ 3811179 h 6858000"/>
              <a:gd name="connsiteX2166" fmla="*/ 5898947 w 12192000"/>
              <a:gd name="connsiteY2166" fmla="*/ 3833039 h 6858000"/>
              <a:gd name="connsiteX2167" fmla="*/ 5898947 w 12192000"/>
              <a:gd name="connsiteY2167" fmla="*/ 3806293 h 6858000"/>
              <a:gd name="connsiteX2168" fmla="*/ 5881116 w 12192000"/>
              <a:gd name="connsiteY2168" fmla="*/ 3806293 h 6858000"/>
              <a:gd name="connsiteX2169" fmla="*/ 5881116 w 12192000"/>
              <a:gd name="connsiteY2169" fmla="*/ 3846526 h 6858000"/>
              <a:gd name="connsiteX2170" fmla="*/ 5874801 w 12192000"/>
              <a:gd name="connsiteY2170" fmla="*/ 3895075 h 6858000"/>
              <a:gd name="connsiteX2171" fmla="*/ 5855284 w 12192000"/>
              <a:gd name="connsiteY2171" fmla="*/ 3930423 h 6858000"/>
              <a:gd name="connsiteX2172" fmla="*/ 5867857 w 12192000"/>
              <a:gd name="connsiteY2172" fmla="*/ 3945510 h 6858000"/>
              <a:gd name="connsiteX2173" fmla="*/ 5891374 w 12192000"/>
              <a:gd name="connsiteY2173" fmla="*/ 3903076 h 6858000"/>
              <a:gd name="connsiteX2174" fmla="*/ 5898947 w 12192000"/>
              <a:gd name="connsiteY2174" fmla="*/ 3844698 h 6858000"/>
              <a:gd name="connsiteX2175" fmla="*/ 5906948 w 12192000"/>
              <a:gd name="connsiteY2175" fmla="*/ 3853613 h 6858000"/>
              <a:gd name="connsiteX2176" fmla="*/ 5923978 w 12192000"/>
              <a:gd name="connsiteY2176" fmla="*/ 3826124 h 6858000"/>
              <a:gd name="connsiteX2177" fmla="*/ 5941009 w 12192000"/>
              <a:gd name="connsiteY2177" fmla="*/ 3786633 h 6858000"/>
              <a:gd name="connsiteX2178" fmla="*/ 10850983 w 12192000"/>
              <a:gd name="connsiteY2178" fmla="*/ 3749199 h 6858000"/>
              <a:gd name="connsiteX2179" fmla="*/ 10872357 w 12192000"/>
              <a:gd name="connsiteY2179" fmla="*/ 3763315 h 6858000"/>
              <a:gd name="connsiteX2180" fmla="*/ 10878643 w 12192000"/>
              <a:gd name="connsiteY2180" fmla="*/ 3779832 h 6858000"/>
              <a:gd name="connsiteX2181" fmla="*/ 10871328 w 12192000"/>
              <a:gd name="connsiteY2181" fmla="*/ 3797091 h 6858000"/>
              <a:gd name="connsiteX2182" fmla="*/ 10850983 w 12192000"/>
              <a:gd name="connsiteY2182" fmla="*/ 3803377 h 6858000"/>
              <a:gd name="connsiteX2183" fmla="*/ 10830637 w 12192000"/>
              <a:gd name="connsiteY2183" fmla="*/ 3797091 h 6858000"/>
              <a:gd name="connsiteX2184" fmla="*/ 10823322 w 12192000"/>
              <a:gd name="connsiteY2184" fmla="*/ 3779832 h 6858000"/>
              <a:gd name="connsiteX2185" fmla="*/ 10829608 w 12192000"/>
              <a:gd name="connsiteY2185" fmla="*/ 3763230 h 6858000"/>
              <a:gd name="connsiteX2186" fmla="*/ 10850983 w 12192000"/>
              <a:gd name="connsiteY2186" fmla="*/ 3749199 h 6858000"/>
              <a:gd name="connsiteX2187" fmla="*/ 11572678 w 12192000"/>
              <a:gd name="connsiteY2187" fmla="*/ 3737120 h 6858000"/>
              <a:gd name="connsiteX2188" fmla="*/ 11612454 w 12192000"/>
              <a:gd name="connsiteY2188" fmla="*/ 3810272 h 6858000"/>
              <a:gd name="connsiteX2189" fmla="*/ 11612454 w 12192000"/>
              <a:gd name="connsiteY2189" fmla="*/ 3870394 h 6858000"/>
              <a:gd name="connsiteX2190" fmla="*/ 11631428 w 12192000"/>
              <a:gd name="connsiteY2190" fmla="*/ 3870394 h 6858000"/>
              <a:gd name="connsiteX2191" fmla="*/ 11631428 w 12192000"/>
              <a:gd name="connsiteY2191" fmla="*/ 3808215 h 6858000"/>
              <a:gd name="connsiteX2192" fmla="*/ 11669147 w 12192000"/>
              <a:gd name="connsiteY2192" fmla="*/ 3737120 h 6858000"/>
              <a:gd name="connsiteX2193" fmla="*/ 11648345 w 12192000"/>
              <a:gd name="connsiteY2193" fmla="*/ 3737120 h 6858000"/>
              <a:gd name="connsiteX2194" fmla="*/ 11622056 w 12192000"/>
              <a:gd name="connsiteY2194" fmla="*/ 3788327 h 6858000"/>
              <a:gd name="connsiteX2195" fmla="*/ 11595309 w 12192000"/>
              <a:gd name="connsiteY2195" fmla="*/ 3737120 h 6858000"/>
              <a:gd name="connsiteX2196" fmla="*/ 8089631 w 12192000"/>
              <a:gd name="connsiteY2196" fmla="*/ 3737120 h 6858000"/>
              <a:gd name="connsiteX2197" fmla="*/ 8129407 w 12192000"/>
              <a:gd name="connsiteY2197" fmla="*/ 3810272 h 6858000"/>
              <a:gd name="connsiteX2198" fmla="*/ 8129407 w 12192000"/>
              <a:gd name="connsiteY2198" fmla="*/ 3870394 h 6858000"/>
              <a:gd name="connsiteX2199" fmla="*/ 8148381 w 12192000"/>
              <a:gd name="connsiteY2199" fmla="*/ 3870394 h 6858000"/>
              <a:gd name="connsiteX2200" fmla="*/ 8148381 w 12192000"/>
              <a:gd name="connsiteY2200" fmla="*/ 3808215 h 6858000"/>
              <a:gd name="connsiteX2201" fmla="*/ 8186100 w 12192000"/>
              <a:gd name="connsiteY2201" fmla="*/ 3737120 h 6858000"/>
              <a:gd name="connsiteX2202" fmla="*/ 8165297 w 12192000"/>
              <a:gd name="connsiteY2202" fmla="*/ 3737120 h 6858000"/>
              <a:gd name="connsiteX2203" fmla="*/ 8139008 w 12192000"/>
              <a:gd name="connsiteY2203" fmla="*/ 3788327 h 6858000"/>
              <a:gd name="connsiteX2204" fmla="*/ 8112262 w 12192000"/>
              <a:gd name="connsiteY2204" fmla="*/ 3737120 h 6858000"/>
              <a:gd name="connsiteX2205" fmla="*/ 8403823 w 12192000"/>
              <a:gd name="connsiteY2205" fmla="*/ 3726520 h 6858000"/>
              <a:gd name="connsiteX2206" fmla="*/ 8425197 w 12192000"/>
              <a:gd name="connsiteY2206" fmla="*/ 3740636 h 6858000"/>
              <a:gd name="connsiteX2207" fmla="*/ 8431483 w 12192000"/>
              <a:gd name="connsiteY2207" fmla="*/ 3757153 h 6858000"/>
              <a:gd name="connsiteX2208" fmla="*/ 8424168 w 12192000"/>
              <a:gd name="connsiteY2208" fmla="*/ 3774412 h 6858000"/>
              <a:gd name="connsiteX2209" fmla="*/ 8403823 w 12192000"/>
              <a:gd name="connsiteY2209" fmla="*/ 3780698 h 6858000"/>
              <a:gd name="connsiteX2210" fmla="*/ 8383477 w 12192000"/>
              <a:gd name="connsiteY2210" fmla="*/ 3774412 h 6858000"/>
              <a:gd name="connsiteX2211" fmla="*/ 8376162 w 12192000"/>
              <a:gd name="connsiteY2211" fmla="*/ 3757153 h 6858000"/>
              <a:gd name="connsiteX2212" fmla="*/ 8382448 w 12192000"/>
              <a:gd name="connsiteY2212" fmla="*/ 3740551 h 6858000"/>
              <a:gd name="connsiteX2213" fmla="*/ 8403823 w 12192000"/>
              <a:gd name="connsiteY2213" fmla="*/ 3726520 h 6858000"/>
              <a:gd name="connsiteX2214" fmla="*/ 6757638 w 12192000"/>
              <a:gd name="connsiteY2214" fmla="*/ 3691326 h 6858000"/>
              <a:gd name="connsiteX2215" fmla="*/ 6725977 w 12192000"/>
              <a:gd name="connsiteY2215" fmla="*/ 3755791 h 6858000"/>
              <a:gd name="connsiteX2216" fmla="*/ 6685401 w 12192000"/>
              <a:gd name="connsiteY2216" fmla="*/ 3803111 h 6858000"/>
              <a:gd name="connsiteX2217" fmla="*/ 6694316 w 12192000"/>
              <a:gd name="connsiteY2217" fmla="*/ 3821856 h 6858000"/>
              <a:gd name="connsiteX2218" fmla="*/ 6712604 w 12192000"/>
              <a:gd name="connsiteY2218" fmla="*/ 3804483 h 6858000"/>
              <a:gd name="connsiteX2219" fmla="*/ 6728149 w 12192000"/>
              <a:gd name="connsiteY2219" fmla="*/ 3784366 h 6858000"/>
              <a:gd name="connsiteX2220" fmla="*/ 6728149 w 12192000"/>
              <a:gd name="connsiteY2220" fmla="*/ 3881521 h 6858000"/>
              <a:gd name="connsiteX2221" fmla="*/ 6745980 w 12192000"/>
              <a:gd name="connsiteY2221" fmla="*/ 3881521 h 6858000"/>
              <a:gd name="connsiteX2222" fmla="*/ 6745980 w 12192000"/>
              <a:gd name="connsiteY2222" fmla="*/ 3759220 h 6858000"/>
              <a:gd name="connsiteX2223" fmla="*/ 6762382 w 12192000"/>
              <a:gd name="connsiteY2223" fmla="*/ 3729330 h 6858000"/>
              <a:gd name="connsiteX2224" fmla="*/ 6772955 w 12192000"/>
              <a:gd name="connsiteY2224" fmla="*/ 3706642 h 6858000"/>
              <a:gd name="connsiteX2225" fmla="*/ 10850983 w 12192000"/>
              <a:gd name="connsiteY2225" fmla="*/ 3690678 h 6858000"/>
              <a:gd name="connsiteX2226" fmla="*/ 10866985 w 12192000"/>
              <a:gd name="connsiteY2226" fmla="*/ 3695021 h 6858000"/>
              <a:gd name="connsiteX2227" fmla="*/ 10872700 w 12192000"/>
              <a:gd name="connsiteY2227" fmla="*/ 3706908 h 6858000"/>
              <a:gd name="connsiteX2228" fmla="*/ 10867070 w 12192000"/>
              <a:gd name="connsiteY2228" fmla="*/ 3719024 h 6858000"/>
              <a:gd name="connsiteX2229" fmla="*/ 10850983 w 12192000"/>
              <a:gd name="connsiteY2229" fmla="*/ 3729082 h 6858000"/>
              <a:gd name="connsiteX2230" fmla="*/ 10834895 w 12192000"/>
              <a:gd name="connsiteY2230" fmla="*/ 3719053 h 6858000"/>
              <a:gd name="connsiteX2231" fmla="*/ 10829266 w 12192000"/>
              <a:gd name="connsiteY2231" fmla="*/ 3706451 h 6858000"/>
              <a:gd name="connsiteX2232" fmla="*/ 10835066 w 12192000"/>
              <a:gd name="connsiteY2232" fmla="*/ 3695050 h 6858000"/>
              <a:gd name="connsiteX2233" fmla="*/ 10850983 w 12192000"/>
              <a:gd name="connsiteY2233" fmla="*/ 3690678 h 6858000"/>
              <a:gd name="connsiteX2234" fmla="*/ 6958671 w 12192000"/>
              <a:gd name="connsiteY2234" fmla="*/ 3674440 h 6858000"/>
              <a:gd name="connsiteX2235" fmla="*/ 6958671 w 12192000"/>
              <a:gd name="connsiteY2235" fmla="*/ 3719932 h 6858000"/>
              <a:gd name="connsiteX2236" fmla="*/ 6923924 w 12192000"/>
              <a:gd name="connsiteY2236" fmla="*/ 3719932 h 6858000"/>
              <a:gd name="connsiteX2237" fmla="*/ 6923924 w 12192000"/>
              <a:gd name="connsiteY2237" fmla="*/ 3792398 h 6858000"/>
              <a:gd name="connsiteX2238" fmla="*/ 6941755 w 12192000"/>
              <a:gd name="connsiteY2238" fmla="*/ 3792398 h 6858000"/>
              <a:gd name="connsiteX2239" fmla="*/ 6941755 w 12192000"/>
              <a:gd name="connsiteY2239" fmla="*/ 3739591 h 6858000"/>
              <a:gd name="connsiteX2240" fmla="*/ 6995247 w 12192000"/>
              <a:gd name="connsiteY2240" fmla="*/ 3739591 h 6858000"/>
              <a:gd name="connsiteX2241" fmla="*/ 6984617 w 12192000"/>
              <a:gd name="connsiteY2241" fmla="*/ 3809772 h 6858000"/>
              <a:gd name="connsiteX2242" fmla="*/ 6953413 w 12192000"/>
              <a:gd name="connsiteY2242" fmla="*/ 3859378 h 6858000"/>
              <a:gd name="connsiteX2243" fmla="*/ 6964157 w 12192000"/>
              <a:gd name="connsiteY2243" fmla="*/ 3876294 h 6858000"/>
              <a:gd name="connsiteX2244" fmla="*/ 7001048 w 12192000"/>
              <a:gd name="connsiteY2244" fmla="*/ 3819058 h 6858000"/>
              <a:gd name="connsiteX2245" fmla="*/ 7013078 w 12192000"/>
              <a:gd name="connsiteY2245" fmla="*/ 3744163 h 6858000"/>
              <a:gd name="connsiteX2246" fmla="*/ 7013078 w 12192000"/>
              <a:gd name="connsiteY2246" fmla="*/ 3719932 h 6858000"/>
              <a:gd name="connsiteX2247" fmla="*/ 6976502 w 12192000"/>
              <a:gd name="connsiteY2247" fmla="*/ 3719932 h 6858000"/>
              <a:gd name="connsiteX2248" fmla="*/ 6976502 w 12192000"/>
              <a:gd name="connsiteY2248" fmla="*/ 3674440 h 6858000"/>
              <a:gd name="connsiteX2249" fmla="*/ 10850983 w 12192000"/>
              <a:gd name="connsiteY2249" fmla="*/ 3673533 h 6858000"/>
              <a:gd name="connsiteX2250" fmla="*/ 10820779 w 12192000"/>
              <a:gd name="connsiteY2250" fmla="*/ 3682191 h 6858000"/>
              <a:gd name="connsiteX2251" fmla="*/ 10809606 w 12192000"/>
              <a:gd name="connsiteY2251" fmla="*/ 3705765 h 6858000"/>
              <a:gd name="connsiteX2252" fmla="*/ 10815321 w 12192000"/>
              <a:gd name="connsiteY2252" fmla="*/ 3723196 h 6858000"/>
              <a:gd name="connsiteX2253" fmla="*/ 10832695 w 12192000"/>
              <a:gd name="connsiteY2253" fmla="*/ 3738912 h 6858000"/>
              <a:gd name="connsiteX2254" fmla="*/ 10809749 w 12192000"/>
              <a:gd name="connsiteY2254" fmla="*/ 3757314 h 6858000"/>
              <a:gd name="connsiteX2255" fmla="*/ 10802748 w 12192000"/>
              <a:gd name="connsiteY2255" fmla="*/ 3780517 h 6858000"/>
              <a:gd name="connsiteX2256" fmla="*/ 10815292 w 12192000"/>
              <a:gd name="connsiteY2256" fmla="*/ 3810350 h 6858000"/>
              <a:gd name="connsiteX2257" fmla="*/ 10850983 w 12192000"/>
              <a:gd name="connsiteY2257" fmla="*/ 3820980 h 6858000"/>
              <a:gd name="connsiteX2258" fmla="*/ 10886673 w 12192000"/>
              <a:gd name="connsiteY2258" fmla="*/ 3810693 h 6858000"/>
              <a:gd name="connsiteX2259" fmla="*/ 10899217 w 12192000"/>
              <a:gd name="connsiteY2259" fmla="*/ 3781889 h 6858000"/>
              <a:gd name="connsiteX2260" fmla="*/ 10892388 w 12192000"/>
              <a:gd name="connsiteY2260" fmla="*/ 3757572 h 6858000"/>
              <a:gd name="connsiteX2261" fmla="*/ 10869271 w 12192000"/>
              <a:gd name="connsiteY2261" fmla="*/ 3738912 h 6858000"/>
              <a:gd name="connsiteX2262" fmla="*/ 10886644 w 12192000"/>
              <a:gd name="connsiteY2262" fmla="*/ 3723082 h 6858000"/>
              <a:gd name="connsiteX2263" fmla="*/ 10892359 w 12192000"/>
              <a:gd name="connsiteY2263" fmla="*/ 3704851 h 6858000"/>
              <a:gd name="connsiteX2264" fmla="*/ 10881186 w 12192000"/>
              <a:gd name="connsiteY2264" fmla="*/ 3682076 h 6858000"/>
              <a:gd name="connsiteX2265" fmla="*/ 10850983 w 12192000"/>
              <a:gd name="connsiteY2265" fmla="*/ 3673533 h 6858000"/>
              <a:gd name="connsiteX2266" fmla="*/ 8403823 w 12192000"/>
              <a:gd name="connsiteY2266" fmla="*/ 3667999 h 6858000"/>
              <a:gd name="connsiteX2267" fmla="*/ 8419825 w 12192000"/>
              <a:gd name="connsiteY2267" fmla="*/ 3672342 h 6858000"/>
              <a:gd name="connsiteX2268" fmla="*/ 8425540 w 12192000"/>
              <a:gd name="connsiteY2268" fmla="*/ 3684229 h 6858000"/>
              <a:gd name="connsiteX2269" fmla="*/ 8419910 w 12192000"/>
              <a:gd name="connsiteY2269" fmla="*/ 3696345 h 6858000"/>
              <a:gd name="connsiteX2270" fmla="*/ 8403823 w 12192000"/>
              <a:gd name="connsiteY2270" fmla="*/ 3706403 h 6858000"/>
              <a:gd name="connsiteX2271" fmla="*/ 8387735 w 12192000"/>
              <a:gd name="connsiteY2271" fmla="*/ 3696374 h 6858000"/>
              <a:gd name="connsiteX2272" fmla="*/ 8382105 w 12192000"/>
              <a:gd name="connsiteY2272" fmla="*/ 3683772 h 6858000"/>
              <a:gd name="connsiteX2273" fmla="*/ 8387906 w 12192000"/>
              <a:gd name="connsiteY2273" fmla="*/ 3672371 h 6858000"/>
              <a:gd name="connsiteX2274" fmla="*/ 8403823 w 12192000"/>
              <a:gd name="connsiteY2274" fmla="*/ 3667999 h 6858000"/>
              <a:gd name="connsiteX2275" fmla="*/ 8403823 w 12192000"/>
              <a:gd name="connsiteY2275" fmla="*/ 3650854 h 6858000"/>
              <a:gd name="connsiteX2276" fmla="*/ 8373619 w 12192000"/>
              <a:gd name="connsiteY2276" fmla="*/ 3659512 h 6858000"/>
              <a:gd name="connsiteX2277" fmla="*/ 8362446 w 12192000"/>
              <a:gd name="connsiteY2277" fmla="*/ 3683086 h 6858000"/>
              <a:gd name="connsiteX2278" fmla="*/ 8368161 w 12192000"/>
              <a:gd name="connsiteY2278" fmla="*/ 3700517 h 6858000"/>
              <a:gd name="connsiteX2279" fmla="*/ 8385534 w 12192000"/>
              <a:gd name="connsiteY2279" fmla="*/ 3716233 h 6858000"/>
              <a:gd name="connsiteX2280" fmla="*/ 8362589 w 12192000"/>
              <a:gd name="connsiteY2280" fmla="*/ 3734635 h 6858000"/>
              <a:gd name="connsiteX2281" fmla="*/ 8355588 w 12192000"/>
              <a:gd name="connsiteY2281" fmla="*/ 3757838 h 6858000"/>
              <a:gd name="connsiteX2282" fmla="*/ 8368132 w 12192000"/>
              <a:gd name="connsiteY2282" fmla="*/ 3787671 h 6858000"/>
              <a:gd name="connsiteX2283" fmla="*/ 8403823 w 12192000"/>
              <a:gd name="connsiteY2283" fmla="*/ 3798301 h 6858000"/>
              <a:gd name="connsiteX2284" fmla="*/ 8439513 w 12192000"/>
              <a:gd name="connsiteY2284" fmla="*/ 3788014 h 6858000"/>
              <a:gd name="connsiteX2285" fmla="*/ 8452057 w 12192000"/>
              <a:gd name="connsiteY2285" fmla="*/ 3759210 h 6858000"/>
              <a:gd name="connsiteX2286" fmla="*/ 8445228 w 12192000"/>
              <a:gd name="connsiteY2286" fmla="*/ 3734893 h 6858000"/>
              <a:gd name="connsiteX2287" fmla="*/ 8422111 w 12192000"/>
              <a:gd name="connsiteY2287" fmla="*/ 3716233 h 6858000"/>
              <a:gd name="connsiteX2288" fmla="*/ 8439484 w 12192000"/>
              <a:gd name="connsiteY2288" fmla="*/ 3700403 h 6858000"/>
              <a:gd name="connsiteX2289" fmla="*/ 8445199 w 12192000"/>
              <a:gd name="connsiteY2289" fmla="*/ 3682172 h 6858000"/>
              <a:gd name="connsiteX2290" fmla="*/ 8434026 w 12192000"/>
              <a:gd name="connsiteY2290" fmla="*/ 3659398 h 6858000"/>
              <a:gd name="connsiteX2291" fmla="*/ 8403823 w 12192000"/>
              <a:gd name="connsiteY2291" fmla="*/ 3650854 h 6858000"/>
              <a:gd name="connsiteX2292" fmla="*/ 9301971 w 12192000"/>
              <a:gd name="connsiteY2292" fmla="*/ 3648406 h 6858000"/>
              <a:gd name="connsiteX2293" fmla="*/ 9322316 w 12192000"/>
              <a:gd name="connsiteY2293" fmla="*/ 3656265 h 6858000"/>
              <a:gd name="connsiteX2294" fmla="*/ 9329631 w 12192000"/>
              <a:gd name="connsiteY2294" fmla="*/ 3678353 h 6858000"/>
              <a:gd name="connsiteX2295" fmla="*/ 9322230 w 12192000"/>
              <a:gd name="connsiteY2295" fmla="*/ 3699041 h 6858000"/>
              <a:gd name="connsiteX2296" fmla="*/ 9301971 w 12192000"/>
              <a:gd name="connsiteY2296" fmla="*/ 3706699 h 6858000"/>
              <a:gd name="connsiteX2297" fmla="*/ 9281882 w 12192000"/>
              <a:gd name="connsiteY2297" fmla="*/ 3698670 h 6858000"/>
              <a:gd name="connsiteX2298" fmla="*/ 9274310 w 12192000"/>
              <a:gd name="connsiteY2298" fmla="*/ 3677439 h 6858000"/>
              <a:gd name="connsiteX2299" fmla="*/ 9281968 w 12192000"/>
              <a:gd name="connsiteY2299" fmla="*/ 3656407 h 6858000"/>
              <a:gd name="connsiteX2300" fmla="*/ 9301971 w 12192000"/>
              <a:gd name="connsiteY2300" fmla="*/ 3648406 h 6858000"/>
              <a:gd name="connsiteX2301" fmla="*/ 1095788 w 12192000"/>
              <a:gd name="connsiteY2301" fmla="*/ 3646128 h 6858000"/>
              <a:gd name="connsiteX2302" fmla="*/ 1095788 w 12192000"/>
              <a:gd name="connsiteY2302" fmla="*/ 3663044 h 6858000"/>
              <a:gd name="connsiteX2303" fmla="*/ 1165740 w 12192000"/>
              <a:gd name="connsiteY2303" fmla="*/ 3663044 h 6858000"/>
              <a:gd name="connsiteX2304" fmla="*/ 1164537 w 12192000"/>
              <a:gd name="connsiteY2304" fmla="*/ 3667701 h 6858000"/>
              <a:gd name="connsiteX2305" fmla="*/ 1158560 w 12192000"/>
              <a:gd name="connsiteY2305" fmla="*/ 3676523 h 6858000"/>
              <a:gd name="connsiteX2306" fmla="*/ 1144251 w 12192000"/>
              <a:gd name="connsiteY2306" fmla="*/ 3694134 h 6858000"/>
              <a:gd name="connsiteX2307" fmla="*/ 1122991 w 12192000"/>
              <a:gd name="connsiteY2307" fmla="*/ 3730053 h 6858000"/>
              <a:gd name="connsiteX2308" fmla="*/ 1116133 w 12192000"/>
              <a:gd name="connsiteY2308" fmla="*/ 3770943 h 6858000"/>
              <a:gd name="connsiteX2309" fmla="*/ 1116133 w 12192000"/>
              <a:gd name="connsiteY2309" fmla="*/ 3789460 h 6858000"/>
              <a:gd name="connsiteX2310" fmla="*/ 1135793 w 12192000"/>
              <a:gd name="connsiteY2310" fmla="*/ 3789460 h 6858000"/>
              <a:gd name="connsiteX2311" fmla="*/ 1135793 w 12192000"/>
              <a:gd name="connsiteY2311" fmla="*/ 3769800 h 6858000"/>
              <a:gd name="connsiteX2312" fmla="*/ 1141508 w 12192000"/>
              <a:gd name="connsiteY2312" fmla="*/ 3735653 h 6858000"/>
              <a:gd name="connsiteX2313" fmla="*/ 1159567 w 12192000"/>
              <a:gd name="connsiteY2313" fmla="*/ 3705107 h 6858000"/>
              <a:gd name="connsiteX2314" fmla="*/ 1169511 w 12192000"/>
              <a:gd name="connsiteY2314" fmla="*/ 3693134 h 6858000"/>
              <a:gd name="connsiteX2315" fmla="*/ 1172598 w 12192000"/>
              <a:gd name="connsiteY2315" fmla="*/ 3689562 h 6858000"/>
              <a:gd name="connsiteX2316" fmla="*/ 1185456 w 12192000"/>
              <a:gd name="connsiteY2316" fmla="*/ 3669959 h 6858000"/>
              <a:gd name="connsiteX2317" fmla="*/ 1189743 w 12192000"/>
              <a:gd name="connsiteY2317" fmla="*/ 3652758 h 6858000"/>
              <a:gd name="connsiteX2318" fmla="*/ 1189743 w 12192000"/>
              <a:gd name="connsiteY2318" fmla="*/ 3646128 h 6858000"/>
              <a:gd name="connsiteX2319" fmla="*/ 9302428 w 12192000"/>
              <a:gd name="connsiteY2319" fmla="*/ 3631490 h 6858000"/>
              <a:gd name="connsiteX2320" fmla="*/ 9266766 w 12192000"/>
              <a:gd name="connsiteY2320" fmla="*/ 3644749 h 6858000"/>
              <a:gd name="connsiteX2321" fmla="*/ 9253736 w 12192000"/>
              <a:gd name="connsiteY2321" fmla="*/ 3680639 h 6858000"/>
              <a:gd name="connsiteX2322" fmla="*/ 9267109 w 12192000"/>
              <a:gd name="connsiteY2322" fmla="*/ 3723730 h 6858000"/>
              <a:gd name="connsiteX2323" fmla="*/ 9309972 w 12192000"/>
              <a:gd name="connsiteY2323" fmla="*/ 3777108 h 6858000"/>
              <a:gd name="connsiteX2324" fmla="*/ 9337175 w 12192000"/>
              <a:gd name="connsiteY2324" fmla="*/ 3777108 h 6858000"/>
              <a:gd name="connsiteX2325" fmla="*/ 9308829 w 12192000"/>
              <a:gd name="connsiteY2325" fmla="*/ 3747162 h 6858000"/>
              <a:gd name="connsiteX2326" fmla="*/ 9288026 w 12192000"/>
              <a:gd name="connsiteY2326" fmla="*/ 3720644 h 6858000"/>
              <a:gd name="connsiteX2327" fmla="*/ 9296484 w 12192000"/>
              <a:gd name="connsiteY2327" fmla="*/ 3723416 h 6858000"/>
              <a:gd name="connsiteX2328" fmla="*/ 9305628 w 12192000"/>
              <a:gd name="connsiteY2328" fmla="*/ 3724302 h 6858000"/>
              <a:gd name="connsiteX2329" fmla="*/ 9337775 w 12192000"/>
              <a:gd name="connsiteY2329" fmla="*/ 3711300 h 6858000"/>
              <a:gd name="connsiteX2330" fmla="*/ 9350205 w 12192000"/>
              <a:gd name="connsiteY2330" fmla="*/ 3678582 h 6858000"/>
              <a:gd name="connsiteX2331" fmla="*/ 9336946 w 12192000"/>
              <a:gd name="connsiteY2331" fmla="*/ 3644320 h 6858000"/>
              <a:gd name="connsiteX2332" fmla="*/ 9302428 w 12192000"/>
              <a:gd name="connsiteY2332" fmla="*/ 3631490 h 6858000"/>
              <a:gd name="connsiteX2333" fmla="*/ 10442633 w 12192000"/>
              <a:gd name="connsiteY2333" fmla="*/ 3615023 h 6858000"/>
              <a:gd name="connsiteX2334" fmla="*/ 10406971 w 12192000"/>
              <a:gd name="connsiteY2334" fmla="*/ 3622338 h 6858000"/>
              <a:gd name="connsiteX2335" fmla="*/ 10406971 w 12192000"/>
              <a:gd name="connsiteY2335" fmla="*/ 3642912 h 6858000"/>
              <a:gd name="connsiteX2336" fmla="*/ 10425573 w 12192000"/>
              <a:gd name="connsiteY2336" fmla="*/ 3635226 h 6858000"/>
              <a:gd name="connsiteX2337" fmla="*/ 10444004 w 12192000"/>
              <a:gd name="connsiteY2337" fmla="*/ 3632854 h 6858000"/>
              <a:gd name="connsiteX2338" fmla="*/ 10468036 w 12192000"/>
              <a:gd name="connsiteY2338" fmla="*/ 3641055 h 6858000"/>
              <a:gd name="connsiteX2339" fmla="*/ 10477151 w 12192000"/>
              <a:gd name="connsiteY2339" fmla="*/ 3662801 h 6858000"/>
              <a:gd name="connsiteX2340" fmla="*/ 10467407 w 12192000"/>
              <a:gd name="connsiteY2340" fmla="*/ 3683232 h 6858000"/>
              <a:gd name="connsiteX2341" fmla="*/ 10436918 w 12192000"/>
              <a:gd name="connsiteY2341" fmla="*/ 3689775 h 6858000"/>
              <a:gd name="connsiteX2342" fmla="*/ 10434289 w 12192000"/>
              <a:gd name="connsiteY2342" fmla="*/ 3689547 h 6858000"/>
              <a:gd name="connsiteX2343" fmla="*/ 10429602 w 12192000"/>
              <a:gd name="connsiteY2343" fmla="*/ 3689318 h 6858000"/>
              <a:gd name="connsiteX2344" fmla="*/ 10429602 w 12192000"/>
              <a:gd name="connsiteY2344" fmla="*/ 3703720 h 6858000"/>
              <a:gd name="connsiteX2345" fmla="*/ 10468007 w 12192000"/>
              <a:gd name="connsiteY2345" fmla="*/ 3743039 h 6858000"/>
              <a:gd name="connsiteX2346" fmla="*/ 10406971 w 12192000"/>
              <a:gd name="connsiteY2346" fmla="*/ 3743039 h 6858000"/>
              <a:gd name="connsiteX2347" fmla="*/ 10406971 w 12192000"/>
              <a:gd name="connsiteY2347" fmla="*/ 3760412 h 6858000"/>
              <a:gd name="connsiteX2348" fmla="*/ 10492925 w 12192000"/>
              <a:gd name="connsiteY2348" fmla="*/ 3760412 h 6858000"/>
              <a:gd name="connsiteX2349" fmla="*/ 10492925 w 12192000"/>
              <a:gd name="connsiteY2349" fmla="*/ 3740753 h 6858000"/>
              <a:gd name="connsiteX2350" fmla="*/ 10456120 w 12192000"/>
              <a:gd name="connsiteY2350" fmla="*/ 3703948 h 6858000"/>
              <a:gd name="connsiteX2351" fmla="*/ 10487010 w 12192000"/>
              <a:gd name="connsiteY2351" fmla="*/ 3691718 h 6858000"/>
              <a:gd name="connsiteX2352" fmla="*/ 10498182 w 12192000"/>
              <a:gd name="connsiteY2352" fmla="*/ 3661657 h 6858000"/>
              <a:gd name="connsiteX2353" fmla="*/ 10483352 w 12192000"/>
              <a:gd name="connsiteY2353" fmla="*/ 3627625 h 6858000"/>
              <a:gd name="connsiteX2354" fmla="*/ 10442633 w 12192000"/>
              <a:gd name="connsiteY2354" fmla="*/ 3615023 h 6858000"/>
              <a:gd name="connsiteX2355" fmla="*/ 5890031 w 12192000"/>
              <a:gd name="connsiteY2355" fmla="*/ 3588285 h 6858000"/>
              <a:gd name="connsiteX2356" fmla="*/ 5910291 w 12192000"/>
              <a:gd name="connsiteY2356" fmla="*/ 3595943 h 6858000"/>
              <a:gd name="connsiteX2357" fmla="*/ 5917692 w 12192000"/>
              <a:gd name="connsiteY2357" fmla="*/ 3616631 h 6858000"/>
              <a:gd name="connsiteX2358" fmla="*/ 5910520 w 12192000"/>
              <a:gd name="connsiteY2358" fmla="*/ 3638548 h 6858000"/>
              <a:gd name="connsiteX2359" fmla="*/ 5890489 w 12192000"/>
              <a:gd name="connsiteY2359" fmla="*/ 3646578 h 6858000"/>
              <a:gd name="connsiteX2360" fmla="*/ 5870000 w 12192000"/>
              <a:gd name="connsiteY2360" fmla="*/ 3638548 h 6858000"/>
              <a:gd name="connsiteX2361" fmla="*/ 5862371 w 12192000"/>
              <a:gd name="connsiteY2361" fmla="*/ 3617317 h 6858000"/>
              <a:gd name="connsiteX2362" fmla="*/ 5869943 w 12192000"/>
              <a:gd name="connsiteY2362" fmla="*/ 3596200 h 6858000"/>
              <a:gd name="connsiteX2363" fmla="*/ 5890031 w 12192000"/>
              <a:gd name="connsiteY2363" fmla="*/ 3588285 h 6858000"/>
              <a:gd name="connsiteX2364" fmla="*/ 2391996 w 12192000"/>
              <a:gd name="connsiteY2364" fmla="*/ 3553992 h 6858000"/>
              <a:gd name="connsiteX2365" fmla="*/ 2376909 w 12192000"/>
              <a:gd name="connsiteY2365" fmla="*/ 3557421 h 6858000"/>
              <a:gd name="connsiteX2366" fmla="*/ 2382166 w 12192000"/>
              <a:gd name="connsiteY2366" fmla="*/ 3599484 h 6858000"/>
              <a:gd name="connsiteX2367" fmla="*/ 2351077 w 12192000"/>
              <a:gd name="connsiteY2367" fmla="*/ 3605656 h 6858000"/>
              <a:gd name="connsiteX2368" fmla="*/ 2352677 w 12192000"/>
              <a:gd name="connsiteY2368" fmla="*/ 3625316 h 6858000"/>
              <a:gd name="connsiteX2369" fmla="*/ 2383995 w 12192000"/>
              <a:gd name="connsiteY2369" fmla="*/ 3618229 h 6858000"/>
              <a:gd name="connsiteX2370" fmla="*/ 2388568 w 12192000"/>
              <a:gd name="connsiteY2370" fmla="*/ 3659377 h 6858000"/>
              <a:gd name="connsiteX2371" fmla="*/ 2343076 w 12192000"/>
              <a:gd name="connsiteY2371" fmla="*/ 3668292 h 6858000"/>
              <a:gd name="connsiteX2372" fmla="*/ 2344677 w 12192000"/>
              <a:gd name="connsiteY2372" fmla="*/ 3687952 h 6858000"/>
              <a:gd name="connsiteX2373" fmla="*/ 2389482 w 12192000"/>
              <a:gd name="connsiteY2373" fmla="*/ 3678122 h 6858000"/>
              <a:gd name="connsiteX2374" fmla="*/ 2397483 w 12192000"/>
              <a:gd name="connsiteY2374" fmla="*/ 3750359 h 6858000"/>
              <a:gd name="connsiteX2375" fmla="*/ 2415314 w 12192000"/>
              <a:gd name="connsiteY2375" fmla="*/ 3746016 h 6858000"/>
              <a:gd name="connsiteX2376" fmla="*/ 2406398 w 12192000"/>
              <a:gd name="connsiteY2376" fmla="*/ 3674464 h 6858000"/>
              <a:gd name="connsiteX2377" fmla="*/ 2448232 w 12192000"/>
              <a:gd name="connsiteY2377" fmla="*/ 3665549 h 6858000"/>
              <a:gd name="connsiteX2378" fmla="*/ 2446632 w 12192000"/>
              <a:gd name="connsiteY2378" fmla="*/ 3646804 h 6858000"/>
              <a:gd name="connsiteX2379" fmla="*/ 2404570 w 12192000"/>
              <a:gd name="connsiteY2379" fmla="*/ 3656634 h 6858000"/>
              <a:gd name="connsiteX2380" fmla="*/ 2400226 w 12192000"/>
              <a:gd name="connsiteY2380" fmla="*/ 3613885 h 6858000"/>
              <a:gd name="connsiteX2381" fmla="*/ 2432230 w 12192000"/>
              <a:gd name="connsiteY2381" fmla="*/ 3606570 h 6858000"/>
              <a:gd name="connsiteX2382" fmla="*/ 2430401 w 12192000"/>
              <a:gd name="connsiteY2382" fmla="*/ 3586911 h 6858000"/>
              <a:gd name="connsiteX2383" fmla="*/ 2397483 w 12192000"/>
              <a:gd name="connsiteY2383" fmla="*/ 3595140 h 6858000"/>
              <a:gd name="connsiteX2384" fmla="*/ 2957350 w 12192000"/>
              <a:gd name="connsiteY2384" fmla="*/ 3551841 h 6858000"/>
              <a:gd name="connsiteX2385" fmla="*/ 2942262 w 12192000"/>
              <a:gd name="connsiteY2385" fmla="*/ 3555270 h 6858000"/>
              <a:gd name="connsiteX2386" fmla="*/ 2947521 w 12192000"/>
              <a:gd name="connsiteY2386" fmla="*/ 3597333 h 6858000"/>
              <a:gd name="connsiteX2387" fmla="*/ 2916431 w 12192000"/>
              <a:gd name="connsiteY2387" fmla="*/ 3603505 h 6858000"/>
              <a:gd name="connsiteX2388" fmla="*/ 2918031 w 12192000"/>
              <a:gd name="connsiteY2388" fmla="*/ 3623164 h 6858000"/>
              <a:gd name="connsiteX2389" fmla="*/ 2949349 w 12192000"/>
              <a:gd name="connsiteY2389" fmla="*/ 3616078 h 6858000"/>
              <a:gd name="connsiteX2390" fmla="*/ 2953922 w 12192000"/>
              <a:gd name="connsiteY2390" fmla="*/ 3657226 h 6858000"/>
              <a:gd name="connsiteX2391" fmla="*/ 2908430 w 12192000"/>
              <a:gd name="connsiteY2391" fmla="*/ 3666141 h 6858000"/>
              <a:gd name="connsiteX2392" fmla="*/ 2910031 w 12192000"/>
              <a:gd name="connsiteY2392" fmla="*/ 3685801 h 6858000"/>
              <a:gd name="connsiteX2393" fmla="*/ 2954836 w 12192000"/>
              <a:gd name="connsiteY2393" fmla="*/ 3675971 h 6858000"/>
              <a:gd name="connsiteX2394" fmla="*/ 2962837 w 12192000"/>
              <a:gd name="connsiteY2394" fmla="*/ 3748209 h 6858000"/>
              <a:gd name="connsiteX2395" fmla="*/ 2980667 w 12192000"/>
              <a:gd name="connsiteY2395" fmla="*/ 3743865 h 6858000"/>
              <a:gd name="connsiteX2396" fmla="*/ 2971752 w 12192000"/>
              <a:gd name="connsiteY2396" fmla="*/ 3672313 h 6858000"/>
              <a:gd name="connsiteX2397" fmla="*/ 3013586 w 12192000"/>
              <a:gd name="connsiteY2397" fmla="*/ 3663398 h 6858000"/>
              <a:gd name="connsiteX2398" fmla="*/ 3011986 w 12192000"/>
              <a:gd name="connsiteY2398" fmla="*/ 3644653 h 6858000"/>
              <a:gd name="connsiteX2399" fmla="*/ 2969923 w 12192000"/>
              <a:gd name="connsiteY2399" fmla="*/ 3654483 h 6858000"/>
              <a:gd name="connsiteX2400" fmla="*/ 2965580 w 12192000"/>
              <a:gd name="connsiteY2400" fmla="*/ 3611734 h 6858000"/>
              <a:gd name="connsiteX2401" fmla="*/ 2997584 w 12192000"/>
              <a:gd name="connsiteY2401" fmla="*/ 3604419 h 6858000"/>
              <a:gd name="connsiteX2402" fmla="*/ 2995755 w 12192000"/>
              <a:gd name="connsiteY2402" fmla="*/ 3584760 h 6858000"/>
              <a:gd name="connsiteX2403" fmla="*/ 2962837 w 12192000"/>
              <a:gd name="connsiteY2403" fmla="*/ 3592989 h 6858000"/>
              <a:gd name="connsiteX2404" fmla="*/ 10235942 w 12192000"/>
              <a:gd name="connsiteY2404" fmla="*/ 3545666 h 6858000"/>
              <a:gd name="connsiteX2405" fmla="*/ 10224854 w 12192000"/>
              <a:gd name="connsiteY2405" fmla="*/ 3609445 h 6858000"/>
              <a:gd name="connsiteX2406" fmla="*/ 10208281 w 12192000"/>
              <a:gd name="connsiteY2406" fmla="*/ 3651965 h 6858000"/>
              <a:gd name="connsiteX2407" fmla="*/ 10221768 w 12192000"/>
              <a:gd name="connsiteY2407" fmla="*/ 3663395 h 6858000"/>
              <a:gd name="connsiteX2408" fmla="*/ 10232398 w 12192000"/>
              <a:gd name="connsiteY2408" fmla="*/ 3642535 h 6858000"/>
              <a:gd name="connsiteX2409" fmla="*/ 10239599 w 12192000"/>
              <a:gd name="connsiteY2409" fmla="*/ 3617903 h 6858000"/>
              <a:gd name="connsiteX2410" fmla="*/ 10269089 w 12192000"/>
              <a:gd name="connsiteY2410" fmla="*/ 3617903 h 6858000"/>
              <a:gd name="connsiteX2411" fmla="*/ 10257887 w 12192000"/>
              <a:gd name="connsiteY2411" fmla="*/ 3684883 h 6858000"/>
              <a:gd name="connsiteX2412" fmla="*/ 10234341 w 12192000"/>
              <a:gd name="connsiteY2412" fmla="*/ 3727860 h 6858000"/>
              <a:gd name="connsiteX2413" fmla="*/ 10248515 w 12192000"/>
              <a:gd name="connsiteY2413" fmla="*/ 3740204 h 6858000"/>
              <a:gd name="connsiteX2414" fmla="*/ 10273861 w 12192000"/>
              <a:gd name="connsiteY2414" fmla="*/ 3690713 h 6858000"/>
              <a:gd name="connsiteX2415" fmla="*/ 10286005 w 12192000"/>
              <a:gd name="connsiteY2415" fmla="*/ 3617903 h 6858000"/>
              <a:gd name="connsiteX2416" fmla="*/ 10311837 w 12192000"/>
              <a:gd name="connsiteY2416" fmla="*/ 3617903 h 6858000"/>
              <a:gd name="connsiteX2417" fmla="*/ 10311837 w 12192000"/>
              <a:gd name="connsiteY2417" fmla="*/ 3598244 h 6858000"/>
              <a:gd name="connsiteX2418" fmla="*/ 10244857 w 12192000"/>
              <a:gd name="connsiteY2418" fmla="*/ 3598244 h 6858000"/>
              <a:gd name="connsiteX2419" fmla="*/ 10250086 w 12192000"/>
              <a:gd name="connsiteY2419" fmla="*/ 3570726 h 6858000"/>
              <a:gd name="connsiteX2420" fmla="*/ 10253087 w 12192000"/>
              <a:gd name="connsiteY2420" fmla="*/ 3550924 h 6858000"/>
              <a:gd name="connsiteX2421" fmla="*/ 2651814 w 12192000"/>
              <a:gd name="connsiteY2421" fmla="*/ 3542005 h 6858000"/>
              <a:gd name="connsiteX2422" fmla="*/ 2640412 w 12192000"/>
              <a:gd name="connsiteY2422" fmla="*/ 3600098 h 6858000"/>
              <a:gd name="connsiteX2423" fmla="*/ 2618895 w 12192000"/>
              <a:gd name="connsiteY2423" fmla="*/ 3644646 h 6858000"/>
              <a:gd name="connsiteX2424" fmla="*/ 2632383 w 12192000"/>
              <a:gd name="connsiteY2424" fmla="*/ 3657219 h 6858000"/>
              <a:gd name="connsiteX2425" fmla="*/ 2657300 w 12192000"/>
              <a:gd name="connsiteY2425" fmla="*/ 3600069 h 6858000"/>
              <a:gd name="connsiteX2426" fmla="*/ 2688618 w 12192000"/>
              <a:gd name="connsiteY2426" fmla="*/ 3600069 h 6858000"/>
              <a:gd name="connsiteX2427" fmla="*/ 2672959 w 12192000"/>
              <a:gd name="connsiteY2427" fmla="*/ 3672850 h 6858000"/>
              <a:gd name="connsiteX2428" fmla="*/ 2636726 w 12192000"/>
              <a:gd name="connsiteY2428" fmla="*/ 3726942 h 6858000"/>
              <a:gd name="connsiteX2429" fmla="*/ 2647470 w 12192000"/>
              <a:gd name="connsiteY2429" fmla="*/ 3742944 h 6858000"/>
              <a:gd name="connsiteX2430" fmla="*/ 2688761 w 12192000"/>
              <a:gd name="connsiteY2430" fmla="*/ 3681765 h 6858000"/>
              <a:gd name="connsiteX2431" fmla="*/ 2708964 w 12192000"/>
              <a:gd name="connsiteY2431" fmla="*/ 3592983 h 6858000"/>
              <a:gd name="connsiteX2432" fmla="*/ 2698448 w 12192000"/>
              <a:gd name="connsiteY2432" fmla="*/ 3577667 h 6858000"/>
              <a:gd name="connsiteX2433" fmla="*/ 2661643 w 12192000"/>
              <a:gd name="connsiteY2433" fmla="*/ 3580410 h 6858000"/>
              <a:gd name="connsiteX2434" fmla="*/ 2666444 w 12192000"/>
              <a:gd name="connsiteY2434" fmla="*/ 3561979 h 6858000"/>
              <a:gd name="connsiteX2435" fmla="*/ 2669873 w 12192000"/>
              <a:gd name="connsiteY2435" fmla="*/ 3548177 h 6858000"/>
              <a:gd name="connsiteX2436" fmla="*/ 784483 w 12192000"/>
              <a:gd name="connsiteY2436" fmla="*/ 3521716 h 6858000"/>
              <a:gd name="connsiteX2437" fmla="*/ 824259 w 12192000"/>
              <a:gd name="connsiteY2437" fmla="*/ 3594869 h 6858000"/>
              <a:gd name="connsiteX2438" fmla="*/ 824259 w 12192000"/>
              <a:gd name="connsiteY2438" fmla="*/ 3654990 h 6858000"/>
              <a:gd name="connsiteX2439" fmla="*/ 843233 w 12192000"/>
              <a:gd name="connsiteY2439" fmla="*/ 3654990 h 6858000"/>
              <a:gd name="connsiteX2440" fmla="*/ 843233 w 12192000"/>
              <a:gd name="connsiteY2440" fmla="*/ 3592811 h 6858000"/>
              <a:gd name="connsiteX2441" fmla="*/ 880952 w 12192000"/>
              <a:gd name="connsiteY2441" fmla="*/ 3521716 h 6858000"/>
              <a:gd name="connsiteX2442" fmla="*/ 860149 w 12192000"/>
              <a:gd name="connsiteY2442" fmla="*/ 3521716 h 6858000"/>
              <a:gd name="connsiteX2443" fmla="*/ 833860 w 12192000"/>
              <a:gd name="connsiteY2443" fmla="*/ 3572923 h 6858000"/>
              <a:gd name="connsiteX2444" fmla="*/ 807114 w 12192000"/>
              <a:gd name="connsiteY2444" fmla="*/ 3521716 h 6858000"/>
              <a:gd name="connsiteX2445" fmla="*/ 3868556 w 12192000"/>
              <a:gd name="connsiteY2445" fmla="*/ 3520154 h 6858000"/>
              <a:gd name="connsiteX2446" fmla="*/ 3886587 w 12192000"/>
              <a:gd name="connsiteY2446" fmla="*/ 3533670 h 6858000"/>
              <a:gd name="connsiteX2447" fmla="*/ 3893473 w 12192000"/>
              <a:gd name="connsiteY2447" fmla="*/ 3569989 h 6858000"/>
              <a:gd name="connsiteX2448" fmla="*/ 3892787 w 12192000"/>
              <a:gd name="connsiteY2448" fmla="*/ 3580733 h 6858000"/>
              <a:gd name="connsiteX2449" fmla="*/ 3890730 w 12192000"/>
              <a:gd name="connsiteY2449" fmla="*/ 3590791 h 6858000"/>
              <a:gd name="connsiteX2450" fmla="*/ 3877699 w 12192000"/>
              <a:gd name="connsiteY2450" fmla="*/ 3573875 h 6858000"/>
              <a:gd name="connsiteX2451" fmla="*/ 3853697 w 12192000"/>
              <a:gd name="connsiteY2451" fmla="*/ 3573875 h 6858000"/>
              <a:gd name="connsiteX2452" fmla="*/ 3880443 w 12192000"/>
              <a:gd name="connsiteY2452" fmla="*/ 3609079 h 6858000"/>
              <a:gd name="connsiteX2453" fmla="*/ 3875385 w 12192000"/>
              <a:gd name="connsiteY2453" fmla="*/ 3612165 h 6858000"/>
              <a:gd name="connsiteX2454" fmla="*/ 3869469 w 12192000"/>
              <a:gd name="connsiteY2454" fmla="*/ 3613194 h 6858000"/>
              <a:gd name="connsiteX2455" fmla="*/ 3850753 w 12192000"/>
              <a:gd name="connsiteY2455" fmla="*/ 3601079 h 6858000"/>
              <a:gd name="connsiteX2456" fmla="*/ 3843867 w 12192000"/>
              <a:gd name="connsiteY2456" fmla="*/ 3567703 h 6858000"/>
              <a:gd name="connsiteX2457" fmla="*/ 3850125 w 12192000"/>
              <a:gd name="connsiteY2457" fmla="*/ 3532270 h 6858000"/>
              <a:gd name="connsiteX2458" fmla="*/ 3868556 w 12192000"/>
              <a:gd name="connsiteY2458" fmla="*/ 3520154 h 6858000"/>
              <a:gd name="connsiteX2459" fmla="*/ 5899405 w 12192000"/>
              <a:gd name="connsiteY2459" fmla="*/ 3518333 h 6858000"/>
              <a:gd name="connsiteX2460" fmla="*/ 5855770 w 12192000"/>
              <a:gd name="connsiteY2460" fmla="*/ 3569597 h 6858000"/>
              <a:gd name="connsiteX2461" fmla="*/ 5841797 w 12192000"/>
              <a:gd name="connsiteY2461" fmla="*/ 3614345 h 6858000"/>
              <a:gd name="connsiteX2462" fmla="*/ 5855084 w 12192000"/>
              <a:gd name="connsiteY2462" fmla="*/ 3650778 h 6858000"/>
              <a:gd name="connsiteX2463" fmla="*/ 5890489 w 12192000"/>
              <a:gd name="connsiteY2463" fmla="*/ 3664408 h 6858000"/>
              <a:gd name="connsiteX2464" fmla="*/ 5925007 w 12192000"/>
              <a:gd name="connsiteY2464" fmla="*/ 3651035 h 6858000"/>
              <a:gd name="connsiteX2465" fmla="*/ 5938266 w 12192000"/>
              <a:gd name="connsiteY2465" fmla="*/ 3616402 h 6858000"/>
              <a:gd name="connsiteX2466" fmla="*/ 5925607 w 12192000"/>
              <a:gd name="connsiteY2466" fmla="*/ 3584141 h 6858000"/>
              <a:gd name="connsiteX2467" fmla="*/ 5893918 w 12192000"/>
              <a:gd name="connsiteY2467" fmla="*/ 3570911 h 6858000"/>
              <a:gd name="connsiteX2468" fmla="*/ 5884831 w 12192000"/>
              <a:gd name="connsiteY2468" fmla="*/ 3571683 h 6858000"/>
              <a:gd name="connsiteX2469" fmla="*/ 5876087 w 12192000"/>
              <a:gd name="connsiteY2469" fmla="*/ 3574340 h 6858000"/>
              <a:gd name="connsiteX2470" fmla="*/ 5900261 w 12192000"/>
              <a:gd name="connsiteY2470" fmla="*/ 3543508 h 6858000"/>
              <a:gd name="connsiteX2471" fmla="*/ 5925465 w 12192000"/>
              <a:gd name="connsiteY2471" fmla="*/ 3518333 h 6858000"/>
              <a:gd name="connsiteX2472" fmla="*/ 3868785 w 12192000"/>
              <a:gd name="connsiteY2472" fmla="*/ 3502781 h 6858000"/>
              <a:gd name="connsiteX2473" fmla="*/ 3842258 w 12192000"/>
              <a:gd name="connsiteY2473" fmla="*/ 3512280 h 6858000"/>
              <a:gd name="connsiteX2474" fmla="*/ 3827721 w 12192000"/>
              <a:gd name="connsiteY2474" fmla="*/ 3535801 h 6858000"/>
              <a:gd name="connsiteX2475" fmla="*/ 3823293 w 12192000"/>
              <a:gd name="connsiteY2475" fmla="*/ 3565874 h 6858000"/>
              <a:gd name="connsiteX2476" fmla="*/ 3827739 w 12192000"/>
              <a:gd name="connsiteY2476" fmla="*/ 3596684 h 6858000"/>
              <a:gd name="connsiteX2477" fmla="*/ 3842394 w 12192000"/>
              <a:gd name="connsiteY2477" fmla="*/ 3621094 h 6858000"/>
              <a:gd name="connsiteX2478" fmla="*/ 3869242 w 12192000"/>
              <a:gd name="connsiteY2478" fmla="*/ 3631025 h 6858000"/>
              <a:gd name="connsiteX2479" fmla="*/ 3880385 w 12192000"/>
              <a:gd name="connsiteY2479" fmla="*/ 3629225 h 6858000"/>
              <a:gd name="connsiteX2480" fmla="*/ 3891873 w 12192000"/>
              <a:gd name="connsiteY2480" fmla="*/ 3623481 h 6858000"/>
              <a:gd name="connsiteX2481" fmla="*/ 3903074 w 12192000"/>
              <a:gd name="connsiteY2481" fmla="*/ 3638340 h 6858000"/>
              <a:gd name="connsiteX2482" fmla="*/ 3927305 w 12192000"/>
              <a:gd name="connsiteY2482" fmla="*/ 3638340 h 6858000"/>
              <a:gd name="connsiteX2483" fmla="*/ 3904446 w 12192000"/>
              <a:gd name="connsiteY2483" fmla="*/ 3609079 h 6858000"/>
              <a:gd name="connsiteX2484" fmla="*/ 3911961 w 12192000"/>
              <a:gd name="connsiteY2484" fmla="*/ 3590049 h 6858000"/>
              <a:gd name="connsiteX2485" fmla="*/ 3914504 w 12192000"/>
              <a:gd name="connsiteY2485" fmla="*/ 3567931 h 6858000"/>
              <a:gd name="connsiteX2486" fmla="*/ 3909915 w 12192000"/>
              <a:gd name="connsiteY2486" fmla="*/ 3537528 h 6858000"/>
              <a:gd name="connsiteX2487" fmla="*/ 3895167 w 12192000"/>
              <a:gd name="connsiteY2487" fmla="*/ 3512915 h 6858000"/>
              <a:gd name="connsiteX2488" fmla="*/ 3868785 w 12192000"/>
              <a:gd name="connsiteY2488" fmla="*/ 3502781 h 6858000"/>
              <a:gd name="connsiteX2489" fmla="*/ 5037006 w 12192000"/>
              <a:gd name="connsiteY2489" fmla="*/ 3493497 h 6858000"/>
              <a:gd name="connsiteX2490" fmla="*/ 5003087 w 12192000"/>
              <a:gd name="connsiteY2490" fmla="*/ 3504156 h 6858000"/>
              <a:gd name="connsiteX2491" fmla="*/ 4990600 w 12192000"/>
              <a:gd name="connsiteY2491" fmla="*/ 3532817 h 6858000"/>
              <a:gd name="connsiteX2492" fmla="*/ 4997086 w 12192000"/>
              <a:gd name="connsiteY2492" fmla="*/ 3553991 h 6858000"/>
              <a:gd name="connsiteX2493" fmla="*/ 5018489 w 12192000"/>
              <a:gd name="connsiteY2493" fmla="*/ 3573279 h 6858000"/>
              <a:gd name="connsiteX2494" fmla="*/ 5031748 w 12192000"/>
              <a:gd name="connsiteY2494" fmla="*/ 3581965 h 6858000"/>
              <a:gd name="connsiteX2495" fmla="*/ 5051093 w 12192000"/>
              <a:gd name="connsiteY2495" fmla="*/ 3598882 h 6858000"/>
              <a:gd name="connsiteX2496" fmla="*/ 5056209 w 12192000"/>
              <a:gd name="connsiteY2496" fmla="*/ 3616484 h 6858000"/>
              <a:gd name="connsiteX2497" fmla="*/ 5056209 w 12192000"/>
              <a:gd name="connsiteY2497" fmla="*/ 3620598 h 6858000"/>
              <a:gd name="connsiteX2498" fmla="*/ 4992886 w 12192000"/>
              <a:gd name="connsiteY2498" fmla="*/ 3620598 h 6858000"/>
              <a:gd name="connsiteX2499" fmla="*/ 4992886 w 12192000"/>
              <a:gd name="connsiteY2499" fmla="*/ 3637972 h 6858000"/>
              <a:gd name="connsiteX2500" fmla="*/ 5077696 w 12192000"/>
              <a:gd name="connsiteY2500" fmla="*/ 3637972 h 6858000"/>
              <a:gd name="connsiteX2501" fmla="*/ 5077897 w 12192000"/>
              <a:gd name="connsiteY2501" fmla="*/ 3634686 h 6858000"/>
              <a:gd name="connsiteX2502" fmla="*/ 5077925 w 12192000"/>
              <a:gd name="connsiteY2502" fmla="*/ 3629514 h 6858000"/>
              <a:gd name="connsiteX2503" fmla="*/ 5071296 w 12192000"/>
              <a:gd name="connsiteY2503" fmla="*/ 3594081 h 6858000"/>
              <a:gd name="connsiteX2504" fmla="*/ 5048664 w 12192000"/>
              <a:gd name="connsiteY2504" fmla="*/ 3569850 h 6858000"/>
              <a:gd name="connsiteX2505" fmla="*/ 5032434 w 12192000"/>
              <a:gd name="connsiteY2505" fmla="*/ 3558877 h 6858000"/>
              <a:gd name="connsiteX2506" fmla="*/ 5016317 w 12192000"/>
              <a:gd name="connsiteY2506" fmla="*/ 3544532 h 6858000"/>
              <a:gd name="connsiteX2507" fmla="*/ 5011860 w 12192000"/>
              <a:gd name="connsiteY2507" fmla="*/ 3530530 h 6858000"/>
              <a:gd name="connsiteX2508" fmla="*/ 5018746 w 12192000"/>
              <a:gd name="connsiteY2508" fmla="*/ 3515871 h 6858000"/>
              <a:gd name="connsiteX2509" fmla="*/ 5036091 w 12192000"/>
              <a:gd name="connsiteY2509" fmla="*/ 3509956 h 6858000"/>
              <a:gd name="connsiteX2510" fmla="*/ 5053150 w 12192000"/>
              <a:gd name="connsiteY2510" fmla="*/ 3513871 h 6858000"/>
              <a:gd name="connsiteX2511" fmla="*/ 5075182 w 12192000"/>
              <a:gd name="connsiteY2511" fmla="*/ 3526187 h 6858000"/>
              <a:gd name="connsiteX2512" fmla="*/ 5075182 w 12192000"/>
              <a:gd name="connsiteY2512" fmla="*/ 3503784 h 6858000"/>
              <a:gd name="connsiteX2513" fmla="*/ 5057381 w 12192000"/>
              <a:gd name="connsiteY2513" fmla="*/ 3495983 h 6858000"/>
              <a:gd name="connsiteX2514" fmla="*/ 5037006 w 12192000"/>
              <a:gd name="connsiteY2514" fmla="*/ 3493497 h 6858000"/>
              <a:gd name="connsiteX2515" fmla="*/ 10850983 w 12192000"/>
              <a:gd name="connsiteY2515" fmla="*/ 3472974 h 6858000"/>
              <a:gd name="connsiteX2516" fmla="*/ 10872357 w 12192000"/>
              <a:gd name="connsiteY2516" fmla="*/ 3487090 h 6858000"/>
              <a:gd name="connsiteX2517" fmla="*/ 10878643 w 12192000"/>
              <a:gd name="connsiteY2517" fmla="*/ 3503607 h 6858000"/>
              <a:gd name="connsiteX2518" fmla="*/ 10871328 w 12192000"/>
              <a:gd name="connsiteY2518" fmla="*/ 3520866 h 6858000"/>
              <a:gd name="connsiteX2519" fmla="*/ 10850983 w 12192000"/>
              <a:gd name="connsiteY2519" fmla="*/ 3527153 h 6858000"/>
              <a:gd name="connsiteX2520" fmla="*/ 10830637 w 12192000"/>
              <a:gd name="connsiteY2520" fmla="*/ 3520866 h 6858000"/>
              <a:gd name="connsiteX2521" fmla="*/ 10823322 w 12192000"/>
              <a:gd name="connsiteY2521" fmla="*/ 3503607 h 6858000"/>
              <a:gd name="connsiteX2522" fmla="*/ 10829608 w 12192000"/>
              <a:gd name="connsiteY2522" fmla="*/ 3487005 h 6858000"/>
              <a:gd name="connsiteX2523" fmla="*/ 10850983 w 12192000"/>
              <a:gd name="connsiteY2523" fmla="*/ 3472974 h 6858000"/>
              <a:gd name="connsiteX2524" fmla="*/ 11572678 w 12192000"/>
              <a:gd name="connsiteY2524" fmla="*/ 3460895 h 6858000"/>
              <a:gd name="connsiteX2525" fmla="*/ 11572678 w 12192000"/>
              <a:gd name="connsiteY2525" fmla="*/ 3594169 h 6858000"/>
              <a:gd name="connsiteX2526" fmla="*/ 11591652 w 12192000"/>
              <a:gd name="connsiteY2526" fmla="*/ 3594169 h 6858000"/>
              <a:gd name="connsiteX2527" fmla="*/ 11591652 w 12192000"/>
              <a:gd name="connsiteY2527" fmla="*/ 3532904 h 6858000"/>
              <a:gd name="connsiteX2528" fmla="*/ 11649030 w 12192000"/>
              <a:gd name="connsiteY2528" fmla="*/ 3594169 h 6858000"/>
              <a:gd name="connsiteX2529" fmla="*/ 11675777 w 12192000"/>
              <a:gd name="connsiteY2529" fmla="*/ 3594169 h 6858000"/>
              <a:gd name="connsiteX2530" fmla="*/ 11607425 w 12192000"/>
              <a:gd name="connsiteY2530" fmla="*/ 3523989 h 6858000"/>
              <a:gd name="connsiteX2531" fmla="*/ 11671205 w 12192000"/>
              <a:gd name="connsiteY2531" fmla="*/ 3460895 h 6858000"/>
              <a:gd name="connsiteX2532" fmla="*/ 11645601 w 12192000"/>
              <a:gd name="connsiteY2532" fmla="*/ 3460895 h 6858000"/>
              <a:gd name="connsiteX2533" fmla="*/ 11591652 w 12192000"/>
              <a:gd name="connsiteY2533" fmla="*/ 3516216 h 6858000"/>
              <a:gd name="connsiteX2534" fmla="*/ 11591652 w 12192000"/>
              <a:gd name="connsiteY2534" fmla="*/ 3460895 h 6858000"/>
              <a:gd name="connsiteX2535" fmla="*/ 8089631 w 12192000"/>
              <a:gd name="connsiteY2535" fmla="*/ 3460895 h 6858000"/>
              <a:gd name="connsiteX2536" fmla="*/ 8089631 w 12192000"/>
              <a:gd name="connsiteY2536" fmla="*/ 3594169 h 6858000"/>
              <a:gd name="connsiteX2537" fmla="*/ 8108605 w 12192000"/>
              <a:gd name="connsiteY2537" fmla="*/ 3594169 h 6858000"/>
              <a:gd name="connsiteX2538" fmla="*/ 8108605 w 12192000"/>
              <a:gd name="connsiteY2538" fmla="*/ 3532904 h 6858000"/>
              <a:gd name="connsiteX2539" fmla="*/ 8165983 w 12192000"/>
              <a:gd name="connsiteY2539" fmla="*/ 3594169 h 6858000"/>
              <a:gd name="connsiteX2540" fmla="*/ 8192729 w 12192000"/>
              <a:gd name="connsiteY2540" fmla="*/ 3594169 h 6858000"/>
              <a:gd name="connsiteX2541" fmla="*/ 8124378 w 12192000"/>
              <a:gd name="connsiteY2541" fmla="*/ 3523989 h 6858000"/>
              <a:gd name="connsiteX2542" fmla="*/ 8188157 w 12192000"/>
              <a:gd name="connsiteY2542" fmla="*/ 3460895 h 6858000"/>
              <a:gd name="connsiteX2543" fmla="*/ 8162554 w 12192000"/>
              <a:gd name="connsiteY2543" fmla="*/ 3460895 h 6858000"/>
              <a:gd name="connsiteX2544" fmla="*/ 8108605 w 12192000"/>
              <a:gd name="connsiteY2544" fmla="*/ 3516216 h 6858000"/>
              <a:gd name="connsiteX2545" fmla="*/ 8108605 w 12192000"/>
              <a:gd name="connsiteY2545" fmla="*/ 3460895 h 6858000"/>
              <a:gd name="connsiteX2546" fmla="*/ 7011478 w 12192000"/>
              <a:gd name="connsiteY2546" fmla="*/ 3459937 h 6858000"/>
              <a:gd name="connsiteX2547" fmla="*/ 6979188 w 12192000"/>
              <a:gd name="connsiteY2547" fmla="*/ 3528632 h 6858000"/>
              <a:gd name="connsiteX2548" fmla="*/ 6935582 w 12192000"/>
              <a:gd name="connsiteY2548" fmla="*/ 3567837 h 6858000"/>
              <a:gd name="connsiteX2549" fmla="*/ 6944498 w 12192000"/>
              <a:gd name="connsiteY2549" fmla="*/ 3586582 h 6858000"/>
              <a:gd name="connsiteX2550" fmla="*/ 6993990 w 12192000"/>
              <a:gd name="connsiteY2550" fmla="*/ 3539176 h 6858000"/>
              <a:gd name="connsiteX2551" fmla="*/ 7024965 w 12192000"/>
              <a:gd name="connsiteY2551" fmla="*/ 3474110 h 6858000"/>
              <a:gd name="connsiteX2552" fmla="*/ 6933754 w 12192000"/>
              <a:gd name="connsiteY2552" fmla="*/ 3459023 h 6858000"/>
              <a:gd name="connsiteX2553" fmla="*/ 6923924 w 12192000"/>
              <a:gd name="connsiteY2553" fmla="*/ 3475025 h 6858000"/>
              <a:gd name="connsiteX2554" fmla="*/ 6936497 w 12192000"/>
              <a:gd name="connsiteY2554" fmla="*/ 3488855 h 6858000"/>
              <a:gd name="connsiteX2555" fmla="*/ 6949070 w 12192000"/>
              <a:gd name="connsiteY2555" fmla="*/ 3505429 h 6858000"/>
              <a:gd name="connsiteX2556" fmla="*/ 6959585 w 12192000"/>
              <a:gd name="connsiteY2556" fmla="*/ 3490113 h 6858000"/>
              <a:gd name="connsiteX2557" fmla="*/ 6949841 w 12192000"/>
              <a:gd name="connsiteY2557" fmla="*/ 3476368 h 6858000"/>
              <a:gd name="connsiteX2558" fmla="*/ 6933754 w 12192000"/>
              <a:gd name="connsiteY2558" fmla="*/ 3459023 h 6858000"/>
              <a:gd name="connsiteX2559" fmla="*/ 8403823 w 12192000"/>
              <a:gd name="connsiteY2559" fmla="*/ 3450295 h 6858000"/>
              <a:gd name="connsiteX2560" fmla="*/ 8425197 w 12192000"/>
              <a:gd name="connsiteY2560" fmla="*/ 3464411 h 6858000"/>
              <a:gd name="connsiteX2561" fmla="*/ 8431483 w 12192000"/>
              <a:gd name="connsiteY2561" fmla="*/ 3480928 h 6858000"/>
              <a:gd name="connsiteX2562" fmla="*/ 8424168 w 12192000"/>
              <a:gd name="connsiteY2562" fmla="*/ 3498187 h 6858000"/>
              <a:gd name="connsiteX2563" fmla="*/ 8403823 w 12192000"/>
              <a:gd name="connsiteY2563" fmla="*/ 3504474 h 6858000"/>
              <a:gd name="connsiteX2564" fmla="*/ 8383477 w 12192000"/>
              <a:gd name="connsiteY2564" fmla="*/ 3498187 h 6858000"/>
              <a:gd name="connsiteX2565" fmla="*/ 8376162 w 12192000"/>
              <a:gd name="connsiteY2565" fmla="*/ 3480928 h 6858000"/>
              <a:gd name="connsiteX2566" fmla="*/ 8382448 w 12192000"/>
              <a:gd name="connsiteY2566" fmla="*/ 3464326 h 6858000"/>
              <a:gd name="connsiteX2567" fmla="*/ 8403823 w 12192000"/>
              <a:gd name="connsiteY2567" fmla="*/ 3450295 h 6858000"/>
              <a:gd name="connsiteX2568" fmla="*/ 9301971 w 12192000"/>
              <a:gd name="connsiteY2568" fmla="*/ 3440685 h 6858000"/>
              <a:gd name="connsiteX2569" fmla="*/ 9323345 w 12192000"/>
              <a:gd name="connsiteY2569" fmla="*/ 3454801 h 6858000"/>
              <a:gd name="connsiteX2570" fmla="*/ 9329631 w 12192000"/>
              <a:gd name="connsiteY2570" fmla="*/ 3471318 h 6858000"/>
              <a:gd name="connsiteX2571" fmla="*/ 9322316 w 12192000"/>
              <a:gd name="connsiteY2571" fmla="*/ 3488577 h 6858000"/>
              <a:gd name="connsiteX2572" fmla="*/ 9301971 w 12192000"/>
              <a:gd name="connsiteY2572" fmla="*/ 3494863 h 6858000"/>
              <a:gd name="connsiteX2573" fmla="*/ 9281625 w 12192000"/>
              <a:gd name="connsiteY2573" fmla="*/ 3488577 h 6858000"/>
              <a:gd name="connsiteX2574" fmla="*/ 9274310 w 12192000"/>
              <a:gd name="connsiteY2574" fmla="*/ 3471318 h 6858000"/>
              <a:gd name="connsiteX2575" fmla="*/ 9280596 w 12192000"/>
              <a:gd name="connsiteY2575" fmla="*/ 3454716 h 6858000"/>
              <a:gd name="connsiteX2576" fmla="*/ 9301971 w 12192000"/>
              <a:gd name="connsiteY2576" fmla="*/ 3440685 h 6858000"/>
              <a:gd name="connsiteX2577" fmla="*/ 6720148 w 12192000"/>
              <a:gd name="connsiteY2577" fmla="*/ 3418453 h 6858000"/>
              <a:gd name="connsiteX2578" fmla="*/ 6720148 w 12192000"/>
              <a:gd name="connsiteY2578" fmla="*/ 3463945 h 6858000"/>
              <a:gd name="connsiteX2579" fmla="*/ 6685401 w 12192000"/>
              <a:gd name="connsiteY2579" fmla="*/ 3463945 h 6858000"/>
              <a:gd name="connsiteX2580" fmla="*/ 6685401 w 12192000"/>
              <a:gd name="connsiteY2580" fmla="*/ 3536411 h 6858000"/>
              <a:gd name="connsiteX2581" fmla="*/ 6703232 w 12192000"/>
              <a:gd name="connsiteY2581" fmla="*/ 3536411 h 6858000"/>
              <a:gd name="connsiteX2582" fmla="*/ 6703232 w 12192000"/>
              <a:gd name="connsiteY2582" fmla="*/ 3483605 h 6858000"/>
              <a:gd name="connsiteX2583" fmla="*/ 6756724 w 12192000"/>
              <a:gd name="connsiteY2583" fmla="*/ 3483605 h 6858000"/>
              <a:gd name="connsiteX2584" fmla="*/ 6746094 w 12192000"/>
              <a:gd name="connsiteY2584" fmla="*/ 3553785 h 6858000"/>
              <a:gd name="connsiteX2585" fmla="*/ 6714890 w 12192000"/>
              <a:gd name="connsiteY2585" fmla="*/ 3603391 h 6858000"/>
              <a:gd name="connsiteX2586" fmla="*/ 6725634 w 12192000"/>
              <a:gd name="connsiteY2586" fmla="*/ 3620307 h 6858000"/>
              <a:gd name="connsiteX2587" fmla="*/ 6762525 w 12192000"/>
              <a:gd name="connsiteY2587" fmla="*/ 3563072 h 6858000"/>
              <a:gd name="connsiteX2588" fmla="*/ 6774555 w 12192000"/>
              <a:gd name="connsiteY2588" fmla="*/ 3488176 h 6858000"/>
              <a:gd name="connsiteX2589" fmla="*/ 6774555 w 12192000"/>
              <a:gd name="connsiteY2589" fmla="*/ 3463945 h 6858000"/>
              <a:gd name="connsiteX2590" fmla="*/ 6737979 w 12192000"/>
              <a:gd name="connsiteY2590" fmla="*/ 3463945 h 6858000"/>
              <a:gd name="connsiteX2591" fmla="*/ 6737979 w 12192000"/>
              <a:gd name="connsiteY2591" fmla="*/ 3418453 h 6858000"/>
              <a:gd name="connsiteX2592" fmla="*/ 10850983 w 12192000"/>
              <a:gd name="connsiteY2592" fmla="*/ 3414453 h 6858000"/>
              <a:gd name="connsiteX2593" fmla="*/ 10866985 w 12192000"/>
              <a:gd name="connsiteY2593" fmla="*/ 3418796 h 6858000"/>
              <a:gd name="connsiteX2594" fmla="*/ 10872700 w 12192000"/>
              <a:gd name="connsiteY2594" fmla="*/ 3430683 h 6858000"/>
              <a:gd name="connsiteX2595" fmla="*/ 10867070 w 12192000"/>
              <a:gd name="connsiteY2595" fmla="*/ 3442799 h 6858000"/>
              <a:gd name="connsiteX2596" fmla="*/ 10850983 w 12192000"/>
              <a:gd name="connsiteY2596" fmla="*/ 3452858 h 6858000"/>
              <a:gd name="connsiteX2597" fmla="*/ 10834895 w 12192000"/>
              <a:gd name="connsiteY2597" fmla="*/ 3442828 h 6858000"/>
              <a:gd name="connsiteX2598" fmla="*/ 10829266 w 12192000"/>
              <a:gd name="connsiteY2598" fmla="*/ 3430226 h 6858000"/>
              <a:gd name="connsiteX2599" fmla="*/ 10835066 w 12192000"/>
              <a:gd name="connsiteY2599" fmla="*/ 3418825 h 6858000"/>
              <a:gd name="connsiteX2600" fmla="*/ 10850983 w 12192000"/>
              <a:gd name="connsiteY2600" fmla="*/ 3414453 h 6858000"/>
              <a:gd name="connsiteX2601" fmla="*/ 6947241 w 12192000"/>
              <a:gd name="connsiteY2601" fmla="*/ 3406216 h 6858000"/>
              <a:gd name="connsiteX2602" fmla="*/ 6937411 w 12192000"/>
              <a:gd name="connsiteY2602" fmla="*/ 3422447 h 6858000"/>
              <a:gd name="connsiteX2603" fmla="*/ 6947984 w 12192000"/>
              <a:gd name="connsiteY2603" fmla="*/ 3433506 h 6858000"/>
              <a:gd name="connsiteX2604" fmla="*/ 6962329 w 12192000"/>
              <a:gd name="connsiteY2604" fmla="*/ 3452622 h 6858000"/>
              <a:gd name="connsiteX2605" fmla="*/ 6972158 w 12192000"/>
              <a:gd name="connsiteY2605" fmla="*/ 3435706 h 6858000"/>
              <a:gd name="connsiteX2606" fmla="*/ 6962443 w 12192000"/>
              <a:gd name="connsiteY2606" fmla="*/ 3422762 h 6858000"/>
              <a:gd name="connsiteX2607" fmla="*/ 6947241 w 12192000"/>
              <a:gd name="connsiteY2607" fmla="*/ 3406216 h 6858000"/>
              <a:gd name="connsiteX2608" fmla="*/ 10850983 w 12192000"/>
              <a:gd name="connsiteY2608" fmla="*/ 3397308 h 6858000"/>
              <a:gd name="connsiteX2609" fmla="*/ 10820779 w 12192000"/>
              <a:gd name="connsiteY2609" fmla="*/ 3405966 h 6858000"/>
              <a:gd name="connsiteX2610" fmla="*/ 10809606 w 12192000"/>
              <a:gd name="connsiteY2610" fmla="*/ 3429540 h 6858000"/>
              <a:gd name="connsiteX2611" fmla="*/ 10815321 w 12192000"/>
              <a:gd name="connsiteY2611" fmla="*/ 3446971 h 6858000"/>
              <a:gd name="connsiteX2612" fmla="*/ 10832695 w 12192000"/>
              <a:gd name="connsiteY2612" fmla="*/ 3462687 h 6858000"/>
              <a:gd name="connsiteX2613" fmla="*/ 10809749 w 12192000"/>
              <a:gd name="connsiteY2613" fmla="*/ 3481089 h 6858000"/>
              <a:gd name="connsiteX2614" fmla="*/ 10802748 w 12192000"/>
              <a:gd name="connsiteY2614" fmla="*/ 3504292 h 6858000"/>
              <a:gd name="connsiteX2615" fmla="*/ 10815292 w 12192000"/>
              <a:gd name="connsiteY2615" fmla="*/ 3534125 h 6858000"/>
              <a:gd name="connsiteX2616" fmla="*/ 10850983 w 12192000"/>
              <a:gd name="connsiteY2616" fmla="*/ 3544755 h 6858000"/>
              <a:gd name="connsiteX2617" fmla="*/ 10886673 w 12192000"/>
              <a:gd name="connsiteY2617" fmla="*/ 3534468 h 6858000"/>
              <a:gd name="connsiteX2618" fmla="*/ 10899217 w 12192000"/>
              <a:gd name="connsiteY2618" fmla="*/ 3505664 h 6858000"/>
              <a:gd name="connsiteX2619" fmla="*/ 10892388 w 12192000"/>
              <a:gd name="connsiteY2619" fmla="*/ 3481347 h 6858000"/>
              <a:gd name="connsiteX2620" fmla="*/ 10869271 w 12192000"/>
              <a:gd name="connsiteY2620" fmla="*/ 3462687 h 6858000"/>
              <a:gd name="connsiteX2621" fmla="*/ 10886644 w 12192000"/>
              <a:gd name="connsiteY2621" fmla="*/ 3446857 h 6858000"/>
              <a:gd name="connsiteX2622" fmla="*/ 10892359 w 12192000"/>
              <a:gd name="connsiteY2622" fmla="*/ 3428626 h 6858000"/>
              <a:gd name="connsiteX2623" fmla="*/ 10881186 w 12192000"/>
              <a:gd name="connsiteY2623" fmla="*/ 3405852 h 6858000"/>
              <a:gd name="connsiteX2624" fmla="*/ 10850983 w 12192000"/>
              <a:gd name="connsiteY2624" fmla="*/ 3397308 h 6858000"/>
              <a:gd name="connsiteX2625" fmla="*/ 8403823 w 12192000"/>
              <a:gd name="connsiteY2625" fmla="*/ 3391774 h 6858000"/>
              <a:gd name="connsiteX2626" fmla="*/ 8419825 w 12192000"/>
              <a:gd name="connsiteY2626" fmla="*/ 3396117 h 6858000"/>
              <a:gd name="connsiteX2627" fmla="*/ 8425540 w 12192000"/>
              <a:gd name="connsiteY2627" fmla="*/ 3408004 h 6858000"/>
              <a:gd name="connsiteX2628" fmla="*/ 8419910 w 12192000"/>
              <a:gd name="connsiteY2628" fmla="*/ 3420120 h 6858000"/>
              <a:gd name="connsiteX2629" fmla="*/ 8403823 w 12192000"/>
              <a:gd name="connsiteY2629" fmla="*/ 3430179 h 6858000"/>
              <a:gd name="connsiteX2630" fmla="*/ 8387735 w 12192000"/>
              <a:gd name="connsiteY2630" fmla="*/ 3420149 h 6858000"/>
              <a:gd name="connsiteX2631" fmla="*/ 8382105 w 12192000"/>
              <a:gd name="connsiteY2631" fmla="*/ 3407547 h 6858000"/>
              <a:gd name="connsiteX2632" fmla="*/ 8387906 w 12192000"/>
              <a:gd name="connsiteY2632" fmla="*/ 3396146 h 6858000"/>
              <a:gd name="connsiteX2633" fmla="*/ 8403823 w 12192000"/>
              <a:gd name="connsiteY2633" fmla="*/ 3391774 h 6858000"/>
              <a:gd name="connsiteX2634" fmla="*/ 9301971 w 12192000"/>
              <a:gd name="connsiteY2634" fmla="*/ 3382164 h 6858000"/>
              <a:gd name="connsiteX2635" fmla="*/ 9317973 w 12192000"/>
              <a:gd name="connsiteY2635" fmla="*/ 3386507 h 6858000"/>
              <a:gd name="connsiteX2636" fmla="*/ 9323688 w 12192000"/>
              <a:gd name="connsiteY2636" fmla="*/ 3398394 h 6858000"/>
              <a:gd name="connsiteX2637" fmla="*/ 9318058 w 12192000"/>
              <a:gd name="connsiteY2637" fmla="*/ 3410510 h 6858000"/>
              <a:gd name="connsiteX2638" fmla="*/ 9301971 w 12192000"/>
              <a:gd name="connsiteY2638" fmla="*/ 3420569 h 6858000"/>
              <a:gd name="connsiteX2639" fmla="*/ 9285883 w 12192000"/>
              <a:gd name="connsiteY2639" fmla="*/ 3410539 h 6858000"/>
              <a:gd name="connsiteX2640" fmla="*/ 9280254 w 12192000"/>
              <a:gd name="connsiteY2640" fmla="*/ 3397937 h 6858000"/>
              <a:gd name="connsiteX2641" fmla="*/ 9286054 w 12192000"/>
              <a:gd name="connsiteY2641" fmla="*/ 3386536 h 6858000"/>
              <a:gd name="connsiteX2642" fmla="*/ 9301971 w 12192000"/>
              <a:gd name="connsiteY2642" fmla="*/ 3382164 h 6858000"/>
              <a:gd name="connsiteX2643" fmla="*/ 2956665 w 12192000"/>
              <a:gd name="connsiteY2643" fmla="*/ 3380544 h 6858000"/>
              <a:gd name="connsiteX2644" fmla="*/ 2976924 w 12192000"/>
              <a:gd name="connsiteY2644" fmla="*/ 3388202 h 6858000"/>
              <a:gd name="connsiteX2645" fmla="*/ 2984325 w 12192000"/>
              <a:gd name="connsiteY2645" fmla="*/ 3408890 h 6858000"/>
              <a:gd name="connsiteX2646" fmla="*/ 2977153 w 12192000"/>
              <a:gd name="connsiteY2646" fmla="*/ 3430807 h 6858000"/>
              <a:gd name="connsiteX2647" fmla="*/ 2957122 w 12192000"/>
              <a:gd name="connsiteY2647" fmla="*/ 3438837 h 6858000"/>
              <a:gd name="connsiteX2648" fmla="*/ 2936634 w 12192000"/>
              <a:gd name="connsiteY2648" fmla="*/ 3430807 h 6858000"/>
              <a:gd name="connsiteX2649" fmla="*/ 2929004 w 12192000"/>
              <a:gd name="connsiteY2649" fmla="*/ 3409576 h 6858000"/>
              <a:gd name="connsiteX2650" fmla="*/ 2936577 w 12192000"/>
              <a:gd name="connsiteY2650" fmla="*/ 3388459 h 6858000"/>
              <a:gd name="connsiteX2651" fmla="*/ 2956665 w 12192000"/>
              <a:gd name="connsiteY2651" fmla="*/ 3380544 h 6858000"/>
              <a:gd name="connsiteX2652" fmla="*/ 8403823 w 12192000"/>
              <a:gd name="connsiteY2652" fmla="*/ 3374629 h 6858000"/>
              <a:gd name="connsiteX2653" fmla="*/ 8373619 w 12192000"/>
              <a:gd name="connsiteY2653" fmla="*/ 3383287 h 6858000"/>
              <a:gd name="connsiteX2654" fmla="*/ 8362446 w 12192000"/>
              <a:gd name="connsiteY2654" fmla="*/ 3406861 h 6858000"/>
              <a:gd name="connsiteX2655" fmla="*/ 8368161 w 12192000"/>
              <a:gd name="connsiteY2655" fmla="*/ 3424292 h 6858000"/>
              <a:gd name="connsiteX2656" fmla="*/ 8385534 w 12192000"/>
              <a:gd name="connsiteY2656" fmla="*/ 3440008 h 6858000"/>
              <a:gd name="connsiteX2657" fmla="*/ 8362589 w 12192000"/>
              <a:gd name="connsiteY2657" fmla="*/ 3458411 h 6858000"/>
              <a:gd name="connsiteX2658" fmla="*/ 8355588 w 12192000"/>
              <a:gd name="connsiteY2658" fmla="*/ 3481614 h 6858000"/>
              <a:gd name="connsiteX2659" fmla="*/ 8368132 w 12192000"/>
              <a:gd name="connsiteY2659" fmla="*/ 3511446 h 6858000"/>
              <a:gd name="connsiteX2660" fmla="*/ 8403823 w 12192000"/>
              <a:gd name="connsiteY2660" fmla="*/ 3522076 h 6858000"/>
              <a:gd name="connsiteX2661" fmla="*/ 8439513 w 12192000"/>
              <a:gd name="connsiteY2661" fmla="*/ 3511789 h 6858000"/>
              <a:gd name="connsiteX2662" fmla="*/ 8452057 w 12192000"/>
              <a:gd name="connsiteY2662" fmla="*/ 3482985 h 6858000"/>
              <a:gd name="connsiteX2663" fmla="*/ 8445228 w 12192000"/>
              <a:gd name="connsiteY2663" fmla="*/ 3458668 h 6858000"/>
              <a:gd name="connsiteX2664" fmla="*/ 8422111 w 12192000"/>
              <a:gd name="connsiteY2664" fmla="*/ 3440008 h 6858000"/>
              <a:gd name="connsiteX2665" fmla="*/ 8439484 w 12192000"/>
              <a:gd name="connsiteY2665" fmla="*/ 3424178 h 6858000"/>
              <a:gd name="connsiteX2666" fmla="*/ 8445199 w 12192000"/>
              <a:gd name="connsiteY2666" fmla="*/ 3405947 h 6858000"/>
              <a:gd name="connsiteX2667" fmla="*/ 8434026 w 12192000"/>
              <a:gd name="connsiteY2667" fmla="*/ 3383173 h 6858000"/>
              <a:gd name="connsiteX2668" fmla="*/ 8403823 w 12192000"/>
              <a:gd name="connsiteY2668" fmla="*/ 3374629 h 6858000"/>
              <a:gd name="connsiteX2669" fmla="*/ 1100132 w 12192000"/>
              <a:gd name="connsiteY2669" fmla="*/ 3369903 h 6858000"/>
              <a:gd name="connsiteX2670" fmla="*/ 1100132 w 12192000"/>
              <a:gd name="connsiteY2670" fmla="*/ 3387048 h 6858000"/>
              <a:gd name="connsiteX2671" fmla="*/ 1154081 w 12192000"/>
              <a:gd name="connsiteY2671" fmla="*/ 3387048 h 6858000"/>
              <a:gd name="connsiteX2672" fmla="*/ 1155681 w 12192000"/>
              <a:gd name="connsiteY2672" fmla="*/ 3416766 h 6858000"/>
              <a:gd name="connsiteX2673" fmla="*/ 1151881 w 12192000"/>
              <a:gd name="connsiteY2673" fmla="*/ 3416652 h 6858000"/>
              <a:gd name="connsiteX2674" fmla="*/ 1145852 w 12192000"/>
              <a:gd name="connsiteY2674" fmla="*/ 3416538 h 6858000"/>
              <a:gd name="connsiteX2675" fmla="*/ 1109733 w 12192000"/>
              <a:gd name="connsiteY2675" fmla="*/ 3429339 h 6858000"/>
              <a:gd name="connsiteX2676" fmla="*/ 1095788 w 12192000"/>
              <a:gd name="connsiteY2676" fmla="*/ 3462715 h 6858000"/>
              <a:gd name="connsiteX2677" fmla="*/ 1100789 w 12192000"/>
              <a:gd name="connsiteY2677" fmla="*/ 3484374 h 6858000"/>
              <a:gd name="connsiteX2678" fmla="*/ 1115905 w 12192000"/>
              <a:gd name="connsiteY2678" fmla="*/ 3500891 h 6858000"/>
              <a:gd name="connsiteX2679" fmla="*/ 1171455 w 12192000"/>
              <a:gd name="connsiteY2679" fmla="*/ 3514836 h 6858000"/>
              <a:gd name="connsiteX2680" fmla="*/ 1176941 w 12192000"/>
              <a:gd name="connsiteY2680" fmla="*/ 3514836 h 6858000"/>
              <a:gd name="connsiteX2681" fmla="*/ 1176941 w 12192000"/>
              <a:gd name="connsiteY2681" fmla="*/ 3497004 h 6858000"/>
              <a:gd name="connsiteX2682" fmla="*/ 1173941 w 12192000"/>
              <a:gd name="connsiteY2682" fmla="*/ 3497205 h 6858000"/>
              <a:gd name="connsiteX2683" fmla="*/ 1169397 w 12192000"/>
              <a:gd name="connsiteY2683" fmla="*/ 3497233 h 6858000"/>
              <a:gd name="connsiteX2684" fmla="*/ 1130192 w 12192000"/>
              <a:gd name="connsiteY2684" fmla="*/ 3487889 h 6858000"/>
              <a:gd name="connsiteX2685" fmla="*/ 1116362 w 12192000"/>
              <a:gd name="connsiteY2685" fmla="*/ 3461572 h 6858000"/>
              <a:gd name="connsiteX2686" fmla="*/ 1125935 w 12192000"/>
              <a:gd name="connsiteY2686" fmla="*/ 3441112 h 6858000"/>
              <a:gd name="connsiteX2687" fmla="*/ 1152481 w 12192000"/>
              <a:gd name="connsiteY2687" fmla="*/ 3433683 h 6858000"/>
              <a:gd name="connsiteX2688" fmla="*/ 1162768 w 12192000"/>
              <a:gd name="connsiteY2688" fmla="*/ 3434111 h 6858000"/>
              <a:gd name="connsiteX2689" fmla="*/ 1176484 w 12192000"/>
              <a:gd name="connsiteY2689" fmla="*/ 3435740 h 6858000"/>
              <a:gd name="connsiteX2690" fmla="*/ 1171912 w 12192000"/>
              <a:gd name="connsiteY2690" fmla="*/ 3369903 h 6858000"/>
              <a:gd name="connsiteX2691" fmla="*/ 9301971 w 12192000"/>
              <a:gd name="connsiteY2691" fmla="*/ 3365019 h 6858000"/>
              <a:gd name="connsiteX2692" fmla="*/ 9271767 w 12192000"/>
              <a:gd name="connsiteY2692" fmla="*/ 3373677 h 6858000"/>
              <a:gd name="connsiteX2693" fmla="*/ 9260594 w 12192000"/>
              <a:gd name="connsiteY2693" fmla="*/ 3397251 h 6858000"/>
              <a:gd name="connsiteX2694" fmla="*/ 9266309 w 12192000"/>
              <a:gd name="connsiteY2694" fmla="*/ 3414682 h 6858000"/>
              <a:gd name="connsiteX2695" fmla="*/ 9283683 w 12192000"/>
              <a:gd name="connsiteY2695" fmla="*/ 3430398 h 6858000"/>
              <a:gd name="connsiteX2696" fmla="*/ 9260737 w 12192000"/>
              <a:gd name="connsiteY2696" fmla="*/ 3448801 h 6858000"/>
              <a:gd name="connsiteX2697" fmla="*/ 9253736 w 12192000"/>
              <a:gd name="connsiteY2697" fmla="*/ 3472004 h 6858000"/>
              <a:gd name="connsiteX2698" fmla="*/ 9266280 w 12192000"/>
              <a:gd name="connsiteY2698" fmla="*/ 3501836 h 6858000"/>
              <a:gd name="connsiteX2699" fmla="*/ 9301971 w 12192000"/>
              <a:gd name="connsiteY2699" fmla="*/ 3512466 h 6858000"/>
              <a:gd name="connsiteX2700" fmla="*/ 9337661 w 12192000"/>
              <a:gd name="connsiteY2700" fmla="*/ 3502179 h 6858000"/>
              <a:gd name="connsiteX2701" fmla="*/ 9350205 w 12192000"/>
              <a:gd name="connsiteY2701" fmla="*/ 3473375 h 6858000"/>
              <a:gd name="connsiteX2702" fmla="*/ 9343376 w 12192000"/>
              <a:gd name="connsiteY2702" fmla="*/ 3449058 h 6858000"/>
              <a:gd name="connsiteX2703" fmla="*/ 9320259 w 12192000"/>
              <a:gd name="connsiteY2703" fmla="*/ 3430398 h 6858000"/>
              <a:gd name="connsiteX2704" fmla="*/ 9337632 w 12192000"/>
              <a:gd name="connsiteY2704" fmla="*/ 3414568 h 6858000"/>
              <a:gd name="connsiteX2705" fmla="*/ 9343347 w 12192000"/>
              <a:gd name="connsiteY2705" fmla="*/ 3396337 h 6858000"/>
              <a:gd name="connsiteX2706" fmla="*/ 9332174 w 12192000"/>
              <a:gd name="connsiteY2706" fmla="*/ 3373563 h 6858000"/>
              <a:gd name="connsiteX2707" fmla="*/ 9301971 w 12192000"/>
              <a:gd name="connsiteY2707" fmla="*/ 3365019 h 6858000"/>
              <a:gd name="connsiteX2708" fmla="*/ 10453377 w 12192000"/>
              <a:gd name="connsiteY2708" fmla="*/ 3346037 h 6858000"/>
              <a:gd name="connsiteX2709" fmla="*/ 10419458 w 12192000"/>
              <a:gd name="connsiteY2709" fmla="*/ 3356696 h 6858000"/>
              <a:gd name="connsiteX2710" fmla="*/ 10406971 w 12192000"/>
              <a:gd name="connsiteY2710" fmla="*/ 3385357 h 6858000"/>
              <a:gd name="connsiteX2711" fmla="*/ 10413458 w 12192000"/>
              <a:gd name="connsiteY2711" fmla="*/ 3406531 h 6858000"/>
              <a:gd name="connsiteX2712" fmla="*/ 10434860 w 12192000"/>
              <a:gd name="connsiteY2712" fmla="*/ 3425819 h 6858000"/>
              <a:gd name="connsiteX2713" fmla="*/ 10448119 w 12192000"/>
              <a:gd name="connsiteY2713" fmla="*/ 3434505 h 6858000"/>
              <a:gd name="connsiteX2714" fmla="*/ 10467464 w 12192000"/>
              <a:gd name="connsiteY2714" fmla="*/ 3451422 h 6858000"/>
              <a:gd name="connsiteX2715" fmla="*/ 10472579 w 12192000"/>
              <a:gd name="connsiteY2715" fmla="*/ 3469024 h 6858000"/>
              <a:gd name="connsiteX2716" fmla="*/ 10472579 w 12192000"/>
              <a:gd name="connsiteY2716" fmla="*/ 3473139 h 6858000"/>
              <a:gd name="connsiteX2717" fmla="*/ 10409257 w 12192000"/>
              <a:gd name="connsiteY2717" fmla="*/ 3473139 h 6858000"/>
              <a:gd name="connsiteX2718" fmla="*/ 10409257 w 12192000"/>
              <a:gd name="connsiteY2718" fmla="*/ 3490512 h 6858000"/>
              <a:gd name="connsiteX2719" fmla="*/ 10494068 w 12192000"/>
              <a:gd name="connsiteY2719" fmla="*/ 3490512 h 6858000"/>
              <a:gd name="connsiteX2720" fmla="*/ 10494268 w 12192000"/>
              <a:gd name="connsiteY2720" fmla="*/ 3487226 h 6858000"/>
              <a:gd name="connsiteX2721" fmla="*/ 10494296 w 12192000"/>
              <a:gd name="connsiteY2721" fmla="*/ 3482054 h 6858000"/>
              <a:gd name="connsiteX2722" fmla="*/ 10487667 w 12192000"/>
              <a:gd name="connsiteY2722" fmla="*/ 3446621 h 6858000"/>
              <a:gd name="connsiteX2723" fmla="*/ 10465035 w 12192000"/>
              <a:gd name="connsiteY2723" fmla="*/ 3422389 h 6858000"/>
              <a:gd name="connsiteX2724" fmla="*/ 10448805 w 12192000"/>
              <a:gd name="connsiteY2724" fmla="*/ 3411417 h 6858000"/>
              <a:gd name="connsiteX2725" fmla="*/ 10432688 w 12192000"/>
              <a:gd name="connsiteY2725" fmla="*/ 3397072 h 6858000"/>
              <a:gd name="connsiteX2726" fmla="*/ 10428231 w 12192000"/>
              <a:gd name="connsiteY2726" fmla="*/ 3383070 h 6858000"/>
              <a:gd name="connsiteX2727" fmla="*/ 10435117 w 12192000"/>
              <a:gd name="connsiteY2727" fmla="*/ 3368412 h 6858000"/>
              <a:gd name="connsiteX2728" fmla="*/ 10452462 w 12192000"/>
              <a:gd name="connsiteY2728" fmla="*/ 3362497 h 6858000"/>
              <a:gd name="connsiteX2729" fmla="*/ 10469522 w 12192000"/>
              <a:gd name="connsiteY2729" fmla="*/ 3366411 h 6858000"/>
              <a:gd name="connsiteX2730" fmla="*/ 10491553 w 12192000"/>
              <a:gd name="connsiteY2730" fmla="*/ 3378727 h 6858000"/>
              <a:gd name="connsiteX2731" fmla="*/ 10491553 w 12192000"/>
              <a:gd name="connsiteY2731" fmla="*/ 3356324 h 6858000"/>
              <a:gd name="connsiteX2732" fmla="*/ 10473751 w 12192000"/>
              <a:gd name="connsiteY2732" fmla="*/ 3348523 h 6858000"/>
              <a:gd name="connsiteX2733" fmla="*/ 10453377 w 12192000"/>
              <a:gd name="connsiteY2733" fmla="*/ 3346037 h 6858000"/>
              <a:gd name="connsiteX2734" fmla="*/ 2348562 w 12192000"/>
              <a:gd name="connsiteY2734" fmla="*/ 3343833 h 6858000"/>
              <a:gd name="connsiteX2735" fmla="*/ 2348562 w 12192000"/>
              <a:gd name="connsiteY2735" fmla="*/ 3360749 h 6858000"/>
              <a:gd name="connsiteX2736" fmla="*/ 2374394 w 12192000"/>
              <a:gd name="connsiteY2736" fmla="*/ 3360749 h 6858000"/>
              <a:gd name="connsiteX2737" fmla="*/ 2374394 w 12192000"/>
              <a:gd name="connsiteY2737" fmla="*/ 3431386 h 6858000"/>
              <a:gd name="connsiteX2738" fmla="*/ 2343076 w 12192000"/>
              <a:gd name="connsiteY2738" fmla="*/ 3431386 h 6858000"/>
              <a:gd name="connsiteX2739" fmla="*/ 2343076 w 12192000"/>
              <a:gd name="connsiteY2739" fmla="*/ 3448303 h 6858000"/>
              <a:gd name="connsiteX2740" fmla="*/ 2421714 w 12192000"/>
              <a:gd name="connsiteY2740" fmla="*/ 3448303 h 6858000"/>
              <a:gd name="connsiteX2741" fmla="*/ 2421714 w 12192000"/>
              <a:gd name="connsiteY2741" fmla="*/ 3431386 h 6858000"/>
              <a:gd name="connsiteX2742" fmla="*/ 2389482 w 12192000"/>
              <a:gd name="connsiteY2742" fmla="*/ 3431386 h 6858000"/>
              <a:gd name="connsiteX2743" fmla="*/ 2389482 w 12192000"/>
              <a:gd name="connsiteY2743" fmla="*/ 3360749 h 6858000"/>
              <a:gd name="connsiteX2744" fmla="*/ 2413713 w 12192000"/>
              <a:gd name="connsiteY2744" fmla="*/ 3360749 h 6858000"/>
              <a:gd name="connsiteX2745" fmla="*/ 2413713 w 12192000"/>
              <a:gd name="connsiteY2745" fmla="*/ 3343833 h 6858000"/>
              <a:gd name="connsiteX2746" fmla="*/ 2966037 w 12192000"/>
              <a:gd name="connsiteY2746" fmla="*/ 3310593 h 6858000"/>
              <a:gd name="connsiteX2747" fmla="*/ 2922403 w 12192000"/>
              <a:gd name="connsiteY2747" fmla="*/ 3361855 h 6858000"/>
              <a:gd name="connsiteX2748" fmla="*/ 2908430 w 12192000"/>
              <a:gd name="connsiteY2748" fmla="*/ 3406604 h 6858000"/>
              <a:gd name="connsiteX2749" fmla="*/ 2921717 w 12192000"/>
              <a:gd name="connsiteY2749" fmla="*/ 3443037 h 6858000"/>
              <a:gd name="connsiteX2750" fmla="*/ 2957122 w 12192000"/>
              <a:gd name="connsiteY2750" fmla="*/ 3456668 h 6858000"/>
              <a:gd name="connsiteX2751" fmla="*/ 2991641 w 12192000"/>
              <a:gd name="connsiteY2751" fmla="*/ 3443294 h 6858000"/>
              <a:gd name="connsiteX2752" fmla="*/ 3004900 w 12192000"/>
              <a:gd name="connsiteY2752" fmla="*/ 3408661 h 6858000"/>
              <a:gd name="connsiteX2753" fmla="*/ 2992241 w 12192000"/>
              <a:gd name="connsiteY2753" fmla="*/ 3376400 h 6858000"/>
              <a:gd name="connsiteX2754" fmla="*/ 2960551 w 12192000"/>
              <a:gd name="connsiteY2754" fmla="*/ 3363170 h 6858000"/>
              <a:gd name="connsiteX2755" fmla="*/ 2951464 w 12192000"/>
              <a:gd name="connsiteY2755" fmla="*/ 3363942 h 6858000"/>
              <a:gd name="connsiteX2756" fmla="*/ 2942720 w 12192000"/>
              <a:gd name="connsiteY2756" fmla="*/ 3366599 h 6858000"/>
              <a:gd name="connsiteX2757" fmla="*/ 2966894 w 12192000"/>
              <a:gd name="connsiteY2757" fmla="*/ 3335767 h 6858000"/>
              <a:gd name="connsiteX2758" fmla="*/ 2992097 w 12192000"/>
              <a:gd name="connsiteY2758" fmla="*/ 3310593 h 6858000"/>
              <a:gd name="connsiteX2759" fmla="*/ 10257201 w 12192000"/>
              <a:gd name="connsiteY2759" fmla="*/ 3267612 h 6858000"/>
              <a:gd name="connsiteX2760" fmla="*/ 10242114 w 12192000"/>
              <a:gd name="connsiteY2760" fmla="*/ 3271041 h 6858000"/>
              <a:gd name="connsiteX2761" fmla="*/ 10247372 w 12192000"/>
              <a:gd name="connsiteY2761" fmla="*/ 3313104 h 6858000"/>
              <a:gd name="connsiteX2762" fmla="*/ 10216282 w 12192000"/>
              <a:gd name="connsiteY2762" fmla="*/ 3319276 h 6858000"/>
              <a:gd name="connsiteX2763" fmla="*/ 10217882 w 12192000"/>
              <a:gd name="connsiteY2763" fmla="*/ 3338936 h 6858000"/>
              <a:gd name="connsiteX2764" fmla="*/ 10249200 w 12192000"/>
              <a:gd name="connsiteY2764" fmla="*/ 3331849 h 6858000"/>
              <a:gd name="connsiteX2765" fmla="*/ 10253772 w 12192000"/>
              <a:gd name="connsiteY2765" fmla="*/ 3372997 h 6858000"/>
              <a:gd name="connsiteX2766" fmla="*/ 10208281 w 12192000"/>
              <a:gd name="connsiteY2766" fmla="*/ 3381912 h 6858000"/>
              <a:gd name="connsiteX2767" fmla="*/ 10209881 w 12192000"/>
              <a:gd name="connsiteY2767" fmla="*/ 3401572 h 6858000"/>
              <a:gd name="connsiteX2768" fmla="*/ 10254687 w 12192000"/>
              <a:gd name="connsiteY2768" fmla="*/ 3391742 h 6858000"/>
              <a:gd name="connsiteX2769" fmla="*/ 10262688 w 12192000"/>
              <a:gd name="connsiteY2769" fmla="*/ 3463979 h 6858000"/>
              <a:gd name="connsiteX2770" fmla="*/ 10280519 w 12192000"/>
              <a:gd name="connsiteY2770" fmla="*/ 3459636 h 6858000"/>
              <a:gd name="connsiteX2771" fmla="*/ 10271603 w 12192000"/>
              <a:gd name="connsiteY2771" fmla="*/ 3388084 h 6858000"/>
              <a:gd name="connsiteX2772" fmla="*/ 10313437 w 12192000"/>
              <a:gd name="connsiteY2772" fmla="*/ 3379169 h 6858000"/>
              <a:gd name="connsiteX2773" fmla="*/ 10311837 w 12192000"/>
              <a:gd name="connsiteY2773" fmla="*/ 3360424 h 6858000"/>
              <a:gd name="connsiteX2774" fmla="*/ 10269774 w 12192000"/>
              <a:gd name="connsiteY2774" fmla="*/ 3370254 h 6858000"/>
              <a:gd name="connsiteX2775" fmla="*/ 10265431 w 12192000"/>
              <a:gd name="connsiteY2775" fmla="*/ 3327505 h 6858000"/>
              <a:gd name="connsiteX2776" fmla="*/ 10297435 w 12192000"/>
              <a:gd name="connsiteY2776" fmla="*/ 3320190 h 6858000"/>
              <a:gd name="connsiteX2777" fmla="*/ 10295606 w 12192000"/>
              <a:gd name="connsiteY2777" fmla="*/ 3300531 h 6858000"/>
              <a:gd name="connsiteX2778" fmla="*/ 10262688 w 12192000"/>
              <a:gd name="connsiteY2778" fmla="*/ 3308760 h 6858000"/>
              <a:gd name="connsiteX2779" fmla="*/ 784483 w 12192000"/>
              <a:gd name="connsiteY2779" fmla="*/ 3245491 h 6858000"/>
              <a:gd name="connsiteX2780" fmla="*/ 784483 w 12192000"/>
              <a:gd name="connsiteY2780" fmla="*/ 3378765 h 6858000"/>
              <a:gd name="connsiteX2781" fmla="*/ 803456 w 12192000"/>
              <a:gd name="connsiteY2781" fmla="*/ 3378765 h 6858000"/>
              <a:gd name="connsiteX2782" fmla="*/ 803456 w 12192000"/>
              <a:gd name="connsiteY2782" fmla="*/ 3317501 h 6858000"/>
              <a:gd name="connsiteX2783" fmla="*/ 860835 w 12192000"/>
              <a:gd name="connsiteY2783" fmla="*/ 3378765 h 6858000"/>
              <a:gd name="connsiteX2784" fmla="*/ 887581 w 12192000"/>
              <a:gd name="connsiteY2784" fmla="*/ 3378765 h 6858000"/>
              <a:gd name="connsiteX2785" fmla="*/ 819230 w 12192000"/>
              <a:gd name="connsiteY2785" fmla="*/ 3308585 h 6858000"/>
              <a:gd name="connsiteX2786" fmla="*/ 883009 w 12192000"/>
              <a:gd name="connsiteY2786" fmla="*/ 3245491 h 6858000"/>
              <a:gd name="connsiteX2787" fmla="*/ 857406 w 12192000"/>
              <a:gd name="connsiteY2787" fmla="*/ 3245491 h 6858000"/>
              <a:gd name="connsiteX2788" fmla="*/ 803456 w 12192000"/>
              <a:gd name="connsiteY2788" fmla="*/ 3300813 h 6858000"/>
              <a:gd name="connsiteX2789" fmla="*/ 803456 w 12192000"/>
              <a:gd name="connsiteY2789" fmla="*/ 3245491 h 6858000"/>
              <a:gd name="connsiteX2790" fmla="*/ 5038834 w 12192000"/>
              <a:gd name="connsiteY2790" fmla="*/ 3243714 h 6858000"/>
              <a:gd name="connsiteX2791" fmla="*/ 5059180 w 12192000"/>
              <a:gd name="connsiteY2791" fmla="*/ 3251572 h 6858000"/>
              <a:gd name="connsiteX2792" fmla="*/ 5066496 w 12192000"/>
              <a:gd name="connsiteY2792" fmla="*/ 3273660 h 6858000"/>
              <a:gd name="connsiteX2793" fmla="*/ 5059094 w 12192000"/>
              <a:gd name="connsiteY2793" fmla="*/ 3294349 h 6858000"/>
              <a:gd name="connsiteX2794" fmla="*/ 5038834 w 12192000"/>
              <a:gd name="connsiteY2794" fmla="*/ 3302006 h 6858000"/>
              <a:gd name="connsiteX2795" fmla="*/ 5018746 w 12192000"/>
              <a:gd name="connsiteY2795" fmla="*/ 3293977 h 6858000"/>
              <a:gd name="connsiteX2796" fmla="*/ 5011174 w 12192000"/>
              <a:gd name="connsiteY2796" fmla="*/ 3272746 h 6858000"/>
              <a:gd name="connsiteX2797" fmla="*/ 5018832 w 12192000"/>
              <a:gd name="connsiteY2797" fmla="*/ 3251715 h 6858000"/>
              <a:gd name="connsiteX2798" fmla="*/ 5038834 w 12192000"/>
              <a:gd name="connsiteY2798" fmla="*/ 3243714 h 6858000"/>
              <a:gd name="connsiteX2799" fmla="*/ 11620913 w 12192000"/>
              <a:gd name="connsiteY2799" fmla="*/ 3243421 h 6858000"/>
              <a:gd name="connsiteX2800" fmla="*/ 11641172 w 12192000"/>
              <a:gd name="connsiteY2800" fmla="*/ 3251079 h 6858000"/>
              <a:gd name="connsiteX2801" fmla="*/ 11648573 w 12192000"/>
              <a:gd name="connsiteY2801" fmla="*/ 3271767 h 6858000"/>
              <a:gd name="connsiteX2802" fmla="*/ 11641401 w 12192000"/>
              <a:gd name="connsiteY2802" fmla="*/ 3293684 h 6858000"/>
              <a:gd name="connsiteX2803" fmla="*/ 11621370 w 12192000"/>
              <a:gd name="connsiteY2803" fmla="*/ 3301714 h 6858000"/>
              <a:gd name="connsiteX2804" fmla="*/ 11600882 w 12192000"/>
              <a:gd name="connsiteY2804" fmla="*/ 3293684 h 6858000"/>
              <a:gd name="connsiteX2805" fmla="*/ 11593252 w 12192000"/>
              <a:gd name="connsiteY2805" fmla="*/ 3272453 h 6858000"/>
              <a:gd name="connsiteX2806" fmla="*/ 11600824 w 12192000"/>
              <a:gd name="connsiteY2806" fmla="*/ 3251336 h 6858000"/>
              <a:gd name="connsiteX2807" fmla="*/ 11620913 w 12192000"/>
              <a:gd name="connsiteY2807" fmla="*/ 3243421 h 6858000"/>
              <a:gd name="connsiteX2808" fmla="*/ 8137865 w 12192000"/>
              <a:gd name="connsiteY2808" fmla="*/ 3243421 h 6858000"/>
              <a:gd name="connsiteX2809" fmla="*/ 8158125 w 12192000"/>
              <a:gd name="connsiteY2809" fmla="*/ 3251079 h 6858000"/>
              <a:gd name="connsiteX2810" fmla="*/ 8165526 w 12192000"/>
              <a:gd name="connsiteY2810" fmla="*/ 3271767 h 6858000"/>
              <a:gd name="connsiteX2811" fmla="*/ 8158354 w 12192000"/>
              <a:gd name="connsiteY2811" fmla="*/ 3293684 h 6858000"/>
              <a:gd name="connsiteX2812" fmla="*/ 8138323 w 12192000"/>
              <a:gd name="connsiteY2812" fmla="*/ 3301714 h 6858000"/>
              <a:gd name="connsiteX2813" fmla="*/ 8117834 w 12192000"/>
              <a:gd name="connsiteY2813" fmla="*/ 3293684 h 6858000"/>
              <a:gd name="connsiteX2814" fmla="*/ 8110205 w 12192000"/>
              <a:gd name="connsiteY2814" fmla="*/ 3272453 h 6858000"/>
              <a:gd name="connsiteX2815" fmla="*/ 8117777 w 12192000"/>
              <a:gd name="connsiteY2815" fmla="*/ 3251336 h 6858000"/>
              <a:gd name="connsiteX2816" fmla="*/ 8137865 w 12192000"/>
              <a:gd name="connsiteY2816" fmla="*/ 3243421 h 6858000"/>
              <a:gd name="connsiteX2817" fmla="*/ 5846141 w 12192000"/>
              <a:gd name="connsiteY2817" fmla="*/ 3243251 h 6858000"/>
              <a:gd name="connsiteX2818" fmla="*/ 5846141 w 12192000"/>
              <a:gd name="connsiteY2818" fmla="*/ 3260397 h 6858000"/>
              <a:gd name="connsiteX2819" fmla="*/ 5900091 w 12192000"/>
              <a:gd name="connsiteY2819" fmla="*/ 3260397 h 6858000"/>
              <a:gd name="connsiteX2820" fmla="*/ 5901690 w 12192000"/>
              <a:gd name="connsiteY2820" fmla="*/ 3290114 h 6858000"/>
              <a:gd name="connsiteX2821" fmla="*/ 5897889 w 12192000"/>
              <a:gd name="connsiteY2821" fmla="*/ 3290000 h 6858000"/>
              <a:gd name="connsiteX2822" fmla="*/ 5891860 w 12192000"/>
              <a:gd name="connsiteY2822" fmla="*/ 3289886 h 6858000"/>
              <a:gd name="connsiteX2823" fmla="*/ 5855741 w 12192000"/>
              <a:gd name="connsiteY2823" fmla="*/ 3302687 h 6858000"/>
              <a:gd name="connsiteX2824" fmla="*/ 5841797 w 12192000"/>
              <a:gd name="connsiteY2824" fmla="*/ 3336063 h 6858000"/>
              <a:gd name="connsiteX2825" fmla="*/ 5846797 w 12192000"/>
              <a:gd name="connsiteY2825" fmla="*/ 3357722 h 6858000"/>
              <a:gd name="connsiteX2826" fmla="*/ 5861914 w 12192000"/>
              <a:gd name="connsiteY2826" fmla="*/ 3374239 h 6858000"/>
              <a:gd name="connsiteX2827" fmla="*/ 5917463 w 12192000"/>
              <a:gd name="connsiteY2827" fmla="*/ 3388184 h 6858000"/>
              <a:gd name="connsiteX2828" fmla="*/ 5922950 w 12192000"/>
              <a:gd name="connsiteY2828" fmla="*/ 3388184 h 6858000"/>
              <a:gd name="connsiteX2829" fmla="*/ 5922950 w 12192000"/>
              <a:gd name="connsiteY2829" fmla="*/ 3370353 h 6858000"/>
              <a:gd name="connsiteX2830" fmla="*/ 5919949 w 12192000"/>
              <a:gd name="connsiteY2830" fmla="*/ 3370553 h 6858000"/>
              <a:gd name="connsiteX2831" fmla="*/ 5915406 w 12192000"/>
              <a:gd name="connsiteY2831" fmla="*/ 3370581 h 6858000"/>
              <a:gd name="connsiteX2832" fmla="*/ 5876201 w 12192000"/>
              <a:gd name="connsiteY2832" fmla="*/ 3361237 h 6858000"/>
              <a:gd name="connsiteX2833" fmla="*/ 5862371 w 12192000"/>
              <a:gd name="connsiteY2833" fmla="*/ 3334920 h 6858000"/>
              <a:gd name="connsiteX2834" fmla="*/ 5871943 w 12192000"/>
              <a:gd name="connsiteY2834" fmla="*/ 3314460 h 6858000"/>
              <a:gd name="connsiteX2835" fmla="*/ 5898491 w 12192000"/>
              <a:gd name="connsiteY2835" fmla="*/ 3307031 h 6858000"/>
              <a:gd name="connsiteX2836" fmla="*/ 5908777 w 12192000"/>
              <a:gd name="connsiteY2836" fmla="*/ 3307459 h 6858000"/>
              <a:gd name="connsiteX2837" fmla="*/ 5922493 w 12192000"/>
              <a:gd name="connsiteY2837" fmla="*/ 3309088 h 6858000"/>
              <a:gd name="connsiteX2838" fmla="*/ 5917921 w 12192000"/>
              <a:gd name="connsiteY2838" fmla="*/ 3243251 h 6858000"/>
              <a:gd name="connsiteX2839" fmla="*/ 5039292 w 12192000"/>
              <a:gd name="connsiteY2839" fmla="*/ 3226797 h 6858000"/>
              <a:gd name="connsiteX2840" fmla="*/ 5003631 w 12192000"/>
              <a:gd name="connsiteY2840" fmla="*/ 3240056 h 6858000"/>
              <a:gd name="connsiteX2841" fmla="*/ 4990600 w 12192000"/>
              <a:gd name="connsiteY2841" fmla="*/ 3275946 h 6858000"/>
              <a:gd name="connsiteX2842" fmla="*/ 5003974 w 12192000"/>
              <a:gd name="connsiteY2842" fmla="*/ 3319037 h 6858000"/>
              <a:gd name="connsiteX2843" fmla="*/ 5046835 w 12192000"/>
              <a:gd name="connsiteY2843" fmla="*/ 3372415 h 6858000"/>
              <a:gd name="connsiteX2844" fmla="*/ 5074039 w 12192000"/>
              <a:gd name="connsiteY2844" fmla="*/ 3372415 h 6858000"/>
              <a:gd name="connsiteX2845" fmla="*/ 5045692 w 12192000"/>
              <a:gd name="connsiteY2845" fmla="*/ 3342469 h 6858000"/>
              <a:gd name="connsiteX2846" fmla="*/ 5024890 w 12192000"/>
              <a:gd name="connsiteY2846" fmla="*/ 3315951 h 6858000"/>
              <a:gd name="connsiteX2847" fmla="*/ 5033348 w 12192000"/>
              <a:gd name="connsiteY2847" fmla="*/ 3318723 h 6858000"/>
              <a:gd name="connsiteX2848" fmla="*/ 5042492 w 12192000"/>
              <a:gd name="connsiteY2848" fmla="*/ 3319609 h 6858000"/>
              <a:gd name="connsiteX2849" fmla="*/ 5074639 w 12192000"/>
              <a:gd name="connsiteY2849" fmla="*/ 3306607 h 6858000"/>
              <a:gd name="connsiteX2850" fmla="*/ 5087069 w 12192000"/>
              <a:gd name="connsiteY2850" fmla="*/ 3273889 h 6858000"/>
              <a:gd name="connsiteX2851" fmla="*/ 5073810 w 12192000"/>
              <a:gd name="connsiteY2851" fmla="*/ 3239627 h 6858000"/>
              <a:gd name="connsiteX2852" fmla="*/ 5039292 w 12192000"/>
              <a:gd name="connsiteY2852" fmla="*/ 3226797 h 6858000"/>
              <a:gd name="connsiteX2853" fmla="*/ 3858955 w 12192000"/>
              <a:gd name="connsiteY2853" fmla="*/ 3218784 h 6858000"/>
              <a:gd name="connsiteX2854" fmla="*/ 3823293 w 12192000"/>
              <a:gd name="connsiteY2854" fmla="*/ 3226099 h 6858000"/>
              <a:gd name="connsiteX2855" fmla="*/ 3823293 w 12192000"/>
              <a:gd name="connsiteY2855" fmla="*/ 3246673 h 6858000"/>
              <a:gd name="connsiteX2856" fmla="*/ 3841895 w 12192000"/>
              <a:gd name="connsiteY2856" fmla="*/ 3238986 h 6858000"/>
              <a:gd name="connsiteX2857" fmla="*/ 3860326 w 12192000"/>
              <a:gd name="connsiteY2857" fmla="*/ 3236614 h 6858000"/>
              <a:gd name="connsiteX2858" fmla="*/ 3884358 w 12192000"/>
              <a:gd name="connsiteY2858" fmla="*/ 3244815 h 6858000"/>
              <a:gd name="connsiteX2859" fmla="*/ 3893473 w 12192000"/>
              <a:gd name="connsiteY2859" fmla="*/ 3266561 h 6858000"/>
              <a:gd name="connsiteX2860" fmla="*/ 3883729 w 12192000"/>
              <a:gd name="connsiteY2860" fmla="*/ 3286992 h 6858000"/>
              <a:gd name="connsiteX2861" fmla="*/ 3853239 w 12192000"/>
              <a:gd name="connsiteY2861" fmla="*/ 3293535 h 6858000"/>
              <a:gd name="connsiteX2862" fmla="*/ 3850611 w 12192000"/>
              <a:gd name="connsiteY2862" fmla="*/ 3293307 h 6858000"/>
              <a:gd name="connsiteX2863" fmla="*/ 3845924 w 12192000"/>
              <a:gd name="connsiteY2863" fmla="*/ 3293078 h 6858000"/>
              <a:gd name="connsiteX2864" fmla="*/ 3845924 w 12192000"/>
              <a:gd name="connsiteY2864" fmla="*/ 3307480 h 6858000"/>
              <a:gd name="connsiteX2865" fmla="*/ 3884329 w 12192000"/>
              <a:gd name="connsiteY2865" fmla="*/ 3346799 h 6858000"/>
              <a:gd name="connsiteX2866" fmla="*/ 3823293 w 12192000"/>
              <a:gd name="connsiteY2866" fmla="*/ 3346799 h 6858000"/>
              <a:gd name="connsiteX2867" fmla="*/ 3823293 w 12192000"/>
              <a:gd name="connsiteY2867" fmla="*/ 3364172 h 6858000"/>
              <a:gd name="connsiteX2868" fmla="*/ 3909246 w 12192000"/>
              <a:gd name="connsiteY2868" fmla="*/ 3364172 h 6858000"/>
              <a:gd name="connsiteX2869" fmla="*/ 3909246 w 12192000"/>
              <a:gd name="connsiteY2869" fmla="*/ 3344513 h 6858000"/>
              <a:gd name="connsiteX2870" fmla="*/ 3872442 w 12192000"/>
              <a:gd name="connsiteY2870" fmla="*/ 3307709 h 6858000"/>
              <a:gd name="connsiteX2871" fmla="*/ 3903332 w 12192000"/>
              <a:gd name="connsiteY2871" fmla="*/ 3295479 h 6858000"/>
              <a:gd name="connsiteX2872" fmla="*/ 3914504 w 12192000"/>
              <a:gd name="connsiteY2872" fmla="*/ 3265418 h 6858000"/>
              <a:gd name="connsiteX2873" fmla="*/ 3899674 w 12192000"/>
              <a:gd name="connsiteY2873" fmla="*/ 3231385 h 6858000"/>
              <a:gd name="connsiteX2874" fmla="*/ 3858955 w 12192000"/>
              <a:gd name="connsiteY2874" fmla="*/ 3218784 h 6858000"/>
              <a:gd name="connsiteX2875" fmla="*/ 6758096 w 12192000"/>
              <a:gd name="connsiteY2875" fmla="*/ 3197550 h 6858000"/>
              <a:gd name="connsiteX2876" fmla="*/ 6685401 w 12192000"/>
              <a:gd name="connsiteY2876" fmla="*/ 3200293 h 6858000"/>
              <a:gd name="connsiteX2877" fmla="*/ 6685401 w 12192000"/>
              <a:gd name="connsiteY2877" fmla="*/ 3217209 h 6858000"/>
              <a:gd name="connsiteX2878" fmla="*/ 6748952 w 12192000"/>
              <a:gd name="connsiteY2878" fmla="*/ 3217209 h 6858000"/>
              <a:gd name="connsiteX2879" fmla="*/ 6732950 w 12192000"/>
              <a:gd name="connsiteY2879" fmla="*/ 3249442 h 6858000"/>
              <a:gd name="connsiteX2880" fmla="*/ 6732950 w 12192000"/>
              <a:gd name="connsiteY2880" fmla="*/ 3230697 h 6858000"/>
              <a:gd name="connsiteX2881" fmla="*/ 6717633 w 12192000"/>
              <a:gd name="connsiteY2881" fmla="*/ 3229782 h 6858000"/>
              <a:gd name="connsiteX2882" fmla="*/ 6717633 w 12192000"/>
              <a:gd name="connsiteY2882" fmla="*/ 3278017 h 6858000"/>
              <a:gd name="connsiteX2883" fmla="*/ 6697974 w 12192000"/>
              <a:gd name="connsiteY2883" fmla="*/ 3329680 h 6858000"/>
              <a:gd name="connsiteX2884" fmla="*/ 6709632 w 12192000"/>
              <a:gd name="connsiteY2884" fmla="*/ 3341339 h 6858000"/>
              <a:gd name="connsiteX2885" fmla="*/ 6727120 w 12192000"/>
              <a:gd name="connsiteY2885" fmla="*/ 3313707 h 6858000"/>
              <a:gd name="connsiteX2886" fmla="*/ 6732950 w 12192000"/>
              <a:gd name="connsiteY2886" fmla="*/ 3278017 h 6858000"/>
              <a:gd name="connsiteX2887" fmla="*/ 6732950 w 12192000"/>
              <a:gd name="connsiteY2887" fmla="*/ 3258357 h 6858000"/>
              <a:gd name="connsiteX2888" fmla="*/ 6740036 w 12192000"/>
              <a:gd name="connsiteY2888" fmla="*/ 3267273 h 6858000"/>
              <a:gd name="connsiteX2889" fmla="*/ 6755610 w 12192000"/>
              <a:gd name="connsiteY2889" fmla="*/ 3244642 h 6858000"/>
              <a:gd name="connsiteX2890" fmla="*/ 6768611 w 12192000"/>
              <a:gd name="connsiteY2890" fmla="*/ 3214466 h 6858000"/>
              <a:gd name="connsiteX2891" fmla="*/ 11630285 w 12192000"/>
              <a:gd name="connsiteY2891" fmla="*/ 3173469 h 6858000"/>
              <a:gd name="connsiteX2892" fmla="*/ 11586651 w 12192000"/>
              <a:gd name="connsiteY2892" fmla="*/ 3224733 h 6858000"/>
              <a:gd name="connsiteX2893" fmla="*/ 11572678 w 12192000"/>
              <a:gd name="connsiteY2893" fmla="*/ 3269481 h 6858000"/>
              <a:gd name="connsiteX2894" fmla="*/ 11585965 w 12192000"/>
              <a:gd name="connsiteY2894" fmla="*/ 3305914 h 6858000"/>
              <a:gd name="connsiteX2895" fmla="*/ 11621370 w 12192000"/>
              <a:gd name="connsiteY2895" fmla="*/ 3319544 h 6858000"/>
              <a:gd name="connsiteX2896" fmla="*/ 11655888 w 12192000"/>
              <a:gd name="connsiteY2896" fmla="*/ 3306172 h 6858000"/>
              <a:gd name="connsiteX2897" fmla="*/ 11669147 w 12192000"/>
              <a:gd name="connsiteY2897" fmla="*/ 3271538 h 6858000"/>
              <a:gd name="connsiteX2898" fmla="*/ 11656488 w 12192000"/>
              <a:gd name="connsiteY2898" fmla="*/ 3239278 h 6858000"/>
              <a:gd name="connsiteX2899" fmla="*/ 11624799 w 12192000"/>
              <a:gd name="connsiteY2899" fmla="*/ 3226048 h 6858000"/>
              <a:gd name="connsiteX2900" fmla="*/ 11615712 w 12192000"/>
              <a:gd name="connsiteY2900" fmla="*/ 3226819 h 6858000"/>
              <a:gd name="connsiteX2901" fmla="*/ 11606968 w 12192000"/>
              <a:gd name="connsiteY2901" fmla="*/ 3229476 h 6858000"/>
              <a:gd name="connsiteX2902" fmla="*/ 11631142 w 12192000"/>
              <a:gd name="connsiteY2902" fmla="*/ 3198643 h 6858000"/>
              <a:gd name="connsiteX2903" fmla="*/ 11656346 w 12192000"/>
              <a:gd name="connsiteY2903" fmla="*/ 3173469 h 6858000"/>
              <a:gd name="connsiteX2904" fmla="*/ 8147238 w 12192000"/>
              <a:gd name="connsiteY2904" fmla="*/ 3173469 h 6858000"/>
              <a:gd name="connsiteX2905" fmla="*/ 8103604 w 12192000"/>
              <a:gd name="connsiteY2905" fmla="*/ 3224733 h 6858000"/>
              <a:gd name="connsiteX2906" fmla="*/ 8089631 w 12192000"/>
              <a:gd name="connsiteY2906" fmla="*/ 3269481 h 6858000"/>
              <a:gd name="connsiteX2907" fmla="*/ 8102918 w 12192000"/>
              <a:gd name="connsiteY2907" fmla="*/ 3305914 h 6858000"/>
              <a:gd name="connsiteX2908" fmla="*/ 8138323 w 12192000"/>
              <a:gd name="connsiteY2908" fmla="*/ 3319544 h 6858000"/>
              <a:gd name="connsiteX2909" fmla="*/ 8172841 w 12192000"/>
              <a:gd name="connsiteY2909" fmla="*/ 3306172 h 6858000"/>
              <a:gd name="connsiteX2910" fmla="*/ 8186100 w 12192000"/>
              <a:gd name="connsiteY2910" fmla="*/ 3271538 h 6858000"/>
              <a:gd name="connsiteX2911" fmla="*/ 8173441 w 12192000"/>
              <a:gd name="connsiteY2911" fmla="*/ 3239278 h 6858000"/>
              <a:gd name="connsiteX2912" fmla="*/ 8141752 w 12192000"/>
              <a:gd name="connsiteY2912" fmla="*/ 3226048 h 6858000"/>
              <a:gd name="connsiteX2913" fmla="*/ 8132665 w 12192000"/>
              <a:gd name="connsiteY2913" fmla="*/ 3226819 h 6858000"/>
              <a:gd name="connsiteX2914" fmla="*/ 8123921 w 12192000"/>
              <a:gd name="connsiteY2914" fmla="*/ 3229476 h 6858000"/>
              <a:gd name="connsiteX2915" fmla="*/ 8148095 w 12192000"/>
              <a:gd name="connsiteY2915" fmla="*/ 3198643 h 6858000"/>
              <a:gd name="connsiteX2916" fmla="*/ 8173298 w 12192000"/>
              <a:gd name="connsiteY2916" fmla="*/ 3173469 h 6858000"/>
              <a:gd name="connsiteX2917" fmla="*/ 10807091 w 12192000"/>
              <a:gd name="connsiteY2917" fmla="*/ 3123141 h 6858000"/>
              <a:gd name="connsiteX2918" fmla="*/ 10807091 w 12192000"/>
              <a:gd name="connsiteY2918" fmla="*/ 3140286 h 6858000"/>
              <a:gd name="connsiteX2919" fmla="*/ 10861041 w 12192000"/>
              <a:gd name="connsiteY2919" fmla="*/ 3140286 h 6858000"/>
              <a:gd name="connsiteX2920" fmla="*/ 10862641 w 12192000"/>
              <a:gd name="connsiteY2920" fmla="*/ 3170003 h 6858000"/>
              <a:gd name="connsiteX2921" fmla="*/ 10858841 w 12192000"/>
              <a:gd name="connsiteY2921" fmla="*/ 3169889 h 6858000"/>
              <a:gd name="connsiteX2922" fmla="*/ 10852811 w 12192000"/>
              <a:gd name="connsiteY2922" fmla="*/ 3169775 h 6858000"/>
              <a:gd name="connsiteX2923" fmla="*/ 10816693 w 12192000"/>
              <a:gd name="connsiteY2923" fmla="*/ 3182576 h 6858000"/>
              <a:gd name="connsiteX2924" fmla="*/ 10802748 w 12192000"/>
              <a:gd name="connsiteY2924" fmla="*/ 3215952 h 6858000"/>
              <a:gd name="connsiteX2925" fmla="*/ 10807749 w 12192000"/>
              <a:gd name="connsiteY2925" fmla="*/ 3237612 h 6858000"/>
              <a:gd name="connsiteX2926" fmla="*/ 10822865 w 12192000"/>
              <a:gd name="connsiteY2926" fmla="*/ 3254128 h 6858000"/>
              <a:gd name="connsiteX2927" fmla="*/ 10878415 w 12192000"/>
              <a:gd name="connsiteY2927" fmla="*/ 3268073 h 6858000"/>
              <a:gd name="connsiteX2928" fmla="*/ 10883901 w 12192000"/>
              <a:gd name="connsiteY2928" fmla="*/ 3268073 h 6858000"/>
              <a:gd name="connsiteX2929" fmla="*/ 10883901 w 12192000"/>
              <a:gd name="connsiteY2929" fmla="*/ 3250242 h 6858000"/>
              <a:gd name="connsiteX2930" fmla="*/ 10880901 w 12192000"/>
              <a:gd name="connsiteY2930" fmla="*/ 3250442 h 6858000"/>
              <a:gd name="connsiteX2931" fmla="*/ 10876357 w 12192000"/>
              <a:gd name="connsiteY2931" fmla="*/ 3250471 h 6858000"/>
              <a:gd name="connsiteX2932" fmla="*/ 10837152 w 12192000"/>
              <a:gd name="connsiteY2932" fmla="*/ 3241126 h 6858000"/>
              <a:gd name="connsiteX2933" fmla="*/ 10823322 w 12192000"/>
              <a:gd name="connsiteY2933" fmla="*/ 3214809 h 6858000"/>
              <a:gd name="connsiteX2934" fmla="*/ 10832895 w 12192000"/>
              <a:gd name="connsiteY2934" fmla="*/ 3194349 h 6858000"/>
              <a:gd name="connsiteX2935" fmla="*/ 10859441 w 12192000"/>
              <a:gd name="connsiteY2935" fmla="*/ 3186920 h 6858000"/>
              <a:gd name="connsiteX2936" fmla="*/ 10869728 w 12192000"/>
              <a:gd name="connsiteY2936" fmla="*/ 3187348 h 6858000"/>
              <a:gd name="connsiteX2937" fmla="*/ 10883444 w 12192000"/>
              <a:gd name="connsiteY2937" fmla="*/ 3188977 h 6858000"/>
              <a:gd name="connsiteX2938" fmla="*/ 10878872 w 12192000"/>
              <a:gd name="connsiteY2938" fmla="*/ 3123141 h 6858000"/>
              <a:gd name="connsiteX2939" fmla="*/ 6956842 w 12192000"/>
              <a:gd name="connsiteY2939" fmla="*/ 3122905 h 6858000"/>
              <a:gd name="connsiteX2940" fmla="*/ 6945441 w 12192000"/>
              <a:gd name="connsiteY2940" fmla="*/ 3180998 h 6858000"/>
              <a:gd name="connsiteX2941" fmla="*/ 6923924 w 12192000"/>
              <a:gd name="connsiteY2941" fmla="*/ 3225547 h 6858000"/>
              <a:gd name="connsiteX2942" fmla="*/ 6937411 w 12192000"/>
              <a:gd name="connsiteY2942" fmla="*/ 3238120 h 6858000"/>
              <a:gd name="connsiteX2943" fmla="*/ 6962329 w 12192000"/>
              <a:gd name="connsiteY2943" fmla="*/ 3180970 h 6858000"/>
              <a:gd name="connsiteX2944" fmla="*/ 6993647 w 12192000"/>
              <a:gd name="connsiteY2944" fmla="*/ 3180970 h 6858000"/>
              <a:gd name="connsiteX2945" fmla="*/ 6977988 w 12192000"/>
              <a:gd name="connsiteY2945" fmla="*/ 3253750 h 6858000"/>
              <a:gd name="connsiteX2946" fmla="*/ 6941755 w 12192000"/>
              <a:gd name="connsiteY2946" fmla="*/ 3307843 h 6858000"/>
              <a:gd name="connsiteX2947" fmla="*/ 6952499 w 12192000"/>
              <a:gd name="connsiteY2947" fmla="*/ 3323844 h 6858000"/>
              <a:gd name="connsiteX2948" fmla="*/ 6993790 w 12192000"/>
              <a:gd name="connsiteY2948" fmla="*/ 3262665 h 6858000"/>
              <a:gd name="connsiteX2949" fmla="*/ 7013992 w 12192000"/>
              <a:gd name="connsiteY2949" fmla="*/ 3173883 h 6858000"/>
              <a:gd name="connsiteX2950" fmla="*/ 7003477 w 12192000"/>
              <a:gd name="connsiteY2950" fmla="*/ 3158568 h 6858000"/>
              <a:gd name="connsiteX2951" fmla="*/ 6966672 w 12192000"/>
              <a:gd name="connsiteY2951" fmla="*/ 3161310 h 6858000"/>
              <a:gd name="connsiteX2952" fmla="*/ 6971473 w 12192000"/>
              <a:gd name="connsiteY2952" fmla="*/ 3142880 h 6858000"/>
              <a:gd name="connsiteX2953" fmla="*/ 6974902 w 12192000"/>
              <a:gd name="connsiteY2953" fmla="*/ 3129078 h 6858000"/>
              <a:gd name="connsiteX2954" fmla="*/ 2956665 w 12192000"/>
              <a:gd name="connsiteY2954" fmla="*/ 3109120 h 6858000"/>
              <a:gd name="connsiteX2955" fmla="*/ 2978038 w 12192000"/>
              <a:gd name="connsiteY2955" fmla="*/ 3123237 h 6858000"/>
              <a:gd name="connsiteX2956" fmla="*/ 2984325 w 12192000"/>
              <a:gd name="connsiteY2956" fmla="*/ 3139753 h 6858000"/>
              <a:gd name="connsiteX2957" fmla="*/ 2977010 w 12192000"/>
              <a:gd name="connsiteY2957" fmla="*/ 3157012 h 6858000"/>
              <a:gd name="connsiteX2958" fmla="*/ 2956665 w 12192000"/>
              <a:gd name="connsiteY2958" fmla="*/ 3163298 h 6858000"/>
              <a:gd name="connsiteX2959" fmla="*/ 2936319 w 12192000"/>
              <a:gd name="connsiteY2959" fmla="*/ 3157012 h 6858000"/>
              <a:gd name="connsiteX2960" fmla="*/ 2929004 w 12192000"/>
              <a:gd name="connsiteY2960" fmla="*/ 3139753 h 6858000"/>
              <a:gd name="connsiteX2961" fmla="*/ 2935290 w 12192000"/>
              <a:gd name="connsiteY2961" fmla="*/ 3123152 h 6858000"/>
              <a:gd name="connsiteX2962" fmla="*/ 2956665 w 12192000"/>
              <a:gd name="connsiteY2962" fmla="*/ 3109120 h 6858000"/>
              <a:gd name="connsiteX2963" fmla="*/ 8359931 w 12192000"/>
              <a:gd name="connsiteY2963" fmla="*/ 3100462 h 6858000"/>
              <a:gd name="connsiteX2964" fmla="*/ 8359931 w 12192000"/>
              <a:gd name="connsiteY2964" fmla="*/ 3117607 h 6858000"/>
              <a:gd name="connsiteX2965" fmla="*/ 8413881 w 12192000"/>
              <a:gd name="connsiteY2965" fmla="*/ 3117607 h 6858000"/>
              <a:gd name="connsiteX2966" fmla="*/ 8415481 w 12192000"/>
              <a:gd name="connsiteY2966" fmla="*/ 3147325 h 6858000"/>
              <a:gd name="connsiteX2967" fmla="*/ 8411681 w 12192000"/>
              <a:gd name="connsiteY2967" fmla="*/ 3147211 h 6858000"/>
              <a:gd name="connsiteX2968" fmla="*/ 8405651 w 12192000"/>
              <a:gd name="connsiteY2968" fmla="*/ 3147096 h 6858000"/>
              <a:gd name="connsiteX2969" fmla="*/ 8369532 w 12192000"/>
              <a:gd name="connsiteY2969" fmla="*/ 3159897 h 6858000"/>
              <a:gd name="connsiteX2970" fmla="*/ 8355588 w 12192000"/>
              <a:gd name="connsiteY2970" fmla="*/ 3193273 h 6858000"/>
              <a:gd name="connsiteX2971" fmla="*/ 8360588 w 12192000"/>
              <a:gd name="connsiteY2971" fmla="*/ 3214933 h 6858000"/>
              <a:gd name="connsiteX2972" fmla="*/ 8375705 w 12192000"/>
              <a:gd name="connsiteY2972" fmla="*/ 3231449 h 6858000"/>
              <a:gd name="connsiteX2973" fmla="*/ 8431255 w 12192000"/>
              <a:gd name="connsiteY2973" fmla="*/ 3245394 h 6858000"/>
              <a:gd name="connsiteX2974" fmla="*/ 8436741 w 12192000"/>
              <a:gd name="connsiteY2974" fmla="*/ 3245394 h 6858000"/>
              <a:gd name="connsiteX2975" fmla="*/ 8436741 w 12192000"/>
              <a:gd name="connsiteY2975" fmla="*/ 3227563 h 6858000"/>
              <a:gd name="connsiteX2976" fmla="*/ 8433741 w 12192000"/>
              <a:gd name="connsiteY2976" fmla="*/ 3227763 h 6858000"/>
              <a:gd name="connsiteX2977" fmla="*/ 8429197 w 12192000"/>
              <a:gd name="connsiteY2977" fmla="*/ 3227792 h 6858000"/>
              <a:gd name="connsiteX2978" fmla="*/ 8389992 w 12192000"/>
              <a:gd name="connsiteY2978" fmla="*/ 3218448 h 6858000"/>
              <a:gd name="connsiteX2979" fmla="*/ 8376162 w 12192000"/>
              <a:gd name="connsiteY2979" fmla="*/ 3192130 h 6858000"/>
              <a:gd name="connsiteX2980" fmla="*/ 8385734 w 12192000"/>
              <a:gd name="connsiteY2980" fmla="*/ 3171670 h 6858000"/>
              <a:gd name="connsiteX2981" fmla="*/ 8412281 w 12192000"/>
              <a:gd name="connsiteY2981" fmla="*/ 3164241 h 6858000"/>
              <a:gd name="connsiteX2982" fmla="*/ 8422568 w 12192000"/>
              <a:gd name="connsiteY2982" fmla="*/ 3164669 h 6858000"/>
              <a:gd name="connsiteX2983" fmla="*/ 8436284 w 12192000"/>
              <a:gd name="connsiteY2983" fmla="*/ 3166298 h 6858000"/>
              <a:gd name="connsiteX2984" fmla="*/ 8431712 w 12192000"/>
              <a:gd name="connsiteY2984" fmla="*/ 3100462 h 6858000"/>
              <a:gd name="connsiteX2985" fmla="*/ 1142194 w 12192000"/>
              <a:gd name="connsiteY2985" fmla="*/ 3091394 h 6858000"/>
              <a:gd name="connsiteX2986" fmla="*/ 1108276 w 12192000"/>
              <a:gd name="connsiteY2986" fmla="*/ 3102053 h 6858000"/>
              <a:gd name="connsiteX2987" fmla="*/ 1095788 w 12192000"/>
              <a:gd name="connsiteY2987" fmla="*/ 3130713 h 6858000"/>
              <a:gd name="connsiteX2988" fmla="*/ 1102275 w 12192000"/>
              <a:gd name="connsiteY2988" fmla="*/ 3151887 h 6858000"/>
              <a:gd name="connsiteX2989" fmla="*/ 1123677 w 12192000"/>
              <a:gd name="connsiteY2989" fmla="*/ 3171174 h 6858000"/>
              <a:gd name="connsiteX2990" fmla="*/ 1136936 w 12192000"/>
              <a:gd name="connsiteY2990" fmla="*/ 3179860 h 6858000"/>
              <a:gd name="connsiteX2991" fmla="*/ 1156281 w 12192000"/>
              <a:gd name="connsiteY2991" fmla="*/ 3196777 h 6858000"/>
              <a:gd name="connsiteX2992" fmla="*/ 1161396 w 12192000"/>
              <a:gd name="connsiteY2992" fmla="*/ 3214379 h 6858000"/>
              <a:gd name="connsiteX2993" fmla="*/ 1161396 w 12192000"/>
              <a:gd name="connsiteY2993" fmla="*/ 3218494 h 6858000"/>
              <a:gd name="connsiteX2994" fmla="*/ 1098074 w 12192000"/>
              <a:gd name="connsiteY2994" fmla="*/ 3218494 h 6858000"/>
              <a:gd name="connsiteX2995" fmla="*/ 1098074 w 12192000"/>
              <a:gd name="connsiteY2995" fmla="*/ 3235867 h 6858000"/>
              <a:gd name="connsiteX2996" fmla="*/ 1182885 w 12192000"/>
              <a:gd name="connsiteY2996" fmla="*/ 3235867 h 6858000"/>
              <a:gd name="connsiteX2997" fmla="*/ 1183085 w 12192000"/>
              <a:gd name="connsiteY2997" fmla="*/ 3232581 h 6858000"/>
              <a:gd name="connsiteX2998" fmla="*/ 1183114 w 12192000"/>
              <a:gd name="connsiteY2998" fmla="*/ 3227410 h 6858000"/>
              <a:gd name="connsiteX2999" fmla="*/ 1176484 w 12192000"/>
              <a:gd name="connsiteY2999" fmla="*/ 3191977 h 6858000"/>
              <a:gd name="connsiteX3000" fmla="*/ 1153852 w 12192000"/>
              <a:gd name="connsiteY3000" fmla="*/ 3167745 h 6858000"/>
              <a:gd name="connsiteX3001" fmla="*/ 1137622 w 12192000"/>
              <a:gd name="connsiteY3001" fmla="*/ 3156774 h 6858000"/>
              <a:gd name="connsiteX3002" fmla="*/ 1121506 w 12192000"/>
              <a:gd name="connsiteY3002" fmla="*/ 3142429 h 6858000"/>
              <a:gd name="connsiteX3003" fmla="*/ 1117048 w 12192000"/>
              <a:gd name="connsiteY3003" fmla="*/ 3128427 h 6858000"/>
              <a:gd name="connsiteX3004" fmla="*/ 1123934 w 12192000"/>
              <a:gd name="connsiteY3004" fmla="*/ 3113768 h 6858000"/>
              <a:gd name="connsiteX3005" fmla="*/ 1141279 w 12192000"/>
              <a:gd name="connsiteY3005" fmla="*/ 3107853 h 6858000"/>
              <a:gd name="connsiteX3006" fmla="*/ 1158339 w 12192000"/>
              <a:gd name="connsiteY3006" fmla="*/ 3111768 h 6858000"/>
              <a:gd name="connsiteX3007" fmla="*/ 1180370 w 12192000"/>
              <a:gd name="connsiteY3007" fmla="*/ 3124083 h 6858000"/>
              <a:gd name="connsiteX3008" fmla="*/ 1180370 w 12192000"/>
              <a:gd name="connsiteY3008" fmla="*/ 3101681 h 6858000"/>
              <a:gd name="connsiteX3009" fmla="*/ 1162568 w 12192000"/>
              <a:gd name="connsiteY3009" fmla="*/ 3093880 h 6858000"/>
              <a:gd name="connsiteX3010" fmla="*/ 1142194 w 12192000"/>
              <a:gd name="connsiteY3010" fmla="*/ 3091394 h 6858000"/>
              <a:gd name="connsiteX3011" fmla="*/ 10440804 w 12192000"/>
              <a:gd name="connsiteY3011" fmla="*/ 3072099 h 6858000"/>
              <a:gd name="connsiteX3012" fmla="*/ 10406971 w 12192000"/>
              <a:gd name="connsiteY3012" fmla="*/ 3099988 h 6858000"/>
              <a:gd name="connsiteX3013" fmla="*/ 10406971 w 12192000"/>
              <a:gd name="connsiteY3013" fmla="*/ 3125363 h 6858000"/>
              <a:gd name="connsiteX3014" fmla="*/ 10441718 w 12192000"/>
              <a:gd name="connsiteY3014" fmla="*/ 3094959 h 6858000"/>
              <a:gd name="connsiteX3015" fmla="*/ 10441718 w 12192000"/>
              <a:gd name="connsiteY3015" fmla="*/ 3215431 h 6858000"/>
              <a:gd name="connsiteX3016" fmla="*/ 10462521 w 12192000"/>
              <a:gd name="connsiteY3016" fmla="*/ 3215431 h 6858000"/>
              <a:gd name="connsiteX3017" fmla="*/ 10462521 w 12192000"/>
              <a:gd name="connsiteY3017" fmla="*/ 3072099 h 6858000"/>
              <a:gd name="connsiteX3018" fmla="*/ 9283225 w 12192000"/>
              <a:gd name="connsiteY3018" fmla="*/ 3063649 h 6858000"/>
              <a:gd name="connsiteX3019" fmla="*/ 9283225 w 12192000"/>
              <a:gd name="connsiteY3019" fmla="*/ 3125143 h 6858000"/>
              <a:gd name="connsiteX3020" fmla="*/ 9253736 w 12192000"/>
              <a:gd name="connsiteY3020" fmla="*/ 3133373 h 6858000"/>
              <a:gd name="connsiteX3021" fmla="*/ 9256479 w 12192000"/>
              <a:gd name="connsiteY3021" fmla="*/ 3154632 h 6858000"/>
              <a:gd name="connsiteX3022" fmla="*/ 9283225 w 12192000"/>
              <a:gd name="connsiteY3022" fmla="*/ 3144802 h 6858000"/>
              <a:gd name="connsiteX3023" fmla="*/ 9283225 w 12192000"/>
              <a:gd name="connsiteY3023" fmla="*/ 3217267 h 6858000"/>
              <a:gd name="connsiteX3024" fmla="*/ 9302885 w 12192000"/>
              <a:gd name="connsiteY3024" fmla="*/ 3236927 h 6858000"/>
              <a:gd name="connsiteX3025" fmla="*/ 9345862 w 12192000"/>
              <a:gd name="connsiteY3025" fmla="*/ 3236927 h 6858000"/>
              <a:gd name="connsiteX3026" fmla="*/ 9345862 w 12192000"/>
              <a:gd name="connsiteY3026" fmla="*/ 3217267 h 6858000"/>
              <a:gd name="connsiteX3027" fmla="*/ 9311800 w 12192000"/>
              <a:gd name="connsiteY3027" fmla="*/ 3217267 h 6858000"/>
              <a:gd name="connsiteX3028" fmla="*/ 9301056 w 12192000"/>
              <a:gd name="connsiteY3028" fmla="*/ 3206523 h 6858000"/>
              <a:gd name="connsiteX3029" fmla="*/ 9301056 w 12192000"/>
              <a:gd name="connsiteY3029" fmla="*/ 3138630 h 6858000"/>
              <a:gd name="connsiteX3030" fmla="*/ 9332374 w 12192000"/>
              <a:gd name="connsiteY3030" fmla="*/ 3126972 h 6858000"/>
              <a:gd name="connsiteX3031" fmla="*/ 9325631 w 12192000"/>
              <a:gd name="connsiteY3031" fmla="*/ 3149346 h 6858000"/>
              <a:gd name="connsiteX3032" fmla="*/ 9312715 w 12192000"/>
              <a:gd name="connsiteY3032" fmla="*/ 3177033 h 6858000"/>
              <a:gd name="connsiteX3033" fmla="*/ 9327117 w 12192000"/>
              <a:gd name="connsiteY3033" fmla="*/ 3186863 h 6858000"/>
              <a:gd name="connsiteX3034" fmla="*/ 9341461 w 12192000"/>
              <a:gd name="connsiteY3034" fmla="*/ 3153861 h 6858000"/>
              <a:gd name="connsiteX3035" fmla="*/ 9352034 w 12192000"/>
              <a:gd name="connsiteY3035" fmla="*/ 3118971 h 6858000"/>
              <a:gd name="connsiteX3036" fmla="*/ 9344033 w 12192000"/>
              <a:gd name="connsiteY3036" fmla="*/ 3103883 h 6858000"/>
              <a:gd name="connsiteX3037" fmla="*/ 9301056 w 12192000"/>
              <a:gd name="connsiteY3037" fmla="*/ 3118971 h 6858000"/>
              <a:gd name="connsiteX3038" fmla="*/ 9301056 w 12192000"/>
              <a:gd name="connsiteY3038" fmla="*/ 3063649 h 6858000"/>
              <a:gd name="connsiteX3039" fmla="*/ 10213767 w 12192000"/>
              <a:gd name="connsiteY3039" fmla="*/ 3057453 h 6858000"/>
              <a:gd name="connsiteX3040" fmla="*/ 10213767 w 12192000"/>
              <a:gd name="connsiteY3040" fmla="*/ 3074369 h 6858000"/>
              <a:gd name="connsiteX3041" fmla="*/ 10239599 w 12192000"/>
              <a:gd name="connsiteY3041" fmla="*/ 3074369 h 6858000"/>
              <a:gd name="connsiteX3042" fmla="*/ 10239599 w 12192000"/>
              <a:gd name="connsiteY3042" fmla="*/ 3145007 h 6858000"/>
              <a:gd name="connsiteX3043" fmla="*/ 10208281 w 12192000"/>
              <a:gd name="connsiteY3043" fmla="*/ 3145007 h 6858000"/>
              <a:gd name="connsiteX3044" fmla="*/ 10208281 w 12192000"/>
              <a:gd name="connsiteY3044" fmla="*/ 3161923 h 6858000"/>
              <a:gd name="connsiteX3045" fmla="*/ 10286919 w 12192000"/>
              <a:gd name="connsiteY3045" fmla="*/ 3161923 h 6858000"/>
              <a:gd name="connsiteX3046" fmla="*/ 10286919 w 12192000"/>
              <a:gd name="connsiteY3046" fmla="*/ 3145007 h 6858000"/>
              <a:gd name="connsiteX3047" fmla="*/ 10254687 w 12192000"/>
              <a:gd name="connsiteY3047" fmla="*/ 3145007 h 6858000"/>
              <a:gd name="connsiteX3048" fmla="*/ 10254687 w 12192000"/>
              <a:gd name="connsiteY3048" fmla="*/ 3074369 h 6858000"/>
              <a:gd name="connsiteX3049" fmla="*/ 10278918 w 12192000"/>
              <a:gd name="connsiteY3049" fmla="*/ 3074369 h 6858000"/>
              <a:gd name="connsiteX3050" fmla="*/ 10278918 w 12192000"/>
              <a:gd name="connsiteY3050" fmla="*/ 3057453 h 6858000"/>
              <a:gd name="connsiteX3051" fmla="*/ 2956665 w 12192000"/>
              <a:gd name="connsiteY3051" fmla="*/ 3050599 h 6858000"/>
              <a:gd name="connsiteX3052" fmla="*/ 2972667 w 12192000"/>
              <a:gd name="connsiteY3052" fmla="*/ 3054943 h 6858000"/>
              <a:gd name="connsiteX3053" fmla="*/ 2978382 w 12192000"/>
              <a:gd name="connsiteY3053" fmla="*/ 3066830 h 6858000"/>
              <a:gd name="connsiteX3054" fmla="*/ 2972752 w 12192000"/>
              <a:gd name="connsiteY3054" fmla="*/ 3078946 h 6858000"/>
              <a:gd name="connsiteX3055" fmla="*/ 2956665 w 12192000"/>
              <a:gd name="connsiteY3055" fmla="*/ 3089004 h 6858000"/>
              <a:gd name="connsiteX3056" fmla="*/ 2940577 w 12192000"/>
              <a:gd name="connsiteY3056" fmla="*/ 3078974 h 6858000"/>
              <a:gd name="connsiteX3057" fmla="*/ 2934948 w 12192000"/>
              <a:gd name="connsiteY3057" fmla="*/ 3066373 h 6858000"/>
              <a:gd name="connsiteX3058" fmla="*/ 2940748 w 12192000"/>
              <a:gd name="connsiteY3058" fmla="*/ 3054971 h 6858000"/>
              <a:gd name="connsiteX3059" fmla="*/ 2956665 w 12192000"/>
              <a:gd name="connsiteY3059" fmla="*/ 3050599 h 6858000"/>
              <a:gd name="connsiteX3060" fmla="*/ 2351992 w 12192000"/>
              <a:gd name="connsiteY3060" fmla="*/ 3045816 h 6858000"/>
              <a:gd name="connsiteX3061" fmla="*/ 2351992 w 12192000"/>
              <a:gd name="connsiteY3061" fmla="*/ 3065476 h 6858000"/>
              <a:gd name="connsiteX3062" fmla="*/ 2383310 w 12192000"/>
              <a:gd name="connsiteY3062" fmla="*/ 3065476 h 6858000"/>
              <a:gd name="connsiteX3063" fmla="*/ 2383310 w 12192000"/>
              <a:gd name="connsiteY3063" fmla="*/ 3153030 h 6858000"/>
              <a:gd name="connsiteX3064" fmla="*/ 2343076 w 12192000"/>
              <a:gd name="connsiteY3064" fmla="*/ 3153030 h 6858000"/>
              <a:gd name="connsiteX3065" fmla="*/ 2343076 w 12192000"/>
              <a:gd name="connsiteY3065" fmla="*/ 3172688 h 6858000"/>
              <a:gd name="connsiteX3066" fmla="*/ 2439545 w 12192000"/>
              <a:gd name="connsiteY3066" fmla="*/ 3172688 h 6858000"/>
              <a:gd name="connsiteX3067" fmla="*/ 2439545 w 12192000"/>
              <a:gd name="connsiteY3067" fmla="*/ 3153030 h 6858000"/>
              <a:gd name="connsiteX3068" fmla="*/ 2401141 w 12192000"/>
              <a:gd name="connsiteY3068" fmla="*/ 3153030 h 6858000"/>
              <a:gd name="connsiteX3069" fmla="*/ 2401141 w 12192000"/>
              <a:gd name="connsiteY3069" fmla="*/ 3065476 h 6858000"/>
              <a:gd name="connsiteX3070" fmla="*/ 2432459 w 12192000"/>
              <a:gd name="connsiteY3070" fmla="*/ 3065476 h 6858000"/>
              <a:gd name="connsiteX3071" fmla="*/ 2432459 w 12192000"/>
              <a:gd name="connsiteY3071" fmla="*/ 3045816 h 6858000"/>
              <a:gd name="connsiteX3072" fmla="*/ 2956665 w 12192000"/>
              <a:gd name="connsiteY3072" fmla="*/ 3033455 h 6858000"/>
              <a:gd name="connsiteX3073" fmla="*/ 2926460 w 12192000"/>
              <a:gd name="connsiteY3073" fmla="*/ 3042112 h 6858000"/>
              <a:gd name="connsiteX3074" fmla="*/ 2915288 w 12192000"/>
              <a:gd name="connsiteY3074" fmla="*/ 3065687 h 6858000"/>
              <a:gd name="connsiteX3075" fmla="*/ 2921003 w 12192000"/>
              <a:gd name="connsiteY3075" fmla="*/ 3083117 h 6858000"/>
              <a:gd name="connsiteX3076" fmla="*/ 2938377 w 12192000"/>
              <a:gd name="connsiteY3076" fmla="*/ 3098834 h 6858000"/>
              <a:gd name="connsiteX3077" fmla="*/ 2915431 w 12192000"/>
              <a:gd name="connsiteY3077" fmla="*/ 3117236 h 6858000"/>
              <a:gd name="connsiteX3078" fmla="*/ 2908430 w 12192000"/>
              <a:gd name="connsiteY3078" fmla="*/ 3140439 h 6858000"/>
              <a:gd name="connsiteX3079" fmla="*/ 2920975 w 12192000"/>
              <a:gd name="connsiteY3079" fmla="*/ 3170270 h 6858000"/>
              <a:gd name="connsiteX3080" fmla="*/ 2956665 w 12192000"/>
              <a:gd name="connsiteY3080" fmla="*/ 3180900 h 6858000"/>
              <a:gd name="connsiteX3081" fmla="*/ 2992355 w 12192000"/>
              <a:gd name="connsiteY3081" fmla="*/ 3170613 h 6858000"/>
              <a:gd name="connsiteX3082" fmla="*/ 3004900 w 12192000"/>
              <a:gd name="connsiteY3082" fmla="*/ 3141811 h 6858000"/>
              <a:gd name="connsiteX3083" fmla="*/ 2998070 w 12192000"/>
              <a:gd name="connsiteY3083" fmla="*/ 3117494 h 6858000"/>
              <a:gd name="connsiteX3084" fmla="*/ 2974952 w 12192000"/>
              <a:gd name="connsiteY3084" fmla="*/ 3098834 h 6858000"/>
              <a:gd name="connsiteX3085" fmla="*/ 2992326 w 12192000"/>
              <a:gd name="connsiteY3085" fmla="*/ 3083003 h 6858000"/>
              <a:gd name="connsiteX3086" fmla="*/ 2998042 w 12192000"/>
              <a:gd name="connsiteY3086" fmla="*/ 3064772 h 6858000"/>
              <a:gd name="connsiteX3087" fmla="*/ 2986869 w 12192000"/>
              <a:gd name="connsiteY3087" fmla="*/ 3041998 h 6858000"/>
              <a:gd name="connsiteX3088" fmla="*/ 2956665 w 12192000"/>
              <a:gd name="connsiteY3088" fmla="*/ 3033455 h 6858000"/>
              <a:gd name="connsiteX3089" fmla="*/ 832717 w 12192000"/>
              <a:gd name="connsiteY3089" fmla="*/ 3028017 h 6858000"/>
              <a:gd name="connsiteX3090" fmla="*/ 852977 w 12192000"/>
              <a:gd name="connsiteY3090" fmla="*/ 3035675 h 6858000"/>
              <a:gd name="connsiteX3091" fmla="*/ 860378 w 12192000"/>
              <a:gd name="connsiteY3091" fmla="*/ 3056363 h 6858000"/>
              <a:gd name="connsiteX3092" fmla="*/ 853205 w 12192000"/>
              <a:gd name="connsiteY3092" fmla="*/ 3078280 h 6858000"/>
              <a:gd name="connsiteX3093" fmla="*/ 833174 w 12192000"/>
              <a:gd name="connsiteY3093" fmla="*/ 3086310 h 6858000"/>
              <a:gd name="connsiteX3094" fmla="*/ 812686 w 12192000"/>
              <a:gd name="connsiteY3094" fmla="*/ 3078280 h 6858000"/>
              <a:gd name="connsiteX3095" fmla="*/ 805057 w 12192000"/>
              <a:gd name="connsiteY3095" fmla="*/ 3057049 h 6858000"/>
              <a:gd name="connsiteX3096" fmla="*/ 812629 w 12192000"/>
              <a:gd name="connsiteY3096" fmla="*/ 3035932 h 6858000"/>
              <a:gd name="connsiteX3097" fmla="*/ 832717 w 12192000"/>
              <a:gd name="connsiteY3097" fmla="*/ 3028017 h 6858000"/>
              <a:gd name="connsiteX3098" fmla="*/ 5888204 w 12192000"/>
              <a:gd name="connsiteY3098" fmla="*/ 2964741 h 6858000"/>
              <a:gd name="connsiteX3099" fmla="*/ 5854284 w 12192000"/>
              <a:gd name="connsiteY3099" fmla="*/ 2975400 h 6858000"/>
              <a:gd name="connsiteX3100" fmla="*/ 5841797 w 12192000"/>
              <a:gd name="connsiteY3100" fmla="*/ 3004061 h 6858000"/>
              <a:gd name="connsiteX3101" fmla="*/ 5848283 w 12192000"/>
              <a:gd name="connsiteY3101" fmla="*/ 3025234 h 6858000"/>
              <a:gd name="connsiteX3102" fmla="*/ 5869686 w 12192000"/>
              <a:gd name="connsiteY3102" fmla="*/ 3044523 h 6858000"/>
              <a:gd name="connsiteX3103" fmla="*/ 5882945 w 12192000"/>
              <a:gd name="connsiteY3103" fmla="*/ 3053210 h 6858000"/>
              <a:gd name="connsiteX3104" fmla="*/ 5902290 w 12192000"/>
              <a:gd name="connsiteY3104" fmla="*/ 3070126 h 6858000"/>
              <a:gd name="connsiteX3105" fmla="*/ 5907405 w 12192000"/>
              <a:gd name="connsiteY3105" fmla="*/ 3087728 h 6858000"/>
              <a:gd name="connsiteX3106" fmla="*/ 5907405 w 12192000"/>
              <a:gd name="connsiteY3106" fmla="*/ 3091843 h 6858000"/>
              <a:gd name="connsiteX3107" fmla="*/ 5844083 w 12192000"/>
              <a:gd name="connsiteY3107" fmla="*/ 3091843 h 6858000"/>
              <a:gd name="connsiteX3108" fmla="*/ 5844083 w 12192000"/>
              <a:gd name="connsiteY3108" fmla="*/ 3109217 h 6858000"/>
              <a:gd name="connsiteX3109" fmla="*/ 5928893 w 12192000"/>
              <a:gd name="connsiteY3109" fmla="*/ 3109217 h 6858000"/>
              <a:gd name="connsiteX3110" fmla="*/ 5929093 w 12192000"/>
              <a:gd name="connsiteY3110" fmla="*/ 3105930 h 6858000"/>
              <a:gd name="connsiteX3111" fmla="*/ 5929122 w 12192000"/>
              <a:gd name="connsiteY3111" fmla="*/ 3100758 h 6858000"/>
              <a:gd name="connsiteX3112" fmla="*/ 5922493 w 12192000"/>
              <a:gd name="connsiteY3112" fmla="*/ 3065325 h 6858000"/>
              <a:gd name="connsiteX3113" fmla="*/ 5899861 w 12192000"/>
              <a:gd name="connsiteY3113" fmla="*/ 3041094 h 6858000"/>
              <a:gd name="connsiteX3114" fmla="*/ 5883631 w 12192000"/>
              <a:gd name="connsiteY3114" fmla="*/ 3030121 h 6858000"/>
              <a:gd name="connsiteX3115" fmla="*/ 5867514 w 12192000"/>
              <a:gd name="connsiteY3115" fmla="*/ 3015776 h 6858000"/>
              <a:gd name="connsiteX3116" fmla="*/ 5863057 w 12192000"/>
              <a:gd name="connsiteY3116" fmla="*/ 3001774 h 6858000"/>
              <a:gd name="connsiteX3117" fmla="*/ 5869943 w 12192000"/>
              <a:gd name="connsiteY3117" fmla="*/ 2987115 h 6858000"/>
              <a:gd name="connsiteX3118" fmla="*/ 5887288 w 12192000"/>
              <a:gd name="connsiteY3118" fmla="*/ 2981201 h 6858000"/>
              <a:gd name="connsiteX3119" fmla="*/ 5904348 w 12192000"/>
              <a:gd name="connsiteY3119" fmla="*/ 2985115 h 6858000"/>
              <a:gd name="connsiteX3120" fmla="*/ 5926379 w 12192000"/>
              <a:gd name="connsiteY3120" fmla="*/ 2997431 h 6858000"/>
              <a:gd name="connsiteX3121" fmla="*/ 5926379 w 12192000"/>
              <a:gd name="connsiteY3121" fmla="*/ 2975028 h 6858000"/>
              <a:gd name="connsiteX3122" fmla="*/ 5908577 w 12192000"/>
              <a:gd name="connsiteY3122" fmla="*/ 2967228 h 6858000"/>
              <a:gd name="connsiteX3123" fmla="*/ 5888204 w 12192000"/>
              <a:gd name="connsiteY3123" fmla="*/ 2964741 h 6858000"/>
              <a:gd name="connsiteX3124" fmla="*/ 842090 w 12192000"/>
              <a:gd name="connsiteY3124" fmla="*/ 2958065 h 6858000"/>
              <a:gd name="connsiteX3125" fmla="*/ 798456 w 12192000"/>
              <a:gd name="connsiteY3125" fmla="*/ 3009329 h 6858000"/>
              <a:gd name="connsiteX3126" fmla="*/ 784483 w 12192000"/>
              <a:gd name="connsiteY3126" fmla="*/ 3054077 h 6858000"/>
              <a:gd name="connsiteX3127" fmla="*/ 797770 w 12192000"/>
              <a:gd name="connsiteY3127" fmla="*/ 3090510 h 6858000"/>
              <a:gd name="connsiteX3128" fmla="*/ 833174 w 12192000"/>
              <a:gd name="connsiteY3128" fmla="*/ 3104140 h 6858000"/>
              <a:gd name="connsiteX3129" fmla="*/ 867693 w 12192000"/>
              <a:gd name="connsiteY3129" fmla="*/ 3090767 h 6858000"/>
              <a:gd name="connsiteX3130" fmla="*/ 880952 w 12192000"/>
              <a:gd name="connsiteY3130" fmla="*/ 3056135 h 6858000"/>
              <a:gd name="connsiteX3131" fmla="*/ 868293 w 12192000"/>
              <a:gd name="connsiteY3131" fmla="*/ 3023874 h 6858000"/>
              <a:gd name="connsiteX3132" fmla="*/ 836603 w 12192000"/>
              <a:gd name="connsiteY3132" fmla="*/ 3010644 h 6858000"/>
              <a:gd name="connsiteX3133" fmla="*/ 827517 w 12192000"/>
              <a:gd name="connsiteY3133" fmla="*/ 3011415 h 6858000"/>
              <a:gd name="connsiteX3134" fmla="*/ 818773 w 12192000"/>
              <a:gd name="connsiteY3134" fmla="*/ 3014072 h 6858000"/>
              <a:gd name="connsiteX3135" fmla="*/ 842947 w 12192000"/>
              <a:gd name="connsiteY3135" fmla="*/ 2983240 h 6858000"/>
              <a:gd name="connsiteX3136" fmla="*/ 868150 w 12192000"/>
              <a:gd name="connsiteY3136" fmla="*/ 2958065 h 6858000"/>
              <a:gd name="connsiteX3137" fmla="*/ 4990600 w 12192000"/>
              <a:gd name="connsiteY3137" fmla="*/ 2952860 h 6858000"/>
              <a:gd name="connsiteX3138" fmla="*/ 4990600 w 12192000"/>
              <a:gd name="connsiteY3138" fmla="*/ 2969775 h 6858000"/>
              <a:gd name="connsiteX3139" fmla="*/ 5060551 w 12192000"/>
              <a:gd name="connsiteY3139" fmla="*/ 2969775 h 6858000"/>
              <a:gd name="connsiteX3140" fmla="*/ 5059349 w 12192000"/>
              <a:gd name="connsiteY3140" fmla="*/ 2974432 h 6858000"/>
              <a:gd name="connsiteX3141" fmla="*/ 5053372 w 12192000"/>
              <a:gd name="connsiteY3141" fmla="*/ 2983255 h 6858000"/>
              <a:gd name="connsiteX3142" fmla="*/ 5039063 w 12192000"/>
              <a:gd name="connsiteY3142" fmla="*/ 3000866 h 6858000"/>
              <a:gd name="connsiteX3143" fmla="*/ 5017803 w 12192000"/>
              <a:gd name="connsiteY3143" fmla="*/ 3036784 h 6858000"/>
              <a:gd name="connsiteX3144" fmla="*/ 5010945 w 12192000"/>
              <a:gd name="connsiteY3144" fmla="*/ 3077675 h 6858000"/>
              <a:gd name="connsiteX3145" fmla="*/ 5010945 w 12192000"/>
              <a:gd name="connsiteY3145" fmla="*/ 3096192 h 6858000"/>
              <a:gd name="connsiteX3146" fmla="*/ 5030605 w 12192000"/>
              <a:gd name="connsiteY3146" fmla="*/ 3096192 h 6858000"/>
              <a:gd name="connsiteX3147" fmla="*/ 5030605 w 12192000"/>
              <a:gd name="connsiteY3147" fmla="*/ 3076532 h 6858000"/>
              <a:gd name="connsiteX3148" fmla="*/ 5036320 w 12192000"/>
              <a:gd name="connsiteY3148" fmla="*/ 3042385 h 6858000"/>
              <a:gd name="connsiteX3149" fmla="*/ 5054379 w 12192000"/>
              <a:gd name="connsiteY3149" fmla="*/ 3011838 h 6858000"/>
              <a:gd name="connsiteX3150" fmla="*/ 5064323 w 12192000"/>
              <a:gd name="connsiteY3150" fmla="*/ 2999865 h 6858000"/>
              <a:gd name="connsiteX3151" fmla="*/ 5067410 w 12192000"/>
              <a:gd name="connsiteY3151" fmla="*/ 2996293 h 6858000"/>
              <a:gd name="connsiteX3152" fmla="*/ 5080268 w 12192000"/>
              <a:gd name="connsiteY3152" fmla="*/ 2976691 h 6858000"/>
              <a:gd name="connsiteX3153" fmla="*/ 5084554 w 12192000"/>
              <a:gd name="connsiteY3153" fmla="*/ 2959489 h 6858000"/>
              <a:gd name="connsiteX3154" fmla="*/ 5084554 w 12192000"/>
              <a:gd name="connsiteY3154" fmla="*/ 2952860 h 6858000"/>
              <a:gd name="connsiteX3155" fmla="*/ 3869699 w 12192000"/>
              <a:gd name="connsiteY3155" fmla="*/ 2949799 h 6858000"/>
              <a:gd name="connsiteX3156" fmla="*/ 3835781 w 12192000"/>
              <a:gd name="connsiteY3156" fmla="*/ 2960457 h 6858000"/>
              <a:gd name="connsiteX3157" fmla="*/ 3823293 w 12192000"/>
              <a:gd name="connsiteY3157" fmla="*/ 2989118 h 6858000"/>
              <a:gd name="connsiteX3158" fmla="*/ 3829780 w 12192000"/>
              <a:gd name="connsiteY3158" fmla="*/ 3010292 h 6858000"/>
              <a:gd name="connsiteX3159" fmla="*/ 3851182 w 12192000"/>
              <a:gd name="connsiteY3159" fmla="*/ 3029580 h 6858000"/>
              <a:gd name="connsiteX3160" fmla="*/ 3864441 w 12192000"/>
              <a:gd name="connsiteY3160" fmla="*/ 3038267 h 6858000"/>
              <a:gd name="connsiteX3161" fmla="*/ 3883786 w 12192000"/>
              <a:gd name="connsiteY3161" fmla="*/ 3055183 h 6858000"/>
              <a:gd name="connsiteX3162" fmla="*/ 3888901 w 12192000"/>
              <a:gd name="connsiteY3162" fmla="*/ 3072786 h 6858000"/>
              <a:gd name="connsiteX3163" fmla="*/ 3888901 w 12192000"/>
              <a:gd name="connsiteY3163" fmla="*/ 3076900 h 6858000"/>
              <a:gd name="connsiteX3164" fmla="*/ 3825579 w 12192000"/>
              <a:gd name="connsiteY3164" fmla="*/ 3076900 h 6858000"/>
              <a:gd name="connsiteX3165" fmla="*/ 3825579 w 12192000"/>
              <a:gd name="connsiteY3165" fmla="*/ 3094274 h 6858000"/>
              <a:gd name="connsiteX3166" fmla="*/ 3910389 w 12192000"/>
              <a:gd name="connsiteY3166" fmla="*/ 3094274 h 6858000"/>
              <a:gd name="connsiteX3167" fmla="*/ 3910589 w 12192000"/>
              <a:gd name="connsiteY3167" fmla="*/ 3090988 h 6858000"/>
              <a:gd name="connsiteX3168" fmla="*/ 3910619 w 12192000"/>
              <a:gd name="connsiteY3168" fmla="*/ 3085816 h 6858000"/>
              <a:gd name="connsiteX3169" fmla="*/ 3903989 w 12192000"/>
              <a:gd name="connsiteY3169" fmla="*/ 3050382 h 6858000"/>
              <a:gd name="connsiteX3170" fmla="*/ 3881358 w 12192000"/>
              <a:gd name="connsiteY3170" fmla="*/ 3026151 h 6858000"/>
              <a:gd name="connsiteX3171" fmla="*/ 3865127 w 12192000"/>
              <a:gd name="connsiteY3171" fmla="*/ 3015178 h 6858000"/>
              <a:gd name="connsiteX3172" fmla="*/ 3849010 w 12192000"/>
              <a:gd name="connsiteY3172" fmla="*/ 3000833 h 6858000"/>
              <a:gd name="connsiteX3173" fmla="*/ 3844553 w 12192000"/>
              <a:gd name="connsiteY3173" fmla="*/ 2986832 h 6858000"/>
              <a:gd name="connsiteX3174" fmla="*/ 3851440 w 12192000"/>
              <a:gd name="connsiteY3174" fmla="*/ 2972173 h 6858000"/>
              <a:gd name="connsiteX3175" fmla="*/ 3868785 w 12192000"/>
              <a:gd name="connsiteY3175" fmla="*/ 2966258 h 6858000"/>
              <a:gd name="connsiteX3176" fmla="*/ 3885844 w 12192000"/>
              <a:gd name="connsiteY3176" fmla="*/ 2970172 h 6858000"/>
              <a:gd name="connsiteX3177" fmla="*/ 3907875 w 12192000"/>
              <a:gd name="connsiteY3177" fmla="*/ 2982488 h 6858000"/>
              <a:gd name="connsiteX3178" fmla="*/ 3907875 w 12192000"/>
              <a:gd name="connsiteY3178" fmla="*/ 2960086 h 6858000"/>
              <a:gd name="connsiteX3179" fmla="*/ 3890073 w 12192000"/>
              <a:gd name="connsiteY3179" fmla="*/ 2952285 h 6858000"/>
              <a:gd name="connsiteX3180" fmla="*/ 3869699 w 12192000"/>
              <a:gd name="connsiteY3180" fmla="*/ 2949799 h 6858000"/>
              <a:gd name="connsiteX3181" fmla="*/ 10850983 w 12192000"/>
              <a:gd name="connsiteY3181" fmla="*/ 2925249 h 6858000"/>
              <a:gd name="connsiteX3182" fmla="*/ 10871242 w 12192000"/>
              <a:gd name="connsiteY3182" fmla="*/ 2932907 h 6858000"/>
              <a:gd name="connsiteX3183" fmla="*/ 10878643 w 12192000"/>
              <a:gd name="connsiteY3183" fmla="*/ 2953596 h 6858000"/>
              <a:gd name="connsiteX3184" fmla="*/ 10871471 w 12192000"/>
              <a:gd name="connsiteY3184" fmla="*/ 2975513 h 6858000"/>
              <a:gd name="connsiteX3185" fmla="*/ 10851440 w 12192000"/>
              <a:gd name="connsiteY3185" fmla="*/ 2983543 h 6858000"/>
              <a:gd name="connsiteX3186" fmla="*/ 10830952 w 12192000"/>
              <a:gd name="connsiteY3186" fmla="*/ 2975513 h 6858000"/>
              <a:gd name="connsiteX3187" fmla="*/ 10823322 w 12192000"/>
              <a:gd name="connsiteY3187" fmla="*/ 2954282 h 6858000"/>
              <a:gd name="connsiteX3188" fmla="*/ 10830894 w 12192000"/>
              <a:gd name="connsiteY3188" fmla="*/ 2933165 h 6858000"/>
              <a:gd name="connsiteX3189" fmla="*/ 10850983 w 12192000"/>
              <a:gd name="connsiteY3189" fmla="*/ 2925249 h 6858000"/>
              <a:gd name="connsiteX3190" fmla="*/ 6728149 w 12192000"/>
              <a:gd name="connsiteY3190" fmla="*/ 2903494 h 6858000"/>
              <a:gd name="connsiteX3191" fmla="*/ 6728149 w 12192000"/>
              <a:gd name="connsiteY3191" fmla="*/ 2943728 h 6858000"/>
              <a:gd name="connsiteX3192" fmla="*/ 6687001 w 12192000"/>
              <a:gd name="connsiteY3192" fmla="*/ 2943728 h 6858000"/>
              <a:gd name="connsiteX3193" fmla="*/ 6687001 w 12192000"/>
              <a:gd name="connsiteY3193" fmla="*/ 2960644 h 6858000"/>
              <a:gd name="connsiteX3194" fmla="*/ 6723806 w 12192000"/>
              <a:gd name="connsiteY3194" fmla="*/ 2960644 h 6858000"/>
              <a:gd name="connsiteX3195" fmla="*/ 6708032 w 12192000"/>
              <a:gd name="connsiteY3195" fmla="*/ 3000878 h 6858000"/>
              <a:gd name="connsiteX3196" fmla="*/ 6685401 w 12192000"/>
              <a:gd name="connsiteY3196" fmla="*/ 3035625 h 6858000"/>
              <a:gd name="connsiteX3197" fmla="*/ 6696145 w 12192000"/>
              <a:gd name="connsiteY3197" fmla="*/ 3048198 h 6858000"/>
              <a:gd name="connsiteX3198" fmla="*/ 6714719 w 12192000"/>
              <a:gd name="connsiteY3198" fmla="*/ 3019966 h 6858000"/>
              <a:gd name="connsiteX3199" fmla="*/ 6728149 w 12192000"/>
              <a:gd name="connsiteY3199" fmla="*/ 2988305 h 6858000"/>
              <a:gd name="connsiteX3200" fmla="*/ 6728149 w 12192000"/>
              <a:gd name="connsiteY3200" fmla="*/ 3042712 h 6858000"/>
              <a:gd name="connsiteX3201" fmla="*/ 6727263 w 12192000"/>
              <a:gd name="connsiteY3201" fmla="*/ 3046826 h 6858000"/>
              <a:gd name="connsiteX3202" fmla="*/ 6723806 w 12192000"/>
              <a:gd name="connsiteY3202" fmla="*/ 3048198 h 6858000"/>
              <a:gd name="connsiteX3203" fmla="*/ 6714890 w 12192000"/>
              <a:gd name="connsiteY3203" fmla="*/ 3048198 h 6858000"/>
              <a:gd name="connsiteX3204" fmla="*/ 6717405 w 12192000"/>
              <a:gd name="connsiteY3204" fmla="*/ 3065114 h 6858000"/>
              <a:gd name="connsiteX3205" fmla="*/ 6725406 w 12192000"/>
              <a:gd name="connsiteY3205" fmla="*/ 3065114 h 6858000"/>
              <a:gd name="connsiteX3206" fmla="*/ 6743465 w 12192000"/>
              <a:gd name="connsiteY3206" fmla="*/ 3047284 h 6858000"/>
              <a:gd name="connsiteX3207" fmla="*/ 6743465 w 12192000"/>
              <a:gd name="connsiteY3207" fmla="*/ 2960644 h 6858000"/>
              <a:gd name="connsiteX3208" fmla="*/ 6773640 w 12192000"/>
              <a:gd name="connsiteY3208" fmla="*/ 2960644 h 6858000"/>
              <a:gd name="connsiteX3209" fmla="*/ 6773640 w 12192000"/>
              <a:gd name="connsiteY3209" fmla="*/ 2943728 h 6858000"/>
              <a:gd name="connsiteX3210" fmla="*/ 6743465 w 12192000"/>
              <a:gd name="connsiteY3210" fmla="*/ 2943728 h 6858000"/>
              <a:gd name="connsiteX3211" fmla="*/ 6743465 w 12192000"/>
              <a:gd name="connsiteY3211" fmla="*/ 2903494 h 6858000"/>
              <a:gd name="connsiteX3212" fmla="*/ 6923924 w 12192000"/>
              <a:gd name="connsiteY3212" fmla="*/ 2903297 h 6858000"/>
              <a:gd name="connsiteX3213" fmla="*/ 6923924 w 12192000"/>
              <a:gd name="connsiteY3213" fmla="*/ 3036571 h 6858000"/>
              <a:gd name="connsiteX3214" fmla="*/ 6942898 w 12192000"/>
              <a:gd name="connsiteY3214" fmla="*/ 3036571 h 6858000"/>
              <a:gd name="connsiteX3215" fmla="*/ 6942898 w 12192000"/>
              <a:gd name="connsiteY3215" fmla="*/ 2976450 h 6858000"/>
              <a:gd name="connsiteX3216" fmla="*/ 6988846 w 12192000"/>
              <a:gd name="connsiteY3216" fmla="*/ 2976450 h 6858000"/>
              <a:gd name="connsiteX3217" fmla="*/ 6988846 w 12192000"/>
              <a:gd name="connsiteY3217" fmla="*/ 3036571 h 6858000"/>
              <a:gd name="connsiteX3218" fmla="*/ 7007820 w 12192000"/>
              <a:gd name="connsiteY3218" fmla="*/ 3036571 h 6858000"/>
              <a:gd name="connsiteX3219" fmla="*/ 7007820 w 12192000"/>
              <a:gd name="connsiteY3219" fmla="*/ 2903297 h 6858000"/>
              <a:gd name="connsiteX3220" fmla="*/ 6988846 w 12192000"/>
              <a:gd name="connsiteY3220" fmla="*/ 2903297 h 6858000"/>
              <a:gd name="connsiteX3221" fmla="*/ 6988846 w 12192000"/>
              <a:gd name="connsiteY3221" fmla="*/ 2959076 h 6858000"/>
              <a:gd name="connsiteX3222" fmla="*/ 6942898 w 12192000"/>
              <a:gd name="connsiteY3222" fmla="*/ 2959076 h 6858000"/>
              <a:gd name="connsiteX3223" fmla="*/ 6942898 w 12192000"/>
              <a:gd name="connsiteY3223" fmla="*/ 2903297 h 6858000"/>
              <a:gd name="connsiteX3224" fmla="*/ 8403823 w 12192000"/>
              <a:gd name="connsiteY3224" fmla="*/ 2902571 h 6858000"/>
              <a:gd name="connsiteX3225" fmla="*/ 8424082 w 12192000"/>
              <a:gd name="connsiteY3225" fmla="*/ 2910228 h 6858000"/>
              <a:gd name="connsiteX3226" fmla="*/ 8431483 w 12192000"/>
              <a:gd name="connsiteY3226" fmla="*/ 2930917 h 6858000"/>
              <a:gd name="connsiteX3227" fmla="*/ 8424311 w 12192000"/>
              <a:gd name="connsiteY3227" fmla="*/ 2952834 h 6858000"/>
              <a:gd name="connsiteX3228" fmla="*/ 8404280 w 12192000"/>
              <a:gd name="connsiteY3228" fmla="*/ 2960864 h 6858000"/>
              <a:gd name="connsiteX3229" fmla="*/ 8383791 w 12192000"/>
              <a:gd name="connsiteY3229" fmla="*/ 2952834 h 6858000"/>
              <a:gd name="connsiteX3230" fmla="*/ 8376162 w 12192000"/>
              <a:gd name="connsiteY3230" fmla="*/ 2931603 h 6858000"/>
              <a:gd name="connsiteX3231" fmla="*/ 8383734 w 12192000"/>
              <a:gd name="connsiteY3231" fmla="*/ 2910486 h 6858000"/>
              <a:gd name="connsiteX3232" fmla="*/ 8403823 w 12192000"/>
              <a:gd name="connsiteY3232" fmla="*/ 2902571 h 6858000"/>
              <a:gd name="connsiteX3233" fmla="*/ 11619084 w 12192000"/>
              <a:gd name="connsiteY3233" fmla="*/ 2896102 h 6858000"/>
              <a:gd name="connsiteX3234" fmla="*/ 11585165 w 12192000"/>
              <a:gd name="connsiteY3234" fmla="*/ 2906760 h 6858000"/>
              <a:gd name="connsiteX3235" fmla="*/ 11572678 w 12192000"/>
              <a:gd name="connsiteY3235" fmla="*/ 2935421 h 6858000"/>
              <a:gd name="connsiteX3236" fmla="*/ 11579165 w 12192000"/>
              <a:gd name="connsiteY3236" fmla="*/ 2956595 h 6858000"/>
              <a:gd name="connsiteX3237" fmla="*/ 11600567 w 12192000"/>
              <a:gd name="connsiteY3237" fmla="*/ 2975883 h 6858000"/>
              <a:gd name="connsiteX3238" fmla="*/ 11613826 w 12192000"/>
              <a:gd name="connsiteY3238" fmla="*/ 2984570 h 6858000"/>
              <a:gd name="connsiteX3239" fmla="*/ 11633171 w 12192000"/>
              <a:gd name="connsiteY3239" fmla="*/ 3001486 h 6858000"/>
              <a:gd name="connsiteX3240" fmla="*/ 11638286 w 12192000"/>
              <a:gd name="connsiteY3240" fmla="*/ 3019088 h 6858000"/>
              <a:gd name="connsiteX3241" fmla="*/ 11638286 w 12192000"/>
              <a:gd name="connsiteY3241" fmla="*/ 3023203 h 6858000"/>
              <a:gd name="connsiteX3242" fmla="*/ 11574964 w 12192000"/>
              <a:gd name="connsiteY3242" fmla="*/ 3023203 h 6858000"/>
              <a:gd name="connsiteX3243" fmla="*/ 11574964 w 12192000"/>
              <a:gd name="connsiteY3243" fmla="*/ 3040577 h 6858000"/>
              <a:gd name="connsiteX3244" fmla="*/ 11659775 w 12192000"/>
              <a:gd name="connsiteY3244" fmla="*/ 3040577 h 6858000"/>
              <a:gd name="connsiteX3245" fmla="*/ 11659975 w 12192000"/>
              <a:gd name="connsiteY3245" fmla="*/ 3037290 h 6858000"/>
              <a:gd name="connsiteX3246" fmla="*/ 11660003 w 12192000"/>
              <a:gd name="connsiteY3246" fmla="*/ 3032118 h 6858000"/>
              <a:gd name="connsiteX3247" fmla="*/ 11653374 w 12192000"/>
              <a:gd name="connsiteY3247" fmla="*/ 2996685 h 6858000"/>
              <a:gd name="connsiteX3248" fmla="*/ 11630742 w 12192000"/>
              <a:gd name="connsiteY3248" fmla="*/ 2972454 h 6858000"/>
              <a:gd name="connsiteX3249" fmla="*/ 11614512 w 12192000"/>
              <a:gd name="connsiteY3249" fmla="*/ 2961481 h 6858000"/>
              <a:gd name="connsiteX3250" fmla="*/ 11598396 w 12192000"/>
              <a:gd name="connsiteY3250" fmla="*/ 2947137 h 6858000"/>
              <a:gd name="connsiteX3251" fmla="*/ 11593938 w 12192000"/>
              <a:gd name="connsiteY3251" fmla="*/ 2933135 h 6858000"/>
              <a:gd name="connsiteX3252" fmla="*/ 11600824 w 12192000"/>
              <a:gd name="connsiteY3252" fmla="*/ 2918476 h 6858000"/>
              <a:gd name="connsiteX3253" fmla="*/ 11618169 w 12192000"/>
              <a:gd name="connsiteY3253" fmla="*/ 2912561 h 6858000"/>
              <a:gd name="connsiteX3254" fmla="*/ 11635229 w 12192000"/>
              <a:gd name="connsiteY3254" fmla="*/ 2916476 h 6858000"/>
              <a:gd name="connsiteX3255" fmla="*/ 11657260 w 12192000"/>
              <a:gd name="connsiteY3255" fmla="*/ 2928791 h 6858000"/>
              <a:gd name="connsiteX3256" fmla="*/ 11657260 w 12192000"/>
              <a:gd name="connsiteY3256" fmla="*/ 2906389 h 6858000"/>
              <a:gd name="connsiteX3257" fmla="*/ 11639458 w 12192000"/>
              <a:gd name="connsiteY3257" fmla="*/ 2898588 h 6858000"/>
              <a:gd name="connsiteX3258" fmla="*/ 11619084 w 12192000"/>
              <a:gd name="connsiteY3258" fmla="*/ 2896102 h 6858000"/>
              <a:gd name="connsiteX3259" fmla="*/ 8136037 w 12192000"/>
              <a:gd name="connsiteY3259" fmla="*/ 2896102 h 6858000"/>
              <a:gd name="connsiteX3260" fmla="*/ 8102118 w 12192000"/>
              <a:gd name="connsiteY3260" fmla="*/ 2906761 h 6858000"/>
              <a:gd name="connsiteX3261" fmla="*/ 8089631 w 12192000"/>
              <a:gd name="connsiteY3261" fmla="*/ 2935421 h 6858000"/>
              <a:gd name="connsiteX3262" fmla="*/ 8096117 w 12192000"/>
              <a:gd name="connsiteY3262" fmla="*/ 2956595 h 6858000"/>
              <a:gd name="connsiteX3263" fmla="*/ 8117520 w 12192000"/>
              <a:gd name="connsiteY3263" fmla="*/ 2975883 h 6858000"/>
              <a:gd name="connsiteX3264" fmla="*/ 8130779 w 12192000"/>
              <a:gd name="connsiteY3264" fmla="*/ 2984570 h 6858000"/>
              <a:gd name="connsiteX3265" fmla="*/ 8150124 w 12192000"/>
              <a:gd name="connsiteY3265" fmla="*/ 3001486 h 6858000"/>
              <a:gd name="connsiteX3266" fmla="*/ 8155239 w 12192000"/>
              <a:gd name="connsiteY3266" fmla="*/ 3019089 h 6858000"/>
              <a:gd name="connsiteX3267" fmla="*/ 8155239 w 12192000"/>
              <a:gd name="connsiteY3267" fmla="*/ 3023203 h 6858000"/>
              <a:gd name="connsiteX3268" fmla="*/ 8091917 w 12192000"/>
              <a:gd name="connsiteY3268" fmla="*/ 3023203 h 6858000"/>
              <a:gd name="connsiteX3269" fmla="*/ 8091917 w 12192000"/>
              <a:gd name="connsiteY3269" fmla="*/ 3040577 h 6858000"/>
              <a:gd name="connsiteX3270" fmla="*/ 8176727 w 12192000"/>
              <a:gd name="connsiteY3270" fmla="*/ 3040577 h 6858000"/>
              <a:gd name="connsiteX3271" fmla="*/ 8176927 w 12192000"/>
              <a:gd name="connsiteY3271" fmla="*/ 3037290 h 6858000"/>
              <a:gd name="connsiteX3272" fmla="*/ 8176956 w 12192000"/>
              <a:gd name="connsiteY3272" fmla="*/ 3032119 h 6858000"/>
              <a:gd name="connsiteX3273" fmla="*/ 8170327 w 12192000"/>
              <a:gd name="connsiteY3273" fmla="*/ 2996685 h 6858000"/>
              <a:gd name="connsiteX3274" fmla="*/ 8147695 w 12192000"/>
              <a:gd name="connsiteY3274" fmla="*/ 2972454 h 6858000"/>
              <a:gd name="connsiteX3275" fmla="*/ 8131465 w 12192000"/>
              <a:gd name="connsiteY3275" fmla="*/ 2961481 h 6858000"/>
              <a:gd name="connsiteX3276" fmla="*/ 8115348 w 12192000"/>
              <a:gd name="connsiteY3276" fmla="*/ 2947137 h 6858000"/>
              <a:gd name="connsiteX3277" fmla="*/ 8110891 w 12192000"/>
              <a:gd name="connsiteY3277" fmla="*/ 2933135 h 6858000"/>
              <a:gd name="connsiteX3278" fmla="*/ 8117777 w 12192000"/>
              <a:gd name="connsiteY3278" fmla="*/ 2918476 h 6858000"/>
              <a:gd name="connsiteX3279" fmla="*/ 8135122 w 12192000"/>
              <a:gd name="connsiteY3279" fmla="*/ 2912561 h 6858000"/>
              <a:gd name="connsiteX3280" fmla="*/ 8152181 w 12192000"/>
              <a:gd name="connsiteY3280" fmla="*/ 2916476 h 6858000"/>
              <a:gd name="connsiteX3281" fmla="*/ 8174213 w 12192000"/>
              <a:gd name="connsiteY3281" fmla="*/ 2928791 h 6858000"/>
              <a:gd name="connsiteX3282" fmla="*/ 8174213 w 12192000"/>
              <a:gd name="connsiteY3282" fmla="*/ 2906389 h 6858000"/>
              <a:gd name="connsiteX3283" fmla="*/ 8156411 w 12192000"/>
              <a:gd name="connsiteY3283" fmla="*/ 2898588 h 6858000"/>
              <a:gd name="connsiteX3284" fmla="*/ 8136037 w 12192000"/>
              <a:gd name="connsiteY3284" fmla="*/ 2896102 h 6858000"/>
              <a:gd name="connsiteX3285" fmla="*/ 10860355 w 12192000"/>
              <a:gd name="connsiteY3285" fmla="*/ 2855298 h 6858000"/>
              <a:gd name="connsiteX3286" fmla="*/ 10816721 w 12192000"/>
              <a:gd name="connsiteY3286" fmla="*/ 2906561 h 6858000"/>
              <a:gd name="connsiteX3287" fmla="*/ 10802748 w 12192000"/>
              <a:gd name="connsiteY3287" fmla="*/ 2951310 h 6858000"/>
              <a:gd name="connsiteX3288" fmla="*/ 10816035 w 12192000"/>
              <a:gd name="connsiteY3288" fmla="*/ 2987743 h 6858000"/>
              <a:gd name="connsiteX3289" fmla="*/ 10851440 w 12192000"/>
              <a:gd name="connsiteY3289" fmla="*/ 3001373 h 6858000"/>
              <a:gd name="connsiteX3290" fmla="*/ 10885958 w 12192000"/>
              <a:gd name="connsiteY3290" fmla="*/ 2988000 h 6858000"/>
              <a:gd name="connsiteX3291" fmla="*/ 10899217 w 12192000"/>
              <a:gd name="connsiteY3291" fmla="*/ 2953367 h 6858000"/>
              <a:gd name="connsiteX3292" fmla="*/ 10886558 w 12192000"/>
              <a:gd name="connsiteY3292" fmla="*/ 2921106 h 6858000"/>
              <a:gd name="connsiteX3293" fmla="*/ 10854869 w 12192000"/>
              <a:gd name="connsiteY3293" fmla="*/ 2907876 h 6858000"/>
              <a:gd name="connsiteX3294" fmla="*/ 10845782 w 12192000"/>
              <a:gd name="connsiteY3294" fmla="*/ 2908648 h 6858000"/>
              <a:gd name="connsiteX3295" fmla="*/ 10837038 w 12192000"/>
              <a:gd name="connsiteY3295" fmla="*/ 2911305 h 6858000"/>
              <a:gd name="connsiteX3296" fmla="*/ 10861212 w 12192000"/>
              <a:gd name="connsiteY3296" fmla="*/ 2880472 h 6858000"/>
              <a:gd name="connsiteX3297" fmla="*/ 10886416 w 12192000"/>
              <a:gd name="connsiteY3297" fmla="*/ 2855298 h 6858000"/>
              <a:gd name="connsiteX3298" fmla="*/ 1095788 w 12192000"/>
              <a:gd name="connsiteY3298" fmla="*/ 2837038 h 6858000"/>
              <a:gd name="connsiteX3299" fmla="*/ 1095788 w 12192000"/>
              <a:gd name="connsiteY3299" fmla="*/ 2970312 h 6858000"/>
              <a:gd name="connsiteX3300" fmla="*/ 1114762 w 12192000"/>
              <a:gd name="connsiteY3300" fmla="*/ 2970312 h 6858000"/>
              <a:gd name="connsiteX3301" fmla="*/ 1114762 w 12192000"/>
              <a:gd name="connsiteY3301" fmla="*/ 2909047 h 6858000"/>
              <a:gd name="connsiteX3302" fmla="*/ 1172140 w 12192000"/>
              <a:gd name="connsiteY3302" fmla="*/ 2970312 h 6858000"/>
              <a:gd name="connsiteX3303" fmla="*/ 1198887 w 12192000"/>
              <a:gd name="connsiteY3303" fmla="*/ 2970312 h 6858000"/>
              <a:gd name="connsiteX3304" fmla="*/ 1130535 w 12192000"/>
              <a:gd name="connsiteY3304" fmla="*/ 2900132 h 6858000"/>
              <a:gd name="connsiteX3305" fmla="*/ 1194315 w 12192000"/>
              <a:gd name="connsiteY3305" fmla="*/ 2837038 h 6858000"/>
              <a:gd name="connsiteX3306" fmla="*/ 1168711 w 12192000"/>
              <a:gd name="connsiteY3306" fmla="*/ 2837038 h 6858000"/>
              <a:gd name="connsiteX3307" fmla="*/ 1114762 w 12192000"/>
              <a:gd name="connsiteY3307" fmla="*/ 2892360 h 6858000"/>
              <a:gd name="connsiteX3308" fmla="*/ 1114762 w 12192000"/>
              <a:gd name="connsiteY3308" fmla="*/ 2837038 h 6858000"/>
              <a:gd name="connsiteX3309" fmla="*/ 2956665 w 12192000"/>
              <a:gd name="connsiteY3309" fmla="*/ 2832896 h 6858000"/>
              <a:gd name="connsiteX3310" fmla="*/ 2978038 w 12192000"/>
              <a:gd name="connsiteY3310" fmla="*/ 2847012 h 6858000"/>
              <a:gd name="connsiteX3311" fmla="*/ 2984325 w 12192000"/>
              <a:gd name="connsiteY3311" fmla="*/ 2863528 h 6858000"/>
              <a:gd name="connsiteX3312" fmla="*/ 2977010 w 12192000"/>
              <a:gd name="connsiteY3312" fmla="*/ 2880787 h 6858000"/>
              <a:gd name="connsiteX3313" fmla="*/ 2956665 w 12192000"/>
              <a:gd name="connsiteY3313" fmla="*/ 2887074 h 6858000"/>
              <a:gd name="connsiteX3314" fmla="*/ 2936319 w 12192000"/>
              <a:gd name="connsiteY3314" fmla="*/ 2880787 h 6858000"/>
              <a:gd name="connsiteX3315" fmla="*/ 2929004 w 12192000"/>
              <a:gd name="connsiteY3315" fmla="*/ 2863528 h 6858000"/>
              <a:gd name="connsiteX3316" fmla="*/ 2935290 w 12192000"/>
              <a:gd name="connsiteY3316" fmla="*/ 2846926 h 6858000"/>
              <a:gd name="connsiteX3317" fmla="*/ 2956665 w 12192000"/>
              <a:gd name="connsiteY3317" fmla="*/ 2832896 h 6858000"/>
              <a:gd name="connsiteX3318" fmla="*/ 8413195 w 12192000"/>
              <a:gd name="connsiteY3318" fmla="*/ 2832619 h 6858000"/>
              <a:gd name="connsiteX3319" fmla="*/ 8369561 w 12192000"/>
              <a:gd name="connsiteY3319" fmla="*/ 2883882 h 6858000"/>
              <a:gd name="connsiteX3320" fmla="*/ 8355588 w 12192000"/>
              <a:gd name="connsiteY3320" fmla="*/ 2928631 h 6858000"/>
              <a:gd name="connsiteX3321" fmla="*/ 8368875 w 12192000"/>
              <a:gd name="connsiteY3321" fmla="*/ 2965064 h 6858000"/>
              <a:gd name="connsiteX3322" fmla="*/ 8404280 w 12192000"/>
              <a:gd name="connsiteY3322" fmla="*/ 2978695 h 6858000"/>
              <a:gd name="connsiteX3323" fmla="*/ 8438798 w 12192000"/>
              <a:gd name="connsiteY3323" fmla="*/ 2965321 h 6858000"/>
              <a:gd name="connsiteX3324" fmla="*/ 8452057 w 12192000"/>
              <a:gd name="connsiteY3324" fmla="*/ 2930689 h 6858000"/>
              <a:gd name="connsiteX3325" fmla="*/ 8439398 w 12192000"/>
              <a:gd name="connsiteY3325" fmla="*/ 2898427 h 6858000"/>
              <a:gd name="connsiteX3326" fmla="*/ 8407709 w 12192000"/>
              <a:gd name="connsiteY3326" fmla="*/ 2885196 h 6858000"/>
              <a:gd name="connsiteX3327" fmla="*/ 8398622 w 12192000"/>
              <a:gd name="connsiteY3327" fmla="*/ 2885969 h 6858000"/>
              <a:gd name="connsiteX3328" fmla="*/ 8389878 w 12192000"/>
              <a:gd name="connsiteY3328" fmla="*/ 2888626 h 6858000"/>
              <a:gd name="connsiteX3329" fmla="*/ 8414052 w 12192000"/>
              <a:gd name="connsiteY3329" fmla="*/ 2857794 h 6858000"/>
              <a:gd name="connsiteX3330" fmla="*/ 8439256 w 12192000"/>
              <a:gd name="connsiteY3330" fmla="*/ 2832619 h 6858000"/>
              <a:gd name="connsiteX3331" fmla="*/ 10455206 w 12192000"/>
              <a:gd name="connsiteY3331" fmla="*/ 2810504 h 6858000"/>
              <a:gd name="connsiteX3332" fmla="*/ 10475551 w 12192000"/>
              <a:gd name="connsiteY3332" fmla="*/ 2818362 h 6858000"/>
              <a:gd name="connsiteX3333" fmla="*/ 10482866 w 12192000"/>
              <a:gd name="connsiteY3333" fmla="*/ 2840452 h 6858000"/>
              <a:gd name="connsiteX3334" fmla="*/ 10475465 w 12192000"/>
              <a:gd name="connsiteY3334" fmla="*/ 2861139 h 6858000"/>
              <a:gd name="connsiteX3335" fmla="*/ 10455206 w 12192000"/>
              <a:gd name="connsiteY3335" fmla="*/ 2868797 h 6858000"/>
              <a:gd name="connsiteX3336" fmla="*/ 10435117 w 12192000"/>
              <a:gd name="connsiteY3336" fmla="*/ 2860768 h 6858000"/>
              <a:gd name="connsiteX3337" fmla="*/ 10427545 w 12192000"/>
              <a:gd name="connsiteY3337" fmla="*/ 2839537 h 6858000"/>
              <a:gd name="connsiteX3338" fmla="*/ 10435203 w 12192000"/>
              <a:gd name="connsiteY3338" fmla="*/ 2818505 h 6858000"/>
              <a:gd name="connsiteX3339" fmla="*/ 10455206 w 12192000"/>
              <a:gd name="connsiteY3339" fmla="*/ 2810504 h 6858000"/>
              <a:gd name="connsiteX3340" fmla="*/ 10455663 w 12192000"/>
              <a:gd name="connsiteY3340" fmla="*/ 2793588 h 6858000"/>
              <a:gd name="connsiteX3341" fmla="*/ 10420001 w 12192000"/>
              <a:gd name="connsiteY3341" fmla="*/ 2806847 h 6858000"/>
              <a:gd name="connsiteX3342" fmla="*/ 10406971 w 12192000"/>
              <a:gd name="connsiteY3342" fmla="*/ 2842737 h 6858000"/>
              <a:gd name="connsiteX3343" fmla="*/ 10420344 w 12192000"/>
              <a:gd name="connsiteY3343" fmla="*/ 2885828 h 6858000"/>
              <a:gd name="connsiteX3344" fmla="*/ 10463207 w 12192000"/>
              <a:gd name="connsiteY3344" fmla="*/ 2939206 h 6858000"/>
              <a:gd name="connsiteX3345" fmla="*/ 10490410 w 12192000"/>
              <a:gd name="connsiteY3345" fmla="*/ 2939206 h 6858000"/>
              <a:gd name="connsiteX3346" fmla="*/ 10462064 w 12192000"/>
              <a:gd name="connsiteY3346" fmla="*/ 2909259 h 6858000"/>
              <a:gd name="connsiteX3347" fmla="*/ 10441261 w 12192000"/>
              <a:gd name="connsiteY3347" fmla="*/ 2882741 h 6858000"/>
              <a:gd name="connsiteX3348" fmla="*/ 10449719 w 12192000"/>
              <a:gd name="connsiteY3348" fmla="*/ 2885514 h 6858000"/>
              <a:gd name="connsiteX3349" fmla="*/ 10458863 w 12192000"/>
              <a:gd name="connsiteY3349" fmla="*/ 2886399 h 6858000"/>
              <a:gd name="connsiteX3350" fmla="*/ 10491010 w 12192000"/>
              <a:gd name="connsiteY3350" fmla="*/ 2873398 h 6858000"/>
              <a:gd name="connsiteX3351" fmla="*/ 10503440 w 12192000"/>
              <a:gd name="connsiteY3351" fmla="*/ 2840679 h 6858000"/>
              <a:gd name="connsiteX3352" fmla="*/ 10490181 w 12192000"/>
              <a:gd name="connsiteY3352" fmla="*/ 2806418 h 6858000"/>
              <a:gd name="connsiteX3353" fmla="*/ 10455663 w 12192000"/>
              <a:gd name="connsiteY3353" fmla="*/ 2793588 h 6858000"/>
              <a:gd name="connsiteX3354" fmla="*/ 2343076 w 12192000"/>
              <a:gd name="connsiteY3354" fmla="*/ 2790165 h 6858000"/>
              <a:gd name="connsiteX3355" fmla="*/ 2343076 w 12192000"/>
              <a:gd name="connsiteY3355" fmla="*/ 2807081 h 6858000"/>
              <a:gd name="connsiteX3356" fmla="*/ 2391310 w 12192000"/>
              <a:gd name="connsiteY3356" fmla="*/ 2807081 h 6858000"/>
              <a:gd name="connsiteX3357" fmla="*/ 2391310 w 12192000"/>
              <a:gd name="connsiteY3357" fmla="*/ 2842972 h 6858000"/>
              <a:gd name="connsiteX3358" fmla="*/ 2345819 w 12192000"/>
              <a:gd name="connsiteY3358" fmla="*/ 2842972 h 6858000"/>
              <a:gd name="connsiteX3359" fmla="*/ 2345819 w 12192000"/>
              <a:gd name="connsiteY3359" fmla="*/ 2859888 h 6858000"/>
              <a:gd name="connsiteX3360" fmla="*/ 2391310 w 12192000"/>
              <a:gd name="connsiteY3360" fmla="*/ 2859888 h 6858000"/>
              <a:gd name="connsiteX3361" fmla="*/ 2391310 w 12192000"/>
              <a:gd name="connsiteY3361" fmla="*/ 2897379 h 6858000"/>
              <a:gd name="connsiteX3362" fmla="*/ 2343076 w 12192000"/>
              <a:gd name="connsiteY3362" fmla="*/ 2897379 h 6858000"/>
              <a:gd name="connsiteX3363" fmla="*/ 2343076 w 12192000"/>
              <a:gd name="connsiteY3363" fmla="*/ 2914295 h 6858000"/>
              <a:gd name="connsiteX3364" fmla="*/ 2391310 w 12192000"/>
              <a:gd name="connsiteY3364" fmla="*/ 2914295 h 6858000"/>
              <a:gd name="connsiteX3365" fmla="*/ 2391310 w 12192000"/>
              <a:gd name="connsiteY3365" fmla="*/ 2923210 h 6858000"/>
              <a:gd name="connsiteX3366" fmla="*/ 2406627 w 12192000"/>
              <a:gd name="connsiteY3366" fmla="*/ 2923210 h 6858000"/>
              <a:gd name="connsiteX3367" fmla="*/ 2406627 w 12192000"/>
              <a:gd name="connsiteY3367" fmla="*/ 2790165 h 6858000"/>
              <a:gd name="connsiteX3368" fmla="*/ 9281397 w 12192000"/>
              <a:gd name="connsiteY3368" fmla="*/ 2780338 h 6858000"/>
              <a:gd name="connsiteX3369" fmla="*/ 9270310 w 12192000"/>
              <a:gd name="connsiteY3369" fmla="*/ 2844117 h 6858000"/>
              <a:gd name="connsiteX3370" fmla="*/ 9253736 w 12192000"/>
              <a:gd name="connsiteY3370" fmla="*/ 2886636 h 6858000"/>
              <a:gd name="connsiteX3371" fmla="*/ 9267223 w 12192000"/>
              <a:gd name="connsiteY3371" fmla="*/ 2898067 h 6858000"/>
              <a:gd name="connsiteX3372" fmla="*/ 9277853 w 12192000"/>
              <a:gd name="connsiteY3372" fmla="*/ 2877207 h 6858000"/>
              <a:gd name="connsiteX3373" fmla="*/ 9285054 w 12192000"/>
              <a:gd name="connsiteY3373" fmla="*/ 2852575 h 6858000"/>
              <a:gd name="connsiteX3374" fmla="*/ 9314544 w 12192000"/>
              <a:gd name="connsiteY3374" fmla="*/ 2852575 h 6858000"/>
              <a:gd name="connsiteX3375" fmla="*/ 9303342 w 12192000"/>
              <a:gd name="connsiteY3375" fmla="*/ 2919556 h 6858000"/>
              <a:gd name="connsiteX3376" fmla="*/ 9279796 w 12192000"/>
              <a:gd name="connsiteY3376" fmla="*/ 2962531 h 6858000"/>
              <a:gd name="connsiteX3377" fmla="*/ 9293970 w 12192000"/>
              <a:gd name="connsiteY3377" fmla="*/ 2974877 h 6858000"/>
              <a:gd name="connsiteX3378" fmla="*/ 9319316 w 12192000"/>
              <a:gd name="connsiteY3378" fmla="*/ 2925385 h 6858000"/>
              <a:gd name="connsiteX3379" fmla="*/ 9331460 w 12192000"/>
              <a:gd name="connsiteY3379" fmla="*/ 2852575 h 6858000"/>
              <a:gd name="connsiteX3380" fmla="*/ 9357292 w 12192000"/>
              <a:gd name="connsiteY3380" fmla="*/ 2852575 h 6858000"/>
              <a:gd name="connsiteX3381" fmla="*/ 9357292 w 12192000"/>
              <a:gd name="connsiteY3381" fmla="*/ 2832916 h 6858000"/>
              <a:gd name="connsiteX3382" fmla="*/ 9290312 w 12192000"/>
              <a:gd name="connsiteY3382" fmla="*/ 2832916 h 6858000"/>
              <a:gd name="connsiteX3383" fmla="*/ 9295541 w 12192000"/>
              <a:gd name="connsiteY3383" fmla="*/ 2805398 h 6858000"/>
              <a:gd name="connsiteX3384" fmla="*/ 9298542 w 12192000"/>
              <a:gd name="connsiteY3384" fmla="*/ 2785596 h 6858000"/>
              <a:gd name="connsiteX3385" fmla="*/ 2956665 w 12192000"/>
              <a:gd name="connsiteY3385" fmla="*/ 2774374 h 6858000"/>
              <a:gd name="connsiteX3386" fmla="*/ 2972667 w 12192000"/>
              <a:gd name="connsiteY3386" fmla="*/ 2778717 h 6858000"/>
              <a:gd name="connsiteX3387" fmla="*/ 2978382 w 12192000"/>
              <a:gd name="connsiteY3387" fmla="*/ 2790605 h 6858000"/>
              <a:gd name="connsiteX3388" fmla="*/ 2972752 w 12192000"/>
              <a:gd name="connsiteY3388" fmla="*/ 2802721 h 6858000"/>
              <a:gd name="connsiteX3389" fmla="*/ 2956665 w 12192000"/>
              <a:gd name="connsiteY3389" fmla="*/ 2812779 h 6858000"/>
              <a:gd name="connsiteX3390" fmla="*/ 2940577 w 12192000"/>
              <a:gd name="connsiteY3390" fmla="*/ 2802750 h 6858000"/>
              <a:gd name="connsiteX3391" fmla="*/ 2934948 w 12192000"/>
              <a:gd name="connsiteY3391" fmla="*/ 2790147 h 6858000"/>
              <a:gd name="connsiteX3392" fmla="*/ 2940748 w 12192000"/>
              <a:gd name="connsiteY3392" fmla="*/ 2778746 h 6858000"/>
              <a:gd name="connsiteX3393" fmla="*/ 2956665 w 12192000"/>
              <a:gd name="connsiteY3393" fmla="*/ 2774374 h 6858000"/>
              <a:gd name="connsiteX3394" fmla="*/ 10217196 w 12192000"/>
              <a:gd name="connsiteY3394" fmla="*/ 2759435 h 6858000"/>
              <a:gd name="connsiteX3395" fmla="*/ 10217196 w 12192000"/>
              <a:gd name="connsiteY3395" fmla="*/ 2779094 h 6858000"/>
              <a:gd name="connsiteX3396" fmla="*/ 10248515 w 12192000"/>
              <a:gd name="connsiteY3396" fmla="*/ 2779094 h 6858000"/>
              <a:gd name="connsiteX3397" fmla="*/ 10248515 w 12192000"/>
              <a:gd name="connsiteY3397" fmla="*/ 2866648 h 6858000"/>
              <a:gd name="connsiteX3398" fmla="*/ 10208281 w 12192000"/>
              <a:gd name="connsiteY3398" fmla="*/ 2866648 h 6858000"/>
              <a:gd name="connsiteX3399" fmla="*/ 10208281 w 12192000"/>
              <a:gd name="connsiteY3399" fmla="*/ 2886307 h 6858000"/>
              <a:gd name="connsiteX3400" fmla="*/ 10304750 w 12192000"/>
              <a:gd name="connsiteY3400" fmla="*/ 2886307 h 6858000"/>
              <a:gd name="connsiteX3401" fmla="*/ 10304750 w 12192000"/>
              <a:gd name="connsiteY3401" fmla="*/ 2866648 h 6858000"/>
              <a:gd name="connsiteX3402" fmla="*/ 10266345 w 12192000"/>
              <a:gd name="connsiteY3402" fmla="*/ 2866648 h 6858000"/>
              <a:gd name="connsiteX3403" fmla="*/ 10266345 w 12192000"/>
              <a:gd name="connsiteY3403" fmla="*/ 2779094 h 6858000"/>
              <a:gd name="connsiteX3404" fmla="*/ 10297664 w 12192000"/>
              <a:gd name="connsiteY3404" fmla="*/ 2779094 h 6858000"/>
              <a:gd name="connsiteX3405" fmla="*/ 10297664 w 12192000"/>
              <a:gd name="connsiteY3405" fmla="*/ 2759435 h 6858000"/>
              <a:gd name="connsiteX3406" fmla="*/ 2956665 w 12192000"/>
              <a:gd name="connsiteY3406" fmla="*/ 2757229 h 6858000"/>
              <a:gd name="connsiteX3407" fmla="*/ 2926460 w 12192000"/>
              <a:gd name="connsiteY3407" fmla="*/ 2765887 h 6858000"/>
              <a:gd name="connsiteX3408" fmla="*/ 2915288 w 12192000"/>
              <a:gd name="connsiteY3408" fmla="*/ 2789462 h 6858000"/>
              <a:gd name="connsiteX3409" fmla="*/ 2921003 w 12192000"/>
              <a:gd name="connsiteY3409" fmla="*/ 2806892 h 6858000"/>
              <a:gd name="connsiteX3410" fmla="*/ 2938377 w 12192000"/>
              <a:gd name="connsiteY3410" fmla="*/ 2822609 h 6858000"/>
              <a:gd name="connsiteX3411" fmla="*/ 2915431 w 12192000"/>
              <a:gd name="connsiteY3411" fmla="*/ 2841011 h 6858000"/>
              <a:gd name="connsiteX3412" fmla="*/ 2908430 w 12192000"/>
              <a:gd name="connsiteY3412" fmla="*/ 2864214 h 6858000"/>
              <a:gd name="connsiteX3413" fmla="*/ 2920975 w 12192000"/>
              <a:gd name="connsiteY3413" fmla="*/ 2894046 h 6858000"/>
              <a:gd name="connsiteX3414" fmla="*/ 2956665 w 12192000"/>
              <a:gd name="connsiteY3414" fmla="*/ 2904676 h 6858000"/>
              <a:gd name="connsiteX3415" fmla="*/ 2992355 w 12192000"/>
              <a:gd name="connsiteY3415" fmla="*/ 2894389 h 6858000"/>
              <a:gd name="connsiteX3416" fmla="*/ 3004900 w 12192000"/>
              <a:gd name="connsiteY3416" fmla="*/ 2865586 h 6858000"/>
              <a:gd name="connsiteX3417" fmla="*/ 2998070 w 12192000"/>
              <a:gd name="connsiteY3417" fmla="*/ 2841268 h 6858000"/>
              <a:gd name="connsiteX3418" fmla="*/ 2974952 w 12192000"/>
              <a:gd name="connsiteY3418" fmla="*/ 2822609 h 6858000"/>
              <a:gd name="connsiteX3419" fmla="*/ 2992326 w 12192000"/>
              <a:gd name="connsiteY3419" fmla="*/ 2806778 h 6858000"/>
              <a:gd name="connsiteX3420" fmla="*/ 2998042 w 12192000"/>
              <a:gd name="connsiteY3420" fmla="*/ 2788547 h 6858000"/>
              <a:gd name="connsiteX3421" fmla="*/ 2986869 w 12192000"/>
              <a:gd name="connsiteY3421" fmla="*/ 2765773 h 6858000"/>
              <a:gd name="connsiteX3422" fmla="*/ 2956665 w 12192000"/>
              <a:gd name="connsiteY3422" fmla="*/ 2757229 h 6858000"/>
              <a:gd name="connsiteX3423" fmla="*/ 5038834 w 12192000"/>
              <a:gd name="connsiteY3423" fmla="*/ 2745443 h 6858000"/>
              <a:gd name="connsiteX3424" fmla="*/ 5059094 w 12192000"/>
              <a:gd name="connsiteY3424" fmla="*/ 2753101 h 6858000"/>
              <a:gd name="connsiteX3425" fmla="*/ 5066496 w 12192000"/>
              <a:gd name="connsiteY3425" fmla="*/ 2773789 h 6858000"/>
              <a:gd name="connsiteX3426" fmla="*/ 5059324 w 12192000"/>
              <a:gd name="connsiteY3426" fmla="*/ 2795706 h 6858000"/>
              <a:gd name="connsiteX3427" fmla="*/ 5039292 w 12192000"/>
              <a:gd name="connsiteY3427" fmla="*/ 2803736 h 6858000"/>
              <a:gd name="connsiteX3428" fmla="*/ 5018803 w 12192000"/>
              <a:gd name="connsiteY3428" fmla="*/ 2795706 h 6858000"/>
              <a:gd name="connsiteX3429" fmla="*/ 5011174 w 12192000"/>
              <a:gd name="connsiteY3429" fmla="*/ 2774475 h 6858000"/>
              <a:gd name="connsiteX3430" fmla="*/ 5018746 w 12192000"/>
              <a:gd name="connsiteY3430" fmla="*/ 2753358 h 6858000"/>
              <a:gd name="connsiteX3431" fmla="*/ 5038834 w 12192000"/>
              <a:gd name="connsiteY3431" fmla="*/ 2745443 h 6858000"/>
              <a:gd name="connsiteX3432" fmla="*/ 6972158 w 12192000"/>
              <a:gd name="connsiteY3432" fmla="*/ 2690623 h 6858000"/>
              <a:gd name="connsiteX3433" fmla="*/ 6993532 w 12192000"/>
              <a:gd name="connsiteY3433" fmla="*/ 2704739 h 6858000"/>
              <a:gd name="connsiteX3434" fmla="*/ 6999819 w 12192000"/>
              <a:gd name="connsiteY3434" fmla="*/ 2721256 h 6858000"/>
              <a:gd name="connsiteX3435" fmla="*/ 6992504 w 12192000"/>
              <a:gd name="connsiteY3435" fmla="*/ 2738515 h 6858000"/>
              <a:gd name="connsiteX3436" fmla="*/ 6972158 w 12192000"/>
              <a:gd name="connsiteY3436" fmla="*/ 2744801 h 6858000"/>
              <a:gd name="connsiteX3437" fmla="*/ 6951813 w 12192000"/>
              <a:gd name="connsiteY3437" fmla="*/ 2738515 h 6858000"/>
              <a:gd name="connsiteX3438" fmla="*/ 6944498 w 12192000"/>
              <a:gd name="connsiteY3438" fmla="*/ 2721256 h 6858000"/>
              <a:gd name="connsiteX3439" fmla="*/ 6950784 w 12192000"/>
              <a:gd name="connsiteY3439" fmla="*/ 2704653 h 6858000"/>
              <a:gd name="connsiteX3440" fmla="*/ 6972158 w 12192000"/>
              <a:gd name="connsiteY3440" fmla="*/ 2690623 h 6858000"/>
              <a:gd name="connsiteX3441" fmla="*/ 5884545 w 12192000"/>
              <a:gd name="connsiteY3441" fmla="*/ 2690345 h 6858000"/>
              <a:gd name="connsiteX3442" fmla="*/ 5884545 w 12192000"/>
              <a:gd name="connsiteY3442" fmla="*/ 2730579 h 6858000"/>
              <a:gd name="connsiteX3443" fmla="*/ 5843397 w 12192000"/>
              <a:gd name="connsiteY3443" fmla="*/ 2730579 h 6858000"/>
              <a:gd name="connsiteX3444" fmla="*/ 5843397 w 12192000"/>
              <a:gd name="connsiteY3444" fmla="*/ 2747494 h 6858000"/>
              <a:gd name="connsiteX3445" fmla="*/ 5880202 w 12192000"/>
              <a:gd name="connsiteY3445" fmla="*/ 2747494 h 6858000"/>
              <a:gd name="connsiteX3446" fmla="*/ 5864428 w 12192000"/>
              <a:gd name="connsiteY3446" fmla="*/ 2787729 h 6858000"/>
              <a:gd name="connsiteX3447" fmla="*/ 5841797 w 12192000"/>
              <a:gd name="connsiteY3447" fmla="*/ 2822476 h 6858000"/>
              <a:gd name="connsiteX3448" fmla="*/ 5852541 w 12192000"/>
              <a:gd name="connsiteY3448" fmla="*/ 2835049 h 6858000"/>
              <a:gd name="connsiteX3449" fmla="*/ 5871115 w 12192000"/>
              <a:gd name="connsiteY3449" fmla="*/ 2806817 h 6858000"/>
              <a:gd name="connsiteX3450" fmla="*/ 5884545 w 12192000"/>
              <a:gd name="connsiteY3450" fmla="*/ 2775156 h 6858000"/>
              <a:gd name="connsiteX3451" fmla="*/ 5884545 w 12192000"/>
              <a:gd name="connsiteY3451" fmla="*/ 2829562 h 6858000"/>
              <a:gd name="connsiteX3452" fmla="*/ 5883659 w 12192000"/>
              <a:gd name="connsiteY3452" fmla="*/ 2833677 h 6858000"/>
              <a:gd name="connsiteX3453" fmla="*/ 5880202 w 12192000"/>
              <a:gd name="connsiteY3453" fmla="*/ 2835049 h 6858000"/>
              <a:gd name="connsiteX3454" fmla="*/ 5871286 w 12192000"/>
              <a:gd name="connsiteY3454" fmla="*/ 2835049 h 6858000"/>
              <a:gd name="connsiteX3455" fmla="*/ 5873801 w 12192000"/>
              <a:gd name="connsiteY3455" fmla="*/ 2851965 h 6858000"/>
              <a:gd name="connsiteX3456" fmla="*/ 5881802 w 12192000"/>
              <a:gd name="connsiteY3456" fmla="*/ 2851965 h 6858000"/>
              <a:gd name="connsiteX3457" fmla="*/ 5899861 w 12192000"/>
              <a:gd name="connsiteY3457" fmla="*/ 2834134 h 6858000"/>
              <a:gd name="connsiteX3458" fmla="*/ 5899861 w 12192000"/>
              <a:gd name="connsiteY3458" fmla="*/ 2747494 h 6858000"/>
              <a:gd name="connsiteX3459" fmla="*/ 5930036 w 12192000"/>
              <a:gd name="connsiteY3459" fmla="*/ 2747494 h 6858000"/>
              <a:gd name="connsiteX3460" fmla="*/ 5930036 w 12192000"/>
              <a:gd name="connsiteY3460" fmla="*/ 2730579 h 6858000"/>
              <a:gd name="connsiteX3461" fmla="*/ 5899861 w 12192000"/>
              <a:gd name="connsiteY3461" fmla="*/ 2730579 h 6858000"/>
              <a:gd name="connsiteX3462" fmla="*/ 5899861 w 12192000"/>
              <a:gd name="connsiteY3462" fmla="*/ 2690345 h 6858000"/>
              <a:gd name="connsiteX3463" fmla="*/ 830888 w 12192000"/>
              <a:gd name="connsiteY3463" fmla="*/ 2680698 h 6858000"/>
              <a:gd name="connsiteX3464" fmla="*/ 796970 w 12192000"/>
              <a:gd name="connsiteY3464" fmla="*/ 2691356 h 6858000"/>
              <a:gd name="connsiteX3465" fmla="*/ 784483 w 12192000"/>
              <a:gd name="connsiteY3465" fmla="*/ 2720017 h 6858000"/>
              <a:gd name="connsiteX3466" fmla="*/ 790969 w 12192000"/>
              <a:gd name="connsiteY3466" fmla="*/ 2741191 h 6858000"/>
              <a:gd name="connsiteX3467" fmla="*/ 812372 w 12192000"/>
              <a:gd name="connsiteY3467" fmla="*/ 2760479 h 6858000"/>
              <a:gd name="connsiteX3468" fmla="*/ 825631 w 12192000"/>
              <a:gd name="connsiteY3468" fmla="*/ 2769166 h 6858000"/>
              <a:gd name="connsiteX3469" fmla="*/ 844976 w 12192000"/>
              <a:gd name="connsiteY3469" fmla="*/ 2786082 h 6858000"/>
              <a:gd name="connsiteX3470" fmla="*/ 850091 w 12192000"/>
              <a:gd name="connsiteY3470" fmla="*/ 2803684 h 6858000"/>
              <a:gd name="connsiteX3471" fmla="*/ 850091 w 12192000"/>
              <a:gd name="connsiteY3471" fmla="*/ 2807799 h 6858000"/>
              <a:gd name="connsiteX3472" fmla="*/ 786769 w 12192000"/>
              <a:gd name="connsiteY3472" fmla="*/ 2807799 h 6858000"/>
              <a:gd name="connsiteX3473" fmla="*/ 786769 w 12192000"/>
              <a:gd name="connsiteY3473" fmla="*/ 2825173 h 6858000"/>
              <a:gd name="connsiteX3474" fmla="*/ 871579 w 12192000"/>
              <a:gd name="connsiteY3474" fmla="*/ 2825173 h 6858000"/>
              <a:gd name="connsiteX3475" fmla="*/ 871779 w 12192000"/>
              <a:gd name="connsiteY3475" fmla="*/ 2821887 h 6858000"/>
              <a:gd name="connsiteX3476" fmla="*/ 871808 w 12192000"/>
              <a:gd name="connsiteY3476" fmla="*/ 2816714 h 6858000"/>
              <a:gd name="connsiteX3477" fmla="*/ 865178 w 12192000"/>
              <a:gd name="connsiteY3477" fmla="*/ 2781281 h 6858000"/>
              <a:gd name="connsiteX3478" fmla="*/ 842547 w 12192000"/>
              <a:gd name="connsiteY3478" fmla="*/ 2757050 h 6858000"/>
              <a:gd name="connsiteX3479" fmla="*/ 826316 w 12192000"/>
              <a:gd name="connsiteY3479" fmla="*/ 2746077 h 6858000"/>
              <a:gd name="connsiteX3480" fmla="*/ 810200 w 12192000"/>
              <a:gd name="connsiteY3480" fmla="*/ 2731732 h 6858000"/>
              <a:gd name="connsiteX3481" fmla="*/ 805742 w 12192000"/>
              <a:gd name="connsiteY3481" fmla="*/ 2717731 h 6858000"/>
              <a:gd name="connsiteX3482" fmla="*/ 812629 w 12192000"/>
              <a:gd name="connsiteY3482" fmla="*/ 2703071 h 6858000"/>
              <a:gd name="connsiteX3483" fmla="*/ 829974 w 12192000"/>
              <a:gd name="connsiteY3483" fmla="*/ 2697157 h 6858000"/>
              <a:gd name="connsiteX3484" fmla="*/ 847033 w 12192000"/>
              <a:gd name="connsiteY3484" fmla="*/ 2701072 h 6858000"/>
              <a:gd name="connsiteX3485" fmla="*/ 869065 w 12192000"/>
              <a:gd name="connsiteY3485" fmla="*/ 2713387 h 6858000"/>
              <a:gd name="connsiteX3486" fmla="*/ 869065 w 12192000"/>
              <a:gd name="connsiteY3486" fmla="*/ 2690984 h 6858000"/>
              <a:gd name="connsiteX3487" fmla="*/ 851262 w 12192000"/>
              <a:gd name="connsiteY3487" fmla="*/ 2683184 h 6858000"/>
              <a:gd name="connsiteX3488" fmla="*/ 830888 w 12192000"/>
              <a:gd name="connsiteY3488" fmla="*/ 2680698 h 6858000"/>
              <a:gd name="connsiteX3489" fmla="*/ 3857125 w 12192000"/>
              <a:gd name="connsiteY3489" fmla="*/ 2675860 h 6858000"/>
              <a:gd name="connsiteX3490" fmla="*/ 3823293 w 12192000"/>
              <a:gd name="connsiteY3490" fmla="*/ 2703748 h 6858000"/>
              <a:gd name="connsiteX3491" fmla="*/ 3823293 w 12192000"/>
              <a:gd name="connsiteY3491" fmla="*/ 2729124 h 6858000"/>
              <a:gd name="connsiteX3492" fmla="*/ 3858040 w 12192000"/>
              <a:gd name="connsiteY3492" fmla="*/ 2698719 h 6858000"/>
              <a:gd name="connsiteX3493" fmla="*/ 3858040 w 12192000"/>
              <a:gd name="connsiteY3493" fmla="*/ 2819192 h 6858000"/>
              <a:gd name="connsiteX3494" fmla="*/ 3878843 w 12192000"/>
              <a:gd name="connsiteY3494" fmla="*/ 2819192 h 6858000"/>
              <a:gd name="connsiteX3495" fmla="*/ 3878843 w 12192000"/>
              <a:gd name="connsiteY3495" fmla="*/ 2675860 h 6858000"/>
              <a:gd name="connsiteX3496" fmla="*/ 5048207 w 12192000"/>
              <a:gd name="connsiteY3496" fmla="*/ 2675491 h 6858000"/>
              <a:gd name="connsiteX3497" fmla="*/ 5004573 w 12192000"/>
              <a:gd name="connsiteY3497" fmla="*/ 2726755 h 6858000"/>
              <a:gd name="connsiteX3498" fmla="*/ 4990600 w 12192000"/>
              <a:gd name="connsiteY3498" fmla="*/ 2771503 h 6858000"/>
              <a:gd name="connsiteX3499" fmla="*/ 5003887 w 12192000"/>
              <a:gd name="connsiteY3499" fmla="*/ 2807936 h 6858000"/>
              <a:gd name="connsiteX3500" fmla="*/ 5039292 w 12192000"/>
              <a:gd name="connsiteY3500" fmla="*/ 2821566 h 6858000"/>
              <a:gd name="connsiteX3501" fmla="*/ 5073810 w 12192000"/>
              <a:gd name="connsiteY3501" fmla="*/ 2808194 h 6858000"/>
              <a:gd name="connsiteX3502" fmla="*/ 5087069 w 12192000"/>
              <a:gd name="connsiteY3502" fmla="*/ 2773561 h 6858000"/>
              <a:gd name="connsiteX3503" fmla="*/ 5074410 w 12192000"/>
              <a:gd name="connsiteY3503" fmla="*/ 2741299 h 6858000"/>
              <a:gd name="connsiteX3504" fmla="*/ 5042722 w 12192000"/>
              <a:gd name="connsiteY3504" fmla="*/ 2728069 h 6858000"/>
              <a:gd name="connsiteX3505" fmla="*/ 5033634 w 12192000"/>
              <a:gd name="connsiteY3505" fmla="*/ 2728841 h 6858000"/>
              <a:gd name="connsiteX3506" fmla="*/ 5024890 w 12192000"/>
              <a:gd name="connsiteY3506" fmla="*/ 2731498 h 6858000"/>
              <a:gd name="connsiteX3507" fmla="*/ 5049065 w 12192000"/>
              <a:gd name="connsiteY3507" fmla="*/ 2700666 h 6858000"/>
              <a:gd name="connsiteX3508" fmla="*/ 5074267 w 12192000"/>
              <a:gd name="connsiteY3508" fmla="*/ 2675491 h 6858000"/>
              <a:gd name="connsiteX3509" fmla="*/ 6697974 w 12192000"/>
              <a:gd name="connsiteY3509" fmla="*/ 2655844 h 6858000"/>
              <a:gd name="connsiteX3510" fmla="*/ 6685401 w 12192000"/>
              <a:gd name="connsiteY3510" fmla="*/ 2663845 h 6858000"/>
              <a:gd name="connsiteX3511" fmla="*/ 6697974 w 12192000"/>
              <a:gd name="connsiteY3511" fmla="*/ 2707736 h 6858000"/>
              <a:gd name="connsiteX3512" fmla="*/ 6710547 w 12192000"/>
              <a:gd name="connsiteY3512" fmla="*/ 2700421 h 6858000"/>
              <a:gd name="connsiteX3513" fmla="*/ 6748952 w 12192000"/>
              <a:gd name="connsiteY3513" fmla="*/ 2646929 h 6858000"/>
              <a:gd name="connsiteX3514" fmla="*/ 6737779 w 12192000"/>
              <a:gd name="connsiteY3514" fmla="*/ 2726796 h 6858000"/>
              <a:gd name="connsiteX3515" fmla="*/ 6703460 w 12192000"/>
              <a:gd name="connsiteY3515" fmla="*/ 2772887 h 6858000"/>
              <a:gd name="connsiteX3516" fmla="*/ 6713976 w 12192000"/>
              <a:gd name="connsiteY3516" fmla="*/ 2787060 h 6858000"/>
              <a:gd name="connsiteX3517" fmla="*/ 6742940 w 12192000"/>
              <a:gd name="connsiteY3517" fmla="*/ 2753930 h 6858000"/>
              <a:gd name="connsiteX3518" fmla="*/ 6759459 w 12192000"/>
              <a:gd name="connsiteY3518" fmla="*/ 2705967 h 6858000"/>
              <a:gd name="connsiteX3519" fmla="*/ 6764954 w 12192000"/>
              <a:gd name="connsiteY3519" fmla="*/ 2649672 h 6858000"/>
              <a:gd name="connsiteX3520" fmla="*/ 11620913 w 12192000"/>
              <a:gd name="connsiteY3520" fmla="*/ 2646318 h 6858000"/>
              <a:gd name="connsiteX3521" fmla="*/ 11641258 w 12192000"/>
              <a:gd name="connsiteY3521" fmla="*/ 2654176 h 6858000"/>
              <a:gd name="connsiteX3522" fmla="*/ 11648573 w 12192000"/>
              <a:gd name="connsiteY3522" fmla="*/ 2676265 h 6858000"/>
              <a:gd name="connsiteX3523" fmla="*/ 11641172 w 12192000"/>
              <a:gd name="connsiteY3523" fmla="*/ 2696953 h 6858000"/>
              <a:gd name="connsiteX3524" fmla="*/ 11620913 w 12192000"/>
              <a:gd name="connsiteY3524" fmla="*/ 2704611 h 6858000"/>
              <a:gd name="connsiteX3525" fmla="*/ 11600824 w 12192000"/>
              <a:gd name="connsiteY3525" fmla="*/ 2696581 h 6858000"/>
              <a:gd name="connsiteX3526" fmla="*/ 11593252 w 12192000"/>
              <a:gd name="connsiteY3526" fmla="*/ 2675350 h 6858000"/>
              <a:gd name="connsiteX3527" fmla="*/ 11600910 w 12192000"/>
              <a:gd name="connsiteY3527" fmla="*/ 2654319 h 6858000"/>
              <a:gd name="connsiteX3528" fmla="*/ 11620913 w 12192000"/>
              <a:gd name="connsiteY3528" fmla="*/ 2646318 h 6858000"/>
              <a:gd name="connsiteX3529" fmla="*/ 8137865 w 12192000"/>
              <a:gd name="connsiteY3529" fmla="*/ 2646318 h 6858000"/>
              <a:gd name="connsiteX3530" fmla="*/ 8158211 w 12192000"/>
              <a:gd name="connsiteY3530" fmla="*/ 2654176 h 6858000"/>
              <a:gd name="connsiteX3531" fmla="*/ 8165526 w 12192000"/>
              <a:gd name="connsiteY3531" fmla="*/ 2676265 h 6858000"/>
              <a:gd name="connsiteX3532" fmla="*/ 8158125 w 12192000"/>
              <a:gd name="connsiteY3532" fmla="*/ 2696953 h 6858000"/>
              <a:gd name="connsiteX3533" fmla="*/ 8137865 w 12192000"/>
              <a:gd name="connsiteY3533" fmla="*/ 2704611 h 6858000"/>
              <a:gd name="connsiteX3534" fmla="*/ 8117777 w 12192000"/>
              <a:gd name="connsiteY3534" fmla="*/ 2696581 h 6858000"/>
              <a:gd name="connsiteX3535" fmla="*/ 8110205 w 12192000"/>
              <a:gd name="connsiteY3535" fmla="*/ 2675351 h 6858000"/>
              <a:gd name="connsiteX3536" fmla="*/ 8117863 w 12192000"/>
              <a:gd name="connsiteY3536" fmla="*/ 2654319 h 6858000"/>
              <a:gd name="connsiteX3537" fmla="*/ 8137865 w 12192000"/>
              <a:gd name="connsiteY3537" fmla="*/ 2646318 h 6858000"/>
              <a:gd name="connsiteX3538" fmla="*/ 6721291 w 12192000"/>
              <a:gd name="connsiteY3538" fmla="*/ 2645100 h 6858000"/>
              <a:gd name="connsiteX3539" fmla="*/ 6709632 w 12192000"/>
              <a:gd name="connsiteY3539" fmla="*/ 2652186 h 6858000"/>
              <a:gd name="connsiteX3540" fmla="*/ 6722205 w 12192000"/>
              <a:gd name="connsiteY3540" fmla="*/ 2695163 h 6858000"/>
              <a:gd name="connsiteX3541" fmla="*/ 6733635 w 12192000"/>
              <a:gd name="connsiteY3541" fmla="*/ 2687162 h 6858000"/>
              <a:gd name="connsiteX3542" fmla="*/ 6972158 w 12192000"/>
              <a:gd name="connsiteY3542" fmla="*/ 2632101 h 6858000"/>
              <a:gd name="connsiteX3543" fmla="*/ 6988160 w 12192000"/>
              <a:gd name="connsiteY3543" fmla="*/ 2636445 h 6858000"/>
              <a:gd name="connsiteX3544" fmla="*/ 6993875 w 12192000"/>
              <a:gd name="connsiteY3544" fmla="*/ 2648332 h 6858000"/>
              <a:gd name="connsiteX3545" fmla="*/ 6988246 w 12192000"/>
              <a:gd name="connsiteY3545" fmla="*/ 2660448 h 6858000"/>
              <a:gd name="connsiteX3546" fmla="*/ 6972158 w 12192000"/>
              <a:gd name="connsiteY3546" fmla="*/ 2670507 h 6858000"/>
              <a:gd name="connsiteX3547" fmla="*/ 6956071 w 12192000"/>
              <a:gd name="connsiteY3547" fmla="*/ 2660477 h 6858000"/>
              <a:gd name="connsiteX3548" fmla="*/ 6950441 w 12192000"/>
              <a:gd name="connsiteY3548" fmla="*/ 2647875 h 6858000"/>
              <a:gd name="connsiteX3549" fmla="*/ 6956242 w 12192000"/>
              <a:gd name="connsiteY3549" fmla="*/ 2636473 h 6858000"/>
              <a:gd name="connsiteX3550" fmla="*/ 6972158 w 12192000"/>
              <a:gd name="connsiteY3550" fmla="*/ 2632101 h 6858000"/>
              <a:gd name="connsiteX3551" fmla="*/ 11621370 w 12192000"/>
              <a:gd name="connsiteY3551" fmla="*/ 2629401 h 6858000"/>
              <a:gd name="connsiteX3552" fmla="*/ 11585708 w 12192000"/>
              <a:gd name="connsiteY3552" fmla="*/ 2642660 h 6858000"/>
              <a:gd name="connsiteX3553" fmla="*/ 11572678 w 12192000"/>
              <a:gd name="connsiteY3553" fmla="*/ 2678551 h 6858000"/>
              <a:gd name="connsiteX3554" fmla="*/ 11586051 w 12192000"/>
              <a:gd name="connsiteY3554" fmla="*/ 2721642 h 6858000"/>
              <a:gd name="connsiteX3555" fmla="*/ 11628914 w 12192000"/>
              <a:gd name="connsiteY3555" fmla="*/ 2775020 h 6858000"/>
              <a:gd name="connsiteX3556" fmla="*/ 11656117 w 12192000"/>
              <a:gd name="connsiteY3556" fmla="*/ 2775020 h 6858000"/>
              <a:gd name="connsiteX3557" fmla="*/ 11627771 w 12192000"/>
              <a:gd name="connsiteY3557" fmla="*/ 2745074 h 6858000"/>
              <a:gd name="connsiteX3558" fmla="*/ 11606968 w 12192000"/>
              <a:gd name="connsiteY3558" fmla="*/ 2718556 h 6858000"/>
              <a:gd name="connsiteX3559" fmla="*/ 11615426 w 12192000"/>
              <a:gd name="connsiteY3559" fmla="*/ 2721327 h 6858000"/>
              <a:gd name="connsiteX3560" fmla="*/ 11624570 w 12192000"/>
              <a:gd name="connsiteY3560" fmla="*/ 2722213 h 6858000"/>
              <a:gd name="connsiteX3561" fmla="*/ 11656717 w 12192000"/>
              <a:gd name="connsiteY3561" fmla="*/ 2709212 h 6858000"/>
              <a:gd name="connsiteX3562" fmla="*/ 11669147 w 12192000"/>
              <a:gd name="connsiteY3562" fmla="*/ 2676493 h 6858000"/>
              <a:gd name="connsiteX3563" fmla="*/ 11655888 w 12192000"/>
              <a:gd name="connsiteY3563" fmla="*/ 2642232 h 6858000"/>
              <a:gd name="connsiteX3564" fmla="*/ 11621370 w 12192000"/>
              <a:gd name="connsiteY3564" fmla="*/ 2629401 h 6858000"/>
              <a:gd name="connsiteX3565" fmla="*/ 8138323 w 12192000"/>
              <a:gd name="connsiteY3565" fmla="*/ 2629401 h 6858000"/>
              <a:gd name="connsiteX3566" fmla="*/ 8102661 w 12192000"/>
              <a:gd name="connsiteY3566" fmla="*/ 2642660 h 6858000"/>
              <a:gd name="connsiteX3567" fmla="*/ 8089631 w 12192000"/>
              <a:gd name="connsiteY3567" fmla="*/ 2678551 h 6858000"/>
              <a:gd name="connsiteX3568" fmla="*/ 8103004 w 12192000"/>
              <a:gd name="connsiteY3568" fmla="*/ 2721642 h 6858000"/>
              <a:gd name="connsiteX3569" fmla="*/ 8145866 w 12192000"/>
              <a:gd name="connsiteY3569" fmla="*/ 2775020 h 6858000"/>
              <a:gd name="connsiteX3570" fmla="*/ 8173070 w 12192000"/>
              <a:gd name="connsiteY3570" fmla="*/ 2775020 h 6858000"/>
              <a:gd name="connsiteX3571" fmla="*/ 8144723 w 12192000"/>
              <a:gd name="connsiteY3571" fmla="*/ 2745074 h 6858000"/>
              <a:gd name="connsiteX3572" fmla="*/ 8123921 w 12192000"/>
              <a:gd name="connsiteY3572" fmla="*/ 2718556 h 6858000"/>
              <a:gd name="connsiteX3573" fmla="*/ 8132379 w 12192000"/>
              <a:gd name="connsiteY3573" fmla="*/ 2721328 h 6858000"/>
              <a:gd name="connsiteX3574" fmla="*/ 8141523 w 12192000"/>
              <a:gd name="connsiteY3574" fmla="*/ 2722213 h 6858000"/>
              <a:gd name="connsiteX3575" fmla="*/ 8173670 w 12192000"/>
              <a:gd name="connsiteY3575" fmla="*/ 2709212 h 6858000"/>
              <a:gd name="connsiteX3576" fmla="*/ 8186100 w 12192000"/>
              <a:gd name="connsiteY3576" fmla="*/ 2676493 h 6858000"/>
              <a:gd name="connsiteX3577" fmla="*/ 8172841 w 12192000"/>
              <a:gd name="connsiteY3577" fmla="*/ 2642232 h 6858000"/>
              <a:gd name="connsiteX3578" fmla="*/ 8138323 w 12192000"/>
              <a:gd name="connsiteY3578" fmla="*/ 2629401 h 6858000"/>
              <a:gd name="connsiteX3579" fmla="*/ 6972158 w 12192000"/>
              <a:gd name="connsiteY3579" fmla="*/ 2614957 h 6858000"/>
              <a:gd name="connsiteX3580" fmla="*/ 6941955 w 12192000"/>
              <a:gd name="connsiteY3580" fmla="*/ 2623615 h 6858000"/>
              <a:gd name="connsiteX3581" fmla="*/ 6930782 w 12192000"/>
              <a:gd name="connsiteY3581" fmla="*/ 2647189 h 6858000"/>
              <a:gd name="connsiteX3582" fmla="*/ 6936497 w 12192000"/>
              <a:gd name="connsiteY3582" fmla="*/ 2664620 h 6858000"/>
              <a:gd name="connsiteX3583" fmla="*/ 6953870 w 12192000"/>
              <a:gd name="connsiteY3583" fmla="*/ 2680336 h 6858000"/>
              <a:gd name="connsiteX3584" fmla="*/ 6930925 w 12192000"/>
              <a:gd name="connsiteY3584" fmla="*/ 2698738 h 6858000"/>
              <a:gd name="connsiteX3585" fmla="*/ 6923924 w 12192000"/>
              <a:gd name="connsiteY3585" fmla="*/ 2721941 h 6858000"/>
              <a:gd name="connsiteX3586" fmla="*/ 6936468 w 12192000"/>
              <a:gd name="connsiteY3586" fmla="*/ 2751774 h 6858000"/>
              <a:gd name="connsiteX3587" fmla="*/ 6972158 w 12192000"/>
              <a:gd name="connsiteY3587" fmla="*/ 2762404 h 6858000"/>
              <a:gd name="connsiteX3588" fmla="*/ 7007849 w 12192000"/>
              <a:gd name="connsiteY3588" fmla="*/ 2752117 h 6858000"/>
              <a:gd name="connsiteX3589" fmla="*/ 7020393 w 12192000"/>
              <a:gd name="connsiteY3589" fmla="*/ 2723313 h 6858000"/>
              <a:gd name="connsiteX3590" fmla="*/ 7013564 w 12192000"/>
              <a:gd name="connsiteY3590" fmla="*/ 2698996 h 6858000"/>
              <a:gd name="connsiteX3591" fmla="*/ 6990446 w 12192000"/>
              <a:gd name="connsiteY3591" fmla="*/ 2680336 h 6858000"/>
              <a:gd name="connsiteX3592" fmla="*/ 7007820 w 12192000"/>
              <a:gd name="connsiteY3592" fmla="*/ 2664506 h 6858000"/>
              <a:gd name="connsiteX3593" fmla="*/ 7013535 w 12192000"/>
              <a:gd name="connsiteY3593" fmla="*/ 2646275 h 6858000"/>
              <a:gd name="connsiteX3594" fmla="*/ 7002362 w 12192000"/>
              <a:gd name="connsiteY3594" fmla="*/ 2623501 h 6858000"/>
              <a:gd name="connsiteX3595" fmla="*/ 6972158 w 12192000"/>
              <a:gd name="connsiteY3595" fmla="*/ 2614957 h 6858000"/>
              <a:gd name="connsiteX3596" fmla="*/ 1149281 w 12192000"/>
              <a:gd name="connsiteY3596" fmla="*/ 2559213 h 6858000"/>
              <a:gd name="connsiteX3597" fmla="*/ 1110104 w 12192000"/>
              <a:gd name="connsiteY3597" fmla="*/ 2577186 h 6858000"/>
              <a:gd name="connsiteX3598" fmla="*/ 1095788 w 12192000"/>
              <a:gd name="connsiteY3598" fmla="*/ 2626878 h 6858000"/>
              <a:gd name="connsiteX3599" fmla="*/ 1109761 w 12192000"/>
              <a:gd name="connsiteY3599" fmla="*/ 2678085 h 6858000"/>
              <a:gd name="connsiteX3600" fmla="*/ 1148595 w 12192000"/>
              <a:gd name="connsiteY3600" fmla="*/ 2696372 h 6858000"/>
              <a:gd name="connsiteX3601" fmla="*/ 1164968 w 12192000"/>
              <a:gd name="connsiteY3601" fmla="*/ 2694515 h 6858000"/>
              <a:gd name="connsiteX3602" fmla="*/ 1186314 w 12192000"/>
              <a:gd name="connsiteY3602" fmla="*/ 2688372 h 6858000"/>
              <a:gd name="connsiteX3603" fmla="*/ 1186314 w 12192000"/>
              <a:gd name="connsiteY3603" fmla="*/ 2622992 h 6858000"/>
              <a:gd name="connsiteX3604" fmla="*/ 1138536 w 12192000"/>
              <a:gd name="connsiteY3604" fmla="*/ 2622992 h 6858000"/>
              <a:gd name="connsiteX3605" fmla="*/ 1138536 w 12192000"/>
              <a:gd name="connsiteY3605" fmla="*/ 2640366 h 6858000"/>
              <a:gd name="connsiteX3606" fmla="*/ 1167340 w 12192000"/>
              <a:gd name="connsiteY3606" fmla="*/ 2640366 h 6858000"/>
              <a:gd name="connsiteX3607" fmla="*/ 1167340 w 12192000"/>
              <a:gd name="connsiteY3607" fmla="*/ 2674427 h 6858000"/>
              <a:gd name="connsiteX3608" fmla="*/ 1157310 w 12192000"/>
              <a:gd name="connsiteY3608" fmla="*/ 2677714 h 6858000"/>
              <a:gd name="connsiteX3609" fmla="*/ 1148823 w 12192000"/>
              <a:gd name="connsiteY3609" fmla="*/ 2678771 h 6858000"/>
              <a:gd name="connsiteX3610" fmla="*/ 1124620 w 12192000"/>
              <a:gd name="connsiteY3610" fmla="*/ 2665655 h 6858000"/>
              <a:gd name="connsiteX3611" fmla="*/ 1116362 w 12192000"/>
              <a:gd name="connsiteY3611" fmla="*/ 2626650 h 6858000"/>
              <a:gd name="connsiteX3612" fmla="*/ 1124820 w 12192000"/>
              <a:gd name="connsiteY3612" fmla="*/ 2588674 h 6858000"/>
              <a:gd name="connsiteX3613" fmla="*/ 1149738 w 12192000"/>
              <a:gd name="connsiteY3613" fmla="*/ 2575901 h 6858000"/>
              <a:gd name="connsiteX3614" fmla="*/ 1159282 w 12192000"/>
              <a:gd name="connsiteY3614" fmla="*/ 2578672 h 6858000"/>
              <a:gd name="connsiteX3615" fmla="*/ 1166425 w 12192000"/>
              <a:gd name="connsiteY3615" fmla="*/ 2586417 h 6858000"/>
              <a:gd name="connsiteX3616" fmla="*/ 1186314 w 12192000"/>
              <a:gd name="connsiteY3616" fmla="*/ 2586417 h 6858000"/>
              <a:gd name="connsiteX3617" fmla="*/ 1173969 w 12192000"/>
              <a:gd name="connsiteY3617" fmla="*/ 2566385 h 6858000"/>
              <a:gd name="connsiteX3618" fmla="*/ 1149281 w 12192000"/>
              <a:gd name="connsiteY3618" fmla="*/ 2559213 h 6858000"/>
              <a:gd name="connsiteX3619" fmla="*/ 10406971 w 12192000"/>
              <a:gd name="connsiteY3619" fmla="*/ 2519649 h 6858000"/>
              <a:gd name="connsiteX3620" fmla="*/ 10406971 w 12192000"/>
              <a:gd name="connsiteY3620" fmla="*/ 2536565 h 6858000"/>
              <a:gd name="connsiteX3621" fmla="*/ 10476923 w 12192000"/>
              <a:gd name="connsiteY3621" fmla="*/ 2536565 h 6858000"/>
              <a:gd name="connsiteX3622" fmla="*/ 10475720 w 12192000"/>
              <a:gd name="connsiteY3622" fmla="*/ 2541222 h 6858000"/>
              <a:gd name="connsiteX3623" fmla="*/ 10469743 w 12192000"/>
              <a:gd name="connsiteY3623" fmla="*/ 2550044 h 6858000"/>
              <a:gd name="connsiteX3624" fmla="*/ 10455434 w 12192000"/>
              <a:gd name="connsiteY3624" fmla="*/ 2567655 h 6858000"/>
              <a:gd name="connsiteX3625" fmla="*/ 10434174 w 12192000"/>
              <a:gd name="connsiteY3625" fmla="*/ 2603574 h 6858000"/>
              <a:gd name="connsiteX3626" fmla="*/ 10427316 w 12192000"/>
              <a:gd name="connsiteY3626" fmla="*/ 2644465 h 6858000"/>
              <a:gd name="connsiteX3627" fmla="*/ 10427316 w 12192000"/>
              <a:gd name="connsiteY3627" fmla="*/ 2662981 h 6858000"/>
              <a:gd name="connsiteX3628" fmla="*/ 10446976 w 12192000"/>
              <a:gd name="connsiteY3628" fmla="*/ 2662981 h 6858000"/>
              <a:gd name="connsiteX3629" fmla="*/ 10446976 w 12192000"/>
              <a:gd name="connsiteY3629" fmla="*/ 2643321 h 6858000"/>
              <a:gd name="connsiteX3630" fmla="*/ 10452691 w 12192000"/>
              <a:gd name="connsiteY3630" fmla="*/ 2609174 h 6858000"/>
              <a:gd name="connsiteX3631" fmla="*/ 10470750 w 12192000"/>
              <a:gd name="connsiteY3631" fmla="*/ 2578628 h 6858000"/>
              <a:gd name="connsiteX3632" fmla="*/ 10480694 w 12192000"/>
              <a:gd name="connsiteY3632" fmla="*/ 2566655 h 6858000"/>
              <a:gd name="connsiteX3633" fmla="*/ 10483781 w 12192000"/>
              <a:gd name="connsiteY3633" fmla="*/ 2563083 h 6858000"/>
              <a:gd name="connsiteX3634" fmla="*/ 10496639 w 12192000"/>
              <a:gd name="connsiteY3634" fmla="*/ 2543480 h 6858000"/>
              <a:gd name="connsiteX3635" fmla="*/ 10500926 w 12192000"/>
              <a:gd name="connsiteY3635" fmla="*/ 2526278 h 6858000"/>
              <a:gd name="connsiteX3636" fmla="*/ 10500926 w 12192000"/>
              <a:gd name="connsiteY3636" fmla="*/ 2519649 h 6858000"/>
              <a:gd name="connsiteX3637" fmla="*/ 10208281 w 12192000"/>
              <a:gd name="connsiteY3637" fmla="*/ 2503784 h 6858000"/>
              <a:gd name="connsiteX3638" fmla="*/ 10208281 w 12192000"/>
              <a:gd name="connsiteY3638" fmla="*/ 2520700 h 6858000"/>
              <a:gd name="connsiteX3639" fmla="*/ 10256516 w 12192000"/>
              <a:gd name="connsiteY3639" fmla="*/ 2520700 h 6858000"/>
              <a:gd name="connsiteX3640" fmla="*/ 10256516 w 12192000"/>
              <a:gd name="connsiteY3640" fmla="*/ 2556590 h 6858000"/>
              <a:gd name="connsiteX3641" fmla="*/ 10211024 w 12192000"/>
              <a:gd name="connsiteY3641" fmla="*/ 2556590 h 6858000"/>
              <a:gd name="connsiteX3642" fmla="*/ 10211024 w 12192000"/>
              <a:gd name="connsiteY3642" fmla="*/ 2573507 h 6858000"/>
              <a:gd name="connsiteX3643" fmla="*/ 10256516 w 12192000"/>
              <a:gd name="connsiteY3643" fmla="*/ 2573507 h 6858000"/>
              <a:gd name="connsiteX3644" fmla="*/ 10256516 w 12192000"/>
              <a:gd name="connsiteY3644" fmla="*/ 2610997 h 6858000"/>
              <a:gd name="connsiteX3645" fmla="*/ 10208281 w 12192000"/>
              <a:gd name="connsiteY3645" fmla="*/ 2610997 h 6858000"/>
              <a:gd name="connsiteX3646" fmla="*/ 10208281 w 12192000"/>
              <a:gd name="connsiteY3646" fmla="*/ 2627914 h 6858000"/>
              <a:gd name="connsiteX3647" fmla="*/ 10256516 w 12192000"/>
              <a:gd name="connsiteY3647" fmla="*/ 2627914 h 6858000"/>
              <a:gd name="connsiteX3648" fmla="*/ 10256516 w 12192000"/>
              <a:gd name="connsiteY3648" fmla="*/ 2636829 h 6858000"/>
              <a:gd name="connsiteX3649" fmla="*/ 10271832 w 12192000"/>
              <a:gd name="connsiteY3649" fmla="*/ 2636829 h 6858000"/>
              <a:gd name="connsiteX3650" fmla="*/ 10271832 w 12192000"/>
              <a:gd name="connsiteY3650" fmla="*/ 2503784 h 6858000"/>
              <a:gd name="connsiteX3651" fmla="*/ 9302656 w 12192000"/>
              <a:gd name="connsiteY3651" fmla="*/ 2502283 h 6858000"/>
              <a:gd name="connsiteX3652" fmla="*/ 9287569 w 12192000"/>
              <a:gd name="connsiteY3652" fmla="*/ 2505713 h 6858000"/>
              <a:gd name="connsiteX3653" fmla="*/ 9292827 w 12192000"/>
              <a:gd name="connsiteY3653" fmla="*/ 2547775 h 6858000"/>
              <a:gd name="connsiteX3654" fmla="*/ 9261737 w 12192000"/>
              <a:gd name="connsiteY3654" fmla="*/ 2553947 h 6858000"/>
              <a:gd name="connsiteX3655" fmla="*/ 9263337 w 12192000"/>
              <a:gd name="connsiteY3655" fmla="*/ 2573607 h 6858000"/>
              <a:gd name="connsiteX3656" fmla="*/ 9294655 w 12192000"/>
              <a:gd name="connsiteY3656" fmla="*/ 2566521 h 6858000"/>
              <a:gd name="connsiteX3657" fmla="*/ 9299227 w 12192000"/>
              <a:gd name="connsiteY3657" fmla="*/ 2607669 h 6858000"/>
              <a:gd name="connsiteX3658" fmla="*/ 9253736 w 12192000"/>
              <a:gd name="connsiteY3658" fmla="*/ 2616584 h 6858000"/>
              <a:gd name="connsiteX3659" fmla="*/ 9255336 w 12192000"/>
              <a:gd name="connsiteY3659" fmla="*/ 2636243 h 6858000"/>
              <a:gd name="connsiteX3660" fmla="*/ 9300142 w 12192000"/>
              <a:gd name="connsiteY3660" fmla="*/ 2626414 h 6858000"/>
              <a:gd name="connsiteX3661" fmla="*/ 9308143 w 12192000"/>
              <a:gd name="connsiteY3661" fmla="*/ 2698651 h 6858000"/>
              <a:gd name="connsiteX3662" fmla="*/ 9325974 w 12192000"/>
              <a:gd name="connsiteY3662" fmla="*/ 2694308 h 6858000"/>
              <a:gd name="connsiteX3663" fmla="*/ 9317058 w 12192000"/>
              <a:gd name="connsiteY3663" fmla="*/ 2622756 h 6858000"/>
              <a:gd name="connsiteX3664" fmla="*/ 9358892 w 12192000"/>
              <a:gd name="connsiteY3664" fmla="*/ 2613840 h 6858000"/>
              <a:gd name="connsiteX3665" fmla="*/ 9357292 w 12192000"/>
              <a:gd name="connsiteY3665" fmla="*/ 2595095 h 6858000"/>
              <a:gd name="connsiteX3666" fmla="*/ 9315229 w 12192000"/>
              <a:gd name="connsiteY3666" fmla="*/ 2604925 h 6858000"/>
              <a:gd name="connsiteX3667" fmla="*/ 9310886 w 12192000"/>
              <a:gd name="connsiteY3667" fmla="*/ 2562177 h 6858000"/>
              <a:gd name="connsiteX3668" fmla="*/ 9342890 w 12192000"/>
              <a:gd name="connsiteY3668" fmla="*/ 2554861 h 6858000"/>
              <a:gd name="connsiteX3669" fmla="*/ 9341061 w 12192000"/>
              <a:gd name="connsiteY3669" fmla="*/ 2535202 h 6858000"/>
              <a:gd name="connsiteX3670" fmla="*/ 9308143 w 12192000"/>
              <a:gd name="connsiteY3670" fmla="*/ 2543432 h 6858000"/>
              <a:gd name="connsiteX3671" fmla="*/ 2343076 w 12192000"/>
              <a:gd name="connsiteY3671" fmla="*/ 2501367 h 6858000"/>
              <a:gd name="connsiteX3672" fmla="*/ 2343076 w 12192000"/>
              <a:gd name="connsiteY3672" fmla="*/ 2521026 h 6858000"/>
              <a:gd name="connsiteX3673" fmla="*/ 2405712 w 12192000"/>
              <a:gd name="connsiteY3673" fmla="*/ 2521026 h 6858000"/>
              <a:gd name="connsiteX3674" fmla="*/ 2405712 w 12192000"/>
              <a:gd name="connsiteY3674" fmla="*/ 2604236 h 6858000"/>
              <a:gd name="connsiteX3675" fmla="*/ 2343076 w 12192000"/>
              <a:gd name="connsiteY3675" fmla="*/ 2604236 h 6858000"/>
              <a:gd name="connsiteX3676" fmla="*/ 2343076 w 12192000"/>
              <a:gd name="connsiteY3676" fmla="*/ 2623897 h 6858000"/>
              <a:gd name="connsiteX3677" fmla="*/ 2405712 w 12192000"/>
              <a:gd name="connsiteY3677" fmla="*/ 2623897 h 6858000"/>
              <a:gd name="connsiteX3678" fmla="*/ 2405712 w 12192000"/>
              <a:gd name="connsiteY3678" fmla="*/ 2635327 h 6858000"/>
              <a:gd name="connsiteX3679" fmla="*/ 2423544 w 12192000"/>
              <a:gd name="connsiteY3679" fmla="*/ 2635327 h 6858000"/>
              <a:gd name="connsiteX3680" fmla="*/ 2423544 w 12192000"/>
              <a:gd name="connsiteY3680" fmla="*/ 2501367 h 6858000"/>
              <a:gd name="connsiteX3681" fmla="*/ 2912773 w 12192000"/>
              <a:gd name="connsiteY3681" fmla="*/ 2483061 h 6858000"/>
              <a:gd name="connsiteX3682" fmla="*/ 2912773 w 12192000"/>
              <a:gd name="connsiteY3682" fmla="*/ 2500207 h 6858000"/>
              <a:gd name="connsiteX3683" fmla="*/ 2966723 w 12192000"/>
              <a:gd name="connsiteY3683" fmla="*/ 2500207 h 6858000"/>
              <a:gd name="connsiteX3684" fmla="*/ 2968323 w 12192000"/>
              <a:gd name="connsiteY3684" fmla="*/ 2529924 h 6858000"/>
              <a:gd name="connsiteX3685" fmla="*/ 2964523 w 12192000"/>
              <a:gd name="connsiteY3685" fmla="*/ 2529810 h 6858000"/>
              <a:gd name="connsiteX3686" fmla="*/ 2958494 w 12192000"/>
              <a:gd name="connsiteY3686" fmla="*/ 2529696 h 6858000"/>
              <a:gd name="connsiteX3687" fmla="*/ 2922375 w 12192000"/>
              <a:gd name="connsiteY3687" fmla="*/ 2542498 h 6858000"/>
              <a:gd name="connsiteX3688" fmla="*/ 2908430 w 12192000"/>
              <a:gd name="connsiteY3688" fmla="*/ 2575873 h 6858000"/>
              <a:gd name="connsiteX3689" fmla="*/ 2913430 w 12192000"/>
              <a:gd name="connsiteY3689" fmla="*/ 2597533 h 6858000"/>
              <a:gd name="connsiteX3690" fmla="*/ 2928547 w 12192000"/>
              <a:gd name="connsiteY3690" fmla="*/ 2614049 h 6858000"/>
              <a:gd name="connsiteX3691" fmla="*/ 2984097 w 12192000"/>
              <a:gd name="connsiteY3691" fmla="*/ 2627994 h 6858000"/>
              <a:gd name="connsiteX3692" fmla="*/ 2989583 w 12192000"/>
              <a:gd name="connsiteY3692" fmla="*/ 2627994 h 6858000"/>
              <a:gd name="connsiteX3693" fmla="*/ 2989583 w 12192000"/>
              <a:gd name="connsiteY3693" fmla="*/ 2610163 h 6858000"/>
              <a:gd name="connsiteX3694" fmla="*/ 2986582 w 12192000"/>
              <a:gd name="connsiteY3694" fmla="*/ 2610363 h 6858000"/>
              <a:gd name="connsiteX3695" fmla="*/ 2982039 w 12192000"/>
              <a:gd name="connsiteY3695" fmla="*/ 2610392 h 6858000"/>
              <a:gd name="connsiteX3696" fmla="*/ 2942835 w 12192000"/>
              <a:gd name="connsiteY3696" fmla="*/ 2601048 h 6858000"/>
              <a:gd name="connsiteX3697" fmla="*/ 2929004 w 12192000"/>
              <a:gd name="connsiteY3697" fmla="*/ 2574730 h 6858000"/>
              <a:gd name="connsiteX3698" fmla="*/ 2938576 w 12192000"/>
              <a:gd name="connsiteY3698" fmla="*/ 2554270 h 6858000"/>
              <a:gd name="connsiteX3699" fmla="*/ 2965123 w 12192000"/>
              <a:gd name="connsiteY3699" fmla="*/ 2546841 h 6858000"/>
              <a:gd name="connsiteX3700" fmla="*/ 2975410 w 12192000"/>
              <a:gd name="connsiteY3700" fmla="*/ 2547269 h 6858000"/>
              <a:gd name="connsiteX3701" fmla="*/ 2989126 w 12192000"/>
              <a:gd name="connsiteY3701" fmla="*/ 2548898 h 6858000"/>
              <a:gd name="connsiteX3702" fmla="*/ 2984554 w 12192000"/>
              <a:gd name="connsiteY3702" fmla="*/ 2483061 h 6858000"/>
              <a:gd name="connsiteX3703" fmla="*/ 832717 w 12192000"/>
              <a:gd name="connsiteY3703" fmla="*/ 2430914 h 6858000"/>
              <a:gd name="connsiteX3704" fmla="*/ 853063 w 12192000"/>
              <a:gd name="connsiteY3704" fmla="*/ 2438772 h 6858000"/>
              <a:gd name="connsiteX3705" fmla="*/ 860378 w 12192000"/>
              <a:gd name="connsiteY3705" fmla="*/ 2460860 h 6858000"/>
              <a:gd name="connsiteX3706" fmla="*/ 852977 w 12192000"/>
              <a:gd name="connsiteY3706" fmla="*/ 2481549 h 6858000"/>
              <a:gd name="connsiteX3707" fmla="*/ 832717 w 12192000"/>
              <a:gd name="connsiteY3707" fmla="*/ 2489206 h 6858000"/>
              <a:gd name="connsiteX3708" fmla="*/ 812629 w 12192000"/>
              <a:gd name="connsiteY3708" fmla="*/ 2481177 h 6858000"/>
              <a:gd name="connsiteX3709" fmla="*/ 805057 w 12192000"/>
              <a:gd name="connsiteY3709" fmla="*/ 2459946 h 6858000"/>
              <a:gd name="connsiteX3710" fmla="*/ 812715 w 12192000"/>
              <a:gd name="connsiteY3710" fmla="*/ 2438915 h 6858000"/>
              <a:gd name="connsiteX3711" fmla="*/ 832717 w 12192000"/>
              <a:gd name="connsiteY3711" fmla="*/ 2430914 h 6858000"/>
              <a:gd name="connsiteX3712" fmla="*/ 5873115 w 12192000"/>
              <a:gd name="connsiteY3712" fmla="*/ 2415035 h 6858000"/>
              <a:gd name="connsiteX3713" fmla="*/ 5873115 w 12192000"/>
              <a:gd name="connsiteY3713" fmla="*/ 2451610 h 6858000"/>
              <a:gd name="connsiteX3714" fmla="*/ 5841797 w 12192000"/>
              <a:gd name="connsiteY3714" fmla="*/ 2451610 h 6858000"/>
              <a:gd name="connsiteX3715" fmla="*/ 5841797 w 12192000"/>
              <a:gd name="connsiteY3715" fmla="*/ 2511503 h 6858000"/>
              <a:gd name="connsiteX3716" fmla="*/ 5857113 w 12192000"/>
              <a:gd name="connsiteY3716" fmla="*/ 2511503 h 6858000"/>
              <a:gd name="connsiteX3717" fmla="*/ 5857113 w 12192000"/>
              <a:gd name="connsiteY3717" fmla="*/ 2468527 h 6858000"/>
              <a:gd name="connsiteX3718" fmla="*/ 5905348 w 12192000"/>
              <a:gd name="connsiteY3718" fmla="*/ 2468527 h 6858000"/>
              <a:gd name="connsiteX3719" fmla="*/ 5896775 w 12192000"/>
              <a:gd name="connsiteY3719" fmla="*/ 2527192 h 6858000"/>
              <a:gd name="connsiteX3720" fmla="*/ 5870372 w 12192000"/>
              <a:gd name="connsiteY3720" fmla="*/ 2566825 h 6858000"/>
              <a:gd name="connsiteX3721" fmla="*/ 5881116 w 12192000"/>
              <a:gd name="connsiteY3721" fmla="*/ 2580312 h 6858000"/>
              <a:gd name="connsiteX3722" fmla="*/ 5911520 w 12192000"/>
              <a:gd name="connsiteY3722" fmla="*/ 2532563 h 6858000"/>
              <a:gd name="connsiteX3723" fmla="*/ 5921350 w 12192000"/>
              <a:gd name="connsiteY3723" fmla="*/ 2459612 h 6858000"/>
              <a:gd name="connsiteX3724" fmla="*/ 5915177 w 12192000"/>
              <a:gd name="connsiteY3724" fmla="*/ 2451610 h 6858000"/>
              <a:gd name="connsiteX3725" fmla="*/ 5888204 w 12192000"/>
              <a:gd name="connsiteY3725" fmla="*/ 2451610 h 6858000"/>
              <a:gd name="connsiteX3726" fmla="*/ 5888204 w 12192000"/>
              <a:gd name="connsiteY3726" fmla="*/ 2415035 h 6858000"/>
              <a:gd name="connsiteX3727" fmla="*/ 3871527 w 12192000"/>
              <a:gd name="connsiteY3727" fmla="*/ 2414265 h 6858000"/>
              <a:gd name="connsiteX3728" fmla="*/ 3891873 w 12192000"/>
              <a:gd name="connsiteY3728" fmla="*/ 2422123 h 6858000"/>
              <a:gd name="connsiteX3729" fmla="*/ 3899189 w 12192000"/>
              <a:gd name="connsiteY3729" fmla="*/ 2444211 h 6858000"/>
              <a:gd name="connsiteX3730" fmla="*/ 3891787 w 12192000"/>
              <a:gd name="connsiteY3730" fmla="*/ 2464900 h 6858000"/>
              <a:gd name="connsiteX3731" fmla="*/ 3871527 w 12192000"/>
              <a:gd name="connsiteY3731" fmla="*/ 2472558 h 6858000"/>
              <a:gd name="connsiteX3732" fmla="*/ 3851440 w 12192000"/>
              <a:gd name="connsiteY3732" fmla="*/ 2464529 h 6858000"/>
              <a:gd name="connsiteX3733" fmla="*/ 3843867 w 12192000"/>
              <a:gd name="connsiteY3733" fmla="*/ 2443297 h 6858000"/>
              <a:gd name="connsiteX3734" fmla="*/ 3851525 w 12192000"/>
              <a:gd name="connsiteY3734" fmla="*/ 2422266 h 6858000"/>
              <a:gd name="connsiteX3735" fmla="*/ 3871527 w 12192000"/>
              <a:gd name="connsiteY3735" fmla="*/ 2414265 h 6858000"/>
              <a:gd name="connsiteX3736" fmla="*/ 833174 w 12192000"/>
              <a:gd name="connsiteY3736" fmla="*/ 2413997 h 6858000"/>
              <a:gd name="connsiteX3737" fmla="*/ 797513 w 12192000"/>
              <a:gd name="connsiteY3737" fmla="*/ 2427256 h 6858000"/>
              <a:gd name="connsiteX3738" fmla="*/ 784483 w 12192000"/>
              <a:gd name="connsiteY3738" fmla="*/ 2463146 h 6858000"/>
              <a:gd name="connsiteX3739" fmla="*/ 797856 w 12192000"/>
              <a:gd name="connsiteY3739" fmla="*/ 2506238 h 6858000"/>
              <a:gd name="connsiteX3740" fmla="*/ 840718 w 12192000"/>
              <a:gd name="connsiteY3740" fmla="*/ 2559616 h 6858000"/>
              <a:gd name="connsiteX3741" fmla="*/ 867921 w 12192000"/>
              <a:gd name="connsiteY3741" fmla="*/ 2559616 h 6858000"/>
              <a:gd name="connsiteX3742" fmla="*/ 839575 w 12192000"/>
              <a:gd name="connsiteY3742" fmla="*/ 2529669 h 6858000"/>
              <a:gd name="connsiteX3743" fmla="*/ 818773 w 12192000"/>
              <a:gd name="connsiteY3743" fmla="*/ 2503151 h 6858000"/>
              <a:gd name="connsiteX3744" fmla="*/ 827231 w 12192000"/>
              <a:gd name="connsiteY3744" fmla="*/ 2505923 h 6858000"/>
              <a:gd name="connsiteX3745" fmla="*/ 836375 w 12192000"/>
              <a:gd name="connsiteY3745" fmla="*/ 2506809 h 6858000"/>
              <a:gd name="connsiteX3746" fmla="*/ 868522 w 12192000"/>
              <a:gd name="connsiteY3746" fmla="*/ 2493807 h 6858000"/>
              <a:gd name="connsiteX3747" fmla="*/ 880952 w 12192000"/>
              <a:gd name="connsiteY3747" fmla="*/ 2461089 h 6858000"/>
              <a:gd name="connsiteX3748" fmla="*/ 867693 w 12192000"/>
              <a:gd name="connsiteY3748" fmla="*/ 2426827 h 6858000"/>
              <a:gd name="connsiteX3749" fmla="*/ 833174 w 12192000"/>
              <a:gd name="connsiteY3749" fmla="*/ 2413997 h 6858000"/>
              <a:gd name="connsiteX3750" fmla="*/ 4994943 w 12192000"/>
              <a:gd name="connsiteY3750" fmla="*/ 2400409 h 6858000"/>
              <a:gd name="connsiteX3751" fmla="*/ 4994943 w 12192000"/>
              <a:gd name="connsiteY3751" fmla="*/ 2417554 h 6858000"/>
              <a:gd name="connsiteX3752" fmla="*/ 5048893 w 12192000"/>
              <a:gd name="connsiteY3752" fmla="*/ 2417554 h 6858000"/>
              <a:gd name="connsiteX3753" fmla="*/ 5050493 w 12192000"/>
              <a:gd name="connsiteY3753" fmla="*/ 2447272 h 6858000"/>
              <a:gd name="connsiteX3754" fmla="*/ 5046692 w 12192000"/>
              <a:gd name="connsiteY3754" fmla="*/ 2447158 h 6858000"/>
              <a:gd name="connsiteX3755" fmla="*/ 5040664 w 12192000"/>
              <a:gd name="connsiteY3755" fmla="*/ 2447044 h 6858000"/>
              <a:gd name="connsiteX3756" fmla="*/ 5004544 w 12192000"/>
              <a:gd name="connsiteY3756" fmla="*/ 2459845 h 6858000"/>
              <a:gd name="connsiteX3757" fmla="*/ 4990600 w 12192000"/>
              <a:gd name="connsiteY3757" fmla="*/ 2493221 h 6858000"/>
              <a:gd name="connsiteX3758" fmla="*/ 4995600 w 12192000"/>
              <a:gd name="connsiteY3758" fmla="*/ 2514880 h 6858000"/>
              <a:gd name="connsiteX3759" fmla="*/ 5010717 w 12192000"/>
              <a:gd name="connsiteY3759" fmla="*/ 2531397 h 6858000"/>
              <a:gd name="connsiteX3760" fmla="*/ 5066266 w 12192000"/>
              <a:gd name="connsiteY3760" fmla="*/ 2545342 h 6858000"/>
              <a:gd name="connsiteX3761" fmla="*/ 5071753 w 12192000"/>
              <a:gd name="connsiteY3761" fmla="*/ 2545342 h 6858000"/>
              <a:gd name="connsiteX3762" fmla="*/ 5071753 w 12192000"/>
              <a:gd name="connsiteY3762" fmla="*/ 2527511 h 6858000"/>
              <a:gd name="connsiteX3763" fmla="*/ 5068752 w 12192000"/>
              <a:gd name="connsiteY3763" fmla="*/ 2527711 h 6858000"/>
              <a:gd name="connsiteX3764" fmla="*/ 5064209 w 12192000"/>
              <a:gd name="connsiteY3764" fmla="*/ 2527739 h 6858000"/>
              <a:gd name="connsiteX3765" fmla="*/ 5025004 w 12192000"/>
              <a:gd name="connsiteY3765" fmla="*/ 2518395 h 6858000"/>
              <a:gd name="connsiteX3766" fmla="*/ 5011174 w 12192000"/>
              <a:gd name="connsiteY3766" fmla="*/ 2492078 h 6858000"/>
              <a:gd name="connsiteX3767" fmla="*/ 5020746 w 12192000"/>
              <a:gd name="connsiteY3767" fmla="*/ 2471618 h 6858000"/>
              <a:gd name="connsiteX3768" fmla="*/ 5047293 w 12192000"/>
              <a:gd name="connsiteY3768" fmla="*/ 2464189 h 6858000"/>
              <a:gd name="connsiteX3769" fmla="*/ 5057580 w 12192000"/>
              <a:gd name="connsiteY3769" fmla="*/ 2464617 h 6858000"/>
              <a:gd name="connsiteX3770" fmla="*/ 5071296 w 12192000"/>
              <a:gd name="connsiteY3770" fmla="*/ 2466246 h 6858000"/>
              <a:gd name="connsiteX3771" fmla="*/ 5066724 w 12192000"/>
              <a:gd name="connsiteY3771" fmla="*/ 2400409 h 6858000"/>
              <a:gd name="connsiteX3772" fmla="*/ 3871985 w 12192000"/>
              <a:gd name="connsiteY3772" fmla="*/ 2397348 h 6858000"/>
              <a:gd name="connsiteX3773" fmla="*/ 3836324 w 12192000"/>
              <a:gd name="connsiteY3773" fmla="*/ 2410608 h 6858000"/>
              <a:gd name="connsiteX3774" fmla="*/ 3823293 w 12192000"/>
              <a:gd name="connsiteY3774" fmla="*/ 2446497 h 6858000"/>
              <a:gd name="connsiteX3775" fmla="*/ 3836666 w 12192000"/>
              <a:gd name="connsiteY3775" fmla="*/ 2489588 h 6858000"/>
              <a:gd name="connsiteX3776" fmla="*/ 3879528 w 12192000"/>
              <a:gd name="connsiteY3776" fmla="*/ 2542967 h 6858000"/>
              <a:gd name="connsiteX3777" fmla="*/ 3906732 w 12192000"/>
              <a:gd name="connsiteY3777" fmla="*/ 2542967 h 6858000"/>
              <a:gd name="connsiteX3778" fmla="*/ 3878386 w 12192000"/>
              <a:gd name="connsiteY3778" fmla="*/ 2513020 h 6858000"/>
              <a:gd name="connsiteX3779" fmla="*/ 3857583 w 12192000"/>
              <a:gd name="connsiteY3779" fmla="*/ 2486503 h 6858000"/>
              <a:gd name="connsiteX3780" fmla="*/ 3866041 w 12192000"/>
              <a:gd name="connsiteY3780" fmla="*/ 2489274 h 6858000"/>
              <a:gd name="connsiteX3781" fmla="*/ 3875186 w 12192000"/>
              <a:gd name="connsiteY3781" fmla="*/ 2490160 h 6858000"/>
              <a:gd name="connsiteX3782" fmla="*/ 3907333 w 12192000"/>
              <a:gd name="connsiteY3782" fmla="*/ 2477158 h 6858000"/>
              <a:gd name="connsiteX3783" fmla="*/ 3919763 w 12192000"/>
              <a:gd name="connsiteY3783" fmla="*/ 2444440 h 6858000"/>
              <a:gd name="connsiteX3784" fmla="*/ 3906504 w 12192000"/>
              <a:gd name="connsiteY3784" fmla="*/ 2410179 h 6858000"/>
              <a:gd name="connsiteX3785" fmla="*/ 3871985 w 12192000"/>
              <a:gd name="connsiteY3785" fmla="*/ 2397348 h 6858000"/>
              <a:gd name="connsiteX3786" fmla="*/ 11572678 w 12192000"/>
              <a:gd name="connsiteY3786" fmla="*/ 2355463 h 6858000"/>
              <a:gd name="connsiteX3787" fmla="*/ 11572678 w 12192000"/>
              <a:gd name="connsiteY3787" fmla="*/ 2372379 h 6858000"/>
              <a:gd name="connsiteX3788" fmla="*/ 11642630 w 12192000"/>
              <a:gd name="connsiteY3788" fmla="*/ 2372379 h 6858000"/>
              <a:gd name="connsiteX3789" fmla="*/ 11641427 w 12192000"/>
              <a:gd name="connsiteY3789" fmla="*/ 2377036 h 6858000"/>
              <a:gd name="connsiteX3790" fmla="*/ 11635450 w 12192000"/>
              <a:gd name="connsiteY3790" fmla="*/ 2385858 h 6858000"/>
              <a:gd name="connsiteX3791" fmla="*/ 11621141 w 12192000"/>
              <a:gd name="connsiteY3791" fmla="*/ 2403469 h 6858000"/>
              <a:gd name="connsiteX3792" fmla="*/ 11599881 w 12192000"/>
              <a:gd name="connsiteY3792" fmla="*/ 2439387 h 6858000"/>
              <a:gd name="connsiteX3793" fmla="*/ 11593023 w 12192000"/>
              <a:gd name="connsiteY3793" fmla="*/ 2480278 h 6858000"/>
              <a:gd name="connsiteX3794" fmla="*/ 11593023 w 12192000"/>
              <a:gd name="connsiteY3794" fmla="*/ 2498795 h 6858000"/>
              <a:gd name="connsiteX3795" fmla="*/ 11612683 w 12192000"/>
              <a:gd name="connsiteY3795" fmla="*/ 2498795 h 6858000"/>
              <a:gd name="connsiteX3796" fmla="*/ 11612683 w 12192000"/>
              <a:gd name="connsiteY3796" fmla="*/ 2479135 h 6858000"/>
              <a:gd name="connsiteX3797" fmla="*/ 11618398 w 12192000"/>
              <a:gd name="connsiteY3797" fmla="*/ 2444988 h 6858000"/>
              <a:gd name="connsiteX3798" fmla="*/ 11636457 w 12192000"/>
              <a:gd name="connsiteY3798" fmla="*/ 2414441 h 6858000"/>
              <a:gd name="connsiteX3799" fmla="*/ 11646401 w 12192000"/>
              <a:gd name="connsiteY3799" fmla="*/ 2402469 h 6858000"/>
              <a:gd name="connsiteX3800" fmla="*/ 11649488 w 12192000"/>
              <a:gd name="connsiteY3800" fmla="*/ 2398897 h 6858000"/>
              <a:gd name="connsiteX3801" fmla="*/ 11662346 w 12192000"/>
              <a:gd name="connsiteY3801" fmla="*/ 2379294 h 6858000"/>
              <a:gd name="connsiteX3802" fmla="*/ 11666633 w 12192000"/>
              <a:gd name="connsiteY3802" fmla="*/ 2362092 h 6858000"/>
              <a:gd name="connsiteX3803" fmla="*/ 11666633 w 12192000"/>
              <a:gd name="connsiteY3803" fmla="*/ 2355463 h 6858000"/>
              <a:gd name="connsiteX3804" fmla="*/ 8089631 w 12192000"/>
              <a:gd name="connsiteY3804" fmla="*/ 2355463 h 6858000"/>
              <a:gd name="connsiteX3805" fmla="*/ 8089631 w 12192000"/>
              <a:gd name="connsiteY3805" fmla="*/ 2372379 h 6858000"/>
              <a:gd name="connsiteX3806" fmla="*/ 8159582 w 12192000"/>
              <a:gd name="connsiteY3806" fmla="*/ 2372379 h 6858000"/>
              <a:gd name="connsiteX3807" fmla="*/ 8158380 w 12192000"/>
              <a:gd name="connsiteY3807" fmla="*/ 2377036 h 6858000"/>
              <a:gd name="connsiteX3808" fmla="*/ 8152403 w 12192000"/>
              <a:gd name="connsiteY3808" fmla="*/ 2385858 h 6858000"/>
              <a:gd name="connsiteX3809" fmla="*/ 8138094 w 12192000"/>
              <a:gd name="connsiteY3809" fmla="*/ 2403469 h 6858000"/>
              <a:gd name="connsiteX3810" fmla="*/ 8116834 w 12192000"/>
              <a:gd name="connsiteY3810" fmla="*/ 2439387 h 6858000"/>
              <a:gd name="connsiteX3811" fmla="*/ 8109976 w 12192000"/>
              <a:gd name="connsiteY3811" fmla="*/ 2480278 h 6858000"/>
              <a:gd name="connsiteX3812" fmla="*/ 8109976 w 12192000"/>
              <a:gd name="connsiteY3812" fmla="*/ 2498795 h 6858000"/>
              <a:gd name="connsiteX3813" fmla="*/ 8129636 w 12192000"/>
              <a:gd name="connsiteY3813" fmla="*/ 2498795 h 6858000"/>
              <a:gd name="connsiteX3814" fmla="*/ 8129636 w 12192000"/>
              <a:gd name="connsiteY3814" fmla="*/ 2479135 h 6858000"/>
              <a:gd name="connsiteX3815" fmla="*/ 8135351 w 12192000"/>
              <a:gd name="connsiteY3815" fmla="*/ 2444988 h 6858000"/>
              <a:gd name="connsiteX3816" fmla="*/ 8153410 w 12192000"/>
              <a:gd name="connsiteY3816" fmla="*/ 2414441 h 6858000"/>
              <a:gd name="connsiteX3817" fmla="*/ 8163354 w 12192000"/>
              <a:gd name="connsiteY3817" fmla="*/ 2402469 h 6858000"/>
              <a:gd name="connsiteX3818" fmla="*/ 8166440 w 12192000"/>
              <a:gd name="connsiteY3818" fmla="*/ 2398897 h 6858000"/>
              <a:gd name="connsiteX3819" fmla="*/ 8179299 w 12192000"/>
              <a:gd name="connsiteY3819" fmla="*/ 2379294 h 6858000"/>
              <a:gd name="connsiteX3820" fmla="*/ 8183585 w 12192000"/>
              <a:gd name="connsiteY3820" fmla="*/ 2362092 h 6858000"/>
              <a:gd name="connsiteX3821" fmla="*/ 8183585 w 12192000"/>
              <a:gd name="connsiteY3821" fmla="*/ 2355463 h 6858000"/>
              <a:gd name="connsiteX3822" fmla="*/ 6923924 w 12192000"/>
              <a:gd name="connsiteY3822" fmla="*/ 2340789 h 6858000"/>
              <a:gd name="connsiteX3823" fmla="*/ 6923924 w 12192000"/>
              <a:gd name="connsiteY3823" fmla="*/ 2357705 h 6858000"/>
              <a:gd name="connsiteX3824" fmla="*/ 6993875 w 12192000"/>
              <a:gd name="connsiteY3824" fmla="*/ 2357705 h 6858000"/>
              <a:gd name="connsiteX3825" fmla="*/ 6992673 w 12192000"/>
              <a:gd name="connsiteY3825" fmla="*/ 2362362 h 6858000"/>
              <a:gd name="connsiteX3826" fmla="*/ 6986696 w 12192000"/>
              <a:gd name="connsiteY3826" fmla="*/ 2371184 h 6858000"/>
              <a:gd name="connsiteX3827" fmla="*/ 6972387 w 12192000"/>
              <a:gd name="connsiteY3827" fmla="*/ 2388795 h 6858000"/>
              <a:gd name="connsiteX3828" fmla="*/ 6951127 w 12192000"/>
              <a:gd name="connsiteY3828" fmla="*/ 2424714 h 6858000"/>
              <a:gd name="connsiteX3829" fmla="*/ 6944269 w 12192000"/>
              <a:gd name="connsiteY3829" fmla="*/ 2465604 h 6858000"/>
              <a:gd name="connsiteX3830" fmla="*/ 6944269 w 12192000"/>
              <a:gd name="connsiteY3830" fmla="*/ 2484121 h 6858000"/>
              <a:gd name="connsiteX3831" fmla="*/ 6963929 w 12192000"/>
              <a:gd name="connsiteY3831" fmla="*/ 2484121 h 6858000"/>
              <a:gd name="connsiteX3832" fmla="*/ 6963929 w 12192000"/>
              <a:gd name="connsiteY3832" fmla="*/ 2464461 h 6858000"/>
              <a:gd name="connsiteX3833" fmla="*/ 6969644 w 12192000"/>
              <a:gd name="connsiteY3833" fmla="*/ 2430314 h 6858000"/>
              <a:gd name="connsiteX3834" fmla="*/ 6987703 w 12192000"/>
              <a:gd name="connsiteY3834" fmla="*/ 2399768 h 6858000"/>
              <a:gd name="connsiteX3835" fmla="*/ 6997647 w 12192000"/>
              <a:gd name="connsiteY3835" fmla="*/ 2387795 h 6858000"/>
              <a:gd name="connsiteX3836" fmla="*/ 7000733 w 12192000"/>
              <a:gd name="connsiteY3836" fmla="*/ 2384223 h 6858000"/>
              <a:gd name="connsiteX3837" fmla="*/ 7013592 w 12192000"/>
              <a:gd name="connsiteY3837" fmla="*/ 2364620 h 6858000"/>
              <a:gd name="connsiteX3838" fmla="*/ 7017878 w 12192000"/>
              <a:gd name="connsiteY3838" fmla="*/ 2347419 h 6858000"/>
              <a:gd name="connsiteX3839" fmla="*/ 7017878 w 12192000"/>
              <a:gd name="connsiteY3839" fmla="*/ 2340789 h 6858000"/>
              <a:gd name="connsiteX3840" fmla="*/ 6771126 w 12192000"/>
              <a:gd name="connsiteY3840" fmla="*/ 2335042 h 6858000"/>
              <a:gd name="connsiteX3841" fmla="*/ 6685401 w 12192000"/>
              <a:gd name="connsiteY3841" fmla="*/ 2339386 h 6858000"/>
              <a:gd name="connsiteX3842" fmla="*/ 6686315 w 12192000"/>
              <a:gd name="connsiteY3842" fmla="*/ 2359045 h 6858000"/>
              <a:gd name="connsiteX3843" fmla="*/ 6763125 w 12192000"/>
              <a:gd name="connsiteY3843" fmla="*/ 2356530 h 6858000"/>
              <a:gd name="connsiteX3844" fmla="*/ 6755495 w 12192000"/>
              <a:gd name="connsiteY3844" fmla="*/ 2376504 h 6858000"/>
              <a:gd name="connsiteX3845" fmla="*/ 6742551 w 12192000"/>
              <a:gd name="connsiteY3845" fmla="*/ 2398365 h 6858000"/>
              <a:gd name="connsiteX3846" fmla="*/ 6742551 w 12192000"/>
              <a:gd name="connsiteY3846" fmla="*/ 2371618 h 6858000"/>
              <a:gd name="connsiteX3847" fmla="*/ 6724720 w 12192000"/>
              <a:gd name="connsiteY3847" fmla="*/ 2371618 h 6858000"/>
              <a:gd name="connsiteX3848" fmla="*/ 6724720 w 12192000"/>
              <a:gd name="connsiteY3848" fmla="*/ 2411852 h 6858000"/>
              <a:gd name="connsiteX3849" fmla="*/ 6718405 w 12192000"/>
              <a:gd name="connsiteY3849" fmla="*/ 2460401 h 6858000"/>
              <a:gd name="connsiteX3850" fmla="*/ 6698888 w 12192000"/>
              <a:gd name="connsiteY3850" fmla="*/ 2495748 h 6858000"/>
              <a:gd name="connsiteX3851" fmla="*/ 6711461 w 12192000"/>
              <a:gd name="connsiteY3851" fmla="*/ 2510836 h 6858000"/>
              <a:gd name="connsiteX3852" fmla="*/ 6734978 w 12192000"/>
              <a:gd name="connsiteY3852" fmla="*/ 2468402 h 6858000"/>
              <a:gd name="connsiteX3853" fmla="*/ 6742551 w 12192000"/>
              <a:gd name="connsiteY3853" fmla="*/ 2410023 h 6858000"/>
              <a:gd name="connsiteX3854" fmla="*/ 6750552 w 12192000"/>
              <a:gd name="connsiteY3854" fmla="*/ 2418938 h 6858000"/>
              <a:gd name="connsiteX3855" fmla="*/ 6767582 w 12192000"/>
              <a:gd name="connsiteY3855" fmla="*/ 2391449 h 6858000"/>
              <a:gd name="connsiteX3856" fmla="*/ 6784613 w 12192000"/>
              <a:gd name="connsiteY3856" fmla="*/ 2351959 h 6858000"/>
              <a:gd name="connsiteX3857" fmla="*/ 2348562 w 12192000"/>
              <a:gd name="connsiteY3857" fmla="*/ 2312696 h 6858000"/>
              <a:gd name="connsiteX3858" fmla="*/ 2343076 w 12192000"/>
              <a:gd name="connsiteY3858" fmla="*/ 2333269 h 6858000"/>
              <a:gd name="connsiteX3859" fmla="*/ 2375766 w 12192000"/>
              <a:gd name="connsiteY3859" fmla="*/ 2346814 h 6858000"/>
              <a:gd name="connsiteX3860" fmla="*/ 2411885 w 12192000"/>
              <a:gd name="connsiteY3860" fmla="*/ 2368931 h 6858000"/>
              <a:gd name="connsiteX3861" fmla="*/ 2418971 w 12192000"/>
              <a:gd name="connsiteY3861" fmla="*/ 2348357 h 6858000"/>
              <a:gd name="connsiteX3862" fmla="*/ 2384624 w 12192000"/>
              <a:gd name="connsiteY3862" fmla="*/ 2327097 h 6858000"/>
              <a:gd name="connsiteX3863" fmla="*/ 2348562 w 12192000"/>
              <a:gd name="connsiteY3863" fmla="*/ 2312696 h 6858000"/>
              <a:gd name="connsiteX3864" fmla="*/ 10455206 w 12192000"/>
              <a:gd name="connsiteY3864" fmla="*/ 2312232 h 6858000"/>
              <a:gd name="connsiteX3865" fmla="*/ 10475465 w 12192000"/>
              <a:gd name="connsiteY3865" fmla="*/ 2319890 h 6858000"/>
              <a:gd name="connsiteX3866" fmla="*/ 10482866 w 12192000"/>
              <a:gd name="connsiteY3866" fmla="*/ 2340579 h 6858000"/>
              <a:gd name="connsiteX3867" fmla="*/ 10475694 w 12192000"/>
              <a:gd name="connsiteY3867" fmla="*/ 2362496 h 6858000"/>
              <a:gd name="connsiteX3868" fmla="*/ 10455663 w 12192000"/>
              <a:gd name="connsiteY3868" fmla="*/ 2370525 h 6858000"/>
              <a:gd name="connsiteX3869" fmla="*/ 10435175 w 12192000"/>
              <a:gd name="connsiteY3869" fmla="*/ 2362496 h 6858000"/>
              <a:gd name="connsiteX3870" fmla="*/ 10427545 w 12192000"/>
              <a:gd name="connsiteY3870" fmla="*/ 2341264 h 6858000"/>
              <a:gd name="connsiteX3871" fmla="*/ 10435117 w 12192000"/>
              <a:gd name="connsiteY3871" fmla="*/ 2320148 h 6858000"/>
              <a:gd name="connsiteX3872" fmla="*/ 10455206 w 12192000"/>
              <a:gd name="connsiteY3872" fmla="*/ 2312232 h 6858000"/>
              <a:gd name="connsiteX3873" fmla="*/ 9259222 w 12192000"/>
              <a:gd name="connsiteY3873" fmla="*/ 2292124 h 6858000"/>
              <a:gd name="connsiteX3874" fmla="*/ 9259222 w 12192000"/>
              <a:gd name="connsiteY3874" fmla="*/ 2309041 h 6858000"/>
              <a:gd name="connsiteX3875" fmla="*/ 9285054 w 12192000"/>
              <a:gd name="connsiteY3875" fmla="*/ 2309041 h 6858000"/>
              <a:gd name="connsiteX3876" fmla="*/ 9285054 w 12192000"/>
              <a:gd name="connsiteY3876" fmla="*/ 2379678 h 6858000"/>
              <a:gd name="connsiteX3877" fmla="*/ 9253736 w 12192000"/>
              <a:gd name="connsiteY3877" fmla="*/ 2379678 h 6858000"/>
              <a:gd name="connsiteX3878" fmla="*/ 9253736 w 12192000"/>
              <a:gd name="connsiteY3878" fmla="*/ 2396595 h 6858000"/>
              <a:gd name="connsiteX3879" fmla="*/ 9332374 w 12192000"/>
              <a:gd name="connsiteY3879" fmla="*/ 2396595 h 6858000"/>
              <a:gd name="connsiteX3880" fmla="*/ 9332374 w 12192000"/>
              <a:gd name="connsiteY3880" fmla="*/ 2379678 h 6858000"/>
              <a:gd name="connsiteX3881" fmla="*/ 9300142 w 12192000"/>
              <a:gd name="connsiteY3881" fmla="*/ 2379678 h 6858000"/>
              <a:gd name="connsiteX3882" fmla="*/ 9300142 w 12192000"/>
              <a:gd name="connsiteY3882" fmla="*/ 2309041 h 6858000"/>
              <a:gd name="connsiteX3883" fmla="*/ 9324373 w 12192000"/>
              <a:gd name="connsiteY3883" fmla="*/ 2309041 h 6858000"/>
              <a:gd name="connsiteX3884" fmla="*/ 9324373 w 12192000"/>
              <a:gd name="connsiteY3884" fmla="*/ 2292124 h 6858000"/>
              <a:gd name="connsiteX3885" fmla="*/ 1095788 w 12192000"/>
              <a:gd name="connsiteY3885" fmla="*/ 2285731 h 6858000"/>
              <a:gd name="connsiteX3886" fmla="*/ 1095788 w 12192000"/>
              <a:gd name="connsiteY3886" fmla="*/ 2417862 h 6858000"/>
              <a:gd name="connsiteX3887" fmla="*/ 1114762 w 12192000"/>
              <a:gd name="connsiteY3887" fmla="*/ 2417862 h 6858000"/>
              <a:gd name="connsiteX3888" fmla="*/ 1114762 w 12192000"/>
              <a:gd name="connsiteY3888" fmla="*/ 2356826 h 6858000"/>
              <a:gd name="connsiteX3889" fmla="*/ 1155681 w 12192000"/>
              <a:gd name="connsiteY3889" fmla="*/ 2356826 h 6858000"/>
              <a:gd name="connsiteX3890" fmla="*/ 1155681 w 12192000"/>
              <a:gd name="connsiteY3890" fmla="*/ 2339452 h 6858000"/>
              <a:gd name="connsiteX3891" fmla="*/ 1114762 w 12192000"/>
              <a:gd name="connsiteY3891" fmla="*/ 2339452 h 6858000"/>
              <a:gd name="connsiteX3892" fmla="*/ 1114762 w 12192000"/>
              <a:gd name="connsiteY3892" fmla="*/ 2302418 h 6858000"/>
              <a:gd name="connsiteX3893" fmla="*/ 1164597 w 12192000"/>
              <a:gd name="connsiteY3893" fmla="*/ 2302418 h 6858000"/>
              <a:gd name="connsiteX3894" fmla="*/ 1164597 w 12192000"/>
              <a:gd name="connsiteY3894" fmla="*/ 2285731 h 6858000"/>
              <a:gd name="connsiteX3895" fmla="*/ 2956665 w 12192000"/>
              <a:gd name="connsiteY3895" fmla="*/ 2285170 h 6858000"/>
              <a:gd name="connsiteX3896" fmla="*/ 2976924 w 12192000"/>
              <a:gd name="connsiteY3896" fmla="*/ 2292828 h 6858000"/>
              <a:gd name="connsiteX3897" fmla="*/ 2984325 w 12192000"/>
              <a:gd name="connsiteY3897" fmla="*/ 2313516 h 6858000"/>
              <a:gd name="connsiteX3898" fmla="*/ 2977153 w 12192000"/>
              <a:gd name="connsiteY3898" fmla="*/ 2335433 h 6858000"/>
              <a:gd name="connsiteX3899" fmla="*/ 2957122 w 12192000"/>
              <a:gd name="connsiteY3899" fmla="*/ 2343463 h 6858000"/>
              <a:gd name="connsiteX3900" fmla="*/ 2936634 w 12192000"/>
              <a:gd name="connsiteY3900" fmla="*/ 2335433 h 6858000"/>
              <a:gd name="connsiteX3901" fmla="*/ 2929004 w 12192000"/>
              <a:gd name="connsiteY3901" fmla="*/ 2314202 h 6858000"/>
              <a:gd name="connsiteX3902" fmla="*/ 2936577 w 12192000"/>
              <a:gd name="connsiteY3902" fmla="*/ 2293085 h 6858000"/>
              <a:gd name="connsiteX3903" fmla="*/ 2956665 w 12192000"/>
              <a:gd name="connsiteY3903" fmla="*/ 2285170 h 6858000"/>
              <a:gd name="connsiteX3904" fmla="*/ 2351992 w 12192000"/>
              <a:gd name="connsiteY3904" fmla="*/ 2254631 h 6858000"/>
              <a:gd name="connsiteX3905" fmla="*/ 2348562 w 12192000"/>
              <a:gd name="connsiteY3905" fmla="*/ 2275205 h 6858000"/>
              <a:gd name="connsiteX3906" fmla="*/ 2377023 w 12192000"/>
              <a:gd name="connsiteY3906" fmla="*/ 2284549 h 6858000"/>
              <a:gd name="connsiteX3907" fmla="*/ 2408228 w 12192000"/>
              <a:gd name="connsiteY3907" fmla="*/ 2301951 h 6858000"/>
              <a:gd name="connsiteX3908" fmla="*/ 2413713 w 12192000"/>
              <a:gd name="connsiteY3908" fmla="*/ 2281377 h 6858000"/>
              <a:gd name="connsiteX3909" fmla="*/ 2386882 w 12192000"/>
              <a:gd name="connsiteY3909" fmla="*/ 2265861 h 6858000"/>
              <a:gd name="connsiteX3910" fmla="*/ 2351992 w 12192000"/>
              <a:gd name="connsiteY3910" fmla="*/ 2254631 h 6858000"/>
              <a:gd name="connsiteX3911" fmla="*/ 10464578 w 12192000"/>
              <a:gd name="connsiteY3911" fmla="*/ 2242281 h 6858000"/>
              <a:gd name="connsiteX3912" fmla="*/ 10420944 w 12192000"/>
              <a:gd name="connsiteY3912" fmla="*/ 2293544 h 6858000"/>
              <a:gd name="connsiteX3913" fmla="*/ 10406971 w 12192000"/>
              <a:gd name="connsiteY3913" fmla="*/ 2338293 h 6858000"/>
              <a:gd name="connsiteX3914" fmla="*/ 10420258 w 12192000"/>
              <a:gd name="connsiteY3914" fmla="*/ 2374726 h 6858000"/>
              <a:gd name="connsiteX3915" fmla="*/ 10455663 w 12192000"/>
              <a:gd name="connsiteY3915" fmla="*/ 2388356 h 6858000"/>
              <a:gd name="connsiteX3916" fmla="*/ 10490181 w 12192000"/>
              <a:gd name="connsiteY3916" fmla="*/ 2374983 h 6858000"/>
              <a:gd name="connsiteX3917" fmla="*/ 10503440 w 12192000"/>
              <a:gd name="connsiteY3917" fmla="*/ 2340350 h 6858000"/>
              <a:gd name="connsiteX3918" fmla="*/ 10490781 w 12192000"/>
              <a:gd name="connsiteY3918" fmla="*/ 2308089 h 6858000"/>
              <a:gd name="connsiteX3919" fmla="*/ 10459092 w 12192000"/>
              <a:gd name="connsiteY3919" fmla="*/ 2294859 h 6858000"/>
              <a:gd name="connsiteX3920" fmla="*/ 10450005 w 12192000"/>
              <a:gd name="connsiteY3920" fmla="*/ 2295631 h 6858000"/>
              <a:gd name="connsiteX3921" fmla="*/ 10441261 w 12192000"/>
              <a:gd name="connsiteY3921" fmla="*/ 2298287 h 6858000"/>
              <a:gd name="connsiteX3922" fmla="*/ 10465435 w 12192000"/>
              <a:gd name="connsiteY3922" fmla="*/ 2267455 h 6858000"/>
              <a:gd name="connsiteX3923" fmla="*/ 10490639 w 12192000"/>
              <a:gd name="connsiteY3923" fmla="*/ 2242281 h 6858000"/>
              <a:gd name="connsiteX3924" fmla="*/ 2966037 w 12192000"/>
              <a:gd name="connsiteY3924" fmla="*/ 2215219 h 6858000"/>
              <a:gd name="connsiteX3925" fmla="*/ 2922403 w 12192000"/>
              <a:gd name="connsiteY3925" fmla="*/ 2266482 h 6858000"/>
              <a:gd name="connsiteX3926" fmla="*/ 2908430 w 12192000"/>
              <a:gd name="connsiteY3926" fmla="*/ 2311230 h 6858000"/>
              <a:gd name="connsiteX3927" fmla="*/ 2921717 w 12192000"/>
              <a:gd name="connsiteY3927" fmla="*/ 2347664 h 6858000"/>
              <a:gd name="connsiteX3928" fmla="*/ 2957122 w 12192000"/>
              <a:gd name="connsiteY3928" fmla="*/ 2361293 h 6858000"/>
              <a:gd name="connsiteX3929" fmla="*/ 2991641 w 12192000"/>
              <a:gd name="connsiteY3929" fmla="*/ 2347920 h 6858000"/>
              <a:gd name="connsiteX3930" fmla="*/ 3004900 w 12192000"/>
              <a:gd name="connsiteY3930" fmla="*/ 2313288 h 6858000"/>
              <a:gd name="connsiteX3931" fmla="*/ 2992241 w 12192000"/>
              <a:gd name="connsiteY3931" fmla="*/ 2281027 h 6858000"/>
              <a:gd name="connsiteX3932" fmla="*/ 2960551 w 12192000"/>
              <a:gd name="connsiteY3932" fmla="*/ 2267796 h 6858000"/>
              <a:gd name="connsiteX3933" fmla="*/ 2951464 w 12192000"/>
              <a:gd name="connsiteY3933" fmla="*/ 2268568 h 6858000"/>
              <a:gd name="connsiteX3934" fmla="*/ 2942720 w 12192000"/>
              <a:gd name="connsiteY3934" fmla="*/ 2271225 h 6858000"/>
              <a:gd name="connsiteX3935" fmla="*/ 2966894 w 12192000"/>
              <a:gd name="connsiteY3935" fmla="*/ 2240393 h 6858000"/>
              <a:gd name="connsiteX3936" fmla="*/ 2992097 w 12192000"/>
              <a:gd name="connsiteY3936" fmla="*/ 2215219 h 6858000"/>
              <a:gd name="connsiteX3937" fmla="*/ 10208281 w 12192000"/>
              <a:gd name="connsiteY3937" fmla="*/ 2214985 h 6858000"/>
              <a:gd name="connsiteX3938" fmla="*/ 10208281 w 12192000"/>
              <a:gd name="connsiteY3938" fmla="*/ 2234645 h 6858000"/>
              <a:gd name="connsiteX3939" fmla="*/ 10270917 w 12192000"/>
              <a:gd name="connsiteY3939" fmla="*/ 2234645 h 6858000"/>
              <a:gd name="connsiteX3940" fmla="*/ 10270917 w 12192000"/>
              <a:gd name="connsiteY3940" fmla="*/ 2317856 h 6858000"/>
              <a:gd name="connsiteX3941" fmla="*/ 10208281 w 12192000"/>
              <a:gd name="connsiteY3941" fmla="*/ 2317856 h 6858000"/>
              <a:gd name="connsiteX3942" fmla="*/ 10208281 w 12192000"/>
              <a:gd name="connsiteY3942" fmla="*/ 2337515 h 6858000"/>
              <a:gd name="connsiteX3943" fmla="*/ 10270917 w 12192000"/>
              <a:gd name="connsiteY3943" fmla="*/ 2337515 h 6858000"/>
              <a:gd name="connsiteX3944" fmla="*/ 10270917 w 12192000"/>
              <a:gd name="connsiteY3944" fmla="*/ 2348945 h 6858000"/>
              <a:gd name="connsiteX3945" fmla="*/ 10288748 w 12192000"/>
              <a:gd name="connsiteY3945" fmla="*/ 2348945 h 6858000"/>
              <a:gd name="connsiteX3946" fmla="*/ 10288748 w 12192000"/>
              <a:gd name="connsiteY3946" fmla="*/ 2214985 h 6858000"/>
              <a:gd name="connsiteX3947" fmla="*/ 2351992 w 12192000"/>
              <a:gd name="connsiteY3947" fmla="*/ 2197482 h 6858000"/>
              <a:gd name="connsiteX3948" fmla="*/ 2348562 w 12192000"/>
              <a:gd name="connsiteY3948" fmla="*/ 2218055 h 6858000"/>
              <a:gd name="connsiteX3949" fmla="*/ 2375680 w 12192000"/>
              <a:gd name="connsiteY3949" fmla="*/ 2225285 h 6858000"/>
              <a:gd name="connsiteX3950" fmla="*/ 2406398 w 12192000"/>
              <a:gd name="connsiteY3950" fmla="*/ 2239544 h 6858000"/>
              <a:gd name="connsiteX3951" fmla="*/ 2412799 w 12192000"/>
              <a:gd name="connsiteY3951" fmla="*/ 2219884 h 6858000"/>
              <a:gd name="connsiteX3952" fmla="*/ 2383167 w 12192000"/>
              <a:gd name="connsiteY3952" fmla="*/ 2206025 h 6858000"/>
              <a:gd name="connsiteX3953" fmla="*/ 2351992 w 12192000"/>
              <a:gd name="connsiteY3953" fmla="*/ 2197482 h 6858000"/>
              <a:gd name="connsiteX3954" fmla="*/ 8137865 w 12192000"/>
              <a:gd name="connsiteY3954" fmla="*/ 2148047 h 6858000"/>
              <a:gd name="connsiteX3955" fmla="*/ 8158125 w 12192000"/>
              <a:gd name="connsiteY3955" fmla="*/ 2155704 h 6858000"/>
              <a:gd name="connsiteX3956" fmla="*/ 8165526 w 12192000"/>
              <a:gd name="connsiteY3956" fmla="*/ 2176392 h 6858000"/>
              <a:gd name="connsiteX3957" fmla="*/ 8158354 w 12192000"/>
              <a:gd name="connsiteY3957" fmla="*/ 2198310 h 6858000"/>
              <a:gd name="connsiteX3958" fmla="*/ 8138323 w 12192000"/>
              <a:gd name="connsiteY3958" fmla="*/ 2206339 h 6858000"/>
              <a:gd name="connsiteX3959" fmla="*/ 8117834 w 12192000"/>
              <a:gd name="connsiteY3959" fmla="*/ 2198310 h 6858000"/>
              <a:gd name="connsiteX3960" fmla="*/ 8110205 w 12192000"/>
              <a:gd name="connsiteY3960" fmla="*/ 2177079 h 6858000"/>
              <a:gd name="connsiteX3961" fmla="*/ 8117777 w 12192000"/>
              <a:gd name="connsiteY3961" fmla="*/ 2155962 h 6858000"/>
              <a:gd name="connsiteX3962" fmla="*/ 8137865 w 12192000"/>
              <a:gd name="connsiteY3962" fmla="*/ 2148047 h 6858000"/>
              <a:gd name="connsiteX3963" fmla="*/ 11620913 w 12192000"/>
              <a:gd name="connsiteY3963" fmla="*/ 2148046 h 6858000"/>
              <a:gd name="connsiteX3964" fmla="*/ 11641172 w 12192000"/>
              <a:gd name="connsiteY3964" fmla="*/ 2155704 h 6858000"/>
              <a:gd name="connsiteX3965" fmla="*/ 11648573 w 12192000"/>
              <a:gd name="connsiteY3965" fmla="*/ 2176392 h 6858000"/>
              <a:gd name="connsiteX3966" fmla="*/ 11641401 w 12192000"/>
              <a:gd name="connsiteY3966" fmla="*/ 2198309 h 6858000"/>
              <a:gd name="connsiteX3967" fmla="*/ 11621370 w 12192000"/>
              <a:gd name="connsiteY3967" fmla="*/ 2206339 h 6858000"/>
              <a:gd name="connsiteX3968" fmla="*/ 11600882 w 12192000"/>
              <a:gd name="connsiteY3968" fmla="*/ 2198309 h 6858000"/>
              <a:gd name="connsiteX3969" fmla="*/ 11593252 w 12192000"/>
              <a:gd name="connsiteY3969" fmla="*/ 2177079 h 6858000"/>
              <a:gd name="connsiteX3970" fmla="*/ 11600824 w 12192000"/>
              <a:gd name="connsiteY3970" fmla="*/ 2155962 h 6858000"/>
              <a:gd name="connsiteX3971" fmla="*/ 11620913 w 12192000"/>
              <a:gd name="connsiteY3971" fmla="*/ 2148046 h 6858000"/>
              <a:gd name="connsiteX3972" fmla="*/ 784483 w 12192000"/>
              <a:gd name="connsiteY3972" fmla="*/ 2140059 h 6858000"/>
              <a:gd name="connsiteX3973" fmla="*/ 784483 w 12192000"/>
              <a:gd name="connsiteY3973" fmla="*/ 2156975 h 6858000"/>
              <a:gd name="connsiteX3974" fmla="*/ 854434 w 12192000"/>
              <a:gd name="connsiteY3974" fmla="*/ 2156975 h 6858000"/>
              <a:gd name="connsiteX3975" fmla="*/ 853232 w 12192000"/>
              <a:gd name="connsiteY3975" fmla="*/ 2161631 h 6858000"/>
              <a:gd name="connsiteX3976" fmla="*/ 847254 w 12192000"/>
              <a:gd name="connsiteY3976" fmla="*/ 2170454 h 6858000"/>
              <a:gd name="connsiteX3977" fmla="*/ 832946 w 12192000"/>
              <a:gd name="connsiteY3977" fmla="*/ 2188065 h 6858000"/>
              <a:gd name="connsiteX3978" fmla="*/ 811686 w 12192000"/>
              <a:gd name="connsiteY3978" fmla="*/ 2223983 h 6858000"/>
              <a:gd name="connsiteX3979" fmla="*/ 804828 w 12192000"/>
              <a:gd name="connsiteY3979" fmla="*/ 2264874 h 6858000"/>
              <a:gd name="connsiteX3980" fmla="*/ 804828 w 12192000"/>
              <a:gd name="connsiteY3980" fmla="*/ 2283391 h 6858000"/>
              <a:gd name="connsiteX3981" fmla="*/ 824488 w 12192000"/>
              <a:gd name="connsiteY3981" fmla="*/ 2283391 h 6858000"/>
              <a:gd name="connsiteX3982" fmla="*/ 824488 w 12192000"/>
              <a:gd name="connsiteY3982" fmla="*/ 2263731 h 6858000"/>
              <a:gd name="connsiteX3983" fmla="*/ 830203 w 12192000"/>
              <a:gd name="connsiteY3983" fmla="*/ 2229584 h 6858000"/>
              <a:gd name="connsiteX3984" fmla="*/ 848262 w 12192000"/>
              <a:gd name="connsiteY3984" fmla="*/ 2199037 h 6858000"/>
              <a:gd name="connsiteX3985" fmla="*/ 858206 w 12192000"/>
              <a:gd name="connsiteY3985" fmla="*/ 2187065 h 6858000"/>
              <a:gd name="connsiteX3986" fmla="*/ 861292 w 12192000"/>
              <a:gd name="connsiteY3986" fmla="*/ 2183493 h 6858000"/>
              <a:gd name="connsiteX3987" fmla="*/ 874151 w 12192000"/>
              <a:gd name="connsiteY3987" fmla="*/ 2163890 h 6858000"/>
              <a:gd name="connsiteX3988" fmla="*/ 878437 w 12192000"/>
              <a:gd name="connsiteY3988" fmla="*/ 2146688 h 6858000"/>
              <a:gd name="connsiteX3989" fmla="*/ 878437 w 12192000"/>
              <a:gd name="connsiteY3989" fmla="*/ 2140059 h 6858000"/>
              <a:gd name="connsiteX3990" fmla="*/ 3823293 w 12192000"/>
              <a:gd name="connsiteY3990" fmla="*/ 2123409 h 6858000"/>
              <a:gd name="connsiteX3991" fmla="*/ 3823293 w 12192000"/>
              <a:gd name="connsiteY3991" fmla="*/ 2140326 h 6858000"/>
              <a:gd name="connsiteX3992" fmla="*/ 3893245 w 12192000"/>
              <a:gd name="connsiteY3992" fmla="*/ 2140326 h 6858000"/>
              <a:gd name="connsiteX3993" fmla="*/ 3892042 w 12192000"/>
              <a:gd name="connsiteY3993" fmla="*/ 2144983 h 6858000"/>
              <a:gd name="connsiteX3994" fmla="*/ 3886065 w 12192000"/>
              <a:gd name="connsiteY3994" fmla="*/ 2153804 h 6858000"/>
              <a:gd name="connsiteX3995" fmla="*/ 3871756 w 12192000"/>
              <a:gd name="connsiteY3995" fmla="*/ 2171416 h 6858000"/>
              <a:gd name="connsiteX3996" fmla="*/ 3850497 w 12192000"/>
              <a:gd name="connsiteY3996" fmla="*/ 2207334 h 6858000"/>
              <a:gd name="connsiteX3997" fmla="*/ 3843639 w 12192000"/>
              <a:gd name="connsiteY3997" fmla="*/ 2248225 h 6858000"/>
              <a:gd name="connsiteX3998" fmla="*/ 3843639 w 12192000"/>
              <a:gd name="connsiteY3998" fmla="*/ 2266742 h 6858000"/>
              <a:gd name="connsiteX3999" fmla="*/ 3863297 w 12192000"/>
              <a:gd name="connsiteY3999" fmla="*/ 2266742 h 6858000"/>
              <a:gd name="connsiteX4000" fmla="*/ 3863297 w 12192000"/>
              <a:gd name="connsiteY4000" fmla="*/ 2247082 h 6858000"/>
              <a:gd name="connsiteX4001" fmla="*/ 3869013 w 12192000"/>
              <a:gd name="connsiteY4001" fmla="*/ 2212934 h 6858000"/>
              <a:gd name="connsiteX4002" fmla="*/ 3887073 w 12192000"/>
              <a:gd name="connsiteY4002" fmla="*/ 2182388 h 6858000"/>
              <a:gd name="connsiteX4003" fmla="*/ 3897017 w 12192000"/>
              <a:gd name="connsiteY4003" fmla="*/ 2170415 h 6858000"/>
              <a:gd name="connsiteX4004" fmla="*/ 3900103 w 12192000"/>
              <a:gd name="connsiteY4004" fmla="*/ 2166843 h 6858000"/>
              <a:gd name="connsiteX4005" fmla="*/ 3912962 w 12192000"/>
              <a:gd name="connsiteY4005" fmla="*/ 2147241 h 6858000"/>
              <a:gd name="connsiteX4006" fmla="*/ 3917247 w 12192000"/>
              <a:gd name="connsiteY4006" fmla="*/ 2130039 h 6858000"/>
              <a:gd name="connsiteX4007" fmla="*/ 3917247 w 12192000"/>
              <a:gd name="connsiteY4007" fmla="*/ 2123409 h 6858000"/>
              <a:gd name="connsiteX4008" fmla="*/ 5874715 w 12192000"/>
              <a:gd name="connsiteY4008" fmla="*/ 2110843 h 6858000"/>
              <a:gd name="connsiteX4009" fmla="*/ 5863314 w 12192000"/>
              <a:gd name="connsiteY4009" fmla="*/ 2168937 h 6858000"/>
              <a:gd name="connsiteX4010" fmla="*/ 5841797 w 12192000"/>
              <a:gd name="connsiteY4010" fmla="*/ 2213485 h 6858000"/>
              <a:gd name="connsiteX4011" fmla="*/ 5855284 w 12192000"/>
              <a:gd name="connsiteY4011" fmla="*/ 2226058 h 6858000"/>
              <a:gd name="connsiteX4012" fmla="*/ 5880202 w 12192000"/>
              <a:gd name="connsiteY4012" fmla="*/ 2168908 h 6858000"/>
              <a:gd name="connsiteX4013" fmla="*/ 5911520 w 12192000"/>
              <a:gd name="connsiteY4013" fmla="*/ 2168908 h 6858000"/>
              <a:gd name="connsiteX4014" fmla="*/ 5895861 w 12192000"/>
              <a:gd name="connsiteY4014" fmla="*/ 2241689 h 6858000"/>
              <a:gd name="connsiteX4015" fmla="*/ 5859628 w 12192000"/>
              <a:gd name="connsiteY4015" fmla="*/ 2295781 h 6858000"/>
              <a:gd name="connsiteX4016" fmla="*/ 5870372 w 12192000"/>
              <a:gd name="connsiteY4016" fmla="*/ 2311783 h 6858000"/>
              <a:gd name="connsiteX4017" fmla="*/ 5911663 w 12192000"/>
              <a:gd name="connsiteY4017" fmla="*/ 2250605 h 6858000"/>
              <a:gd name="connsiteX4018" fmla="*/ 5931865 w 12192000"/>
              <a:gd name="connsiteY4018" fmla="*/ 2161822 h 6858000"/>
              <a:gd name="connsiteX4019" fmla="*/ 5921350 w 12192000"/>
              <a:gd name="connsiteY4019" fmla="*/ 2146505 h 6858000"/>
              <a:gd name="connsiteX4020" fmla="*/ 5884545 w 12192000"/>
              <a:gd name="connsiteY4020" fmla="*/ 2149249 h 6858000"/>
              <a:gd name="connsiteX4021" fmla="*/ 5889346 w 12192000"/>
              <a:gd name="connsiteY4021" fmla="*/ 2130817 h 6858000"/>
              <a:gd name="connsiteX4022" fmla="*/ 5892775 w 12192000"/>
              <a:gd name="connsiteY4022" fmla="*/ 2117016 h 6858000"/>
              <a:gd name="connsiteX4023" fmla="*/ 5062837 w 12192000"/>
              <a:gd name="connsiteY4023" fmla="*/ 2092409 h 6858000"/>
              <a:gd name="connsiteX4024" fmla="*/ 5031176 w 12192000"/>
              <a:gd name="connsiteY4024" fmla="*/ 2156874 h 6858000"/>
              <a:gd name="connsiteX4025" fmla="*/ 4990600 w 12192000"/>
              <a:gd name="connsiteY4025" fmla="*/ 2204194 h 6858000"/>
              <a:gd name="connsiteX4026" fmla="*/ 4999515 w 12192000"/>
              <a:gd name="connsiteY4026" fmla="*/ 2222940 h 6858000"/>
              <a:gd name="connsiteX4027" fmla="*/ 5017803 w 12192000"/>
              <a:gd name="connsiteY4027" fmla="*/ 2205566 h 6858000"/>
              <a:gd name="connsiteX4028" fmla="*/ 5033348 w 12192000"/>
              <a:gd name="connsiteY4028" fmla="*/ 2185449 h 6858000"/>
              <a:gd name="connsiteX4029" fmla="*/ 5033348 w 12192000"/>
              <a:gd name="connsiteY4029" fmla="*/ 2282604 h 6858000"/>
              <a:gd name="connsiteX4030" fmla="*/ 5051179 w 12192000"/>
              <a:gd name="connsiteY4030" fmla="*/ 2282604 h 6858000"/>
              <a:gd name="connsiteX4031" fmla="*/ 5051179 w 12192000"/>
              <a:gd name="connsiteY4031" fmla="*/ 2160303 h 6858000"/>
              <a:gd name="connsiteX4032" fmla="*/ 5067581 w 12192000"/>
              <a:gd name="connsiteY4032" fmla="*/ 2130413 h 6858000"/>
              <a:gd name="connsiteX4033" fmla="*/ 5078154 w 12192000"/>
              <a:gd name="connsiteY4033" fmla="*/ 2107725 h 6858000"/>
              <a:gd name="connsiteX4034" fmla="*/ 11630285 w 12192000"/>
              <a:gd name="connsiteY4034" fmla="*/ 2078095 h 6858000"/>
              <a:gd name="connsiteX4035" fmla="*/ 11586651 w 12192000"/>
              <a:gd name="connsiteY4035" fmla="*/ 2129358 h 6858000"/>
              <a:gd name="connsiteX4036" fmla="*/ 11572678 w 12192000"/>
              <a:gd name="connsiteY4036" fmla="*/ 2174106 h 6858000"/>
              <a:gd name="connsiteX4037" fmla="*/ 11585965 w 12192000"/>
              <a:gd name="connsiteY4037" fmla="*/ 2210540 h 6858000"/>
              <a:gd name="connsiteX4038" fmla="*/ 11621370 w 12192000"/>
              <a:gd name="connsiteY4038" fmla="*/ 2224170 h 6858000"/>
              <a:gd name="connsiteX4039" fmla="*/ 11655888 w 12192000"/>
              <a:gd name="connsiteY4039" fmla="*/ 2210797 h 6858000"/>
              <a:gd name="connsiteX4040" fmla="*/ 11669147 w 12192000"/>
              <a:gd name="connsiteY4040" fmla="*/ 2176164 h 6858000"/>
              <a:gd name="connsiteX4041" fmla="*/ 11656488 w 12192000"/>
              <a:gd name="connsiteY4041" fmla="*/ 2143903 h 6858000"/>
              <a:gd name="connsiteX4042" fmla="*/ 11624799 w 12192000"/>
              <a:gd name="connsiteY4042" fmla="*/ 2130673 h 6858000"/>
              <a:gd name="connsiteX4043" fmla="*/ 11615712 w 12192000"/>
              <a:gd name="connsiteY4043" fmla="*/ 2131444 h 6858000"/>
              <a:gd name="connsiteX4044" fmla="*/ 11606968 w 12192000"/>
              <a:gd name="connsiteY4044" fmla="*/ 2134101 h 6858000"/>
              <a:gd name="connsiteX4045" fmla="*/ 11631142 w 12192000"/>
              <a:gd name="connsiteY4045" fmla="*/ 2103269 h 6858000"/>
              <a:gd name="connsiteX4046" fmla="*/ 11656346 w 12192000"/>
              <a:gd name="connsiteY4046" fmla="*/ 2078095 h 6858000"/>
              <a:gd name="connsiteX4047" fmla="*/ 8147238 w 12192000"/>
              <a:gd name="connsiteY4047" fmla="*/ 2078095 h 6858000"/>
              <a:gd name="connsiteX4048" fmla="*/ 8103604 w 12192000"/>
              <a:gd name="connsiteY4048" fmla="*/ 2129358 h 6858000"/>
              <a:gd name="connsiteX4049" fmla="*/ 8089631 w 12192000"/>
              <a:gd name="connsiteY4049" fmla="*/ 2174106 h 6858000"/>
              <a:gd name="connsiteX4050" fmla="*/ 8102918 w 12192000"/>
              <a:gd name="connsiteY4050" fmla="*/ 2210540 h 6858000"/>
              <a:gd name="connsiteX4051" fmla="*/ 8138323 w 12192000"/>
              <a:gd name="connsiteY4051" fmla="*/ 2224170 h 6858000"/>
              <a:gd name="connsiteX4052" fmla="*/ 8172841 w 12192000"/>
              <a:gd name="connsiteY4052" fmla="*/ 2210797 h 6858000"/>
              <a:gd name="connsiteX4053" fmla="*/ 8186100 w 12192000"/>
              <a:gd name="connsiteY4053" fmla="*/ 2176164 h 6858000"/>
              <a:gd name="connsiteX4054" fmla="*/ 8173441 w 12192000"/>
              <a:gd name="connsiteY4054" fmla="*/ 2143903 h 6858000"/>
              <a:gd name="connsiteX4055" fmla="*/ 8141752 w 12192000"/>
              <a:gd name="connsiteY4055" fmla="*/ 2130673 h 6858000"/>
              <a:gd name="connsiteX4056" fmla="*/ 8132665 w 12192000"/>
              <a:gd name="connsiteY4056" fmla="*/ 2131444 h 6858000"/>
              <a:gd name="connsiteX4057" fmla="*/ 8123921 w 12192000"/>
              <a:gd name="connsiteY4057" fmla="*/ 2134102 h 6858000"/>
              <a:gd name="connsiteX4058" fmla="*/ 8148095 w 12192000"/>
              <a:gd name="connsiteY4058" fmla="*/ 2103269 h 6858000"/>
              <a:gd name="connsiteX4059" fmla="*/ 8173298 w 12192000"/>
              <a:gd name="connsiteY4059" fmla="*/ 2078095 h 6858000"/>
              <a:gd name="connsiteX4060" fmla="*/ 6928267 w 12192000"/>
              <a:gd name="connsiteY4060" fmla="*/ 2064565 h 6858000"/>
              <a:gd name="connsiteX4061" fmla="*/ 6928267 w 12192000"/>
              <a:gd name="connsiteY4061" fmla="*/ 2081710 h 6858000"/>
              <a:gd name="connsiteX4062" fmla="*/ 6982217 w 12192000"/>
              <a:gd name="connsiteY4062" fmla="*/ 2081710 h 6858000"/>
              <a:gd name="connsiteX4063" fmla="*/ 6983817 w 12192000"/>
              <a:gd name="connsiteY4063" fmla="*/ 2111427 h 6858000"/>
              <a:gd name="connsiteX4064" fmla="*/ 6980016 w 12192000"/>
              <a:gd name="connsiteY4064" fmla="*/ 2111312 h 6858000"/>
              <a:gd name="connsiteX4065" fmla="*/ 6973987 w 12192000"/>
              <a:gd name="connsiteY4065" fmla="*/ 2111199 h 6858000"/>
              <a:gd name="connsiteX4066" fmla="*/ 6937868 w 12192000"/>
              <a:gd name="connsiteY4066" fmla="*/ 2124000 h 6858000"/>
              <a:gd name="connsiteX4067" fmla="*/ 6923924 w 12192000"/>
              <a:gd name="connsiteY4067" fmla="*/ 2157376 h 6858000"/>
              <a:gd name="connsiteX4068" fmla="*/ 6928924 w 12192000"/>
              <a:gd name="connsiteY4068" fmla="*/ 2179036 h 6858000"/>
              <a:gd name="connsiteX4069" fmla="*/ 6944041 w 12192000"/>
              <a:gd name="connsiteY4069" fmla="*/ 2195551 h 6858000"/>
              <a:gd name="connsiteX4070" fmla="*/ 6999590 w 12192000"/>
              <a:gd name="connsiteY4070" fmla="*/ 2209497 h 6858000"/>
              <a:gd name="connsiteX4071" fmla="*/ 7005077 w 12192000"/>
              <a:gd name="connsiteY4071" fmla="*/ 2209497 h 6858000"/>
              <a:gd name="connsiteX4072" fmla="*/ 7005077 w 12192000"/>
              <a:gd name="connsiteY4072" fmla="*/ 2191665 h 6858000"/>
              <a:gd name="connsiteX4073" fmla="*/ 7002076 w 12192000"/>
              <a:gd name="connsiteY4073" fmla="*/ 2191865 h 6858000"/>
              <a:gd name="connsiteX4074" fmla="*/ 6997533 w 12192000"/>
              <a:gd name="connsiteY4074" fmla="*/ 2191894 h 6858000"/>
              <a:gd name="connsiteX4075" fmla="*/ 6958328 w 12192000"/>
              <a:gd name="connsiteY4075" fmla="*/ 2182550 h 6858000"/>
              <a:gd name="connsiteX4076" fmla="*/ 6944498 w 12192000"/>
              <a:gd name="connsiteY4076" fmla="*/ 2156233 h 6858000"/>
              <a:gd name="connsiteX4077" fmla="*/ 6954070 w 12192000"/>
              <a:gd name="connsiteY4077" fmla="*/ 2135773 h 6858000"/>
              <a:gd name="connsiteX4078" fmla="*/ 6980617 w 12192000"/>
              <a:gd name="connsiteY4078" fmla="*/ 2128344 h 6858000"/>
              <a:gd name="connsiteX4079" fmla="*/ 6990904 w 12192000"/>
              <a:gd name="connsiteY4079" fmla="*/ 2128772 h 6858000"/>
              <a:gd name="connsiteX4080" fmla="*/ 7004620 w 12192000"/>
              <a:gd name="connsiteY4080" fmla="*/ 2130401 h 6858000"/>
              <a:gd name="connsiteX4081" fmla="*/ 7000048 w 12192000"/>
              <a:gd name="connsiteY4081" fmla="*/ 2064565 h 6858000"/>
              <a:gd name="connsiteX4082" fmla="*/ 6757638 w 12192000"/>
              <a:gd name="connsiteY4082" fmla="*/ 2053027 h 6858000"/>
              <a:gd name="connsiteX4083" fmla="*/ 6725977 w 12192000"/>
              <a:gd name="connsiteY4083" fmla="*/ 2117491 h 6858000"/>
              <a:gd name="connsiteX4084" fmla="*/ 6685401 w 12192000"/>
              <a:gd name="connsiteY4084" fmla="*/ 2164811 h 6858000"/>
              <a:gd name="connsiteX4085" fmla="*/ 6694316 w 12192000"/>
              <a:gd name="connsiteY4085" fmla="*/ 2183556 h 6858000"/>
              <a:gd name="connsiteX4086" fmla="*/ 6712604 w 12192000"/>
              <a:gd name="connsiteY4086" fmla="*/ 2166183 h 6858000"/>
              <a:gd name="connsiteX4087" fmla="*/ 6728149 w 12192000"/>
              <a:gd name="connsiteY4087" fmla="*/ 2146066 h 6858000"/>
              <a:gd name="connsiteX4088" fmla="*/ 6728149 w 12192000"/>
              <a:gd name="connsiteY4088" fmla="*/ 2243221 h 6858000"/>
              <a:gd name="connsiteX4089" fmla="*/ 6745980 w 12192000"/>
              <a:gd name="connsiteY4089" fmla="*/ 2243221 h 6858000"/>
              <a:gd name="connsiteX4090" fmla="*/ 6745980 w 12192000"/>
              <a:gd name="connsiteY4090" fmla="*/ 2120920 h 6858000"/>
              <a:gd name="connsiteX4091" fmla="*/ 6762382 w 12192000"/>
              <a:gd name="connsiteY4091" fmla="*/ 2091031 h 6858000"/>
              <a:gd name="connsiteX4092" fmla="*/ 6772955 w 12192000"/>
              <a:gd name="connsiteY4092" fmla="*/ 2068343 h 6858000"/>
              <a:gd name="connsiteX4093" fmla="*/ 1114762 w 12192000"/>
              <a:gd name="connsiteY4093" fmla="*/ 2027795 h 6858000"/>
              <a:gd name="connsiteX4094" fmla="*/ 1145109 w 12192000"/>
              <a:gd name="connsiteY4094" fmla="*/ 2045397 h 6858000"/>
              <a:gd name="connsiteX4095" fmla="*/ 1155910 w 12192000"/>
              <a:gd name="connsiteY4095" fmla="*/ 2079459 h 6858000"/>
              <a:gd name="connsiteX4096" fmla="*/ 1144766 w 12192000"/>
              <a:gd name="connsiteY4096" fmla="*/ 2110919 h 6858000"/>
              <a:gd name="connsiteX4097" fmla="*/ 1114762 w 12192000"/>
              <a:gd name="connsiteY4097" fmla="*/ 2124035 h 6858000"/>
              <a:gd name="connsiteX4098" fmla="*/ 10213767 w 12192000"/>
              <a:gd name="connsiteY4098" fmla="*/ 2026314 h 6858000"/>
              <a:gd name="connsiteX4099" fmla="*/ 10208281 w 12192000"/>
              <a:gd name="connsiteY4099" fmla="*/ 2046888 h 6858000"/>
              <a:gd name="connsiteX4100" fmla="*/ 10240971 w 12192000"/>
              <a:gd name="connsiteY4100" fmla="*/ 2060433 h 6858000"/>
              <a:gd name="connsiteX4101" fmla="*/ 10277090 w 12192000"/>
              <a:gd name="connsiteY4101" fmla="*/ 2082550 h 6858000"/>
              <a:gd name="connsiteX4102" fmla="*/ 10284176 w 12192000"/>
              <a:gd name="connsiteY4102" fmla="*/ 2061976 h 6858000"/>
              <a:gd name="connsiteX4103" fmla="*/ 10249829 w 12192000"/>
              <a:gd name="connsiteY4103" fmla="*/ 2040716 h 6858000"/>
              <a:gd name="connsiteX4104" fmla="*/ 10213767 w 12192000"/>
              <a:gd name="connsiteY4104" fmla="*/ 2026314 h 6858000"/>
              <a:gd name="connsiteX4105" fmla="*/ 1095788 w 12192000"/>
              <a:gd name="connsiteY4105" fmla="*/ 2010650 h 6858000"/>
              <a:gd name="connsiteX4106" fmla="*/ 1095788 w 12192000"/>
              <a:gd name="connsiteY4106" fmla="*/ 2141637 h 6858000"/>
              <a:gd name="connsiteX4107" fmla="*/ 1111333 w 12192000"/>
              <a:gd name="connsiteY4107" fmla="*/ 2141637 h 6858000"/>
              <a:gd name="connsiteX4108" fmla="*/ 1158853 w 12192000"/>
              <a:gd name="connsiteY4108" fmla="*/ 2124577 h 6858000"/>
              <a:gd name="connsiteX4109" fmla="*/ 1176713 w 12192000"/>
              <a:gd name="connsiteY4109" fmla="*/ 2077858 h 6858000"/>
              <a:gd name="connsiteX4110" fmla="*/ 1167806 w 12192000"/>
              <a:gd name="connsiteY4110" fmla="*/ 2044077 h 6858000"/>
              <a:gd name="connsiteX4111" fmla="*/ 1144167 w 12192000"/>
              <a:gd name="connsiteY4111" fmla="*/ 2019895 h 6858000"/>
              <a:gd name="connsiteX4112" fmla="*/ 1110418 w 12192000"/>
              <a:gd name="connsiteY4112" fmla="*/ 2010650 h 6858000"/>
              <a:gd name="connsiteX4113" fmla="*/ 9262651 w 12192000"/>
              <a:gd name="connsiteY4113" fmla="*/ 1994106 h 6858000"/>
              <a:gd name="connsiteX4114" fmla="*/ 9262651 w 12192000"/>
              <a:gd name="connsiteY4114" fmla="*/ 2013766 h 6858000"/>
              <a:gd name="connsiteX4115" fmla="*/ 9293970 w 12192000"/>
              <a:gd name="connsiteY4115" fmla="*/ 2013766 h 6858000"/>
              <a:gd name="connsiteX4116" fmla="*/ 9293970 w 12192000"/>
              <a:gd name="connsiteY4116" fmla="*/ 2101319 h 6858000"/>
              <a:gd name="connsiteX4117" fmla="*/ 9253736 w 12192000"/>
              <a:gd name="connsiteY4117" fmla="*/ 2101319 h 6858000"/>
              <a:gd name="connsiteX4118" fmla="*/ 9253736 w 12192000"/>
              <a:gd name="connsiteY4118" fmla="*/ 2120979 h 6858000"/>
              <a:gd name="connsiteX4119" fmla="*/ 9350205 w 12192000"/>
              <a:gd name="connsiteY4119" fmla="*/ 2120979 h 6858000"/>
              <a:gd name="connsiteX4120" fmla="*/ 9350205 w 12192000"/>
              <a:gd name="connsiteY4120" fmla="*/ 2101319 h 6858000"/>
              <a:gd name="connsiteX4121" fmla="*/ 9311800 w 12192000"/>
              <a:gd name="connsiteY4121" fmla="*/ 2101319 h 6858000"/>
              <a:gd name="connsiteX4122" fmla="*/ 9311800 w 12192000"/>
              <a:gd name="connsiteY4122" fmla="*/ 2013766 h 6858000"/>
              <a:gd name="connsiteX4123" fmla="*/ 9343119 w 12192000"/>
              <a:gd name="connsiteY4123" fmla="*/ 2013766 h 6858000"/>
              <a:gd name="connsiteX4124" fmla="*/ 9343119 w 12192000"/>
              <a:gd name="connsiteY4124" fmla="*/ 1994106 h 6858000"/>
              <a:gd name="connsiteX4125" fmla="*/ 10411314 w 12192000"/>
              <a:gd name="connsiteY4125" fmla="*/ 1976724 h 6858000"/>
              <a:gd name="connsiteX4126" fmla="*/ 10411314 w 12192000"/>
              <a:gd name="connsiteY4126" fmla="*/ 1993870 h 6858000"/>
              <a:gd name="connsiteX4127" fmla="*/ 10465264 w 12192000"/>
              <a:gd name="connsiteY4127" fmla="*/ 1993870 h 6858000"/>
              <a:gd name="connsiteX4128" fmla="*/ 10466864 w 12192000"/>
              <a:gd name="connsiteY4128" fmla="*/ 2023588 h 6858000"/>
              <a:gd name="connsiteX4129" fmla="*/ 10463064 w 12192000"/>
              <a:gd name="connsiteY4129" fmla="*/ 2023473 h 6858000"/>
              <a:gd name="connsiteX4130" fmla="*/ 10457034 w 12192000"/>
              <a:gd name="connsiteY4130" fmla="*/ 2023359 h 6858000"/>
              <a:gd name="connsiteX4131" fmla="*/ 10420916 w 12192000"/>
              <a:gd name="connsiteY4131" fmla="*/ 2036161 h 6858000"/>
              <a:gd name="connsiteX4132" fmla="*/ 10406971 w 12192000"/>
              <a:gd name="connsiteY4132" fmla="*/ 2069536 h 6858000"/>
              <a:gd name="connsiteX4133" fmla="*/ 10411972 w 12192000"/>
              <a:gd name="connsiteY4133" fmla="*/ 2091196 h 6858000"/>
              <a:gd name="connsiteX4134" fmla="*/ 10427088 w 12192000"/>
              <a:gd name="connsiteY4134" fmla="*/ 2107712 h 6858000"/>
              <a:gd name="connsiteX4135" fmla="*/ 10482638 w 12192000"/>
              <a:gd name="connsiteY4135" fmla="*/ 2121656 h 6858000"/>
              <a:gd name="connsiteX4136" fmla="*/ 10488124 w 12192000"/>
              <a:gd name="connsiteY4136" fmla="*/ 2121656 h 6858000"/>
              <a:gd name="connsiteX4137" fmla="*/ 10488124 w 12192000"/>
              <a:gd name="connsiteY4137" fmla="*/ 2103826 h 6858000"/>
              <a:gd name="connsiteX4138" fmla="*/ 10485124 w 12192000"/>
              <a:gd name="connsiteY4138" fmla="*/ 2104025 h 6858000"/>
              <a:gd name="connsiteX4139" fmla="*/ 10480580 w 12192000"/>
              <a:gd name="connsiteY4139" fmla="*/ 2104054 h 6858000"/>
              <a:gd name="connsiteX4140" fmla="*/ 10441375 w 12192000"/>
              <a:gd name="connsiteY4140" fmla="*/ 2094711 h 6858000"/>
              <a:gd name="connsiteX4141" fmla="*/ 10427545 w 12192000"/>
              <a:gd name="connsiteY4141" fmla="*/ 2068394 h 6858000"/>
              <a:gd name="connsiteX4142" fmla="*/ 10437118 w 12192000"/>
              <a:gd name="connsiteY4142" fmla="*/ 2047934 h 6858000"/>
              <a:gd name="connsiteX4143" fmla="*/ 10463664 w 12192000"/>
              <a:gd name="connsiteY4143" fmla="*/ 2040504 h 6858000"/>
              <a:gd name="connsiteX4144" fmla="*/ 10473951 w 12192000"/>
              <a:gd name="connsiteY4144" fmla="*/ 2040933 h 6858000"/>
              <a:gd name="connsiteX4145" fmla="*/ 10487667 w 12192000"/>
              <a:gd name="connsiteY4145" fmla="*/ 2042561 h 6858000"/>
              <a:gd name="connsiteX4146" fmla="*/ 10483095 w 12192000"/>
              <a:gd name="connsiteY4146" fmla="*/ 1976724 h 6858000"/>
              <a:gd name="connsiteX4147" fmla="*/ 10217196 w 12192000"/>
              <a:gd name="connsiteY4147" fmla="*/ 1968250 h 6858000"/>
              <a:gd name="connsiteX4148" fmla="*/ 10213767 w 12192000"/>
              <a:gd name="connsiteY4148" fmla="*/ 1988824 h 6858000"/>
              <a:gd name="connsiteX4149" fmla="*/ 10242228 w 12192000"/>
              <a:gd name="connsiteY4149" fmla="*/ 1998168 h 6858000"/>
              <a:gd name="connsiteX4150" fmla="*/ 10273432 w 12192000"/>
              <a:gd name="connsiteY4150" fmla="*/ 2015570 h 6858000"/>
              <a:gd name="connsiteX4151" fmla="*/ 10278918 w 12192000"/>
              <a:gd name="connsiteY4151" fmla="*/ 1994996 h 6858000"/>
              <a:gd name="connsiteX4152" fmla="*/ 10252086 w 12192000"/>
              <a:gd name="connsiteY4152" fmla="*/ 1979480 h 6858000"/>
              <a:gd name="connsiteX4153" fmla="*/ 10217196 w 12192000"/>
              <a:gd name="connsiteY4153" fmla="*/ 1968250 h 6858000"/>
              <a:gd name="connsiteX4154" fmla="*/ 832717 w 12192000"/>
              <a:gd name="connsiteY4154" fmla="*/ 1932642 h 6858000"/>
              <a:gd name="connsiteX4155" fmla="*/ 852977 w 12192000"/>
              <a:gd name="connsiteY4155" fmla="*/ 1940300 h 6858000"/>
              <a:gd name="connsiteX4156" fmla="*/ 860378 w 12192000"/>
              <a:gd name="connsiteY4156" fmla="*/ 1960989 h 6858000"/>
              <a:gd name="connsiteX4157" fmla="*/ 853205 w 12192000"/>
              <a:gd name="connsiteY4157" fmla="*/ 1982906 h 6858000"/>
              <a:gd name="connsiteX4158" fmla="*/ 833174 w 12192000"/>
              <a:gd name="connsiteY4158" fmla="*/ 1990935 h 6858000"/>
              <a:gd name="connsiteX4159" fmla="*/ 812686 w 12192000"/>
              <a:gd name="connsiteY4159" fmla="*/ 1982906 h 6858000"/>
              <a:gd name="connsiteX4160" fmla="*/ 805057 w 12192000"/>
              <a:gd name="connsiteY4160" fmla="*/ 1961674 h 6858000"/>
              <a:gd name="connsiteX4161" fmla="*/ 812629 w 12192000"/>
              <a:gd name="connsiteY4161" fmla="*/ 1940558 h 6858000"/>
              <a:gd name="connsiteX4162" fmla="*/ 832717 w 12192000"/>
              <a:gd name="connsiteY4162" fmla="*/ 1932642 h 6858000"/>
              <a:gd name="connsiteX4163" fmla="*/ 2428801 w 12192000"/>
              <a:gd name="connsiteY4163" fmla="*/ 1925829 h 6858000"/>
              <a:gd name="connsiteX4164" fmla="*/ 2343076 w 12192000"/>
              <a:gd name="connsiteY4164" fmla="*/ 1930172 h 6858000"/>
              <a:gd name="connsiteX4165" fmla="*/ 2343991 w 12192000"/>
              <a:gd name="connsiteY4165" fmla="*/ 1949832 h 6858000"/>
              <a:gd name="connsiteX4166" fmla="*/ 2420800 w 12192000"/>
              <a:gd name="connsiteY4166" fmla="*/ 1947317 h 6858000"/>
              <a:gd name="connsiteX4167" fmla="*/ 2413170 w 12192000"/>
              <a:gd name="connsiteY4167" fmla="*/ 1967291 h 6858000"/>
              <a:gd name="connsiteX4168" fmla="*/ 2400226 w 12192000"/>
              <a:gd name="connsiteY4168" fmla="*/ 1989151 h 6858000"/>
              <a:gd name="connsiteX4169" fmla="*/ 2400226 w 12192000"/>
              <a:gd name="connsiteY4169" fmla="*/ 1962405 h 6858000"/>
              <a:gd name="connsiteX4170" fmla="*/ 2382396 w 12192000"/>
              <a:gd name="connsiteY4170" fmla="*/ 1962405 h 6858000"/>
              <a:gd name="connsiteX4171" fmla="*/ 2382396 w 12192000"/>
              <a:gd name="connsiteY4171" fmla="*/ 2002638 h 6858000"/>
              <a:gd name="connsiteX4172" fmla="*/ 2376081 w 12192000"/>
              <a:gd name="connsiteY4172" fmla="*/ 2051187 h 6858000"/>
              <a:gd name="connsiteX4173" fmla="*/ 2356564 w 12192000"/>
              <a:gd name="connsiteY4173" fmla="*/ 2086534 h 6858000"/>
              <a:gd name="connsiteX4174" fmla="*/ 2369137 w 12192000"/>
              <a:gd name="connsiteY4174" fmla="*/ 2101622 h 6858000"/>
              <a:gd name="connsiteX4175" fmla="*/ 2392654 w 12192000"/>
              <a:gd name="connsiteY4175" fmla="*/ 2059188 h 6858000"/>
              <a:gd name="connsiteX4176" fmla="*/ 2400226 w 12192000"/>
              <a:gd name="connsiteY4176" fmla="*/ 2000810 h 6858000"/>
              <a:gd name="connsiteX4177" fmla="*/ 2408228 w 12192000"/>
              <a:gd name="connsiteY4177" fmla="*/ 2009725 h 6858000"/>
              <a:gd name="connsiteX4178" fmla="*/ 2425257 w 12192000"/>
              <a:gd name="connsiteY4178" fmla="*/ 1982236 h 6858000"/>
              <a:gd name="connsiteX4179" fmla="*/ 2442288 w 12192000"/>
              <a:gd name="connsiteY4179" fmla="*/ 1942745 h 6858000"/>
              <a:gd name="connsiteX4180" fmla="*/ 3871527 w 12192000"/>
              <a:gd name="connsiteY4180" fmla="*/ 1915994 h 6858000"/>
              <a:gd name="connsiteX4181" fmla="*/ 3891787 w 12192000"/>
              <a:gd name="connsiteY4181" fmla="*/ 1923652 h 6858000"/>
              <a:gd name="connsiteX4182" fmla="*/ 3899189 w 12192000"/>
              <a:gd name="connsiteY4182" fmla="*/ 1944340 h 6858000"/>
              <a:gd name="connsiteX4183" fmla="*/ 3892016 w 12192000"/>
              <a:gd name="connsiteY4183" fmla="*/ 1966257 h 6858000"/>
              <a:gd name="connsiteX4184" fmla="*/ 3871985 w 12192000"/>
              <a:gd name="connsiteY4184" fmla="*/ 1974287 h 6858000"/>
              <a:gd name="connsiteX4185" fmla="*/ 3851496 w 12192000"/>
              <a:gd name="connsiteY4185" fmla="*/ 1966257 h 6858000"/>
              <a:gd name="connsiteX4186" fmla="*/ 3843867 w 12192000"/>
              <a:gd name="connsiteY4186" fmla="*/ 1945027 h 6858000"/>
              <a:gd name="connsiteX4187" fmla="*/ 3851440 w 12192000"/>
              <a:gd name="connsiteY4187" fmla="*/ 1923909 h 6858000"/>
              <a:gd name="connsiteX4188" fmla="*/ 3871527 w 12192000"/>
              <a:gd name="connsiteY4188" fmla="*/ 1915994 h 6858000"/>
              <a:gd name="connsiteX4189" fmla="*/ 10217196 w 12192000"/>
              <a:gd name="connsiteY4189" fmla="*/ 1911100 h 6858000"/>
              <a:gd name="connsiteX4190" fmla="*/ 10213767 w 12192000"/>
              <a:gd name="connsiteY4190" fmla="*/ 1931674 h 6858000"/>
              <a:gd name="connsiteX4191" fmla="*/ 10240885 w 12192000"/>
              <a:gd name="connsiteY4191" fmla="*/ 1938903 h 6858000"/>
              <a:gd name="connsiteX4192" fmla="*/ 10271603 w 12192000"/>
              <a:gd name="connsiteY4192" fmla="*/ 1953163 h 6858000"/>
              <a:gd name="connsiteX4193" fmla="*/ 10278004 w 12192000"/>
              <a:gd name="connsiteY4193" fmla="*/ 1933503 h 6858000"/>
              <a:gd name="connsiteX4194" fmla="*/ 10248372 w 12192000"/>
              <a:gd name="connsiteY4194" fmla="*/ 1919644 h 6858000"/>
              <a:gd name="connsiteX4195" fmla="*/ 10217196 w 12192000"/>
              <a:gd name="connsiteY4195" fmla="*/ 1911100 h 6858000"/>
              <a:gd name="connsiteX4196" fmla="*/ 842090 w 12192000"/>
              <a:gd name="connsiteY4196" fmla="*/ 1862690 h 6858000"/>
              <a:gd name="connsiteX4197" fmla="*/ 798456 w 12192000"/>
              <a:gd name="connsiteY4197" fmla="*/ 1913954 h 6858000"/>
              <a:gd name="connsiteX4198" fmla="*/ 784483 w 12192000"/>
              <a:gd name="connsiteY4198" fmla="*/ 1958703 h 6858000"/>
              <a:gd name="connsiteX4199" fmla="*/ 797770 w 12192000"/>
              <a:gd name="connsiteY4199" fmla="*/ 1995136 h 6858000"/>
              <a:gd name="connsiteX4200" fmla="*/ 833174 w 12192000"/>
              <a:gd name="connsiteY4200" fmla="*/ 2008766 h 6858000"/>
              <a:gd name="connsiteX4201" fmla="*/ 867693 w 12192000"/>
              <a:gd name="connsiteY4201" fmla="*/ 1995393 h 6858000"/>
              <a:gd name="connsiteX4202" fmla="*/ 880952 w 12192000"/>
              <a:gd name="connsiteY4202" fmla="*/ 1960760 h 6858000"/>
              <a:gd name="connsiteX4203" fmla="*/ 868293 w 12192000"/>
              <a:gd name="connsiteY4203" fmla="*/ 1928499 h 6858000"/>
              <a:gd name="connsiteX4204" fmla="*/ 836603 w 12192000"/>
              <a:gd name="connsiteY4204" fmla="*/ 1915269 h 6858000"/>
              <a:gd name="connsiteX4205" fmla="*/ 827517 w 12192000"/>
              <a:gd name="connsiteY4205" fmla="*/ 1916040 h 6858000"/>
              <a:gd name="connsiteX4206" fmla="*/ 818773 w 12192000"/>
              <a:gd name="connsiteY4206" fmla="*/ 1918697 h 6858000"/>
              <a:gd name="connsiteX4207" fmla="*/ 842947 w 12192000"/>
              <a:gd name="connsiteY4207" fmla="*/ 1887865 h 6858000"/>
              <a:gd name="connsiteX4208" fmla="*/ 868150 w 12192000"/>
              <a:gd name="connsiteY4208" fmla="*/ 1862690 h 6858000"/>
              <a:gd name="connsiteX4209" fmla="*/ 3880900 w 12192000"/>
              <a:gd name="connsiteY4209" fmla="*/ 1846042 h 6858000"/>
              <a:gd name="connsiteX4210" fmla="*/ 3837266 w 12192000"/>
              <a:gd name="connsiteY4210" fmla="*/ 1897306 h 6858000"/>
              <a:gd name="connsiteX4211" fmla="*/ 3823293 w 12192000"/>
              <a:gd name="connsiteY4211" fmla="*/ 1942055 h 6858000"/>
              <a:gd name="connsiteX4212" fmla="*/ 3836580 w 12192000"/>
              <a:gd name="connsiteY4212" fmla="*/ 1978488 h 6858000"/>
              <a:gd name="connsiteX4213" fmla="*/ 3871985 w 12192000"/>
              <a:gd name="connsiteY4213" fmla="*/ 1992118 h 6858000"/>
              <a:gd name="connsiteX4214" fmla="*/ 3906504 w 12192000"/>
              <a:gd name="connsiteY4214" fmla="*/ 1978745 h 6858000"/>
              <a:gd name="connsiteX4215" fmla="*/ 3919763 w 12192000"/>
              <a:gd name="connsiteY4215" fmla="*/ 1944112 h 6858000"/>
              <a:gd name="connsiteX4216" fmla="*/ 3907104 w 12192000"/>
              <a:gd name="connsiteY4216" fmla="*/ 1911851 h 6858000"/>
              <a:gd name="connsiteX4217" fmla="*/ 3875414 w 12192000"/>
              <a:gd name="connsiteY4217" fmla="*/ 1898620 h 6858000"/>
              <a:gd name="connsiteX4218" fmla="*/ 3866327 w 12192000"/>
              <a:gd name="connsiteY4218" fmla="*/ 1899392 h 6858000"/>
              <a:gd name="connsiteX4219" fmla="*/ 3857583 w 12192000"/>
              <a:gd name="connsiteY4219" fmla="*/ 1902050 h 6858000"/>
              <a:gd name="connsiteX4220" fmla="*/ 3881757 w 12192000"/>
              <a:gd name="connsiteY4220" fmla="*/ 1871217 h 6858000"/>
              <a:gd name="connsiteX4221" fmla="*/ 3906960 w 12192000"/>
              <a:gd name="connsiteY4221" fmla="*/ 1846042 h 6858000"/>
              <a:gd name="connsiteX4222" fmla="*/ 5025347 w 12192000"/>
              <a:gd name="connsiteY4222" fmla="*/ 1819537 h 6858000"/>
              <a:gd name="connsiteX4223" fmla="*/ 5025347 w 12192000"/>
              <a:gd name="connsiteY4223" fmla="*/ 1865029 h 6858000"/>
              <a:gd name="connsiteX4224" fmla="*/ 4990600 w 12192000"/>
              <a:gd name="connsiteY4224" fmla="*/ 1865029 h 6858000"/>
              <a:gd name="connsiteX4225" fmla="*/ 4990600 w 12192000"/>
              <a:gd name="connsiteY4225" fmla="*/ 1937495 h 6858000"/>
              <a:gd name="connsiteX4226" fmla="*/ 5008431 w 12192000"/>
              <a:gd name="connsiteY4226" fmla="*/ 1937495 h 6858000"/>
              <a:gd name="connsiteX4227" fmla="*/ 5008431 w 12192000"/>
              <a:gd name="connsiteY4227" fmla="*/ 1884688 h 6858000"/>
              <a:gd name="connsiteX4228" fmla="*/ 5061923 w 12192000"/>
              <a:gd name="connsiteY4228" fmla="*/ 1884688 h 6858000"/>
              <a:gd name="connsiteX4229" fmla="*/ 5051293 w 12192000"/>
              <a:gd name="connsiteY4229" fmla="*/ 1954868 h 6858000"/>
              <a:gd name="connsiteX4230" fmla="*/ 5020089 w 12192000"/>
              <a:gd name="connsiteY4230" fmla="*/ 2004475 h 6858000"/>
              <a:gd name="connsiteX4231" fmla="*/ 5030833 w 12192000"/>
              <a:gd name="connsiteY4231" fmla="*/ 2021391 h 6858000"/>
              <a:gd name="connsiteX4232" fmla="*/ 5067724 w 12192000"/>
              <a:gd name="connsiteY4232" fmla="*/ 1964155 h 6858000"/>
              <a:gd name="connsiteX4233" fmla="*/ 5079755 w 12192000"/>
              <a:gd name="connsiteY4233" fmla="*/ 1889260 h 6858000"/>
              <a:gd name="connsiteX4234" fmla="*/ 5079755 w 12192000"/>
              <a:gd name="connsiteY4234" fmla="*/ 1865029 h 6858000"/>
              <a:gd name="connsiteX4235" fmla="*/ 5043178 w 12192000"/>
              <a:gd name="connsiteY4235" fmla="*/ 1865029 h 6858000"/>
              <a:gd name="connsiteX4236" fmla="*/ 5043178 w 12192000"/>
              <a:gd name="connsiteY4236" fmla="*/ 1819537 h 6858000"/>
              <a:gd name="connsiteX4237" fmla="*/ 11577021 w 12192000"/>
              <a:gd name="connsiteY4237" fmla="*/ 1803013 h 6858000"/>
              <a:gd name="connsiteX4238" fmla="*/ 11577021 w 12192000"/>
              <a:gd name="connsiteY4238" fmla="*/ 1820158 h 6858000"/>
              <a:gd name="connsiteX4239" fmla="*/ 11630971 w 12192000"/>
              <a:gd name="connsiteY4239" fmla="*/ 1820158 h 6858000"/>
              <a:gd name="connsiteX4240" fmla="*/ 11632571 w 12192000"/>
              <a:gd name="connsiteY4240" fmla="*/ 1849876 h 6858000"/>
              <a:gd name="connsiteX4241" fmla="*/ 11628771 w 12192000"/>
              <a:gd name="connsiteY4241" fmla="*/ 1849762 h 6858000"/>
              <a:gd name="connsiteX4242" fmla="*/ 11622741 w 12192000"/>
              <a:gd name="connsiteY4242" fmla="*/ 1849647 h 6858000"/>
              <a:gd name="connsiteX4243" fmla="*/ 11586623 w 12192000"/>
              <a:gd name="connsiteY4243" fmla="*/ 1862449 h 6858000"/>
              <a:gd name="connsiteX4244" fmla="*/ 11572678 w 12192000"/>
              <a:gd name="connsiteY4244" fmla="*/ 1895824 h 6858000"/>
              <a:gd name="connsiteX4245" fmla="*/ 11577679 w 12192000"/>
              <a:gd name="connsiteY4245" fmla="*/ 1917484 h 6858000"/>
              <a:gd name="connsiteX4246" fmla="*/ 11592795 w 12192000"/>
              <a:gd name="connsiteY4246" fmla="*/ 1934001 h 6858000"/>
              <a:gd name="connsiteX4247" fmla="*/ 11648345 w 12192000"/>
              <a:gd name="connsiteY4247" fmla="*/ 1947945 h 6858000"/>
              <a:gd name="connsiteX4248" fmla="*/ 11653831 w 12192000"/>
              <a:gd name="connsiteY4248" fmla="*/ 1947945 h 6858000"/>
              <a:gd name="connsiteX4249" fmla="*/ 11653831 w 12192000"/>
              <a:gd name="connsiteY4249" fmla="*/ 1930114 h 6858000"/>
              <a:gd name="connsiteX4250" fmla="*/ 11650831 w 12192000"/>
              <a:gd name="connsiteY4250" fmla="*/ 1930314 h 6858000"/>
              <a:gd name="connsiteX4251" fmla="*/ 11646287 w 12192000"/>
              <a:gd name="connsiteY4251" fmla="*/ 1930343 h 6858000"/>
              <a:gd name="connsiteX4252" fmla="*/ 11607082 w 12192000"/>
              <a:gd name="connsiteY4252" fmla="*/ 1920999 h 6858000"/>
              <a:gd name="connsiteX4253" fmla="*/ 11593252 w 12192000"/>
              <a:gd name="connsiteY4253" fmla="*/ 1894682 h 6858000"/>
              <a:gd name="connsiteX4254" fmla="*/ 11602825 w 12192000"/>
              <a:gd name="connsiteY4254" fmla="*/ 1874222 h 6858000"/>
              <a:gd name="connsiteX4255" fmla="*/ 11629371 w 12192000"/>
              <a:gd name="connsiteY4255" fmla="*/ 1866792 h 6858000"/>
              <a:gd name="connsiteX4256" fmla="*/ 11639658 w 12192000"/>
              <a:gd name="connsiteY4256" fmla="*/ 1867221 h 6858000"/>
              <a:gd name="connsiteX4257" fmla="*/ 11653374 w 12192000"/>
              <a:gd name="connsiteY4257" fmla="*/ 1868850 h 6858000"/>
              <a:gd name="connsiteX4258" fmla="*/ 11648802 w 12192000"/>
              <a:gd name="connsiteY4258" fmla="*/ 1803013 h 6858000"/>
              <a:gd name="connsiteX4259" fmla="*/ 8093974 w 12192000"/>
              <a:gd name="connsiteY4259" fmla="*/ 1803013 h 6858000"/>
              <a:gd name="connsiteX4260" fmla="*/ 8093974 w 12192000"/>
              <a:gd name="connsiteY4260" fmla="*/ 1820158 h 6858000"/>
              <a:gd name="connsiteX4261" fmla="*/ 8147924 w 12192000"/>
              <a:gd name="connsiteY4261" fmla="*/ 1820158 h 6858000"/>
              <a:gd name="connsiteX4262" fmla="*/ 8149524 w 12192000"/>
              <a:gd name="connsiteY4262" fmla="*/ 1849876 h 6858000"/>
              <a:gd name="connsiteX4263" fmla="*/ 8145723 w 12192000"/>
              <a:gd name="connsiteY4263" fmla="*/ 1849762 h 6858000"/>
              <a:gd name="connsiteX4264" fmla="*/ 8139694 w 12192000"/>
              <a:gd name="connsiteY4264" fmla="*/ 1849647 h 6858000"/>
              <a:gd name="connsiteX4265" fmla="*/ 8103575 w 12192000"/>
              <a:gd name="connsiteY4265" fmla="*/ 1862449 h 6858000"/>
              <a:gd name="connsiteX4266" fmla="*/ 8089631 w 12192000"/>
              <a:gd name="connsiteY4266" fmla="*/ 1895824 h 6858000"/>
              <a:gd name="connsiteX4267" fmla="*/ 8094631 w 12192000"/>
              <a:gd name="connsiteY4267" fmla="*/ 1917485 h 6858000"/>
              <a:gd name="connsiteX4268" fmla="*/ 8109748 w 12192000"/>
              <a:gd name="connsiteY4268" fmla="*/ 1934001 h 6858000"/>
              <a:gd name="connsiteX4269" fmla="*/ 8165297 w 12192000"/>
              <a:gd name="connsiteY4269" fmla="*/ 1947945 h 6858000"/>
              <a:gd name="connsiteX4270" fmla="*/ 8170784 w 12192000"/>
              <a:gd name="connsiteY4270" fmla="*/ 1947945 h 6858000"/>
              <a:gd name="connsiteX4271" fmla="*/ 8170784 w 12192000"/>
              <a:gd name="connsiteY4271" fmla="*/ 1930114 h 6858000"/>
              <a:gd name="connsiteX4272" fmla="*/ 8167783 w 12192000"/>
              <a:gd name="connsiteY4272" fmla="*/ 1930314 h 6858000"/>
              <a:gd name="connsiteX4273" fmla="*/ 8163240 w 12192000"/>
              <a:gd name="connsiteY4273" fmla="*/ 1930343 h 6858000"/>
              <a:gd name="connsiteX4274" fmla="*/ 8124035 w 12192000"/>
              <a:gd name="connsiteY4274" fmla="*/ 1920999 h 6858000"/>
              <a:gd name="connsiteX4275" fmla="*/ 8110205 w 12192000"/>
              <a:gd name="connsiteY4275" fmla="*/ 1894682 h 6858000"/>
              <a:gd name="connsiteX4276" fmla="*/ 8119777 w 12192000"/>
              <a:gd name="connsiteY4276" fmla="*/ 1874222 h 6858000"/>
              <a:gd name="connsiteX4277" fmla="*/ 8146324 w 12192000"/>
              <a:gd name="connsiteY4277" fmla="*/ 1866793 h 6858000"/>
              <a:gd name="connsiteX4278" fmla="*/ 8156611 w 12192000"/>
              <a:gd name="connsiteY4278" fmla="*/ 1867221 h 6858000"/>
              <a:gd name="connsiteX4279" fmla="*/ 8170327 w 12192000"/>
              <a:gd name="connsiteY4279" fmla="*/ 1868850 h 6858000"/>
              <a:gd name="connsiteX4280" fmla="*/ 8165755 w 12192000"/>
              <a:gd name="connsiteY4280" fmla="*/ 1803013 h 6858000"/>
              <a:gd name="connsiteX4281" fmla="*/ 6970330 w 12192000"/>
              <a:gd name="connsiteY4281" fmla="*/ 1786054 h 6858000"/>
              <a:gd name="connsiteX4282" fmla="*/ 6936411 w 12192000"/>
              <a:gd name="connsiteY4282" fmla="*/ 1796712 h 6858000"/>
              <a:gd name="connsiteX4283" fmla="*/ 6923924 w 12192000"/>
              <a:gd name="connsiteY4283" fmla="*/ 1825373 h 6858000"/>
              <a:gd name="connsiteX4284" fmla="*/ 6930410 w 12192000"/>
              <a:gd name="connsiteY4284" fmla="*/ 1846547 h 6858000"/>
              <a:gd name="connsiteX4285" fmla="*/ 6951813 w 12192000"/>
              <a:gd name="connsiteY4285" fmla="*/ 1865835 h 6858000"/>
              <a:gd name="connsiteX4286" fmla="*/ 6965072 w 12192000"/>
              <a:gd name="connsiteY4286" fmla="*/ 1874522 h 6858000"/>
              <a:gd name="connsiteX4287" fmla="*/ 6984417 w 12192000"/>
              <a:gd name="connsiteY4287" fmla="*/ 1891438 h 6858000"/>
              <a:gd name="connsiteX4288" fmla="*/ 6989532 w 12192000"/>
              <a:gd name="connsiteY4288" fmla="*/ 1909040 h 6858000"/>
              <a:gd name="connsiteX4289" fmla="*/ 6989532 w 12192000"/>
              <a:gd name="connsiteY4289" fmla="*/ 1913156 h 6858000"/>
              <a:gd name="connsiteX4290" fmla="*/ 6926210 w 12192000"/>
              <a:gd name="connsiteY4290" fmla="*/ 1913156 h 6858000"/>
              <a:gd name="connsiteX4291" fmla="*/ 6926210 w 12192000"/>
              <a:gd name="connsiteY4291" fmla="*/ 1930529 h 6858000"/>
              <a:gd name="connsiteX4292" fmla="*/ 7011020 w 12192000"/>
              <a:gd name="connsiteY4292" fmla="*/ 1930529 h 6858000"/>
              <a:gd name="connsiteX4293" fmla="*/ 7011220 w 12192000"/>
              <a:gd name="connsiteY4293" fmla="*/ 1927243 h 6858000"/>
              <a:gd name="connsiteX4294" fmla="*/ 7011249 w 12192000"/>
              <a:gd name="connsiteY4294" fmla="*/ 1922071 h 6858000"/>
              <a:gd name="connsiteX4295" fmla="*/ 7004620 w 12192000"/>
              <a:gd name="connsiteY4295" fmla="*/ 1886638 h 6858000"/>
              <a:gd name="connsiteX4296" fmla="*/ 6981988 w 12192000"/>
              <a:gd name="connsiteY4296" fmla="*/ 1862406 h 6858000"/>
              <a:gd name="connsiteX4297" fmla="*/ 6965758 w 12192000"/>
              <a:gd name="connsiteY4297" fmla="*/ 1851433 h 6858000"/>
              <a:gd name="connsiteX4298" fmla="*/ 6949641 w 12192000"/>
              <a:gd name="connsiteY4298" fmla="*/ 1837089 h 6858000"/>
              <a:gd name="connsiteX4299" fmla="*/ 6945184 w 12192000"/>
              <a:gd name="connsiteY4299" fmla="*/ 1823087 h 6858000"/>
              <a:gd name="connsiteX4300" fmla="*/ 6952070 w 12192000"/>
              <a:gd name="connsiteY4300" fmla="*/ 1808428 h 6858000"/>
              <a:gd name="connsiteX4301" fmla="*/ 6969415 w 12192000"/>
              <a:gd name="connsiteY4301" fmla="*/ 1802513 h 6858000"/>
              <a:gd name="connsiteX4302" fmla="*/ 6986474 w 12192000"/>
              <a:gd name="connsiteY4302" fmla="*/ 1806428 h 6858000"/>
              <a:gd name="connsiteX4303" fmla="*/ 7008506 w 12192000"/>
              <a:gd name="connsiteY4303" fmla="*/ 1818743 h 6858000"/>
              <a:gd name="connsiteX4304" fmla="*/ 7008506 w 12192000"/>
              <a:gd name="connsiteY4304" fmla="*/ 1796341 h 6858000"/>
              <a:gd name="connsiteX4305" fmla="*/ 6990704 w 12192000"/>
              <a:gd name="connsiteY4305" fmla="*/ 1788540 h 6858000"/>
              <a:gd name="connsiteX4306" fmla="*/ 6970330 w 12192000"/>
              <a:gd name="connsiteY4306" fmla="*/ 1786054 h 6858000"/>
              <a:gd name="connsiteX4307" fmla="*/ 10455206 w 12192000"/>
              <a:gd name="connsiteY4307" fmla="*/ 1774109 h 6858000"/>
              <a:gd name="connsiteX4308" fmla="*/ 10476580 w 12192000"/>
              <a:gd name="connsiteY4308" fmla="*/ 1788225 h 6858000"/>
              <a:gd name="connsiteX4309" fmla="*/ 10482866 w 12192000"/>
              <a:gd name="connsiteY4309" fmla="*/ 1804741 h 6858000"/>
              <a:gd name="connsiteX4310" fmla="*/ 10475551 w 12192000"/>
              <a:gd name="connsiteY4310" fmla="*/ 1822000 h 6858000"/>
              <a:gd name="connsiteX4311" fmla="*/ 10455206 w 12192000"/>
              <a:gd name="connsiteY4311" fmla="*/ 1828288 h 6858000"/>
              <a:gd name="connsiteX4312" fmla="*/ 10434860 w 12192000"/>
              <a:gd name="connsiteY4312" fmla="*/ 1822000 h 6858000"/>
              <a:gd name="connsiteX4313" fmla="*/ 10427545 w 12192000"/>
              <a:gd name="connsiteY4313" fmla="*/ 1804741 h 6858000"/>
              <a:gd name="connsiteX4314" fmla="*/ 10433832 w 12192000"/>
              <a:gd name="connsiteY4314" fmla="*/ 1788139 h 6858000"/>
              <a:gd name="connsiteX4315" fmla="*/ 10455206 w 12192000"/>
              <a:gd name="connsiteY4315" fmla="*/ 1774109 h 6858000"/>
              <a:gd name="connsiteX4316" fmla="*/ 2391310 w 12192000"/>
              <a:gd name="connsiteY4316" fmla="*/ 1744397 h 6858000"/>
              <a:gd name="connsiteX4317" fmla="*/ 2411570 w 12192000"/>
              <a:gd name="connsiteY4317" fmla="*/ 1752055 h 6858000"/>
              <a:gd name="connsiteX4318" fmla="*/ 2418971 w 12192000"/>
              <a:gd name="connsiteY4318" fmla="*/ 1772743 h 6858000"/>
              <a:gd name="connsiteX4319" fmla="*/ 2411800 w 12192000"/>
              <a:gd name="connsiteY4319" fmla="*/ 1794660 h 6858000"/>
              <a:gd name="connsiteX4320" fmla="*/ 2391768 w 12192000"/>
              <a:gd name="connsiteY4320" fmla="*/ 1802690 h 6858000"/>
              <a:gd name="connsiteX4321" fmla="*/ 2371279 w 12192000"/>
              <a:gd name="connsiteY4321" fmla="*/ 1794660 h 6858000"/>
              <a:gd name="connsiteX4322" fmla="*/ 2363650 w 12192000"/>
              <a:gd name="connsiteY4322" fmla="*/ 1773429 h 6858000"/>
              <a:gd name="connsiteX4323" fmla="*/ 2371223 w 12192000"/>
              <a:gd name="connsiteY4323" fmla="*/ 1752312 h 6858000"/>
              <a:gd name="connsiteX4324" fmla="*/ 2391310 w 12192000"/>
              <a:gd name="connsiteY4324" fmla="*/ 1744397 h 6858000"/>
              <a:gd name="connsiteX4325" fmla="*/ 9253736 w 12192000"/>
              <a:gd name="connsiteY4325" fmla="*/ 1738455 h 6858000"/>
              <a:gd name="connsiteX4326" fmla="*/ 9253736 w 12192000"/>
              <a:gd name="connsiteY4326" fmla="*/ 1755372 h 6858000"/>
              <a:gd name="connsiteX4327" fmla="*/ 9301971 w 12192000"/>
              <a:gd name="connsiteY4327" fmla="*/ 1755372 h 6858000"/>
              <a:gd name="connsiteX4328" fmla="*/ 9301971 w 12192000"/>
              <a:gd name="connsiteY4328" fmla="*/ 1791262 h 6858000"/>
              <a:gd name="connsiteX4329" fmla="*/ 9256479 w 12192000"/>
              <a:gd name="connsiteY4329" fmla="*/ 1791262 h 6858000"/>
              <a:gd name="connsiteX4330" fmla="*/ 9256479 w 12192000"/>
              <a:gd name="connsiteY4330" fmla="*/ 1808178 h 6858000"/>
              <a:gd name="connsiteX4331" fmla="*/ 9301971 w 12192000"/>
              <a:gd name="connsiteY4331" fmla="*/ 1808178 h 6858000"/>
              <a:gd name="connsiteX4332" fmla="*/ 9301971 w 12192000"/>
              <a:gd name="connsiteY4332" fmla="*/ 1845669 h 6858000"/>
              <a:gd name="connsiteX4333" fmla="*/ 9253736 w 12192000"/>
              <a:gd name="connsiteY4333" fmla="*/ 1845669 h 6858000"/>
              <a:gd name="connsiteX4334" fmla="*/ 9253736 w 12192000"/>
              <a:gd name="connsiteY4334" fmla="*/ 1862585 h 6858000"/>
              <a:gd name="connsiteX4335" fmla="*/ 9301971 w 12192000"/>
              <a:gd name="connsiteY4335" fmla="*/ 1862585 h 6858000"/>
              <a:gd name="connsiteX4336" fmla="*/ 9301971 w 12192000"/>
              <a:gd name="connsiteY4336" fmla="*/ 1871500 h 6858000"/>
              <a:gd name="connsiteX4337" fmla="*/ 9317287 w 12192000"/>
              <a:gd name="connsiteY4337" fmla="*/ 1871500 h 6858000"/>
              <a:gd name="connsiteX4338" fmla="*/ 9317287 w 12192000"/>
              <a:gd name="connsiteY4338" fmla="*/ 1738455 h 6858000"/>
              <a:gd name="connsiteX4339" fmla="*/ 1095788 w 12192000"/>
              <a:gd name="connsiteY4339" fmla="*/ 1732139 h 6858000"/>
              <a:gd name="connsiteX4340" fmla="*/ 1097744 w 12192000"/>
              <a:gd name="connsiteY4340" fmla="*/ 1779899 h 6858000"/>
              <a:gd name="connsiteX4341" fmla="*/ 1101833 w 12192000"/>
              <a:gd name="connsiteY4341" fmla="*/ 1822834 h 6858000"/>
              <a:gd name="connsiteX4342" fmla="*/ 1110190 w 12192000"/>
              <a:gd name="connsiteY4342" fmla="*/ 1865412 h 6858000"/>
              <a:gd name="connsiteX4343" fmla="*/ 1130535 w 12192000"/>
              <a:gd name="connsiteY4343" fmla="*/ 1865412 h 6858000"/>
              <a:gd name="connsiteX4344" fmla="*/ 1143566 w 12192000"/>
              <a:gd name="connsiteY4344" fmla="*/ 1816950 h 6858000"/>
              <a:gd name="connsiteX4345" fmla="*/ 1157053 w 12192000"/>
              <a:gd name="connsiteY4345" fmla="*/ 1865412 h 6858000"/>
              <a:gd name="connsiteX4346" fmla="*/ 1176941 w 12192000"/>
              <a:gd name="connsiteY4346" fmla="*/ 1865412 h 6858000"/>
              <a:gd name="connsiteX4347" fmla="*/ 1184807 w 12192000"/>
              <a:gd name="connsiteY4347" fmla="*/ 1822478 h 6858000"/>
              <a:gd name="connsiteX4348" fmla="*/ 1188659 w 12192000"/>
              <a:gd name="connsiteY4348" fmla="*/ 1779493 h 6858000"/>
              <a:gd name="connsiteX4349" fmla="*/ 1190429 w 12192000"/>
              <a:gd name="connsiteY4349" fmla="*/ 1732139 h 6858000"/>
              <a:gd name="connsiteX4350" fmla="*/ 1172369 w 12192000"/>
              <a:gd name="connsiteY4350" fmla="*/ 1732139 h 6858000"/>
              <a:gd name="connsiteX4351" fmla="*/ 1171065 w 12192000"/>
              <a:gd name="connsiteY4351" fmla="*/ 1770383 h 6858000"/>
              <a:gd name="connsiteX4352" fmla="*/ 1169253 w 12192000"/>
              <a:gd name="connsiteY4352" fmla="*/ 1801870 h 6858000"/>
              <a:gd name="connsiteX4353" fmla="*/ 1165968 w 12192000"/>
              <a:gd name="connsiteY4353" fmla="*/ 1834780 h 6858000"/>
              <a:gd name="connsiteX4354" fmla="*/ 1152481 w 12192000"/>
              <a:gd name="connsiteY4354" fmla="*/ 1784031 h 6858000"/>
              <a:gd name="connsiteX4355" fmla="*/ 1135336 w 12192000"/>
              <a:gd name="connsiteY4355" fmla="*/ 1784031 h 6858000"/>
              <a:gd name="connsiteX4356" fmla="*/ 1122534 w 12192000"/>
              <a:gd name="connsiteY4356" fmla="*/ 1834780 h 6858000"/>
              <a:gd name="connsiteX4357" fmla="*/ 1117362 w 12192000"/>
              <a:gd name="connsiteY4357" fmla="*/ 1787232 h 6858000"/>
              <a:gd name="connsiteX4358" fmla="*/ 1115448 w 12192000"/>
              <a:gd name="connsiteY4358" fmla="*/ 1732139 h 6858000"/>
              <a:gd name="connsiteX4359" fmla="*/ 10455206 w 12192000"/>
              <a:gd name="connsiteY4359" fmla="*/ 1715587 h 6858000"/>
              <a:gd name="connsiteX4360" fmla="*/ 10471208 w 12192000"/>
              <a:gd name="connsiteY4360" fmla="*/ 1719930 h 6858000"/>
              <a:gd name="connsiteX4361" fmla="*/ 10476923 w 12192000"/>
              <a:gd name="connsiteY4361" fmla="*/ 1731818 h 6858000"/>
              <a:gd name="connsiteX4362" fmla="*/ 10471293 w 12192000"/>
              <a:gd name="connsiteY4362" fmla="*/ 1743934 h 6858000"/>
              <a:gd name="connsiteX4363" fmla="*/ 10455206 w 12192000"/>
              <a:gd name="connsiteY4363" fmla="*/ 1753992 h 6858000"/>
              <a:gd name="connsiteX4364" fmla="*/ 10439118 w 12192000"/>
              <a:gd name="connsiteY4364" fmla="*/ 1743962 h 6858000"/>
              <a:gd name="connsiteX4365" fmla="*/ 10433489 w 12192000"/>
              <a:gd name="connsiteY4365" fmla="*/ 1731361 h 6858000"/>
              <a:gd name="connsiteX4366" fmla="*/ 10439289 w 12192000"/>
              <a:gd name="connsiteY4366" fmla="*/ 1719959 h 6858000"/>
              <a:gd name="connsiteX4367" fmla="*/ 10455206 w 12192000"/>
              <a:gd name="connsiteY4367" fmla="*/ 1715587 h 6858000"/>
              <a:gd name="connsiteX4368" fmla="*/ 10455206 w 12192000"/>
              <a:gd name="connsiteY4368" fmla="*/ 1698442 h 6858000"/>
              <a:gd name="connsiteX4369" fmla="*/ 10425002 w 12192000"/>
              <a:gd name="connsiteY4369" fmla="*/ 1707101 h 6858000"/>
              <a:gd name="connsiteX4370" fmla="*/ 10413829 w 12192000"/>
              <a:gd name="connsiteY4370" fmla="*/ 1730675 h 6858000"/>
              <a:gd name="connsiteX4371" fmla="*/ 10419544 w 12192000"/>
              <a:gd name="connsiteY4371" fmla="*/ 1748106 h 6858000"/>
              <a:gd name="connsiteX4372" fmla="*/ 10436918 w 12192000"/>
              <a:gd name="connsiteY4372" fmla="*/ 1763822 h 6858000"/>
              <a:gd name="connsiteX4373" fmla="*/ 10413972 w 12192000"/>
              <a:gd name="connsiteY4373" fmla="*/ 1782224 h 6858000"/>
              <a:gd name="connsiteX4374" fmla="*/ 10406971 w 12192000"/>
              <a:gd name="connsiteY4374" fmla="*/ 1805428 h 6858000"/>
              <a:gd name="connsiteX4375" fmla="*/ 10419515 w 12192000"/>
              <a:gd name="connsiteY4375" fmla="*/ 1835260 h 6858000"/>
              <a:gd name="connsiteX4376" fmla="*/ 10455206 w 12192000"/>
              <a:gd name="connsiteY4376" fmla="*/ 1845890 h 6858000"/>
              <a:gd name="connsiteX4377" fmla="*/ 10490896 w 12192000"/>
              <a:gd name="connsiteY4377" fmla="*/ 1835603 h 6858000"/>
              <a:gd name="connsiteX4378" fmla="*/ 10503440 w 12192000"/>
              <a:gd name="connsiteY4378" fmla="*/ 1806799 h 6858000"/>
              <a:gd name="connsiteX4379" fmla="*/ 10496611 w 12192000"/>
              <a:gd name="connsiteY4379" fmla="*/ 1782481 h 6858000"/>
              <a:gd name="connsiteX4380" fmla="*/ 10473494 w 12192000"/>
              <a:gd name="connsiteY4380" fmla="*/ 1763822 h 6858000"/>
              <a:gd name="connsiteX4381" fmla="*/ 10490867 w 12192000"/>
              <a:gd name="connsiteY4381" fmla="*/ 1747992 h 6858000"/>
              <a:gd name="connsiteX4382" fmla="*/ 10496582 w 12192000"/>
              <a:gd name="connsiteY4382" fmla="*/ 1729760 h 6858000"/>
              <a:gd name="connsiteX4383" fmla="*/ 10485409 w 12192000"/>
              <a:gd name="connsiteY4383" fmla="*/ 1706986 h 6858000"/>
              <a:gd name="connsiteX4384" fmla="*/ 10455206 w 12192000"/>
              <a:gd name="connsiteY4384" fmla="*/ 1698442 h 6858000"/>
              <a:gd name="connsiteX4385" fmla="*/ 2400684 w 12192000"/>
              <a:gd name="connsiteY4385" fmla="*/ 1674445 h 6858000"/>
              <a:gd name="connsiteX4386" fmla="*/ 2357049 w 12192000"/>
              <a:gd name="connsiteY4386" fmla="*/ 1725708 h 6858000"/>
              <a:gd name="connsiteX4387" fmla="*/ 2343076 w 12192000"/>
              <a:gd name="connsiteY4387" fmla="*/ 1770457 h 6858000"/>
              <a:gd name="connsiteX4388" fmla="*/ 2356364 w 12192000"/>
              <a:gd name="connsiteY4388" fmla="*/ 1806890 h 6858000"/>
              <a:gd name="connsiteX4389" fmla="*/ 2391768 w 12192000"/>
              <a:gd name="connsiteY4389" fmla="*/ 1820521 h 6858000"/>
              <a:gd name="connsiteX4390" fmla="*/ 2426287 w 12192000"/>
              <a:gd name="connsiteY4390" fmla="*/ 1807147 h 6858000"/>
              <a:gd name="connsiteX4391" fmla="*/ 2439545 w 12192000"/>
              <a:gd name="connsiteY4391" fmla="*/ 1772514 h 6858000"/>
              <a:gd name="connsiteX4392" fmla="*/ 2426887 w 12192000"/>
              <a:gd name="connsiteY4392" fmla="*/ 1740253 h 6858000"/>
              <a:gd name="connsiteX4393" fmla="*/ 2395197 w 12192000"/>
              <a:gd name="connsiteY4393" fmla="*/ 1727023 h 6858000"/>
              <a:gd name="connsiteX4394" fmla="*/ 2386111 w 12192000"/>
              <a:gd name="connsiteY4394" fmla="*/ 1727795 h 6858000"/>
              <a:gd name="connsiteX4395" fmla="*/ 2377366 w 12192000"/>
              <a:gd name="connsiteY4395" fmla="*/ 1730452 h 6858000"/>
              <a:gd name="connsiteX4396" fmla="*/ 2401540 w 12192000"/>
              <a:gd name="connsiteY4396" fmla="*/ 1699620 h 6858000"/>
              <a:gd name="connsiteX4397" fmla="*/ 2426744 w 12192000"/>
              <a:gd name="connsiteY4397" fmla="*/ 1674445 h 6858000"/>
              <a:gd name="connsiteX4398" fmla="*/ 10294006 w 12192000"/>
              <a:gd name="connsiteY4398" fmla="*/ 1639447 h 6858000"/>
              <a:gd name="connsiteX4399" fmla="*/ 10208281 w 12192000"/>
              <a:gd name="connsiteY4399" fmla="*/ 1643791 h 6858000"/>
              <a:gd name="connsiteX4400" fmla="*/ 10209195 w 12192000"/>
              <a:gd name="connsiteY4400" fmla="*/ 1663450 h 6858000"/>
              <a:gd name="connsiteX4401" fmla="*/ 10286005 w 12192000"/>
              <a:gd name="connsiteY4401" fmla="*/ 1660936 h 6858000"/>
              <a:gd name="connsiteX4402" fmla="*/ 10278375 w 12192000"/>
              <a:gd name="connsiteY4402" fmla="*/ 1680909 h 6858000"/>
              <a:gd name="connsiteX4403" fmla="*/ 10265431 w 12192000"/>
              <a:gd name="connsiteY4403" fmla="*/ 1702770 h 6858000"/>
              <a:gd name="connsiteX4404" fmla="*/ 10265431 w 12192000"/>
              <a:gd name="connsiteY4404" fmla="*/ 1676023 h 6858000"/>
              <a:gd name="connsiteX4405" fmla="*/ 10247600 w 12192000"/>
              <a:gd name="connsiteY4405" fmla="*/ 1676023 h 6858000"/>
              <a:gd name="connsiteX4406" fmla="*/ 10247600 w 12192000"/>
              <a:gd name="connsiteY4406" fmla="*/ 1716257 h 6858000"/>
              <a:gd name="connsiteX4407" fmla="*/ 10241285 w 12192000"/>
              <a:gd name="connsiteY4407" fmla="*/ 1764806 h 6858000"/>
              <a:gd name="connsiteX4408" fmla="*/ 10221768 w 12192000"/>
              <a:gd name="connsiteY4408" fmla="*/ 1800153 h 6858000"/>
              <a:gd name="connsiteX4409" fmla="*/ 10234341 w 12192000"/>
              <a:gd name="connsiteY4409" fmla="*/ 1815241 h 6858000"/>
              <a:gd name="connsiteX4410" fmla="*/ 10257859 w 12192000"/>
              <a:gd name="connsiteY4410" fmla="*/ 1772807 h 6858000"/>
              <a:gd name="connsiteX4411" fmla="*/ 10265431 w 12192000"/>
              <a:gd name="connsiteY4411" fmla="*/ 1714428 h 6858000"/>
              <a:gd name="connsiteX4412" fmla="*/ 10273432 w 12192000"/>
              <a:gd name="connsiteY4412" fmla="*/ 1723343 h 6858000"/>
              <a:gd name="connsiteX4413" fmla="*/ 10290463 w 12192000"/>
              <a:gd name="connsiteY4413" fmla="*/ 1695854 h 6858000"/>
              <a:gd name="connsiteX4414" fmla="*/ 10307493 w 12192000"/>
              <a:gd name="connsiteY4414" fmla="*/ 1656363 h 6858000"/>
              <a:gd name="connsiteX4415" fmla="*/ 5063295 w 12192000"/>
              <a:gd name="connsiteY4415" fmla="*/ 1598634 h 6858000"/>
              <a:gd name="connsiteX4416" fmla="*/ 4990600 w 12192000"/>
              <a:gd name="connsiteY4416" fmla="*/ 1601377 h 6858000"/>
              <a:gd name="connsiteX4417" fmla="*/ 4990600 w 12192000"/>
              <a:gd name="connsiteY4417" fmla="*/ 1618293 h 6858000"/>
              <a:gd name="connsiteX4418" fmla="*/ 5054151 w 12192000"/>
              <a:gd name="connsiteY4418" fmla="*/ 1618293 h 6858000"/>
              <a:gd name="connsiteX4419" fmla="*/ 5038149 w 12192000"/>
              <a:gd name="connsiteY4419" fmla="*/ 1650526 h 6858000"/>
              <a:gd name="connsiteX4420" fmla="*/ 5038149 w 12192000"/>
              <a:gd name="connsiteY4420" fmla="*/ 1631781 h 6858000"/>
              <a:gd name="connsiteX4421" fmla="*/ 5022832 w 12192000"/>
              <a:gd name="connsiteY4421" fmla="*/ 1630866 h 6858000"/>
              <a:gd name="connsiteX4422" fmla="*/ 5022832 w 12192000"/>
              <a:gd name="connsiteY4422" fmla="*/ 1679101 h 6858000"/>
              <a:gd name="connsiteX4423" fmla="*/ 5003173 w 12192000"/>
              <a:gd name="connsiteY4423" fmla="*/ 1730764 h 6858000"/>
              <a:gd name="connsiteX4424" fmla="*/ 5014832 w 12192000"/>
              <a:gd name="connsiteY4424" fmla="*/ 1742423 h 6858000"/>
              <a:gd name="connsiteX4425" fmla="*/ 5032319 w 12192000"/>
              <a:gd name="connsiteY4425" fmla="*/ 1714791 h 6858000"/>
              <a:gd name="connsiteX4426" fmla="*/ 5038149 w 12192000"/>
              <a:gd name="connsiteY4426" fmla="*/ 1679101 h 6858000"/>
              <a:gd name="connsiteX4427" fmla="*/ 5038149 w 12192000"/>
              <a:gd name="connsiteY4427" fmla="*/ 1659441 h 6858000"/>
              <a:gd name="connsiteX4428" fmla="*/ 5045235 w 12192000"/>
              <a:gd name="connsiteY4428" fmla="*/ 1668356 h 6858000"/>
              <a:gd name="connsiteX4429" fmla="*/ 5060809 w 12192000"/>
              <a:gd name="connsiteY4429" fmla="*/ 1645725 h 6858000"/>
              <a:gd name="connsiteX4430" fmla="*/ 5073810 w 12192000"/>
              <a:gd name="connsiteY4430" fmla="*/ 1615550 h 6858000"/>
              <a:gd name="connsiteX4431" fmla="*/ 788826 w 12192000"/>
              <a:gd name="connsiteY4431" fmla="*/ 1587609 h 6858000"/>
              <a:gd name="connsiteX4432" fmla="*/ 788826 w 12192000"/>
              <a:gd name="connsiteY4432" fmla="*/ 1604754 h 6858000"/>
              <a:gd name="connsiteX4433" fmla="*/ 842776 w 12192000"/>
              <a:gd name="connsiteY4433" fmla="*/ 1604754 h 6858000"/>
              <a:gd name="connsiteX4434" fmla="*/ 844376 w 12192000"/>
              <a:gd name="connsiteY4434" fmla="*/ 1634472 h 6858000"/>
              <a:gd name="connsiteX4435" fmla="*/ 840575 w 12192000"/>
              <a:gd name="connsiteY4435" fmla="*/ 1634358 h 6858000"/>
              <a:gd name="connsiteX4436" fmla="*/ 834546 w 12192000"/>
              <a:gd name="connsiteY4436" fmla="*/ 1634243 h 6858000"/>
              <a:gd name="connsiteX4437" fmla="*/ 798427 w 12192000"/>
              <a:gd name="connsiteY4437" fmla="*/ 1647045 h 6858000"/>
              <a:gd name="connsiteX4438" fmla="*/ 784483 w 12192000"/>
              <a:gd name="connsiteY4438" fmla="*/ 1680420 h 6858000"/>
              <a:gd name="connsiteX4439" fmla="*/ 789483 w 12192000"/>
              <a:gd name="connsiteY4439" fmla="*/ 1702080 h 6858000"/>
              <a:gd name="connsiteX4440" fmla="*/ 804599 w 12192000"/>
              <a:gd name="connsiteY4440" fmla="*/ 1718596 h 6858000"/>
              <a:gd name="connsiteX4441" fmla="*/ 860149 w 12192000"/>
              <a:gd name="connsiteY4441" fmla="*/ 1732541 h 6858000"/>
              <a:gd name="connsiteX4442" fmla="*/ 865636 w 12192000"/>
              <a:gd name="connsiteY4442" fmla="*/ 1732541 h 6858000"/>
              <a:gd name="connsiteX4443" fmla="*/ 865636 w 12192000"/>
              <a:gd name="connsiteY4443" fmla="*/ 1714710 h 6858000"/>
              <a:gd name="connsiteX4444" fmla="*/ 862635 w 12192000"/>
              <a:gd name="connsiteY4444" fmla="*/ 1714911 h 6858000"/>
              <a:gd name="connsiteX4445" fmla="*/ 858092 w 12192000"/>
              <a:gd name="connsiteY4445" fmla="*/ 1714939 h 6858000"/>
              <a:gd name="connsiteX4446" fmla="*/ 818887 w 12192000"/>
              <a:gd name="connsiteY4446" fmla="*/ 1705595 h 6858000"/>
              <a:gd name="connsiteX4447" fmla="*/ 805057 w 12192000"/>
              <a:gd name="connsiteY4447" fmla="*/ 1679277 h 6858000"/>
              <a:gd name="connsiteX4448" fmla="*/ 814629 w 12192000"/>
              <a:gd name="connsiteY4448" fmla="*/ 1658818 h 6858000"/>
              <a:gd name="connsiteX4449" fmla="*/ 841175 w 12192000"/>
              <a:gd name="connsiteY4449" fmla="*/ 1651388 h 6858000"/>
              <a:gd name="connsiteX4450" fmla="*/ 851462 w 12192000"/>
              <a:gd name="connsiteY4450" fmla="*/ 1651817 h 6858000"/>
              <a:gd name="connsiteX4451" fmla="*/ 865178 w 12192000"/>
              <a:gd name="connsiteY4451" fmla="*/ 1653445 h 6858000"/>
              <a:gd name="connsiteX4452" fmla="*/ 860606 w 12192000"/>
              <a:gd name="connsiteY4452" fmla="*/ 1587609 h 6858000"/>
              <a:gd name="connsiteX4453" fmla="*/ 3827637 w 12192000"/>
              <a:gd name="connsiteY4453" fmla="*/ 1580485 h 6858000"/>
              <a:gd name="connsiteX4454" fmla="*/ 3827637 w 12192000"/>
              <a:gd name="connsiteY4454" fmla="*/ 1597631 h 6858000"/>
              <a:gd name="connsiteX4455" fmla="*/ 3881586 w 12192000"/>
              <a:gd name="connsiteY4455" fmla="*/ 1597631 h 6858000"/>
              <a:gd name="connsiteX4456" fmla="*/ 3883186 w 12192000"/>
              <a:gd name="connsiteY4456" fmla="*/ 1627348 h 6858000"/>
              <a:gd name="connsiteX4457" fmla="*/ 3879386 w 12192000"/>
              <a:gd name="connsiteY4457" fmla="*/ 1627234 h 6858000"/>
              <a:gd name="connsiteX4458" fmla="*/ 3873356 w 12192000"/>
              <a:gd name="connsiteY4458" fmla="*/ 1627120 h 6858000"/>
              <a:gd name="connsiteX4459" fmla="*/ 3837238 w 12192000"/>
              <a:gd name="connsiteY4459" fmla="*/ 1639922 h 6858000"/>
              <a:gd name="connsiteX4460" fmla="*/ 3823293 w 12192000"/>
              <a:gd name="connsiteY4460" fmla="*/ 1673297 h 6858000"/>
              <a:gd name="connsiteX4461" fmla="*/ 3828293 w 12192000"/>
              <a:gd name="connsiteY4461" fmla="*/ 1694957 h 6858000"/>
              <a:gd name="connsiteX4462" fmla="*/ 3843410 w 12192000"/>
              <a:gd name="connsiteY4462" fmla="*/ 1711473 h 6858000"/>
              <a:gd name="connsiteX4463" fmla="*/ 3898960 w 12192000"/>
              <a:gd name="connsiteY4463" fmla="*/ 1725418 h 6858000"/>
              <a:gd name="connsiteX4464" fmla="*/ 3904446 w 12192000"/>
              <a:gd name="connsiteY4464" fmla="*/ 1725418 h 6858000"/>
              <a:gd name="connsiteX4465" fmla="*/ 3904446 w 12192000"/>
              <a:gd name="connsiteY4465" fmla="*/ 1707587 h 6858000"/>
              <a:gd name="connsiteX4466" fmla="*/ 3901446 w 12192000"/>
              <a:gd name="connsiteY4466" fmla="*/ 1707787 h 6858000"/>
              <a:gd name="connsiteX4467" fmla="*/ 3896902 w 12192000"/>
              <a:gd name="connsiteY4467" fmla="*/ 1707816 h 6858000"/>
              <a:gd name="connsiteX4468" fmla="*/ 3857697 w 12192000"/>
              <a:gd name="connsiteY4468" fmla="*/ 1698471 h 6858000"/>
              <a:gd name="connsiteX4469" fmla="*/ 3843867 w 12192000"/>
              <a:gd name="connsiteY4469" fmla="*/ 1672154 h 6858000"/>
              <a:gd name="connsiteX4470" fmla="*/ 3853439 w 12192000"/>
              <a:gd name="connsiteY4470" fmla="*/ 1651694 h 6858000"/>
              <a:gd name="connsiteX4471" fmla="*/ 3879986 w 12192000"/>
              <a:gd name="connsiteY4471" fmla="*/ 1644265 h 6858000"/>
              <a:gd name="connsiteX4472" fmla="*/ 3890273 w 12192000"/>
              <a:gd name="connsiteY4472" fmla="*/ 1644693 h 6858000"/>
              <a:gd name="connsiteX4473" fmla="*/ 3903989 w 12192000"/>
              <a:gd name="connsiteY4473" fmla="*/ 1646322 h 6858000"/>
              <a:gd name="connsiteX4474" fmla="*/ 3899417 w 12192000"/>
              <a:gd name="connsiteY4474" fmla="*/ 1580485 h 6858000"/>
              <a:gd name="connsiteX4475" fmla="*/ 6923924 w 12192000"/>
              <a:gd name="connsiteY4475" fmla="*/ 1531698 h 6858000"/>
              <a:gd name="connsiteX4476" fmla="*/ 6923924 w 12192000"/>
              <a:gd name="connsiteY4476" fmla="*/ 1664972 h 6858000"/>
              <a:gd name="connsiteX4477" fmla="*/ 6942898 w 12192000"/>
              <a:gd name="connsiteY4477" fmla="*/ 1664972 h 6858000"/>
              <a:gd name="connsiteX4478" fmla="*/ 6942898 w 12192000"/>
              <a:gd name="connsiteY4478" fmla="*/ 1603707 h 6858000"/>
              <a:gd name="connsiteX4479" fmla="*/ 7000276 w 12192000"/>
              <a:gd name="connsiteY4479" fmla="*/ 1664972 h 6858000"/>
              <a:gd name="connsiteX4480" fmla="*/ 7027022 w 12192000"/>
              <a:gd name="connsiteY4480" fmla="*/ 1664972 h 6858000"/>
              <a:gd name="connsiteX4481" fmla="*/ 6958671 w 12192000"/>
              <a:gd name="connsiteY4481" fmla="*/ 1594792 h 6858000"/>
              <a:gd name="connsiteX4482" fmla="*/ 7022450 w 12192000"/>
              <a:gd name="connsiteY4482" fmla="*/ 1531698 h 6858000"/>
              <a:gd name="connsiteX4483" fmla="*/ 6996847 w 12192000"/>
              <a:gd name="connsiteY4483" fmla="*/ 1531698 h 6858000"/>
              <a:gd name="connsiteX4484" fmla="*/ 6942898 w 12192000"/>
              <a:gd name="connsiteY4484" fmla="*/ 1587019 h 6858000"/>
              <a:gd name="connsiteX4485" fmla="*/ 6942898 w 12192000"/>
              <a:gd name="connsiteY4485" fmla="*/ 1531698 h 6858000"/>
              <a:gd name="connsiteX4486" fmla="*/ 10412457 w 12192000"/>
              <a:gd name="connsiteY4486" fmla="*/ 1518458 h 6858000"/>
              <a:gd name="connsiteX4487" fmla="*/ 10406971 w 12192000"/>
              <a:gd name="connsiteY4487" fmla="*/ 1539032 h 6858000"/>
              <a:gd name="connsiteX4488" fmla="*/ 10439661 w 12192000"/>
              <a:gd name="connsiteY4488" fmla="*/ 1552576 h 6858000"/>
              <a:gd name="connsiteX4489" fmla="*/ 10475780 w 12192000"/>
              <a:gd name="connsiteY4489" fmla="*/ 1574694 h 6858000"/>
              <a:gd name="connsiteX4490" fmla="*/ 10482866 w 12192000"/>
              <a:gd name="connsiteY4490" fmla="*/ 1554120 h 6858000"/>
              <a:gd name="connsiteX4491" fmla="*/ 10448519 w 12192000"/>
              <a:gd name="connsiteY4491" fmla="*/ 1532860 h 6858000"/>
              <a:gd name="connsiteX4492" fmla="*/ 10412457 w 12192000"/>
              <a:gd name="connsiteY4492" fmla="*/ 1518458 h 6858000"/>
              <a:gd name="connsiteX4493" fmla="*/ 11644916 w 12192000"/>
              <a:gd name="connsiteY4493" fmla="*/ 1495013 h 6858000"/>
              <a:gd name="connsiteX4494" fmla="*/ 11613254 w 12192000"/>
              <a:gd name="connsiteY4494" fmla="*/ 1559478 h 6858000"/>
              <a:gd name="connsiteX4495" fmla="*/ 11572678 w 12192000"/>
              <a:gd name="connsiteY4495" fmla="*/ 1606798 h 6858000"/>
              <a:gd name="connsiteX4496" fmla="*/ 11581593 w 12192000"/>
              <a:gd name="connsiteY4496" fmla="*/ 1625543 h 6858000"/>
              <a:gd name="connsiteX4497" fmla="*/ 11599881 w 12192000"/>
              <a:gd name="connsiteY4497" fmla="*/ 1608169 h 6858000"/>
              <a:gd name="connsiteX4498" fmla="*/ 11615426 w 12192000"/>
              <a:gd name="connsiteY4498" fmla="*/ 1588053 h 6858000"/>
              <a:gd name="connsiteX4499" fmla="*/ 11615426 w 12192000"/>
              <a:gd name="connsiteY4499" fmla="*/ 1685208 h 6858000"/>
              <a:gd name="connsiteX4500" fmla="*/ 11633257 w 12192000"/>
              <a:gd name="connsiteY4500" fmla="*/ 1685208 h 6858000"/>
              <a:gd name="connsiteX4501" fmla="*/ 11633257 w 12192000"/>
              <a:gd name="connsiteY4501" fmla="*/ 1562907 h 6858000"/>
              <a:gd name="connsiteX4502" fmla="*/ 11649659 w 12192000"/>
              <a:gd name="connsiteY4502" fmla="*/ 1533018 h 6858000"/>
              <a:gd name="connsiteX4503" fmla="*/ 11660232 w 12192000"/>
              <a:gd name="connsiteY4503" fmla="*/ 1510329 h 6858000"/>
              <a:gd name="connsiteX4504" fmla="*/ 8161868 w 12192000"/>
              <a:gd name="connsiteY4504" fmla="*/ 1495013 h 6858000"/>
              <a:gd name="connsiteX4505" fmla="*/ 8130207 w 12192000"/>
              <a:gd name="connsiteY4505" fmla="*/ 1559478 h 6858000"/>
              <a:gd name="connsiteX4506" fmla="*/ 8089631 w 12192000"/>
              <a:gd name="connsiteY4506" fmla="*/ 1606798 h 6858000"/>
              <a:gd name="connsiteX4507" fmla="*/ 8098546 w 12192000"/>
              <a:gd name="connsiteY4507" fmla="*/ 1625543 h 6858000"/>
              <a:gd name="connsiteX4508" fmla="*/ 8116834 w 12192000"/>
              <a:gd name="connsiteY4508" fmla="*/ 1608170 h 6858000"/>
              <a:gd name="connsiteX4509" fmla="*/ 8132379 w 12192000"/>
              <a:gd name="connsiteY4509" fmla="*/ 1588053 h 6858000"/>
              <a:gd name="connsiteX4510" fmla="*/ 8132379 w 12192000"/>
              <a:gd name="connsiteY4510" fmla="*/ 1685208 h 6858000"/>
              <a:gd name="connsiteX4511" fmla="*/ 8150210 w 12192000"/>
              <a:gd name="connsiteY4511" fmla="*/ 1685208 h 6858000"/>
              <a:gd name="connsiteX4512" fmla="*/ 8150210 w 12192000"/>
              <a:gd name="connsiteY4512" fmla="*/ 1562907 h 6858000"/>
              <a:gd name="connsiteX4513" fmla="*/ 8166612 w 12192000"/>
              <a:gd name="connsiteY4513" fmla="*/ 1533018 h 6858000"/>
              <a:gd name="connsiteX4514" fmla="*/ 8177185 w 12192000"/>
              <a:gd name="connsiteY4514" fmla="*/ 1510329 h 6858000"/>
              <a:gd name="connsiteX4515" fmla="*/ 10415886 w 12192000"/>
              <a:gd name="connsiteY4515" fmla="*/ 1460393 h 6858000"/>
              <a:gd name="connsiteX4516" fmla="*/ 10412457 w 12192000"/>
              <a:gd name="connsiteY4516" fmla="*/ 1480967 h 6858000"/>
              <a:gd name="connsiteX4517" fmla="*/ 10440918 w 12192000"/>
              <a:gd name="connsiteY4517" fmla="*/ 1490312 h 6858000"/>
              <a:gd name="connsiteX4518" fmla="*/ 10472122 w 12192000"/>
              <a:gd name="connsiteY4518" fmla="*/ 1507714 h 6858000"/>
              <a:gd name="connsiteX4519" fmla="*/ 10477608 w 12192000"/>
              <a:gd name="connsiteY4519" fmla="*/ 1487140 h 6858000"/>
              <a:gd name="connsiteX4520" fmla="*/ 10450776 w 12192000"/>
              <a:gd name="connsiteY4520" fmla="*/ 1471623 h 6858000"/>
              <a:gd name="connsiteX4521" fmla="*/ 10415886 w 12192000"/>
              <a:gd name="connsiteY4521" fmla="*/ 1460393 h 6858000"/>
              <a:gd name="connsiteX4522" fmla="*/ 10256516 w 12192000"/>
              <a:gd name="connsiteY4522" fmla="*/ 1458015 h 6858000"/>
              <a:gd name="connsiteX4523" fmla="*/ 10276775 w 12192000"/>
              <a:gd name="connsiteY4523" fmla="*/ 1465673 h 6858000"/>
              <a:gd name="connsiteX4524" fmla="*/ 10284176 w 12192000"/>
              <a:gd name="connsiteY4524" fmla="*/ 1486361 h 6858000"/>
              <a:gd name="connsiteX4525" fmla="*/ 10277004 w 12192000"/>
              <a:gd name="connsiteY4525" fmla="*/ 1508279 h 6858000"/>
              <a:gd name="connsiteX4526" fmla="*/ 10256973 w 12192000"/>
              <a:gd name="connsiteY4526" fmla="*/ 1516308 h 6858000"/>
              <a:gd name="connsiteX4527" fmla="*/ 10236485 w 12192000"/>
              <a:gd name="connsiteY4527" fmla="*/ 1508279 h 6858000"/>
              <a:gd name="connsiteX4528" fmla="*/ 10228855 w 12192000"/>
              <a:gd name="connsiteY4528" fmla="*/ 1487047 h 6858000"/>
              <a:gd name="connsiteX4529" fmla="*/ 10236427 w 12192000"/>
              <a:gd name="connsiteY4529" fmla="*/ 1465930 h 6858000"/>
              <a:gd name="connsiteX4530" fmla="*/ 10256516 w 12192000"/>
              <a:gd name="connsiteY4530" fmla="*/ 1458015 h 6858000"/>
              <a:gd name="connsiteX4531" fmla="*/ 9253736 w 12192000"/>
              <a:gd name="connsiteY4531" fmla="*/ 1449657 h 6858000"/>
              <a:gd name="connsiteX4532" fmla="*/ 9253736 w 12192000"/>
              <a:gd name="connsiteY4532" fmla="*/ 1469317 h 6858000"/>
              <a:gd name="connsiteX4533" fmla="*/ 9316372 w 12192000"/>
              <a:gd name="connsiteY4533" fmla="*/ 1469317 h 6858000"/>
              <a:gd name="connsiteX4534" fmla="*/ 9316372 w 12192000"/>
              <a:gd name="connsiteY4534" fmla="*/ 1552527 h 6858000"/>
              <a:gd name="connsiteX4535" fmla="*/ 9253736 w 12192000"/>
              <a:gd name="connsiteY4535" fmla="*/ 1552527 h 6858000"/>
              <a:gd name="connsiteX4536" fmla="*/ 9253736 w 12192000"/>
              <a:gd name="connsiteY4536" fmla="*/ 1572187 h 6858000"/>
              <a:gd name="connsiteX4537" fmla="*/ 9316372 w 12192000"/>
              <a:gd name="connsiteY4537" fmla="*/ 1572187 h 6858000"/>
              <a:gd name="connsiteX4538" fmla="*/ 9316372 w 12192000"/>
              <a:gd name="connsiteY4538" fmla="*/ 1583617 h 6858000"/>
              <a:gd name="connsiteX4539" fmla="*/ 9334203 w 12192000"/>
              <a:gd name="connsiteY4539" fmla="*/ 1583617 h 6858000"/>
              <a:gd name="connsiteX4540" fmla="*/ 9334203 w 12192000"/>
              <a:gd name="connsiteY4540" fmla="*/ 1449657 h 6858000"/>
              <a:gd name="connsiteX4541" fmla="*/ 1129621 w 12192000"/>
              <a:gd name="connsiteY4541" fmla="*/ 1421090 h 6858000"/>
              <a:gd name="connsiteX4542" fmla="*/ 1129621 w 12192000"/>
              <a:gd name="connsiteY4542" fmla="*/ 1470239 h 6858000"/>
              <a:gd name="connsiteX4543" fmla="*/ 1096702 w 12192000"/>
              <a:gd name="connsiteY4543" fmla="*/ 1470239 h 6858000"/>
              <a:gd name="connsiteX4544" fmla="*/ 1096702 w 12192000"/>
              <a:gd name="connsiteY4544" fmla="*/ 1489670 h 6858000"/>
              <a:gd name="connsiteX4545" fmla="*/ 1129621 w 12192000"/>
              <a:gd name="connsiteY4545" fmla="*/ 1489670 h 6858000"/>
              <a:gd name="connsiteX4546" fmla="*/ 1119477 w 12192000"/>
              <a:gd name="connsiteY4546" fmla="*/ 1550021 h 6858000"/>
              <a:gd name="connsiteX4547" fmla="*/ 1095788 w 12192000"/>
              <a:gd name="connsiteY4547" fmla="*/ 1595969 h 6858000"/>
              <a:gd name="connsiteX4548" fmla="*/ 1108361 w 12192000"/>
              <a:gd name="connsiteY4548" fmla="*/ 1610371 h 6858000"/>
              <a:gd name="connsiteX4549" fmla="*/ 1135536 w 12192000"/>
              <a:gd name="connsiteY4549" fmla="*/ 1557650 h 6858000"/>
              <a:gd name="connsiteX4550" fmla="*/ 1146766 w 12192000"/>
              <a:gd name="connsiteY4550" fmla="*/ 1488985 h 6858000"/>
              <a:gd name="connsiteX4551" fmla="*/ 1165511 w 12192000"/>
              <a:gd name="connsiteY4551" fmla="*/ 1488985 h 6858000"/>
              <a:gd name="connsiteX4552" fmla="*/ 1165054 w 12192000"/>
              <a:gd name="connsiteY4552" fmla="*/ 1541817 h 6858000"/>
              <a:gd name="connsiteX4553" fmla="*/ 1163987 w 12192000"/>
              <a:gd name="connsiteY4553" fmla="*/ 1567979 h 6858000"/>
              <a:gd name="connsiteX4554" fmla="*/ 1162768 w 12192000"/>
              <a:gd name="connsiteY4554" fmla="*/ 1578139 h 6858000"/>
              <a:gd name="connsiteX4555" fmla="*/ 1159282 w 12192000"/>
              <a:gd name="connsiteY4555" fmla="*/ 1584454 h 6858000"/>
              <a:gd name="connsiteX4556" fmla="*/ 1152024 w 12192000"/>
              <a:gd name="connsiteY4556" fmla="*/ 1586140 h 6858000"/>
              <a:gd name="connsiteX4557" fmla="*/ 1143108 w 12192000"/>
              <a:gd name="connsiteY4557" fmla="*/ 1586140 h 6858000"/>
              <a:gd name="connsiteX4558" fmla="*/ 1144023 w 12192000"/>
              <a:gd name="connsiteY4558" fmla="*/ 1606714 h 6858000"/>
              <a:gd name="connsiteX4559" fmla="*/ 1154767 w 12192000"/>
              <a:gd name="connsiteY4559" fmla="*/ 1606714 h 6858000"/>
              <a:gd name="connsiteX4560" fmla="*/ 1175417 w 12192000"/>
              <a:gd name="connsiteY4560" fmla="*/ 1595114 h 6858000"/>
              <a:gd name="connsiteX4561" fmla="*/ 1183114 w 12192000"/>
              <a:gd name="connsiteY4561" fmla="*/ 1567259 h 6858000"/>
              <a:gd name="connsiteX4562" fmla="*/ 1184256 w 12192000"/>
              <a:gd name="connsiteY4562" fmla="*/ 1533562 h 6858000"/>
              <a:gd name="connsiteX4563" fmla="*/ 1184256 w 12192000"/>
              <a:gd name="connsiteY4563" fmla="*/ 1469325 h 6858000"/>
              <a:gd name="connsiteX4564" fmla="*/ 1147680 w 12192000"/>
              <a:gd name="connsiteY4564" fmla="*/ 1469325 h 6858000"/>
              <a:gd name="connsiteX4565" fmla="*/ 1147680 w 12192000"/>
              <a:gd name="connsiteY4565" fmla="*/ 1421090 h 6858000"/>
              <a:gd name="connsiteX4566" fmla="*/ 10415886 w 12192000"/>
              <a:gd name="connsiteY4566" fmla="*/ 1403243 h 6858000"/>
              <a:gd name="connsiteX4567" fmla="*/ 10412457 w 12192000"/>
              <a:gd name="connsiteY4567" fmla="*/ 1423818 h 6858000"/>
              <a:gd name="connsiteX4568" fmla="*/ 10439575 w 12192000"/>
              <a:gd name="connsiteY4568" fmla="*/ 1431047 h 6858000"/>
              <a:gd name="connsiteX4569" fmla="*/ 10470293 w 12192000"/>
              <a:gd name="connsiteY4569" fmla="*/ 1445306 h 6858000"/>
              <a:gd name="connsiteX4570" fmla="*/ 10476694 w 12192000"/>
              <a:gd name="connsiteY4570" fmla="*/ 1425646 h 6858000"/>
              <a:gd name="connsiteX4571" fmla="*/ 10447062 w 12192000"/>
              <a:gd name="connsiteY4571" fmla="*/ 1411788 h 6858000"/>
              <a:gd name="connsiteX4572" fmla="*/ 10415886 w 12192000"/>
              <a:gd name="connsiteY4572" fmla="*/ 1403243 h 6858000"/>
              <a:gd name="connsiteX4573" fmla="*/ 2347420 w 12192000"/>
              <a:gd name="connsiteY4573" fmla="*/ 1399363 h 6858000"/>
              <a:gd name="connsiteX4574" fmla="*/ 2347420 w 12192000"/>
              <a:gd name="connsiteY4574" fmla="*/ 1416508 h 6858000"/>
              <a:gd name="connsiteX4575" fmla="*/ 2401369 w 12192000"/>
              <a:gd name="connsiteY4575" fmla="*/ 1416508 h 6858000"/>
              <a:gd name="connsiteX4576" fmla="*/ 2402969 w 12192000"/>
              <a:gd name="connsiteY4576" fmla="*/ 1446226 h 6858000"/>
              <a:gd name="connsiteX4577" fmla="*/ 2399169 w 12192000"/>
              <a:gd name="connsiteY4577" fmla="*/ 1446111 h 6858000"/>
              <a:gd name="connsiteX4578" fmla="*/ 2393139 w 12192000"/>
              <a:gd name="connsiteY4578" fmla="*/ 1445997 h 6858000"/>
              <a:gd name="connsiteX4579" fmla="*/ 2357021 w 12192000"/>
              <a:gd name="connsiteY4579" fmla="*/ 1458799 h 6858000"/>
              <a:gd name="connsiteX4580" fmla="*/ 2343076 w 12192000"/>
              <a:gd name="connsiteY4580" fmla="*/ 1492174 h 6858000"/>
              <a:gd name="connsiteX4581" fmla="*/ 2348076 w 12192000"/>
              <a:gd name="connsiteY4581" fmla="*/ 1513834 h 6858000"/>
              <a:gd name="connsiteX4582" fmla="*/ 2363193 w 12192000"/>
              <a:gd name="connsiteY4582" fmla="*/ 1530351 h 6858000"/>
              <a:gd name="connsiteX4583" fmla="*/ 2418742 w 12192000"/>
              <a:gd name="connsiteY4583" fmla="*/ 1544295 h 6858000"/>
              <a:gd name="connsiteX4584" fmla="*/ 2424229 w 12192000"/>
              <a:gd name="connsiteY4584" fmla="*/ 1544295 h 6858000"/>
              <a:gd name="connsiteX4585" fmla="*/ 2424229 w 12192000"/>
              <a:gd name="connsiteY4585" fmla="*/ 1526464 h 6858000"/>
              <a:gd name="connsiteX4586" fmla="*/ 2421229 w 12192000"/>
              <a:gd name="connsiteY4586" fmla="*/ 1526665 h 6858000"/>
              <a:gd name="connsiteX4587" fmla="*/ 2416686 w 12192000"/>
              <a:gd name="connsiteY4587" fmla="*/ 1526693 h 6858000"/>
              <a:gd name="connsiteX4588" fmla="*/ 2377480 w 12192000"/>
              <a:gd name="connsiteY4588" fmla="*/ 1517349 h 6858000"/>
              <a:gd name="connsiteX4589" fmla="*/ 2363650 w 12192000"/>
              <a:gd name="connsiteY4589" fmla="*/ 1491032 h 6858000"/>
              <a:gd name="connsiteX4590" fmla="*/ 2373223 w 12192000"/>
              <a:gd name="connsiteY4590" fmla="*/ 1470572 h 6858000"/>
              <a:gd name="connsiteX4591" fmla="*/ 2399769 w 12192000"/>
              <a:gd name="connsiteY4591" fmla="*/ 1463142 h 6858000"/>
              <a:gd name="connsiteX4592" fmla="*/ 2410056 w 12192000"/>
              <a:gd name="connsiteY4592" fmla="*/ 1463571 h 6858000"/>
              <a:gd name="connsiteX4593" fmla="*/ 2423772 w 12192000"/>
              <a:gd name="connsiteY4593" fmla="*/ 1465200 h 6858000"/>
              <a:gd name="connsiteX4594" fmla="*/ 2419200 w 12192000"/>
              <a:gd name="connsiteY4594" fmla="*/ 1399363 h 6858000"/>
              <a:gd name="connsiteX4595" fmla="*/ 10265888 w 12192000"/>
              <a:gd name="connsiteY4595" fmla="*/ 1388063 h 6858000"/>
              <a:gd name="connsiteX4596" fmla="*/ 10222254 w 12192000"/>
              <a:gd name="connsiteY4596" fmla="*/ 1439327 h 6858000"/>
              <a:gd name="connsiteX4597" fmla="*/ 10208281 w 12192000"/>
              <a:gd name="connsiteY4597" fmla="*/ 1484075 h 6858000"/>
              <a:gd name="connsiteX4598" fmla="*/ 10221568 w 12192000"/>
              <a:gd name="connsiteY4598" fmla="*/ 1520508 h 6858000"/>
              <a:gd name="connsiteX4599" fmla="*/ 10256973 w 12192000"/>
              <a:gd name="connsiteY4599" fmla="*/ 1534139 h 6858000"/>
              <a:gd name="connsiteX4600" fmla="*/ 10291491 w 12192000"/>
              <a:gd name="connsiteY4600" fmla="*/ 1520766 h 6858000"/>
              <a:gd name="connsiteX4601" fmla="*/ 10304750 w 12192000"/>
              <a:gd name="connsiteY4601" fmla="*/ 1486133 h 6858000"/>
              <a:gd name="connsiteX4602" fmla="*/ 10292091 w 12192000"/>
              <a:gd name="connsiteY4602" fmla="*/ 1453871 h 6858000"/>
              <a:gd name="connsiteX4603" fmla="*/ 10260402 w 12192000"/>
              <a:gd name="connsiteY4603" fmla="*/ 1440641 h 6858000"/>
              <a:gd name="connsiteX4604" fmla="*/ 10251315 w 12192000"/>
              <a:gd name="connsiteY4604" fmla="*/ 1441413 h 6858000"/>
              <a:gd name="connsiteX4605" fmla="*/ 10242571 w 12192000"/>
              <a:gd name="connsiteY4605" fmla="*/ 1444070 h 6858000"/>
              <a:gd name="connsiteX4606" fmla="*/ 10266745 w 12192000"/>
              <a:gd name="connsiteY4606" fmla="*/ 1413238 h 6858000"/>
              <a:gd name="connsiteX4607" fmla="*/ 10291949 w 12192000"/>
              <a:gd name="connsiteY4607" fmla="*/ 1388063 h 6858000"/>
              <a:gd name="connsiteX4608" fmla="*/ 3871527 w 12192000"/>
              <a:gd name="connsiteY4608" fmla="*/ 1377870 h 6858000"/>
              <a:gd name="connsiteX4609" fmla="*/ 3892902 w 12192000"/>
              <a:gd name="connsiteY4609" fmla="*/ 1391986 h 6858000"/>
              <a:gd name="connsiteX4610" fmla="*/ 3899189 w 12192000"/>
              <a:gd name="connsiteY4610" fmla="*/ 1408502 h 6858000"/>
              <a:gd name="connsiteX4611" fmla="*/ 3891873 w 12192000"/>
              <a:gd name="connsiteY4611" fmla="*/ 1425761 h 6858000"/>
              <a:gd name="connsiteX4612" fmla="*/ 3871527 w 12192000"/>
              <a:gd name="connsiteY4612" fmla="*/ 1432048 h 6858000"/>
              <a:gd name="connsiteX4613" fmla="*/ 3851182 w 12192000"/>
              <a:gd name="connsiteY4613" fmla="*/ 1425761 h 6858000"/>
              <a:gd name="connsiteX4614" fmla="*/ 3843867 w 12192000"/>
              <a:gd name="connsiteY4614" fmla="*/ 1408502 h 6858000"/>
              <a:gd name="connsiteX4615" fmla="*/ 3850153 w 12192000"/>
              <a:gd name="connsiteY4615" fmla="*/ 1391900 h 6858000"/>
              <a:gd name="connsiteX4616" fmla="*/ 3871527 w 12192000"/>
              <a:gd name="connsiteY4616" fmla="*/ 1377870 h 6858000"/>
              <a:gd name="connsiteX4617" fmla="*/ 3871527 w 12192000"/>
              <a:gd name="connsiteY4617" fmla="*/ 1319349 h 6858000"/>
              <a:gd name="connsiteX4618" fmla="*/ 3887530 w 12192000"/>
              <a:gd name="connsiteY4618" fmla="*/ 1323691 h 6858000"/>
              <a:gd name="connsiteX4619" fmla="*/ 3893245 w 12192000"/>
              <a:gd name="connsiteY4619" fmla="*/ 1335578 h 6858000"/>
              <a:gd name="connsiteX4620" fmla="*/ 3887616 w 12192000"/>
              <a:gd name="connsiteY4620" fmla="*/ 1347694 h 6858000"/>
              <a:gd name="connsiteX4621" fmla="*/ 3871527 w 12192000"/>
              <a:gd name="connsiteY4621" fmla="*/ 1357753 h 6858000"/>
              <a:gd name="connsiteX4622" fmla="*/ 3855440 w 12192000"/>
              <a:gd name="connsiteY4622" fmla="*/ 1347723 h 6858000"/>
              <a:gd name="connsiteX4623" fmla="*/ 3849811 w 12192000"/>
              <a:gd name="connsiteY4623" fmla="*/ 1335122 h 6858000"/>
              <a:gd name="connsiteX4624" fmla="*/ 3855611 w 12192000"/>
              <a:gd name="connsiteY4624" fmla="*/ 1323720 h 6858000"/>
              <a:gd name="connsiteX4625" fmla="*/ 3871527 w 12192000"/>
              <a:gd name="connsiteY4625" fmla="*/ 1319349 h 6858000"/>
              <a:gd name="connsiteX4626" fmla="*/ 5033348 w 12192000"/>
              <a:gd name="connsiteY4626" fmla="*/ 1304578 h 6858000"/>
              <a:gd name="connsiteX4627" fmla="*/ 5033348 w 12192000"/>
              <a:gd name="connsiteY4627" fmla="*/ 1344812 h 6858000"/>
              <a:gd name="connsiteX4628" fmla="*/ 4992200 w 12192000"/>
              <a:gd name="connsiteY4628" fmla="*/ 1344812 h 6858000"/>
              <a:gd name="connsiteX4629" fmla="*/ 4992200 w 12192000"/>
              <a:gd name="connsiteY4629" fmla="*/ 1361728 h 6858000"/>
              <a:gd name="connsiteX4630" fmla="*/ 5029005 w 12192000"/>
              <a:gd name="connsiteY4630" fmla="*/ 1361728 h 6858000"/>
              <a:gd name="connsiteX4631" fmla="*/ 5013231 w 12192000"/>
              <a:gd name="connsiteY4631" fmla="*/ 1401962 h 6858000"/>
              <a:gd name="connsiteX4632" fmla="*/ 4990600 w 12192000"/>
              <a:gd name="connsiteY4632" fmla="*/ 1436709 h 6858000"/>
              <a:gd name="connsiteX4633" fmla="*/ 5001345 w 12192000"/>
              <a:gd name="connsiteY4633" fmla="*/ 1449281 h 6858000"/>
              <a:gd name="connsiteX4634" fmla="*/ 5019918 w 12192000"/>
              <a:gd name="connsiteY4634" fmla="*/ 1421049 h 6858000"/>
              <a:gd name="connsiteX4635" fmla="*/ 5033348 w 12192000"/>
              <a:gd name="connsiteY4635" fmla="*/ 1389388 h 6858000"/>
              <a:gd name="connsiteX4636" fmla="*/ 5033348 w 12192000"/>
              <a:gd name="connsiteY4636" fmla="*/ 1443795 h 6858000"/>
              <a:gd name="connsiteX4637" fmla="*/ 5032463 w 12192000"/>
              <a:gd name="connsiteY4637" fmla="*/ 1447910 h 6858000"/>
              <a:gd name="connsiteX4638" fmla="*/ 5029005 w 12192000"/>
              <a:gd name="connsiteY4638" fmla="*/ 1449281 h 6858000"/>
              <a:gd name="connsiteX4639" fmla="*/ 5020089 w 12192000"/>
              <a:gd name="connsiteY4639" fmla="*/ 1449281 h 6858000"/>
              <a:gd name="connsiteX4640" fmla="*/ 5022604 w 12192000"/>
              <a:gd name="connsiteY4640" fmla="*/ 1466198 h 6858000"/>
              <a:gd name="connsiteX4641" fmla="*/ 5030605 w 12192000"/>
              <a:gd name="connsiteY4641" fmla="*/ 1466198 h 6858000"/>
              <a:gd name="connsiteX4642" fmla="*/ 5048664 w 12192000"/>
              <a:gd name="connsiteY4642" fmla="*/ 1448367 h 6858000"/>
              <a:gd name="connsiteX4643" fmla="*/ 5048664 w 12192000"/>
              <a:gd name="connsiteY4643" fmla="*/ 1361728 h 6858000"/>
              <a:gd name="connsiteX4644" fmla="*/ 5078839 w 12192000"/>
              <a:gd name="connsiteY4644" fmla="*/ 1361728 h 6858000"/>
              <a:gd name="connsiteX4645" fmla="*/ 5078839 w 12192000"/>
              <a:gd name="connsiteY4645" fmla="*/ 1344812 h 6858000"/>
              <a:gd name="connsiteX4646" fmla="*/ 5048664 w 12192000"/>
              <a:gd name="connsiteY4646" fmla="*/ 1344812 h 6858000"/>
              <a:gd name="connsiteX4647" fmla="*/ 5048664 w 12192000"/>
              <a:gd name="connsiteY4647" fmla="*/ 1304578 h 6858000"/>
              <a:gd name="connsiteX4648" fmla="*/ 3871527 w 12192000"/>
              <a:gd name="connsiteY4648" fmla="*/ 1302203 h 6858000"/>
              <a:gd name="connsiteX4649" fmla="*/ 3841324 w 12192000"/>
              <a:gd name="connsiteY4649" fmla="*/ 1310861 h 6858000"/>
              <a:gd name="connsiteX4650" fmla="*/ 3830151 w 12192000"/>
              <a:gd name="connsiteY4650" fmla="*/ 1334436 h 6858000"/>
              <a:gd name="connsiteX4651" fmla="*/ 3835866 w 12192000"/>
              <a:gd name="connsiteY4651" fmla="*/ 1351866 h 6858000"/>
              <a:gd name="connsiteX4652" fmla="*/ 3853239 w 12192000"/>
              <a:gd name="connsiteY4652" fmla="*/ 1367582 h 6858000"/>
              <a:gd name="connsiteX4653" fmla="*/ 3830294 w 12192000"/>
              <a:gd name="connsiteY4653" fmla="*/ 1385985 h 6858000"/>
              <a:gd name="connsiteX4654" fmla="*/ 3823293 w 12192000"/>
              <a:gd name="connsiteY4654" fmla="*/ 1409188 h 6858000"/>
              <a:gd name="connsiteX4655" fmla="*/ 3835838 w 12192000"/>
              <a:gd name="connsiteY4655" fmla="*/ 1439020 h 6858000"/>
              <a:gd name="connsiteX4656" fmla="*/ 3871527 w 12192000"/>
              <a:gd name="connsiteY4656" fmla="*/ 1449651 h 6858000"/>
              <a:gd name="connsiteX4657" fmla="*/ 3907218 w 12192000"/>
              <a:gd name="connsiteY4657" fmla="*/ 1439363 h 6858000"/>
              <a:gd name="connsiteX4658" fmla="*/ 3919763 w 12192000"/>
              <a:gd name="connsiteY4658" fmla="*/ 1410559 h 6858000"/>
              <a:gd name="connsiteX4659" fmla="*/ 3912933 w 12192000"/>
              <a:gd name="connsiteY4659" fmla="*/ 1386242 h 6858000"/>
              <a:gd name="connsiteX4660" fmla="*/ 3889815 w 12192000"/>
              <a:gd name="connsiteY4660" fmla="*/ 1367582 h 6858000"/>
              <a:gd name="connsiteX4661" fmla="*/ 3907190 w 12192000"/>
              <a:gd name="connsiteY4661" fmla="*/ 1351752 h 6858000"/>
              <a:gd name="connsiteX4662" fmla="*/ 3912904 w 12192000"/>
              <a:gd name="connsiteY4662" fmla="*/ 1333521 h 6858000"/>
              <a:gd name="connsiteX4663" fmla="*/ 3901731 w 12192000"/>
              <a:gd name="connsiteY4663" fmla="*/ 1310747 h 6858000"/>
              <a:gd name="connsiteX4664" fmla="*/ 3871527 w 12192000"/>
              <a:gd name="connsiteY4664" fmla="*/ 1302203 h 6858000"/>
              <a:gd name="connsiteX4665" fmla="*/ 856720 w 12192000"/>
              <a:gd name="connsiteY4665" fmla="*/ 1279608 h 6858000"/>
              <a:gd name="connsiteX4666" fmla="*/ 825059 w 12192000"/>
              <a:gd name="connsiteY4666" fmla="*/ 1344074 h 6858000"/>
              <a:gd name="connsiteX4667" fmla="*/ 784483 w 12192000"/>
              <a:gd name="connsiteY4667" fmla="*/ 1391394 h 6858000"/>
              <a:gd name="connsiteX4668" fmla="*/ 793398 w 12192000"/>
              <a:gd name="connsiteY4668" fmla="*/ 1410139 h 6858000"/>
              <a:gd name="connsiteX4669" fmla="*/ 811686 w 12192000"/>
              <a:gd name="connsiteY4669" fmla="*/ 1392766 h 6858000"/>
              <a:gd name="connsiteX4670" fmla="*/ 827231 w 12192000"/>
              <a:gd name="connsiteY4670" fmla="*/ 1372649 h 6858000"/>
              <a:gd name="connsiteX4671" fmla="*/ 827231 w 12192000"/>
              <a:gd name="connsiteY4671" fmla="*/ 1469804 h 6858000"/>
              <a:gd name="connsiteX4672" fmla="*/ 845062 w 12192000"/>
              <a:gd name="connsiteY4672" fmla="*/ 1469804 h 6858000"/>
              <a:gd name="connsiteX4673" fmla="*/ 845062 w 12192000"/>
              <a:gd name="connsiteY4673" fmla="*/ 1347503 h 6858000"/>
              <a:gd name="connsiteX4674" fmla="*/ 861464 w 12192000"/>
              <a:gd name="connsiteY4674" fmla="*/ 1317613 h 6858000"/>
              <a:gd name="connsiteX4675" fmla="*/ 872036 w 12192000"/>
              <a:gd name="connsiteY4675" fmla="*/ 1294925 h 6858000"/>
              <a:gd name="connsiteX4676" fmla="*/ 9259222 w 12192000"/>
              <a:gd name="connsiteY4676" fmla="*/ 1260986 h 6858000"/>
              <a:gd name="connsiteX4677" fmla="*/ 9253736 w 12192000"/>
              <a:gd name="connsiteY4677" fmla="*/ 1281560 h 6858000"/>
              <a:gd name="connsiteX4678" fmla="*/ 9286426 w 12192000"/>
              <a:gd name="connsiteY4678" fmla="*/ 1295105 h 6858000"/>
              <a:gd name="connsiteX4679" fmla="*/ 9322545 w 12192000"/>
              <a:gd name="connsiteY4679" fmla="*/ 1317222 h 6858000"/>
              <a:gd name="connsiteX4680" fmla="*/ 9329631 w 12192000"/>
              <a:gd name="connsiteY4680" fmla="*/ 1296648 h 6858000"/>
              <a:gd name="connsiteX4681" fmla="*/ 9295284 w 12192000"/>
              <a:gd name="connsiteY4681" fmla="*/ 1275388 h 6858000"/>
              <a:gd name="connsiteX4682" fmla="*/ 9259222 w 12192000"/>
              <a:gd name="connsiteY4682" fmla="*/ 1260986 h 6858000"/>
              <a:gd name="connsiteX4683" fmla="*/ 6977416 w 12192000"/>
              <a:gd name="connsiteY4683" fmla="*/ 1253873 h 6858000"/>
              <a:gd name="connsiteX4684" fmla="*/ 6938240 w 12192000"/>
              <a:gd name="connsiteY4684" fmla="*/ 1271846 h 6858000"/>
              <a:gd name="connsiteX4685" fmla="*/ 6923924 w 12192000"/>
              <a:gd name="connsiteY4685" fmla="*/ 1321539 h 6858000"/>
              <a:gd name="connsiteX4686" fmla="*/ 6937897 w 12192000"/>
              <a:gd name="connsiteY4686" fmla="*/ 1372745 h 6858000"/>
              <a:gd name="connsiteX4687" fmla="*/ 6976730 w 12192000"/>
              <a:gd name="connsiteY4687" fmla="*/ 1391033 h 6858000"/>
              <a:gd name="connsiteX4688" fmla="*/ 6993104 w 12192000"/>
              <a:gd name="connsiteY4688" fmla="*/ 1389176 h 6858000"/>
              <a:gd name="connsiteX4689" fmla="*/ 7014449 w 12192000"/>
              <a:gd name="connsiteY4689" fmla="*/ 1383032 h 6858000"/>
              <a:gd name="connsiteX4690" fmla="*/ 7014449 w 12192000"/>
              <a:gd name="connsiteY4690" fmla="*/ 1317652 h 6858000"/>
              <a:gd name="connsiteX4691" fmla="*/ 6966672 w 12192000"/>
              <a:gd name="connsiteY4691" fmla="*/ 1317652 h 6858000"/>
              <a:gd name="connsiteX4692" fmla="*/ 6966672 w 12192000"/>
              <a:gd name="connsiteY4692" fmla="*/ 1335026 h 6858000"/>
              <a:gd name="connsiteX4693" fmla="*/ 6995476 w 12192000"/>
              <a:gd name="connsiteY4693" fmla="*/ 1335026 h 6858000"/>
              <a:gd name="connsiteX4694" fmla="*/ 6995476 w 12192000"/>
              <a:gd name="connsiteY4694" fmla="*/ 1369087 h 6858000"/>
              <a:gd name="connsiteX4695" fmla="*/ 6985446 w 12192000"/>
              <a:gd name="connsiteY4695" fmla="*/ 1372373 h 6858000"/>
              <a:gd name="connsiteX4696" fmla="*/ 6976959 w 12192000"/>
              <a:gd name="connsiteY4696" fmla="*/ 1373431 h 6858000"/>
              <a:gd name="connsiteX4697" fmla="*/ 6952756 w 12192000"/>
              <a:gd name="connsiteY4697" fmla="*/ 1360315 h 6858000"/>
              <a:gd name="connsiteX4698" fmla="*/ 6944498 w 12192000"/>
              <a:gd name="connsiteY4698" fmla="*/ 1321310 h 6858000"/>
              <a:gd name="connsiteX4699" fmla="*/ 6952956 w 12192000"/>
              <a:gd name="connsiteY4699" fmla="*/ 1283334 h 6858000"/>
              <a:gd name="connsiteX4700" fmla="*/ 6977873 w 12192000"/>
              <a:gd name="connsiteY4700" fmla="*/ 1270561 h 6858000"/>
              <a:gd name="connsiteX4701" fmla="*/ 6987417 w 12192000"/>
              <a:gd name="connsiteY4701" fmla="*/ 1273332 h 6858000"/>
              <a:gd name="connsiteX4702" fmla="*/ 6994561 w 12192000"/>
              <a:gd name="connsiteY4702" fmla="*/ 1281076 h 6858000"/>
              <a:gd name="connsiteX4703" fmla="*/ 7014449 w 12192000"/>
              <a:gd name="connsiteY4703" fmla="*/ 1281076 h 6858000"/>
              <a:gd name="connsiteX4704" fmla="*/ 7002105 w 12192000"/>
              <a:gd name="connsiteY4704" fmla="*/ 1261045 h 6858000"/>
              <a:gd name="connsiteX4705" fmla="*/ 6977416 w 12192000"/>
              <a:gd name="connsiteY4705" fmla="*/ 1253873 h 6858000"/>
              <a:gd name="connsiteX4706" fmla="*/ 8124378 w 12192000"/>
              <a:gd name="connsiteY4706" fmla="*/ 1222141 h 6858000"/>
              <a:gd name="connsiteX4707" fmla="*/ 8124378 w 12192000"/>
              <a:gd name="connsiteY4707" fmla="*/ 1267632 h 6858000"/>
              <a:gd name="connsiteX4708" fmla="*/ 8089631 w 12192000"/>
              <a:gd name="connsiteY4708" fmla="*/ 1267632 h 6858000"/>
              <a:gd name="connsiteX4709" fmla="*/ 8089631 w 12192000"/>
              <a:gd name="connsiteY4709" fmla="*/ 1340098 h 6858000"/>
              <a:gd name="connsiteX4710" fmla="*/ 8107462 w 12192000"/>
              <a:gd name="connsiteY4710" fmla="*/ 1340098 h 6858000"/>
              <a:gd name="connsiteX4711" fmla="*/ 8107462 w 12192000"/>
              <a:gd name="connsiteY4711" fmla="*/ 1287292 h 6858000"/>
              <a:gd name="connsiteX4712" fmla="*/ 8160954 w 12192000"/>
              <a:gd name="connsiteY4712" fmla="*/ 1287292 h 6858000"/>
              <a:gd name="connsiteX4713" fmla="*/ 8150324 w 12192000"/>
              <a:gd name="connsiteY4713" fmla="*/ 1357472 h 6858000"/>
              <a:gd name="connsiteX4714" fmla="*/ 8119120 w 12192000"/>
              <a:gd name="connsiteY4714" fmla="*/ 1407078 h 6858000"/>
              <a:gd name="connsiteX4715" fmla="*/ 8129864 w 12192000"/>
              <a:gd name="connsiteY4715" fmla="*/ 1423995 h 6858000"/>
              <a:gd name="connsiteX4716" fmla="*/ 8166755 w 12192000"/>
              <a:gd name="connsiteY4716" fmla="*/ 1366759 h 6858000"/>
              <a:gd name="connsiteX4717" fmla="*/ 8178785 w 12192000"/>
              <a:gd name="connsiteY4717" fmla="*/ 1291863 h 6858000"/>
              <a:gd name="connsiteX4718" fmla="*/ 8178785 w 12192000"/>
              <a:gd name="connsiteY4718" fmla="*/ 1267632 h 6858000"/>
              <a:gd name="connsiteX4719" fmla="*/ 8142209 w 12192000"/>
              <a:gd name="connsiteY4719" fmla="*/ 1267632 h 6858000"/>
              <a:gd name="connsiteX4720" fmla="*/ 8142209 w 12192000"/>
              <a:gd name="connsiteY4720" fmla="*/ 1222141 h 6858000"/>
              <a:gd name="connsiteX4721" fmla="*/ 11607425 w 12192000"/>
              <a:gd name="connsiteY4721" fmla="*/ 1222140 h 6858000"/>
              <a:gd name="connsiteX4722" fmla="*/ 11607425 w 12192000"/>
              <a:gd name="connsiteY4722" fmla="*/ 1267632 h 6858000"/>
              <a:gd name="connsiteX4723" fmla="*/ 11572678 w 12192000"/>
              <a:gd name="connsiteY4723" fmla="*/ 1267632 h 6858000"/>
              <a:gd name="connsiteX4724" fmla="*/ 11572678 w 12192000"/>
              <a:gd name="connsiteY4724" fmla="*/ 1340098 h 6858000"/>
              <a:gd name="connsiteX4725" fmla="*/ 11590509 w 12192000"/>
              <a:gd name="connsiteY4725" fmla="*/ 1340098 h 6858000"/>
              <a:gd name="connsiteX4726" fmla="*/ 11590509 w 12192000"/>
              <a:gd name="connsiteY4726" fmla="*/ 1287291 h 6858000"/>
              <a:gd name="connsiteX4727" fmla="*/ 11644001 w 12192000"/>
              <a:gd name="connsiteY4727" fmla="*/ 1287291 h 6858000"/>
              <a:gd name="connsiteX4728" fmla="*/ 11633371 w 12192000"/>
              <a:gd name="connsiteY4728" fmla="*/ 1357472 h 6858000"/>
              <a:gd name="connsiteX4729" fmla="*/ 11602167 w 12192000"/>
              <a:gd name="connsiteY4729" fmla="*/ 1407078 h 6858000"/>
              <a:gd name="connsiteX4730" fmla="*/ 11612912 w 12192000"/>
              <a:gd name="connsiteY4730" fmla="*/ 1423995 h 6858000"/>
              <a:gd name="connsiteX4731" fmla="*/ 11649802 w 12192000"/>
              <a:gd name="connsiteY4731" fmla="*/ 1366759 h 6858000"/>
              <a:gd name="connsiteX4732" fmla="*/ 11661832 w 12192000"/>
              <a:gd name="connsiteY4732" fmla="*/ 1291863 h 6858000"/>
              <a:gd name="connsiteX4733" fmla="*/ 11661832 w 12192000"/>
              <a:gd name="connsiteY4733" fmla="*/ 1267632 h 6858000"/>
              <a:gd name="connsiteX4734" fmla="*/ 11625256 w 12192000"/>
              <a:gd name="connsiteY4734" fmla="*/ 1267632 h 6858000"/>
              <a:gd name="connsiteX4735" fmla="*/ 11625256 w 12192000"/>
              <a:gd name="connsiteY4735" fmla="*/ 1222140 h 6858000"/>
              <a:gd name="connsiteX4736" fmla="*/ 9262651 w 12192000"/>
              <a:gd name="connsiteY4736" fmla="*/ 1202922 h 6858000"/>
              <a:gd name="connsiteX4737" fmla="*/ 9259222 w 12192000"/>
              <a:gd name="connsiteY4737" fmla="*/ 1223496 h 6858000"/>
              <a:gd name="connsiteX4738" fmla="*/ 9287683 w 12192000"/>
              <a:gd name="connsiteY4738" fmla="*/ 1232840 h 6858000"/>
              <a:gd name="connsiteX4739" fmla="*/ 9318887 w 12192000"/>
              <a:gd name="connsiteY4739" fmla="*/ 1250242 h 6858000"/>
              <a:gd name="connsiteX4740" fmla="*/ 9324373 w 12192000"/>
              <a:gd name="connsiteY4740" fmla="*/ 1229668 h 6858000"/>
              <a:gd name="connsiteX4741" fmla="*/ 9297541 w 12192000"/>
              <a:gd name="connsiteY4741" fmla="*/ 1214152 h 6858000"/>
              <a:gd name="connsiteX4742" fmla="*/ 9262651 w 12192000"/>
              <a:gd name="connsiteY4742" fmla="*/ 1202922 h 6858000"/>
              <a:gd name="connsiteX4743" fmla="*/ 9262651 w 12192000"/>
              <a:gd name="connsiteY4743" fmla="*/ 1145772 h 6858000"/>
              <a:gd name="connsiteX4744" fmla="*/ 9259222 w 12192000"/>
              <a:gd name="connsiteY4744" fmla="*/ 1166345 h 6858000"/>
              <a:gd name="connsiteX4745" fmla="*/ 9286340 w 12192000"/>
              <a:gd name="connsiteY4745" fmla="*/ 1173575 h 6858000"/>
              <a:gd name="connsiteX4746" fmla="*/ 9317058 w 12192000"/>
              <a:gd name="connsiteY4746" fmla="*/ 1187835 h 6858000"/>
              <a:gd name="connsiteX4747" fmla="*/ 9323459 w 12192000"/>
              <a:gd name="connsiteY4747" fmla="*/ 1168175 h 6858000"/>
              <a:gd name="connsiteX4748" fmla="*/ 9293827 w 12192000"/>
              <a:gd name="connsiteY4748" fmla="*/ 1154316 h 6858000"/>
              <a:gd name="connsiteX4749" fmla="*/ 9262651 w 12192000"/>
              <a:gd name="connsiteY4749" fmla="*/ 1145772 h 6858000"/>
              <a:gd name="connsiteX4750" fmla="*/ 10492696 w 12192000"/>
              <a:gd name="connsiteY4750" fmla="*/ 1131590 h 6858000"/>
              <a:gd name="connsiteX4751" fmla="*/ 10406971 w 12192000"/>
              <a:gd name="connsiteY4751" fmla="*/ 1135934 h 6858000"/>
              <a:gd name="connsiteX4752" fmla="*/ 10407885 w 12192000"/>
              <a:gd name="connsiteY4752" fmla="*/ 1155594 h 6858000"/>
              <a:gd name="connsiteX4753" fmla="*/ 10484695 w 12192000"/>
              <a:gd name="connsiteY4753" fmla="*/ 1153079 h 6858000"/>
              <a:gd name="connsiteX4754" fmla="*/ 10477065 w 12192000"/>
              <a:gd name="connsiteY4754" fmla="*/ 1173053 h 6858000"/>
              <a:gd name="connsiteX4755" fmla="*/ 10464121 w 12192000"/>
              <a:gd name="connsiteY4755" fmla="*/ 1194913 h 6858000"/>
              <a:gd name="connsiteX4756" fmla="*/ 10464121 w 12192000"/>
              <a:gd name="connsiteY4756" fmla="*/ 1168167 h 6858000"/>
              <a:gd name="connsiteX4757" fmla="*/ 10446290 w 12192000"/>
              <a:gd name="connsiteY4757" fmla="*/ 1168167 h 6858000"/>
              <a:gd name="connsiteX4758" fmla="*/ 10446290 w 12192000"/>
              <a:gd name="connsiteY4758" fmla="*/ 1208400 h 6858000"/>
              <a:gd name="connsiteX4759" fmla="*/ 10439975 w 12192000"/>
              <a:gd name="connsiteY4759" fmla="*/ 1256949 h 6858000"/>
              <a:gd name="connsiteX4760" fmla="*/ 10420458 w 12192000"/>
              <a:gd name="connsiteY4760" fmla="*/ 1292296 h 6858000"/>
              <a:gd name="connsiteX4761" fmla="*/ 10433031 w 12192000"/>
              <a:gd name="connsiteY4761" fmla="*/ 1307384 h 6858000"/>
              <a:gd name="connsiteX4762" fmla="*/ 10456549 w 12192000"/>
              <a:gd name="connsiteY4762" fmla="*/ 1264950 h 6858000"/>
              <a:gd name="connsiteX4763" fmla="*/ 10464121 w 12192000"/>
              <a:gd name="connsiteY4763" fmla="*/ 1206571 h 6858000"/>
              <a:gd name="connsiteX4764" fmla="*/ 10472122 w 12192000"/>
              <a:gd name="connsiteY4764" fmla="*/ 1215487 h 6858000"/>
              <a:gd name="connsiteX4765" fmla="*/ 10489153 w 12192000"/>
              <a:gd name="connsiteY4765" fmla="*/ 1187997 h 6858000"/>
              <a:gd name="connsiteX4766" fmla="*/ 10506183 w 12192000"/>
              <a:gd name="connsiteY4766" fmla="*/ 1148507 h 6858000"/>
              <a:gd name="connsiteX4767" fmla="*/ 3828779 w 12192000"/>
              <a:gd name="connsiteY4767" fmla="*/ 1122219 h 6858000"/>
              <a:gd name="connsiteX4768" fmla="*/ 3823293 w 12192000"/>
              <a:gd name="connsiteY4768" fmla="*/ 1142793 h 6858000"/>
              <a:gd name="connsiteX4769" fmla="*/ 3855983 w 12192000"/>
              <a:gd name="connsiteY4769" fmla="*/ 1156337 h 6858000"/>
              <a:gd name="connsiteX4770" fmla="*/ 3892102 w 12192000"/>
              <a:gd name="connsiteY4770" fmla="*/ 1178454 h 6858000"/>
              <a:gd name="connsiteX4771" fmla="*/ 3899189 w 12192000"/>
              <a:gd name="connsiteY4771" fmla="*/ 1157880 h 6858000"/>
              <a:gd name="connsiteX4772" fmla="*/ 3864841 w 12192000"/>
              <a:gd name="connsiteY4772" fmla="*/ 1136620 h 6858000"/>
              <a:gd name="connsiteX4773" fmla="*/ 3828779 w 12192000"/>
              <a:gd name="connsiteY4773" fmla="*/ 1122219 h 6858000"/>
              <a:gd name="connsiteX4774" fmla="*/ 2389482 w 12192000"/>
              <a:gd name="connsiteY4774" fmla="*/ 1120852 h 6858000"/>
              <a:gd name="connsiteX4775" fmla="*/ 2355564 w 12192000"/>
              <a:gd name="connsiteY4775" fmla="*/ 1131511 h 6858000"/>
              <a:gd name="connsiteX4776" fmla="*/ 2343076 w 12192000"/>
              <a:gd name="connsiteY4776" fmla="*/ 1160171 h 6858000"/>
              <a:gd name="connsiteX4777" fmla="*/ 2349563 w 12192000"/>
              <a:gd name="connsiteY4777" fmla="*/ 1181345 h 6858000"/>
              <a:gd name="connsiteX4778" fmla="*/ 2370965 w 12192000"/>
              <a:gd name="connsiteY4778" fmla="*/ 1200633 h 6858000"/>
              <a:gd name="connsiteX4779" fmla="*/ 2384223 w 12192000"/>
              <a:gd name="connsiteY4779" fmla="*/ 1209320 h 6858000"/>
              <a:gd name="connsiteX4780" fmla="*/ 2403569 w 12192000"/>
              <a:gd name="connsiteY4780" fmla="*/ 1226237 h 6858000"/>
              <a:gd name="connsiteX4781" fmla="*/ 2408684 w 12192000"/>
              <a:gd name="connsiteY4781" fmla="*/ 1243839 h 6858000"/>
              <a:gd name="connsiteX4782" fmla="*/ 2408684 w 12192000"/>
              <a:gd name="connsiteY4782" fmla="*/ 1247954 h 6858000"/>
              <a:gd name="connsiteX4783" fmla="*/ 2345362 w 12192000"/>
              <a:gd name="connsiteY4783" fmla="*/ 1247954 h 6858000"/>
              <a:gd name="connsiteX4784" fmla="*/ 2345362 w 12192000"/>
              <a:gd name="connsiteY4784" fmla="*/ 1265327 h 6858000"/>
              <a:gd name="connsiteX4785" fmla="*/ 2430173 w 12192000"/>
              <a:gd name="connsiteY4785" fmla="*/ 1265327 h 6858000"/>
              <a:gd name="connsiteX4786" fmla="*/ 2430373 w 12192000"/>
              <a:gd name="connsiteY4786" fmla="*/ 1262041 h 6858000"/>
              <a:gd name="connsiteX4787" fmla="*/ 2430401 w 12192000"/>
              <a:gd name="connsiteY4787" fmla="*/ 1256869 h 6858000"/>
              <a:gd name="connsiteX4788" fmla="*/ 2423772 w 12192000"/>
              <a:gd name="connsiteY4788" fmla="*/ 1221436 h 6858000"/>
              <a:gd name="connsiteX4789" fmla="*/ 2401141 w 12192000"/>
              <a:gd name="connsiteY4789" fmla="*/ 1197204 h 6858000"/>
              <a:gd name="connsiteX4790" fmla="*/ 2384909 w 12192000"/>
              <a:gd name="connsiteY4790" fmla="*/ 1186231 h 6858000"/>
              <a:gd name="connsiteX4791" fmla="*/ 2368793 w 12192000"/>
              <a:gd name="connsiteY4791" fmla="*/ 1171887 h 6858000"/>
              <a:gd name="connsiteX4792" fmla="*/ 2364336 w 12192000"/>
              <a:gd name="connsiteY4792" fmla="*/ 1157885 h 6858000"/>
              <a:gd name="connsiteX4793" fmla="*/ 2371223 w 12192000"/>
              <a:gd name="connsiteY4793" fmla="*/ 1143226 h 6858000"/>
              <a:gd name="connsiteX4794" fmla="*/ 2388568 w 12192000"/>
              <a:gd name="connsiteY4794" fmla="*/ 1137311 h 6858000"/>
              <a:gd name="connsiteX4795" fmla="*/ 2405627 w 12192000"/>
              <a:gd name="connsiteY4795" fmla="*/ 1141226 h 6858000"/>
              <a:gd name="connsiteX4796" fmla="*/ 2427659 w 12192000"/>
              <a:gd name="connsiteY4796" fmla="*/ 1153541 h 6858000"/>
              <a:gd name="connsiteX4797" fmla="*/ 2427659 w 12192000"/>
              <a:gd name="connsiteY4797" fmla="*/ 1131139 h 6858000"/>
              <a:gd name="connsiteX4798" fmla="*/ 2409856 w 12192000"/>
              <a:gd name="connsiteY4798" fmla="*/ 1123338 h 6858000"/>
              <a:gd name="connsiteX4799" fmla="*/ 2389482 w 12192000"/>
              <a:gd name="connsiteY4799" fmla="*/ 1120852 h 6858000"/>
              <a:gd name="connsiteX4800" fmla="*/ 10212624 w 12192000"/>
              <a:gd name="connsiteY4800" fmla="*/ 1112982 h 6858000"/>
              <a:gd name="connsiteX4801" fmla="*/ 10212624 w 12192000"/>
              <a:gd name="connsiteY4801" fmla="*/ 1130126 h 6858000"/>
              <a:gd name="connsiteX4802" fmla="*/ 10266574 w 12192000"/>
              <a:gd name="connsiteY4802" fmla="*/ 1130126 h 6858000"/>
              <a:gd name="connsiteX4803" fmla="*/ 10268174 w 12192000"/>
              <a:gd name="connsiteY4803" fmla="*/ 1159844 h 6858000"/>
              <a:gd name="connsiteX4804" fmla="*/ 10264374 w 12192000"/>
              <a:gd name="connsiteY4804" fmla="*/ 1159730 h 6858000"/>
              <a:gd name="connsiteX4805" fmla="*/ 10258344 w 12192000"/>
              <a:gd name="connsiteY4805" fmla="*/ 1159616 h 6858000"/>
              <a:gd name="connsiteX4806" fmla="*/ 10222226 w 12192000"/>
              <a:gd name="connsiteY4806" fmla="*/ 1172417 h 6858000"/>
              <a:gd name="connsiteX4807" fmla="*/ 10208281 w 12192000"/>
              <a:gd name="connsiteY4807" fmla="*/ 1205793 h 6858000"/>
              <a:gd name="connsiteX4808" fmla="*/ 10213282 w 12192000"/>
              <a:gd name="connsiteY4808" fmla="*/ 1227453 h 6858000"/>
              <a:gd name="connsiteX4809" fmla="*/ 10228398 w 12192000"/>
              <a:gd name="connsiteY4809" fmla="*/ 1243969 h 6858000"/>
              <a:gd name="connsiteX4810" fmla="*/ 10283948 w 12192000"/>
              <a:gd name="connsiteY4810" fmla="*/ 1257914 h 6858000"/>
              <a:gd name="connsiteX4811" fmla="*/ 10289434 w 12192000"/>
              <a:gd name="connsiteY4811" fmla="*/ 1257914 h 6858000"/>
              <a:gd name="connsiteX4812" fmla="*/ 10289434 w 12192000"/>
              <a:gd name="connsiteY4812" fmla="*/ 1240083 h 6858000"/>
              <a:gd name="connsiteX4813" fmla="*/ 10286434 w 12192000"/>
              <a:gd name="connsiteY4813" fmla="*/ 1240283 h 6858000"/>
              <a:gd name="connsiteX4814" fmla="*/ 10281890 w 12192000"/>
              <a:gd name="connsiteY4814" fmla="*/ 1240312 h 6858000"/>
              <a:gd name="connsiteX4815" fmla="*/ 10242685 w 12192000"/>
              <a:gd name="connsiteY4815" fmla="*/ 1230968 h 6858000"/>
              <a:gd name="connsiteX4816" fmla="*/ 10228855 w 12192000"/>
              <a:gd name="connsiteY4816" fmla="*/ 1204650 h 6858000"/>
              <a:gd name="connsiteX4817" fmla="*/ 10238428 w 12192000"/>
              <a:gd name="connsiteY4817" fmla="*/ 1184190 h 6858000"/>
              <a:gd name="connsiteX4818" fmla="*/ 10264974 w 12192000"/>
              <a:gd name="connsiteY4818" fmla="*/ 1176761 h 6858000"/>
              <a:gd name="connsiteX4819" fmla="*/ 10275261 w 12192000"/>
              <a:gd name="connsiteY4819" fmla="*/ 1177189 h 6858000"/>
              <a:gd name="connsiteX4820" fmla="*/ 10288977 w 12192000"/>
              <a:gd name="connsiteY4820" fmla="*/ 1178818 h 6858000"/>
              <a:gd name="connsiteX4821" fmla="*/ 10284405 w 12192000"/>
              <a:gd name="connsiteY4821" fmla="*/ 1112982 h 6858000"/>
              <a:gd name="connsiteX4822" fmla="*/ 3832208 w 12192000"/>
              <a:gd name="connsiteY4822" fmla="*/ 1064154 h 6858000"/>
              <a:gd name="connsiteX4823" fmla="*/ 3828779 w 12192000"/>
              <a:gd name="connsiteY4823" fmla="*/ 1084728 h 6858000"/>
              <a:gd name="connsiteX4824" fmla="*/ 3857240 w 12192000"/>
              <a:gd name="connsiteY4824" fmla="*/ 1094072 h 6858000"/>
              <a:gd name="connsiteX4825" fmla="*/ 3888444 w 12192000"/>
              <a:gd name="connsiteY4825" fmla="*/ 1111474 h 6858000"/>
              <a:gd name="connsiteX4826" fmla="*/ 3893930 w 12192000"/>
              <a:gd name="connsiteY4826" fmla="*/ 1090900 h 6858000"/>
              <a:gd name="connsiteX4827" fmla="*/ 3867098 w 12192000"/>
              <a:gd name="connsiteY4827" fmla="*/ 1075384 h 6858000"/>
              <a:gd name="connsiteX4828" fmla="*/ 3832208 w 12192000"/>
              <a:gd name="connsiteY4828" fmla="*/ 1064154 h 6858000"/>
              <a:gd name="connsiteX4829" fmla="*/ 5003173 w 12192000"/>
              <a:gd name="connsiteY4829" fmla="*/ 1056928 h 6858000"/>
              <a:gd name="connsiteX4830" fmla="*/ 4990600 w 12192000"/>
              <a:gd name="connsiteY4830" fmla="*/ 1064928 h 6858000"/>
              <a:gd name="connsiteX4831" fmla="*/ 5003173 w 12192000"/>
              <a:gd name="connsiteY4831" fmla="*/ 1108820 h 6858000"/>
              <a:gd name="connsiteX4832" fmla="*/ 5015746 w 12192000"/>
              <a:gd name="connsiteY4832" fmla="*/ 1101505 h 6858000"/>
              <a:gd name="connsiteX4833" fmla="*/ 5054151 w 12192000"/>
              <a:gd name="connsiteY4833" fmla="*/ 1048012 h 6858000"/>
              <a:gd name="connsiteX4834" fmla="*/ 5042978 w 12192000"/>
              <a:gd name="connsiteY4834" fmla="*/ 1127880 h 6858000"/>
              <a:gd name="connsiteX4835" fmla="*/ 5008659 w 12192000"/>
              <a:gd name="connsiteY4835" fmla="*/ 1173971 h 6858000"/>
              <a:gd name="connsiteX4836" fmla="*/ 5019175 w 12192000"/>
              <a:gd name="connsiteY4836" fmla="*/ 1188144 h 6858000"/>
              <a:gd name="connsiteX4837" fmla="*/ 5048139 w 12192000"/>
              <a:gd name="connsiteY4837" fmla="*/ 1155014 h 6858000"/>
              <a:gd name="connsiteX4838" fmla="*/ 5064658 w 12192000"/>
              <a:gd name="connsiteY4838" fmla="*/ 1107050 h 6858000"/>
              <a:gd name="connsiteX4839" fmla="*/ 5070153 w 12192000"/>
              <a:gd name="connsiteY4839" fmla="*/ 1050755 h 6858000"/>
              <a:gd name="connsiteX4840" fmla="*/ 5026490 w 12192000"/>
              <a:gd name="connsiteY4840" fmla="*/ 1046184 h 6858000"/>
              <a:gd name="connsiteX4841" fmla="*/ 5014832 w 12192000"/>
              <a:gd name="connsiteY4841" fmla="*/ 1053271 h 6858000"/>
              <a:gd name="connsiteX4842" fmla="*/ 5027405 w 12192000"/>
              <a:gd name="connsiteY4842" fmla="*/ 1096247 h 6858000"/>
              <a:gd name="connsiteX4843" fmla="*/ 5038834 w 12192000"/>
              <a:gd name="connsiteY4843" fmla="*/ 1088246 h 6858000"/>
              <a:gd name="connsiteX4844" fmla="*/ 3832208 w 12192000"/>
              <a:gd name="connsiteY4844" fmla="*/ 1007004 h 6858000"/>
              <a:gd name="connsiteX4845" fmla="*/ 3828779 w 12192000"/>
              <a:gd name="connsiteY4845" fmla="*/ 1027578 h 6858000"/>
              <a:gd name="connsiteX4846" fmla="*/ 3855897 w 12192000"/>
              <a:gd name="connsiteY4846" fmla="*/ 1034808 h 6858000"/>
              <a:gd name="connsiteX4847" fmla="*/ 3886615 w 12192000"/>
              <a:gd name="connsiteY4847" fmla="*/ 1049067 h 6858000"/>
              <a:gd name="connsiteX4848" fmla="*/ 3893016 w 12192000"/>
              <a:gd name="connsiteY4848" fmla="*/ 1029407 h 6858000"/>
              <a:gd name="connsiteX4849" fmla="*/ 3863384 w 12192000"/>
              <a:gd name="connsiteY4849" fmla="*/ 1015548 h 6858000"/>
              <a:gd name="connsiteX4850" fmla="*/ 3832208 w 12192000"/>
              <a:gd name="connsiteY4850" fmla="*/ 1007004 h 6858000"/>
              <a:gd name="connsiteX4851" fmla="*/ 819230 w 12192000"/>
              <a:gd name="connsiteY4851" fmla="*/ 1006736 h 6858000"/>
              <a:gd name="connsiteX4852" fmla="*/ 819230 w 12192000"/>
              <a:gd name="connsiteY4852" fmla="*/ 1052228 h 6858000"/>
              <a:gd name="connsiteX4853" fmla="*/ 784483 w 12192000"/>
              <a:gd name="connsiteY4853" fmla="*/ 1052228 h 6858000"/>
              <a:gd name="connsiteX4854" fmla="*/ 784483 w 12192000"/>
              <a:gd name="connsiteY4854" fmla="*/ 1124694 h 6858000"/>
              <a:gd name="connsiteX4855" fmla="*/ 802313 w 12192000"/>
              <a:gd name="connsiteY4855" fmla="*/ 1124694 h 6858000"/>
              <a:gd name="connsiteX4856" fmla="*/ 802313 w 12192000"/>
              <a:gd name="connsiteY4856" fmla="*/ 1071888 h 6858000"/>
              <a:gd name="connsiteX4857" fmla="*/ 855806 w 12192000"/>
              <a:gd name="connsiteY4857" fmla="*/ 1071888 h 6858000"/>
              <a:gd name="connsiteX4858" fmla="*/ 845176 w 12192000"/>
              <a:gd name="connsiteY4858" fmla="*/ 1142068 h 6858000"/>
              <a:gd name="connsiteX4859" fmla="*/ 813972 w 12192000"/>
              <a:gd name="connsiteY4859" fmla="*/ 1191674 h 6858000"/>
              <a:gd name="connsiteX4860" fmla="*/ 824716 w 12192000"/>
              <a:gd name="connsiteY4860" fmla="*/ 1208590 h 6858000"/>
              <a:gd name="connsiteX4861" fmla="*/ 861607 w 12192000"/>
              <a:gd name="connsiteY4861" fmla="*/ 1151354 h 6858000"/>
              <a:gd name="connsiteX4862" fmla="*/ 873637 w 12192000"/>
              <a:gd name="connsiteY4862" fmla="*/ 1076459 h 6858000"/>
              <a:gd name="connsiteX4863" fmla="*/ 873637 w 12192000"/>
              <a:gd name="connsiteY4863" fmla="*/ 1052228 h 6858000"/>
              <a:gd name="connsiteX4864" fmla="*/ 837061 w 12192000"/>
              <a:gd name="connsiteY4864" fmla="*/ 1052228 h 6858000"/>
              <a:gd name="connsiteX4865" fmla="*/ 837061 w 12192000"/>
              <a:gd name="connsiteY4865" fmla="*/ 1006736 h 6858000"/>
              <a:gd name="connsiteX4866" fmla="*/ 11645373 w 12192000"/>
              <a:gd name="connsiteY4866" fmla="*/ 1001237 h 6858000"/>
              <a:gd name="connsiteX4867" fmla="*/ 11572678 w 12192000"/>
              <a:gd name="connsiteY4867" fmla="*/ 1003980 h 6858000"/>
              <a:gd name="connsiteX4868" fmla="*/ 11572678 w 12192000"/>
              <a:gd name="connsiteY4868" fmla="*/ 1020896 h 6858000"/>
              <a:gd name="connsiteX4869" fmla="*/ 11636229 w 12192000"/>
              <a:gd name="connsiteY4869" fmla="*/ 1020896 h 6858000"/>
              <a:gd name="connsiteX4870" fmla="*/ 11620227 w 12192000"/>
              <a:gd name="connsiteY4870" fmla="*/ 1053129 h 6858000"/>
              <a:gd name="connsiteX4871" fmla="*/ 11620227 w 12192000"/>
              <a:gd name="connsiteY4871" fmla="*/ 1034384 h 6858000"/>
              <a:gd name="connsiteX4872" fmla="*/ 11604911 w 12192000"/>
              <a:gd name="connsiteY4872" fmla="*/ 1033470 h 6858000"/>
              <a:gd name="connsiteX4873" fmla="*/ 11604911 w 12192000"/>
              <a:gd name="connsiteY4873" fmla="*/ 1081704 h 6858000"/>
              <a:gd name="connsiteX4874" fmla="*/ 11585251 w 12192000"/>
              <a:gd name="connsiteY4874" fmla="*/ 1133368 h 6858000"/>
              <a:gd name="connsiteX4875" fmla="*/ 11596910 w 12192000"/>
              <a:gd name="connsiteY4875" fmla="*/ 1145026 h 6858000"/>
              <a:gd name="connsiteX4876" fmla="*/ 11614398 w 12192000"/>
              <a:gd name="connsiteY4876" fmla="*/ 1117394 h 6858000"/>
              <a:gd name="connsiteX4877" fmla="*/ 11620227 w 12192000"/>
              <a:gd name="connsiteY4877" fmla="*/ 1081704 h 6858000"/>
              <a:gd name="connsiteX4878" fmla="*/ 11620227 w 12192000"/>
              <a:gd name="connsiteY4878" fmla="*/ 1062045 h 6858000"/>
              <a:gd name="connsiteX4879" fmla="*/ 11627313 w 12192000"/>
              <a:gd name="connsiteY4879" fmla="*/ 1070959 h 6858000"/>
              <a:gd name="connsiteX4880" fmla="*/ 11642887 w 12192000"/>
              <a:gd name="connsiteY4880" fmla="*/ 1048328 h 6858000"/>
              <a:gd name="connsiteX4881" fmla="*/ 11655888 w 12192000"/>
              <a:gd name="connsiteY4881" fmla="*/ 1018153 h 6858000"/>
              <a:gd name="connsiteX4882" fmla="*/ 8162326 w 12192000"/>
              <a:gd name="connsiteY4882" fmla="*/ 1001237 h 6858000"/>
              <a:gd name="connsiteX4883" fmla="*/ 8089631 w 12192000"/>
              <a:gd name="connsiteY4883" fmla="*/ 1003980 h 6858000"/>
              <a:gd name="connsiteX4884" fmla="*/ 8089631 w 12192000"/>
              <a:gd name="connsiteY4884" fmla="*/ 1020896 h 6858000"/>
              <a:gd name="connsiteX4885" fmla="*/ 8153182 w 12192000"/>
              <a:gd name="connsiteY4885" fmla="*/ 1020896 h 6858000"/>
              <a:gd name="connsiteX4886" fmla="*/ 8137180 w 12192000"/>
              <a:gd name="connsiteY4886" fmla="*/ 1053129 h 6858000"/>
              <a:gd name="connsiteX4887" fmla="*/ 8137180 w 12192000"/>
              <a:gd name="connsiteY4887" fmla="*/ 1034384 h 6858000"/>
              <a:gd name="connsiteX4888" fmla="*/ 8121863 w 12192000"/>
              <a:gd name="connsiteY4888" fmla="*/ 1033470 h 6858000"/>
              <a:gd name="connsiteX4889" fmla="*/ 8121863 w 12192000"/>
              <a:gd name="connsiteY4889" fmla="*/ 1081704 h 6858000"/>
              <a:gd name="connsiteX4890" fmla="*/ 8102204 w 12192000"/>
              <a:gd name="connsiteY4890" fmla="*/ 1133368 h 6858000"/>
              <a:gd name="connsiteX4891" fmla="*/ 8113862 w 12192000"/>
              <a:gd name="connsiteY4891" fmla="*/ 1145026 h 6858000"/>
              <a:gd name="connsiteX4892" fmla="*/ 8131350 w 12192000"/>
              <a:gd name="connsiteY4892" fmla="*/ 1117394 h 6858000"/>
              <a:gd name="connsiteX4893" fmla="*/ 8137180 w 12192000"/>
              <a:gd name="connsiteY4893" fmla="*/ 1081704 h 6858000"/>
              <a:gd name="connsiteX4894" fmla="*/ 8137180 w 12192000"/>
              <a:gd name="connsiteY4894" fmla="*/ 1062045 h 6858000"/>
              <a:gd name="connsiteX4895" fmla="*/ 8144266 w 12192000"/>
              <a:gd name="connsiteY4895" fmla="*/ 1070960 h 6858000"/>
              <a:gd name="connsiteX4896" fmla="*/ 8159840 w 12192000"/>
              <a:gd name="connsiteY4896" fmla="*/ 1048328 h 6858000"/>
              <a:gd name="connsiteX4897" fmla="*/ 8172841 w 12192000"/>
              <a:gd name="connsiteY4897" fmla="*/ 1018153 h 6858000"/>
              <a:gd name="connsiteX4898" fmla="*/ 6923924 w 12192000"/>
              <a:gd name="connsiteY4898" fmla="*/ 980391 h 6858000"/>
              <a:gd name="connsiteX4899" fmla="*/ 6923924 w 12192000"/>
              <a:gd name="connsiteY4899" fmla="*/ 1112522 h 6858000"/>
              <a:gd name="connsiteX4900" fmla="*/ 6942898 w 12192000"/>
              <a:gd name="connsiteY4900" fmla="*/ 1112522 h 6858000"/>
              <a:gd name="connsiteX4901" fmla="*/ 6942898 w 12192000"/>
              <a:gd name="connsiteY4901" fmla="*/ 1051486 h 6858000"/>
              <a:gd name="connsiteX4902" fmla="*/ 6983817 w 12192000"/>
              <a:gd name="connsiteY4902" fmla="*/ 1051486 h 6858000"/>
              <a:gd name="connsiteX4903" fmla="*/ 6983817 w 12192000"/>
              <a:gd name="connsiteY4903" fmla="*/ 1034112 h 6858000"/>
              <a:gd name="connsiteX4904" fmla="*/ 6942898 w 12192000"/>
              <a:gd name="connsiteY4904" fmla="*/ 1034112 h 6858000"/>
              <a:gd name="connsiteX4905" fmla="*/ 6942898 w 12192000"/>
              <a:gd name="connsiteY4905" fmla="*/ 997079 h 6858000"/>
              <a:gd name="connsiteX4906" fmla="*/ 6992732 w 12192000"/>
              <a:gd name="connsiteY4906" fmla="*/ 997079 h 6858000"/>
              <a:gd name="connsiteX4907" fmla="*/ 6992732 w 12192000"/>
              <a:gd name="connsiteY4907" fmla="*/ 980391 h 6858000"/>
              <a:gd name="connsiteX4908" fmla="*/ 10486295 w 12192000"/>
              <a:gd name="connsiteY4908" fmla="*/ 895599 h 6858000"/>
              <a:gd name="connsiteX4909" fmla="*/ 10458577 w 12192000"/>
              <a:gd name="connsiteY4909" fmla="*/ 965665 h 6858000"/>
              <a:gd name="connsiteX4910" fmla="*/ 10407885 w 12192000"/>
              <a:gd name="connsiteY4910" fmla="*/ 997326 h 6858000"/>
              <a:gd name="connsiteX4911" fmla="*/ 10413143 w 12192000"/>
              <a:gd name="connsiteY4911" fmla="*/ 1018815 h 6858000"/>
              <a:gd name="connsiteX4912" fmla="*/ 10471093 w 12192000"/>
              <a:gd name="connsiteY4912" fmla="*/ 981439 h 6858000"/>
              <a:gd name="connsiteX4913" fmla="*/ 10501611 w 12192000"/>
              <a:gd name="connsiteY4913" fmla="*/ 909772 h 6858000"/>
              <a:gd name="connsiteX4914" fmla="*/ 9339461 w 12192000"/>
              <a:gd name="connsiteY4914" fmla="*/ 874118 h 6858000"/>
              <a:gd name="connsiteX4915" fmla="*/ 9253736 w 12192000"/>
              <a:gd name="connsiteY4915" fmla="*/ 878462 h 6858000"/>
              <a:gd name="connsiteX4916" fmla="*/ 9254650 w 12192000"/>
              <a:gd name="connsiteY4916" fmla="*/ 898121 h 6858000"/>
              <a:gd name="connsiteX4917" fmla="*/ 9331460 w 12192000"/>
              <a:gd name="connsiteY4917" fmla="*/ 895607 h 6858000"/>
              <a:gd name="connsiteX4918" fmla="*/ 9323830 w 12192000"/>
              <a:gd name="connsiteY4918" fmla="*/ 915581 h 6858000"/>
              <a:gd name="connsiteX4919" fmla="*/ 9310886 w 12192000"/>
              <a:gd name="connsiteY4919" fmla="*/ 937441 h 6858000"/>
              <a:gd name="connsiteX4920" fmla="*/ 9310886 w 12192000"/>
              <a:gd name="connsiteY4920" fmla="*/ 910695 h 6858000"/>
              <a:gd name="connsiteX4921" fmla="*/ 9293055 w 12192000"/>
              <a:gd name="connsiteY4921" fmla="*/ 910695 h 6858000"/>
              <a:gd name="connsiteX4922" fmla="*/ 9293055 w 12192000"/>
              <a:gd name="connsiteY4922" fmla="*/ 950928 h 6858000"/>
              <a:gd name="connsiteX4923" fmla="*/ 9286740 w 12192000"/>
              <a:gd name="connsiteY4923" fmla="*/ 999477 h 6858000"/>
              <a:gd name="connsiteX4924" fmla="*/ 9267223 w 12192000"/>
              <a:gd name="connsiteY4924" fmla="*/ 1034824 h 6858000"/>
              <a:gd name="connsiteX4925" fmla="*/ 9279796 w 12192000"/>
              <a:gd name="connsiteY4925" fmla="*/ 1049912 h 6858000"/>
              <a:gd name="connsiteX4926" fmla="*/ 9303314 w 12192000"/>
              <a:gd name="connsiteY4926" fmla="*/ 1007478 h 6858000"/>
              <a:gd name="connsiteX4927" fmla="*/ 9310886 w 12192000"/>
              <a:gd name="connsiteY4927" fmla="*/ 949100 h 6858000"/>
              <a:gd name="connsiteX4928" fmla="*/ 9318887 w 12192000"/>
              <a:gd name="connsiteY4928" fmla="*/ 958015 h 6858000"/>
              <a:gd name="connsiteX4929" fmla="*/ 9335918 w 12192000"/>
              <a:gd name="connsiteY4929" fmla="*/ 930526 h 6858000"/>
              <a:gd name="connsiteX4930" fmla="*/ 9352948 w 12192000"/>
              <a:gd name="connsiteY4930" fmla="*/ 891035 h 6858000"/>
              <a:gd name="connsiteX4931" fmla="*/ 10418630 w 12192000"/>
              <a:gd name="connsiteY4931" fmla="*/ 857194 h 6858000"/>
              <a:gd name="connsiteX4932" fmla="*/ 10406971 w 12192000"/>
              <a:gd name="connsiteY4932" fmla="*/ 873196 h 6858000"/>
              <a:gd name="connsiteX4933" fmla="*/ 10420744 w 12192000"/>
              <a:gd name="connsiteY4933" fmla="*/ 893313 h 6858000"/>
              <a:gd name="connsiteX4934" fmla="*/ 10432803 w 12192000"/>
              <a:gd name="connsiteY4934" fmla="*/ 913430 h 6858000"/>
              <a:gd name="connsiteX4935" fmla="*/ 10445376 w 12192000"/>
              <a:gd name="connsiteY4935" fmla="*/ 897199 h 6858000"/>
              <a:gd name="connsiteX4936" fmla="*/ 10434146 w 12192000"/>
              <a:gd name="connsiteY4936" fmla="*/ 877969 h 6858000"/>
              <a:gd name="connsiteX4937" fmla="*/ 10418630 w 12192000"/>
              <a:gd name="connsiteY4937" fmla="*/ 857194 h 6858000"/>
              <a:gd name="connsiteX4938" fmla="*/ 2385824 w 12192000"/>
              <a:gd name="connsiteY4938" fmla="*/ 846456 h 6858000"/>
              <a:gd name="connsiteX4939" fmla="*/ 2385824 w 12192000"/>
              <a:gd name="connsiteY4939" fmla="*/ 886689 h 6858000"/>
              <a:gd name="connsiteX4940" fmla="*/ 2344677 w 12192000"/>
              <a:gd name="connsiteY4940" fmla="*/ 886689 h 6858000"/>
              <a:gd name="connsiteX4941" fmla="*/ 2344677 w 12192000"/>
              <a:gd name="connsiteY4941" fmla="*/ 903606 h 6858000"/>
              <a:gd name="connsiteX4942" fmla="*/ 2381481 w 12192000"/>
              <a:gd name="connsiteY4942" fmla="*/ 903606 h 6858000"/>
              <a:gd name="connsiteX4943" fmla="*/ 2365707 w 12192000"/>
              <a:gd name="connsiteY4943" fmla="*/ 943839 h 6858000"/>
              <a:gd name="connsiteX4944" fmla="*/ 2343076 w 12192000"/>
              <a:gd name="connsiteY4944" fmla="*/ 978587 h 6858000"/>
              <a:gd name="connsiteX4945" fmla="*/ 2353821 w 12192000"/>
              <a:gd name="connsiteY4945" fmla="*/ 991160 h 6858000"/>
              <a:gd name="connsiteX4946" fmla="*/ 2372394 w 12192000"/>
              <a:gd name="connsiteY4946" fmla="*/ 962928 h 6858000"/>
              <a:gd name="connsiteX4947" fmla="*/ 2385824 w 12192000"/>
              <a:gd name="connsiteY4947" fmla="*/ 931266 h 6858000"/>
              <a:gd name="connsiteX4948" fmla="*/ 2385824 w 12192000"/>
              <a:gd name="connsiteY4948" fmla="*/ 985673 h 6858000"/>
              <a:gd name="connsiteX4949" fmla="*/ 2384939 w 12192000"/>
              <a:gd name="connsiteY4949" fmla="*/ 989788 h 6858000"/>
              <a:gd name="connsiteX4950" fmla="*/ 2381481 w 12192000"/>
              <a:gd name="connsiteY4950" fmla="*/ 991160 h 6858000"/>
              <a:gd name="connsiteX4951" fmla="*/ 2372566 w 12192000"/>
              <a:gd name="connsiteY4951" fmla="*/ 991160 h 6858000"/>
              <a:gd name="connsiteX4952" fmla="*/ 2375080 w 12192000"/>
              <a:gd name="connsiteY4952" fmla="*/ 1008076 h 6858000"/>
              <a:gd name="connsiteX4953" fmla="*/ 2383081 w 12192000"/>
              <a:gd name="connsiteY4953" fmla="*/ 1008076 h 6858000"/>
              <a:gd name="connsiteX4954" fmla="*/ 2401141 w 12192000"/>
              <a:gd name="connsiteY4954" fmla="*/ 990245 h 6858000"/>
              <a:gd name="connsiteX4955" fmla="*/ 2401141 w 12192000"/>
              <a:gd name="connsiteY4955" fmla="*/ 903606 h 6858000"/>
              <a:gd name="connsiteX4956" fmla="*/ 2431316 w 12192000"/>
              <a:gd name="connsiteY4956" fmla="*/ 903606 h 6858000"/>
              <a:gd name="connsiteX4957" fmla="*/ 2431316 w 12192000"/>
              <a:gd name="connsiteY4957" fmla="*/ 886689 h 6858000"/>
              <a:gd name="connsiteX4958" fmla="*/ 2401141 w 12192000"/>
              <a:gd name="connsiteY4958" fmla="*/ 886689 h 6858000"/>
              <a:gd name="connsiteX4959" fmla="*/ 2401141 w 12192000"/>
              <a:gd name="connsiteY4959" fmla="*/ 846456 h 6858000"/>
              <a:gd name="connsiteX4960" fmla="*/ 10254687 w 12192000"/>
              <a:gd name="connsiteY4960" fmla="*/ 834471 h 6858000"/>
              <a:gd name="connsiteX4961" fmla="*/ 10220768 w 12192000"/>
              <a:gd name="connsiteY4961" fmla="*/ 845129 h 6858000"/>
              <a:gd name="connsiteX4962" fmla="*/ 10208281 w 12192000"/>
              <a:gd name="connsiteY4962" fmla="*/ 873790 h 6858000"/>
              <a:gd name="connsiteX4963" fmla="*/ 10214768 w 12192000"/>
              <a:gd name="connsiteY4963" fmla="*/ 894964 h 6858000"/>
              <a:gd name="connsiteX4964" fmla="*/ 10236170 w 12192000"/>
              <a:gd name="connsiteY4964" fmla="*/ 914252 h 6858000"/>
              <a:gd name="connsiteX4965" fmla="*/ 10249429 w 12192000"/>
              <a:gd name="connsiteY4965" fmla="*/ 922939 h 6858000"/>
              <a:gd name="connsiteX4966" fmla="*/ 10268774 w 12192000"/>
              <a:gd name="connsiteY4966" fmla="*/ 939855 h 6858000"/>
              <a:gd name="connsiteX4967" fmla="*/ 10273889 w 12192000"/>
              <a:gd name="connsiteY4967" fmla="*/ 957457 h 6858000"/>
              <a:gd name="connsiteX4968" fmla="*/ 10273889 w 12192000"/>
              <a:gd name="connsiteY4968" fmla="*/ 961572 h 6858000"/>
              <a:gd name="connsiteX4969" fmla="*/ 10210567 w 12192000"/>
              <a:gd name="connsiteY4969" fmla="*/ 961572 h 6858000"/>
              <a:gd name="connsiteX4970" fmla="*/ 10210567 w 12192000"/>
              <a:gd name="connsiteY4970" fmla="*/ 978946 h 6858000"/>
              <a:gd name="connsiteX4971" fmla="*/ 10295378 w 12192000"/>
              <a:gd name="connsiteY4971" fmla="*/ 978946 h 6858000"/>
              <a:gd name="connsiteX4972" fmla="*/ 10295578 w 12192000"/>
              <a:gd name="connsiteY4972" fmla="*/ 975660 h 6858000"/>
              <a:gd name="connsiteX4973" fmla="*/ 10295606 w 12192000"/>
              <a:gd name="connsiteY4973" fmla="*/ 970488 h 6858000"/>
              <a:gd name="connsiteX4974" fmla="*/ 10288977 w 12192000"/>
              <a:gd name="connsiteY4974" fmla="*/ 935055 h 6858000"/>
              <a:gd name="connsiteX4975" fmla="*/ 10266345 w 12192000"/>
              <a:gd name="connsiteY4975" fmla="*/ 910823 h 6858000"/>
              <a:gd name="connsiteX4976" fmla="*/ 10250115 w 12192000"/>
              <a:gd name="connsiteY4976" fmla="*/ 899850 h 6858000"/>
              <a:gd name="connsiteX4977" fmla="*/ 10233998 w 12192000"/>
              <a:gd name="connsiteY4977" fmla="*/ 885505 h 6858000"/>
              <a:gd name="connsiteX4978" fmla="*/ 10229541 w 12192000"/>
              <a:gd name="connsiteY4978" fmla="*/ 871504 h 6858000"/>
              <a:gd name="connsiteX4979" fmla="*/ 10236427 w 12192000"/>
              <a:gd name="connsiteY4979" fmla="*/ 856845 h 6858000"/>
              <a:gd name="connsiteX4980" fmla="*/ 10253772 w 12192000"/>
              <a:gd name="connsiteY4980" fmla="*/ 850930 h 6858000"/>
              <a:gd name="connsiteX4981" fmla="*/ 10270832 w 12192000"/>
              <a:gd name="connsiteY4981" fmla="*/ 854845 h 6858000"/>
              <a:gd name="connsiteX4982" fmla="*/ 10292863 w 12192000"/>
              <a:gd name="connsiteY4982" fmla="*/ 867160 h 6858000"/>
              <a:gd name="connsiteX4983" fmla="*/ 10292863 w 12192000"/>
              <a:gd name="connsiteY4983" fmla="*/ 844758 h 6858000"/>
              <a:gd name="connsiteX4984" fmla="*/ 10275061 w 12192000"/>
              <a:gd name="connsiteY4984" fmla="*/ 836957 h 6858000"/>
              <a:gd name="connsiteX4985" fmla="*/ 10254687 w 12192000"/>
              <a:gd name="connsiteY4985" fmla="*/ 834471 h 6858000"/>
              <a:gd name="connsiteX4986" fmla="*/ 857177 w 12192000"/>
              <a:gd name="connsiteY4986" fmla="*/ 785833 h 6858000"/>
              <a:gd name="connsiteX4987" fmla="*/ 784483 w 12192000"/>
              <a:gd name="connsiteY4987" fmla="*/ 788576 h 6858000"/>
              <a:gd name="connsiteX4988" fmla="*/ 784483 w 12192000"/>
              <a:gd name="connsiteY4988" fmla="*/ 805492 h 6858000"/>
              <a:gd name="connsiteX4989" fmla="*/ 848033 w 12192000"/>
              <a:gd name="connsiteY4989" fmla="*/ 805492 h 6858000"/>
              <a:gd name="connsiteX4990" fmla="*/ 832031 w 12192000"/>
              <a:gd name="connsiteY4990" fmla="*/ 837725 h 6858000"/>
              <a:gd name="connsiteX4991" fmla="*/ 832031 w 12192000"/>
              <a:gd name="connsiteY4991" fmla="*/ 818980 h 6858000"/>
              <a:gd name="connsiteX4992" fmla="*/ 816715 w 12192000"/>
              <a:gd name="connsiteY4992" fmla="*/ 818065 h 6858000"/>
              <a:gd name="connsiteX4993" fmla="*/ 816715 w 12192000"/>
              <a:gd name="connsiteY4993" fmla="*/ 866300 h 6858000"/>
              <a:gd name="connsiteX4994" fmla="*/ 797056 w 12192000"/>
              <a:gd name="connsiteY4994" fmla="*/ 917963 h 6858000"/>
              <a:gd name="connsiteX4995" fmla="*/ 808714 w 12192000"/>
              <a:gd name="connsiteY4995" fmla="*/ 929622 h 6858000"/>
              <a:gd name="connsiteX4996" fmla="*/ 826202 w 12192000"/>
              <a:gd name="connsiteY4996" fmla="*/ 901990 h 6858000"/>
              <a:gd name="connsiteX4997" fmla="*/ 832031 w 12192000"/>
              <a:gd name="connsiteY4997" fmla="*/ 866300 h 6858000"/>
              <a:gd name="connsiteX4998" fmla="*/ 832031 w 12192000"/>
              <a:gd name="connsiteY4998" fmla="*/ 846640 h 6858000"/>
              <a:gd name="connsiteX4999" fmla="*/ 839118 w 12192000"/>
              <a:gd name="connsiteY4999" fmla="*/ 855556 h 6858000"/>
              <a:gd name="connsiteX5000" fmla="*/ 854691 w 12192000"/>
              <a:gd name="connsiteY5000" fmla="*/ 832924 h 6858000"/>
              <a:gd name="connsiteX5001" fmla="*/ 867693 w 12192000"/>
              <a:gd name="connsiteY5001" fmla="*/ 802749 h 6858000"/>
              <a:gd name="connsiteX5002" fmla="*/ 5076325 w 12192000"/>
              <a:gd name="connsiteY5002" fmla="*/ 736126 h 6858000"/>
              <a:gd name="connsiteX5003" fmla="*/ 4990600 w 12192000"/>
              <a:gd name="connsiteY5003" fmla="*/ 740469 h 6858000"/>
              <a:gd name="connsiteX5004" fmla="*/ 4991514 w 12192000"/>
              <a:gd name="connsiteY5004" fmla="*/ 760129 h 6858000"/>
              <a:gd name="connsiteX5005" fmla="*/ 5068324 w 12192000"/>
              <a:gd name="connsiteY5005" fmla="*/ 757614 h 6858000"/>
              <a:gd name="connsiteX5006" fmla="*/ 5060694 w 12192000"/>
              <a:gd name="connsiteY5006" fmla="*/ 777588 h 6858000"/>
              <a:gd name="connsiteX5007" fmla="*/ 5047750 w 12192000"/>
              <a:gd name="connsiteY5007" fmla="*/ 799448 h 6858000"/>
              <a:gd name="connsiteX5008" fmla="*/ 5047750 w 12192000"/>
              <a:gd name="connsiteY5008" fmla="*/ 772702 h 6858000"/>
              <a:gd name="connsiteX5009" fmla="*/ 5029919 w 12192000"/>
              <a:gd name="connsiteY5009" fmla="*/ 772702 h 6858000"/>
              <a:gd name="connsiteX5010" fmla="*/ 5029919 w 12192000"/>
              <a:gd name="connsiteY5010" fmla="*/ 812935 h 6858000"/>
              <a:gd name="connsiteX5011" fmla="*/ 5023604 w 12192000"/>
              <a:gd name="connsiteY5011" fmla="*/ 861484 h 6858000"/>
              <a:gd name="connsiteX5012" fmla="*/ 5004087 w 12192000"/>
              <a:gd name="connsiteY5012" fmla="*/ 896831 h 6858000"/>
              <a:gd name="connsiteX5013" fmla="*/ 5016660 w 12192000"/>
              <a:gd name="connsiteY5013" fmla="*/ 911919 h 6858000"/>
              <a:gd name="connsiteX5014" fmla="*/ 5040177 w 12192000"/>
              <a:gd name="connsiteY5014" fmla="*/ 869485 h 6858000"/>
              <a:gd name="connsiteX5015" fmla="*/ 5047750 w 12192000"/>
              <a:gd name="connsiteY5015" fmla="*/ 811107 h 6858000"/>
              <a:gd name="connsiteX5016" fmla="*/ 5055751 w 12192000"/>
              <a:gd name="connsiteY5016" fmla="*/ 820022 h 6858000"/>
              <a:gd name="connsiteX5017" fmla="*/ 5072781 w 12192000"/>
              <a:gd name="connsiteY5017" fmla="*/ 792533 h 6858000"/>
              <a:gd name="connsiteX5018" fmla="*/ 5089812 w 12192000"/>
              <a:gd name="connsiteY5018" fmla="*/ 753042 h 6858000"/>
              <a:gd name="connsiteX5019" fmla="*/ 3909018 w 12192000"/>
              <a:gd name="connsiteY5019" fmla="*/ 735351 h 6858000"/>
              <a:gd name="connsiteX5020" fmla="*/ 3823293 w 12192000"/>
              <a:gd name="connsiteY5020" fmla="*/ 739694 h 6858000"/>
              <a:gd name="connsiteX5021" fmla="*/ 3824208 w 12192000"/>
              <a:gd name="connsiteY5021" fmla="*/ 759354 h 6858000"/>
              <a:gd name="connsiteX5022" fmla="*/ 3901017 w 12192000"/>
              <a:gd name="connsiteY5022" fmla="*/ 756840 h 6858000"/>
              <a:gd name="connsiteX5023" fmla="*/ 3893388 w 12192000"/>
              <a:gd name="connsiteY5023" fmla="*/ 776814 h 6858000"/>
              <a:gd name="connsiteX5024" fmla="*/ 3880443 w 12192000"/>
              <a:gd name="connsiteY5024" fmla="*/ 798673 h 6858000"/>
              <a:gd name="connsiteX5025" fmla="*/ 3880443 w 12192000"/>
              <a:gd name="connsiteY5025" fmla="*/ 771927 h 6858000"/>
              <a:gd name="connsiteX5026" fmla="*/ 3862612 w 12192000"/>
              <a:gd name="connsiteY5026" fmla="*/ 771927 h 6858000"/>
              <a:gd name="connsiteX5027" fmla="*/ 3862612 w 12192000"/>
              <a:gd name="connsiteY5027" fmla="*/ 812161 h 6858000"/>
              <a:gd name="connsiteX5028" fmla="*/ 3856298 w 12192000"/>
              <a:gd name="connsiteY5028" fmla="*/ 860710 h 6858000"/>
              <a:gd name="connsiteX5029" fmla="*/ 3836781 w 12192000"/>
              <a:gd name="connsiteY5029" fmla="*/ 896057 h 6858000"/>
              <a:gd name="connsiteX5030" fmla="*/ 3849354 w 12192000"/>
              <a:gd name="connsiteY5030" fmla="*/ 911145 h 6858000"/>
              <a:gd name="connsiteX5031" fmla="*/ 3872870 w 12192000"/>
              <a:gd name="connsiteY5031" fmla="*/ 868711 h 6858000"/>
              <a:gd name="connsiteX5032" fmla="*/ 3880443 w 12192000"/>
              <a:gd name="connsiteY5032" fmla="*/ 810332 h 6858000"/>
              <a:gd name="connsiteX5033" fmla="*/ 3888444 w 12192000"/>
              <a:gd name="connsiteY5033" fmla="*/ 819248 h 6858000"/>
              <a:gd name="connsiteX5034" fmla="*/ 3905475 w 12192000"/>
              <a:gd name="connsiteY5034" fmla="*/ 791758 h 6858000"/>
              <a:gd name="connsiteX5035" fmla="*/ 3922505 w 12192000"/>
              <a:gd name="connsiteY5035" fmla="*/ 752268 h 6858000"/>
              <a:gd name="connsiteX5036" fmla="*/ 6942898 w 12192000"/>
              <a:gd name="connsiteY5036" fmla="*/ 722454 h 6858000"/>
              <a:gd name="connsiteX5037" fmla="*/ 6973244 w 12192000"/>
              <a:gd name="connsiteY5037" fmla="*/ 740056 h 6858000"/>
              <a:gd name="connsiteX5038" fmla="*/ 6984046 w 12192000"/>
              <a:gd name="connsiteY5038" fmla="*/ 774118 h 6858000"/>
              <a:gd name="connsiteX5039" fmla="*/ 6972901 w 12192000"/>
              <a:gd name="connsiteY5039" fmla="*/ 805579 h 6858000"/>
              <a:gd name="connsiteX5040" fmla="*/ 6942898 w 12192000"/>
              <a:gd name="connsiteY5040" fmla="*/ 818695 h 6858000"/>
              <a:gd name="connsiteX5041" fmla="*/ 11615426 w 12192000"/>
              <a:gd name="connsiteY5041" fmla="*/ 707181 h 6858000"/>
              <a:gd name="connsiteX5042" fmla="*/ 11615426 w 12192000"/>
              <a:gd name="connsiteY5042" fmla="*/ 747415 h 6858000"/>
              <a:gd name="connsiteX5043" fmla="*/ 11574278 w 12192000"/>
              <a:gd name="connsiteY5043" fmla="*/ 747415 h 6858000"/>
              <a:gd name="connsiteX5044" fmla="*/ 11574278 w 12192000"/>
              <a:gd name="connsiteY5044" fmla="*/ 764331 h 6858000"/>
              <a:gd name="connsiteX5045" fmla="*/ 11611083 w 12192000"/>
              <a:gd name="connsiteY5045" fmla="*/ 764331 h 6858000"/>
              <a:gd name="connsiteX5046" fmla="*/ 11595309 w 12192000"/>
              <a:gd name="connsiteY5046" fmla="*/ 804565 h 6858000"/>
              <a:gd name="connsiteX5047" fmla="*/ 11572678 w 12192000"/>
              <a:gd name="connsiteY5047" fmla="*/ 839312 h 6858000"/>
              <a:gd name="connsiteX5048" fmla="*/ 11583422 w 12192000"/>
              <a:gd name="connsiteY5048" fmla="*/ 851885 h 6858000"/>
              <a:gd name="connsiteX5049" fmla="*/ 11601996 w 12192000"/>
              <a:gd name="connsiteY5049" fmla="*/ 823653 h 6858000"/>
              <a:gd name="connsiteX5050" fmla="*/ 11615426 w 12192000"/>
              <a:gd name="connsiteY5050" fmla="*/ 791992 h 6858000"/>
              <a:gd name="connsiteX5051" fmla="*/ 11615426 w 12192000"/>
              <a:gd name="connsiteY5051" fmla="*/ 846398 h 6858000"/>
              <a:gd name="connsiteX5052" fmla="*/ 11614540 w 12192000"/>
              <a:gd name="connsiteY5052" fmla="*/ 850513 h 6858000"/>
              <a:gd name="connsiteX5053" fmla="*/ 11611083 w 12192000"/>
              <a:gd name="connsiteY5053" fmla="*/ 851885 h 6858000"/>
              <a:gd name="connsiteX5054" fmla="*/ 11602167 w 12192000"/>
              <a:gd name="connsiteY5054" fmla="*/ 851885 h 6858000"/>
              <a:gd name="connsiteX5055" fmla="*/ 11604682 w 12192000"/>
              <a:gd name="connsiteY5055" fmla="*/ 868801 h 6858000"/>
              <a:gd name="connsiteX5056" fmla="*/ 11612683 w 12192000"/>
              <a:gd name="connsiteY5056" fmla="*/ 868801 h 6858000"/>
              <a:gd name="connsiteX5057" fmla="*/ 11630742 w 12192000"/>
              <a:gd name="connsiteY5057" fmla="*/ 850971 h 6858000"/>
              <a:gd name="connsiteX5058" fmla="*/ 11630742 w 12192000"/>
              <a:gd name="connsiteY5058" fmla="*/ 764331 h 6858000"/>
              <a:gd name="connsiteX5059" fmla="*/ 11660918 w 12192000"/>
              <a:gd name="connsiteY5059" fmla="*/ 764331 h 6858000"/>
              <a:gd name="connsiteX5060" fmla="*/ 11660918 w 12192000"/>
              <a:gd name="connsiteY5060" fmla="*/ 747415 h 6858000"/>
              <a:gd name="connsiteX5061" fmla="*/ 11630742 w 12192000"/>
              <a:gd name="connsiteY5061" fmla="*/ 747415 h 6858000"/>
              <a:gd name="connsiteX5062" fmla="*/ 11630742 w 12192000"/>
              <a:gd name="connsiteY5062" fmla="*/ 707181 h 6858000"/>
              <a:gd name="connsiteX5063" fmla="*/ 8132379 w 12192000"/>
              <a:gd name="connsiteY5063" fmla="*/ 707181 h 6858000"/>
              <a:gd name="connsiteX5064" fmla="*/ 8132379 w 12192000"/>
              <a:gd name="connsiteY5064" fmla="*/ 747415 h 6858000"/>
              <a:gd name="connsiteX5065" fmla="*/ 8091231 w 12192000"/>
              <a:gd name="connsiteY5065" fmla="*/ 747415 h 6858000"/>
              <a:gd name="connsiteX5066" fmla="*/ 8091231 w 12192000"/>
              <a:gd name="connsiteY5066" fmla="*/ 764331 h 6858000"/>
              <a:gd name="connsiteX5067" fmla="*/ 8128036 w 12192000"/>
              <a:gd name="connsiteY5067" fmla="*/ 764331 h 6858000"/>
              <a:gd name="connsiteX5068" fmla="*/ 8112262 w 12192000"/>
              <a:gd name="connsiteY5068" fmla="*/ 804565 h 6858000"/>
              <a:gd name="connsiteX5069" fmla="*/ 8089631 w 12192000"/>
              <a:gd name="connsiteY5069" fmla="*/ 839312 h 6858000"/>
              <a:gd name="connsiteX5070" fmla="*/ 8100375 w 12192000"/>
              <a:gd name="connsiteY5070" fmla="*/ 851885 h 6858000"/>
              <a:gd name="connsiteX5071" fmla="*/ 8118949 w 12192000"/>
              <a:gd name="connsiteY5071" fmla="*/ 823653 h 6858000"/>
              <a:gd name="connsiteX5072" fmla="*/ 8132379 w 12192000"/>
              <a:gd name="connsiteY5072" fmla="*/ 791992 h 6858000"/>
              <a:gd name="connsiteX5073" fmla="*/ 8132379 w 12192000"/>
              <a:gd name="connsiteY5073" fmla="*/ 846398 h 6858000"/>
              <a:gd name="connsiteX5074" fmla="*/ 8131493 w 12192000"/>
              <a:gd name="connsiteY5074" fmla="*/ 850513 h 6858000"/>
              <a:gd name="connsiteX5075" fmla="*/ 8128036 w 12192000"/>
              <a:gd name="connsiteY5075" fmla="*/ 851885 h 6858000"/>
              <a:gd name="connsiteX5076" fmla="*/ 8119120 w 12192000"/>
              <a:gd name="connsiteY5076" fmla="*/ 851885 h 6858000"/>
              <a:gd name="connsiteX5077" fmla="*/ 8121635 w 12192000"/>
              <a:gd name="connsiteY5077" fmla="*/ 868801 h 6858000"/>
              <a:gd name="connsiteX5078" fmla="*/ 8129636 w 12192000"/>
              <a:gd name="connsiteY5078" fmla="*/ 868801 h 6858000"/>
              <a:gd name="connsiteX5079" fmla="*/ 8147695 w 12192000"/>
              <a:gd name="connsiteY5079" fmla="*/ 850971 h 6858000"/>
              <a:gd name="connsiteX5080" fmla="*/ 8147695 w 12192000"/>
              <a:gd name="connsiteY5080" fmla="*/ 764331 h 6858000"/>
              <a:gd name="connsiteX5081" fmla="*/ 8177870 w 12192000"/>
              <a:gd name="connsiteY5081" fmla="*/ 764331 h 6858000"/>
              <a:gd name="connsiteX5082" fmla="*/ 8177870 w 12192000"/>
              <a:gd name="connsiteY5082" fmla="*/ 747415 h 6858000"/>
              <a:gd name="connsiteX5083" fmla="*/ 8147695 w 12192000"/>
              <a:gd name="connsiteY5083" fmla="*/ 747415 h 6858000"/>
              <a:gd name="connsiteX5084" fmla="*/ 8147695 w 12192000"/>
              <a:gd name="connsiteY5084" fmla="*/ 707181 h 6858000"/>
              <a:gd name="connsiteX5085" fmla="*/ 6923924 w 12192000"/>
              <a:gd name="connsiteY5085" fmla="*/ 705309 h 6858000"/>
              <a:gd name="connsiteX5086" fmla="*/ 6923924 w 12192000"/>
              <a:gd name="connsiteY5086" fmla="*/ 836297 h 6858000"/>
              <a:gd name="connsiteX5087" fmla="*/ 6939469 w 12192000"/>
              <a:gd name="connsiteY5087" fmla="*/ 836297 h 6858000"/>
              <a:gd name="connsiteX5088" fmla="*/ 6986989 w 12192000"/>
              <a:gd name="connsiteY5088" fmla="*/ 819238 h 6858000"/>
              <a:gd name="connsiteX5089" fmla="*/ 7004848 w 12192000"/>
              <a:gd name="connsiteY5089" fmla="*/ 772518 h 6858000"/>
              <a:gd name="connsiteX5090" fmla="*/ 6995941 w 12192000"/>
              <a:gd name="connsiteY5090" fmla="*/ 738736 h 6858000"/>
              <a:gd name="connsiteX5091" fmla="*/ 6972302 w 12192000"/>
              <a:gd name="connsiteY5091" fmla="*/ 714555 h 6858000"/>
              <a:gd name="connsiteX5092" fmla="*/ 6938554 w 12192000"/>
              <a:gd name="connsiteY5092" fmla="*/ 705309 h 6858000"/>
              <a:gd name="connsiteX5093" fmla="*/ 9301971 w 12192000"/>
              <a:gd name="connsiteY5093" fmla="*/ 692687 h 6858000"/>
              <a:gd name="connsiteX5094" fmla="*/ 9322230 w 12192000"/>
              <a:gd name="connsiteY5094" fmla="*/ 700345 h 6858000"/>
              <a:gd name="connsiteX5095" fmla="*/ 9329631 w 12192000"/>
              <a:gd name="connsiteY5095" fmla="*/ 721033 h 6858000"/>
              <a:gd name="connsiteX5096" fmla="*/ 9322459 w 12192000"/>
              <a:gd name="connsiteY5096" fmla="*/ 742950 h 6858000"/>
              <a:gd name="connsiteX5097" fmla="*/ 9302428 w 12192000"/>
              <a:gd name="connsiteY5097" fmla="*/ 750979 h 6858000"/>
              <a:gd name="connsiteX5098" fmla="*/ 9281940 w 12192000"/>
              <a:gd name="connsiteY5098" fmla="*/ 742950 h 6858000"/>
              <a:gd name="connsiteX5099" fmla="*/ 9274310 w 12192000"/>
              <a:gd name="connsiteY5099" fmla="*/ 721719 h 6858000"/>
              <a:gd name="connsiteX5100" fmla="*/ 9281882 w 12192000"/>
              <a:gd name="connsiteY5100" fmla="*/ 700602 h 6858000"/>
              <a:gd name="connsiteX5101" fmla="*/ 9301971 w 12192000"/>
              <a:gd name="connsiteY5101" fmla="*/ 692687 h 6858000"/>
              <a:gd name="connsiteX5102" fmla="*/ 9311343 w 12192000"/>
              <a:gd name="connsiteY5102" fmla="*/ 622735 h 6858000"/>
              <a:gd name="connsiteX5103" fmla="*/ 9267709 w 12192000"/>
              <a:gd name="connsiteY5103" fmla="*/ 673998 h 6858000"/>
              <a:gd name="connsiteX5104" fmla="*/ 9253736 w 12192000"/>
              <a:gd name="connsiteY5104" fmla="*/ 718747 h 6858000"/>
              <a:gd name="connsiteX5105" fmla="*/ 9267023 w 12192000"/>
              <a:gd name="connsiteY5105" fmla="*/ 755180 h 6858000"/>
              <a:gd name="connsiteX5106" fmla="*/ 9302428 w 12192000"/>
              <a:gd name="connsiteY5106" fmla="*/ 768810 h 6858000"/>
              <a:gd name="connsiteX5107" fmla="*/ 9336946 w 12192000"/>
              <a:gd name="connsiteY5107" fmla="*/ 755437 h 6858000"/>
              <a:gd name="connsiteX5108" fmla="*/ 9350205 w 12192000"/>
              <a:gd name="connsiteY5108" fmla="*/ 720804 h 6858000"/>
              <a:gd name="connsiteX5109" fmla="*/ 9337546 w 12192000"/>
              <a:gd name="connsiteY5109" fmla="*/ 688543 h 6858000"/>
              <a:gd name="connsiteX5110" fmla="*/ 9305857 w 12192000"/>
              <a:gd name="connsiteY5110" fmla="*/ 675313 h 6858000"/>
              <a:gd name="connsiteX5111" fmla="*/ 9296770 w 12192000"/>
              <a:gd name="connsiteY5111" fmla="*/ 676084 h 6858000"/>
              <a:gd name="connsiteX5112" fmla="*/ 9288026 w 12192000"/>
              <a:gd name="connsiteY5112" fmla="*/ 678742 h 6858000"/>
              <a:gd name="connsiteX5113" fmla="*/ 9312200 w 12192000"/>
              <a:gd name="connsiteY5113" fmla="*/ 647910 h 6858000"/>
              <a:gd name="connsiteX5114" fmla="*/ 9337404 w 12192000"/>
              <a:gd name="connsiteY5114" fmla="*/ 622735 h 6858000"/>
              <a:gd name="connsiteX5115" fmla="*/ 10479209 w 12192000"/>
              <a:gd name="connsiteY5115" fmla="*/ 573349 h 6858000"/>
              <a:gd name="connsiteX5116" fmla="*/ 10447548 w 12192000"/>
              <a:gd name="connsiteY5116" fmla="*/ 637814 h 6858000"/>
              <a:gd name="connsiteX5117" fmla="*/ 10406971 w 12192000"/>
              <a:gd name="connsiteY5117" fmla="*/ 685135 h 6858000"/>
              <a:gd name="connsiteX5118" fmla="*/ 10415886 w 12192000"/>
              <a:gd name="connsiteY5118" fmla="*/ 703880 h 6858000"/>
              <a:gd name="connsiteX5119" fmla="*/ 10434174 w 12192000"/>
              <a:gd name="connsiteY5119" fmla="*/ 686506 h 6858000"/>
              <a:gd name="connsiteX5120" fmla="*/ 10449719 w 12192000"/>
              <a:gd name="connsiteY5120" fmla="*/ 666390 h 6858000"/>
              <a:gd name="connsiteX5121" fmla="*/ 10449719 w 12192000"/>
              <a:gd name="connsiteY5121" fmla="*/ 763545 h 6858000"/>
              <a:gd name="connsiteX5122" fmla="*/ 10467550 w 12192000"/>
              <a:gd name="connsiteY5122" fmla="*/ 763545 h 6858000"/>
              <a:gd name="connsiteX5123" fmla="*/ 10467550 w 12192000"/>
              <a:gd name="connsiteY5123" fmla="*/ 641244 h 6858000"/>
              <a:gd name="connsiteX5124" fmla="*/ 10483952 w 12192000"/>
              <a:gd name="connsiteY5124" fmla="*/ 611354 h 6858000"/>
              <a:gd name="connsiteX5125" fmla="*/ 10494525 w 12192000"/>
              <a:gd name="connsiteY5125" fmla="*/ 588665 h 6858000"/>
              <a:gd name="connsiteX5126" fmla="*/ 2374394 w 12192000"/>
              <a:gd name="connsiteY5126" fmla="*/ 571145 h 6858000"/>
              <a:gd name="connsiteX5127" fmla="*/ 2374394 w 12192000"/>
              <a:gd name="connsiteY5127" fmla="*/ 607721 h 6858000"/>
              <a:gd name="connsiteX5128" fmla="*/ 2343076 w 12192000"/>
              <a:gd name="connsiteY5128" fmla="*/ 607721 h 6858000"/>
              <a:gd name="connsiteX5129" fmla="*/ 2343076 w 12192000"/>
              <a:gd name="connsiteY5129" fmla="*/ 667614 h 6858000"/>
              <a:gd name="connsiteX5130" fmla="*/ 2358391 w 12192000"/>
              <a:gd name="connsiteY5130" fmla="*/ 667614 h 6858000"/>
              <a:gd name="connsiteX5131" fmla="*/ 2358391 w 12192000"/>
              <a:gd name="connsiteY5131" fmla="*/ 624638 h 6858000"/>
              <a:gd name="connsiteX5132" fmla="*/ 2406627 w 12192000"/>
              <a:gd name="connsiteY5132" fmla="*/ 624638 h 6858000"/>
              <a:gd name="connsiteX5133" fmla="*/ 2398055 w 12192000"/>
              <a:gd name="connsiteY5133" fmla="*/ 683302 h 6858000"/>
              <a:gd name="connsiteX5134" fmla="*/ 2371651 w 12192000"/>
              <a:gd name="connsiteY5134" fmla="*/ 722936 h 6858000"/>
              <a:gd name="connsiteX5135" fmla="*/ 2382396 w 12192000"/>
              <a:gd name="connsiteY5135" fmla="*/ 736423 h 6858000"/>
              <a:gd name="connsiteX5136" fmla="*/ 2412799 w 12192000"/>
              <a:gd name="connsiteY5136" fmla="*/ 688674 h 6858000"/>
              <a:gd name="connsiteX5137" fmla="*/ 2422628 w 12192000"/>
              <a:gd name="connsiteY5137" fmla="*/ 615722 h 6858000"/>
              <a:gd name="connsiteX5138" fmla="*/ 2416457 w 12192000"/>
              <a:gd name="connsiteY5138" fmla="*/ 607721 h 6858000"/>
              <a:gd name="connsiteX5139" fmla="*/ 2389482 w 12192000"/>
              <a:gd name="connsiteY5139" fmla="*/ 607721 h 6858000"/>
              <a:gd name="connsiteX5140" fmla="*/ 2389482 w 12192000"/>
              <a:gd name="connsiteY5140" fmla="*/ 571145 h 6858000"/>
              <a:gd name="connsiteX5141" fmla="*/ 10251029 w 12192000"/>
              <a:gd name="connsiteY5141" fmla="*/ 560074 h 6858000"/>
              <a:gd name="connsiteX5142" fmla="*/ 10251029 w 12192000"/>
              <a:gd name="connsiteY5142" fmla="*/ 600308 h 6858000"/>
              <a:gd name="connsiteX5143" fmla="*/ 10209881 w 12192000"/>
              <a:gd name="connsiteY5143" fmla="*/ 600308 h 6858000"/>
              <a:gd name="connsiteX5144" fmla="*/ 10209881 w 12192000"/>
              <a:gd name="connsiteY5144" fmla="*/ 617225 h 6858000"/>
              <a:gd name="connsiteX5145" fmla="*/ 10246686 w 12192000"/>
              <a:gd name="connsiteY5145" fmla="*/ 617225 h 6858000"/>
              <a:gd name="connsiteX5146" fmla="*/ 10230912 w 12192000"/>
              <a:gd name="connsiteY5146" fmla="*/ 657458 h 6858000"/>
              <a:gd name="connsiteX5147" fmla="*/ 10208281 w 12192000"/>
              <a:gd name="connsiteY5147" fmla="*/ 692205 h 6858000"/>
              <a:gd name="connsiteX5148" fmla="*/ 10219025 w 12192000"/>
              <a:gd name="connsiteY5148" fmla="*/ 704778 h 6858000"/>
              <a:gd name="connsiteX5149" fmla="*/ 10237599 w 12192000"/>
              <a:gd name="connsiteY5149" fmla="*/ 676546 h 6858000"/>
              <a:gd name="connsiteX5150" fmla="*/ 10251029 w 12192000"/>
              <a:gd name="connsiteY5150" fmla="*/ 644885 h 6858000"/>
              <a:gd name="connsiteX5151" fmla="*/ 10251029 w 12192000"/>
              <a:gd name="connsiteY5151" fmla="*/ 699292 h 6858000"/>
              <a:gd name="connsiteX5152" fmla="*/ 10250143 w 12192000"/>
              <a:gd name="connsiteY5152" fmla="*/ 703407 h 6858000"/>
              <a:gd name="connsiteX5153" fmla="*/ 10246686 w 12192000"/>
              <a:gd name="connsiteY5153" fmla="*/ 704778 h 6858000"/>
              <a:gd name="connsiteX5154" fmla="*/ 10237770 w 12192000"/>
              <a:gd name="connsiteY5154" fmla="*/ 704778 h 6858000"/>
              <a:gd name="connsiteX5155" fmla="*/ 10240285 w 12192000"/>
              <a:gd name="connsiteY5155" fmla="*/ 721695 h 6858000"/>
              <a:gd name="connsiteX5156" fmla="*/ 10248286 w 12192000"/>
              <a:gd name="connsiteY5156" fmla="*/ 721695 h 6858000"/>
              <a:gd name="connsiteX5157" fmla="*/ 10266345 w 12192000"/>
              <a:gd name="connsiteY5157" fmla="*/ 703864 h 6858000"/>
              <a:gd name="connsiteX5158" fmla="*/ 10266345 w 12192000"/>
              <a:gd name="connsiteY5158" fmla="*/ 617225 h 6858000"/>
              <a:gd name="connsiteX5159" fmla="*/ 10296521 w 12192000"/>
              <a:gd name="connsiteY5159" fmla="*/ 617225 h 6858000"/>
              <a:gd name="connsiteX5160" fmla="*/ 10296521 w 12192000"/>
              <a:gd name="connsiteY5160" fmla="*/ 600308 h 6858000"/>
              <a:gd name="connsiteX5161" fmla="*/ 10266345 w 12192000"/>
              <a:gd name="connsiteY5161" fmla="*/ 600308 h 6858000"/>
              <a:gd name="connsiteX5162" fmla="*/ 10266345 w 12192000"/>
              <a:gd name="connsiteY5162" fmla="*/ 560074 h 6858000"/>
              <a:gd name="connsiteX5163" fmla="*/ 3902617 w 12192000"/>
              <a:gd name="connsiteY5163" fmla="*/ 499360 h 6858000"/>
              <a:gd name="connsiteX5164" fmla="*/ 3874899 w 12192000"/>
              <a:gd name="connsiteY5164" fmla="*/ 569426 h 6858000"/>
              <a:gd name="connsiteX5165" fmla="*/ 3824208 w 12192000"/>
              <a:gd name="connsiteY5165" fmla="*/ 601087 h 6858000"/>
              <a:gd name="connsiteX5166" fmla="*/ 3829465 w 12192000"/>
              <a:gd name="connsiteY5166" fmla="*/ 622575 h 6858000"/>
              <a:gd name="connsiteX5167" fmla="*/ 3887415 w 12192000"/>
              <a:gd name="connsiteY5167" fmla="*/ 585199 h 6858000"/>
              <a:gd name="connsiteX5168" fmla="*/ 3917934 w 12192000"/>
              <a:gd name="connsiteY5168" fmla="*/ 513533 h 6858000"/>
              <a:gd name="connsiteX5169" fmla="*/ 827231 w 12192000"/>
              <a:gd name="connsiteY5169" fmla="*/ 491777 h 6858000"/>
              <a:gd name="connsiteX5170" fmla="*/ 827231 w 12192000"/>
              <a:gd name="connsiteY5170" fmla="*/ 532011 h 6858000"/>
              <a:gd name="connsiteX5171" fmla="*/ 786083 w 12192000"/>
              <a:gd name="connsiteY5171" fmla="*/ 532011 h 6858000"/>
              <a:gd name="connsiteX5172" fmla="*/ 786083 w 12192000"/>
              <a:gd name="connsiteY5172" fmla="*/ 548927 h 6858000"/>
              <a:gd name="connsiteX5173" fmla="*/ 822887 w 12192000"/>
              <a:gd name="connsiteY5173" fmla="*/ 548927 h 6858000"/>
              <a:gd name="connsiteX5174" fmla="*/ 807114 w 12192000"/>
              <a:gd name="connsiteY5174" fmla="*/ 589160 h 6858000"/>
              <a:gd name="connsiteX5175" fmla="*/ 784483 w 12192000"/>
              <a:gd name="connsiteY5175" fmla="*/ 623908 h 6858000"/>
              <a:gd name="connsiteX5176" fmla="*/ 795227 w 12192000"/>
              <a:gd name="connsiteY5176" fmla="*/ 636481 h 6858000"/>
              <a:gd name="connsiteX5177" fmla="*/ 813801 w 12192000"/>
              <a:gd name="connsiteY5177" fmla="*/ 608249 h 6858000"/>
              <a:gd name="connsiteX5178" fmla="*/ 827231 w 12192000"/>
              <a:gd name="connsiteY5178" fmla="*/ 576588 h 6858000"/>
              <a:gd name="connsiteX5179" fmla="*/ 827231 w 12192000"/>
              <a:gd name="connsiteY5179" fmla="*/ 630994 h 6858000"/>
              <a:gd name="connsiteX5180" fmla="*/ 826345 w 12192000"/>
              <a:gd name="connsiteY5180" fmla="*/ 635109 h 6858000"/>
              <a:gd name="connsiteX5181" fmla="*/ 822887 w 12192000"/>
              <a:gd name="connsiteY5181" fmla="*/ 636481 h 6858000"/>
              <a:gd name="connsiteX5182" fmla="*/ 813972 w 12192000"/>
              <a:gd name="connsiteY5182" fmla="*/ 636481 h 6858000"/>
              <a:gd name="connsiteX5183" fmla="*/ 816487 w 12192000"/>
              <a:gd name="connsiteY5183" fmla="*/ 653397 h 6858000"/>
              <a:gd name="connsiteX5184" fmla="*/ 824488 w 12192000"/>
              <a:gd name="connsiteY5184" fmla="*/ 653397 h 6858000"/>
              <a:gd name="connsiteX5185" fmla="*/ 842547 w 12192000"/>
              <a:gd name="connsiteY5185" fmla="*/ 635566 h 6858000"/>
              <a:gd name="connsiteX5186" fmla="*/ 842547 w 12192000"/>
              <a:gd name="connsiteY5186" fmla="*/ 548927 h 6858000"/>
              <a:gd name="connsiteX5187" fmla="*/ 872722 w 12192000"/>
              <a:gd name="connsiteY5187" fmla="*/ 548927 h 6858000"/>
              <a:gd name="connsiteX5188" fmla="*/ 872722 w 12192000"/>
              <a:gd name="connsiteY5188" fmla="*/ 532011 h 6858000"/>
              <a:gd name="connsiteX5189" fmla="*/ 842547 w 12192000"/>
              <a:gd name="connsiteY5189" fmla="*/ 532011 h 6858000"/>
              <a:gd name="connsiteX5190" fmla="*/ 842547 w 12192000"/>
              <a:gd name="connsiteY5190" fmla="*/ 491777 h 6858000"/>
              <a:gd name="connsiteX5191" fmla="*/ 3834951 w 12192000"/>
              <a:gd name="connsiteY5191" fmla="*/ 460955 h 6858000"/>
              <a:gd name="connsiteX5192" fmla="*/ 3823293 w 12192000"/>
              <a:gd name="connsiteY5192" fmla="*/ 476957 h 6858000"/>
              <a:gd name="connsiteX5193" fmla="*/ 3837066 w 12192000"/>
              <a:gd name="connsiteY5193" fmla="*/ 497074 h 6858000"/>
              <a:gd name="connsiteX5194" fmla="*/ 3849125 w 12192000"/>
              <a:gd name="connsiteY5194" fmla="*/ 517191 h 6858000"/>
              <a:gd name="connsiteX5195" fmla="*/ 3861698 w 12192000"/>
              <a:gd name="connsiteY5195" fmla="*/ 500960 h 6858000"/>
              <a:gd name="connsiteX5196" fmla="*/ 3850468 w 12192000"/>
              <a:gd name="connsiteY5196" fmla="*/ 481729 h 6858000"/>
              <a:gd name="connsiteX5197" fmla="*/ 3834951 w 12192000"/>
              <a:gd name="connsiteY5197" fmla="*/ 460955 h 6858000"/>
              <a:gd name="connsiteX5198" fmla="*/ 11585251 w 12192000"/>
              <a:gd name="connsiteY5198" fmla="*/ 459531 h 6858000"/>
              <a:gd name="connsiteX5199" fmla="*/ 11572678 w 12192000"/>
              <a:gd name="connsiteY5199" fmla="*/ 467532 h 6858000"/>
              <a:gd name="connsiteX5200" fmla="*/ 11585251 w 12192000"/>
              <a:gd name="connsiteY5200" fmla="*/ 511423 h 6858000"/>
              <a:gd name="connsiteX5201" fmla="*/ 11597824 w 12192000"/>
              <a:gd name="connsiteY5201" fmla="*/ 504108 h 6858000"/>
              <a:gd name="connsiteX5202" fmla="*/ 8102204 w 12192000"/>
              <a:gd name="connsiteY5202" fmla="*/ 459531 h 6858000"/>
              <a:gd name="connsiteX5203" fmla="*/ 8089631 w 12192000"/>
              <a:gd name="connsiteY5203" fmla="*/ 467532 h 6858000"/>
              <a:gd name="connsiteX5204" fmla="*/ 8102204 w 12192000"/>
              <a:gd name="connsiteY5204" fmla="*/ 511423 h 6858000"/>
              <a:gd name="connsiteX5205" fmla="*/ 8114777 w 12192000"/>
              <a:gd name="connsiteY5205" fmla="*/ 504108 h 6858000"/>
              <a:gd name="connsiteX5206" fmla="*/ 5062837 w 12192000"/>
              <a:gd name="connsiteY5206" fmla="*/ 454110 h 6858000"/>
              <a:gd name="connsiteX5207" fmla="*/ 5031176 w 12192000"/>
              <a:gd name="connsiteY5207" fmla="*/ 518575 h 6858000"/>
              <a:gd name="connsiteX5208" fmla="*/ 4990600 w 12192000"/>
              <a:gd name="connsiteY5208" fmla="*/ 565895 h 6858000"/>
              <a:gd name="connsiteX5209" fmla="*/ 4999515 w 12192000"/>
              <a:gd name="connsiteY5209" fmla="*/ 584640 h 6858000"/>
              <a:gd name="connsiteX5210" fmla="*/ 5017803 w 12192000"/>
              <a:gd name="connsiteY5210" fmla="*/ 567267 h 6858000"/>
              <a:gd name="connsiteX5211" fmla="*/ 5033348 w 12192000"/>
              <a:gd name="connsiteY5211" fmla="*/ 547150 h 6858000"/>
              <a:gd name="connsiteX5212" fmla="*/ 5033348 w 12192000"/>
              <a:gd name="connsiteY5212" fmla="*/ 644305 h 6858000"/>
              <a:gd name="connsiteX5213" fmla="*/ 5051179 w 12192000"/>
              <a:gd name="connsiteY5213" fmla="*/ 644305 h 6858000"/>
              <a:gd name="connsiteX5214" fmla="*/ 5051179 w 12192000"/>
              <a:gd name="connsiteY5214" fmla="*/ 522004 h 6858000"/>
              <a:gd name="connsiteX5215" fmla="*/ 5067581 w 12192000"/>
              <a:gd name="connsiteY5215" fmla="*/ 492114 h 6858000"/>
              <a:gd name="connsiteX5216" fmla="*/ 5078154 w 12192000"/>
              <a:gd name="connsiteY5216" fmla="*/ 469426 h 6858000"/>
              <a:gd name="connsiteX5217" fmla="*/ 11636229 w 12192000"/>
              <a:gd name="connsiteY5217" fmla="*/ 450616 h 6858000"/>
              <a:gd name="connsiteX5218" fmla="*/ 11625056 w 12192000"/>
              <a:gd name="connsiteY5218" fmla="*/ 530482 h 6858000"/>
              <a:gd name="connsiteX5219" fmla="*/ 11590737 w 12192000"/>
              <a:gd name="connsiteY5219" fmla="*/ 576574 h 6858000"/>
              <a:gd name="connsiteX5220" fmla="*/ 11601253 w 12192000"/>
              <a:gd name="connsiteY5220" fmla="*/ 590748 h 6858000"/>
              <a:gd name="connsiteX5221" fmla="*/ 11630217 w 12192000"/>
              <a:gd name="connsiteY5221" fmla="*/ 557618 h 6858000"/>
              <a:gd name="connsiteX5222" fmla="*/ 11646736 w 12192000"/>
              <a:gd name="connsiteY5222" fmla="*/ 509653 h 6858000"/>
              <a:gd name="connsiteX5223" fmla="*/ 11652231 w 12192000"/>
              <a:gd name="connsiteY5223" fmla="*/ 453359 h 6858000"/>
              <a:gd name="connsiteX5224" fmla="*/ 8153182 w 12192000"/>
              <a:gd name="connsiteY5224" fmla="*/ 450616 h 6858000"/>
              <a:gd name="connsiteX5225" fmla="*/ 8142009 w 12192000"/>
              <a:gd name="connsiteY5225" fmla="*/ 530483 h 6858000"/>
              <a:gd name="connsiteX5226" fmla="*/ 8107690 w 12192000"/>
              <a:gd name="connsiteY5226" fmla="*/ 576574 h 6858000"/>
              <a:gd name="connsiteX5227" fmla="*/ 8118206 w 12192000"/>
              <a:gd name="connsiteY5227" fmla="*/ 590748 h 6858000"/>
              <a:gd name="connsiteX5228" fmla="*/ 8147170 w 12192000"/>
              <a:gd name="connsiteY5228" fmla="*/ 557618 h 6858000"/>
              <a:gd name="connsiteX5229" fmla="*/ 8163689 w 12192000"/>
              <a:gd name="connsiteY5229" fmla="*/ 509654 h 6858000"/>
              <a:gd name="connsiteX5230" fmla="*/ 8169184 w 12192000"/>
              <a:gd name="connsiteY5230" fmla="*/ 453359 h 6858000"/>
              <a:gd name="connsiteX5231" fmla="*/ 11608568 w 12192000"/>
              <a:gd name="connsiteY5231" fmla="*/ 448787 h 6858000"/>
              <a:gd name="connsiteX5232" fmla="*/ 11596910 w 12192000"/>
              <a:gd name="connsiteY5232" fmla="*/ 455873 h 6858000"/>
              <a:gd name="connsiteX5233" fmla="*/ 11609483 w 12192000"/>
              <a:gd name="connsiteY5233" fmla="*/ 498850 h 6858000"/>
              <a:gd name="connsiteX5234" fmla="*/ 11620913 w 12192000"/>
              <a:gd name="connsiteY5234" fmla="*/ 490849 h 6858000"/>
              <a:gd name="connsiteX5235" fmla="*/ 8125521 w 12192000"/>
              <a:gd name="connsiteY5235" fmla="*/ 448787 h 6858000"/>
              <a:gd name="connsiteX5236" fmla="*/ 8113862 w 12192000"/>
              <a:gd name="connsiteY5236" fmla="*/ 455873 h 6858000"/>
              <a:gd name="connsiteX5237" fmla="*/ 8126435 w 12192000"/>
              <a:gd name="connsiteY5237" fmla="*/ 498850 h 6858000"/>
              <a:gd name="connsiteX5238" fmla="*/ 8137865 w 12192000"/>
              <a:gd name="connsiteY5238" fmla="*/ 490849 h 6858000"/>
              <a:gd name="connsiteX5239" fmla="*/ 6923924 w 12192000"/>
              <a:gd name="connsiteY5239" fmla="*/ 426798 h 6858000"/>
              <a:gd name="connsiteX5240" fmla="*/ 6925880 w 12192000"/>
              <a:gd name="connsiteY5240" fmla="*/ 474558 h 6858000"/>
              <a:gd name="connsiteX5241" fmla="*/ 6929969 w 12192000"/>
              <a:gd name="connsiteY5241" fmla="*/ 517493 h 6858000"/>
              <a:gd name="connsiteX5242" fmla="*/ 6938326 w 12192000"/>
              <a:gd name="connsiteY5242" fmla="*/ 560072 h 6858000"/>
              <a:gd name="connsiteX5243" fmla="*/ 6958671 w 12192000"/>
              <a:gd name="connsiteY5243" fmla="*/ 560072 h 6858000"/>
              <a:gd name="connsiteX5244" fmla="*/ 6971701 w 12192000"/>
              <a:gd name="connsiteY5244" fmla="*/ 511609 h 6858000"/>
              <a:gd name="connsiteX5245" fmla="*/ 6985189 w 12192000"/>
              <a:gd name="connsiteY5245" fmla="*/ 560072 h 6858000"/>
              <a:gd name="connsiteX5246" fmla="*/ 7005077 w 12192000"/>
              <a:gd name="connsiteY5246" fmla="*/ 560072 h 6858000"/>
              <a:gd name="connsiteX5247" fmla="*/ 7012942 w 12192000"/>
              <a:gd name="connsiteY5247" fmla="*/ 517138 h 6858000"/>
              <a:gd name="connsiteX5248" fmla="*/ 7016795 w 12192000"/>
              <a:gd name="connsiteY5248" fmla="*/ 474152 h 6858000"/>
              <a:gd name="connsiteX5249" fmla="*/ 7018564 w 12192000"/>
              <a:gd name="connsiteY5249" fmla="*/ 426798 h 6858000"/>
              <a:gd name="connsiteX5250" fmla="*/ 7000505 w 12192000"/>
              <a:gd name="connsiteY5250" fmla="*/ 426798 h 6858000"/>
              <a:gd name="connsiteX5251" fmla="*/ 6999201 w 12192000"/>
              <a:gd name="connsiteY5251" fmla="*/ 465042 h 6858000"/>
              <a:gd name="connsiteX5252" fmla="*/ 6997389 w 12192000"/>
              <a:gd name="connsiteY5252" fmla="*/ 496530 h 6858000"/>
              <a:gd name="connsiteX5253" fmla="*/ 6994104 w 12192000"/>
              <a:gd name="connsiteY5253" fmla="*/ 529440 h 6858000"/>
              <a:gd name="connsiteX5254" fmla="*/ 6980617 w 12192000"/>
              <a:gd name="connsiteY5254" fmla="*/ 478691 h 6858000"/>
              <a:gd name="connsiteX5255" fmla="*/ 6963472 w 12192000"/>
              <a:gd name="connsiteY5255" fmla="*/ 478691 h 6858000"/>
              <a:gd name="connsiteX5256" fmla="*/ 6950670 w 12192000"/>
              <a:gd name="connsiteY5256" fmla="*/ 529440 h 6858000"/>
              <a:gd name="connsiteX5257" fmla="*/ 6945498 w 12192000"/>
              <a:gd name="connsiteY5257" fmla="*/ 481891 h 6858000"/>
              <a:gd name="connsiteX5258" fmla="*/ 6943583 w 12192000"/>
              <a:gd name="connsiteY5258" fmla="*/ 426798 h 6858000"/>
              <a:gd name="connsiteX5259" fmla="*/ 9258079 w 12192000"/>
              <a:gd name="connsiteY5259" fmla="*/ 347653 h 6858000"/>
              <a:gd name="connsiteX5260" fmla="*/ 9258079 w 12192000"/>
              <a:gd name="connsiteY5260" fmla="*/ 364798 h 6858000"/>
              <a:gd name="connsiteX5261" fmla="*/ 9312029 w 12192000"/>
              <a:gd name="connsiteY5261" fmla="*/ 364798 h 6858000"/>
              <a:gd name="connsiteX5262" fmla="*/ 9313629 w 12192000"/>
              <a:gd name="connsiteY5262" fmla="*/ 394516 h 6858000"/>
              <a:gd name="connsiteX5263" fmla="*/ 9309829 w 12192000"/>
              <a:gd name="connsiteY5263" fmla="*/ 394402 h 6858000"/>
              <a:gd name="connsiteX5264" fmla="*/ 9303799 w 12192000"/>
              <a:gd name="connsiteY5264" fmla="*/ 394287 h 6858000"/>
              <a:gd name="connsiteX5265" fmla="*/ 9267681 w 12192000"/>
              <a:gd name="connsiteY5265" fmla="*/ 407089 h 6858000"/>
              <a:gd name="connsiteX5266" fmla="*/ 9253736 w 12192000"/>
              <a:gd name="connsiteY5266" fmla="*/ 440465 h 6858000"/>
              <a:gd name="connsiteX5267" fmla="*/ 9258737 w 12192000"/>
              <a:gd name="connsiteY5267" fmla="*/ 462125 h 6858000"/>
              <a:gd name="connsiteX5268" fmla="*/ 9273853 w 12192000"/>
              <a:gd name="connsiteY5268" fmla="*/ 478641 h 6858000"/>
              <a:gd name="connsiteX5269" fmla="*/ 9329403 w 12192000"/>
              <a:gd name="connsiteY5269" fmla="*/ 492586 h 6858000"/>
              <a:gd name="connsiteX5270" fmla="*/ 9334889 w 12192000"/>
              <a:gd name="connsiteY5270" fmla="*/ 492586 h 6858000"/>
              <a:gd name="connsiteX5271" fmla="*/ 9334889 w 12192000"/>
              <a:gd name="connsiteY5271" fmla="*/ 474755 h 6858000"/>
              <a:gd name="connsiteX5272" fmla="*/ 9331889 w 12192000"/>
              <a:gd name="connsiteY5272" fmla="*/ 474955 h 6858000"/>
              <a:gd name="connsiteX5273" fmla="*/ 9327345 w 12192000"/>
              <a:gd name="connsiteY5273" fmla="*/ 474983 h 6858000"/>
              <a:gd name="connsiteX5274" fmla="*/ 9288140 w 12192000"/>
              <a:gd name="connsiteY5274" fmla="*/ 465639 h 6858000"/>
              <a:gd name="connsiteX5275" fmla="*/ 9274310 w 12192000"/>
              <a:gd name="connsiteY5275" fmla="*/ 439322 h 6858000"/>
              <a:gd name="connsiteX5276" fmla="*/ 9283883 w 12192000"/>
              <a:gd name="connsiteY5276" fmla="*/ 418862 h 6858000"/>
              <a:gd name="connsiteX5277" fmla="*/ 9310429 w 12192000"/>
              <a:gd name="connsiteY5277" fmla="*/ 411432 h 6858000"/>
              <a:gd name="connsiteX5278" fmla="*/ 9320716 w 12192000"/>
              <a:gd name="connsiteY5278" fmla="*/ 411861 h 6858000"/>
              <a:gd name="connsiteX5279" fmla="*/ 9334432 w 12192000"/>
              <a:gd name="connsiteY5279" fmla="*/ 413490 h 6858000"/>
              <a:gd name="connsiteX5280" fmla="*/ 9329860 w 12192000"/>
              <a:gd name="connsiteY5280" fmla="*/ 347653 h 6858000"/>
              <a:gd name="connsiteX5281" fmla="*/ 10239599 w 12192000"/>
              <a:gd name="connsiteY5281" fmla="*/ 284764 h 6858000"/>
              <a:gd name="connsiteX5282" fmla="*/ 10239599 w 12192000"/>
              <a:gd name="connsiteY5282" fmla="*/ 321340 h 6858000"/>
              <a:gd name="connsiteX5283" fmla="*/ 10208281 w 12192000"/>
              <a:gd name="connsiteY5283" fmla="*/ 321340 h 6858000"/>
              <a:gd name="connsiteX5284" fmla="*/ 10208281 w 12192000"/>
              <a:gd name="connsiteY5284" fmla="*/ 381233 h 6858000"/>
              <a:gd name="connsiteX5285" fmla="*/ 10223597 w 12192000"/>
              <a:gd name="connsiteY5285" fmla="*/ 381233 h 6858000"/>
              <a:gd name="connsiteX5286" fmla="*/ 10223597 w 12192000"/>
              <a:gd name="connsiteY5286" fmla="*/ 338256 h 6858000"/>
              <a:gd name="connsiteX5287" fmla="*/ 10271832 w 12192000"/>
              <a:gd name="connsiteY5287" fmla="*/ 338256 h 6858000"/>
              <a:gd name="connsiteX5288" fmla="*/ 10263259 w 12192000"/>
              <a:gd name="connsiteY5288" fmla="*/ 396921 h 6858000"/>
              <a:gd name="connsiteX5289" fmla="*/ 10236856 w 12192000"/>
              <a:gd name="connsiteY5289" fmla="*/ 436554 h 6858000"/>
              <a:gd name="connsiteX5290" fmla="*/ 10247600 w 12192000"/>
              <a:gd name="connsiteY5290" fmla="*/ 450042 h 6858000"/>
              <a:gd name="connsiteX5291" fmla="*/ 10278004 w 12192000"/>
              <a:gd name="connsiteY5291" fmla="*/ 402293 h 6858000"/>
              <a:gd name="connsiteX5292" fmla="*/ 10287834 w 12192000"/>
              <a:gd name="connsiteY5292" fmla="*/ 329341 h 6858000"/>
              <a:gd name="connsiteX5293" fmla="*/ 10281662 w 12192000"/>
              <a:gd name="connsiteY5293" fmla="*/ 321340 h 6858000"/>
              <a:gd name="connsiteX5294" fmla="*/ 10254687 w 12192000"/>
              <a:gd name="connsiteY5294" fmla="*/ 321340 h 6858000"/>
              <a:gd name="connsiteX5295" fmla="*/ 10254687 w 12192000"/>
              <a:gd name="connsiteY5295" fmla="*/ 284764 h 6858000"/>
              <a:gd name="connsiteX5296" fmla="*/ 2375995 w 12192000"/>
              <a:gd name="connsiteY5296" fmla="*/ 266955 h 6858000"/>
              <a:gd name="connsiteX5297" fmla="*/ 2364593 w 12192000"/>
              <a:gd name="connsiteY5297" fmla="*/ 325048 h 6858000"/>
              <a:gd name="connsiteX5298" fmla="*/ 2343076 w 12192000"/>
              <a:gd name="connsiteY5298" fmla="*/ 369596 h 6858000"/>
              <a:gd name="connsiteX5299" fmla="*/ 2356564 w 12192000"/>
              <a:gd name="connsiteY5299" fmla="*/ 382169 h 6858000"/>
              <a:gd name="connsiteX5300" fmla="*/ 2381481 w 12192000"/>
              <a:gd name="connsiteY5300" fmla="*/ 325019 h 6858000"/>
              <a:gd name="connsiteX5301" fmla="*/ 2412799 w 12192000"/>
              <a:gd name="connsiteY5301" fmla="*/ 325019 h 6858000"/>
              <a:gd name="connsiteX5302" fmla="*/ 2397140 w 12192000"/>
              <a:gd name="connsiteY5302" fmla="*/ 397800 h 6858000"/>
              <a:gd name="connsiteX5303" fmla="*/ 2360907 w 12192000"/>
              <a:gd name="connsiteY5303" fmla="*/ 451892 h 6858000"/>
              <a:gd name="connsiteX5304" fmla="*/ 2371651 w 12192000"/>
              <a:gd name="connsiteY5304" fmla="*/ 467894 h 6858000"/>
              <a:gd name="connsiteX5305" fmla="*/ 2412942 w 12192000"/>
              <a:gd name="connsiteY5305" fmla="*/ 406715 h 6858000"/>
              <a:gd name="connsiteX5306" fmla="*/ 2433144 w 12192000"/>
              <a:gd name="connsiteY5306" fmla="*/ 317933 h 6858000"/>
              <a:gd name="connsiteX5307" fmla="*/ 2422628 w 12192000"/>
              <a:gd name="connsiteY5307" fmla="*/ 302617 h 6858000"/>
              <a:gd name="connsiteX5308" fmla="*/ 2385824 w 12192000"/>
              <a:gd name="connsiteY5308" fmla="*/ 305360 h 6858000"/>
              <a:gd name="connsiteX5309" fmla="*/ 2390624 w 12192000"/>
              <a:gd name="connsiteY5309" fmla="*/ 286929 h 6858000"/>
              <a:gd name="connsiteX5310" fmla="*/ 2394054 w 12192000"/>
              <a:gd name="connsiteY5310" fmla="*/ 273127 h 6858000"/>
              <a:gd name="connsiteX5311" fmla="*/ 797056 w 12192000"/>
              <a:gd name="connsiteY5311" fmla="*/ 244127 h 6858000"/>
              <a:gd name="connsiteX5312" fmla="*/ 784483 w 12192000"/>
              <a:gd name="connsiteY5312" fmla="*/ 252128 h 6858000"/>
              <a:gd name="connsiteX5313" fmla="*/ 797056 w 12192000"/>
              <a:gd name="connsiteY5313" fmla="*/ 296019 h 6858000"/>
              <a:gd name="connsiteX5314" fmla="*/ 809629 w 12192000"/>
              <a:gd name="connsiteY5314" fmla="*/ 288704 h 6858000"/>
              <a:gd name="connsiteX5315" fmla="*/ 848033 w 12192000"/>
              <a:gd name="connsiteY5315" fmla="*/ 235211 h 6858000"/>
              <a:gd name="connsiteX5316" fmla="*/ 836861 w 12192000"/>
              <a:gd name="connsiteY5316" fmla="*/ 315079 h 6858000"/>
              <a:gd name="connsiteX5317" fmla="*/ 802542 w 12192000"/>
              <a:gd name="connsiteY5317" fmla="*/ 361170 h 6858000"/>
              <a:gd name="connsiteX5318" fmla="*/ 813058 w 12192000"/>
              <a:gd name="connsiteY5318" fmla="*/ 375343 h 6858000"/>
              <a:gd name="connsiteX5319" fmla="*/ 842022 w 12192000"/>
              <a:gd name="connsiteY5319" fmla="*/ 342213 h 6858000"/>
              <a:gd name="connsiteX5320" fmla="*/ 858540 w 12192000"/>
              <a:gd name="connsiteY5320" fmla="*/ 294249 h 6858000"/>
              <a:gd name="connsiteX5321" fmla="*/ 864035 w 12192000"/>
              <a:gd name="connsiteY5321" fmla="*/ 237955 h 6858000"/>
              <a:gd name="connsiteX5322" fmla="*/ 820373 w 12192000"/>
              <a:gd name="connsiteY5322" fmla="*/ 233383 h 6858000"/>
              <a:gd name="connsiteX5323" fmla="*/ 808714 w 12192000"/>
              <a:gd name="connsiteY5323" fmla="*/ 240469 h 6858000"/>
              <a:gd name="connsiteX5324" fmla="*/ 821287 w 12192000"/>
              <a:gd name="connsiteY5324" fmla="*/ 283446 h 6858000"/>
              <a:gd name="connsiteX5325" fmla="*/ 832717 w 12192000"/>
              <a:gd name="connsiteY5325" fmla="*/ 275445 h 6858000"/>
              <a:gd name="connsiteX5326" fmla="*/ 3895531 w 12192000"/>
              <a:gd name="connsiteY5326" fmla="*/ 177110 h 6858000"/>
              <a:gd name="connsiteX5327" fmla="*/ 3863870 w 12192000"/>
              <a:gd name="connsiteY5327" fmla="*/ 241575 h 6858000"/>
              <a:gd name="connsiteX5328" fmla="*/ 3823293 w 12192000"/>
              <a:gd name="connsiteY5328" fmla="*/ 288896 h 6858000"/>
              <a:gd name="connsiteX5329" fmla="*/ 3832208 w 12192000"/>
              <a:gd name="connsiteY5329" fmla="*/ 307641 h 6858000"/>
              <a:gd name="connsiteX5330" fmla="*/ 3850497 w 12192000"/>
              <a:gd name="connsiteY5330" fmla="*/ 290267 h 6858000"/>
              <a:gd name="connsiteX5331" fmla="*/ 3866041 w 12192000"/>
              <a:gd name="connsiteY5331" fmla="*/ 270150 h 6858000"/>
              <a:gd name="connsiteX5332" fmla="*/ 3866041 w 12192000"/>
              <a:gd name="connsiteY5332" fmla="*/ 367305 h 6858000"/>
              <a:gd name="connsiteX5333" fmla="*/ 3883872 w 12192000"/>
              <a:gd name="connsiteY5333" fmla="*/ 367305 h 6858000"/>
              <a:gd name="connsiteX5334" fmla="*/ 3883872 w 12192000"/>
              <a:gd name="connsiteY5334" fmla="*/ 245004 h 6858000"/>
              <a:gd name="connsiteX5335" fmla="*/ 3900273 w 12192000"/>
              <a:gd name="connsiteY5335" fmla="*/ 215115 h 6858000"/>
              <a:gd name="connsiteX5336" fmla="*/ 3910847 w 12192000"/>
              <a:gd name="connsiteY5336" fmla="*/ 192426 h 6858000"/>
              <a:gd name="connsiteX5337" fmla="*/ 11658403 w 12192000"/>
              <a:gd name="connsiteY5337" fmla="*/ 138729 h 6858000"/>
              <a:gd name="connsiteX5338" fmla="*/ 11572678 w 12192000"/>
              <a:gd name="connsiteY5338" fmla="*/ 143072 h 6858000"/>
              <a:gd name="connsiteX5339" fmla="*/ 11573592 w 12192000"/>
              <a:gd name="connsiteY5339" fmla="*/ 162732 h 6858000"/>
              <a:gd name="connsiteX5340" fmla="*/ 11650402 w 12192000"/>
              <a:gd name="connsiteY5340" fmla="*/ 160217 h 6858000"/>
              <a:gd name="connsiteX5341" fmla="*/ 11642772 w 12192000"/>
              <a:gd name="connsiteY5341" fmla="*/ 180191 h 6858000"/>
              <a:gd name="connsiteX5342" fmla="*/ 11629828 w 12192000"/>
              <a:gd name="connsiteY5342" fmla="*/ 202051 h 6858000"/>
              <a:gd name="connsiteX5343" fmla="*/ 11629828 w 12192000"/>
              <a:gd name="connsiteY5343" fmla="*/ 175305 h 6858000"/>
              <a:gd name="connsiteX5344" fmla="*/ 11611997 w 12192000"/>
              <a:gd name="connsiteY5344" fmla="*/ 175305 h 6858000"/>
              <a:gd name="connsiteX5345" fmla="*/ 11611997 w 12192000"/>
              <a:gd name="connsiteY5345" fmla="*/ 215539 h 6858000"/>
              <a:gd name="connsiteX5346" fmla="*/ 11605682 w 12192000"/>
              <a:gd name="connsiteY5346" fmla="*/ 264088 h 6858000"/>
              <a:gd name="connsiteX5347" fmla="*/ 11586165 w 12192000"/>
              <a:gd name="connsiteY5347" fmla="*/ 299435 h 6858000"/>
              <a:gd name="connsiteX5348" fmla="*/ 11598738 w 12192000"/>
              <a:gd name="connsiteY5348" fmla="*/ 314523 h 6858000"/>
              <a:gd name="connsiteX5349" fmla="*/ 11622256 w 12192000"/>
              <a:gd name="connsiteY5349" fmla="*/ 272088 h 6858000"/>
              <a:gd name="connsiteX5350" fmla="*/ 11629828 w 12192000"/>
              <a:gd name="connsiteY5350" fmla="*/ 213710 h 6858000"/>
              <a:gd name="connsiteX5351" fmla="*/ 11637829 w 12192000"/>
              <a:gd name="connsiteY5351" fmla="*/ 222625 h 6858000"/>
              <a:gd name="connsiteX5352" fmla="*/ 11654860 w 12192000"/>
              <a:gd name="connsiteY5352" fmla="*/ 195136 h 6858000"/>
              <a:gd name="connsiteX5353" fmla="*/ 11671890 w 12192000"/>
              <a:gd name="connsiteY5353" fmla="*/ 155645 h 6858000"/>
              <a:gd name="connsiteX5354" fmla="*/ 8175356 w 12192000"/>
              <a:gd name="connsiteY5354" fmla="*/ 138729 h 6858000"/>
              <a:gd name="connsiteX5355" fmla="*/ 8089631 w 12192000"/>
              <a:gd name="connsiteY5355" fmla="*/ 143072 h 6858000"/>
              <a:gd name="connsiteX5356" fmla="*/ 8090545 w 12192000"/>
              <a:gd name="connsiteY5356" fmla="*/ 162732 h 6858000"/>
              <a:gd name="connsiteX5357" fmla="*/ 8167355 w 12192000"/>
              <a:gd name="connsiteY5357" fmla="*/ 160218 h 6858000"/>
              <a:gd name="connsiteX5358" fmla="*/ 8159725 w 12192000"/>
              <a:gd name="connsiteY5358" fmla="*/ 180191 h 6858000"/>
              <a:gd name="connsiteX5359" fmla="*/ 8146781 w 12192000"/>
              <a:gd name="connsiteY5359" fmla="*/ 202052 h 6858000"/>
              <a:gd name="connsiteX5360" fmla="*/ 8146781 w 12192000"/>
              <a:gd name="connsiteY5360" fmla="*/ 175305 h 6858000"/>
              <a:gd name="connsiteX5361" fmla="*/ 8128950 w 12192000"/>
              <a:gd name="connsiteY5361" fmla="*/ 175305 h 6858000"/>
              <a:gd name="connsiteX5362" fmla="*/ 8128950 w 12192000"/>
              <a:gd name="connsiteY5362" fmla="*/ 215539 h 6858000"/>
              <a:gd name="connsiteX5363" fmla="*/ 8122635 w 12192000"/>
              <a:gd name="connsiteY5363" fmla="*/ 264088 h 6858000"/>
              <a:gd name="connsiteX5364" fmla="*/ 8103118 w 12192000"/>
              <a:gd name="connsiteY5364" fmla="*/ 299435 h 6858000"/>
              <a:gd name="connsiteX5365" fmla="*/ 8115691 w 12192000"/>
              <a:gd name="connsiteY5365" fmla="*/ 314523 h 6858000"/>
              <a:gd name="connsiteX5366" fmla="*/ 8139208 w 12192000"/>
              <a:gd name="connsiteY5366" fmla="*/ 272089 h 6858000"/>
              <a:gd name="connsiteX5367" fmla="*/ 8146781 w 12192000"/>
              <a:gd name="connsiteY5367" fmla="*/ 213710 h 6858000"/>
              <a:gd name="connsiteX5368" fmla="*/ 8154782 w 12192000"/>
              <a:gd name="connsiteY5368" fmla="*/ 222625 h 6858000"/>
              <a:gd name="connsiteX5369" fmla="*/ 8171812 w 12192000"/>
              <a:gd name="connsiteY5369" fmla="*/ 195136 h 6858000"/>
              <a:gd name="connsiteX5370" fmla="*/ 8188843 w 12192000"/>
              <a:gd name="connsiteY5370" fmla="*/ 155645 h 6858000"/>
              <a:gd name="connsiteX5371" fmla="*/ 6957757 w 12192000"/>
              <a:gd name="connsiteY5371" fmla="*/ 115750 h 6858000"/>
              <a:gd name="connsiteX5372" fmla="*/ 6957757 w 12192000"/>
              <a:gd name="connsiteY5372" fmla="*/ 164899 h 6858000"/>
              <a:gd name="connsiteX5373" fmla="*/ 6924838 w 12192000"/>
              <a:gd name="connsiteY5373" fmla="*/ 164899 h 6858000"/>
              <a:gd name="connsiteX5374" fmla="*/ 6924838 w 12192000"/>
              <a:gd name="connsiteY5374" fmla="*/ 184330 h 6858000"/>
              <a:gd name="connsiteX5375" fmla="*/ 6957757 w 12192000"/>
              <a:gd name="connsiteY5375" fmla="*/ 184330 h 6858000"/>
              <a:gd name="connsiteX5376" fmla="*/ 6947612 w 12192000"/>
              <a:gd name="connsiteY5376" fmla="*/ 244680 h 6858000"/>
              <a:gd name="connsiteX5377" fmla="*/ 6923924 w 12192000"/>
              <a:gd name="connsiteY5377" fmla="*/ 290629 h 6858000"/>
              <a:gd name="connsiteX5378" fmla="*/ 6936497 w 12192000"/>
              <a:gd name="connsiteY5378" fmla="*/ 305031 h 6858000"/>
              <a:gd name="connsiteX5379" fmla="*/ 6963672 w 12192000"/>
              <a:gd name="connsiteY5379" fmla="*/ 252310 h 6858000"/>
              <a:gd name="connsiteX5380" fmla="*/ 6974902 w 12192000"/>
              <a:gd name="connsiteY5380" fmla="*/ 183644 h 6858000"/>
              <a:gd name="connsiteX5381" fmla="*/ 6993647 w 12192000"/>
              <a:gd name="connsiteY5381" fmla="*/ 183644 h 6858000"/>
              <a:gd name="connsiteX5382" fmla="*/ 6993190 w 12192000"/>
              <a:gd name="connsiteY5382" fmla="*/ 236476 h 6858000"/>
              <a:gd name="connsiteX5383" fmla="*/ 6992123 w 12192000"/>
              <a:gd name="connsiteY5383" fmla="*/ 262638 h 6858000"/>
              <a:gd name="connsiteX5384" fmla="*/ 6990904 w 12192000"/>
              <a:gd name="connsiteY5384" fmla="*/ 272798 h 6858000"/>
              <a:gd name="connsiteX5385" fmla="*/ 6987417 w 12192000"/>
              <a:gd name="connsiteY5385" fmla="*/ 279113 h 6858000"/>
              <a:gd name="connsiteX5386" fmla="*/ 6980159 w 12192000"/>
              <a:gd name="connsiteY5386" fmla="*/ 280799 h 6858000"/>
              <a:gd name="connsiteX5387" fmla="*/ 6971244 w 12192000"/>
              <a:gd name="connsiteY5387" fmla="*/ 280799 h 6858000"/>
              <a:gd name="connsiteX5388" fmla="*/ 6972158 w 12192000"/>
              <a:gd name="connsiteY5388" fmla="*/ 301373 h 6858000"/>
              <a:gd name="connsiteX5389" fmla="*/ 6982903 w 12192000"/>
              <a:gd name="connsiteY5389" fmla="*/ 301373 h 6858000"/>
              <a:gd name="connsiteX5390" fmla="*/ 7003553 w 12192000"/>
              <a:gd name="connsiteY5390" fmla="*/ 289774 h 6858000"/>
              <a:gd name="connsiteX5391" fmla="*/ 7011249 w 12192000"/>
              <a:gd name="connsiteY5391" fmla="*/ 261918 h 6858000"/>
              <a:gd name="connsiteX5392" fmla="*/ 7012392 w 12192000"/>
              <a:gd name="connsiteY5392" fmla="*/ 228221 h 6858000"/>
              <a:gd name="connsiteX5393" fmla="*/ 7012392 w 12192000"/>
              <a:gd name="connsiteY5393" fmla="*/ 163984 h 6858000"/>
              <a:gd name="connsiteX5394" fmla="*/ 6975816 w 12192000"/>
              <a:gd name="connsiteY5394" fmla="*/ 163984 h 6858000"/>
              <a:gd name="connsiteX5395" fmla="*/ 6975816 w 12192000"/>
              <a:gd name="connsiteY5395" fmla="*/ 115750 h 6858000"/>
              <a:gd name="connsiteX5396" fmla="*/ 9300142 w 12192000"/>
              <a:gd name="connsiteY5396" fmla="*/ 69142 h 6858000"/>
              <a:gd name="connsiteX5397" fmla="*/ 9266223 w 12192000"/>
              <a:gd name="connsiteY5397" fmla="*/ 79801 h 6858000"/>
              <a:gd name="connsiteX5398" fmla="*/ 9253736 w 12192000"/>
              <a:gd name="connsiteY5398" fmla="*/ 108461 h 6858000"/>
              <a:gd name="connsiteX5399" fmla="*/ 9260223 w 12192000"/>
              <a:gd name="connsiteY5399" fmla="*/ 129635 h 6858000"/>
              <a:gd name="connsiteX5400" fmla="*/ 9281625 w 12192000"/>
              <a:gd name="connsiteY5400" fmla="*/ 148924 h 6858000"/>
              <a:gd name="connsiteX5401" fmla="*/ 9294884 w 12192000"/>
              <a:gd name="connsiteY5401" fmla="*/ 157610 h 6858000"/>
              <a:gd name="connsiteX5402" fmla="*/ 9314229 w 12192000"/>
              <a:gd name="connsiteY5402" fmla="*/ 174527 h 6858000"/>
              <a:gd name="connsiteX5403" fmla="*/ 9319344 w 12192000"/>
              <a:gd name="connsiteY5403" fmla="*/ 192129 h 6858000"/>
              <a:gd name="connsiteX5404" fmla="*/ 9319344 w 12192000"/>
              <a:gd name="connsiteY5404" fmla="*/ 196244 h 6858000"/>
              <a:gd name="connsiteX5405" fmla="*/ 9256022 w 12192000"/>
              <a:gd name="connsiteY5405" fmla="*/ 196244 h 6858000"/>
              <a:gd name="connsiteX5406" fmla="*/ 9256022 w 12192000"/>
              <a:gd name="connsiteY5406" fmla="*/ 213617 h 6858000"/>
              <a:gd name="connsiteX5407" fmla="*/ 9340833 w 12192000"/>
              <a:gd name="connsiteY5407" fmla="*/ 213617 h 6858000"/>
              <a:gd name="connsiteX5408" fmla="*/ 9341033 w 12192000"/>
              <a:gd name="connsiteY5408" fmla="*/ 210331 h 6858000"/>
              <a:gd name="connsiteX5409" fmla="*/ 9341061 w 12192000"/>
              <a:gd name="connsiteY5409" fmla="*/ 205159 h 6858000"/>
              <a:gd name="connsiteX5410" fmla="*/ 9334432 w 12192000"/>
              <a:gd name="connsiteY5410" fmla="*/ 169726 h 6858000"/>
              <a:gd name="connsiteX5411" fmla="*/ 9311800 w 12192000"/>
              <a:gd name="connsiteY5411" fmla="*/ 145495 h 6858000"/>
              <a:gd name="connsiteX5412" fmla="*/ 9295570 w 12192000"/>
              <a:gd name="connsiteY5412" fmla="*/ 134522 h 6858000"/>
              <a:gd name="connsiteX5413" fmla="*/ 9279454 w 12192000"/>
              <a:gd name="connsiteY5413" fmla="*/ 120177 h 6858000"/>
              <a:gd name="connsiteX5414" fmla="*/ 9274996 w 12192000"/>
              <a:gd name="connsiteY5414" fmla="*/ 106175 h 6858000"/>
              <a:gd name="connsiteX5415" fmla="*/ 9281882 w 12192000"/>
              <a:gd name="connsiteY5415" fmla="*/ 91516 h 6858000"/>
              <a:gd name="connsiteX5416" fmla="*/ 9299227 w 12192000"/>
              <a:gd name="connsiteY5416" fmla="*/ 85601 h 6858000"/>
              <a:gd name="connsiteX5417" fmla="*/ 9316287 w 12192000"/>
              <a:gd name="connsiteY5417" fmla="*/ 89516 h 6858000"/>
              <a:gd name="connsiteX5418" fmla="*/ 9338318 w 12192000"/>
              <a:gd name="connsiteY5418" fmla="*/ 101832 h 6858000"/>
              <a:gd name="connsiteX5419" fmla="*/ 9338318 w 12192000"/>
              <a:gd name="connsiteY5419" fmla="*/ 79429 h 6858000"/>
              <a:gd name="connsiteX5420" fmla="*/ 9320516 w 12192000"/>
              <a:gd name="connsiteY5420" fmla="*/ 71628 h 6858000"/>
              <a:gd name="connsiteX5421" fmla="*/ 9300142 w 12192000"/>
              <a:gd name="connsiteY5421" fmla="*/ 69142 h 6858000"/>
              <a:gd name="connsiteX5422" fmla="*/ 0 w 12192000"/>
              <a:gd name="connsiteY5422" fmla="*/ 0 h 6858000"/>
              <a:gd name="connsiteX5423" fmla="*/ 823802 w 12192000"/>
              <a:gd name="connsiteY5423" fmla="*/ 0 h 6858000"/>
              <a:gd name="connsiteX5424" fmla="*/ 823802 w 12192000"/>
              <a:gd name="connsiteY5424" fmla="*/ 135 h 6858000"/>
              <a:gd name="connsiteX5425" fmla="*/ 817487 w 12192000"/>
              <a:gd name="connsiteY5425" fmla="*/ 48683 h 6858000"/>
              <a:gd name="connsiteX5426" fmla="*/ 797970 w 12192000"/>
              <a:gd name="connsiteY5426" fmla="*/ 84031 h 6858000"/>
              <a:gd name="connsiteX5427" fmla="*/ 810543 w 12192000"/>
              <a:gd name="connsiteY5427" fmla="*/ 99118 h 6858000"/>
              <a:gd name="connsiteX5428" fmla="*/ 834060 w 12192000"/>
              <a:gd name="connsiteY5428" fmla="*/ 56684 h 6858000"/>
              <a:gd name="connsiteX5429" fmla="*/ 841413 w 12192000"/>
              <a:gd name="connsiteY5429" fmla="*/ 0 h 6858000"/>
              <a:gd name="connsiteX5430" fmla="*/ 843154 w 12192000"/>
              <a:gd name="connsiteY5430" fmla="*/ 0 h 6858000"/>
              <a:gd name="connsiteX5431" fmla="*/ 849634 w 12192000"/>
              <a:gd name="connsiteY5431" fmla="*/ 7221 h 6858000"/>
              <a:gd name="connsiteX5432" fmla="*/ 854108 w 12192000"/>
              <a:gd name="connsiteY5432" fmla="*/ 0 h 6858000"/>
              <a:gd name="connsiteX5433" fmla="*/ 8132379 w 12192000"/>
              <a:gd name="connsiteY5433" fmla="*/ 0 h 6858000"/>
              <a:gd name="connsiteX5434" fmla="*/ 8132379 w 12192000"/>
              <a:gd name="connsiteY5434" fmla="*/ 46908 h 6858000"/>
              <a:gd name="connsiteX5435" fmla="*/ 8150210 w 12192000"/>
              <a:gd name="connsiteY5435" fmla="*/ 46908 h 6858000"/>
              <a:gd name="connsiteX5436" fmla="*/ 8150210 w 12192000"/>
              <a:gd name="connsiteY5436" fmla="*/ 0 h 6858000"/>
              <a:gd name="connsiteX5437" fmla="*/ 10237386 w 12192000"/>
              <a:gd name="connsiteY5437" fmla="*/ 0 h 6858000"/>
              <a:gd name="connsiteX5438" fmla="*/ 10229798 w 12192000"/>
              <a:gd name="connsiteY5438" fmla="*/ 38667 h 6858000"/>
              <a:gd name="connsiteX5439" fmla="*/ 10208281 w 12192000"/>
              <a:gd name="connsiteY5439" fmla="*/ 83215 h 6858000"/>
              <a:gd name="connsiteX5440" fmla="*/ 10221768 w 12192000"/>
              <a:gd name="connsiteY5440" fmla="*/ 95788 h 6858000"/>
              <a:gd name="connsiteX5441" fmla="*/ 10246686 w 12192000"/>
              <a:gd name="connsiteY5441" fmla="*/ 38638 h 6858000"/>
              <a:gd name="connsiteX5442" fmla="*/ 10278004 w 12192000"/>
              <a:gd name="connsiteY5442" fmla="*/ 38638 h 6858000"/>
              <a:gd name="connsiteX5443" fmla="*/ 10262345 w 12192000"/>
              <a:gd name="connsiteY5443" fmla="*/ 111418 h 6858000"/>
              <a:gd name="connsiteX5444" fmla="*/ 10226112 w 12192000"/>
              <a:gd name="connsiteY5444" fmla="*/ 165511 h 6858000"/>
              <a:gd name="connsiteX5445" fmla="*/ 10236856 w 12192000"/>
              <a:gd name="connsiteY5445" fmla="*/ 181513 h 6858000"/>
              <a:gd name="connsiteX5446" fmla="*/ 10278147 w 12192000"/>
              <a:gd name="connsiteY5446" fmla="*/ 120334 h 6858000"/>
              <a:gd name="connsiteX5447" fmla="*/ 10298349 w 12192000"/>
              <a:gd name="connsiteY5447" fmla="*/ 31551 h 6858000"/>
              <a:gd name="connsiteX5448" fmla="*/ 10287834 w 12192000"/>
              <a:gd name="connsiteY5448" fmla="*/ 16235 h 6858000"/>
              <a:gd name="connsiteX5449" fmla="*/ 10251029 w 12192000"/>
              <a:gd name="connsiteY5449" fmla="*/ 18978 h 6858000"/>
              <a:gd name="connsiteX5450" fmla="*/ 10255830 w 12192000"/>
              <a:gd name="connsiteY5450" fmla="*/ 547 h 6858000"/>
              <a:gd name="connsiteX5451" fmla="*/ 10255966 w 12192000"/>
              <a:gd name="connsiteY5451" fmla="*/ 0 h 6858000"/>
              <a:gd name="connsiteX5452" fmla="*/ 11615426 w 12192000"/>
              <a:gd name="connsiteY5452" fmla="*/ 0 h 6858000"/>
              <a:gd name="connsiteX5453" fmla="*/ 11615426 w 12192000"/>
              <a:gd name="connsiteY5453" fmla="*/ 46908 h 6858000"/>
              <a:gd name="connsiteX5454" fmla="*/ 11633257 w 12192000"/>
              <a:gd name="connsiteY5454" fmla="*/ 46908 h 6858000"/>
              <a:gd name="connsiteX5455" fmla="*/ 11633257 w 12192000"/>
              <a:gd name="connsiteY5455" fmla="*/ 0 h 6858000"/>
              <a:gd name="connsiteX5456" fmla="*/ 12192000 w 12192000"/>
              <a:gd name="connsiteY5456" fmla="*/ 0 h 6858000"/>
              <a:gd name="connsiteX5457" fmla="*/ 12192000 w 12192000"/>
              <a:gd name="connsiteY5457" fmla="*/ 6858000 h 6858000"/>
              <a:gd name="connsiteX5458" fmla="*/ 6761367 w 12192000"/>
              <a:gd name="connsiteY5458" fmla="*/ 6858000 h 6858000"/>
              <a:gd name="connsiteX5459" fmla="*/ 6720148 w 12192000"/>
              <a:gd name="connsiteY5459" fmla="*/ 6815678 h 6858000"/>
              <a:gd name="connsiteX5460" fmla="*/ 6783927 w 12192000"/>
              <a:gd name="connsiteY5460" fmla="*/ 6752585 h 6858000"/>
              <a:gd name="connsiteX5461" fmla="*/ 6758324 w 12192000"/>
              <a:gd name="connsiteY5461" fmla="*/ 6752585 h 6858000"/>
              <a:gd name="connsiteX5462" fmla="*/ 6704375 w 12192000"/>
              <a:gd name="connsiteY5462" fmla="*/ 6807906 h 6858000"/>
              <a:gd name="connsiteX5463" fmla="*/ 6704375 w 12192000"/>
              <a:gd name="connsiteY5463" fmla="*/ 6752585 h 6858000"/>
              <a:gd name="connsiteX5464" fmla="*/ 6685401 w 12192000"/>
              <a:gd name="connsiteY5464" fmla="*/ 6752585 h 6858000"/>
              <a:gd name="connsiteX5465" fmla="*/ 6685401 w 12192000"/>
              <a:gd name="connsiteY5465" fmla="*/ 6858000 h 6858000"/>
              <a:gd name="connsiteX5466" fmla="*/ 2671676 w 12192000"/>
              <a:gd name="connsiteY5466" fmla="*/ 6858000 h 6858000"/>
              <a:gd name="connsiteX5467" fmla="*/ 2667815 w 12192000"/>
              <a:gd name="connsiteY5467" fmla="*/ 6829044 h 6858000"/>
              <a:gd name="connsiteX5468" fmla="*/ 2652728 w 12192000"/>
              <a:gd name="connsiteY5468" fmla="*/ 6832473 h 6858000"/>
              <a:gd name="connsiteX5469" fmla="*/ 2655919 w 12192000"/>
              <a:gd name="connsiteY5469" fmla="*/ 6858000 h 6858000"/>
              <a:gd name="connsiteX5470" fmla="*/ 0 w 12192000"/>
              <a:gd name="connsiteY547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Lst>
            <a:rect l="l" t="t" r="r" b="b"/>
            <a:pathLst>
              <a:path w="12192000" h="6858000">
                <a:moveTo>
                  <a:pt x="6704375" y="6824593"/>
                </a:moveTo>
                <a:lnTo>
                  <a:pt x="6735663" y="6858000"/>
                </a:lnTo>
                <a:lnTo>
                  <a:pt x="6704375" y="6858000"/>
                </a:lnTo>
                <a:close/>
                <a:moveTo>
                  <a:pt x="1149281" y="6674011"/>
                </a:moveTo>
                <a:cubicBezTo>
                  <a:pt x="1132550" y="6674188"/>
                  <a:pt x="1119491" y="6680178"/>
                  <a:pt x="1110104" y="6691985"/>
                </a:cubicBezTo>
                <a:cubicBezTo>
                  <a:pt x="1100717" y="6703791"/>
                  <a:pt x="1095945" y="6720355"/>
                  <a:pt x="1095788" y="6741677"/>
                </a:cubicBezTo>
                <a:cubicBezTo>
                  <a:pt x="1095917" y="6763775"/>
                  <a:pt x="1100574" y="6780844"/>
                  <a:pt x="1109761" y="6792883"/>
                </a:cubicBezTo>
                <a:cubicBezTo>
                  <a:pt x="1118948" y="6804923"/>
                  <a:pt x="1131893" y="6811019"/>
                  <a:pt x="1148595" y="6811171"/>
                </a:cubicBezTo>
                <a:cubicBezTo>
                  <a:pt x="1153524" y="6811195"/>
                  <a:pt x="1158982" y="6810576"/>
                  <a:pt x="1164968" y="6809314"/>
                </a:cubicBezTo>
                <a:cubicBezTo>
                  <a:pt x="1170955" y="6808052"/>
                  <a:pt x="1178070" y="6806004"/>
                  <a:pt x="1186314" y="6803170"/>
                </a:cubicBezTo>
                <a:lnTo>
                  <a:pt x="1186314" y="6737791"/>
                </a:lnTo>
                <a:lnTo>
                  <a:pt x="1138536" y="6737791"/>
                </a:lnTo>
                <a:lnTo>
                  <a:pt x="1138536" y="6755164"/>
                </a:lnTo>
                <a:lnTo>
                  <a:pt x="1167340" y="6755164"/>
                </a:lnTo>
                <a:lnTo>
                  <a:pt x="1167340" y="6789226"/>
                </a:lnTo>
                <a:cubicBezTo>
                  <a:pt x="1163697" y="6790707"/>
                  <a:pt x="1160353" y="6791802"/>
                  <a:pt x="1157310" y="6792512"/>
                </a:cubicBezTo>
                <a:cubicBezTo>
                  <a:pt x="1154267" y="6793222"/>
                  <a:pt x="1151438" y="6793574"/>
                  <a:pt x="1148823" y="6793569"/>
                </a:cubicBezTo>
                <a:cubicBezTo>
                  <a:pt x="1138170" y="6793555"/>
                  <a:pt x="1130102" y="6789183"/>
                  <a:pt x="1124620" y="6780453"/>
                </a:cubicBezTo>
                <a:cubicBezTo>
                  <a:pt x="1119139" y="6771723"/>
                  <a:pt x="1116386" y="6758722"/>
                  <a:pt x="1116362" y="6741448"/>
                </a:cubicBezTo>
                <a:cubicBezTo>
                  <a:pt x="1116381" y="6724632"/>
                  <a:pt x="1119201" y="6711973"/>
                  <a:pt x="1124820" y="6703472"/>
                </a:cubicBezTo>
                <a:cubicBezTo>
                  <a:pt x="1130440" y="6694971"/>
                  <a:pt x="1138746" y="6690713"/>
                  <a:pt x="1149738" y="6690699"/>
                </a:cubicBezTo>
                <a:cubicBezTo>
                  <a:pt x="1153290" y="6690723"/>
                  <a:pt x="1156472" y="6691647"/>
                  <a:pt x="1159282" y="6693471"/>
                </a:cubicBezTo>
                <a:cubicBezTo>
                  <a:pt x="1162092" y="6695295"/>
                  <a:pt x="1164473" y="6697876"/>
                  <a:pt x="1166425" y="6701214"/>
                </a:cubicBezTo>
                <a:lnTo>
                  <a:pt x="1186314" y="6701214"/>
                </a:lnTo>
                <a:cubicBezTo>
                  <a:pt x="1184514" y="6692580"/>
                  <a:pt x="1180399" y="6685903"/>
                  <a:pt x="1173969" y="6681184"/>
                </a:cubicBezTo>
                <a:cubicBezTo>
                  <a:pt x="1167540" y="6676464"/>
                  <a:pt x="1159311" y="6674073"/>
                  <a:pt x="1149281" y="6674011"/>
                </a:cubicBezTo>
                <a:close/>
                <a:moveTo>
                  <a:pt x="10415886" y="6633076"/>
                </a:moveTo>
                <a:lnTo>
                  <a:pt x="10415886" y="6652736"/>
                </a:lnTo>
                <a:lnTo>
                  <a:pt x="10447205" y="6652736"/>
                </a:lnTo>
                <a:lnTo>
                  <a:pt x="10447205" y="6740290"/>
                </a:lnTo>
                <a:lnTo>
                  <a:pt x="10406971" y="6740290"/>
                </a:lnTo>
                <a:lnTo>
                  <a:pt x="10406971" y="6759949"/>
                </a:lnTo>
                <a:lnTo>
                  <a:pt x="10503440" y="6759949"/>
                </a:lnTo>
                <a:lnTo>
                  <a:pt x="10503440" y="6740290"/>
                </a:lnTo>
                <a:lnTo>
                  <a:pt x="10465035" y="6740290"/>
                </a:lnTo>
                <a:lnTo>
                  <a:pt x="10465035" y="6652736"/>
                </a:lnTo>
                <a:lnTo>
                  <a:pt x="10496354" y="6652736"/>
                </a:lnTo>
                <a:lnTo>
                  <a:pt x="10496354" y="6633076"/>
                </a:lnTo>
                <a:close/>
                <a:moveTo>
                  <a:pt x="2624382" y="6618884"/>
                </a:moveTo>
                <a:lnTo>
                  <a:pt x="2624382" y="6635801"/>
                </a:lnTo>
                <a:lnTo>
                  <a:pt x="2650213" y="6635801"/>
                </a:lnTo>
                <a:lnTo>
                  <a:pt x="2650213" y="6706438"/>
                </a:lnTo>
                <a:lnTo>
                  <a:pt x="2618895" y="6706438"/>
                </a:lnTo>
                <a:lnTo>
                  <a:pt x="2618895" y="6723355"/>
                </a:lnTo>
                <a:lnTo>
                  <a:pt x="2697534" y="6723355"/>
                </a:lnTo>
                <a:lnTo>
                  <a:pt x="2697534" y="6706438"/>
                </a:lnTo>
                <a:lnTo>
                  <a:pt x="2665301" y="6706438"/>
                </a:lnTo>
                <a:lnTo>
                  <a:pt x="2665301" y="6635801"/>
                </a:lnTo>
                <a:lnTo>
                  <a:pt x="2689533" y="6635801"/>
                </a:lnTo>
                <a:lnTo>
                  <a:pt x="2689533" y="6618884"/>
                </a:lnTo>
                <a:close/>
                <a:moveTo>
                  <a:pt x="5890031" y="6544006"/>
                </a:moveTo>
                <a:cubicBezTo>
                  <a:pt x="5898785" y="6544068"/>
                  <a:pt x="5905567" y="6546688"/>
                  <a:pt x="5910377" y="6551865"/>
                </a:cubicBezTo>
                <a:cubicBezTo>
                  <a:pt x="5915188" y="6557041"/>
                  <a:pt x="5917625" y="6564404"/>
                  <a:pt x="5917692" y="6573953"/>
                </a:cubicBezTo>
                <a:cubicBezTo>
                  <a:pt x="5917611" y="6582735"/>
                  <a:pt x="5915144" y="6589631"/>
                  <a:pt x="5910291" y="6594641"/>
                </a:cubicBezTo>
                <a:cubicBezTo>
                  <a:pt x="5905438" y="6599652"/>
                  <a:pt x="5898685" y="6602204"/>
                  <a:pt x="5890031" y="6602299"/>
                </a:cubicBezTo>
                <a:cubicBezTo>
                  <a:pt x="5881578" y="6602180"/>
                  <a:pt x="5874882" y="6599504"/>
                  <a:pt x="5869943" y="6594270"/>
                </a:cubicBezTo>
                <a:cubicBezTo>
                  <a:pt x="5865004" y="6589036"/>
                  <a:pt x="5862480" y="6581959"/>
                  <a:pt x="5862371" y="6573039"/>
                </a:cubicBezTo>
                <a:cubicBezTo>
                  <a:pt x="5862495" y="6564228"/>
                  <a:pt x="5865047" y="6557218"/>
                  <a:pt x="5870029" y="6552007"/>
                </a:cubicBezTo>
                <a:cubicBezTo>
                  <a:pt x="5875010" y="6546797"/>
                  <a:pt x="5881678" y="6544130"/>
                  <a:pt x="5890031" y="6544006"/>
                </a:cubicBezTo>
                <a:close/>
                <a:moveTo>
                  <a:pt x="5890489" y="6527090"/>
                </a:moveTo>
                <a:cubicBezTo>
                  <a:pt x="5875258" y="6527252"/>
                  <a:pt x="5863371" y="6531672"/>
                  <a:pt x="5854827" y="6540349"/>
                </a:cubicBezTo>
                <a:cubicBezTo>
                  <a:pt x="5846283" y="6549026"/>
                  <a:pt x="5841940" y="6560990"/>
                  <a:pt x="5841797" y="6576239"/>
                </a:cubicBezTo>
                <a:cubicBezTo>
                  <a:pt x="5841682" y="6589431"/>
                  <a:pt x="5846141" y="6603795"/>
                  <a:pt x="5855170" y="6619330"/>
                </a:cubicBezTo>
                <a:cubicBezTo>
                  <a:pt x="5864200" y="6634865"/>
                  <a:pt x="5878487" y="6652658"/>
                  <a:pt x="5898033" y="6672708"/>
                </a:cubicBezTo>
                <a:lnTo>
                  <a:pt x="5925237" y="6672708"/>
                </a:lnTo>
                <a:cubicBezTo>
                  <a:pt x="5914415" y="6662097"/>
                  <a:pt x="5904967" y="6652115"/>
                  <a:pt x="5896889" y="6642762"/>
                </a:cubicBezTo>
                <a:cubicBezTo>
                  <a:pt x="5888812" y="6633408"/>
                  <a:pt x="5881879" y="6624569"/>
                  <a:pt x="5876087" y="6616244"/>
                </a:cubicBezTo>
                <a:cubicBezTo>
                  <a:pt x="5878820" y="6617497"/>
                  <a:pt x="5881641" y="6618420"/>
                  <a:pt x="5884545" y="6619016"/>
                </a:cubicBezTo>
                <a:cubicBezTo>
                  <a:pt x="5887450" y="6619611"/>
                  <a:pt x="5890498" y="6619906"/>
                  <a:pt x="5893689" y="6619902"/>
                </a:cubicBezTo>
                <a:cubicBezTo>
                  <a:pt x="5907048" y="6619640"/>
                  <a:pt x="5917763" y="6615306"/>
                  <a:pt x="5925836" y="6606900"/>
                </a:cubicBezTo>
                <a:cubicBezTo>
                  <a:pt x="5933908" y="6598494"/>
                  <a:pt x="5938052" y="6587588"/>
                  <a:pt x="5938266" y="6574182"/>
                </a:cubicBezTo>
                <a:cubicBezTo>
                  <a:pt x="5938048" y="6559718"/>
                  <a:pt x="5933627" y="6548297"/>
                  <a:pt x="5925007" y="6539920"/>
                </a:cubicBezTo>
                <a:cubicBezTo>
                  <a:pt x="5916387" y="6531543"/>
                  <a:pt x="5904881" y="6527266"/>
                  <a:pt x="5890489" y="6527090"/>
                </a:cubicBezTo>
                <a:close/>
                <a:moveTo>
                  <a:pt x="3832208" y="6513061"/>
                </a:moveTo>
                <a:lnTo>
                  <a:pt x="3832208" y="6532721"/>
                </a:lnTo>
                <a:lnTo>
                  <a:pt x="3863526" y="6532721"/>
                </a:lnTo>
                <a:lnTo>
                  <a:pt x="3863526" y="6620275"/>
                </a:lnTo>
                <a:lnTo>
                  <a:pt x="3823293" y="6620275"/>
                </a:lnTo>
                <a:lnTo>
                  <a:pt x="3823293" y="6639934"/>
                </a:lnTo>
                <a:lnTo>
                  <a:pt x="3919763" y="6639934"/>
                </a:lnTo>
                <a:lnTo>
                  <a:pt x="3919763" y="6620275"/>
                </a:lnTo>
                <a:lnTo>
                  <a:pt x="3881358" y="6620275"/>
                </a:lnTo>
                <a:lnTo>
                  <a:pt x="3881358" y="6532721"/>
                </a:lnTo>
                <a:lnTo>
                  <a:pt x="3912676" y="6532721"/>
                </a:lnTo>
                <a:lnTo>
                  <a:pt x="3912676" y="6513061"/>
                </a:lnTo>
                <a:close/>
                <a:moveTo>
                  <a:pt x="6734093" y="6476360"/>
                </a:moveTo>
                <a:lnTo>
                  <a:pt x="6734093" y="6575572"/>
                </a:lnTo>
                <a:cubicBezTo>
                  <a:pt x="6734107" y="6581954"/>
                  <a:pt x="6732878" y="6586678"/>
                  <a:pt x="6730406" y="6589745"/>
                </a:cubicBezTo>
                <a:cubicBezTo>
                  <a:pt x="6727935" y="6592812"/>
                  <a:pt x="6724134" y="6594336"/>
                  <a:pt x="6719005" y="6594317"/>
                </a:cubicBezTo>
                <a:cubicBezTo>
                  <a:pt x="6713695" y="6594431"/>
                  <a:pt x="6709913" y="6592945"/>
                  <a:pt x="6707661" y="6589859"/>
                </a:cubicBezTo>
                <a:cubicBezTo>
                  <a:pt x="6705408" y="6586773"/>
                  <a:pt x="6704313" y="6581401"/>
                  <a:pt x="6704375" y="6573743"/>
                </a:cubicBezTo>
                <a:lnTo>
                  <a:pt x="6704375" y="6566656"/>
                </a:lnTo>
                <a:lnTo>
                  <a:pt x="6685401" y="6566656"/>
                </a:lnTo>
                <a:lnTo>
                  <a:pt x="6685401" y="6574200"/>
                </a:lnTo>
                <a:cubicBezTo>
                  <a:pt x="6685363" y="6599156"/>
                  <a:pt x="6696640" y="6611652"/>
                  <a:pt x="6719234" y="6611691"/>
                </a:cubicBezTo>
                <a:cubicBezTo>
                  <a:pt x="6730745" y="6611743"/>
                  <a:pt x="6739269" y="6608324"/>
                  <a:pt x="6744808" y="6601432"/>
                </a:cubicBezTo>
                <a:cubicBezTo>
                  <a:pt x="6750347" y="6594541"/>
                  <a:pt x="6753100" y="6583863"/>
                  <a:pt x="6753066" y="6569400"/>
                </a:cubicBezTo>
                <a:lnTo>
                  <a:pt x="6753066" y="6476360"/>
                </a:lnTo>
                <a:close/>
                <a:moveTo>
                  <a:pt x="10802748" y="6425419"/>
                </a:moveTo>
                <a:lnTo>
                  <a:pt x="10802748" y="6445079"/>
                </a:lnTo>
                <a:lnTo>
                  <a:pt x="10865384" y="6445079"/>
                </a:lnTo>
                <a:lnTo>
                  <a:pt x="10865384" y="6528289"/>
                </a:lnTo>
                <a:lnTo>
                  <a:pt x="10802748" y="6528289"/>
                </a:lnTo>
                <a:lnTo>
                  <a:pt x="10802748" y="6547949"/>
                </a:lnTo>
                <a:lnTo>
                  <a:pt x="10865384" y="6547949"/>
                </a:lnTo>
                <a:lnTo>
                  <a:pt x="10865384" y="6559379"/>
                </a:lnTo>
                <a:lnTo>
                  <a:pt x="10883215" y="6559379"/>
                </a:lnTo>
                <a:lnTo>
                  <a:pt x="10883215" y="6425419"/>
                </a:lnTo>
                <a:close/>
                <a:moveTo>
                  <a:pt x="8355588" y="6402740"/>
                </a:moveTo>
                <a:lnTo>
                  <a:pt x="8355588" y="6422400"/>
                </a:lnTo>
                <a:lnTo>
                  <a:pt x="8418224" y="6422400"/>
                </a:lnTo>
                <a:lnTo>
                  <a:pt x="8418224" y="6505610"/>
                </a:lnTo>
                <a:lnTo>
                  <a:pt x="8355588" y="6505610"/>
                </a:lnTo>
                <a:lnTo>
                  <a:pt x="8355588" y="6525270"/>
                </a:lnTo>
                <a:lnTo>
                  <a:pt x="8418224" y="6525270"/>
                </a:lnTo>
                <a:lnTo>
                  <a:pt x="8418224" y="6536700"/>
                </a:lnTo>
                <a:lnTo>
                  <a:pt x="8436055" y="6536700"/>
                </a:lnTo>
                <a:lnTo>
                  <a:pt x="8436055" y="6402740"/>
                </a:lnTo>
                <a:close/>
                <a:moveTo>
                  <a:pt x="1100132" y="6389328"/>
                </a:moveTo>
                <a:lnTo>
                  <a:pt x="1100132" y="6406473"/>
                </a:lnTo>
                <a:lnTo>
                  <a:pt x="1154081" y="6406473"/>
                </a:lnTo>
                <a:lnTo>
                  <a:pt x="1155681" y="6436191"/>
                </a:lnTo>
                <a:cubicBezTo>
                  <a:pt x="1154514" y="6436182"/>
                  <a:pt x="1153248" y="6436143"/>
                  <a:pt x="1151881" y="6436076"/>
                </a:cubicBezTo>
                <a:cubicBezTo>
                  <a:pt x="1150514" y="6436010"/>
                  <a:pt x="1148504" y="6435972"/>
                  <a:pt x="1145852" y="6435963"/>
                </a:cubicBezTo>
                <a:cubicBezTo>
                  <a:pt x="1131183" y="6436000"/>
                  <a:pt x="1119143" y="6440268"/>
                  <a:pt x="1109733" y="6448764"/>
                </a:cubicBezTo>
                <a:cubicBezTo>
                  <a:pt x="1100398" y="6457260"/>
                  <a:pt x="1095750" y="6468386"/>
                  <a:pt x="1095788" y="6482139"/>
                </a:cubicBezTo>
                <a:cubicBezTo>
                  <a:pt x="1095783" y="6490245"/>
                  <a:pt x="1097450" y="6497465"/>
                  <a:pt x="1100789" y="6503800"/>
                </a:cubicBezTo>
                <a:cubicBezTo>
                  <a:pt x="1104127" y="6510134"/>
                  <a:pt x="1109166" y="6515639"/>
                  <a:pt x="1115905" y="6520316"/>
                </a:cubicBezTo>
                <a:cubicBezTo>
                  <a:pt x="1129392" y="6529650"/>
                  <a:pt x="1147909" y="6534298"/>
                  <a:pt x="1171455" y="6534261"/>
                </a:cubicBezTo>
                <a:lnTo>
                  <a:pt x="1176941" y="6534261"/>
                </a:lnTo>
                <a:lnTo>
                  <a:pt x="1176941" y="6516430"/>
                </a:lnTo>
                <a:cubicBezTo>
                  <a:pt x="1176070" y="6516539"/>
                  <a:pt x="1175069" y="6516606"/>
                  <a:pt x="1173941" y="6516630"/>
                </a:cubicBezTo>
                <a:cubicBezTo>
                  <a:pt x="1172812" y="6516654"/>
                  <a:pt x="1171297" y="6516663"/>
                  <a:pt x="1169397" y="6516658"/>
                </a:cubicBezTo>
                <a:cubicBezTo>
                  <a:pt x="1152386" y="6516587"/>
                  <a:pt x="1139317" y="6513472"/>
                  <a:pt x="1130192" y="6507314"/>
                </a:cubicBezTo>
                <a:cubicBezTo>
                  <a:pt x="1121067" y="6501156"/>
                  <a:pt x="1116458" y="6492384"/>
                  <a:pt x="1116362" y="6480996"/>
                </a:cubicBezTo>
                <a:cubicBezTo>
                  <a:pt x="1116453" y="6472234"/>
                  <a:pt x="1119644" y="6465414"/>
                  <a:pt x="1125935" y="6460537"/>
                </a:cubicBezTo>
                <a:cubicBezTo>
                  <a:pt x="1132226" y="6455660"/>
                  <a:pt x="1141075" y="6453184"/>
                  <a:pt x="1152481" y="6453107"/>
                </a:cubicBezTo>
                <a:cubicBezTo>
                  <a:pt x="1155339" y="6453093"/>
                  <a:pt x="1158767" y="6453236"/>
                  <a:pt x="1162768" y="6453536"/>
                </a:cubicBezTo>
                <a:cubicBezTo>
                  <a:pt x="1166768" y="6453836"/>
                  <a:pt x="1171340" y="6454379"/>
                  <a:pt x="1176484" y="6455165"/>
                </a:cubicBezTo>
                <a:lnTo>
                  <a:pt x="1171912" y="6389328"/>
                </a:lnTo>
                <a:close/>
                <a:moveTo>
                  <a:pt x="10419544" y="6386341"/>
                </a:moveTo>
                <a:lnTo>
                  <a:pt x="10406971" y="6394342"/>
                </a:lnTo>
                <a:lnTo>
                  <a:pt x="10419544" y="6438233"/>
                </a:lnTo>
                <a:lnTo>
                  <a:pt x="10432117" y="6430918"/>
                </a:lnTo>
                <a:close/>
                <a:moveTo>
                  <a:pt x="10470522" y="6377426"/>
                </a:moveTo>
                <a:cubicBezTo>
                  <a:pt x="10470555" y="6409577"/>
                  <a:pt x="10466831" y="6436199"/>
                  <a:pt x="10459349" y="6457293"/>
                </a:cubicBezTo>
                <a:cubicBezTo>
                  <a:pt x="10451867" y="6478386"/>
                  <a:pt x="10440428" y="6493750"/>
                  <a:pt x="10425030" y="6503384"/>
                </a:cubicBezTo>
                <a:lnTo>
                  <a:pt x="10435546" y="6517557"/>
                </a:lnTo>
                <a:cubicBezTo>
                  <a:pt x="10447394" y="6509528"/>
                  <a:pt x="10457049" y="6498484"/>
                  <a:pt x="10464510" y="6484427"/>
                </a:cubicBezTo>
                <a:cubicBezTo>
                  <a:pt x="10471972" y="6470370"/>
                  <a:pt x="10477479" y="6454382"/>
                  <a:pt x="10481029" y="6436464"/>
                </a:cubicBezTo>
                <a:cubicBezTo>
                  <a:pt x="10484579" y="6418545"/>
                  <a:pt x="10486411" y="6399781"/>
                  <a:pt x="10486524" y="6380168"/>
                </a:cubicBezTo>
                <a:close/>
                <a:moveTo>
                  <a:pt x="10442861" y="6375597"/>
                </a:moveTo>
                <a:lnTo>
                  <a:pt x="10431203" y="6382683"/>
                </a:lnTo>
                <a:lnTo>
                  <a:pt x="10443776" y="6425660"/>
                </a:lnTo>
                <a:lnTo>
                  <a:pt x="10455206" y="6417659"/>
                </a:lnTo>
                <a:close/>
                <a:moveTo>
                  <a:pt x="5890031" y="6336285"/>
                </a:moveTo>
                <a:cubicBezTo>
                  <a:pt x="5899986" y="6340876"/>
                  <a:pt x="5907110" y="6345582"/>
                  <a:pt x="5911405" y="6350401"/>
                </a:cubicBezTo>
                <a:cubicBezTo>
                  <a:pt x="5915701" y="6355221"/>
                  <a:pt x="5917797" y="6360726"/>
                  <a:pt x="5917692" y="6366918"/>
                </a:cubicBezTo>
                <a:cubicBezTo>
                  <a:pt x="5917625" y="6374300"/>
                  <a:pt x="5915188" y="6380053"/>
                  <a:pt x="5910377" y="6384177"/>
                </a:cubicBezTo>
                <a:cubicBezTo>
                  <a:pt x="5905567" y="6388301"/>
                  <a:pt x="5898785" y="6390397"/>
                  <a:pt x="5890031" y="6390463"/>
                </a:cubicBezTo>
                <a:cubicBezTo>
                  <a:pt x="5881278" y="6390397"/>
                  <a:pt x="5874497" y="6388301"/>
                  <a:pt x="5869686" y="6384177"/>
                </a:cubicBezTo>
                <a:cubicBezTo>
                  <a:pt x="5864876" y="6380053"/>
                  <a:pt x="5862437" y="6374300"/>
                  <a:pt x="5862371" y="6366918"/>
                </a:cubicBezTo>
                <a:cubicBezTo>
                  <a:pt x="5862267" y="6360626"/>
                  <a:pt x="5864361" y="6355092"/>
                  <a:pt x="5868657" y="6350316"/>
                </a:cubicBezTo>
                <a:cubicBezTo>
                  <a:pt x="5872953" y="6345539"/>
                  <a:pt x="5880078" y="6340862"/>
                  <a:pt x="5890031" y="6336285"/>
                </a:cubicBezTo>
                <a:close/>
                <a:moveTo>
                  <a:pt x="2627811" y="6320866"/>
                </a:moveTo>
                <a:lnTo>
                  <a:pt x="2627811" y="6340526"/>
                </a:lnTo>
                <a:lnTo>
                  <a:pt x="2659129" y="6340526"/>
                </a:lnTo>
                <a:lnTo>
                  <a:pt x="2659129" y="6428080"/>
                </a:lnTo>
                <a:lnTo>
                  <a:pt x="2618895" y="6428080"/>
                </a:lnTo>
                <a:lnTo>
                  <a:pt x="2618895" y="6447739"/>
                </a:lnTo>
                <a:lnTo>
                  <a:pt x="2715364" y="6447739"/>
                </a:lnTo>
                <a:lnTo>
                  <a:pt x="2715364" y="6428080"/>
                </a:lnTo>
                <a:lnTo>
                  <a:pt x="2676960" y="6428080"/>
                </a:lnTo>
                <a:lnTo>
                  <a:pt x="2676960" y="6340526"/>
                </a:lnTo>
                <a:lnTo>
                  <a:pt x="2708278" y="6340526"/>
                </a:lnTo>
                <a:lnTo>
                  <a:pt x="2708278" y="6320866"/>
                </a:lnTo>
                <a:close/>
                <a:moveTo>
                  <a:pt x="5890031" y="6277764"/>
                </a:moveTo>
                <a:cubicBezTo>
                  <a:pt x="5896937" y="6277811"/>
                  <a:pt x="5902271" y="6279259"/>
                  <a:pt x="5906033" y="6282107"/>
                </a:cubicBezTo>
                <a:cubicBezTo>
                  <a:pt x="5909796" y="6284955"/>
                  <a:pt x="5911701" y="6288917"/>
                  <a:pt x="5911748" y="6293994"/>
                </a:cubicBezTo>
                <a:cubicBezTo>
                  <a:pt x="5911715" y="6298262"/>
                  <a:pt x="5909839" y="6302300"/>
                  <a:pt x="5906119" y="6306110"/>
                </a:cubicBezTo>
                <a:cubicBezTo>
                  <a:pt x="5902401" y="6309920"/>
                  <a:pt x="5897037" y="6313273"/>
                  <a:pt x="5890031" y="6316169"/>
                </a:cubicBezTo>
                <a:cubicBezTo>
                  <a:pt x="5883027" y="6313297"/>
                  <a:pt x="5877663" y="6309953"/>
                  <a:pt x="5873944" y="6306139"/>
                </a:cubicBezTo>
                <a:cubicBezTo>
                  <a:pt x="5870224" y="6302324"/>
                  <a:pt x="5868348" y="6298123"/>
                  <a:pt x="5868314" y="6293537"/>
                </a:cubicBezTo>
                <a:cubicBezTo>
                  <a:pt x="5868376" y="6288779"/>
                  <a:pt x="5870310" y="6284979"/>
                  <a:pt x="5874115" y="6282136"/>
                </a:cubicBezTo>
                <a:cubicBezTo>
                  <a:pt x="5877920" y="6279292"/>
                  <a:pt x="5883226" y="6277835"/>
                  <a:pt x="5890031" y="6277764"/>
                </a:cubicBezTo>
                <a:close/>
                <a:moveTo>
                  <a:pt x="5890031" y="6260619"/>
                </a:moveTo>
                <a:cubicBezTo>
                  <a:pt x="5877206" y="6260719"/>
                  <a:pt x="5867138" y="6263605"/>
                  <a:pt x="5859828" y="6269277"/>
                </a:cubicBezTo>
                <a:cubicBezTo>
                  <a:pt x="5852517" y="6274949"/>
                  <a:pt x="5848794" y="6282807"/>
                  <a:pt x="5848655" y="6292851"/>
                </a:cubicBezTo>
                <a:cubicBezTo>
                  <a:pt x="5848645" y="6298919"/>
                  <a:pt x="5850550" y="6304729"/>
                  <a:pt x="5854370" y="6310282"/>
                </a:cubicBezTo>
                <a:cubicBezTo>
                  <a:pt x="5858189" y="6315835"/>
                  <a:pt x="5863980" y="6321074"/>
                  <a:pt x="5871743" y="6325998"/>
                </a:cubicBezTo>
                <a:cubicBezTo>
                  <a:pt x="5861194" y="6331704"/>
                  <a:pt x="5853546" y="6337838"/>
                  <a:pt x="5848798" y="6344401"/>
                </a:cubicBezTo>
                <a:cubicBezTo>
                  <a:pt x="5844049" y="6350963"/>
                  <a:pt x="5841716" y="6358698"/>
                  <a:pt x="5841797" y="6367604"/>
                </a:cubicBezTo>
                <a:cubicBezTo>
                  <a:pt x="5841878" y="6380491"/>
                  <a:pt x="5846059" y="6390435"/>
                  <a:pt x="5854341" y="6397436"/>
                </a:cubicBezTo>
                <a:cubicBezTo>
                  <a:pt x="5862624" y="6404437"/>
                  <a:pt x="5874520" y="6407980"/>
                  <a:pt x="5890031" y="6408066"/>
                </a:cubicBezTo>
                <a:cubicBezTo>
                  <a:pt x="5905543" y="6407980"/>
                  <a:pt x="5917440" y="6404551"/>
                  <a:pt x="5925722" y="6397779"/>
                </a:cubicBezTo>
                <a:cubicBezTo>
                  <a:pt x="5934005" y="6391006"/>
                  <a:pt x="5938185" y="6381405"/>
                  <a:pt x="5938266" y="6368975"/>
                </a:cubicBezTo>
                <a:cubicBezTo>
                  <a:pt x="5938375" y="6359512"/>
                  <a:pt x="5936099" y="6351406"/>
                  <a:pt x="5931437" y="6344658"/>
                </a:cubicBezTo>
                <a:cubicBezTo>
                  <a:pt x="5926774" y="6337909"/>
                  <a:pt x="5919068" y="6331689"/>
                  <a:pt x="5908319" y="6325998"/>
                </a:cubicBezTo>
                <a:cubicBezTo>
                  <a:pt x="5916082" y="6321093"/>
                  <a:pt x="5921873" y="6315816"/>
                  <a:pt x="5925693" y="6310168"/>
                </a:cubicBezTo>
                <a:cubicBezTo>
                  <a:pt x="5929512" y="6304519"/>
                  <a:pt x="5931417" y="6298442"/>
                  <a:pt x="5931408" y="6291937"/>
                </a:cubicBezTo>
                <a:cubicBezTo>
                  <a:pt x="5931270" y="6282331"/>
                  <a:pt x="5927547" y="6274739"/>
                  <a:pt x="5920235" y="6269163"/>
                </a:cubicBezTo>
                <a:cubicBezTo>
                  <a:pt x="5912925" y="6263586"/>
                  <a:pt x="5902857" y="6260738"/>
                  <a:pt x="5890031" y="6260619"/>
                </a:cubicBezTo>
                <a:close/>
                <a:moveTo>
                  <a:pt x="3832208" y="6236836"/>
                </a:moveTo>
                <a:lnTo>
                  <a:pt x="3832208" y="6256496"/>
                </a:lnTo>
                <a:lnTo>
                  <a:pt x="3863526" y="6256496"/>
                </a:lnTo>
                <a:lnTo>
                  <a:pt x="3863526" y="6344050"/>
                </a:lnTo>
                <a:lnTo>
                  <a:pt x="3823293" y="6344050"/>
                </a:lnTo>
                <a:lnTo>
                  <a:pt x="3823293" y="6363709"/>
                </a:lnTo>
                <a:lnTo>
                  <a:pt x="3919763" y="6363709"/>
                </a:lnTo>
                <a:lnTo>
                  <a:pt x="3919763" y="6344050"/>
                </a:lnTo>
                <a:lnTo>
                  <a:pt x="3881358" y="6344050"/>
                </a:lnTo>
                <a:lnTo>
                  <a:pt x="3881358" y="6256496"/>
                </a:lnTo>
                <a:lnTo>
                  <a:pt x="3912676" y="6256496"/>
                </a:lnTo>
                <a:lnTo>
                  <a:pt x="3912676" y="6236836"/>
                </a:lnTo>
                <a:close/>
                <a:moveTo>
                  <a:pt x="6689516" y="6211945"/>
                </a:moveTo>
                <a:lnTo>
                  <a:pt x="6689516" y="6228862"/>
                </a:lnTo>
                <a:lnTo>
                  <a:pt x="6709404" y="6228862"/>
                </a:lnTo>
                <a:lnTo>
                  <a:pt x="6709404" y="6325331"/>
                </a:lnTo>
                <a:lnTo>
                  <a:pt x="6685401" y="6325331"/>
                </a:lnTo>
                <a:lnTo>
                  <a:pt x="6685401" y="6342933"/>
                </a:lnTo>
                <a:lnTo>
                  <a:pt x="6752609" y="6342933"/>
                </a:lnTo>
                <a:lnTo>
                  <a:pt x="6752609" y="6325331"/>
                </a:lnTo>
                <a:lnTo>
                  <a:pt x="6728606" y="6325331"/>
                </a:lnTo>
                <a:lnTo>
                  <a:pt x="6728606" y="6228862"/>
                </a:lnTo>
                <a:lnTo>
                  <a:pt x="6748494" y="6228862"/>
                </a:lnTo>
                <a:lnTo>
                  <a:pt x="6748494" y="6211945"/>
                </a:lnTo>
                <a:close/>
                <a:moveTo>
                  <a:pt x="10821722" y="6170683"/>
                </a:moveTo>
                <a:lnTo>
                  <a:pt x="10835895" y="6170683"/>
                </a:lnTo>
                <a:cubicBezTo>
                  <a:pt x="10845777" y="6170640"/>
                  <a:pt x="10852988" y="6172383"/>
                  <a:pt x="10857526" y="6175912"/>
                </a:cubicBezTo>
                <a:cubicBezTo>
                  <a:pt x="10862065" y="6179441"/>
                  <a:pt x="10864303" y="6185013"/>
                  <a:pt x="10864241" y="6192628"/>
                </a:cubicBezTo>
                <a:cubicBezTo>
                  <a:pt x="10864237" y="6199477"/>
                  <a:pt x="10861903" y="6204582"/>
                  <a:pt x="10857241" y="6207944"/>
                </a:cubicBezTo>
                <a:cubicBezTo>
                  <a:pt x="10852578" y="6211307"/>
                  <a:pt x="10845615" y="6212983"/>
                  <a:pt x="10836352" y="6212974"/>
                </a:cubicBezTo>
                <a:lnTo>
                  <a:pt x="10821722" y="6212974"/>
                </a:lnTo>
                <a:close/>
                <a:moveTo>
                  <a:pt x="10802748" y="6153766"/>
                </a:moveTo>
                <a:lnTo>
                  <a:pt x="10802748" y="6285897"/>
                </a:lnTo>
                <a:lnTo>
                  <a:pt x="10821722" y="6285897"/>
                </a:lnTo>
                <a:lnTo>
                  <a:pt x="10821722" y="6230347"/>
                </a:lnTo>
                <a:lnTo>
                  <a:pt x="10837952" y="6230347"/>
                </a:lnTo>
                <a:lnTo>
                  <a:pt x="10868813" y="6285897"/>
                </a:lnTo>
                <a:lnTo>
                  <a:pt x="10891673" y="6285897"/>
                </a:lnTo>
                <a:lnTo>
                  <a:pt x="10857383" y="6227147"/>
                </a:lnTo>
                <a:cubicBezTo>
                  <a:pt x="10866427" y="6225170"/>
                  <a:pt x="10873257" y="6221179"/>
                  <a:pt x="10877872" y="6215174"/>
                </a:cubicBezTo>
                <a:cubicBezTo>
                  <a:pt x="10882487" y="6209169"/>
                  <a:pt x="10884801" y="6201348"/>
                  <a:pt x="10884815" y="6191714"/>
                </a:cubicBezTo>
                <a:cubicBezTo>
                  <a:pt x="10884825" y="6178931"/>
                  <a:pt x="10880977" y="6169406"/>
                  <a:pt x="10873271" y="6163139"/>
                </a:cubicBezTo>
                <a:cubicBezTo>
                  <a:pt x="10865565" y="6156871"/>
                  <a:pt x="10853945" y="6153747"/>
                  <a:pt x="10838410" y="6153766"/>
                </a:cubicBezTo>
                <a:close/>
                <a:moveTo>
                  <a:pt x="8374562" y="6148004"/>
                </a:moveTo>
                <a:lnTo>
                  <a:pt x="8388735" y="6148004"/>
                </a:lnTo>
                <a:cubicBezTo>
                  <a:pt x="8398617" y="6147961"/>
                  <a:pt x="8405828" y="6149704"/>
                  <a:pt x="8410366" y="6153233"/>
                </a:cubicBezTo>
                <a:cubicBezTo>
                  <a:pt x="8414905" y="6156762"/>
                  <a:pt x="8417143" y="6162334"/>
                  <a:pt x="8417081" y="6169949"/>
                </a:cubicBezTo>
                <a:cubicBezTo>
                  <a:pt x="8417077" y="6176798"/>
                  <a:pt x="8414743" y="6181903"/>
                  <a:pt x="8410081" y="6185265"/>
                </a:cubicBezTo>
                <a:cubicBezTo>
                  <a:pt x="8405418" y="6188628"/>
                  <a:pt x="8398455" y="6190304"/>
                  <a:pt x="8389192" y="6190295"/>
                </a:cubicBezTo>
                <a:lnTo>
                  <a:pt x="8374562" y="6190295"/>
                </a:lnTo>
                <a:close/>
                <a:moveTo>
                  <a:pt x="8355588" y="6131087"/>
                </a:moveTo>
                <a:lnTo>
                  <a:pt x="8355588" y="6263218"/>
                </a:lnTo>
                <a:lnTo>
                  <a:pt x="8374562" y="6263218"/>
                </a:lnTo>
                <a:lnTo>
                  <a:pt x="8374562" y="6207668"/>
                </a:lnTo>
                <a:lnTo>
                  <a:pt x="8390792" y="6207668"/>
                </a:lnTo>
                <a:lnTo>
                  <a:pt x="8421653" y="6263218"/>
                </a:lnTo>
                <a:lnTo>
                  <a:pt x="8444513" y="6263218"/>
                </a:lnTo>
                <a:lnTo>
                  <a:pt x="8410223" y="6204468"/>
                </a:lnTo>
                <a:cubicBezTo>
                  <a:pt x="8419267" y="6202491"/>
                  <a:pt x="8426097" y="6198500"/>
                  <a:pt x="8430712" y="6192495"/>
                </a:cubicBezTo>
                <a:cubicBezTo>
                  <a:pt x="8435327" y="6186490"/>
                  <a:pt x="8437641" y="6178669"/>
                  <a:pt x="8437655" y="6169035"/>
                </a:cubicBezTo>
                <a:cubicBezTo>
                  <a:pt x="8437665" y="6156252"/>
                  <a:pt x="8433817" y="6146727"/>
                  <a:pt x="8426111" y="6140460"/>
                </a:cubicBezTo>
                <a:cubicBezTo>
                  <a:pt x="8418405" y="6134192"/>
                  <a:pt x="8406785" y="6131068"/>
                  <a:pt x="8391250" y="6131087"/>
                </a:cubicBezTo>
                <a:close/>
                <a:moveTo>
                  <a:pt x="10417487" y="6126727"/>
                </a:moveTo>
                <a:lnTo>
                  <a:pt x="10417487" y="6143872"/>
                </a:lnTo>
                <a:lnTo>
                  <a:pt x="10453377" y="6143872"/>
                </a:lnTo>
                <a:lnTo>
                  <a:pt x="10453377" y="6210853"/>
                </a:lnTo>
                <a:lnTo>
                  <a:pt x="10406971" y="6210853"/>
                </a:lnTo>
                <a:lnTo>
                  <a:pt x="10406971" y="6227769"/>
                </a:lnTo>
                <a:lnTo>
                  <a:pt x="10494296" y="6227769"/>
                </a:lnTo>
                <a:lnTo>
                  <a:pt x="10494296" y="6210853"/>
                </a:lnTo>
                <a:lnTo>
                  <a:pt x="10468464" y="6210853"/>
                </a:lnTo>
                <a:lnTo>
                  <a:pt x="10468464" y="6126727"/>
                </a:lnTo>
                <a:close/>
                <a:moveTo>
                  <a:pt x="1166425" y="6099387"/>
                </a:moveTo>
                <a:lnTo>
                  <a:pt x="1107447" y="6107388"/>
                </a:lnTo>
                <a:lnTo>
                  <a:pt x="1110190" y="6127962"/>
                </a:lnTo>
                <a:lnTo>
                  <a:pt x="1157510" y="6121561"/>
                </a:lnTo>
                <a:cubicBezTo>
                  <a:pt x="1151610" y="6147150"/>
                  <a:pt x="1143580" y="6170496"/>
                  <a:pt x="1133421" y="6191598"/>
                </a:cubicBezTo>
                <a:cubicBezTo>
                  <a:pt x="1123263" y="6212701"/>
                  <a:pt x="1110718" y="6231647"/>
                  <a:pt x="1095788" y="6248434"/>
                </a:cubicBezTo>
                <a:lnTo>
                  <a:pt x="1108361" y="6262607"/>
                </a:lnTo>
                <a:cubicBezTo>
                  <a:pt x="1115562" y="6254978"/>
                  <a:pt x="1122592" y="6245777"/>
                  <a:pt x="1129450" y="6235004"/>
                </a:cubicBezTo>
                <a:cubicBezTo>
                  <a:pt x="1136307" y="6224231"/>
                  <a:pt x="1142994" y="6211715"/>
                  <a:pt x="1149509" y="6197456"/>
                </a:cubicBezTo>
                <a:cubicBezTo>
                  <a:pt x="1154167" y="6203991"/>
                  <a:pt x="1159196" y="6212640"/>
                  <a:pt x="1164597" y="6223402"/>
                </a:cubicBezTo>
                <a:cubicBezTo>
                  <a:pt x="1169997" y="6234166"/>
                  <a:pt x="1175941" y="6246929"/>
                  <a:pt x="1182428" y="6261693"/>
                </a:cubicBezTo>
                <a:lnTo>
                  <a:pt x="1196829" y="6245691"/>
                </a:lnTo>
                <a:cubicBezTo>
                  <a:pt x="1192558" y="6236204"/>
                  <a:pt x="1187157" y="6225803"/>
                  <a:pt x="1180627" y="6214487"/>
                </a:cubicBezTo>
                <a:cubicBezTo>
                  <a:pt x="1174098" y="6203172"/>
                  <a:pt x="1166697" y="6190941"/>
                  <a:pt x="1158424" y="6177797"/>
                </a:cubicBezTo>
                <a:cubicBezTo>
                  <a:pt x="1161949" y="6169077"/>
                  <a:pt x="1165473" y="6159714"/>
                  <a:pt x="1168997" y="6149708"/>
                </a:cubicBezTo>
                <a:cubicBezTo>
                  <a:pt x="1172522" y="6139702"/>
                  <a:pt x="1176160" y="6128567"/>
                  <a:pt x="1179913" y="6116304"/>
                </a:cubicBezTo>
                <a:close/>
                <a:moveTo>
                  <a:pt x="2618895" y="6065215"/>
                </a:moveTo>
                <a:lnTo>
                  <a:pt x="2618895" y="6082132"/>
                </a:lnTo>
                <a:lnTo>
                  <a:pt x="2667129" y="6082132"/>
                </a:lnTo>
                <a:lnTo>
                  <a:pt x="2667129" y="6118022"/>
                </a:lnTo>
                <a:lnTo>
                  <a:pt x="2621638" y="6118022"/>
                </a:lnTo>
                <a:lnTo>
                  <a:pt x="2621638" y="6134938"/>
                </a:lnTo>
                <a:lnTo>
                  <a:pt x="2667129" y="6134938"/>
                </a:lnTo>
                <a:lnTo>
                  <a:pt x="2667129" y="6172429"/>
                </a:lnTo>
                <a:lnTo>
                  <a:pt x="2618895" y="6172429"/>
                </a:lnTo>
                <a:lnTo>
                  <a:pt x="2618895" y="6189345"/>
                </a:lnTo>
                <a:lnTo>
                  <a:pt x="2667129" y="6189345"/>
                </a:lnTo>
                <a:lnTo>
                  <a:pt x="2667129" y="6198260"/>
                </a:lnTo>
                <a:lnTo>
                  <a:pt x="2682446" y="6198260"/>
                </a:lnTo>
                <a:lnTo>
                  <a:pt x="2682446" y="6065215"/>
                </a:lnTo>
                <a:close/>
                <a:moveTo>
                  <a:pt x="3835866" y="5990101"/>
                </a:moveTo>
                <a:lnTo>
                  <a:pt x="3823293" y="5998102"/>
                </a:lnTo>
                <a:lnTo>
                  <a:pt x="3835866" y="6041993"/>
                </a:lnTo>
                <a:lnTo>
                  <a:pt x="3848439" y="6034678"/>
                </a:lnTo>
                <a:close/>
                <a:moveTo>
                  <a:pt x="3886844" y="5981186"/>
                </a:moveTo>
                <a:cubicBezTo>
                  <a:pt x="3886877" y="6013337"/>
                  <a:pt x="3883153" y="6039959"/>
                  <a:pt x="3875671" y="6061053"/>
                </a:cubicBezTo>
                <a:cubicBezTo>
                  <a:pt x="3868189" y="6082146"/>
                  <a:pt x="3856750" y="6097510"/>
                  <a:pt x="3841353" y="6107144"/>
                </a:cubicBezTo>
                <a:lnTo>
                  <a:pt x="3851868" y="6121317"/>
                </a:lnTo>
                <a:cubicBezTo>
                  <a:pt x="3863716" y="6113288"/>
                  <a:pt x="3873370" y="6102244"/>
                  <a:pt x="3880833" y="6088187"/>
                </a:cubicBezTo>
                <a:cubicBezTo>
                  <a:pt x="3888294" y="6074130"/>
                  <a:pt x="3893801" y="6058142"/>
                  <a:pt x="3897352" y="6040224"/>
                </a:cubicBezTo>
                <a:cubicBezTo>
                  <a:pt x="3900901" y="6022305"/>
                  <a:pt x="3902733" y="6003541"/>
                  <a:pt x="3902846" y="5983928"/>
                </a:cubicBezTo>
                <a:close/>
                <a:moveTo>
                  <a:pt x="3859183" y="5979357"/>
                </a:moveTo>
                <a:lnTo>
                  <a:pt x="3847525" y="5986443"/>
                </a:lnTo>
                <a:lnTo>
                  <a:pt x="3860097" y="6029420"/>
                </a:lnTo>
                <a:lnTo>
                  <a:pt x="3871527" y="6021419"/>
                </a:lnTo>
                <a:close/>
                <a:moveTo>
                  <a:pt x="5871286" y="5959247"/>
                </a:moveTo>
                <a:lnTo>
                  <a:pt x="5871286" y="6020741"/>
                </a:lnTo>
                <a:lnTo>
                  <a:pt x="5841797" y="6028971"/>
                </a:lnTo>
                <a:lnTo>
                  <a:pt x="5844540" y="6050230"/>
                </a:lnTo>
                <a:lnTo>
                  <a:pt x="5871286" y="6040400"/>
                </a:lnTo>
                <a:lnTo>
                  <a:pt x="5871286" y="6112867"/>
                </a:lnTo>
                <a:cubicBezTo>
                  <a:pt x="5871324" y="6125935"/>
                  <a:pt x="5877877" y="6132488"/>
                  <a:pt x="5890946" y="6132526"/>
                </a:cubicBezTo>
                <a:lnTo>
                  <a:pt x="5933923" y="6132526"/>
                </a:lnTo>
                <a:lnTo>
                  <a:pt x="5933923" y="6112867"/>
                </a:lnTo>
                <a:lnTo>
                  <a:pt x="5899861" y="6112867"/>
                </a:lnTo>
                <a:cubicBezTo>
                  <a:pt x="5892736" y="6112829"/>
                  <a:pt x="5889155" y="6109247"/>
                  <a:pt x="5889117" y="6102122"/>
                </a:cubicBezTo>
                <a:lnTo>
                  <a:pt x="5889117" y="6034228"/>
                </a:lnTo>
                <a:lnTo>
                  <a:pt x="5920435" y="6022570"/>
                </a:lnTo>
                <a:cubicBezTo>
                  <a:pt x="5919187" y="6029099"/>
                  <a:pt x="5916939" y="6036557"/>
                  <a:pt x="5913691" y="6044944"/>
                </a:cubicBezTo>
                <a:cubicBezTo>
                  <a:pt x="5910443" y="6053331"/>
                  <a:pt x="5906138" y="6062560"/>
                  <a:pt x="5900777" y="6072633"/>
                </a:cubicBezTo>
                <a:lnTo>
                  <a:pt x="5915177" y="6082463"/>
                </a:lnTo>
                <a:cubicBezTo>
                  <a:pt x="5920559" y="6071819"/>
                  <a:pt x="5925342" y="6060817"/>
                  <a:pt x="5929522" y="6049459"/>
                </a:cubicBezTo>
                <a:cubicBezTo>
                  <a:pt x="5933703" y="6038100"/>
                  <a:pt x="5937229" y="6026470"/>
                  <a:pt x="5940096" y="6014569"/>
                </a:cubicBezTo>
                <a:lnTo>
                  <a:pt x="5932094" y="5999481"/>
                </a:lnTo>
                <a:lnTo>
                  <a:pt x="5889117" y="6014569"/>
                </a:lnTo>
                <a:lnTo>
                  <a:pt x="5889117" y="5959247"/>
                </a:lnTo>
                <a:close/>
                <a:moveTo>
                  <a:pt x="6685401" y="5933434"/>
                </a:moveTo>
                <a:lnTo>
                  <a:pt x="6725177" y="6006586"/>
                </a:lnTo>
                <a:lnTo>
                  <a:pt x="6725177" y="6066708"/>
                </a:lnTo>
                <a:lnTo>
                  <a:pt x="6744151" y="6066708"/>
                </a:lnTo>
                <a:lnTo>
                  <a:pt x="6744151" y="6004529"/>
                </a:lnTo>
                <a:lnTo>
                  <a:pt x="6781870" y="5933434"/>
                </a:lnTo>
                <a:lnTo>
                  <a:pt x="6761067" y="5933434"/>
                </a:lnTo>
                <a:lnTo>
                  <a:pt x="6734778" y="5984641"/>
                </a:lnTo>
                <a:lnTo>
                  <a:pt x="6708032" y="5933434"/>
                </a:lnTo>
                <a:close/>
                <a:moveTo>
                  <a:pt x="10802748" y="5876398"/>
                </a:moveTo>
                <a:cubicBezTo>
                  <a:pt x="10803222" y="5893495"/>
                  <a:pt x="10803874" y="5909416"/>
                  <a:pt x="10804704" y="5924159"/>
                </a:cubicBezTo>
                <a:cubicBezTo>
                  <a:pt x="10805534" y="5938902"/>
                  <a:pt x="10806897" y="5953214"/>
                  <a:pt x="10808793" y="5967093"/>
                </a:cubicBezTo>
                <a:cubicBezTo>
                  <a:pt x="10810690" y="5980973"/>
                  <a:pt x="10813475" y="5995166"/>
                  <a:pt x="10817150" y="6009672"/>
                </a:cubicBezTo>
                <a:lnTo>
                  <a:pt x="10837495" y="6009672"/>
                </a:lnTo>
                <a:lnTo>
                  <a:pt x="10850525" y="5961209"/>
                </a:lnTo>
                <a:lnTo>
                  <a:pt x="10864013" y="6009672"/>
                </a:lnTo>
                <a:lnTo>
                  <a:pt x="10883901" y="6009672"/>
                </a:lnTo>
                <a:cubicBezTo>
                  <a:pt x="10887353" y="5995009"/>
                  <a:pt x="10889974" y="5980698"/>
                  <a:pt x="10891767" y="5966738"/>
                </a:cubicBezTo>
                <a:cubicBezTo>
                  <a:pt x="10893559" y="5952778"/>
                  <a:pt x="10894843" y="5938449"/>
                  <a:pt x="10895619" y="5923752"/>
                </a:cubicBezTo>
                <a:cubicBezTo>
                  <a:pt x="10896395" y="5909056"/>
                  <a:pt x="10896985" y="5893271"/>
                  <a:pt x="10897388" y="5876398"/>
                </a:cubicBezTo>
                <a:lnTo>
                  <a:pt x="10879329" y="5876398"/>
                </a:lnTo>
                <a:cubicBezTo>
                  <a:pt x="10878899" y="5890954"/>
                  <a:pt x="10878464" y="5903702"/>
                  <a:pt x="10878025" y="5914642"/>
                </a:cubicBezTo>
                <a:cubicBezTo>
                  <a:pt x="10877586" y="5925583"/>
                  <a:pt x="10876982" y="5936079"/>
                  <a:pt x="10876213" y="5946130"/>
                </a:cubicBezTo>
                <a:cubicBezTo>
                  <a:pt x="10875444" y="5956181"/>
                  <a:pt x="10874349" y="5967151"/>
                  <a:pt x="10872928" y="5979040"/>
                </a:cubicBezTo>
                <a:lnTo>
                  <a:pt x="10859441" y="5928291"/>
                </a:lnTo>
                <a:lnTo>
                  <a:pt x="10842296" y="5928291"/>
                </a:lnTo>
                <a:lnTo>
                  <a:pt x="10829494" y="5979040"/>
                </a:lnTo>
                <a:cubicBezTo>
                  <a:pt x="10827213" y="5964333"/>
                  <a:pt x="10825489" y="5948484"/>
                  <a:pt x="10824322" y="5931491"/>
                </a:cubicBezTo>
                <a:cubicBezTo>
                  <a:pt x="10823155" y="5914498"/>
                  <a:pt x="10822517" y="5896134"/>
                  <a:pt x="10822408" y="5876398"/>
                </a:cubicBezTo>
                <a:close/>
                <a:moveTo>
                  <a:pt x="8355588" y="5853719"/>
                </a:moveTo>
                <a:cubicBezTo>
                  <a:pt x="8356062" y="5870816"/>
                  <a:pt x="8356714" y="5886737"/>
                  <a:pt x="8357544" y="5901480"/>
                </a:cubicBezTo>
                <a:cubicBezTo>
                  <a:pt x="8358373" y="5916223"/>
                  <a:pt x="8359736" y="5930535"/>
                  <a:pt x="8361633" y="5944414"/>
                </a:cubicBezTo>
                <a:cubicBezTo>
                  <a:pt x="8363529" y="5958294"/>
                  <a:pt x="8366315" y="5972487"/>
                  <a:pt x="8369990" y="5986993"/>
                </a:cubicBezTo>
                <a:lnTo>
                  <a:pt x="8390335" y="5986993"/>
                </a:lnTo>
                <a:lnTo>
                  <a:pt x="8403365" y="5938530"/>
                </a:lnTo>
                <a:lnTo>
                  <a:pt x="8416853" y="5986993"/>
                </a:lnTo>
                <a:lnTo>
                  <a:pt x="8436741" y="5986993"/>
                </a:lnTo>
                <a:cubicBezTo>
                  <a:pt x="8440193" y="5972330"/>
                  <a:pt x="8442814" y="5958019"/>
                  <a:pt x="8444607" y="5944059"/>
                </a:cubicBezTo>
                <a:cubicBezTo>
                  <a:pt x="8446399" y="5930099"/>
                  <a:pt x="8447683" y="5915770"/>
                  <a:pt x="8448459" y="5901073"/>
                </a:cubicBezTo>
                <a:cubicBezTo>
                  <a:pt x="8449235" y="5886377"/>
                  <a:pt x="8449825" y="5870592"/>
                  <a:pt x="8450228" y="5853719"/>
                </a:cubicBezTo>
                <a:lnTo>
                  <a:pt x="8432169" y="5853719"/>
                </a:lnTo>
                <a:cubicBezTo>
                  <a:pt x="8431739" y="5868275"/>
                  <a:pt x="8431304" y="5881023"/>
                  <a:pt x="8430865" y="5891963"/>
                </a:cubicBezTo>
                <a:cubicBezTo>
                  <a:pt x="8430426" y="5902904"/>
                  <a:pt x="8429822" y="5913400"/>
                  <a:pt x="8429053" y="5923451"/>
                </a:cubicBezTo>
                <a:cubicBezTo>
                  <a:pt x="8428284" y="5933502"/>
                  <a:pt x="8427189" y="5944472"/>
                  <a:pt x="8425768" y="5956361"/>
                </a:cubicBezTo>
                <a:lnTo>
                  <a:pt x="8412281" y="5905612"/>
                </a:lnTo>
                <a:lnTo>
                  <a:pt x="8395136" y="5905612"/>
                </a:lnTo>
                <a:lnTo>
                  <a:pt x="8382334" y="5956361"/>
                </a:lnTo>
                <a:cubicBezTo>
                  <a:pt x="8380053" y="5941654"/>
                  <a:pt x="8378329" y="5925805"/>
                  <a:pt x="8377162" y="5908812"/>
                </a:cubicBezTo>
                <a:cubicBezTo>
                  <a:pt x="8375995" y="5891819"/>
                  <a:pt x="8375357" y="5873455"/>
                  <a:pt x="8375247" y="5853719"/>
                </a:cubicBezTo>
                <a:close/>
                <a:moveTo>
                  <a:pt x="1096017" y="5846937"/>
                </a:moveTo>
                <a:lnTo>
                  <a:pt x="1133050" y="5912316"/>
                </a:lnTo>
                <a:lnTo>
                  <a:pt x="1095788" y="5980210"/>
                </a:lnTo>
                <a:lnTo>
                  <a:pt x="1117505" y="5980210"/>
                </a:lnTo>
                <a:lnTo>
                  <a:pt x="1144480" y="5929232"/>
                </a:lnTo>
                <a:lnTo>
                  <a:pt x="1171455" y="5980210"/>
                </a:lnTo>
                <a:lnTo>
                  <a:pt x="1194086" y="5980210"/>
                </a:lnTo>
                <a:lnTo>
                  <a:pt x="1156367" y="5911173"/>
                </a:lnTo>
                <a:lnTo>
                  <a:pt x="1192029" y="5846937"/>
                </a:lnTo>
                <a:lnTo>
                  <a:pt x="1170998" y="5846937"/>
                </a:lnTo>
                <a:lnTo>
                  <a:pt x="1144709" y="5894257"/>
                </a:lnTo>
                <a:lnTo>
                  <a:pt x="1118877" y="5846937"/>
                </a:lnTo>
                <a:close/>
                <a:moveTo>
                  <a:pt x="10412457" y="5845245"/>
                </a:moveTo>
                <a:lnTo>
                  <a:pt x="10412457" y="5862161"/>
                </a:lnTo>
                <a:lnTo>
                  <a:pt x="10438289" y="5862161"/>
                </a:lnTo>
                <a:lnTo>
                  <a:pt x="10438289" y="5932799"/>
                </a:lnTo>
                <a:lnTo>
                  <a:pt x="10406971" y="5932799"/>
                </a:lnTo>
                <a:lnTo>
                  <a:pt x="10406971" y="5949715"/>
                </a:lnTo>
                <a:lnTo>
                  <a:pt x="10485609" y="5949715"/>
                </a:lnTo>
                <a:lnTo>
                  <a:pt x="10485609" y="5932799"/>
                </a:lnTo>
                <a:lnTo>
                  <a:pt x="10453377" y="5932799"/>
                </a:lnTo>
                <a:lnTo>
                  <a:pt x="10453377" y="5862161"/>
                </a:lnTo>
                <a:lnTo>
                  <a:pt x="10477608" y="5862161"/>
                </a:lnTo>
                <a:lnTo>
                  <a:pt x="10477608" y="5845245"/>
                </a:lnTo>
                <a:close/>
                <a:moveTo>
                  <a:pt x="2908430" y="5785339"/>
                </a:moveTo>
                <a:lnTo>
                  <a:pt x="2908430" y="5804999"/>
                </a:lnTo>
                <a:lnTo>
                  <a:pt x="2971067" y="5804999"/>
                </a:lnTo>
                <a:lnTo>
                  <a:pt x="2971067" y="5888209"/>
                </a:lnTo>
                <a:lnTo>
                  <a:pt x="2908430" y="5888209"/>
                </a:lnTo>
                <a:lnTo>
                  <a:pt x="2908430" y="5907869"/>
                </a:lnTo>
                <a:lnTo>
                  <a:pt x="2971067" y="5907869"/>
                </a:lnTo>
                <a:lnTo>
                  <a:pt x="2971067" y="5919299"/>
                </a:lnTo>
                <a:lnTo>
                  <a:pt x="2988897" y="5919299"/>
                </a:lnTo>
                <a:lnTo>
                  <a:pt x="2988897" y="5785339"/>
                </a:lnTo>
                <a:close/>
                <a:moveTo>
                  <a:pt x="2618895" y="5776417"/>
                </a:moveTo>
                <a:lnTo>
                  <a:pt x="2618895" y="5796077"/>
                </a:lnTo>
                <a:lnTo>
                  <a:pt x="2681532" y="5796077"/>
                </a:lnTo>
                <a:lnTo>
                  <a:pt x="2681532" y="5879287"/>
                </a:lnTo>
                <a:lnTo>
                  <a:pt x="2618895" y="5879287"/>
                </a:lnTo>
                <a:lnTo>
                  <a:pt x="2618895" y="5898947"/>
                </a:lnTo>
                <a:lnTo>
                  <a:pt x="2681532" y="5898947"/>
                </a:lnTo>
                <a:lnTo>
                  <a:pt x="2681532" y="5910377"/>
                </a:lnTo>
                <a:lnTo>
                  <a:pt x="2699362" y="5910377"/>
                </a:lnTo>
                <a:lnTo>
                  <a:pt x="2699362" y="5776417"/>
                </a:lnTo>
                <a:close/>
                <a:moveTo>
                  <a:pt x="3833808" y="5730487"/>
                </a:moveTo>
                <a:lnTo>
                  <a:pt x="3833808" y="5747632"/>
                </a:lnTo>
                <a:lnTo>
                  <a:pt x="3869699" y="5747632"/>
                </a:lnTo>
                <a:lnTo>
                  <a:pt x="3869699" y="5814613"/>
                </a:lnTo>
                <a:lnTo>
                  <a:pt x="3823293" y="5814613"/>
                </a:lnTo>
                <a:lnTo>
                  <a:pt x="3823293" y="5831529"/>
                </a:lnTo>
                <a:lnTo>
                  <a:pt x="3910619" y="5831529"/>
                </a:lnTo>
                <a:lnTo>
                  <a:pt x="3910619" y="5814613"/>
                </a:lnTo>
                <a:lnTo>
                  <a:pt x="3884786" y="5814613"/>
                </a:lnTo>
                <a:lnTo>
                  <a:pt x="3884786" y="5730487"/>
                </a:lnTo>
                <a:close/>
                <a:moveTo>
                  <a:pt x="5024433" y="5696058"/>
                </a:moveTo>
                <a:lnTo>
                  <a:pt x="4990600" y="5723947"/>
                </a:lnTo>
                <a:lnTo>
                  <a:pt x="4990600" y="5749322"/>
                </a:lnTo>
                <a:lnTo>
                  <a:pt x="5025347" y="5718918"/>
                </a:lnTo>
                <a:lnTo>
                  <a:pt x="5025347" y="5839390"/>
                </a:lnTo>
                <a:lnTo>
                  <a:pt x="5046150" y="5839390"/>
                </a:lnTo>
                <a:lnTo>
                  <a:pt x="5046150" y="5696058"/>
                </a:lnTo>
                <a:close/>
                <a:moveTo>
                  <a:pt x="5869457" y="5675936"/>
                </a:moveTo>
                <a:cubicBezTo>
                  <a:pt x="5866619" y="5700910"/>
                  <a:pt x="5862923" y="5722170"/>
                  <a:pt x="5858370" y="5739715"/>
                </a:cubicBezTo>
                <a:cubicBezTo>
                  <a:pt x="5853817" y="5757260"/>
                  <a:pt x="5848293" y="5771434"/>
                  <a:pt x="5841797" y="5782235"/>
                </a:cubicBezTo>
                <a:lnTo>
                  <a:pt x="5855284" y="5793665"/>
                </a:lnTo>
                <a:cubicBezTo>
                  <a:pt x="5859400" y="5787198"/>
                  <a:pt x="5862942" y="5780244"/>
                  <a:pt x="5865914" y="5772805"/>
                </a:cubicBezTo>
                <a:cubicBezTo>
                  <a:pt x="5868886" y="5765366"/>
                  <a:pt x="5871286" y="5757155"/>
                  <a:pt x="5873115" y="5748173"/>
                </a:cubicBezTo>
                <a:lnTo>
                  <a:pt x="5902604" y="5748173"/>
                </a:lnTo>
                <a:cubicBezTo>
                  <a:pt x="5900814" y="5774386"/>
                  <a:pt x="5897080" y="5796713"/>
                  <a:pt x="5891403" y="5815153"/>
                </a:cubicBezTo>
                <a:cubicBezTo>
                  <a:pt x="5885726" y="5833594"/>
                  <a:pt x="5877877" y="5847919"/>
                  <a:pt x="5867857" y="5858130"/>
                </a:cubicBezTo>
                <a:lnTo>
                  <a:pt x="5882030" y="5870474"/>
                </a:lnTo>
                <a:cubicBezTo>
                  <a:pt x="5892665" y="5857978"/>
                  <a:pt x="5901114" y="5841481"/>
                  <a:pt x="5907376" y="5820983"/>
                </a:cubicBezTo>
                <a:cubicBezTo>
                  <a:pt x="5913639" y="5800485"/>
                  <a:pt x="5917687" y="5776215"/>
                  <a:pt x="5919521" y="5748173"/>
                </a:cubicBezTo>
                <a:lnTo>
                  <a:pt x="5945353" y="5748173"/>
                </a:lnTo>
                <a:lnTo>
                  <a:pt x="5945353" y="5728514"/>
                </a:lnTo>
                <a:lnTo>
                  <a:pt x="5878373" y="5728514"/>
                </a:lnTo>
                <a:cubicBezTo>
                  <a:pt x="5880444" y="5718270"/>
                  <a:pt x="5882188" y="5709097"/>
                  <a:pt x="5883602" y="5700996"/>
                </a:cubicBezTo>
                <a:cubicBezTo>
                  <a:pt x="5885016" y="5692895"/>
                  <a:pt x="5886017" y="5686294"/>
                  <a:pt x="5886602" y="5681194"/>
                </a:cubicBezTo>
                <a:close/>
                <a:moveTo>
                  <a:pt x="6685401" y="5657209"/>
                </a:moveTo>
                <a:lnTo>
                  <a:pt x="6685401" y="5790483"/>
                </a:lnTo>
                <a:lnTo>
                  <a:pt x="6704375" y="5790483"/>
                </a:lnTo>
                <a:lnTo>
                  <a:pt x="6704375" y="5729218"/>
                </a:lnTo>
                <a:lnTo>
                  <a:pt x="6761753" y="5790483"/>
                </a:lnTo>
                <a:lnTo>
                  <a:pt x="6788499" y="5790483"/>
                </a:lnTo>
                <a:lnTo>
                  <a:pt x="6720148" y="5720303"/>
                </a:lnTo>
                <a:lnTo>
                  <a:pt x="6783927" y="5657209"/>
                </a:lnTo>
                <a:lnTo>
                  <a:pt x="6758324" y="5657209"/>
                </a:lnTo>
                <a:lnTo>
                  <a:pt x="6704375" y="5712530"/>
                </a:lnTo>
                <a:lnTo>
                  <a:pt x="6704375" y="5657209"/>
                </a:lnTo>
                <a:close/>
                <a:moveTo>
                  <a:pt x="6959585" y="5639639"/>
                </a:moveTo>
                <a:lnTo>
                  <a:pt x="6944498" y="5644896"/>
                </a:lnTo>
                <a:lnTo>
                  <a:pt x="6953413" y="5689473"/>
                </a:lnTo>
                <a:lnTo>
                  <a:pt x="6923924" y="5702961"/>
                </a:lnTo>
                <a:lnTo>
                  <a:pt x="6929182" y="5719877"/>
                </a:lnTo>
                <a:lnTo>
                  <a:pt x="6956156" y="5705704"/>
                </a:lnTo>
                <a:lnTo>
                  <a:pt x="6972158" y="5798516"/>
                </a:lnTo>
                <a:lnTo>
                  <a:pt x="6987246" y="5792343"/>
                </a:lnTo>
                <a:lnTo>
                  <a:pt x="6969415" y="5698618"/>
                </a:lnTo>
                <a:lnTo>
                  <a:pt x="6995476" y="5685130"/>
                </a:lnTo>
                <a:lnTo>
                  <a:pt x="6982903" y="5725364"/>
                </a:lnTo>
                <a:lnTo>
                  <a:pt x="6994561" y="5735193"/>
                </a:lnTo>
                <a:lnTo>
                  <a:pt x="7014221" y="5675300"/>
                </a:lnTo>
                <a:lnTo>
                  <a:pt x="7006906" y="5663641"/>
                </a:lnTo>
                <a:lnTo>
                  <a:pt x="6966901" y="5683301"/>
                </a:lnTo>
                <a:close/>
                <a:moveTo>
                  <a:pt x="10848011" y="5624786"/>
                </a:moveTo>
                <a:cubicBezTo>
                  <a:pt x="10855550" y="5624962"/>
                  <a:pt x="10861560" y="5629468"/>
                  <a:pt x="10866042" y="5638302"/>
                </a:cubicBezTo>
                <a:cubicBezTo>
                  <a:pt x="10870523" y="5647136"/>
                  <a:pt x="10872819" y="5659243"/>
                  <a:pt x="10872928" y="5674621"/>
                </a:cubicBezTo>
                <a:cubicBezTo>
                  <a:pt x="10872928" y="5678374"/>
                  <a:pt x="10872700" y="5681955"/>
                  <a:pt x="10872242" y="5685365"/>
                </a:cubicBezTo>
                <a:cubicBezTo>
                  <a:pt x="10871785" y="5688775"/>
                  <a:pt x="10871099" y="5692128"/>
                  <a:pt x="10870185" y="5695423"/>
                </a:cubicBezTo>
                <a:lnTo>
                  <a:pt x="10857155" y="5678507"/>
                </a:lnTo>
                <a:lnTo>
                  <a:pt x="10833152" y="5678507"/>
                </a:lnTo>
                <a:lnTo>
                  <a:pt x="10859898" y="5713711"/>
                </a:lnTo>
                <a:cubicBezTo>
                  <a:pt x="10858226" y="5715083"/>
                  <a:pt x="10856540" y="5716112"/>
                  <a:pt x="10854840" y="5716797"/>
                </a:cubicBezTo>
                <a:cubicBezTo>
                  <a:pt x="10853140" y="5717483"/>
                  <a:pt x="10851168" y="5717826"/>
                  <a:pt x="10848925" y="5717826"/>
                </a:cubicBezTo>
                <a:cubicBezTo>
                  <a:pt x="10840958" y="5717702"/>
                  <a:pt x="10834719" y="5713664"/>
                  <a:pt x="10830209" y="5705710"/>
                </a:cubicBezTo>
                <a:cubicBezTo>
                  <a:pt x="10825698" y="5697757"/>
                  <a:pt x="10823403" y="5686632"/>
                  <a:pt x="10823322" y="5672335"/>
                </a:cubicBezTo>
                <a:cubicBezTo>
                  <a:pt x="10823336" y="5656752"/>
                  <a:pt x="10825422" y="5644941"/>
                  <a:pt x="10829580" y="5636902"/>
                </a:cubicBezTo>
                <a:cubicBezTo>
                  <a:pt x="10833738" y="5628863"/>
                  <a:pt x="10839881" y="5624824"/>
                  <a:pt x="10848011" y="5624786"/>
                </a:cubicBezTo>
                <a:close/>
                <a:moveTo>
                  <a:pt x="10848239" y="5607412"/>
                </a:moveTo>
                <a:cubicBezTo>
                  <a:pt x="10837243" y="5607620"/>
                  <a:pt x="10828401" y="5610786"/>
                  <a:pt x="10821713" y="5616912"/>
                </a:cubicBezTo>
                <a:cubicBezTo>
                  <a:pt x="10815026" y="5623037"/>
                  <a:pt x="10810180" y="5630878"/>
                  <a:pt x="10807176" y="5640432"/>
                </a:cubicBezTo>
                <a:cubicBezTo>
                  <a:pt x="10804172" y="5649987"/>
                  <a:pt x="10802696" y="5660011"/>
                  <a:pt x="10802748" y="5670506"/>
                </a:cubicBezTo>
                <a:cubicBezTo>
                  <a:pt x="10802693" y="5681170"/>
                  <a:pt x="10804175" y="5691440"/>
                  <a:pt x="10807193" y="5701316"/>
                </a:cubicBezTo>
                <a:cubicBezTo>
                  <a:pt x="10810211" y="5711193"/>
                  <a:pt x="10815097" y="5719329"/>
                  <a:pt x="10821849" y="5725725"/>
                </a:cubicBezTo>
                <a:cubicBezTo>
                  <a:pt x="10828601" y="5732122"/>
                  <a:pt x="10837550" y="5735433"/>
                  <a:pt x="10848697" y="5735657"/>
                </a:cubicBezTo>
                <a:cubicBezTo>
                  <a:pt x="10852440" y="5735671"/>
                  <a:pt x="10856155" y="5735071"/>
                  <a:pt x="10859841" y="5733857"/>
                </a:cubicBezTo>
                <a:cubicBezTo>
                  <a:pt x="10863527" y="5732642"/>
                  <a:pt x="10867356" y="5730728"/>
                  <a:pt x="10871328" y="5728113"/>
                </a:cubicBezTo>
                <a:lnTo>
                  <a:pt x="10882529" y="5742972"/>
                </a:lnTo>
                <a:lnTo>
                  <a:pt x="10906761" y="5742972"/>
                </a:lnTo>
                <a:lnTo>
                  <a:pt x="10883901" y="5713711"/>
                </a:lnTo>
                <a:cubicBezTo>
                  <a:pt x="10887220" y="5707710"/>
                  <a:pt x="10889726" y="5701367"/>
                  <a:pt x="10891416" y="5694680"/>
                </a:cubicBezTo>
                <a:cubicBezTo>
                  <a:pt x="10893107" y="5687994"/>
                  <a:pt x="10893955" y="5680621"/>
                  <a:pt x="10893959" y="5672563"/>
                </a:cubicBezTo>
                <a:cubicBezTo>
                  <a:pt x="10894000" y="5662187"/>
                  <a:pt x="10892471" y="5652053"/>
                  <a:pt x="10889370" y="5642160"/>
                </a:cubicBezTo>
                <a:cubicBezTo>
                  <a:pt x="10886270" y="5632266"/>
                  <a:pt x="10881354" y="5624062"/>
                  <a:pt x="10874622" y="5617547"/>
                </a:cubicBezTo>
                <a:cubicBezTo>
                  <a:pt x="10867889" y="5611032"/>
                  <a:pt x="10859095" y="5607654"/>
                  <a:pt x="10848239" y="5607412"/>
                </a:cubicBezTo>
                <a:close/>
                <a:moveTo>
                  <a:pt x="8400851" y="5602107"/>
                </a:moveTo>
                <a:cubicBezTo>
                  <a:pt x="8408390" y="5602283"/>
                  <a:pt x="8414400" y="5606789"/>
                  <a:pt x="8418882" y="5615623"/>
                </a:cubicBezTo>
                <a:cubicBezTo>
                  <a:pt x="8423363" y="5624457"/>
                  <a:pt x="8425659" y="5636564"/>
                  <a:pt x="8425768" y="5651942"/>
                </a:cubicBezTo>
                <a:cubicBezTo>
                  <a:pt x="8425768" y="5655695"/>
                  <a:pt x="8425540" y="5659276"/>
                  <a:pt x="8425082" y="5662686"/>
                </a:cubicBezTo>
                <a:cubicBezTo>
                  <a:pt x="8424625" y="5666096"/>
                  <a:pt x="8423939" y="5669449"/>
                  <a:pt x="8423025" y="5672744"/>
                </a:cubicBezTo>
                <a:lnTo>
                  <a:pt x="8409995" y="5655828"/>
                </a:lnTo>
                <a:lnTo>
                  <a:pt x="8385992" y="5655828"/>
                </a:lnTo>
                <a:lnTo>
                  <a:pt x="8412738" y="5691032"/>
                </a:lnTo>
                <a:cubicBezTo>
                  <a:pt x="8411066" y="5692404"/>
                  <a:pt x="8409380" y="5693433"/>
                  <a:pt x="8407680" y="5694118"/>
                </a:cubicBezTo>
                <a:cubicBezTo>
                  <a:pt x="8405980" y="5694804"/>
                  <a:pt x="8404008" y="5695147"/>
                  <a:pt x="8401765" y="5695147"/>
                </a:cubicBezTo>
                <a:cubicBezTo>
                  <a:pt x="8393798" y="5695023"/>
                  <a:pt x="8387558" y="5690985"/>
                  <a:pt x="8383048" y="5683031"/>
                </a:cubicBezTo>
                <a:cubicBezTo>
                  <a:pt x="8378538" y="5675078"/>
                  <a:pt x="8376243" y="5663953"/>
                  <a:pt x="8376162" y="5649656"/>
                </a:cubicBezTo>
                <a:cubicBezTo>
                  <a:pt x="8376176" y="5634073"/>
                  <a:pt x="8378262" y="5622262"/>
                  <a:pt x="8382420" y="5614223"/>
                </a:cubicBezTo>
                <a:cubicBezTo>
                  <a:pt x="8386577" y="5606184"/>
                  <a:pt x="8392721" y="5602145"/>
                  <a:pt x="8400851" y="5602107"/>
                </a:cubicBezTo>
                <a:close/>
                <a:moveTo>
                  <a:pt x="2624382" y="5587746"/>
                </a:moveTo>
                <a:lnTo>
                  <a:pt x="2618895" y="5608320"/>
                </a:lnTo>
                <a:cubicBezTo>
                  <a:pt x="2629106" y="5611406"/>
                  <a:pt x="2640003" y="5615921"/>
                  <a:pt x="2651585" y="5621865"/>
                </a:cubicBezTo>
                <a:cubicBezTo>
                  <a:pt x="2663167" y="5627808"/>
                  <a:pt x="2675207" y="5635181"/>
                  <a:pt x="2687704" y="5643982"/>
                </a:cubicBezTo>
                <a:lnTo>
                  <a:pt x="2694790" y="5623408"/>
                </a:lnTo>
                <a:cubicBezTo>
                  <a:pt x="2683512" y="5615178"/>
                  <a:pt x="2672064" y="5608092"/>
                  <a:pt x="2660443" y="5602148"/>
                </a:cubicBezTo>
                <a:cubicBezTo>
                  <a:pt x="2648823" y="5596204"/>
                  <a:pt x="2636802" y="5591404"/>
                  <a:pt x="2624382" y="5587746"/>
                </a:cubicBezTo>
                <a:close/>
                <a:moveTo>
                  <a:pt x="8401079" y="5584733"/>
                </a:moveTo>
                <a:cubicBezTo>
                  <a:pt x="8390083" y="5584941"/>
                  <a:pt x="8381240" y="5588107"/>
                  <a:pt x="8374553" y="5594233"/>
                </a:cubicBezTo>
                <a:cubicBezTo>
                  <a:pt x="8367866" y="5600358"/>
                  <a:pt x="8363020" y="5608199"/>
                  <a:pt x="8360016" y="5617753"/>
                </a:cubicBezTo>
                <a:cubicBezTo>
                  <a:pt x="8357012" y="5627308"/>
                  <a:pt x="8355536" y="5637332"/>
                  <a:pt x="8355588" y="5647827"/>
                </a:cubicBezTo>
                <a:cubicBezTo>
                  <a:pt x="8355533" y="5658491"/>
                  <a:pt x="8357014" y="5668761"/>
                  <a:pt x="8360033" y="5678637"/>
                </a:cubicBezTo>
                <a:cubicBezTo>
                  <a:pt x="8363051" y="5688514"/>
                  <a:pt x="8367936" y="5696650"/>
                  <a:pt x="8374689" y="5703046"/>
                </a:cubicBezTo>
                <a:cubicBezTo>
                  <a:pt x="8381441" y="5709443"/>
                  <a:pt x="8390390" y="5712754"/>
                  <a:pt x="8401537" y="5712978"/>
                </a:cubicBezTo>
                <a:cubicBezTo>
                  <a:pt x="8405280" y="5712992"/>
                  <a:pt x="8408995" y="5712392"/>
                  <a:pt x="8412681" y="5711178"/>
                </a:cubicBezTo>
                <a:cubicBezTo>
                  <a:pt x="8416367" y="5709963"/>
                  <a:pt x="8420196" y="5708049"/>
                  <a:pt x="8424168" y="5705434"/>
                </a:cubicBezTo>
                <a:lnTo>
                  <a:pt x="8435369" y="5720293"/>
                </a:lnTo>
                <a:lnTo>
                  <a:pt x="8459601" y="5720293"/>
                </a:lnTo>
                <a:lnTo>
                  <a:pt x="8436741" y="5691032"/>
                </a:lnTo>
                <a:cubicBezTo>
                  <a:pt x="8440060" y="5685031"/>
                  <a:pt x="8442566" y="5678688"/>
                  <a:pt x="8444256" y="5672001"/>
                </a:cubicBezTo>
                <a:cubicBezTo>
                  <a:pt x="8445947" y="5665315"/>
                  <a:pt x="8446795" y="5657942"/>
                  <a:pt x="8446799" y="5649884"/>
                </a:cubicBezTo>
                <a:cubicBezTo>
                  <a:pt x="8446840" y="5639508"/>
                  <a:pt x="8445311" y="5629374"/>
                  <a:pt x="8442210" y="5619481"/>
                </a:cubicBezTo>
                <a:cubicBezTo>
                  <a:pt x="8439110" y="5609587"/>
                  <a:pt x="8434194" y="5601383"/>
                  <a:pt x="8427462" y="5594868"/>
                </a:cubicBezTo>
                <a:cubicBezTo>
                  <a:pt x="8420729" y="5588353"/>
                  <a:pt x="8411935" y="5584975"/>
                  <a:pt x="8401079" y="5584733"/>
                </a:cubicBezTo>
                <a:close/>
                <a:moveTo>
                  <a:pt x="1168026" y="5538403"/>
                </a:moveTo>
                <a:cubicBezTo>
                  <a:pt x="1159158" y="5562920"/>
                  <a:pt x="1148604" y="5584408"/>
                  <a:pt x="1136365" y="5602868"/>
                </a:cubicBezTo>
                <a:cubicBezTo>
                  <a:pt x="1124125" y="5621327"/>
                  <a:pt x="1110599" y="5637101"/>
                  <a:pt x="1095788" y="5650188"/>
                </a:cubicBezTo>
                <a:lnTo>
                  <a:pt x="1104703" y="5668933"/>
                </a:lnTo>
                <a:cubicBezTo>
                  <a:pt x="1111228" y="5663571"/>
                  <a:pt x="1117324" y="5657780"/>
                  <a:pt x="1122991" y="5651560"/>
                </a:cubicBezTo>
                <a:cubicBezTo>
                  <a:pt x="1128659" y="5645340"/>
                  <a:pt x="1133840" y="5638634"/>
                  <a:pt x="1138536" y="5631443"/>
                </a:cubicBezTo>
                <a:lnTo>
                  <a:pt x="1138536" y="5728598"/>
                </a:lnTo>
                <a:lnTo>
                  <a:pt x="1156367" y="5728598"/>
                </a:lnTo>
                <a:lnTo>
                  <a:pt x="1156367" y="5606297"/>
                </a:lnTo>
                <a:cubicBezTo>
                  <a:pt x="1163120" y="5595534"/>
                  <a:pt x="1168588" y="5585571"/>
                  <a:pt x="1172769" y="5576407"/>
                </a:cubicBezTo>
                <a:cubicBezTo>
                  <a:pt x="1176950" y="5567244"/>
                  <a:pt x="1180475" y="5559681"/>
                  <a:pt x="1183342" y="5553719"/>
                </a:cubicBezTo>
                <a:close/>
                <a:moveTo>
                  <a:pt x="2927404" y="5530603"/>
                </a:moveTo>
                <a:lnTo>
                  <a:pt x="2941577" y="5530603"/>
                </a:lnTo>
                <a:cubicBezTo>
                  <a:pt x="2951459" y="5530560"/>
                  <a:pt x="2958669" y="5532303"/>
                  <a:pt x="2963208" y="5535832"/>
                </a:cubicBezTo>
                <a:cubicBezTo>
                  <a:pt x="2967747" y="5539361"/>
                  <a:pt x="2969986" y="5544933"/>
                  <a:pt x="2969923" y="5552548"/>
                </a:cubicBezTo>
                <a:cubicBezTo>
                  <a:pt x="2969918" y="5559397"/>
                  <a:pt x="2967585" y="5564502"/>
                  <a:pt x="2962922" y="5567864"/>
                </a:cubicBezTo>
                <a:cubicBezTo>
                  <a:pt x="2958260" y="5571227"/>
                  <a:pt x="2951297" y="5572903"/>
                  <a:pt x="2942034" y="5572894"/>
                </a:cubicBezTo>
                <a:lnTo>
                  <a:pt x="2927404" y="5572894"/>
                </a:lnTo>
                <a:close/>
                <a:moveTo>
                  <a:pt x="2627811" y="5529682"/>
                </a:moveTo>
                <a:lnTo>
                  <a:pt x="2624382" y="5550256"/>
                </a:lnTo>
                <a:cubicBezTo>
                  <a:pt x="2633240" y="5552070"/>
                  <a:pt x="2642726" y="5555185"/>
                  <a:pt x="2652842" y="5559600"/>
                </a:cubicBezTo>
                <a:cubicBezTo>
                  <a:pt x="2662958" y="5564015"/>
                  <a:pt x="2673359" y="5569815"/>
                  <a:pt x="2684046" y="5577002"/>
                </a:cubicBezTo>
                <a:lnTo>
                  <a:pt x="2689533" y="5556428"/>
                </a:lnTo>
                <a:cubicBezTo>
                  <a:pt x="2681803" y="5550499"/>
                  <a:pt x="2672859" y="5545326"/>
                  <a:pt x="2662701" y="5540912"/>
                </a:cubicBezTo>
                <a:cubicBezTo>
                  <a:pt x="2652542" y="5536497"/>
                  <a:pt x="2640912" y="5532754"/>
                  <a:pt x="2627811" y="5529682"/>
                </a:cubicBezTo>
                <a:close/>
                <a:moveTo>
                  <a:pt x="2908430" y="5513686"/>
                </a:moveTo>
                <a:lnTo>
                  <a:pt x="2908430" y="5645817"/>
                </a:lnTo>
                <a:lnTo>
                  <a:pt x="2927404" y="5645817"/>
                </a:lnTo>
                <a:lnTo>
                  <a:pt x="2927404" y="5590267"/>
                </a:lnTo>
                <a:lnTo>
                  <a:pt x="2943634" y="5590267"/>
                </a:lnTo>
                <a:lnTo>
                  <a:pt x="2974495" y="5645817"/>
                </a:lnTo>
                <a:lnTo>
                  <a:pt x="2997355" y="5645817"/>
                </a:lnTo>
                <a:lnTo>
                  <a:pt x="2963065" y="5587067"/>
                </a:lnTo>
                <a:cubicBezTo>
                  <a:pt x="2972110" y="5585090"/>
                  <a:pt x="2978939" y="5581099"/>
                  <a:pt x="2983554" y="5575094"/>
                </a:cubicBezTo>
                <a:cubicBezTo>
                  <a:pt x="2988168" y="5569089"/>
                  <a:pt x="2990483" y="5561268"/>
                  <a:pt x="2990497" y="5551634"/>
                </a:cubicBezTo>
                <a:cubicBezTo>
                  <a:pt x="2990507" y="5538851"/>
                  <a:pt x="2986659" y="5529326"/>
                  <a:pt x="2978953" y="5523059"/>
                </a:cubicBezTo>
                <a:cubicBezTo>
                  <a:pt x="2971247" y="5516791"/>
                  <a:pt x="2959627" y="5513667"/>
                  <a:pt x="2944092" y="5513686"/>
                </a:cubicBezTo>
                <a:close/>
                <a:moveTo>
                  <a:pt x="10440804" y="5504783"/>
                </a:moveTo>
                <a:lnTo>
                  <a:pt x="10440804" y="5553932"/>
                </a:lnTo>
                <a:lnTo>
                  <a:pt x="10407885" y="5553932"/>
                </a:lnTo>
                <a:lnTo>
                  <a:pt x="10407885" y="5573363"/>
                </a:lnTo>
                <a:lnTo>
                  <a:pt x="10440804" y="5573363"/>
                </a:lnTo>
                <a:cubicBezTo>
                  <a:pt x="10439751" y="5596052"/>
                  <a:pt x="10436370" y="5616168"/>
                  <a:pt x="10430660" y="5633713"/>
                </a:cubicBezTo>
                <a:cubicBezTo>
                  <a:pt x="10424949" y="5651259"/>
                  <a:pt x="10417053" y="5666575"/>
                  <a:pt x="10406971" y="5679662"/>
                </a:cubicBezTo>
                <a:lnTo>
                  <a:pt x="10419544" y="5694064"/>
                </a:lnTo>
                <a:cubicBezTo>
                  <a:pt x="10431388" y="5679105"/>
                  <a:pt x="10440447" y="5661531"/>
                  <a:pt x="10446719" y="5641343"/>
                </a:cubicBezTo>
                <a:cubicBezTo>
                  <a:pt x="10452991" y="5621155"/>
                  <a:pt x="10456734" y="5598266"/>
                  <a:pt x="10457949" y="5572678"/>
                </a:cubicBezTo>
                <a:lnTo>
                  <a:pt x="10476694" y="5572678"/>
                </a:lnTo>
                <a:cubicBezTo>
                  <a:pt x="10476681" y="5595622"/>
                  <a:pt x="10476529" y="5613233"/>
                  <a:pt x="10476237" y="5625509"/>
                </a:cubicBezTo>
                <a:cubicBezTo>
                  <a:pt x="10475945" y="5637786"/>
                  <a:pt x="10475589" y="5646507"/>
                  <a:pt x="10475170" y="5651671"/>
                </a:cubicBezTo>
                <a:cubicBezTo>
                  <a:pt x="10474751" y="5656836"/>
                  <a:pt x="10474344" y="5660223"/>
                  <a:pt x="10473951" y="5661831"/>
                </a:cubicBezTo>
                <a:cubicBezTo>
                  <a:pt x="10473389" y="5664865"/>
                  <a:pt x="10472227" y="5666970"/>
                  <a:pt x="10470465" y="5668146"/>
                </a:cubicBezTo>
                <a:cubicBezTo>
                  <a:pt x="10468703" y="5669323"/>
                  <a:pt x="10466283" y="5669884"/>
                  <a:pt x="10463207" y="5669832"/>
                </a:cubicBezTo>
                <a:lnTo>
                  <a:pt x="10454291" y="5669832"/>
                </a:lnTo>
                <a:lnTo>
                  <a:pt x="10455206" y="5690406"/>
                </a:lnTo>
                <a:lnTo>
                  <a:pt x="10465950" y="5690406"/>
                </a:lnTo>
                <a:cubicBezTo>
                  <a:pt x="10475526" y="5690117"/>
                  <a:pt x="10482409" y="5686250"/>
                  <a:pt x="10486600" y="5678807"/>
                </a:cubicBezTo>
                <a:cubicBezTo>
                  <a:pt x="10490791" y="5671363"/>
                  <a:pt x="10493356" y="5662078"/>
                  <a:pt x="10494296" y="5650952"/>
                </a:cubicBezTo>
                <a:cubicBezTo>
                  <a:pt x="10495236" y="5639825"/>
                  <a:pt x="10495617" y="5628593"/>
                  <a:pt x="10495439" y="5617254"/>
                </a:cubicBezTo>
                <a:lnTo>
                  <a:pt x="10495439" y="5553018"/>
                </a:lnTo>
                <a:lnTo>
                  <a:pt x="10458863" y="5553018"/>
                </a:lnTo>
                <a:lnTo>
                  <a:pt x="10458863" y="5504783"/>
                </a:lnTo>
                <a:close/>
                <a:moveTo>
                  <a:pt x="2627811" y="5472532"/>
                </a:moveTo>
                <a:lnTo>
                  <a:pt x="2624382" y="5493106"/>
                </a:lnTo>
                <a:cubicBezTo>
                  <a:pt x="2632663" y="5494358"/>
                  <a:pt x="2641703" y="5496768"/>
                  <a:pt x="2651499" y="5500335"/>
                </a:cubicBezTo>
                <a:cubicBezTo>
                  <a:pt x="2661296" y="5503902"/>
                  <a:pt x="2671535" y="5508655"/>
                  <a:pt x="2682217" y="5514594"/>
                </a:cubicBezTo>
                <a:lnTo>
                  <a:pt x="2688618" y="5494935"/>
                </a:lnTo>
                <a:cubicBezTo>
                  <a:pt x="2679012" y="5489529"/>
                  <a:pt x="2669135" y="5484910"/>
                  <a:pt x="2658986" y="5481076"/>
                </a:cubicBezTo>
                <a:cubicBezTo>
                  <a:pt x="2648837" y="5477242"/>
                  <a:pt x="2638445" y="5474394"/>
                  <a:pt x="2627811" y="5472532"/>
                </a:cubicBezTo>
                <a:close/>
                <a:moveTo>
                  <a:pt x="3828779" y="5449005"/>
                </a:moveTo>
                <a:lnTo>
                  <a:pt x="3828779" y="5465921"/>
                </a:lnTo>
                <a:lnTo>
                  <a:pt x="3854611" y="5465921"/>
                </a:lnTo>
                <a:lnTo>
                  <a:pt x="3854611" y="5536559"/>
                </a:lnTo>
                <a:lnTo>
                  <a:pt x="3823293" y="5536559"/>
                </a:lnTo>
                <a:lnTo>
                  <a:pt x="3823293" y="5553475"/>
                </a:lnTo>
                <a:lnTo>
                  <a:pt x="3901931" y="5553475"/>
                </a:lnTo>
                <a:lnTo>
                  <a:pt x="3901931" y="5536559"/>
                </a:lnTo>
                <a:lnTo>
                  <a:pt x="3869699" y="5536559"/>
                </a:lnTo>
                <a:lnTo>
                  <a:pt x="3869699" y="5465921"/>
                </a:lnTo>
                <a:lnTo>
                  <a:pt x="3893930" y="5465921"/>
                </a:lnTo>
                <a:lnTo>
                  <a:pt x="3893930" y="5449005"/>
                </a:lnTo>
                <a:close/>
                <a:moveTo>
                  <a:pt x="5009574" y="5447951"/>
                </a:moveTo>
                <a:lnTo>
                  <a:pt x="5032891" y="5447951"/>
                </a:lnTo>
                <a:cubicBezTo>
                  <a:pt x="5050913" y="5447913"/>
                  <a:pt x="5059905" y="5455076"/>
                  <a:pt x="5059866" y="5469439"/>
                </a:cubicBezTo>
                <a:cubicBezTo>
                  <a:pt x="5059966" y="5476816"/>
                  <a:pt x="5057765" y="5482179"/>
                  <a:pt x="5053265" y="5485527"/>
                </a:cubicBezTo>
                <a:cubicBezTo>
                  <a:pt x="5048764" y="5488875"/>
                  <a:pt x="5041363" y="5490523"/>
                  <a:pt x="5031062" y="5490471"/>
                </a:cubicBezTo>
                <a:lnTo>
                  <a:pt x="5009574" y="5490471"/>
                </a:lnTo>
                <a:close/>
                <a:moveTo>
                  <a:pt x="6733635" y="5439735"/>
                </a:moveTo>
                <a:cubicBezTo>
                  <a:pt x="6742289" y="5439830"/>
                  <a:pt x="6749042" y="5442382"/>
                  <a:pt x="6753895" y="5447393"/>
                </a:cubicBezTo>
                <a:cubicBezTo>
                  <a:pt x="6758748" y="5452403"/>
                  <a:pt x="6761215" y="5459299"/>
                  <a:pt x="6761296" y="5468081"/>
                </a:cubicBezTo>
                <a:cubicBezTo>
                  <a:pt x="6761234" y="5477430"/>
                  <a:pt x="6758843" y="5484735"/>
                  <a:pt x="6754124" y="5489998"/>
                </a:cubicBezTo>
                <a:cubicBezTo>
                  <a:pt x="6749404" y="5495261"/>
                  <a:pt x="6742727" y="5497937"/>
                  <a:pt x="6734093" y="5498028"/>
                </a:cubicBezTo>
                <a:cubicBezTo>
                  <a:pt x="6725420" y="5497908"/>
                  <a:pt x="6718591" y="5495232"/>
                  <a:pt x="6713604" y="5489998"/>
                </a:cubicBezTo>
                <a:cubicBezTo>
                  <a:pt x="6708618" y="5484764"/>
                  <a:pt x="6706075" y="5477687"/>
                  <a:pt x="6705975" y="5468767"/>
                </a:cubicBezTo>
                <a:cubicBezTo>
                  <a:pt x="6706084" y="5459856"/>
                  <a:pt x="6708608" y="5452817"/>
                  <a:pt x="6713547" y="5447650"/>
                </a:cubicBezTo>
                <a:cubicBezTo>
                  <a:pt x="6718486" y="5442482"/>
                  <a:pt x="6725182" y="5439844"/>
                  <a:pt x="6733635" y="5439735"/>
                </a:cubicBezTo>
                <a:close/>
                <a:moveTo>
                  <a:pt x="4990600" y="5431034"/>
                </a:moveTo>
                <a:lnTo>
                  <a:pt x="4990600" y="5563165"/>
                </a:lnTo>
                <a:lnTo>
                  <a:pt x="5009574" y="5563165"/>
                </a:lnTo>
                <a:lnTo>
                  <a:pt x="5009574" y="5507616"/>
                </a:lnTo>
                <a:lnTo>
                  <a:pt x="5038606" y="5507616"/>
                </a:lnTo>
                <a:cubicBezTo>
                  <a:pt x="5051650" y="5507501"/>
                  <a:pt x="5061852" y="5504072"/>
                  <a:pt x="5069210" y="5497328"/>
                </a:cubicBezTo>
                <a:cubicBezTo>
                  <a:pt x="5076568" y="5490585"/>
                  <a:pt x="5080312" y="5481212"/>
                  <a:pt x="5080441" y="5469210"/>
                </a:cubicBezTo>
                <a:cubicBezTo>
                  <a:pt x="5080330" y="5457219"/>
                  <a:pt x="5076434" y="5447884"/>
                  <a:pt x="5068752" y="5441207"/>
                </a:cubicBezTo>
                <a:cubicBezTo>
                  <a:pt x="5061071" y="5434530"/>
                  <a:pt x="5050260" y="5431139"/>
                  <a:pt x="5036320" y="5431034"/>
                </a:cubicBezTo>
                <a:close/>
                <a:moveTo>
                  <a:pt x="5890717" y="5397882"/>
                </a:moveTo>
                <a:lnTo>
                  <a:pt x="5875630" y="5401311"/>
                </a:lnTo>
                <a:lnTo>
                  <a:pt x="5880887" y="5443373"/>
                </a:lnTo>
                <a:lnTo>
                  <a:pt x="5849798" y="5449546"/>
                </a:lnTo>
                <a:lnTo>
                  <a:pt x="5851398" y="5469205"/>
                </a:lnTo>
                <a:lnTo>
                  <a:pt x="5882716" y="5462119"/>
                </a:lnTo>
                <a:lnTo>
                  <a:pt x="5887288" y="5503267"/>
                </a:lnTo>
                <a:lnTo>
                  <a:pt x="5841797" y="5512182"/>
                </a:lnTo>
                <a:lnTo>
                  <a:pt x="5843397" y="5531842"/>
                </a:lnTo>
                <a:lnTo>
                  <a:pt x="5888204" y="5522012"/>
                </a:lnTo>
                <a:lnTo>
                  <a:pt x="5896204" y="5594249"/>
                </a:lnTo>
                <a:lnTo>
                  <a:pt x="5914034" y="5589906"/>
                </a:lnTo>
                <a:lnTo>
                  <a:pt x="5905119" y="5518354"/>
                </a:lnTo>
                <a:lnTo>
                  <a:pt x="5946953" y="5509439"/>
                </a:lnTo>
                <a:lnTo>
                  <a:pt x="5945353" y="5490694"/>
                </a:lnTo>
                <a:lnTo>
                  <a:pt x="5903290" y="5500523"/>
                </a:lnTo>
                <a:lnTo>
                  <a:pt x="5898947" y="5457775"/>
                </a:lnTo>
                <a:lnTo>
                  <a:pt x="5930951" y="5450460"/>
                </a:lnTo>
                <a:lnTo>
                  <a:pt x="5929122" y="5430800"/>
                </a:lnTo>
                <a:lnTo>
                  <a:pt x="5896204" y="5439030"/>
                </a:lnTo>
                <a:close/>
                <a:moveTo>
                  <a:pt x="6743008" y="5369783"/>
                </a:moveTo>
                <a:cubicBezTo>
                  <a:pt x="6723305" y="5388299"/>
                  <a:pt x="6708761" y="5405387"/>
                  <a:pt x="6699374" y="5421047"/>
                </a:cubicBezTo>
                <a:cubicBezTo>
                  <a:pt x="6689987" y="5436705"/>
                  <a:pt x="6685329" y="5451622"/>
                  <a:pt x="6685401" y="5465795"/>
                </a:cubicBezTo>
                <a:cubicBezTo>
                  <a:pt x="6685586" y="5481183"/>
                  <a:pt x="6690016" y="5493327"/>
                  <a:pt x="6698688" y="5502228"/>
                </a:cubicBezTo>
                <a:cubicBezTo>
                  <a:pt x="6707361" y="5511129"/>
                  <a:pt x="6719162" y="5515672"/>
                  <a:pt x="6734093" y="5515858"/>
                </a:cubicBezTo>
                <a:cubicBezTo>
                  <a:pt x="6748485" y="5515630"/>
                  <a:pt x="6759991" y="5511172"/>
                  <a:pt x="6768611" y="5502485"/>
                </a:cubicBezTo>
                <a:cubicBezTo>
                  <a:pt x="6777231" y="5493799"/>
                  <a:pt x="6781651" y="5482254"/>
                  <a:pt x="6781870" y="5467852"/>
                </a:cubicBezTo>
                <a:cubicBezTo>
                  <a:pt x="6781608" y="5454856"/>
                  <a:pt x="6777388" y="5444102"/>
                  <a:pt x="6769211" y="5435591"/>
                </a:cubicBezTo>
                <a:cubicBezTo>
                  <a:pt x="6761034" y="5427080"/>
                  <a:pt x="6750471" y="5422671"/>
                  <a:pt x="6737522" y="5422361"/>
                </a:cubicBezTo>
                <a:cubicBezTo>
                  <a:pt x="6734435" y="5422347"/>
                  <a:pt x="6731407" y="5422604"/>
                  <a:pt x="6728435" y="5423132"/>
                </a:cubicBezTo>
                <a:cubicBezTo>
                  <a:pt x="6725463" y="5423661"/>
                  <a:pt x="6722548" y="5424547"/>
                  <a:pt x="6719691" y="5425790"/>
                </a:cubicBezTo>
                <a:cubicBezTo>
                  <a:pt x="6727749" y="5414327"/>
                  <a:pt x="6735807" y="5404049"/>
                  <a:pt x="6743865" y="5394957"/>
                </a:cubicBezTo>
                <a:cubicBezTo>
                  <a:pt x="6751923" y="5385866"/>
                  <a:pt x="6760324" y="5377474"/>
                  <a:pt x="6769068" y="5369783"/>
                </a:cubicBezTo>
                <a:close/>
                <a:moveTo>
                  <a:pt x="6977416" y="5368671"/>
                </a:moveTo>
                <a:cubicBezTo>
                  <a:pt x="6960685" y="5368848"/>
                  <a:pt x="6947627" y="5374838"/>
                  <a:pt x="6938240" y="5386645"/>
                </a:cubicBezTo>
                <a:cubicBezTo>
                  <a:pt x="6928853" y="5398451"/>
                  <a:pt x="6924081" y="5415015"/>
                  <a:pt x="6923924" y="5436337"/>
                </a:cubicBezTo>
                <a:cubicBezTo>
                  <a:pt x="6924052" y="5458435"/>
                  <a:pt x="6928710" y="5475504"/>
                  <a:pt x="6937897" y="5487543"/>
                </a:cubicBezTo>
                <a:cubicBezTo>
                  <a:pt x="6947084" y="5499583"/>
                  <a:pt x="6960028" y="5505679"/>
                  <a:pt x="6976730" y="5505831"/>
                </a:cubicBezTo>
                <a:cubicBezTo>
                  <a:pt x="6981660" y="5505855"/>
                  <a:pt x="6987117" y="5505236"/>
                  <a:pt x="6993104" y="5503974"/>
                </a:cubicBezTo>
                <a:cubicBezTo>
                  <a:pt x="6999090" y="5502712"/>
                  <a:pt x="7006205" y="5500664"/>
                  <a:pt x="7014449" y="5497830"/>
                </a:cubicBezTo>
                <a:lnTo>
                  <a:pt x="7014449" y="5432451"/>
                </a:lnTo>
                <a:lnTo>
                  <a:pt x="6966672" y="5432451"/>
                </a:lnTo>
                <a:lnTo>
                  <a:pt x="6966672" y="5449824"/>
                </a:lnTo>
                <a:lnTo>
                  <a:pt x="6995476" y="5449824"/>
                </a:lnTo>
                <a:lnTo>
                  <a:pt x="6995476" y="5483886"/>
                </a:lnTo>
                <a:cubicBezTo>
                  <a:pt x="6991832" y="5485367"/>
                  <a:pt x="6988489" y="5486462"/>
                  <a:pt x="6985446" y="5487172"/>
                </a:cubicBezTo>
                <a:cubicBezTo>
                  <a:pt x="6982403" y="5487882"/>
                  <a:pt x="6979574" y="5488234"/>
                  <a:pt x="6976959" y="5488229"/>
                </a:cubicBezTo>
                <a:cubicBezTo>
                  <a:pt x="6966305" y="5488215"/>
                  <a:pt x="6958238" y="5483843"/>
                  <a:pt x="6952756" y="5475113"/>
                </a:cubicBezTo>
                <a:cubicBezTo>
                  <a:pt x="6947274" y="5466383"/>
                  <a:pt x="6944522" y="5453382"/>
                  <a:pt x="6944498" y="5436108"/>
                </a:cubicBezTo>
                <a:cubicBezTo>
                  <a:pt x="6944517" y="5419292"/>
                  <a:pt x="6947336" y="5406633"/>
                  <a:pt x="6952956" y="5398132"/>
                </a:cubicBezTo>
                <a:cubicBezTo>
                  <a:pt x="6958576" y="5389631"/>
                  <a:pt x="6966882" y="5385373"/>
                  <a:pt x="6977873" y="5385359"/>
                </a:cubicBezTo>
                <a:cubicBezTo>
                  <a:pt x="6981426" y="5385383"/>
                  <a:pt x="6984608" y="5386307"/>
                  <a:pt x="6987417" y="5388131"/>
                </a:cubicBezTo>
                <a:cubicBezTo>
                  <a:pt x="6990227" y="5389955"/>
                  <a:pt x="6992609" y="5392536"/>
                  <a:pt x="6994561" y="5395874"/>
                </a:cubicBezTo>
                <a:lnTo>
                  <a:pt x="7014449" y="5395874"/>
                </a:lnTo>
                <a:cubicBezTo>
                  <a:pt x="7012649" y="5387240"/>
                  <a:pt x="7008534" y="5380563"/>
                  <a:pt x="7002105" y="5375844"/>
                </a:cubicBezTo>
                <a:cubicBezTo>
                  <a:pt x="6995676" y="5371124"/>
                  <a:pt x="6987446" y="5368733"/>
                  <a:pt x="6977416" y="5368671"/>
                </a:cubicBezTo>
                <a:close/>
                <a:moveTo>
                  <a:pt x="10412457" y="5357031"/>
                </a:moveTo>
                <a:lnTo>
                  <a:pt x="10406971" y="5377605"/>
                </a:lnTo>
                <a:cubicBezTo>
                  <a:pt x="10417182" y="5380692"/>
                  <a:pt x="10428078" y="5385206"/>
                  <a:pt x="10439661" y="5391150"/>
                </a:cubicBezTo>
                <a:cubicBezTo>
                  <a:pt x="10451243" y="5397093"/>
                  <a:pt x="10463283" y="5404466"/>
                  <a:pt x="10475780" y="5413267"/>
                </a:cubicBezTo>
                <a:lnTo>
                  <a:pt x="10482866" y="5392693"/>
                </a:lnTo>
                <a:cubicBezTo>
                  <a:pt x="10471589" y="5384463"/>
                  <a:pt x="10460140" y="5377377"/>
                  <a:pt x="10448519" y="5371433"/>
                </a:cubicBezTo>
                <a:cubicBezTo>
                  <a:pt x="10436899" y="5365490"/>
                  <a:pt x="10424878" y="5360689"/>
                  <a:pt x="10412457" y="5357031"/>
                </a:cubicBezTo>
                <a:close/>
                <a:moveTo>
                  <a:pt x="10802748" y="5342617"/>
                </a:moveTo>
                <a:lnTo>
                  <a:pt x="10802748" y="5359534"/>
                </a:lnTo>
                <a:lnTo>
                  <a:pt x="10850983" y="5359534"/>
                </a:lnTo>
                <a:lnTo>
                  <a:pt x="10850983" y="5395424"/>
                </a:lnTo>
                <a:lnTo>
                  <a:pt x="10805491" y="5395424"/>
                </a:lnTo>
                <a:lnTo>
                  <a:pt x="10805491" y="5412340"/>
                </a:lnTo>
                <a:lnTo>
                  <a:pt x="10850983" y="5412340"/>
                </a:lnTo>
                <a:lnTo>
                  <a:pt x="10850983" y="5449831"/>
                </a:lnTo>
                <a:lnTo>
                  <a:pt x="10802748" y="5449831"/>
                </a:lnTo>
                <a:lnTo>
                  <a:pt x="10802748" y="5466747"/>
                </a:lnTo>
                <a:lnTo>
                  <a:pt x="10850983" y="5466747"/>
                </a:lnTo>
                <a:lnTo>
                  <a:pt x="10850983" y="5475662"/>
                </a:lnTo>
                <a:lnTo>
                  <a:pt x="10866299" y="5475662"/>
                </a:lnTo>
                <a:lnTo>
                  <a:pt x="10866299" y="5342617"/>
                </a:lnTo>
                <a:close/>
                <a:moveTo>
                  <a:pt x="8355588" y="5319938"/>
                </a:moveTo>
                <a:lnTo>
                  <a:pt x="8355588" y="5336855"/>
                </a:lnTo>
                <a:lnTo>
                  <a:pt x="8403823" y="5336855"/>
                </a:lnTo>
                <a:lnTo>
                  <a:pt x="8403823" y="5372745"/>
                </a:lnTo>
                <a:lnTo>
                  <a:pt x="8358331" y="5372745"/>
                </a:lnTo>
                <a:lnTo>
                  <a:pt x="8358331" y="5389661"/>
                </a:lnTo>
                <a:lnTo>
                  <a:pt x="8403823" y="5389661"/>
                </a:lnTo>
                <a:lnTo>
                  <a:pt x="8403823" y="5427152"/>
                </a:lnTo>
                <a:lnTo>
                  <a:pt x="8355588" y="5427152"/>
                </a:lnTo>
                <a:lnTo>
                  <a:pt x="8355588" y="5444068"/>
                </a:lnTo>
                <a:lnTo>
                  <a:pt x="8403823" y="5444068"/>
                </a:lnTo>
                <a:lnTo>
                  <a:pt x="8403823" y="5452983"/>
                </a:lnTo>
                <a:lnTo>
                  <a:pt x="8419139" y="5452983"/>
                </a:lnTo>
                <a:lnTo>
                  <a:pt x="8419139" y="5319938"/>
                </a:lnTo>
                <a:close/>
                <a:moveTo>
                  <a:pt x="1095788" y="5304011"/>
                </a:moveTo>
                <a:lnTo>
                  <a:pt x="1095788" y="5437285"/>
                </a:lnTo>
                <a:lnTo>
                  <a:pt x="1113848" y="5437285"/>
                </a:lnTo>
                <a:lnTo>
                  <a:pt x="1113848" y="5322528"/>
                </a:lnTo>
                <a:lnTo>
                  <a:pt x="1134650" y="5393851"/>
                </a:lnTo>
                <a:lnTo>
                  <a:pt x="1150195" y="5393851"/>
                </a:lnTo>
                <a:lnTo>
                  <a:pt x="1170998" y="5322985"/>
                </a:lnTo>
                <a:lnTo>
                  <a:pt x="1170998" y="5437285"/>
                </a:lnTo>
                <a:lnTo>
                  <a:pt x="1189971" y="5437285"/>
                </a:lnTo>
                <a:lnTo>
                  <a:pt x="1189971" y="5304011"/>
                </a:lnTo>
                <a:lnTo>
                  <a:pt x="1159110" y="5304011"/>
                </a:lnTo>
                <a:lnTo>
                  <a:pt x="1142880" y="5362762"/>
                </a:lnTo>
                <a:lnTo>
                  <a:pt x="1126649" y="5304011"/>
                </a:lnTo>
                <a:close/>
                <a:moveTo>
                  <a:pt x="10415886" y="5298967"/>
                </a:moveTo>
                <a:lnTo>
                  <a:pt x="10412457" y="5319541"/>
                </a:lnTo>
                <a:cubicBezTo>
                  <a:pt x="10421316" y="5321355"/>
                  <a:pt x="10430803" y="5324470"/>
                  <a:pt x="10440918" y="5328885"/>
                </a:cubicBezTo>
                <a:cubicBezTo>
                  <a:pt x="10451034" y="5333300"/>
                  <a:pt x="10461435" y="5339101"/>
                  <a:pt x="10472122" y="5346287"/>
                </a:cubicBezTo>
                <a:lnTo>
                  <a:pt x="10477608" y="5325713"/>
                </a:lnTo>
                <a:cubicBezTo>
                  <a:pt x="10469879" y="5319784"/>
                  <a:pt x="10460935" y="5314612"/>
                  <a:pt x="10450776" y="5310197"/>
                </a:cubicBezTo>
                <a:cubicBezTo>
                  <a:pt x="10440618" y="5305782"/>
                  <a:pt x="10428988" y="5302039"/>
                  <a:pt x="10415886" y="5298967"/>
                </a:cubicBezTo>
                <a:close/>
                <a:moveTo>
                  <a:pt x="10415886" y="5241817"/>
                </a:moveTo>
                <a:lnTo>
                  <a:pt x="10412457" y="5262391"/>
                </a:lnTo>
                <a:cubicBezTo>
                  <a:pt x="10420739" y="5263643"/>
                  <a:pt x="10429779" y="5266053"/>
                  <a:pt x="10439575" y="5269620"/>
                </a:cubicBezTo>
                <a:cubicBezTo>
                  <a:pt x="10449372" y="5273187"/>
                  <a:pt x="10459611" y="5277940"/>
                  <a:pt x="10470293" y="5283879"/>
                </a:cubicBezTo>
                <a:lnTo>
                  <a:pt x="10476694" y="5264220"/>
                </a:lnTo>
                <a:cubicBezTo>
                  <a:pt x="10467088" y="5258814"/>
                  <a:pt x="10457211" y="5254195"/>
                  <a:pt x="10447062" y="5250361"/>
                </a:cubicBezTo>
                <a:cubicBezTo>
                  <a:pt x="10436913" y="5246527"/>
                  <a:pt x="10426521" y="5243679"/>
                  <a:pt x="10415886" y="5241817"/>
                </a:cubicBezTo>
                <a:close/>
                <a:moveTo>
                  <a:pt x="2908430" y="5236318"/>
                </a:moveTo>
                <a:cubicBezTo>
                  <a:pt x="2908904" y="5253415"/>
                  <a:pt x="2909556" y="5269336"/>
                  <a:pt x="2910386" y="5284079"/>
                </a:cubicBezTo>
                <a:cubicBezTo>
                  <a:pt x="2911215" y="5298822"/>
                  <a:pt x="2912579" y="5313134"/>
                  <a:pt x="2914475" y="5327013"/>
                </a:cubicBezTo>
                <a:cubicBezTo>
                  <a:pt x="2916372" y="5340893"/>
                  <a:pt x="2919157" y="5355086"/>
                  <a:pt x="2922831" y="5369592"/>
                </a:cubicBezTo>
                <a:lnTo>
                  <a:pt x="2943177" y="5369592"/>
                </a:lnTo>
                <a:lnTo>
                  <a:pt x="2956207" y="5321129"/>
                </a:lnTo>
                <a:lnTo>
                  <a:pt x="2969695" y="5369592"/>
                </a:lnTo>
                <a:lnTo>
                  <a:pt x="2989583" y="5369592"/>
                </a:lnTo>
                <a:cubicBezTo>
                  <a:pt x="2993034" y="5354929"/>
                  <a:pt x="2995657" y="5340618"/>
                  <a:pt x="2997449" y="5326658"/>
                </a:cubicBezTo>
                <a:cubicBezTo>
                  <a:pt x="2999241" y="5312698"/>
                  <a:pt x="3000525" y="5298369"/>
                  <a:pt x="3001301" y="5283672"/>
                </a:cubicBezTo>
                <a:cubicBezTo>
                  <a:pt x="3002077" y="5268976"/>
                  <a:pt x="3002667" y="5253191"/>
                  <a:pt x="3003071" y="5236318"/>
                </a:cubicBezTo>
                <a:lnTo>
                  <a:pt x="2985011" y="5236318"/>
                </a:lnTo>
                <a:cubicBezTo>
                  <a:pt x="2984581" y="5250874"/>
                  <a:pt x="2984146" y="5263622"/>
                  <a:pt x="2983707" y="5274562"/>
                </a:cubicBezTo>
                <a:cubicBezTo>
                  <a:pt x="2983269" y="5285503"/>
                  <a:pt x="2982664" y="5295999"/>
                  <a:pt x="2981895" y="5306050"/>
                </a:cubicBezTo>
                <a:cubicBezTo>
                  <a:pt x="2981127" y="5316101"/>
                  <a:pt x="2980031" y="5327071"/>
                  <a:pt x="2978611" y="5338960"/>
                </a:cubicBezTo>
                <a:lnTo>
                  <a:pt x="2965123" y="5288211"/>
                </a:lnTo>
                <a:lnTo>
                  <a:pt x="2947979" y="5288211"/>
                </a:lnTo>
                <a:lnTo>
                  <a:pt x="2935176" y="5338960"/>
                </a:lnTo>
                <a:cubicBezTo>
                  <a:pt x="2932895" y="5324253"/>
                  <a:pt x="2931171" y="5308404"/>
                  <a:pt x="2930004" y="5291411"/>
                </a:cubicBezTo>
                <a:cubicBezTo>
                  <a:pt x="2928837" y="5274418"/>
                  <a:pt x="2928199" y="5256054"/>
                  <a:pt x="2928090" y="5236318"/>
                </a:cubicBezTo>
                <a:close/>
                <a:moveTo>
                  <a:pt x="2704620" y="5200879"/>
                </a:moveTo>
                <a:lnTo>
                  <a:pt x="2618895" y="5205222"/>
                </a:lnTo>
                <a:lnTo>
                  <a:pt x="2619810" y="5224882"/>
                </a:lnTo>
                <a:lnTo>
                  <a:pt x="2696619" y="5222367"/>
                </a:lnTo>
                <a:cubicBezTo>
                  <a:pt x="2694833" y="5228839"/>
                  <a:pt x="2692290" y="5235497"/>
                  <a:pt x="2688990" y="5242341"/>
                </a:cubicBezTo>
                <a:cubicBezTo>
                  <a:pt x="2685689" y="5249185"/>
                  <a:pt x="2681374" y="5256471"/>
                  <a:pt x="2676045" y="5264201"/>
                </a:cubicBezTo>
                <a:lnTo>
                  <a:pt x="2676045" y="5237455"/>
                </a:lnTo>
                <a:lnTo>
                  <a:pt x="2658214" y="5237455"/>
                </a:lnTo>
                <a:lnTo>
                  <a:pt x="2658214" y="5277688"/>
                </a:lnTo>
                <a:cubicBezTo>
                  <a:pt x="2658238" y="5296086"/>
                  <a:pt x="2656133" y="5312269"/>
                  <a:pt x="2651899" y="5326237"/>
                </a:cubicBezTo>
                <a:cubicBezTo>
                  <a:pt x="2647665" y="5340206"/>
                  <a:pt x="2641160" y="5351988"/>
                  <a:pt x="2632383" y="5361585"/>
                </a:cubicBezTo>
                <a:lnTo>
                  <a:pt x="2644956" y="5376672"/>
                </a:lnTo>
                <a:cubicBezTo>
                  <a:pt x="2655552" y="5365314"/>
                  <a:pt x="2663391" y="5351169"/>
                  <a:pt x="2668473" y="5334238"/>
                </a:cubicBezTo>
                <a:cubicBezTo>
                  <a:pt x="2673554" y="5317308"/>
                  <a:pt x="2676078" y="5297848"/>
                  <a:pt x="2676045" y="5275860"/>
                </a:cubicBezTo>
                <a:lnTo>
                  <a:pt x="2684046" y="5284775"/>
                </a:lnTo>
                <a:cubicBezTo>
                  <a:pt x="2689923" y="5277155"/>
                  <a:pt x="2695600" y="5267992"/>
                  <a:pt x="2701077" y="5257286"/>
                </a:cubicBezTo>
                <a:cubicBezTo>
                  <a:pt x="2706554" y="5246580"/>
                  <a:pt x="2712231" y="5233416"/>
                  <a:pt x="2718107" y="5217795"/>
                </a:cubicBezTo>
                <a:close/>
                <a:moveTo>
                  <a:pt x="5847283" y="5187722"/>
                </a:moveTo>
                <a:lnTo>
                  <a:pt x="5847283" y="5204639"/>
                </a:lnTo>
                <a:lnTo>
                  <a:pt x="5873115" y="5204639"/>
                </a:lnTo>
                <a:lnTo>
                  <a:pt x="5873115" y="5275276"/>
                </a:lnTo>
                <a:lnTo>
                  <a:pt x="5841797" y="5275276"/>
                </a:lnTo>
                <a:lnTo>
                  <a:pt x="5841797" y="5292193"/>
                </a:lnTo>
                <a:lnTo>
                  <a:pt x="5920435" y="5292193"/>
                </a:lnTo>
                <a:lnTo>
                  <a:pt x="5920435" y="5275276"/>
                </a:lnTo>
                <a:lnTo>
                  <a:pt x="5888204" y="5275276"/>
                </a:lnTo>
                <a:lnTo>
                  <a:pt x="5888204" y="5204639"/>
                </a:lnTo>
                <a:lnTo>
                  <a:pt x="5912434" y="5204639"/>
                </a:lnTo>
                <a:lnTo>
                  <a:pt x="5912434" y="5187722"/>
                </a:lnTo>
                <a:close/>
                <a:moveTo>
                  <a:pt x="4990600" y="5153667"/>
                </a:moveTo>
                <a:lnTo>
                  <a:pt x="4990600" y="5286940"/>
                </a:lnTo>
                <a:lnTo>
                  <a:pt x="5009574" y="5286940"/>
                </a:lnTo>
                <a:lnTo>
                  <a:pt x="5009574" y="5225675"/>
                </a:lnTo>
                <a:lnTo>
                  <a:pt x="5066952" y="5286940"/>
                </a:lnTo>
                <a:lnTo>
                  <a:pt x="5093698" y="5286940"/>
                </a:lnTo>
                <a:lnTo>
                  <a:pt x="5025347" y="5216760"/>
                </a:lnTo>
                <a:lnTo>
                  <a:pt x="5089126" y="5153667"/>
                </a:lnTo>
                <a:lnTo>
                  <a:pt x="5063523" y="5153667"/>
                </a:lnTo>
                <a:lnTo>
                  <a:pt x="5009574" y="5208988"/>
                </a:lnTo>
                <a:lnTo>
                  <a:pt x="5009574" y="5153667"/>
                </a:lnTo>
                <a:close/>
                <a:moveTo>
                  <a:pt x="3857125" y="5108543"/>
                </a:moveTo>
                <a:lnTo>
                  <a:pt x="3857125" y="5157692"/>
                </a:lnTo>
                <a:lnTo>
                  <a:pt x="3824208" y="5157692"/>
                </a:lnTo>
                <a:lnTo>
                  <a:pt x="3824208" y="5177123"/>
                </a:lnTo>
                <a:lnTo>
                  <a:pt x="3857125" y="5177123"/>
                </a:lnTo>
                <a:cubicBezTo>
                  <a:pt x="3856073" y="5199812"/>
                  <a:pt x="3852693" y="5219928"/>
                  <a:pt x="3846982" y="5237473"/>
                </a:cubicBezTo>
                <a:cubicBezTo>
                  <a:pt x="3841272" y="5255019"/>
                  <a:pt x="3833375" y="5270335"/>
                  <a:pt x="3823293" y="5283422"/>
                </a:cubicBezTo>
                <a:lnTo>
                  <a:pt x="3835866" y="5297824"/>
                </a:lnTo>
                <a:cubicBezTo>
                  <a:pt x="3847710" y="5282865"/>
                  <a:pt x="3856769" y="5265291"/>
                  <a:pt x="3863041" y="5245103"/>
                </a:cubicBezTo>
                <a:cubicBezTo>
                  <a:pt x="3869313" y="5224915"/>
                  <a:pt x="3873056" y="5202026"/>
                  <a:pt x="3874271" y="5176438"/>
                </a:cubicBezTo>
                <a:lnTo>
                  <a:pt x="3893016" y="5176438"/>
                </a:lnTo>
                <a:cubicBezTo>
                  <a:pt x="3893003" y="5199382"/>
                  <a:pt x="3892851" y="5216993"/>
                  <a:pt x="3892559" y="5229269"/>
                </a:cubicBezTo>
                <a:cubicBezTo>
                  <a:pt x="3892267" y="5241546"/>
                  <a:pt x="3891911" y="5250267"/>
                  <a:pt x="3891492" y="5255431"/>
                </a:cubicBezTo>
                <a:cubicBezTo>
                  <a:pt x="3891073" y="5260596"/>
                  <a:pt x="3890667" y="5263983"/>
                  <a:pt x="3890273" y="5265591"/>
                </a:cubicBezTo>
                <a:cubicBezTo>
                  <a:pt x="3889711" y="5268625"/>
                  <a:pt x="3888548" y="5270730"/>
                  <a:pt x="3886787" y="5271906"/>
                </a:cubicBezTo>
                <a:cubicBezTo>
                  <a:pt x="3885024" y="5273083"/>
                  <a:pt x="3882605" y="5273644"/>
                  <a:pt x="3879528" y="5273592"/>
                </a:cubicBezTo>
                <a:lnTo>
                  <a:pt x="3870613" y="5273592"/>
                </a:lnTo>
                <a:lnTo>
                  <a:pt x="3871527" y="5294166"/>
                </a:lnTo>
                <a:lnTo>
                  <a:pt x="3882271" y="5294166"/>
                </a:lnTo>
                <a:cubicBezTo>
                  <a:pt x="3891848" y="5293877"/>
                  <a:pt x="3898731" y="5290010"/>
                  <a:pt x="3902922" y="5282567"/>
                </a:cubicBezTo>
                <a:cubicBezTo>
                  <a:pt x="3907113" y="5275123"/>
                  <a:pt x="3909678" y="5265838"/>
                  <a:pt x="3910619" y="5254712"/>
                </a:cubicBezTo>
                <a:cubicBezTo>
                  <a:pt x="3911558" y="5243585"/>
                  <a:pt x="3911939" y="5232353"/>
                  <a:pt x="3911761" y="5221014"/>
                </a:cubicBezTo>
                <a:lnTo>
                  <a:pt x="3911761" y="5156778"/>
                </a:lnTo>
                <a:lnTo>
                  <a:pt x="3875186" y="5156778"/>
                </a:lnTo>
                <a:lnTo>
                  <a:pt x="3875186" y="5108543"/>
                </a:lnTo>
                <a:close/>
                <a:moveTo>
                  <a:pt x="11606511" y="5098662"/>
                </a:moveTo>
                <a:lnTo>
                  <a:pt x="11572678" y="5126551"/>
                </a:lnTo>
                <a:lnTo>
                  <a:pt x="11572678" y="5151926"/>
                </a:lnTo>
                <a:lnTo>
                  <a:pt x="11607425" y="5121522"/>
                </a:lnTo>
                <a:lnTo>
                  <a:pt x="11607425" y="5241994"/>
                </a:lnTo>
                <a:lnTo>
                  <a:pt x="11628228" y="5241994"/>
                </a:lnTo>
                <a:lnTo>
                  <a:pt x="11628228" y="5098662"/>
                </a:lnTo>
                <a:close/>
                <a:moveTo>
                  <a:pt x="8123464" y="5098662"/>
                </a:moveTo>
                <a:lnTo>
                  <a:pt x="8089631" y="5126551"/>
                </a:lnTo>
                <a:lnTo>
                  <a:pt x="8089631" y="5151926"/>
                </a:lnTo>
                <a:lnTo>
                  <a:pt x="8124378" y="5121522"/>
                </a:lnTo>
                <a:lnTo>
                  <a:pt x="8124378" y="5241994"/>
                </a:lnTo>
                <a:lnTo>
                  <a:pt x="8145181" y="5241994"/>
                </a:lnTo>
                <a:lnTo>
                  <a:pt x="8145181" y="5098662"/>
                </a:lnTo>
                <a:close/>
                <a:moveTo>
                  <a:pt x="6731807" y="5092415"/>
                </a:moveTo>
                <a:cubicBezTo>
                  <a:pt x="6717371" y="5092553"/>
                  <a:pt x="6706065" y="5096106"/>
                  <a:pt x="6697888" y="5103074"/>
                </a:cubicBezTo>
                <a:cubicBezTo>
                  <a:pt x="6689711" y="5110041"/>
                  <a:pt x="6685548" y="5119595"/>
                  <a:pt x="6685401" y="5131734"/>
                </a:cubicBezTo>
                <a:cubicBezTo>
                  <a:pt x="6685320" y="5139406"/>
                  <a:pt x="6687482" y="5146464"/>
                  <a:pt x="6691887" y="5152908"/>
                </a:cubicBezTo>
                <a:cubicBezTo>
                  <a:pt x="6696293" y="5159352"/>
                  <a:pt x="6703427" y="5165781"/>
                  <a:pt x="6713290" y="5172196"/>
                </a:cubicBezTo>
                <a:lnTo>
                  <a:pt x="6726549" y="5180883"/>
                </a:lnTo>
                <a:cubicBezTo>
                  <a:pt x="6735869" y="5186979"/>
                  <a:pt x="6742317" y="5192618"/>
                  <a:pt x="6745894" y="5197799"/>
                </a:cubicBezTo>
                <a:cubicBezTo>
                  <a:pt x="6749471" y="5202981"/>
                  <a:pt x="6751176" y="5208848"/>
                  <a:pt x="6751009" y="5215402"/>
                </a:cubicBezTo>
                <a:lnTo>
                  <a:pt x="6751009" y="5219516"/>
                </a:lnTo>
                <a:lnTo>
                  <a:pt x="6687687" y="5219516"/>
                </a:lnTo>
                <a:lnTo>
                  <a:pt x="6687687" y="5236890"/>
                </a:lnTo>
                <a:lnTo>
                  <a:pt x="6772497" y="5236890"/>
                </a:lnTo>
                <a:cubicBezTo>
                  <a:pt x="6772607" y="5235923"/>
                  <a:pt x="6772674" y="5234828"/>
                  <a:pt x="6772697" y="5233604"/>
                </a:cubicBezTo>
                <a:cubicBezTo>
                  <a:pt x="6772721" y="5232380"/>
                  <a:pt x="6772731" y="5230656"/>
                  <a:pt x="6772726" y="5228432"/>
                </a:cubicBezTo>
                <a:cubicBezTo>
                  <a:pt x="6772688" y="5213535"/>
                  <a:pt x="6770478" y="5201724"/>
                  <a:pt x="6766097" y="5192999"/>
                </a:cubicBezTo>
                <a:cubicBezTo>
                  <a:pt x="6761753" y="5184122"/>
                  <a:pt x="6754209" y="5176044"/>
                  <a:pt x="6743465" y="5168767"/>
                </a:cubicBezTo>
                <a:lnTo>
                  <a:pt x="6727235" y="5157795"/>
                </a:lnTo>
                <a:cubicBezTo>
                  <a:pt x="6719576" y="5152556"/>
                  <a:pt x="6714204" y="5147774"/>
                  <a:pt x="6711118" y="5143450"/>
                </a:cubicBezTo>
                <a:cubicBezTo>
                  <a:pt x="6708032" y="5139125"/>
                  <a:pt x="6706546" y="5134458"/>
                  <a:pt x="6706661" y="5129448"/>
                </a:cubicBezTo>
                <a:cubicBezTo>
                  <a:pt x="6706799" y="5123490"/>
                  <a:pt x="6709094" y="5118604"/>
                  <a:pt x="6713547" y="5114789"/>
                </a:cubicBezTo>
                <a:cubicBezTo>
                  <a:pt x="6718000" y="5110974"/>
                  <a:pt x="6723782" y="5109003"/>
                  <a:pt x="6730892" y="5108874"/>
                </a:cubicBezTo>
                <a:cubicBezTo>
                  <a:pt x="6735879" y="5108850"/>
                  <a:pt x="6741565" y="5110155"/>
                  <a:pt x="6747951" y="5112789"/>
                </a:cubicBezTo>
                <a:cubicBezTo>
                  <a:pt x="6754338" y="5115422"/>
                  <a:pt x="6761682" y="5119528"/>
                  <a:pt x="6769983" y="5125105"/>
                </a:cubicBezTo>
                <a:lnTo>
                  <a:pt x="6769983" y="5102702"/>
                </a:lnTo>
                <a:cubicBezTo>
                  <a:pt x="6764406" y="5099173"/>
                  <a:pt x="6758472" y="5096572"/>
                  <a:pt x="6752181" y="5094901"/>
                </a:cubicBezTo>
                <a:cubicBezTo>
                  <a:pt x="6745889" y="5093229"/>
                  <a:pt x="6739098" y="5092401"/>
                  <a:pt x="6731807" y="5092415"/>
                </a:cubicBezTo>
                <a:close/>
                <a:moveTo>
                  <a:pt x="6928267" y="5083988"/>
                </a:moveTo>
                <a:lnTo>
                  <a:pt x="6928267" y="5101133"/>
                </a:lnTo>
                <a:lnTo>
                  <a:pt x="6982217" y="5101133"/>
                </a:lnTo>
                <a:lnTo>
                  <a:pt x="6983817" y="5130851"/>
                </a:lnTo>
                <a:cubicBezTo>
                  <a:pt x="6982650" y="5130842"/>
                  <a:pt x="6981383" y="5130803"/>
                  <a:pt x="6980016" y="5130736"/>
                </a:cubicBezTo>
                <a:cubicBezTo>
                  <a:pt x="6978650" y="5130670"/>
                  <a:pt x="6976640" y="5130632"/>
                  <a:pt x="6973987" y="5130623"/>
                </a:cubicBezTo>
                <a:cubicBezTo>
                  <a:pt x="6959319" y="5130660"/>
                  <a:pt x="6947279" y="5134928"/>
                  <a:pt x="6937868" y="5143424"/>
                </a:cubicBezTo>
                <a:cubicBezTo>
                  <a:pt x="6928534" y="5151920"/>
                  <a:pt x="6923886" y="5163046"/>
                  <a:pt x="6923924" y="5176799"/>
                </a:cubicBezTo>
                <a:cubicBezTo>
                  <a:pt x="6923919" y="5184905"/>
                  <a:pt x="6925586" y="5192125"/>
                  <a:pt x="6928924" y="5198460"/>
                </a:cubicBezTo>
                <a:cubicBezTo>
                  <a:pt x="6932263" y="5204794"/>
                  <a:pt x="6937302" y="5210299"/>
                  <a:pt x="6944041" y="5214976"/>
                </a:cubicBezTo>
                <a:cubicBezTo>
                  <a:pt x="6957528" y="5224310"/>
                  <a:pt x="6976045" y="5228958"/>
                  <a:pt x="6999590" y="5228921"/>
                </a:cubicBezTo>
                <a:lnTo>
                  <a:pt x="7005077" y="5228921"/>
                </a:lnTo>
                <a:lnTo>
                  <a:pt x="7005077" y="5211090"/>
                </a:lnTo>
                <a:cubicBezTo>
                  <a:pt x="7004205" y="5211199"/>
                  <a:pt x="7003205" y="5211266"/>
                  <a:pt x="7002076" y="5211290"/>
                </a:cubicBezTo>
                <a:cubicBezTo>
                  <a:pt x="7000948" y="5211314"/>
                  <a:pt x="6999433" y="5211323"/>
                  <a:pt x="6997533" y="5211318"/>
                </a:cubicBezTo>
                <a:cubicBezTo>
                  <a:pt x="6980521" y="5211247"/>
                  <a:pt x="6967453" y="5208132"/>
                  <a:pt x="6958328" y="5201974"/>
                </a:cubicBezTo>
                <a:cubicBezTo>
                  <a:pt x="6949203" y="5195816"/>
                  <a:pt x="6944593" y="5187044"/>
                  <a:pt x="6944498" y="5175656"/>
                </a:cubicBezTo>
                <a:cubicBezTo>
                  <a:pt x="6944588" y="5166894"/>
                  <a:pt x="6947779" y="5160074"/>
                  <a:pt x="6954070" y="5155197"/>
                </a:cubicBezTo>
                <a:cubicBezTo>
                  <a:pt x="6960362" y="5150320"/>
                  <a:pt x="6969210" y="5147844"/>
                  <a:pt x="6980617" y="5147767"/>
                </a:cubicBezTo>
                <a:cubicBezTo>
                  <a:pt x="6983474" y="5147753"/>
                  <a:pt x="6986903" y="5147896"/>
                  <a:pt x="6990904" y="5148196"/>
                </a:cubicBezTo>
                <a:cubicBezTo>
                  <a:pt x="6994904" y="5148496"/>
                  <a:pt x="6999476" y="5149039"/>
                  <a:pt x="7004620" y="5149825"/>
                </a:cubicBezTo>
                <a:lnTo>
                  <a:pt x="7000048" y="5083988"/>
                </a:lnTo>
                <a:close/>
                <a:moveTo>
                  <a:pt x="10802748" y="5053819"/>
                </a:moveTo>
                <a:lnTo>
                  <a:pt x="10802748" y="5073479"/>
                </a:lnTo>
                <a:lnTo>
                  <a:pt x="10865384" y="5073479"/>
                </a:lnTo>
                <a:lnTo>
                  <a:pt x="10865384" y="5156689"/>
                </a:lnTo>
                <a:lnTo>
                  <a:pt x="10802748" y="5156689"/>
                </a:lnTo>
                <a:lnTo>
                  <a:pt x="10802748" y="5176349"/>
                </a:lnTo>
                <a:lnTo>
                  <a:pt x="10865384" y="5176349"/>
                </a:lnTo>
                <a:lnTo>
                  <a:pt x="10865384" y="5187779"/>
                </a:lnTo>
                <a:lnTo>
                  <a:pt x="10883215" y="5187779"/>
                </a:lnTo>
                <a:lnTo>
                  <a:pt x="10883215" y="5053819"/>
                </a:lnTo>
                <a:close/>
                <a:moveTo>
                  <a:pt x="8355588" y="5031140"/>
                </a:moveTo>
                <a:lnTo>
                  <a:pt x="8355588" y="5050800"/>
                </a:lnTo>
                <a:lnTo>
                  <a:pt x="8418224" y="5050800"/>
                </a:lnTo>
                <a:lnTo>
                  <a:pt x="8418224" y="5134010"/>
                </a:lnTo>
                <a:lnTo>
                  <a:pt x="8355588" y="5134010"/>
                </a:lnTo>
                <a:lnTo>
                  <a:pt x="8355588" y="5153670"/>
                </a:lnTo>
                <a:lnTo>
                  <a:pt x="8418224" y="5153670"/>
                </a:lnTo>
                <a:lnTo>
                  <a:pt x="8418224" y="5165100"/>
                </a:lnTo>
                <a:lnTo>
                  <a:pt x="8436055" y="5165100"/>
                </a:lnTo>
                <a:lnTo>
                  <a:pt x="8436055" y="5031140"/>
                </a:lnTo>
                <a:close/>
                <a:moveTo>
                  <a:pt x="2667129" y="5019447"/>
                </a:moveTo>
                <a:cubicBezTo>
                  <a:pt x="2675783" y="5019542"/>
                  <a:pt x="2682536" y="5022095"/>
                  <a:pt x="2687389" y="5027105"/>
                </a:cubicBezTo>
                <a:cubicBezTo>
                  <a:pt x="2692242" y="5032115"/>
                  <a:pt x="2694709" y="5039011"/>
                  <a:pt x="2694790" y="5047793"/>
                </a:cubicBezTo>
                <a:cubicBezTo>
                  <a:pt x="2694728" y="5057142"/>
                  <a:pt x="2692337" y="5064447"/>
                  <a:pt x="2687618" y="5069710"/>
                </a:cubicBezTo>
                <a:cubicBezTo>
                  <a:pt x="2682898" y="5074973"/>
                  <a:pt x="2676221" y="5077649"/>
                  <a:pt x="2667587" y="5077740"/>
                </a:cubicBezTo>
                <a:cubicBezTo>
                  <a:pt x="2658914" y="5077620"/>
                  <a:pt x="2652085" y="5074944"/>
                  <a:pt x="2647098" y="5069710"/>
                </a:cubicBezTo>
                <a:cubicBezTo>
                  <a:pt x="2642112" y="5064476"/>
                  <a:pt x="2639569" y="5057399"/>
                  <a:pt x="2639469" y="5048479"/>
                </a:cubicBezTo>
                <a:cubicBezTo>
                  <a:pt x="2639578" y="5039568"/>
                  <a:pt x="2642103" y="5032529"/>
                  <a:pt x="2647042" y="5027362"/>
                </a:cubicBezTo>
                <a:cubicBezTo>
                  <a:pt x="2651980" y="5022195"/>
                  <a:pt x="2658676" y="5019556"/>
                  <a:pt x="2667129" y="5019447"/>
                </a:cubicBezTo>
                <a:close/>
                <a:moveTo>
                  <a:pt x="10406971" y="4997825"/>
                </a:moveTo>
                <a:lnTo>
                  <a:pt x="10406971" y="5129955"/>
                </a:lnTo>
                <a:lnTo>
                  <a:pt x="10493153" y="5129955"/>
                </a:lnTo>
                <a:lnTo>
                  <a:pt x="10493153" y="5112353"/>
                </a:lnTo>
                <a:lnTo>
                  <a:pt x="10425945" y="5112353"/>
                </a:lnTo>
                <a:lnTo>
                  <a:pt x="10425945" y="4997825"/>
                </a:lnTo>
                <a:close/>
                <a:moveTo>
                  <a:pt x="2953693" y="4984706"/>
                </a:moveTo>
                <a:cubicBezTo>
                  <a:pt x="2961232" y="4984882"/>
                  <a:pt x="2967242" y="4989388"/>
                  <a:pt x="2971724" y="4998222"/>
                </a:cubicBezTo>
                <a:cubicBezTo>
                  <a:pt x="2976205" y="5007056"/>
                  <a:pt x="2978501" y="5019163"/>
                  <a:pt x="2978611" y="5034541"/>
                </a:cubicBezTo>
                <a:cubicBezTo>
                  <a:pt x="2978611" y="5038294"/>
                  <a:pt x="2978382" y="5041875"/>
                  <a:pt x="2977925" y="5045285"/>
                </a:cubicBezTo>
                <a:cubicBezTo>
                  <a:pt x="2977467" y="5048695"/>
                  <a:pt x="2976782" y="5052048"/>
                  <a:pt x="2975867" y="5055343"/>
                </a:cubicBezTo>
                <a:lnTo>
                  <a:pt x="2962837" y="5038427"/>
                </a:lnTo>
                <a:lnTo>
                  <a:pt x="2938834" y="5038427"/>
                </a:lnTo>
                <a:lnTo>
                  <a:pt x="2965580" y="5073631"/>
                </a:lnTo>
                <a:cubicBezTo>
                  <a:pt x="2963908" y="5075003"/>
                  <a:pt x="2962223" y="5076032"/>
                  <a:pt x="2960523" y="5076717"/>
                </a:cubicBezTo>
                <a:cubicBezTo>
                  <a:pt x="2958822" y="5077403"/>
                  <a:pt x="2956850" y="5077746"/>
                  <a:pt x="2954607" y="5077746"/>
                </a:cubicBezTo>
                <a:cubicBezTo>
                  <a:pt x="2946640" y="5077622"/>
                  <a:pt x="2940400" y="5073584"/>
                  <a:pt x="2935891" y="5065630"/>
                </a:cubicBezTo>
                <a:cubicBezTo>
                  <a:pt x="2931380" y="5057677"/>
                  <a:pt x="2929085" y="5046552"/>
                  <a:pt x="2929004" y="5032255"/>
                </a:cubicBezTo>
                <a:cubicBezTo>
                  <a:pt x="2929019" y="5016672"/>
                  <a:pt x="2931104" y="5004861"/>
                  <a:pt x="2935262" y="4996822"/>
                </a:cubicBezTo>
                <a:cubicBezTo>
                  <a:pt x="2939420" y="4988783"/>
                  <a:pt x="2945564" y="4984744"/>
                  <a:pt x="2953693" y="4984706"/>
                </a:cubicBezTo>
                <a:close/>
                <a:moveTo>
                  <a:pt x="1130535" y="4979780"/>
                </a:moveTo>
                <a:lnTo>
                  <a:pt x="1130535" y="5025272"/>
                </a:lnTo>
                <a:lnTo>
                  <a:pt x="1095788" y="5025272"/>
                </a:lnTo>
                <a:lnTo>
                  <a:pt x="1095788" y="5097738"/>
                </a:lnTo>
                <a:lnTo>
                  <a:pt x="1113619" y="5097738"/>
                </a:lnTo>
                <a:lnTo>
                  <a:pt x="1113619" y="5044931"/>
                </a:lnTo>
                <a:lnTo>
                  <a:pt x="1167112" y="5044931"/>
                </a:lnTo>
                <a:cubicBezTo>
                  <a:pt x="1167083" y="5071782"/>
                  <a:pt x="1163540" y="5095176"/>
                  <a:pt x="1156481" y="5115112"/>
                </a:cubicBezTo>
                <a:cubicBezTo>
                  <a:pt x="1149424" y="5135047"/>
                  <a:pt x="1139022" y="5151583"/>
                  <a:pt x="1125277" y="5164718"/>
                </a:cubicBezTo>
                <a:lnTo>
                  <a:pt x="1136022" y="5181634"/>
                </a:lnTo>
                <a:cubicBezTo>
                  <a:pt x="1152562" y="5165513"/>
                  <a:pt x="1164859" y="5146434"/>
                  <a:pt x="1172912" y="5124398"/>
                </a:cubicBezTo>
                <a:cubicBezTo>
                  <a:pt x="1180965" y="5102362"/>
                  <a:pt x="1184975" y="5077397"/>
                  <a:pt x="1184942" y="5049503"/>
                </a:cubicBezTo>
                <a:lnTo>
                  <a:pt x="1184942" y="5025272"/>
                </a:lnTo>
                <a:lnTo>
                  <a:pt x="1148366" y="5025272"/>
                </a:lnTo>
                <a:lnTo>
                  <a:pt x="1148366" y="4979780"/>
                </a:lnTo>
                <a:close/>
                <a:moveTo>
                  <a:pt x="2953922" y="4967332"/>
                </a:moveTo>
                <a:cubicBezTo>
                  <a:pt x="2942925" y="4967540"/>
                  <a:pt x="2934083" y="4970706"/>
                  <a:pt x="2927395" y="4976832"/>
                </a:cubicBezTo>
                <a:cubicBezTo>
                  <a:pt x="2920708" y="4982957"/>
                  <a:pt x="2915862" y="4990798"/>
                  <a:pt x="2912858" y="5000352"/>
                </a:cubicBezTo>
                <a:cubicBezTo>
                  <a:pt x="2909854" y="5009907"/>
                  <a:pt x="2908378" y="5019931"/>
                  <a:pt x="2908430" y="5030426"/>
                </a:cubicBezTo>
                <a:cubicBezTo>
                  <a:pt x="2908375" y="5041090"/>
                  <a:pt x="2909856" y="5051360"/>
                  <a:pt x="2912874" y="5061236"/>
                </a:cubicBezTo>
                <a:cubicBezTo>
                  <a:pt x="2915893" y="5071113"/>
                  <a:pt x="2920779" y="5079249"/>
                  <a:pt x="2927530" y="5085645"/>
                </a:cubicBezTo>
                <a:cubicBezTo>
                  <a:pt x="2934283" y="5092042"/>
                  <a:pt x="2943232" y="5095353"/>
                  <a:pt x="2954378" y="5095577"/>
                </a:cubicBezTo>
                <a:cubicBezTo>
                  <a:pt x="2958121" y="5095591"/>
                  <a:pt x="2961836" y="5094991"/>
                  <a:pt x="2965523" y="5093777"/>
                </a:cubicBezTo>
                <a:cubicBezTo>
                  <a:pt x="2969210" y="5092562"/>
                  <a:pt x="2973038" y="5090648"/>
                  <a:pt x="2977010" y="5088033"/>
                </a:cubicBezTo>
                <a:lnTo>
                  <a:pt x="2988212" y="5102892"/>
                </a:lnTo>
                <a:lnTo>
                  <a:pt x="3012443" y="5102892"/>
                </a:lnTo>
                <a:lnTo>
                  <a:pt x="2989583" y="5073631"/>
                </a:lnTo>
                <a:cubicBezTo>
                  <a:pt x="2992903" y="5067630"/>
                  <a:pt x="2995408" y="5061287"/>
                  <a:pt x="2997098" y="5054600"/>
                </a:cubicBezTo>
                <a:cubicBezTo>
                  <a:pt x="2998789" y="5047914"/>
                  <a:pt x="2999637" y="5040541"/>
                  <a:pt x="2999641" y="5032483"/>
                </a:cubicBezTo>
                <a:cubicBezTo>
                  <a:pt x="2999682" y="5022107"/>
                  <a:pt x="2998153" y="5011973"/>
                  <a:pt x="2995052" y="5002080"/>
                </a:cubicBezTo>
                <a:cubicBezTo>
                  <a:pt x="2991952" y="4992186"/>
                  <a:pt x="2987036" y="4983982"/>
                  <a:pt x="2980303" y="4977467"/>
                </a:cubicBezTo>
                <a:cubicBezTo>
                  <a:pt x="2973571" y="4970952"/>
                  <a:pt x="2964777" y="4967574"/>
                  <a:pt x="2953922" y="4967332"/>
                </a:cubicBezTo>
                <a:close/>
                <a:moveTo>
                  <a:pt x="3828779" y="4960791"/>
                </a:moveTo>
                <a:lnTo>
                  <a:pt x="3823293" y="4981365"/>
                </a:lnTo>
                <a:cubicBezTo>
                  <a:pt x="3833504" y="4984452"/>
                  <a:pt x="3844401" y="4988966"/>
                  <a:pt x="3855983" y="4994910"/>
                </a:cubicBezTo>
                <a:cubicBezTo>
                  <a:pt x="3867565" y="5000853"/>
                  <a:pt x="3879605" y="5008226"/>
                  <a:pt x="3892102" y="5017027"/>
                </a:cubicBezTo>
                <a:lnTo>
                  <a:pt x="3899189" y="4996453"/>
                </a:lnTo>
                <a:cubicBezTo>
                  <a:pt x="3887910" y="4988223"/>
                  <a:pt x="3876462" y="4981137"/>
                  <a:pt x="3864841" y="4975193"/>
                </a:cubicBezTo>
                <a:cubicBezTo>
                  <a:pt x="3853220" y="4969250"/>
                  <a:pt x="3841200" y="4964449"/>
                  <a:pt x="3828779" y="4960791"/>
                </a:cubicBezTo>
                <a:close/>
                <a:moveTo>
                  <a:pt x="2676502" y="4949495"/>
                </a:moveTo>
                <a:cubicBezTo>
                  <a:pt x="2656800" y="4968012"/>
                  <a:pt x="2642255" y="4985099"/>
                  <a:pt x="2632868" y="5000758"/>
                </a:cubicBezTo>
                <a:cubicBezTo>
                  <a:pt x="2623481" y="5016418"/>
                  <a:pt x="2618823" y="5031334"/>
                  <a:pt x="2618895" y="5045507"/>
                </a:cubicBezTo>
                <a:cubicBezTo>
                  <a:pt x="2619081" y="5060895"/>
                  <a:pt x="2623510" y="5073039"/>
                  <a:pt x="2632183" y="5081940"/>
                </a:cubicBezTo>
                <a:cubicBezTo>
                  <a:pt x="2640855" y="5090841"/>
                  <a:pt x="2652657" y="5095385"/>
                  <a:pt x="2667587" y="5095570"/>
                </a:cubicBezTo>
                <a:cubicBezTo>
                  <a:pt x="2681979" y="5095342"/>
                  <a:pt x="2693485" y="5090884"/>
                  <a:pt x="2702106" y="5082197"/>
                </a:cubicBezTo>
                <a:cubicBezTo>
                  <a:pt x="2710726" y="5073510"/>
                  <a:pt x="2715145" y="5061966"/>
                  <a:pt x="2715364" y="5047564"/>
                </a:cubicBezTo>
                <a:cubicBezTo>
                  <a:pt x="2715102" y="5034568"/>
                  <a:pt x="2710883" y="5023814"/>
                  <a:pt x="2702706" y="5015303"/>
                </a:cubicBezTo>
                <a:cubicBezTo>
                  <a:pt x="2694528" y="5006793"/>
                  <a:pt x="2683965" y="5002382"/>
                  <a:pt x="2671016" y="5002073"/>
                </a:cubicBezTo>
                <a:cubicBezTo>
                  <a:pt x="2667930" y="5002059"/>
                  <a:pt x="2664901" y="5002316"/>
                  <a:pt x="2661929" y="5002845"/>
                </a:cubicBezTo>
                <a:cubicBezTo>
                  <a:pt x="2658957" y="5003373"/>
                  <a:pt x="2656043" y="5004259"/>
                  <a:pt x="2653185" y="5005502"/>
                </a:cubicBezTo>
                <a:cubicBezTo>
                  <a:pt x="2661243" y="4994039"/>
                  <a:pt x="2669301" y="4983761"/>
                  <a:pt x="2677359" y="4974670"/>
                </a:cubicBezTo>
                <a:cubicBezTo>
                  <a:pt x="2685417" y="4965578"/>
                  <a:pt x="2693819" y="4957186"/>
                  <a:pt x="2702563" y="4949495"/>
                </a:cubicBezTo>
                <a:close/>
                <a:moveTo>
                  <a:pt x="3832208" y="4902727"/>
                </a:moveTo>
                <a:lnTo>
                  <a:pt x="3828779" y="4923301"/>
                </a:lnTo>
                <a:cubicBezTo>
                  <a:pt x="3837637" y="4925115"/>
                  <a:pt x="3847124" y="4928230"/>
                  <a:pt x="3857240" y="4932645"/>
                </a:cubicBezTo>
                <a:cubicBezTo>
                  <a:pt x="3867356" y="4937060"/>
                  <a:pt x="3877757" y="4942861"/>
                  <a:pt x="3888444" y="4950047"/>
                </a:cubicBezTo>
                <a:lnTo>
                  <a:pt x="3893930" y="4929473"/>
                </a:lnTo>
                <a:cubicBezTo>
                  <a:pt x="3886201" y="4923544"/>
                  <a:pt x="3877257" y="4918372"/>
                  <a:pt x="3867098" y="4913957"/>
                </a:cubicBezTo>
                <a:cubicBezTo>
                  <a:pt x="3856940" y="4909542"/>
                  <a:pt x="3845310" y="4905799"/>
                  <a:pt x="3832208" y="4902727"/>
                </a:cubicBezTo>
                <a:close/>
                <a:moveTo>
                  <a:pt x="5850712" y="4889704"/>
                </a:moveTo>
                <a:lnTo>
                  <a:pt x="5850712" y="4909364"/>
                </a:lnTo>
                <a:lnTo>
                  <a:pt x="5882030" y="4909364"/>
                </a:lnTo>
                <a:lnTo>
                  <a:pt x="5882030" y="4996918"/>
                </a:lnTo>
                <a:lnTo>
                  <a:pt x="5841797" y="4996918"/>
                </a:lnTo>
                <a:lnTo>
                  <a:pt x="5841797" y="5016577"/>
                </a:lnTo>
                <a:lnTo>
                  <a:pt x="5938266" y="5016577"/>
                </a:lnTo>
                <a:lnTo>
                  <a:pt x="5938266" y="4996918"/>
                </a:lnTo>
                <a:lnTo>
                  <a:pt x="5899861" y="4996918"/>
                </a:lnTo>
                <a:lnTo>
                  <a:pt x="5899861" y="4909364"/>
                </a:lnTo>
                <a:lnTo>
                  <a:pt x="5931179" y="4909364"/>
                </a:lnTo>
                <a:lnTo>
                  <a:pt x="5931179" y="4889704"/>
                </a:lnTo>
                <a:close/>
                <a:moveTo>
                  <a:pt x="818315" y="4883258"/>
                </a:moveTo>
                <a:lnTo>
                  <a:pt x="784483" y="4911147"/>
                </a:lnTo>
                <a:lnTo>
                  <a:pt x="784483" y="4936522"/>
                </a:lnTo>
                <a:lnTo>
                  <a:pt x="819230" y="4906118"/>
                </a:lnTo>
                <a:lnTo>
                  <a:pt x="819230" y="5026590"/>
                </a:lnTo>
                <a:lnTo>
                  <a:pt x="840032" y="5026590"/>
                </a:lnTo>
                <a:lnTo>
                  <a:pt x="840032" y="4883258"/>
                </a:lnTo>
                <a:close/>
                <a:moveTo>
                  <a:pt x="5039292" y="4877442"/>
                </a:moveTo>
                <a:lnTo>
                  <a:pt x="5039292" y="4976654"/>
                </a:lnTo>
                <a:cubicBezTo>
                  <a:pt x="5039306" y="4983036"/>
                  <a:pt x="5038077" y="4987760"/>
                  <a:pt x="5035605" y="4990827"/>
                </a:cubicBezTo>
                <a:cubicBezTo>
                  <a:pt x="5033134" y="4993894"/>
                  <a:pt x="5029333" y="4995418"/>
                  <a:pt x="5024204" y="4995399"/>
                </a:cubicBezTo>
                <a:cubicBezTo>
                  <a:pt x="5018894" y="4995513"/>
                  <a:pt x="5015112" y="4994027"/>
                  <a:pt x="5012861" y="4990941"/>
                </a:cubicBezTo>
                <a:cubicBezTo>
                  <a:pt x="5010607" y="4987855"/>
                  <a:pt x="5009512" y="4982483"/>
                  <a:pt x="5009574" y="4974825"/>
                </a:cubicBezTo>
                <a:lnTo>
                  <a:pt x="5009574" y="4967738"/>
                </a:lnTo>
                <a:lnTo>
                  <a:pt x="4990600" y="4967738"/>
                </a:lnTo>
                <a:lnTo>
                  <a:pt x="4990600" y="4975282"/>
                </a:lnTo>
                <a:cubicBezTo>
                  <a:pt x="4990562" y="5000238"/>
                  <a:pt x="5001839" y="5012734"/>
                  <a:pt x="5024433" y="5012773"/>
                </a:cubicBezTo>
                <a:cubicBezTo>
                  <a:pt x="5035944" y="5012825"/>
                  <a:pt x="5044469" y="5009406"/>
                  <a:pt x="5050007" y="5002514"/>
                </a:cubicBezTo>
                <a:cubicBezTo>
                  <a:pt x="5055546" y="4995623"/>
                  <a:pt x="5058299" y="4984945"/>
                  <a:pt x="5058265" y="4970482"/>
                </a:cubicBezTo>
                <a:lnTo>
                  <a:pt x="5058265" y="4877442"/>
                </a:lnTo>
                <a:close/>
                <a:moveTo>
                  <a:pt x="11591652" y="4850555"/>
                </a:moveTo>
                <a:lnTo>
                  <a:pt x="11614969" y="4850555"/>
                </a:lnTo>
                <a:cubicBezTo>
                  <a:pt x="11632990" y="4850517"/>
                  <a:pt x="11641982" y="4857680"/>
                  <a:pt x="11641944" y="4872043"/>
                </a:cubicBezTo>
                <a:cubicBezTo>
                  <a:pt x="11642044" y="4879420"/>
                  <a:pt x="11639844" y="4884783"/>
                  <a:pt x="11635343" y="4888131"/>
                </a:cubicBezTo>
                <a:cubicBezTo>
                  <a:pt x="11630842" y="4891479"/>
                  <a:pt x="11623441" y="4893127"/>
                  <a:pt x="11613140" y="4893075"/>
                </a:cubicBezTo>
                <a:lnTo>
                  <a:pt x="11591652" y="4893075"/>
                </a:lnTo>
                <a:close/>
                <a:moveTo>
                  <a:pt x="8108605" y="4850555"/>
                </a:moveTo>
                <a:lnTo>
                  <a:pt x="8131922" y="4850555"/>
                </a:lnTo>
                <a:cubicBezTo>
                  <a:pt x="8149943" y="4850517"/>
                  <a:pt x="8158935" y="4857680"/>
                  <a:pt x="8158897" y="4872043"/>
                </a:cubicBezTo>
                <a:cubicBezTo>
                  <a:pt x="8158997" y="4879420"/>
                  <a:pt x="8156796" y="4884783"/>
                  <a:pt x="8152296" y="4888131"/>
                </a:cubicBezTo>
                <a:cubicBezTo>
                  <a:pt x="8147795" y="4891479"/>
                  <a:pt x="8140394" y="4893127"/>
                  <a:pt x="8130093" y="4893075"/>
                </a:cubicBezTo>
                <a:lnTo>
                  <a:pt x="8108605" y="4893075"/>
                </a:lnTo>
                <a:close/>
                <a:moveTo>
                  <a:pt x="3832208" y="4845577"/>
                </a:moveTo>
                <a:lnTo>
                  <a:pt x="3828779" y="4866151"/>
                </a:lnTo>
                <a:cubicBezTo>
                  <a:pt x="3837061" y="4867403"/>
                  <a:pt x="3846101" y="4869813"/>
                  <a:pt x="3855897" y="4873380"/>
                </a:cubicBezTo>
                <a:cubicBezTo>
                  <a:pt x="3865694" y="4876947"/>
                  <a:pt x="3875933" y="4881700"/>
                  <a:pt x="3886615" y="4887639"/>
                </a:cubicBezTo>
                <a:lnTo>
                  <a:pt x="3893016" y="4867980"/>
                </a:lnTo>
                <a:cubicBezTo>
                  <a:pt x="3883410" y="4862574"/>
                  <a:pt x="3873532" y="4857955"/>
                  <a:pt x="3863384" y="4854121"/>
                </a:cubicBezTo>
                <a:cubicBezTo>
                  <a:pt x="3853235" y="4850287"/>
                  <a:pt x="3842843" y="4847439"/>
                  <a:pt x="3832208" y="4845577"/>
                </a:cubicBezTo>
                <a:close/>
                <a:moveTo>
                  <a:pt x="6733635" y="4842631"/>
                </a:moveTo>
                <a:cubicBezTo>
                  <a:pt x="6742389" y="4842693"/>
                  <a:pt x="6749171" y="4845313"/>
                  <a:pt x="6753981" y="4850490"/>
                </a:cubicBezTo>
                <a:cubicBezTo>
                  <a:pt x="6758791" y="4855666"/>
                  <a:pt x="6761229" y="4863029"/>
                  <a:pt x="6761296" y="4872578"/>
                </a:cubicBezTo>
                <a:cubicBezTo>
                  <a:pt x="6761215" y="4881360"/>
                  <a:pt x="6758748" y="4888256"/>
                  <a:pt x="6753895" y="4893266"/>
                </a:cubicBezTo>
                <a:cubicBezTo>
                  <a:pt x="6749042" y="4898276"/>
                  <a:pt x="6742289" y="4900829"/>
                  <a:pt x="6733635" y="4900924"/>
                </a:cubicBezTo>
                <a:cubicBezTo>
                  <a:pt x="6725182" y="4900805"/>
                  <a:pt x="6718486" y="4898129"/>
                  <a:pt x="6713547" y="4892895"/>
                </a:cubicBezTo>
                <a:cubicBezTo>
                  <a:pt x="6708608" y="4887661"/>
                  <a:pt x="6706084" y="4880584"/>
                  <a:pt x="6705975" y="4871664"/>
                </a:cubicBezTo>
                <a:cubicBezTo>
                  <a:pt x="6706099" y="4862853"/>
                  <a:pt x="6708651" y="4855842"/>
                  <a:pt x="6713633" y="4850632"/>
                </a:cubicBezTo>
                <a:cubicBezTo>
                  <a:pt x="6718614" y="4845422"/>
                  <a:pt x="6725282" y="4842755"/>
                  <a:pt x="6733635" y="4842631"/>
                </a:cubicBezTo>
                <a:close/>
                <a:moveTo>
                  <a:pt x="11572678" y="4833638"/>
                </a:moveTo>
                <a:lnTo>
                  <a:pt x="11572678" y="4965769"/>
                </a:lnTo>
                <a:lnTo>
                  <a:pt x="11591652" y="4965769"/>
                </a:lnTo>
                <a:lnTo>
                  <a:pt x="11591652" y="4910220"/>
                </a:lnTo>
                <a:lnTo>
                  <a:pt x="11620684" y="4910220"/>
                </a:lnTo>
                <a:cubicBezTo>
                  <a:pt x="11633728" y="4910105"/>
                  <a:pt x="11643930" y="4906676"/>
                  <a:pt x="11651288" y="4899932"/>
                </a:cubicBezTo>
                <a:cubicBezTo>
                  <a:pt x="11658646" y="4893189"/>
                  <a:pt x="11662389" y="4883816"/>
                  <a:pt x="11662518" y="4871814"/>
                </a:cubicBezTo>
                <a:cubicBezTo>
                  <a:pt x="11662408" y="4859823"/>
                  <a:pt x="11658513" y="4850488"/>
                  <a:pt x="11650831" y="4843811"/>
                </a:cubicBezTo>
                <a:cubicBezTo>
                  <a:pt x="11643149" y="4837134"/>
                  <a:pt x="11632338" y="4833743"/>
                  <a:pt x="11618398" y="4833638"/>
                </a:cubicBezTo>
                <a:close/>
                <a:moveTo>
                  <a:pt x="8089631" y="4833638"/>
                </a:moveTo>
                <a:lnTo>
                  <a:pt x="8089631" y="4965769"/>
                </a:lnTo>
                <a:lnTo>
                  <a:pt x="8108605" y="4965769"/>
                </a:lnTo>
                <a:lnTo>
                  <a:pt x="8108605" y="4910220"/>
                </a:lnTo>
                <a:lnTo>
                  <a:pt x="8137637" y="4910220"/>
                </a:lnTo>
                <a:cubicBezTo>
                  <a:pt x="8150681" y="4910105"/>
                  <a:pt x="8160883" y="4906676"/>
                  <a:pt x="8168241" y="4899932"/>
                </a:cubicBezTo>
                <a:cubicBezTo>
                  <a:pt x="8175599" y="4893189"/>
                  <a:pt x="8179342" y="4883816"/>
                  <a:pt x="8179471" y="4871814"/>
                </a:cubicBezTo>
                <a:cubicBezTo>
                  <a:pt x="8179361" y="4859823"/>
                  <a:pt x="8175465" y="4850488"/>
                  <a:pt x="8167783" y="4843811"/>
                </a:cubicBezTo>
                <a:cubicBezTo>
                  <a:pt x="8160101" y="4837134"/>
                  <a:pt x="8149291" y="4833743"/>
                  <a:pt x="8135351" y="4833638"/>
                </a:cubicBezTo>
                <a:close/>
                <a:moveTo>
                  <a:pt x="6734093" y="4825715"/>
                </a:moveTo>
                <a:cubicBezTo>
                  <a:pt x="6718862" y="4825877"/>
                  <a:pt x="6706975" y="4830297"/>
                  <a:pt x="6698431" y="4838974"/>
                </a:cubicBezTo>
                <a:cubicBezTo>
                  <a:pt x="6689887" y="4847651"/>
                  <a:pt x="6685544" y="4859615"/>
                  <a:pt x="6685401" y="4874864"/>
                </a:cubicBezTo>
                <a:cubicBezTo>
                  <a:pt x="6685286" y="4888056"/>
                  <a:pt x="6689744" y="4902420"/>
                  <a:pt x="6698774" y="4917955"/>
                </a:cubicBezTo>
                <a:cubicBezTo>
                  <a:pt x="6707804" y="4933490"/>
                  <a:pt x="6722091" y="4951283"/>
                  <a:pt x="6741636" y="4971333"/>
                </a:cubicBezTo>
                <a:lnTo>
                  <a:pt x="6768840" y="4971333"/>
                </a:lnTo>
                <a:cubicBezTo>
                  <a:pt x="6758019" y="4960722"/>
                  <a:pt x="6748571" y="4950740"/>
                  <a:pt x="6740493" y="4941387"/>
                </a:cubicBezTo>
                <a:cubicBezTo>
                  <a:pt x="6732416" y="4932033"/>
                  <a:pt x="6725482" y="4923194"/>
                  <a:pt x="6719691" y="4914869"/>
                </a:cubicBezTo>
                <a:cubicBezTo>
                  <a:pt x="6722424" y="4916122"/>
                  <a:pt x="6725244" y="4917045"/>
                  <a:pt x="6728149" y="4917641"/>
                </a:cubicBezTo>
                <a:cubicBezTo>
                  <a:pt x="6731054" y="4918236"/>
                  <a:pt x="6734102" y="4918531"/>
                  <a:pt x="6737293" y="4918527"/>
                </a:cubicBezTo>
                <a:cubicBezTo>
                  <a:pt x="6750652" y="4918264"/>
                  <a:pt x="6761367" y="4913931"/>
                  <a:pt x="6769440" y="4905525"/>
                </a:cubicBezTo>
                <a:cubicBezTo>
                  <a:pt x="6777512" y="4897119"/>
                  <a:pt x="6781656" y="4886213"/>
                  <a:pt x="6781870" y="4872806"/>
                </a:cubicBezTo>
                <a:cubicBezTo>
                  <a:pt x="6781651" y="4858343"/>
                  <a:pt x="6777231" y="4846922"/>
                  <a:pt x="6768611" y="4838545"/>
                </a:cubicBezTo>
                <a:cubicBezTo>
                  <a:pt x="6759991" y="4830168"/>
                  <a:pt x="6748485" y="4825891"/>
                  <a:pt x="6734093" y="4825715"/>
                </a:cubicBezTo>
                <a:close/>
                <a:moveTo>
                  <a:pt x="6994561" y="4794047"/>
                </a:moveTo>
                <a:lnTo>
                  <a:pt x="6935582" y="4802048"/>
                </a:lnTo>
                <a:lnTo>
                  <a:pt x="6938326" y="4822622"/>
                </a:lnTo>
                <a:lnTo>
                  <a:pt x="6985646" y="4816221"/>
                </a:lnTo>
                <a:cubicBezTo>
                  <a:pt x="6979745" y="4841810"/>
                  <a:pt x="6971715" y="4865156"/>
                  <a:pt x="6961557" y="4886258"/>
                </a:cubicBezTo>
                <a:cubicBezTo>
                  <a:pt x="6951399" y="4907361"/>
                  <a:pt x="6938854" y="4926307"/>
                  <a:pt x="6923924" y="4943094"/>
                </a:cubicBezTo>
                <a:lnTo>
                  <a:pt x="6936497" y="4957267"/>
                </a:lnTo>
                <a:cubicBezTo>
                  <a:pt x="6943698" y="4949638"/>
                  <a:pt x="6950727" y="4940437"/>
                  <a:pt x="6957585" y="4929664"/>
                </a:cubicBezTo>
                <a:cubicBezTo>
                  <a:pt x="6964443" y="4918891"/>
                  <a:pt x="6971130" y="4906375"/>
                  <a:pt x="6977645" y="4892116"/>
                </a:cubicBezTo>
                <a:cubicBezTo>
                  <a:pt x="6982302" y="4898651"/>
                  <a:pt x="6987332" y="4907300"/>
                  <a:pt x="6992732" y="4918062"/>
                </a:cubicBezTo>
                <a:cubicBezTo>
                  <a:pt x="6998133" y="4928826"/>
                  <a:pt x="7004077" y="4941589"/>
                  <a:pt x="7010563" y="4956353"/>
                </a:cubicBezTo>
                <a:lnTo>
                  <a:pt x="7024965" y="4940351"/>
                </a:lnTo>
                <a:cubicBezTo>
                  <a:pt x="7020693" y="4930864"/>
                  <a:pt x="7015292" y="4920463"/>
                  <a:pt x="7008763" y="4909147"/>
                </a:cubicBezTo>
                <a:cubicBezTo>
                  <a:pt x="7002234" y="4897832"/>
                  <a:pt x="6994833" y="4885601"/>
                  <a:pt x="6986560" y="4872457"/>
                </a:cubicBezTo>
                <a:cubicBezTo>
                  <a:pt x="6990084" y="4863737"/>
                  <a:pt x="6993609" y="4854374"/>
                  <a:pt x="6997133" y="4844368"/>
                </a:cubicBezTo>
                <a:cubicBezTo>
                  <a:pt x="7000657" y="4834362"/>
                  <a:pt x="7004296" y="4823227"/>
                  <a:pt x="7008049" y="4810964"/>
                </a:cubicBezTo>
                <a:close/>
                <a:moveTo>
                  <a:pt x="1183342" y="4765277"/>
                </a:moveTo>
                <a:cubicBezTo>
                  <a:pt x="1174350" y="4793148"/>
                  <a:pt x="1163587" y="4816046"/>
                  <a:pt x="1151052" y="4833972"/>
                </a:cubicBezTo>
                <a:cubicBezTo>
                  <a:pt x="1138517" y="4851898"/>
                  <a:pt x="1123982" y="4864966"/>
                  <a:pt x="1107447" y="4873176"/>
                </a:cubicBezTo>
                <a:lnTo>
                  <a:pt x="1116362" y="4891922"/>
                </a:lnTo>
                <a:cubicBezTo>
                  <a:pt x="1136346" y="4878763"/>
                  <a:pt x="1152843" y="4862961"/>
                  <a:pt x="1165854" y="4844516"/>
                </a:cubicBezTo>
                <a:cubicBezTo>
                  <a:pt x="1178865" y="4826071"/>
                  <a:pt x="1189190" y="4804382"/>
                  <a:pt x="1196829" y="4779450"/>
                </a:cubicBezTo>
                <a:close/>
                <a:moveTo>
                  <a:pt x="1105618" y="4764363"/>
                </a:moveTo>
                <a:lnTo>
                  <a:pt x="1095788" y="4780365"/>
                </a:lnTo>
                <a:cubicBezTo>
                  <a:pt x="1100008" y="4784489"/>
                  <a:pt x="1104199" y="4789099"/>
                  <a:pt x="1108361" y="4794195"/>
                </a:cubicBezTo>
                <a:cubicBezTo>
                  <a:pt x="1112523" y="4799291"/>
                  <a:pt x="1116714" y="4804815"/>
                  <a:pt x="1120934" y="4810769"/>
                </a:cubicBezTo>
                <a:lnTo>
                  <a:pt x="1131450" y="4795452"/>
                </a:lnTo>
                <a:cubicBezTo>
                  <a:pt x="1129187" y="4791371"/>
                  <a:pt x="1125939" y="4786790"/>
                  <a:pt x="1121706" y="4781708"/>
                </a:cubicBezTo>
                <a:cubicBezTo>
                  <a:pt x="1117472" y="4776626"/>
                  <a:pt x="1112109" y="4770845"/>
                  <a:pt x="1105618" y="4764363"/>
                </a:cubicBezTo>
                <a:close/>
                <a:moveTo>
                  <a:pt x="10832237" y="4743762"/>
                </a:moveTo>
                <a:lnTo>
                  <a:pt x="10832237" y="4805255"/>
                </a:lnTo>
                <a:lnTo>
                  <a:pt x="10802748" y="4813485"/>
                </a:lnTo>
                <a:lnTo>
                  <a:pt x="10805491" y="4834744"/>
                </a:lnTo>
                <a:lnTo>
                  <a:pt x="10832237" y="4824915"/>
                </a:lnTo>
                <a:lnTo>
                  <a:pt x="10832237" y="4897381"/>
                </a:lnTo>
                <a:cubicBezTo>
                  <a:pt x="10832276" y="4910449"/>
                  <a:pt x="10838829" y="4917002"/>
                  <a:pt x="10851897" y="4917040"/>
                </a:cubicBezTo>
                <a:lnTo>
                  <a:pt x="10894874" y="4917040"/>
                </a:lnTo>
                <a:lnTo>
                  <a:pt x="10894874" y="4897381"/>
                </a:lnTo>
                <a:lnTo>
                  <a:pt x="10860812" y="4897381"/>
                </a:lnTo>
                <a:cubicBezTo>
                  <a:pt x="10853688" y="4897343"/>
                  <a:pt x="10850106" y="4893761"/>
                  <a:pt x="10850068" y="4886636"/>
                </a:cubicBezTo>
                <a:lnTo>
                  <a:pt x="10850068" y="4818742"/>
                </a:lnTo>
                <a:lnTo>
                  <a:pt x="10881386" y="4807084"/>
                </a:lnTo>
                <a:cubicBezTo>
                  <a:pt x="10880139" y="4813613"/>
                  <a:pt x="10877891" y="4821071"/>
                  <a:pt x="10874643" y="4829458"/>
                </a:cubicBezTo>
                <a:cubicBezTo>
                  <a:pt x="10871395" y="4837845"/>
                  <a:pt x="10867089" y="4847074"/>
                  <a:pt x="10861727" y="4857147"/>
                </a:cubicBezTo>
                <a:lnTo>
                  <a:pt x="10876129" y="4866977"/>
                </a:lnTo>
                <a:cubicBezTo>
                  <a:pt x="10881510" y="4856333"/>
                  <a:pt x="10886292" y="4845331"/>
                  <a:pt x="10890473" y="4833973"/>
                </a:cubicBezTo>
                <a:cubicBezTo>
                  <a:pt x="10894655" y="4822614"/>
                  <a:pt x="10898179" y="4810984"/>
                  <a:pt x="10901046" y="4799083"/>
                </a:cubicBezTo>
                <a:lnTo>
                  <a:pt x="10893045" y="4783995"/>
                </a:lnTo>
                <a:lnTo>
                  <a:pt x="10850068" y="4799083"/>
                </a:lnTo>
                <a:lnTo>
                  <a:pt x="10850068" y="4743762"/>
                </a:lnTo>
                <a:close/>
                <a:moveTo>
                  <a:pt x="10406971" y="4729982"/>
                </a:moveTo>
                <a:lnTo>
                  <a:pt x="10406971" y="4863255"/>
                </a:lnTo>
                <a:lnTo>
                  <a:pt x="10425945" y="4863255"/>
                </a:lnTo>
                <a:lnTo>
                  <a:pt x="10425945" y="4801991"/>
                </a:lnTo>
                <a:lnTo>
                  <a:pt x="10483323" y="4863255"/>
                </a:lnTo>
                <a:lnTo>
                  <a:pt x="10510070" y="4863255"/>
                </a:lnTo>
                <a:lnTo>
                  <a:pt x="10441718" y="4793075"/>
                </a:lnTo>
                <a:lnTo>
                  <a:pt x="10505498" y="4729982"/>
                </a:lnTo>
                <a:lnTo>
                  <a:pt x="10479894" y="4729982"/>
                </a:lnTo>
                <a:lnTo>
                  <a:pt x="10425945" y="4785303"/>
                </a:lnTo>
                <a:lnTo>
                  <a:pt x="10425945" y="4729982"/>
                </a:lnTo>
                <a:close/>
                <a:moveTo>
                  <a:pt x="8385077" y="4721083"/>
                </a:moveTo>
                <a:lnTo>
                  <a:pt x="8385077" y="4782576"/>
                </a:lnTo>
                <a:lnTo>
                  <a:pt x="8355588" y="4790806"/>
                </a:lnTo>
                <a:lnTo>
                  <a:pt x="8358331" y="4812065"/>
                </a:lnTo>
                <a:lnTo>
                  <a:pt x="8385077" y="4802236"/>
                </a:lnTo>
                <a:lnTo>
                  <a:pt x="8385077" y="4874702"/>
                </a:lnTo>
                <a:cubicBezTo>
                  <a:pt x="8385115" y="4887770"/>
                  <a:pt x="8391669" y="4894323"/>
                  <a:pt x="8404737" y="4894361"/>
                </a:cubicBezTo>
                <a:lnTo>
                  <a:pt x="8447714" y="4894361"/>
                </a:lnTo>
                <a:lnTo>
                  <a:pt x="8447714" y="4874702"/>
                </a:lnTo>
                <a:lnTo>
                  <a:pt x="8413652" y="4874702"/>
                </a:lnTo>
                <a:cubicBezTo>
                  <a:pt x="8406528" y="4874664"/>
                  <a:pt x="8402946" y="4871082"/>
                  <a:pt x="8402908" y="4863957"/>
                </a:cubicBezTo>
                <a:lnTo>
                  <a:pt x="8402908" y="4796063"/>
                </a:lnTo>
                <a:lnTo>
                  <a:pt x="8434226" y="4784405"/>
                </a:lnTo>
                <a:cubicBezTo>
                  <a:pt x="8432979" y="4790934"/>
                  <a:pt x="8430731" y="4798392"/>
                  <a:pt x="8427483" y="4806779"/>
                </a:cubicBezTo>
                <a:cubicBezTo>
                  <a:pt x="8424235" y="4815166"/>
                  <a:pt x="8419929" y="4824395"/>
                  <a:pt x="8414567" y="4834468"/>
                </a:cubicBezTo>
                <a:lnTo>
                  <a:pt x="8428969" y="4844298"/>
                </a:lnTo>
                <a:cubicBezTo>
                  <a:pt x="8434350" y="4833654"/>
                  <a:pt x="8439132" y="4822652"/>
                  <a:pt x="8443313" y="4811294"/>
                </a:cubicBezTo>
                <a:cubicBezTo>
                  <a:pt x="8447495" y="4799935"/>
                  <a:pt x="8451019" y="4788305"/>
                  <a:pt x="8453886" y="4776404"/>
                </a:cubicBezTo>
                <a:lnTo>
                  <a:pt x="8445885" y="4761316"/>
                </a:lnTo>
                <a:lnTo>
                  <a:pt x="8402908" y="4776404"/>
                </a:lnTo>
                <a:lnTo>
                  <a:pt x="8402908" y="4721083"/>
                </a:lnTo>
                <a:close/>
                <a:moveTo>
                  <a:pt x="1119105" y="4711556"/>
                </a:moveTo>
                <a:lnTo>
                  <a:pt x="1109275" y="4727787"/>
                </a:lnTo>
                <a:cubicBezTo>
                  <a:pt x="1112143" y="4730087"/>
                  <a:pt x="1115667" y="4733773"/>
                  <a:pt x="1119848" y="4738845"/>
                </a:cubicBezTo>
                <a:cubicBezTo>
                  <a:pt x="1124030" y="4743917"/>
                  <a:pt x="1128811" y="4750290"/>
                  <a:pt x="1134193" y="4757962"/>
                </a:cubicBezTo>
                <a:lnTo>
                  <a:pt x="1144023" y="4741046"/>
                </a:lnTo>
                <a:cubicBezTo>
                  <a:pt x="1141727" y="4737460"/>
                  <a:pt x="1138489" y="4733145"/>
                  <a:pt x="1134307" y="4728101"/>
                </a:cubicBezTo>
                <a:cubicBezTo>
                  <a:pt x="1130126" y="4723058"/>
                  <a:pt x="1125058" y="4717543"/>
                  <a:pt x="1119105" y="4711556"/>
                </a:cubicBezTo>
                <a:close/>
                <a:moveTo>
                  <a:pt x="2908430" y="4702537"/>
                </a:moveTo>
                <a:lnTo>
                  <a:pt x="2908430" y="4719454"/>
                </a:lnTo>
                <a:lnTo>
                  <a:pt x="2956665" y="4719454"/>
                </a:lnTo>
                <a:lnTo>
                  <a:pt x="2956665" y="4755344"/>
                </a:lnTo>
                <a:lnTo>
                  <a:pt x="2911173" y="4755344"/>
                </a:lnTo>
                <a:lnTo>
                  <a:pt x="2911173" y="4772260"/>
                </a:lnTo>
                <a:lnTo>
                  <a:pt x="2956665" y="4772260"/>
                </a:lnTo>
                <a:lnTo>
                  <a:pt x="2956665" y="4809751"/>
                </a:lnTo>
                <a:lnTo>
                  <a:pt x="2908430" y="4809751"/>
                </a:lnTo>
                <a:lnTo>
                  <a:pt x="2908430" y="4826667"/>
                </a:lnTo>
                <a:lnTo>
                  <a:pt x="2956665" y="4826667"/>
                </a:lnTo>
                <a:lnTo>
                  <a:pt x="2956665" y="4835582"/>
                </a:lnTo>
                <a:lnTo>
                  <a:pt x="2971981" y="4835582"/>
                </a:lnTo>
                <a:lnTo>
                  <a:pt x="2971981" y="4702537"/>
                </a:lnTo>
                <a:close/>
                <a:moveTo>
                  <a:pt x="2391310" y="4700116"/>
                </a:moveTo>
                <a:cubicBezTo>
                  <a:pt x="2400064" y="4700178"/>
                  <a:pt x="2406846" y="4702798"/>
                  <a:pt x="2411655" y="4707975"/>
                </a:cubicBezTo>
                <a:cubicBezTo>
                  <a:pt x="2416466" y="4713151"/>
                  <a:pt x="2418905" y="4720514"/>
                  <a:pt x="2418971" y="4730063"/>
                </a:cubicBezTo>
                <a:cubicBezTo>
                  <a:pt x="2418890" y="4738845"/>
                  <a:pt x="2416423" y="4745741"/>
                  <a:pt x="2411570" y="4750751"/>
                </a:cubicBezTo>
                <a:cubicBezTo>
                  <a:pt x="2406717" y="4755762"/>
                  <a:pt x="2399965" y="4758314"/>
                  <a:pt x="2391310" y="4758409"/>
                </a:cubicBezTo>
                <a:cubicBezTo>
                  <a:pt x="2382857" y="4758290"/>
                  <a:pt x="2376161" y="4755614"/>
                  <a:pt x="2371223" y="4750380"/>
                </a:cubicBezTo>
                <a:cubicBezTo>
                  <a:pt x="2366284" y="4745146"/>
                  <a:pt x="2363760" y="4738069"/>
                  <a:pt x="2363650" y="4729149"/>
                </a:cubicBezTo>
                <a:cubicBezTo>
                  <a:pt x="2363774" y="4720338"/>
                  <a:pt x="2366327" y="4713328"/>
                  <a:pt x="2371308" y="4708117"/>
                </a:cubicBezTo>
                <a:cubicBezTo>
                  <a:pt x="2376290" y="4702907"/>
                  <a:pt x="2382957" y="4700240"/>
                  <a:pt x="2391310" y="4700116"/>
                </a:cubicBezTo>
                <a:close/>
                <a:moveTo>
                  <a:pt x="2391768" y="4683200"/>
                </a:moveTo>
                <a:cubicBezTo>
                  <a:pt x="2376537" y="4683362"/>
                  <a:pt x="2364651" y="4687782"/>
                  <a:pt x="2356107" y="4696459"/>
                </a:cubicBezTo>
                <a:cubicBezTo>
                  <a:pt x="2347562" y="4705136"/>
                  <a:pt x="2343219" y="4717100"/>
                  <a:pt x="2343076" y="4732349"/>
                </a:cubicBezTo>
                <a:cubicBezTo>
                  <a:pt x="2342962" y="4745541"/>
                  <a:pt x="2347420" y="4759905"/>
                  <a:pt x="2356448" y="4775440"/>
                </a:cubicBezTo>
                <a:cubicBezTo>
                  <a:pt x="2365478" y="4790975"/>
                  <a:pt x="2379767" y="4808768"/>
                  <a:pt x="2399311" y="4828818"/>
                </a:cubicBezTo>
                <a:lnTo>
                  <a:pt x="2426515" y="4828818"/>
                </a:lnTo>
                <a:cubicBezTo>
                  <a:pt x="2415695" y="4818207"/>
                  <a:pt x="2406246" y="4808225"/>
                  <a:pt x="2398168" y="4798872"/>
                </a:cubicBezTo>
                <a:cubicBezTo>
                  <a:pt x="2390091" y="4789518"/>
                  <a:pt x="2383157" y="4780679"/>
                  <a:pt x="2377366" y="4772354"/>
                </a:cubicBezTo>
                <a:cubicBezTo>
                  <a:pt x="2380100" y="4773607"/>
                  <a:pt x="2382919" y="4774530"/>
                  <a:pt x="2385824" y="4775126"/>
                </a:cubicBezTo>
                <a:cubicBezTo>
                  <a:pt x="2388730" y="4775721"/>
                  <a:pt x="2391778" y="4776016"/>
                  <a:pt x="2394969" y="4776012"/>
                </a:cubicBezTo>
                <a:cubicBezTo>
                  <a:pt x="2408327" y="4775750"/>
                  <a:pt x="2419042" y="4771416"/>
                  <a:pt x="2427116" y="4763010"/>
                </a:cubicBezTo>
                <a:cubicBezTo>
                  <a:pt x="2435187" y="4754604"/>
                  <a:pt x="2439331" y="4743698"/>
                  <a:pt x="2439545" y="4730292"/>
                </a:cubicBezTo>
                <a:cubicBezTo>
                  <a:pt x="2439326" y="4715828"/>
                  <a:pt x="2434907" y="4704407"/>
                  <a:pt x="2426287" y="4696030"/>
                </a:cubicBezTo>
                <a:cubicBezTo>
                  <a:pt x="2417666" y="4687653"/>
                  <a:pt x="2406159" y="4683376"/>
                  <a:pt x="2391768" y="4683200"/>
                </a:cubicBezTo>
                <a:close/>
                <a:moveTo>
                  <a:pt x="2623238" y="4674413"/>
                </a:moveTo>
                <a:lnTo>
                  <a:pt x="2623238" y="4691558"/>
                </a:lnTo>
                <a:lnTo>
                  <a:pt x="2677188" y="4691558"/>
                </a:lnTo>
                <a:lnTo>
                  <a:pt x="2678788" y="4721276"/>
                </a:lnTo>
                <a:cubicBezTo>
                  <a:pt x="2677622" y="4721267"/>
                  <a:pt x="2676355" y="4721228"/>
                  <a:pt x="2674988" y="4721162"/>
                </a:cubicBezTo>
                <a:cubicBezTo>
                  <a:pt x="2673621" y="4721095"/>
                  <a:pt x="2671611" y="4721057"/>
                  <a:pt x="2668959" y="4721047"/>
                </a:cubicBezTo>
                <a:cubicBezTo>
                  <a:pt x="2654290" y="4721085"/>
                  <a:pt x="2642250" y="4725353"/>
                  <a:pt x="2632840" y="4733849"/>
                </a:cubicBezTo>
                <a:cubicBezTo>
                  <a:pt x="2623505" y="4742345"/>
                  <a:pt x="2618857" y="4753471"/>
                  <a:pt x="2618895" y="4767225"/>
                </a:cubicBezTo>
                <a:cubicBezTo>
                  <a:pt x="2618890" y="4775330"/>
                  <a:pt x="2620557" y="4782550"/>
                  <a:pt x="2623896" y="4788884"/>
                </a:cubicBezTo>
                <a:cubicBezTo>
                  <a:pt x="2627234" y="4795219"/>
                  <a:pt x="2632273" y="4800724"/>
                  <a:pt x="2639012" y="4805401"/>
                </a:cubicBezTo>
                <a:cubicBezTo>
                  <a:pt x="2652499" y="4814735"/>
                  <a:pt x="2671016" y="4819383"/>
                  <a:pt x="2694562" y="4819345"/>
                </a:cubicBezTo>
                <a:lnTo>
                  <a:pt x="2700048" y="4819345"/>
                </a:lnTo>
                <a:lnTo>
                  <a:pt x="2700048" y="4801515"/>
                </a:lnTo>
                <a:cubicBezTo>
                  <a:pt x="2699177" y="4801624"/>
                  <a:pt x="2698176" y="4801691"/>
                  <a:pt x="2697048" y="4801715"/>
                </a:cubicBezTo>
                <a:cubicBezTo>
                  <a:pt x="2695919" y="4801738"/>
                  <a:pt x="2694405" y="4801748"/>
                  <a:pt x="2692504" y="4801743"/>
                </a:cubicBezTo>
                <a:cubicBezTo>
                  <a:pt x="2675493" y="4801672"/>
                  <a:pt x="2662424" y="4798557"/>
                  <a:pt x="2653299" y="4792399"/>
                </a:cubicBezTo>
                <a:cubicBezTo>
                  <a:pt x="2644174" y="4786241"/>
                  <a:pt x="2639564" y="4777469"/>
                  <a:pt x="2639469" y="4766082"/>
                </a:cubicBezTo>
                <a:cubicBezTo>
                  <a:pt x="2639559" y="4757319"/>
                  <a:pt x="2642750" y="4750499"/>
                  <a:pt x="2649042" y="4745622"/>
                </a:cubicBezTo>
                <a:cubicBezTo>
                  <a:pt x="2655333" y="4740745"/>
                  <a:pt x="2664182" y="4738269"/>
                  <a:pt x="2675588" y="4738192"/>
                </a:cubicBezTo>
                <a:cubicBezTo>
                  <a:pt x="2678445" y="4738178"/>
                  <a:pt x="2681874" y="4738321"/>
                  <a:pt x="2685875" y="4738621"/>
                </a:cubicBezTo>
                <a:cubicBezTo>
                  <a:pt x="2689875" y="4738921"/>
                  <a:pt x="2694447" y="4739464"/>
                  <a:pt x="2699591" y="4740250"/>
                </a:cubicBezTo>
                <a:lnTo>
                  <a:pt x="2695019" y="4674413"/>
                </a:lnTo>
                <a:close/>
                <a:moveTo>
                  <a:pt x="803456" y="4635151"/>
                </a:moveTo>
                <a:lnTo>
                  <a:pt x="826774" y="4635151"/>
                </a:lnTo>
                <a:cubicBezTo>
                  <a:pt x="844795" y="4635113"/>
                  <a:pt x="853786" y="4642276"/>
                  <a:pt x="853748" y="4656639"/>
                </a:cubicBezTo>
                <a:cubicBezTo>
                  <a:pt x="853848" y="4664016"/>
                  <a:pt x="851648" y="4669379"/>
                  <a:pt x="847148" y="4672727"/>
                </a:cubicBezTo>
                <a:cubicBezTo>
                  <a:pt x="842647" y="4676075"/>
                  <a:pt x="835246" y="4677723"/>
                  <a:pt x="824945" y="4677671"/>
                </a:cubicBezTo>
                <a:lnTo>
                  <a:pt x="803456" y="4677671"/>
                </a:lnTo>
                <a:close/>
                <a:moveTo>
                  <a:pt x="5841797" y="4634053"/>
                </a:moveTo>
                <a:lnTo>
                  <a:pt x="5841797" y="4650970"/>
                </a:lnTo>
                <a:lnTo>
                  <a:pt x="5890031" y="4650970"/>
                </a:lnTo>
                <a:lnTo>
                  <a:pt x="5890031" y="4686860"/>
                </a:lnTo>
                <a:lnTo>
                  <a:pt x="5844540" y="4686860"/>
                </a:lnTo>
                <a:lnTo>
                  <a:pt x="5844540" y="4703776"/>
                </a:lnTo>
                <a:lnTo>
                  <a:pt x="5890031" y="4703776"/>
                </a:lnTo>
                <a:lnTo>
                  <a:pt x="5890031" y="4741267"/>
                </a:lnTo>
                <a:lnTo>
                  <a:pt x="5841797" y="4741267"/>
                </a:lnTo>
                <a:lnTo>
                  <a:pt x="5841797" y="4758183"/>
                </a:lnTo>
                <a:lnTo>
                  <a:pt x="5890031" y="4758183"/>
                </a:lnTo>
                <a:lnTo>
                  <a:pt x="5890031" y="4767098"/>
                </a:lnTo>
                <a:lnTo>
                  <a:pt x="5905348" y="4767098"/>
                </a:lnTo>
                <a:lnTo>
                  <a:pt x="5905348" y="4634053"/>
                </a:lnTo>
                <a:close/>
                <a:moveTo>
                  <a:pt x="784483" y="4618234"/>
                </a:moveTo>
                <a:lnTo>
                  <a:pt x="784483" y="4750365"/>
                </a:lnTo>
                <a:lnTo>
                  <a:pt x="803456" y="4750365"/>
                </a:lnTo>
                <a:lnTo>
                  <a:pt x="803456" y="4694816"/>
                </a:lnTo>
                <a:lnTo>
                  <a:pt x="832489" y="4694816"/>
                </a:lnTo>
                <a:cubicBezTo>
                  <a:pt x="845533" y="4694701"/>
                  <a:pt x="855734" y="4691272"/>
                  <a:pt x="863092" y="4684528"/>
                </a:cubicBezTo>
                <a:cubicBezTo>
                  <a:pt x="870451" y="4677785"/>
                  <a:pt x="874194" y="4668412"/>
                  <a:pt x="874322" y="4656410"/>
                </a:cubicBezTo>
                <a:cubicBezTo>
                  <a:pt x="874213" y="4644419"/>
                  <a:pt x="870317" y="4635084"/>
                  <a:pt x="862635" y="4628407"/>
                </a:cubicBezTo>
                <a:cubicBezTo>
                  <a:pt x="854953" y="4621730"/>
                  <a:pt x="844142" y="4618339"/>
                  <a:pt x="830203" y="4618234"/>
                </a:cubicBezTo>
                <a:close/>
                <a:moveTo>
                  <a:pt x="4994715" y="4613027"/>
                </a:moveTo>
                <a:lnTo>
                  <a:pt x="4994715" y="4629944"/>
                </a:lnTo>
                <a:lnTo>
                  <a:pt x="5014604" y="4629944"/>
                </a:lnTo>
                <a:lnTo>
                  <a:pt x="5014604" y="4726413"/>
                </a:lnTo>
                <a:lnTo>
                  <a:pt x="4990600" y="4726413"/>
                </a:lnTo>
                <a:lnTo>
                  <a:pt x="4990600" y="4744015"/>
                </a:lnTo>
                <a:lnTo>
                  <a:pt x="5057808" y="4744015"/>
                </a:lnTo>
                <a:lnTo>
                  <a:pt x="5057808" y="4726413"/>
                </a:lnTo>
                <a:lnTo>
                  <a:pt x="5033805" y="4726413"/>
                </a:lnTo>
                <a:lnTo>
                  <a:pt x="5033805" y="4629944"/>
                </a:lnTo>
                <a:lnTo>
                  <a:pt x="5053693" y="4629944"/>
                </a:lnTo>
                <a:lnTo>
                  <a:pt x="5053693" y="4613027"/>
                </a:lnTo>
                <a:close/>
                <a:moveTo>
                  <a:pt x="3823293" y="4601585"/>
                </a:moveTo>
                <a:lnTo>
                  <a:pt x="3823293" y="4733715"/>
                </a:lnTo>
                <a:lnTo>
                  <a:pt x="3909475" y="4733715"/>
                </a:lnTo>
                <a:lnTo>
                  <a:pt x="3909475" y="4716113"/>
                </a:lnTo>
                <a:lnTo>
                  <a:pt x="3842267" y="4716113"/>
                </a:lnTo>
                <a:lnTo>
                  <a:pt x="3842267" y="4601585"/>
                </a:lnTo>
                <a:close/>
                <a:moveTo>
                  <a:pt x="11572678" y="4556271"/>
                </a:moveTo>
                <a:lnTo>
                  <a:pt x="11572678" y="4689544"/>
                </a:lnTo>
                <a:lnTo>
                  <a:pt x="11591652" y="4689544"/>
                </a:lnTo>
                <a:lnTo>
                  <a:pt x="11591652" y="4628279"/>
                </a:lnTo>
                <a:lnTo>
                  <a:pt x="11649030" y="4689544"/>
                </a:lnTo>
                <a:lnTo>
                  <a:pt x="11675777" y="4689544"/>
                </a:lnTo>
                <a:lnTo>
                  <a:pt x="11607425" y="4619364"/>
                </a:lnTo>
                <a:lnTo>
                  <a:pt x="11671205" y="4556271"/>
                </a:lnTo>
                <a:lnTo>
                  <a:pt x="11645601" y="4556271"/>
                </a:lnTo>
                <a:lnTo>
                  <a:pt x="11591652" y="4611592"/>
                </a:lnTo>
                <a:lnTo>
                  <a:pt x="11591652" y="4556271"/>
                </a:lnTo>
                <a:close/>
                <a:moveTo>
                  <a:pt x="8089631" y="4556271"/>
                </a:moveTo>
                <a:lnTo>
                  <a:pt x="8089631" y="4689544"/>
                </a:lnTo>
                <a:lnTo>
                  <a:pt x="8108605" y="4689544"/>
                </a:lnTo>
                <a:lnTo>
                  <a:pt x="8108605" y="4628279"/>
                </a:lnTo>
                <a:lnTo>
                  <a:pt x="8165983" y="4689544"/>
                </a:lnTo>
                <a:lnTo>
                  <a:pt x="8192729" y="4689544"/>
                </a:lnTo>
                <a:lnTo>
                  <a:pt x="8124378" y="4619364"/>
                </a:lnTo>
                <a:lnTo>
                  <a:pt x="8188157" y="4556271"/>
                </a:lnTo>
                <a:lnTo>
                  <a:pt x="8162554" y="4556271"/>
                </a:lnTo>
                <a:lnTo>
                  <a:pt x="8108605" y="4611592"/>
                </a:lnTo>
                <a:lnTo>
                  <a:pt x="8108605" y="4556271"/>
                </a:lnTo>
                <a:close/>
                <a:moveTo>
                  <a:pt x="6685401" y="4551776"/>
                </a:moveTo>
                <a:lnTo>
                  <a:pt x="6685401" y="4568692"/>
                </a:lnTo>
                <a:lnTo>
                  <a:pt x="6755352" y="4568692"/>
                </a:lnTo>
                <a:cubicBezTo>
                  <a:pt x="6755451" y="4569935"/>
                  <a:pt x="6755050" y="4571488"/>
                  <a:pt x="6754150" y="4573349"/>
                </a:cubicBezTo>
                <a:cubicBezTo>
                  <a:pt x="6753250" y="4575210"/>
                  <a:pt x="6751257" y="4578151"/>
                  <a:pt x="6748173" y="4582171"/>
                </a:cubicBezTo>
                <a:cubicBezTo>
                  <a:pt x="6745088" y="4586191"/>
                  <a:pt x="6740318" y="4592062"/>
                  <a:pt x="6733864" y="4599782"/>
                </a:cubicBezTo>
                <a:cubicBezTo>
                  <a:pt x="6724291" y="4611140"/>
                  <a:pt x="6717205" y="4623113"/>
                  <a:pt x="6712604" y="4635701"/>
                </a:cubicBezTo>
                <a:cubicBezTo>
                  <a:pt x="6708004" y="4648288"/>
                  <a:pt x="6705718" y="4661918"/>
                  <a:pt x="6705746" y="4676591"/>
                </a:cubicBezTo>
                <a:lnTo>
                  <a:pt x="6705746" y="4695108"/>
                </a:lnTo>
                <a:lnTo>
                  <a:pt x="6725406" y="4695108"/>
                </a:lnTo>
                <a:lnTo>
                  <a:pt x="6725406" y="4675448"/>
                </a:lnTo>
                <a:cubicBezTo>
                  <a:pt x="6725368" y="4663195"/>
                  <a:pt x="6727273" y="4651812"/>
                  <a:pt x="6731121" y="4641301"/>
                </a:cubicBezTo>
                <a:cubicBezTo>
                  <a:pt x="6734969" y="4630790"/>
                  <a:pt x="6740989" y="4620608"/>
                  <a:pt x="6749180" y="4610755"/>
                </a:cubicBezTo>
                <a:cubicBezTo>
                  <a:pt x="6754238" y="4604606"/>
                  <a:pt x="6757553" y="4600615"/>
                  <a:pt x="6759124" y="4598782"/>
                </a:cubicBezTo>
                <a:cubicBezTo>
                  <a:pt x="6760696" y="4596948"/>
                  <a:pt x="6761725" y="4595758"/>
                  <a:pt x="6762210" y="4595210"/>
                </a:cubicBezTo>
                <a:cubicBezTo>
                  <a:pt x="6767925" y="4588247"/>
                  <a:pt x="6772212" y="4581713"/>
                  <a:pt x="6775069" y="4575607"/>
                </a:cubicBezTo>
                <a:cubicBezTo>
                  <a:pt x="6777927" y="4569502"/>
                  <a:pt x="6779355" y="4563768"/>
                  <a:pt x="6779355" y="4558405"/>
                </a:cubicBezTo>
                <a:lnTo>
                  <a:pt x="6779355" y="4551776"/>
                </a:lnTo>
                <a:close/>
                <a:moveTo>
                  <a:pt x="6924152" y="4541597"/>
                </a:moveTo>
                <a:lnTo>
                  <a:pt x="6961186" y="4606976"/>
                </a:lnTo>
                <a:lnTo>
                  <a:pt x="6923924" y="4674870"/>
                </a:lnTo>
                <a:lnTo>
                  <a:pt x="6945641" y="4674870"/>
                </a:lnTo>
                <a:lnTo>
                  <a:pt x="6972616" y="4623892"/>
                </a:lnTo>
                <a:lnTo>
                  <a:pt x="6999590" y="4674870"/>
                </a:lnTo>
                <a:lnTo>
                  <a:pt x="7022222" y="4674870"/>
                </a:lnTo>
                <a:lnTo>
                  <a:pt x="6984503" y="4605833"/>
                </a:lnTo>
                <a:lnTo>
                  <a:pt x="7020164" y="4541597"/>
                </a:lnTo>
                <a:lnTo>
                  <a:pt x="6999133" y="4541597"/>
                </a:lnTo>
                <a:lnTo>
                  <a:pt x="6972844" y="4588917"/>
                </a:lnTo>
                <a:lnTo>
                  <a:pt x="6947012" y="4541597"/>
                </a:lnTo>
                <a:close/>
                <a:moveTo>
                  <a:pt x="2391310" y="4492395"/>
                </a:moveTo>
                <a:cubicBezTo>
                  <a:pt x="2401265" y="4496986"/>
                  <a:pt x="2408389" y="4501692"/>
                  <a:pt x="2412684" y="4506511"/>
                </a:cubicBezTo>
                <a:cubicBezTo>
                  <a:pt x="2416980" y="4511331"/>
                  <a:pt x="2419076" y="4516836"/>
                  <a:pt x="2418971" y="4523028"/>
                </a:cubicBezTo>
                <a:cubicBezTo>
                  <a:pt x="2418905" y="4530410"/>
                  <a:pt x="2416466" y="4536163"/>
                  <a:pt x="2411655" y="4540287"/>
                </a:cubicBezTo>
                <a:cubicBezTo>
                  <a:pt x="2406846" y="4544411"/>
                  <a:pt x="2400064" y="4546507"/>
                  <a:pt x="2391310" y="4546573"/>
                </a:cubicBezTo>
                <a:cubicBezTo>
                  <a:pt x="2382557" y="4546507"/>
                  <a:pt x="2375776" y="4544411"/>
                  <a:pt x="2370965" y="4540287"/>
                </a:cubicBezTo>
                <a:cubicBezTo>
                  <a:pt x="2366155" y="4536163"/>
                  <a:pt x="2363717" y="4530410"/>
                  <a:pt x="2363650" y="4523028"/>
                </a:cubicBezTo>
                <a:cubicBezTo>
                  <a:pt x="2363546" y="4516736"/>
                  <a:pt x="2365641" y="4511202"/>
                  <a:pt x="2369936" y="4506426"/>
                </a:cubicBezTo>
                <a:cubicBezTo>
                  <a:pt x="2374233" y="4501649"/>
                  <a:pt x="2381357" y="4496972"/>
                  <a:pt x="2391310" y="4492395"/>
                </a:cubicBezTo>
                <a:close/>
                <a:moveTo>
                  <a:pt x="10830409" y="4460450"/>
                </a:moveTo>
                <a:cubicBezTo>
                  <a:pt x="10827570" y="4485425"/>
                  <a:pt x="10823874" y="4506684"/>
                  <a:pt x="10819322" y="4524229"/>
                </a:cubicBezTo>
                <a:cubicBezTo>
                  <a:pt x="10814769" y="4541774"/>
                  <a:pt x="10809244" y="4555948"/>
                  <a:pt x="10802748" y="4566749"/>
                </a:cubicBezTo>
                <a:lnTo>
                  <a:pt x="10816235" y="4578179"/>
                </a:lnTo>
                <a:cubicBezTo>
                  <a:pt x="10820350" y="4571712"/>
                  <a:pt x="10823894" y="4564758"/>
                  <a:pt x="10826865" y="4557319"/>
                </a:cubicBezTo>
                <a:cubicBezTo>
                  <a:pt x="10829837" y="4549880"/>
                  <a:pt x="10832237" y="4541670"/>
                  <a:pt x="10834066" y="4532688"/>
                </a:cubicBezTo>
                <a:lnTo>
                  <a:pt x="10863556" y="4532688"/>
                </a:lnTo>
                <a:cubicBezTo>
                  <a:pt x="10861765" y="4558900"/>
                  <a:pt x="10858031" y="4581227"/>
                  <a:pt x="10852354" y="4599667"/>
                </a:cubicBezTo>
                <a:cubicBezTo>
                  <a:pt x="10846677" y="4618108"/>
                  <a:pt x="10838829" y="4632433"/>
                  <a:pt x="10828808" y="4642644"/>
                </a:cubicBezTo>
                <a:lnTo>
                  <a:pt x="10842982" y="4654989"/>
                </a:lnTo>
                <a:cubicBezTo>
                  <a:pt x="10853616" y="4642492"/>
                  <a:pt x="10862065" y="4625994"/>
                  <a:pt x="10868328" y="4605497"/>
                </a:cubicBezTo>
                <a:cubicBezTo>
                  <a:pt x="10874590" y="4584999"/>
                  <a:pt x="10878638" y="4560729"/>
                  <a:pt x="10880472" y="4532688"/>
                </a:cubicBezTo>
                <a:lnTo>
                  <a:pt x="10906304" y="4532688"/>
                </a:lnTo>
                <a:lnTo>
                  <a:pt x="10906304" y="4513028"/>
                </a:lnTo>
                <a:lnTo>
                  <a:pt x="10839324" y="4513028"/>
                </a:lnTo>
                <a:cubicBezTo>
                  <a:pt x="10841396" y="4502784"/>
                  <a:pt x="10843139" y="4493611"/>
                  <a:pt x="10844553" y="4485510"/>
                </a:cubicBezTo>
                <a:cubicBezTo>
                  <a:pt x="10845968" y="4477409"/>
                  <a:pt x="10846968" y="4470808"/>
                  <a:pt x="10847554" y="4465708"/>
                </a:cubicBezTo>
                <a:close/>
                <a:moveTo>
                  <a:pt x="10406971" y="4453756"/>
                </a:moveTo>
                <a:lnTo>
                  <a:pt x="10406971" y="4587030"/>
                </a:lnTo>
                <a:lnTo>
                  <a:pt x="10425945" y="4587030"/>
                </a:lnTo>
                <a:lnTo>
                  <a:pt x="10425945" y="4526908"/>
                </a:lnTo>
                <a:lnTo>
                  <a:pt x="10471893" y="4526908"/>
                </a:lnTo>
                <a:lnTo>
                  <a:pt x="10471893" y="4587030"/>
                </a:lnTo>
                <a:lnTo>
                  <a:pt x="10490867" y="4587030"/>
                </a:lnTo>
                <a:lnTo>
                  <a:pt x="10490867" y="4453756"/>
                </a:lnTo>
                <a:lnTo>
                  <a:pt x="10471893" y="4453756"/>
                </a:lnTo>
                <a:lnTo>
                  <a:pt x="10471893" y="4509535"/>
                </a:lnTo>
                <a:lnTo>
                  <a:pt x="10425945" y="4509535"/>
                </a:lnTo>
                <a:lnTo>
                  <a:pt x="10425945" y="4453756"/>
                </a:lnTo>
                <a:close/>
                <a:moveTo>
                  <a:pt x="8383248" y="4437771"/>
                </a:moveTo>
                <a:cubicBezTo>
                  <a:pt x="8380410" y="4462746"/>
                  <a:pt x="8376714" y="4484005"/>
                  <a:pt x="8372161" y="4501550"/>
                </a:cubicBezTo>
                <a:cubicBezTo>
                  <a:pt x="8367608" y="4519095"/>
                  <a:pt x="8362084" y="4533269"/>
                  <a:pt x="8355588" y="4544070"/>
                </a:cubicBezTo>
                <a:lnTo>
                  <a:pt x="8369075" y="4555500"/>
                </a:lnTo>
                <a:cubicBezTo>
                  <a:pt x="8373190" y="4549033"/>
                  <a:pt x="8376733" y="4542079"/>
                  <a:pt x="8379705" y="4534640"/>
                </a:cubicBezTo>
                <a:cubicBezTo>
                  <a:pt x="8382677" y="4527201"/>
                  <a:pt x="8385077" y="4518991"/>
                  <a:pt x="8386906" y="4510009"/>
                </a:cubicBezTo>
                <a:lnTo>
                  <a:pt x="8416396" y="4510009"/>
                </a:lnTo>
                <a:cubicBezTo>
                  <a:pt x="8414605" y="4536221"/>
                  <a:pt x="8410871" y="4558548"/>
                  <a:pt x="8405194" y="4576988"/>
                </a:cubicBezTo>
                <a:cubicBezTo>
                  <a:pt x="8399517" y="4595429"/>
                  <a:pt x="8391669" y="4609754"/>
                  <a:pt x="8381648" y="4619965"/>
                </a:cubicBezTo>
                <a:lnTo>
                  <a:pt x="8395822" y="4632310"/>
                </a:lnTo>
                <a:cubicBezTo>
                  <a:pt x="8406456" y="4619813"/>
                  <a:pt x="8414905" y="4603315"/>
                  <a:pt x="8421168" y="4582818"/>
                </a:cubicBezTo>
                <a:cubicBezTo>
                  <a:pt x="8427430" y="4562320"/>
                  <a:pt x="8431478" y="4538050"/>
                  <a:pt x="8433312" y="4510009"/>
                </a:cubicBezTo>
                <a:lnTo>
                  <a:pt x="8459144" y="4510009"/>
                </a:lnTo>
                <a:lnTo>
                  <a:pt x="8459144" y="4490349"/>
                </a:lnTo>
                <a:lnTo>
                  <a:pt x="8392164" y="4490349"/>
                </a:lnTo>
                <a:cubicBezTo>
                  <a:pt x="8394236" y="4480105"/>
                  <a:pt x="8395979" y="4470932"/>
                  <a:pt x="8397393" y="4462831"/>
                </a:cubicBezTo>
                <a:cubicBezTo>
                  <a:pt x="8398808" y="4454730"/>
                  <a:pt x="8399808" y="4448129"/>
                  <a:pt x="8400394" y="4443029"/>
                </a:cubicBezTo>
                <a:close/>
                <a:moveTo>
                  <a:pt x="2391310" y="4433874"/>
                </a:moveTo>
                <a:cubicBezTo>
                  <a:pt x="2398216" y="4433921"/>
                  <a:pt x="2403551" y="4435369"/>
                  <a:pt x="2407313" y="4438217"/>
                </a:cubicBezTo>
                <a:cubicBezTo>
                  <a:pt x="2411075" y="4441065"/>
                  <a:pt x="2412980" y="4445027"/>
                  <a:pt x="2413027" y="4450104"/>
                </a:cubicBezTo>
                <a:cubicBezTo>
                  <a:pt x="2412995" y="4454372"/>
                  <a:pt x="2411118" y="4458410"/>
                  <a:pt x="2407399" y="4462220"/>
                </a:cubicBezTo>
                <a:cubicBezTo>
                  <a:pt x="2403679" y="4466030"/>
                  <a:pt x="2398317" y="4469383"/>
                  <a:pt x="2391310" y="4472279"/>
                </a:cubicBezTo>
                <a:cubicBezTo>
                  <a:pt x="2384306" y="4469407"/>
                  <a:pt x="2378943" y="4466063"/>
                  <a:pt x="2375222" y="4462249"/>
                </a:cubicBezTo>
                <a:cubicBezTo>
                  <a:pt x="2371504" y="4458434"/>
                  <a:pt x="2369627" y="4454233"/>
                  <a:pt x="2369594" y="4449647"/>
                </a:cubicBezTo>
                <a:cubicBezTo>
                  <a:pt x="2369656" y="4444889"/>
                  <a:pt x="2371590" y="4441089"/>
                  <a:pt x="2375395" y="4438246"/>
                </a:cubicBezTo>
                <a:cubicBezTo>
                  <a:pt x="2379200" y="4435402"/>
                  <a:pt x="2384505" y="4433945"/>
                  <a:pt x="2391310" y="4433874"/>
                </a:cubicBezTo>
                <a:close/>
                <a:moveTo>
                  <a:pt x="1128706" y="4428245"/>
                </a:moveTo>
                <a:cubicBezTo>
                  <a:pt x="1126463" y="4449767"/>
                  <a:pt x="1122663" y="4469131"/>
                  <a:pt x="1117305" y="4486338"/>
                </a:cubicBezTo>
                <a:cubicBezTo>
                  <a:pt x="1111947" y="4503545"/>
                  <a:pt x="1104775" y="4518394"/>
                  <a:pt x="1095788" y="4530886"/>
                </a:cubicBezTo>
                <a:lnTo>
                  <a:pt x="1109275" y="4543459"/>
                </a:lnTo>
                <a:cubicBezTo>
                  <a:pt x="1121125" y="4525438"/>
                  <a:pt x="1129430" y="4506388"/>
                  <a:pt x="1134193" y="4486309"/>
                </a:cubicBezTo>
                <a:lnTo>
                  <a:pt x="1165511" y="4486309"/>
                </a:lnTo>
                <a:cubicBezTo>
                  <a:pt x="1163692" y="4513727"/>
                  <a:pt x="1158472" y="4537987"/>
                  <a:pt x="1149852" y="4559090"/>
                </a:cubicBezTo>
                <a:cubicBezTo>
                  <a:pt x="1141232" y="4580192"/>
                  <a:pt x="1129154" y="4598223"/>
                  <a:pt x="1113619" y="4613182"/>
                </a:cubicBezTo>
                <a:lnTo>
                  <a:pt x="1124363" y="4629184"/>
                </a:lnTo>
                <a:cubicBezTo>
                  <a:pt x="1141627" y="4613149"/>
                  <a:pt x="1155391" y="4592756"/>
                  <a:pt x="1165654" y="4568005"/>
                </a:cubicBezTo>
                <a:cubicBezTo>
                  <a:pt x="1175917" y="4543254"/>
                  <a:pt x="1182651" y="4513660"/>
                  <a:pt x="1185856" y="4479223"/>
                </a:cubicBezTo>
                <a:lnTo>
                  <a:pt x="1175341" y="4463906"/>
                </a:lnTo>
                <a:lnTo>
                  <a:pt x="1138536" y="4466649"/>
                </a:lnTo>
                <a:cubicBezTo>
                  <a:pt x="1140622" y="4459863"/>
                  <a:pt x="1142222" y="4453719"/>
                  <a:pt x="1143337" y="4448219"/>
                </a:cubicBezTo>
                <a:cubicBezTo>
                  <a:pt x="1144451" y="4442718"/>
                  <a:pt x="1145595" y="4438118"/>
                  <a:pt x="1146766" y="4434417"/>
                </a:cubicBezTo>
                <a:close/>
                <a:moveTo>
                  <a:pt x="2391310" y="4416729"/>
                </a:moveTo>
                <a:cubicBezTo>
                  <a:pt x="2378486" y="4416829"/>
                  <a:pt x="2368417" y="4419715"/>
                  <a:pt x="2361107" y="4425387"/>
                </a:cubicBezTo>
                <a:cubicBezTo>
                  <a:pt x="2353797" y="4431059"/>
                  <a:pt x="2350072" y="4438917"/>
                  <a:pt x="2349934" y="4448961"/>
                </a:cubicBezTo>
                <a:cubicBezTo>
                  <a:pt x="2349925" y="4455029"/>
                  <a:pt x="2351829" y="4460839"/>
                  <a:pt x="2355649" y="4466392"/>
                </a:cubicBezTo>
                <a:cubicBezTo>
                  <a:pt x="2359469" y="4471945"/>
                  <a:pt x="2365260" y="4477184"/>
                  <a:pt x="2373022" y="4482108"/>
                </a:cubicBezTo>
                <a:cubicBezTo>
                  <a:pt x="2362474" y="4487814"/>
                  <a:pt x="2354826" y="4493948"/>
                  <a:pt x="2350077" y="4500511"/>
                </a:cubicBezTo>
                <a:cubicBezTo>
                  <a:pt x="2345328" y="4507073"/>
                  <a:pt x="2342995" y="4514808"/>
                  <a:pt x="2343076" y="4523714"/>
                </a:cubicBezTo>
                <a:cubicBezTo>
                  <a:pt x="2343158" y="4536601"/>
                  <a:pt x="2347339" y="4546545"/>
                  <a:pt x="2355620" y="4553546"/>
                </a:cubicBezTo>
                <a:cubicBezTo>
                  <a:pt x="2363903" y="4560547"/>
                  <a:pt x="2375799" y="4564090"/>
                  <a:pt x="2391310" y="4564176"/>
                </a:cubicBezTo>
                <a:cubicBezTo>
                  <a:pt x="2406822" y="4564090"/>
                  <a:pt x="2418719" y="4560661"/>
                  <a:pt x="2427001" y="4553889"/>
                </a:cubicBezTo>
                <a:cubicBezTo>
                  <a:pt x="2435283" y="4547116"/>
                  <a:pt x="2439464" y="4537515"/>
                  <a:pt x="2439545" y="4525085"/>
                </a:cubicBezTo>
                <a:cubicBezTo>
                  <a:pt x="2439655" y="4515622"/>
                  <a:pt x="2437379" y="4507516"/>
                  <a:pt x="2432716" y="4500768"/>
                </a:cubicBezTo>
                <a:cubicBezTo>
                  <a:pt x="2428054" y="4494019"/>
                  <a:pt x="2420348" y="4487799"/>
                  <a:pt x="2409598" y="4482108"/>
                </a:cubicBezTo>
                <a:cubicBezTo>
                  <a:pt x="2417362" y="4477203"/>
                  <a:pt x="2423152" y="4471926"/>
                  <a:pt x="2426972" y="4466278"/>
                </a:cubicBezTo>
                <a:cubicBezTo>
                  <a:pt x="2430792" y="4460629"/>
                  <a:pt x="2432697" y="4454552"/>
                  <a:pt x="2432688" y="4448047"/>
                </a:cubicBezTo>
                <a:cubicBezTo>
                  <a:pt x="2432549" y="4438441"/>
                  <a:pt x="2428825" y="4430849"/>
                  <a:pt x="2421514" y="4425273"/>
                </a:cubicBezTo>
                <a:cubicBezTo>
                  <a:pt x="2414204" y="4419696"/>
                  <a:pt x="2404136" y="4416848"/>
                  <a:pt x="2391310" y="4416729"/>
                </a:cubicBezTo>
                <a:close/>
                <a:moveTo>
                  <a:pt x="2908430" y="4413739"/>
                </a:moveTo>
                <a:lnTo>
                  <a:pt x="2908430" y="4433399"/>
                </a:lnTo>
                <a:lnTo>
                  <a:pt x="2971067" y="4433399"/>
                </a:lnTo>
                <a:lnTo>
                  <a:pt x="2971067" y="4516609"/>
                </a:lnTo>
                <a:lnTo>
                  <a:pt x="2908430" y="4516609"/>
                </a:lnTo>
                <a:lnTo>
                  <a:pt x="2908430" y="4536269"/>
                </a:lnTo>
                <a:lnTo>
                  <a:pt x="2971067" y="4536269"/>
                </a:lnTo>
                <a:lnTo>
                  <a:pt x="2971067" y="4547699"/>
                </a:lnTo>
                <a:lnTo>
                  <a:pt x="2988897" y="4547699"/>
                </a:lnTo>
                <a:lnTo>
                  <a:pt x="2988897" y="4413739"/>
                </a:lnTo>
                <a:close/>
                <a:moveTo>
                  <a:pt x="10256516" y="4413736"/>
                </a:moveTo>
                <a:cubicBezTo>
                  <a:pt x="10265269" y="4413798"/>
                  <a:pt x="10272051" y="4416418"/>
                  <a:pt x="10276861" y="4421595"/>
                </a:cubicBezTo>
                <a:cubicBezTo>
                  <a:pt x="10281671" y="4426771"/>
                  <a:pt x="10284110" y="4434134"/>
                  <a:pt x="10284176" y="4443683"/>
                </a:cubicBezTo>
                <a:cubicBezTo>
                  <a:pt x="10284095" y="4452465"/>
                  <a:pt x="10281628" y="4459361"/>
                  <a:pt x="10276775" y="4464371"/>
                </a:cubicBezTo>
                <a:cubicBezTo>
                  <a:pt x="10271922" y="4469382"/>
                  <a:pt x="10265169" y="4471934"/>
                  <a:pt x="10256516" y="4472029"/>
                </a:cubicBezTo>
                <a:cubicBezTo>
                  <a:pt x="10248062" y="4471910"/>
                  <a:pt x="10241366" y="4469234"/>
                  <a:pt x="10236427" y="4464000"/>
                </a:cubicBezTo>
                <a:cubicBezTo>
                  <a:pt x="10231489" y="4458766"/>
                  <a:pt x="10228965" y="4451689"/>
                  <a:pt x="10228855" y="4442769"/>
                </a:cubicBezTo>
                <a:cubicBezTo>
                  <a:pt x="10228979" y="4433958"/>
                  <a:pt x="10231532" y="4426948"/>
                  <a:pt x="10236513" y="4421737"/>
                </a:cubicBezTo>
                <a:cubicBezTo>
                  <a:pt x="10241495" y="4416527"/>
                  <a:pt x="10248162" y="4413860"/>
                  <a:pt x="10256516" y="4413736"/>
                </a:cubicBezTo>
                <a:close/>
                <a:moveTo>
                  <a:pt x="10256973" y="4396820"/>
                </a:moveTo>
                <a:cubicBezTo>
                  <a:pt x="10241742" y="4396982"/>
                  <a:pt x="10229855" y="4401402"/>
                  <a:pt x="10221311" y="4410079"/>
                </a:cubicBezTo>
                <a:cubicBezTo>
                  <a:pt x="10212767" y="4418756"/>
                  <a:pt x="10208424" y="4430720"/>
                  <a:pt x="10208281" y="4445969"/>
                </a:cubicBezTo>
                <a:cubicBezTo>
                  <a:pt x="10208167" y="4459161"/>
                  <a:pt x="10212624" y="4473525"/>
                  <a:pt x="10221654" y="4489060"/>
                </a:cubicBezTo>
                <a:cubicBezTo>
                  <a:pt x="10230684" y="4504595"/>
                  <a:pt x="10244971" y="4522388"/>
                  <a:pt x="10264517" y="4542438"/>
                </a:cubicBezTo>
                <a:lnTo>
                  <a:pt x="10291720" y="4542438"/>
                </a:lnTo>
                <a:cubicBezTo>
                  <a:pt x="10280900" y="4531827"/>
                  <a:pt x="10271451" y="4521845"/>
                  <a:pt x="10263374" y="4512492"/>
                </a:cubicBezTo>
                <a:cubicBezTo>
                  <a:pt x="10255296" y="4503138"/>
                  <a:pt x="10248362" y="4494299"/>
                  <a:pt x="10242571" y="4485974"/>
                </a:cubicBezTo>
                <a:cubicBezTo>
                  <a:pt x="10245305" y="4487227"/>
                  <a:pt x="10248124" y="4488150"/>
                  <a:pt x="10251029" y="4488746"/>
                </a:cubicBezTo>
                <a:cubicBezTo>
                  <a:pt x="10253934" y="4489341"/>
                  <a:pt x="10256982" y="4489636"/>
                  <a:pt x="10260173" y="4489632"/>
                </a:cubicBezTo>
                <a:cubicBezTo>
                  <a:pt x="10273532" y="4489370"/>
                  <a:pt x="10284248" y="4485036"/>
                  <a:pt x="10292320" y="4476630"/>
                </a:cubicBezTo>
                <a:cubicBezTo>
                  <a:pt x="10300392" y="4468224"/>
                  <a:pt x="10304536" y="4457318"/>
                  <a:pt x="10304750" y="4443912"/>
                </a:cubicBezTo>
                <a:cubicBezTo>
                  <a:pt x="10304531" y="4429448"/>
                  <a:pt x="10300112" y="4418027"/>
                  <a:pt x="10291491" y="4409650"/>
                </a:cubicBezTo>
                <a:cubicBezTo>
                  <a:pt x="10282871" y="4401273"/>
                  <a:pt x="10271365" y="4396996"/>
                  <a:pt x="10256973" y="4396820"/>
                </a:cubicBezTo>
                <a:close/>
                <a:moveTo>
                  <a:pt x="2665301" y="4395902"/>
                </a:moveTo>
                <a:cubicBezTo>
                  <a:pt x="2650866" y="4396040"/>
                  <a:pt x="2639559" y="4399593"/>
                  <a:pt x="2631382" y="4406560"/>
                </a:cubicBezTo>
                <a:cubicBezTo>
                  <a:pt x="2623205" y="4413528"/>
                  <a:pt x="2619043" y="4423082"/>
                  <a:pt x="2618895" y="4435221"/>
                </a:cubicBezTo>
                <a:cubicBezTo>
                  <a:pt x="2618814" y="4442894"/>
                  <a:pt x="2620976" y="4449952"/>
                  <a:pt x="2625382" y="4456395"/>
                </a:cubicBezTo>
                <a:cubicBezTo>
                  <a:pt x="2629787" y="4462839"/>
                  <a:pt x="2636921" y="4469268"/>
                  <a:pt x="2646784" y="4475683"/>
                </a:cubicBezTo>
                <a:lnTo>
                  <a:pt x="2660043" y="4484370"/>
                </a:lnTo>
                <a:cubicBezTo>
                  <a:pt x="2669363" y="4490466"/>
                  <a:pt x="2675812" y="4496105"/>
                  <a:pt x="2679388" y="4501287"/>
                </a:cubicBezTo>
                <a:cubicBezTo>
                  <a:pt x="2682965" y="4506468"/>
                  <a:pt x="2684670" y="4512336"/>
                  <a:pt x="2684503" y="4518889"/>
                </a:cubicBezTo>
                <a:lnTo>
                  <a:pt x="2684503" y="4523004"/>
                </a:lnTo>
                <a:lnTo>
                  <a:pt x="2621181" y="4523004"/>
                </a:lnTo>
                <a:lnTo>
                  <a:pt x="2621181" y="4540377"/>
                </a:lnTo>
                <a:lnTo>
                  <a:pt x="2705992" y="4540377"/>
                </a:lnTo>
                <a:cubicBezTo>
                  <a:pt x="2706101" y="4539410"/>
                  <a:pt x="2706168" y="4538315"/>
                  <a:pt x="2706192" y="4537091"/>
                </a:cubicBezTo>
                <a:cubicBezTo>
                  <a:pt x="2706215" y="4535867"/>
                  <a:pt x="2706225" y="4534143"/>
                  <a:pt x="2706220" y="4531919"/>
                </a:cubicBezTo>
                <a:cubicBezTo>
                  <a:pt x="2706182" y="4517022"/>
                  <a:pt x="2703972" y="4505211"/>
                  <a:pt x="2699591" y="4496486"/>
                </a:cubicBezTo>
                <a:cubicBezTo>
                  <a:pt x="2695248" y="4487609"/>
                  <a:pt x="2687704" y="4479531"/>
                  <a:pt x="2676960" y="4472254"/>
                </a:cubicBezTo>
                <a:lnTo>
                  <a:pt x="2660729" y="4461282"/>
                </a:lnTo>
                <a:cubicBezTo>
                  <a:pt x="2653071" y="4456043"/>
                  <a:pt x="2647698" y="4451261"/>
                  <a:pt x="2644612" y="4446937"/>
                </a:cubicBezTo>
                <a:cubicBezTo>
                  <a:pt x="2641526" y="4442613"/>
                  <a:pt x="2640041" y="4437945"/>
                  <a:pt x="2640155" y="4432935"/>
                </a:cubicBezTo>
                <a:cubicBezTo>
                  <a:pt x="2640293" y="4426977"/>
                  <a:pt x="2642589" y="4422091"/>
                  <a:pt x="2647042" y="4418276"/>
                </a:cubicBezTo>
                <a:cubicBezTo>
                  <a:pt x="2651494" y="4414462"/>
                  <a:pt x="2657276" y="4412490"/>
                  <a:pt x="2664387" y="4412361"/>
                </a:cubicBezTo>
                <a:cubicBezTo>
                  <a:pt x="2669373" y="4412337"/>
                  <a:pt x="2675059" y="4413642"/>
                  <a:pt x="2681446" y="4416276"/>
                </a:cubicBezTo>
                <a:cubicBezTo>
                  <a:pt x="2687832" y="4418910"/>
                  <a:pt x="2695176" y="4423015"/>
                  <a:pt x="2703477" y="4428592"/>
                </a:cubicBezTo>
                <a:lnTo>
                  <a:pt x="2703477" y="4406189"/>
                </a:lnTo>
                <a:cubicBezTo>
                  <a:pt x="2697900" y="4402660"/>
                  <a:pt x="2691966" y="4400060"/>
                  <a:pt x="2685675" y="4398388"/>
                </a:cubicBezTo>
                <a:cubicBezTo>
                  <a:pt x="2679384" y="4396716"/>
                  <a:pt x="2672592" y="4395888"/>
                  <a:pt x="2665301" y="4395902"/>
                </a:cubicBezTo>
                <a:close/>
                <a:moveTo>
                  <a:pt x="5841797" y="4345255"/>
                </a:moveTo>
                <a:lnTo>
                  <a:pt x="5841797" y="4364915"/>
                </a:lnTo>
                <a:lnTo>
                  <a:pt x="5904433" y="4364915"/>
                </a:lnTo>
                <a:lnTo>
                  <a:pt x="5904433" y="4448125"/>
                </a:lnTo>
                <a:lnTo>
                  <a:pt x="5841797" y="4448125"/>
                </a:lnTo>
                <a:lnTo>
                  <a:pt x="5841797" y="4467785"/>
                </a:lnTo>
                <a:lnTo>
                  <a:pt x="5904433" y="4467785"/>
                </a:lnTo>
                <a:lnTo>
                  <a:pt x="5904433" y="4479215"/>
                </a:lnTo>
                <a:lnTo>
                  <a:pt x="5922264" y="4479215"/>
                </a:lnTo>
                <a:lnTo>
                  <a:pt x="5922264" y="4345255"/>
                </a:lnTo>
                <a:close/>
                <a:moveTo>
                  <a:pt x="6733635" y="4344360"/>
                </a:moveTo>
                <a:cubicBezTo>
                  <a:pt x="6742289" y="4344455"/>
                  <a:pt x="6749042" y="4347007"/>
                  <a:pt x="6753895" y="4352018"/>
                </a:cubicBezTo>
                <a:cubicBezTo>
                  <a:pt x="6758748" y="4357028"/>
                  <a:pt x="6761215" y="4363924"/>
                  <a:pt x="6761296" y="4372706"/>
                </a:cubicBezTo>
                <a:cubicBezTo>
                  <a:pt x="6761234" y="4382055"/>
                  <a:pt x="6758843" y="4389360"/>
                  <a:pt x="6754124" y="4394623"/>
                </a:cubicBezTo>
                <a:cubicBezTo>
                  <a:pt x="6749404" y="4399886"/>
                  <a:pt x="6742727" y="4402562"/>
                  <a:pt x="6734093" y="4402653"/>
                </a:cubicBezTo>
                <a:cubicBezTo>
                  <a:pt x="6725420" y="4402533"/>
                  <a:pt x="6718591" y="4399857"/>
                  <a:pt x="6713604" y="4394623"/>
                </a:cubicBezTo>
                <a:cubicBezTo>
                  <a:pt x="6708618" y="4389389"/>
                  <a:pt x="6706075" y="4382312"/>
                  <a:pt x="6705975" y="4373392"/>
                </a:cubicBezTo>
                <a:cubicBezTo>
                  <a:pt x="6706084" y="4364481"/>
                  <a:pt x="6708608" y="4357442"/>
                  <a:pt x="6713547" y="4352275"/>
                </a:cubicBezTo>
                <a:cubicBezTo>
                  <a:pt x="6718486" y="4347107"/>
                  <a:pt x="6725182" y="4344469"/>
                  <a:pt x="6733635" y="4344360"/>
                </a:cubicBezTo>
                <a:close/>
                <a:moveTo>
                  <a:pt x="784483" y="4340867"/>
                </a:moveTo>
                <a:lnTo>
                  <a:pt x="784483" y="4474140"/>
                </a:lnTo>
                <a:lnTo>
                  <a:pt x="803456" y="4474140"/>
                </a:lnTo>
                <a:lnTo>
                  <a:pt x="803456" y="4412875"/>
                </a:lnTo>
                <a:lnTo>
                  <a:pt x="860835" y="4474140"/>
                </a:lnTo>
                <a:lnTo>
                  <a:pt x="887581" y="4474140"/>
                </a:lnTo>
                <a:lnTo>
                  <a:pt x="819230" y="4403960"/>
                </a:lnTo>
                <a:lnTo>
                  <a:pt x="883009" y="4340867"/>
                </a:lnTo>
                <a:lnTo>
                  <a:pt x="857406" y="4340867"/>
                </a:lnTo>
                <a:lnTo>
                  <a:pt x="803456" y="4396188"/>
                </a:lnTo>
                <a:lnTo>
                  <a:pt x="803456" y="4340867"/>
                </a:lnTo>
                <a:close/>
                <a:moveTo>
                  <a:pt x="4990600" y="4334516"/>
                </a:moveTo>
                <a:lnTo>
                  <a:pt x="5030376" y="4407668"/>
                </a:lnTo>
                <a:lnTo>
                  <a:pt x="5030376" y="4467790"/>
                </a:lnTo>
                <a:lnTo>
                  <a:pt x="5049350" y="4467790"/>
                </a:lnTo>
                <a:lnTo>
                  <a:pt x="5049350" y="4405611"/>
                </a:lnTo>
                <a:lnTo>
                  <a:pt x="5087069" y="4334516"/>
                </a:lnTo>
                <a:lnTo>
                  <a:pt x="5066266" y="4334516"/>
                </a:lnTo>
                <a:lnTo>
                  <a:pt x="5039977" y="4385723"/>
                </a:lnTo>
                <a:lnTo>
                  <a:pt x="5013231" y="4334516"/>
                </a:lnTo>
                <a:close/>
                <a:moveTo>
                  <a:pt x="3823293" y="4333742"/>
                </a:moveTo>
                <a:lnTo>
                  <a:pt x="3823293" y="4467015"/>
                </a:lnTo>
                <a:lnTo>
                  <a:pt x="3842267" y="4467015"/>
                </a:lnTo>
                <a:lnTo>
                  <a:pt x="3842267" y="4405751"/>
                </a:lnTo>
                <a:lnTo>
                  <a:pt x="3899646" y="4467015"/>
                </a:lnTo>
                <a:lnTo>
                  <a:pt x="3926392" y="4467015"/>
                </a:lnTo>
                <a:lnTo>
                  <a:pt x="3858040" y="4396835"/>
                </a:lnTo>
                <a:lnTo>
                  <a:pt x="3921820" y="4333742"/>
                </a:lnTo>
                <a:lnTo>
                  <a:pt x="3896217" y="4333742"/>
                </a:lnTo>
                <a:lnTo>
                  <a:pt x="3842267" y="4389063"/>
                </a:lnTo>
                <a:lnTo>
                  <a:pt x="3842267" y="4333742"/>
                </a:lnTo>
                <a:close/>
                <a:moveTo>
                  <a:pt x="11621370" y="4280046"/>
                </a:moveTo>
                <a:lnTo>
                  <a:pt x="11621370" y="4379258"/>
                </a:lnTo>
                <a:cubicBezTo>
                  <a:pt x="11621384" y="4385640"/>
                  <a:pt x="11620155" y="4390364"/>
                  <a:pt x="11617684" y="4393431"/>
                </a:cubicBezTo>
                <a:cubicBezTo>
                  <a:pt x="11615212" y="4396498"/>
                  <a:pt x="11611411" y="4398022"/>
                  <a:pt x="11606282" y="4398003"/>
                </a:cubicBezTo>
                <a:cubicBezTo>
                  <a:pt x="11600972" y="4398117"/>
                  <a:pt x="11597191" y="4396631"/>
                  <a:pt x="11594938" y="4393545"/>
                </a:cubicBezTo>
                <a:cubicBezTo>
                  <a:pt x="11592685" y="4390459"/>
                  <a:pt x="11591590" y="4385087"/>
                  <a:pt x="11591652" y="4377429"/>
                </a:cubicBezTo>
                <a:lnTo>
                  <a:pt x="11591652" y="4370342"/>
                </a:lnTo>
                <a:lnTo>
                  <a:pt x="11572678" y="4370342"/>
                </a:lnTo>
                <a:lnTo>
                  <a:pt x="11572678" y="4377886"/>
                </a:lnTo>
                <a:cubicBezTo>
                  <a:pt x="11572640" y="4402842"/>
                  <a:pt x="11583918" y="4415338"/>
                  <a:pt x="11606511" y="4415377"/>
                </a:cubicBezTo>
                <a:cubicBezTo>
                  <a:pt x="11618022" y="4415429"/>
                  <a:pt x="11626547" y="4412010"/>
                  <a:pt x="11632085" y="4405118"/>
                </a:cubicBezTo>
                <a:cubicBezTo>
                  <a:pt x="11637624" y="4398227"/>
                  <a:pt x="11640377" y="4387549"/>
                  <a:pt x="11640344" y="4373086"/>
                </a:cubicBezTo>
                <a:lnTo>
                  <a:pt x="11640344" y="4280046"/>
                </a:lnTo>
                <a:close/>
                <a:moveTo>
                  <a:pt x="8138323" y="4280046"/>
                </a:moveTo>
                <a:lnTo>
                  <a:pt x="8138323" y="4379258"/>
                </a:lnTo>
                <a:cubicBezTo>
                  <a:pt x="8138337" y="4385640"/>
                  <a:pt x="8137108" y="4390364"/>
                  <a:pt x="8134636" y="4393431"/>
                </a:cubicBezTo>
                <a:cubicBezTo>
                  <a:pt x="8132165" y="4396498"/>
                  <a:pt x="8128364" y="4398022"/>
                  <a:pt x="8123235" y="4398003"/>
                </a:cubicBezTo>
                <a:cubicBezTo>
                  <a:pt x="8117925" y="4398117"/>
                  <a:pt x="8114143" y="4396631"/>
                  <a:pt x="8111891" y="4393545"/>
                </a:cubicBezTo>
                <a:cubicBezTo>
                  <a:pt x="8109638" y="4390459"/>
                  <a:pt x="8108543" y="4385087"/>
                  <a:pt x="8108605" y="4377429"/>
                </a:cubicBezTo>
                <a:lnTo>
                  <a:pt x="8108605" y="4370342"/>
                </a:lnTo>
                <a:lnTo>
                  <a:pt x="8089631" y="4370342"/>
                </a:lnTo>
                <a:lnTo>
                  <a:pt x="8089631" y="4377886"/>
                </a:lnTo>
                <a:cubicBezTo>
                  <a:pt x="8089593" y="4402842"/>
                  <a:pt x="8100870" y="4415338"/>
                  <a:pt x="8123464" y="4415377"/>
                </a:cubicBezTo>
                <a:cubicBezTo>
                  <a:pt x="8134975" y="4415429"/>
                  <a:pt x="8143499" y="4412010"/>
                  <a:pt x="8149038" y="4405118"/>
                </a:cubicBezTo>
                <a:cubicBezTo>
                  <a:pt x="8154577" y="4398227"/>
                  <a:pt x="8157330" y="4387549"/>
                  <a:pt x="8157296" y="4373086"/>
                </a:cubicBezTo>
                <a:lnTo>
                  <a:pt x="8157296" y="4280046"/>
                </a:lnTo>
                <a:close/>
                <a:moveTo>
                  <a:pt x="6743008" y="4274408"/>
                </a:moveTo>
                <a:cubicBezTo>
                  <a:pt x="6723305" y="4292925"/>
                  <a:pt x="6708761" y="4310012"/>
                  <a:pt x="6699374" y="4325671"/>
                </a:cubicBezTo>
                <a:cubicBezTo>
                  <a:pt x="6689987" y="4341331"/>
                  <a:pt x="6685329" y="4356247"/>
                  <a:pt x="6685401" y="4370420"/>
                </a:cubicBezTo>
                <a:cubicBezTo>
                  <a:pt x="6685586" y="4385808"/>
                  <a:pt x="6690016" y="4397952"/>
                  <a:pt x="6698688" y="4406853"/>
                </a:cubicBezTo>
                <a:cubicBezTo>
                  <a:pt x="6707361" y="4415754"/>
                  <a:pt x="6719162" y="4420297"/>
                  <a:pt x="6734093" y="4420483"/>
                </a:cubicBezTo>
                <a:cubicBezTo>
                  <a:pt x="6748485" y="4420255"/>
                  <a:pt x="6759991" y="4415797"/>
                  <a:pt x="6768611" y="4407110"/>
                </a:cubicBezTo>
                <a:cubicBezTo>
                  <a:pt x="6777231" y="4398424"/>
                  <a:pt x="6781651" y="4386879"/>
                  <a:pt x="6781870" y="4372477"/>
                </a:cubicBezTo>
                <a:cubicBezTo>
                  <a:pt x="6781608" y="4359481"/>
                  <a:pt x="6777388" y="4348727"/>
                  <a:pt x="6769211" y="4340216"/>
                </a:cubicBezTo>
                <a:cubicBezTo>
                  <a:pt x="6761034" y="4331706"/>
                  <a:pt x="6750471" y="4327295"/>
                  <a:pt x="6737522" y="4326986"/>
                </a:cubicBezTo>
                <a:cubicBezTo>
                  <a:pt x="6734435" y="4326972"/>
                  <a:pt x="6731407" y="4327229"/>
                  <a:pt x="6728435" y="4327757"/>
                </a:cubicBezTo>
                <a:cubicBezTo>
                  <a:pt x="6725463" y="4328286"/>
                  <a:pt x="6722548" y="4329172"/>
                  <a:pt x="6719691" y="4330415"/>
                </a:cubicBezTo>
                <a:cubicBezTo>
                  <a:pt x="6727749" y="4318952"/>
                  <a:pt x="6735807" y="4308674"/>
                  <a:pt x="6743865" y="4299582"/>
                </a:cubicBezTo>
                <a:cubicBezTo>
                  <a:pt x="6751923" y="4290491"/>
                  <a:pt x="6760324" y="4282099"/>
                  <a:pt x="6769068" y="4274408"/>
                </a:cubicBezTo>
                <a:close/>
                <a:moveTo>
                  <a:pt x="6996161" y="4233063"/>
                </a:moveTo>
                <a:cubicBezTo>
                  <a:pt x="6987294" y="4257580"/>
                  <a:pt x="6976740" y="4279068"/>
                  <a:pt x="6964500" y="4297528"/>
                </a:cubicBezTo>
                <a:cubicBezTo>
                  <a:pt x="6952261" y="4315987"/>
                  <a:pt x="6938735" y="4331761"/>
                  <a:pt x="6923924" y="4344848"/>
                </a:cubicBezTo>
                <a:lnTo>
                  <a:pt x="6932839" y="4363593"/>
                </a:lnTo>
                <a:cubicBezTo>
                  <a:pt x="6939364" y="4358231"/>
                  <a:pt x="6945460" y="4352440"/>
                  <a:pt x="6951127" y="4346220"/>
                </a:cubicBezTo>
                <a:cubicBezTo>
                  <a:pt x="6956795" y="4340000"/>
                  <a:pt x="6961976" y="4333294"/>
                  <a:pt x="6966672" y="4326103"/>
                </a:cubicBezTo>
                <a:lnTo>
                  <a:pt x="6966672" y="4423258"/>
                </a:lnTo>
                <a:lnTo>
                  <a:pt x="6984503" y="4423258"/>
                </a:lnTo>
                <a:lnTo>
                  <a:pt x="6984503" y="4300957"/>
                </a:lnTo>
                <a:cubicBezTo>
                  <a:pt x="6991256" y="4290194"/>
                  <a:pt x="6996723" y="4280231"/>
                  <a:pt x="7000905" y="4271067"/>
                </a:cubicBezTo>
                <a:cubicBezTo>
                  <a:pt x="7005086" y="4261904"/>
                  <a:pt x="7008611" y="4254341"/>
                  <a:pt x="7011478" y="4248379"/>
                </a:cubicBezTo>
                <a:close/>
                <a:moveTo>
                  <a:pt x="1095788" y="4208636"/>
                </a:moveTo>
                <a:lnTo>
                  <a:pt x="1095788" y="4341910"/>
                </a:lnTo>
                <a:lnTo>
                  <a:pt x="1114762" y="4341910"/>
                </a:lnTo>
                <a:lnTo>
                  <a:pt x="1114762" y="4281788"/>
                </a:lnTo>
                <a:lnTo>
                  <a:pt x="1160710" y="4281788"/>
                </a:lnTo>
                <a:lnTo>
                  <a:pt x="1160710" y="4341910"/>
                </a:lnTo>
                <a:lnTo>
                  <a:pt x="1179684" y="4341910"/>
                </a:lnTo>
                <a:lnTo>
                  <a:pt x="1179684" y="4208636"/>
                </a:lnTo>
                <a:lnTo>
                  <a:pt x="1160710" y="4208636"/>
                </a:lnTo>
                <a:lnTo>
                  <a:pt x="1160710" y="4264415"/>
                </a:lnTo>
                <a:lnTo>
                  <a:pt x="1114762" y="4264415"/>
                </a:lnTo>
                <a:lnTo>
                  <a:pt x="1114762" y="4208636"/>
                </a:lnTo>
                <a:close/>
                <a:moveTo>
                  <a:pt x="10256516" y="4206015"/>
                </a:moveTo>
                <a:cubicBezTo>
                  <a:pt x="10266469" y="4210606"/>
                  <a:pt x="10273594" y="4215312"/>
                  <a:pt x="10277890" y="4220131"/>
                </a:cubicBezTo>
                <a:cubicBezTo>
                  <a:pt x="10282185" y="4224951"/>
                  <a:pt x="10284281" y="4230456"/>
                  <a:pt x="10284176" y="4236648"/>
                </a:cubicBezTo>
                <a:cubicBezTo>
                  <a:pt x="10284110" y="4244030"/>
                  <a:pt x="10281671" y="4249783"/>
                  <a:pt x="10276861" y="4253907"/>
                </a:cubicBezTo>
                <a:cubicBezTo>
                  <a:pt x="10272051" y="4258031"/>
                  <a:pt x="10265269" y="4260127"/>
                  <a:pt x="10256516" y="4260193"/>
                </a:cubicBezTo>
                <a:cubicBezTo>
                  <a:pt x="10247762" y="4260127"/>
                  <a:pt x="10240980" y="4258031"/>
                  <a:pt x="10236170" y="4253907"/>
                </a:cubicBezTo>
                <a:cubicBezTo>
                  <a:pt x="10231360" y="4249783"/>
                  <a:pt x="10228922" y="4244030"/>
                  <a:pt x="10228855" y="4236648"/>
                </a:cubicBezTo>
                <a:cubicBezTo>
                  <a:pt x="10228750" y="4230356"/>
                  <a:pt x="10230846" y="4224822"/>
                  <a:pt x="10235142" y="4220046"/>
                </a:cubicBezTo>
                <a:cubicBezTo>
                  <a:pt x="10239437" y="4215269"/>
                  <a:pt x="10246562" y="4210592"/>
                  <a:pt x="10256516" y="4206015"/>
                </a:cubicBezTo>
                <a:close/>
                <a:moveTo>
                  <a:pt x="10851668" y="4191921"/>
                </a:moveTo>
                <a:lnTo>
                  <a:pt x="10836581" y="4195350"/>
                </a:lnTo>
                <a:lnTo>
                  <a:pt x="10841839" y="4237413"/>
                </a:lnTo>
                <a:lnTo>
                  <a:pt x="10810749" y="4243585"/>
                </a:lnTo>
                <a:lnTo>
                  <a:pt x="10812349" y="4263244"/>
                </a:lnTo>
                <a:lnTo>
                  <a:pt x="10843667" y="4256158"/>
                </a:lnTo>
                <a:lnTo>
                  <a:pt x="10848239" y="4297306"/>
                </a:lnTo>
                <a:lnTo>
                  <a:pt x="10802748" y="4306221"/>
                </a:lnTo>
                <a:lnTo>
                  <a:pt x="10804348" y="4325881"/>
                </a:lnTo>
                <a:lnTo>
                  <a:pt x="10849154" y="4316051"/>
                </a:lnTo>
                <a:lnTo>
                  <a:pt x="10857155" y="4388289"/>
                </a:lnTo>
                <a:lnTo>
                  <a:pt x="10874986" y="4383945"/>
                </a:lnTo>
                <a:lnTo>
                  <a:pt x="10866070" y="4312393"/>
                </a:lnTo>
                <a:lnTo>
                  <a:pt x="10907904" y="4303478"/>
                </a:lnTo>
                <a:lnTo>
                  <a:pt x="10906304" y="4284733"/>
                </a:lnTo>
                <a:lnTo>
                  <a:pt x="10864241" y="4294563"/>
                </a:lnTo>
                <a:lnTo>
                  <a:pt x="10859898" y="4251814"/>
                </a:lnTo>
                <a:lnTo>
                  <a:pt x="10891902" y="4244499"/>
                </a:lnTo>
                <a:lnTo>
                  <a:pt x="10890073" y="4224840"/>
                </a:lnTo>
                <a:lnTo>
                  <a:pt x="10857155" y="4233069"/>
                </a:lnTo>
                <a:close/>
                <a:moveTo>
                  <a:pt x="10460463" y="4175931"/>
                </a:moveTo>
                <a:cubicBezTo>
                  <a:pt x="10443733" y="4176107"/>
                  <a:pt x="10430674" y="4182099"/>
                  <a:pt x="10421287" y="4193905"/>
                </a:cubicBezTo>
                <a:cubicBezTo>
                  <a:pt x="10411900" y="4205711"/>
                  <a:pt x="10407128" y="4222275"/>
                  <a:pt x="10406971" y="4243597"/>
                </a:cubicBezTo>
                <a:cubicBezTo>
                  <a:pt x="10407100" y="4265695"/>
                  <a:pt x="10411757" y="4282763"/>
                  <a:pt x="10420944" y="4294803"/>
                </a:cubicBezTo>
                <a:cubicBezTo>
                  <a:pt x="10430131" y="4306843"/>
                  <a:pt x="10443076" y="4312939"/>
                  <a:pt x="10459778" y="4313091"/>
                </a:cubicBezTo>
                <a:cubicBezTo>
                  <a:pt x="10464707" y="4313115"/>
                  <a:pt x="10470165" y="4312496"/>
                  <a:pt x="10476151" y="4311234"/>
                </a:cubicBezTo>
                <a:cubicBezTo>
                  <a:pt x="10482138" y="4309972"/>
                  <a:pt x="10489253" y="4307924"/>
                  <a:pt x="10497497" y="4305090"/>
                </a:cubicBezTo>
                <a:lnTo>
                  <a:pt x="10497497" y="4239711"/>
                </a:lnTo>
                <a:lnTo>
                  <a:pt x="10449719" y="4239711"/>
                </a:lnTo>
                <a:lnTo>
                  <a:pt x="10449719" y="4257084"/>
                </a:lnTo>
                <a:lnTo>
                  <a:pt x="10478523" y="4257084"/>
                </a:lnTo>
                <a:lnTo>
                  <a:pt x="10478523" y="4291145"/>
                </a:lnTo>
                <a:cubicBezTo>
                  <a:pt x="10474880" y="4292627"/>
                  <a:pt x="10471536" y="4293722"/>
                  <a:pt x="10468493" y="4294432"/>
                </a:cubicBezTo>
                <a:cubicBezTo>
                  <a:pt x="10465450" y="4295141"/>
                  <a:pt x="10462621" y="4295494"/>
                  <a:pt x="10460006" y="4295489"/>
                </a:cubicBezTo>
                <a:cubicBezTo>
                  <a:pt x="10449352" y="4295475"/>
                  <a:pt x="10441285" y="4291103"/>
                  <a:pt x="10435803" y="4282373"/>
                </a:cubicBezTo>
                <a:cubicBezTo>
                  <a:pt x="10430322" y="4273643"/>
                  <a:pt x="10427569" y="4260642"/>
                  <a:pt x="10427545" y="4243368"/>
                </a:cubicBezTo>
                <a:cubicBezTo>
                  <a:pt x="10427564" y="4226552"/>
                  <a:pt x="10430383" y="4213893"/>
                  <a:pt x="10436003" y="4205392"/>
                </a:cubicBezTo>
                <a:cubicBezTo>
                  <a:pt x="10441623" y="4196891"/>
                  <a:pt x="10449929" y="4192633"/>
                  <a:pt x="10460921" y="4192619"/>
                </a:cubicBezTo>
                <a:cubicBezTo>
                  <a:pt x="10464473" y="4192643"/>
                  <a:pt x="10467655" y="4193567"/>
                  <a:pt x="10470465" y="4195391"/>
                </a:cubicBezTo>
                <a:cubicBezTo>
                  <a:pt x="10473275" y="4197215"/>
                  <a:pt x="10475656" y="4199796"/>
                  <a:pt x="10477608" y="4203135"/>
                </a:cubicBezTo>
                <a:lnTo>
                  <a:pt x="10497497" y="4203135"/>
                </a:lnTo>
                <a:cubicBezTo>
                  <a:pt x="10495696" y="4194500"/>
                  <a:pt x="10491582" y="4187823"/>
                  <a:pt x="10485152" y="4183104"/>
                </a:cubicBezTo>
                <a:cubicBezTo>
                  <a:pt x="10478723" y="4178384"/>
                  <a:pt x="10470493" y="4175993"/>
                  <a:pt x="10460463" y="4175931"/>
                </a:cubicBezTo>
                <a:close/>
                <a:moveTo>
                  <a:pt x="8404508" y="4169242"/>
                </a:moveTo>
                <a:lnTo>
                  <a:pt x="8389421" y="4172671"/>
                </a:lnTo>
                <a:lnTo>
                  <a:pt x="8394679" y="4214734"/>
                </a:lnTo>
                <a:lnTo>
                  <a:pt x="8363589" y="4220906"/>
                </a:lnTo>
                <a:lnTo>
                  <a:pt x="8365189" y="4240565"/>
                </a:lnTo>
                <a:lnTo>
                  <a:pt x="8396507" y="4233479"/>
                </a:lnTo>
                <a:lnTo>
                  <a:pt x="8401079" y="4274627"/>
                </a:lnTo>
                <a:lnTo>
                  <a:pt x="8355588" y="4283542"/>
                </a:lnTo>
                <a:lnTo>
                  <a:pt x="8357188" y="4303202"/>
                </a:lnTo>
                <a:lnTo>
                  <a:pt x="8401994" y="4293372"/>
                </a:lnTo>
                <a:lnTo>
                  <a:pt x="8409995" y="4365610"/>
                </a:lnTo>
                <a:lnTo>
                  <a:pt x="8427826" y="4361266"/>
                </a:lnTo>
                <a:lnTo>
                  <a:pt x="8418910" y="4289714"/>
                </a:lnTo>
                <a:lnTo>
                  <a:pt x="8460744" y="4280799"/>
                </a:lnTo>
                <a:lnTo>
                  <a:pt x="8459144" y="4262054"/>
                </a:lnTo>
                <a:lnTo>
                  <a:pt x="8417081" y="4271884"/>
                </a:lnTo>
                <a:lnTo>
                  <a:pt x="8412738" y="4229135"/>
                </a:lnTo>
                <a:lnTo>
                  <a:pt x="8444742" y="4221820"/>
                </a:lnTo>
                <a:lnTo>
                  <a:pt x="8442913" y="4202161"/>
                </a:lnTo>
                <a:lnTo>
                  <a:pt x="8409995" y="4210390"/>
                </a:lnTo>
                <a:close/>
                <a:moveTo>
                  <a:pt x="5847283" y="4156584"/>
                </a:moveTo>
                <a:lnTo>
                  <a:pt x="5841797" y="4177158"/>
                </a:lnTo>
                <a:cubicBezTo>
                  <a:pt x="5852008" y="4180244"/>
                  <a:pt x="5862904" y="4184759"/>
                  <a:pt x="5874487" y="4190703"/>
                </a:cubicBezTo>
                <a:cubicBezTo>
                  <a:pt x="5886069" y="4196646"/>
                  <a:pt x="5898109" y="4204019"/>
                  <a:pt x="5910605" y="4212820"/>
                </a:cubicBezTo>
                <a:lnTo>
                  <a:pt x="5917692" y="4192246"/>
                </a:lnTo>
                <a:cubicBezTo>
                  <a:pt x="5906414" y="4184016"/>
                  <a:pt x="5894965" y="4176930"/>
                  <a:pt x="5883345" y="4170986"/>
                </a:cubicBezTo>
                <a:cubicBezTo>
                  <a:pt x="5871725" y="4165042"/>
                  <a:pt x="5859704" y="4160242"/>
                  <a:pt x="5847283" y="4156584"/>
                </a:cubicBezTo>
                <a:close/>
                <a:moveTo>
                  <a:pt x="10256516" y="4147494"/>
                </a:moveTo>
                <a:cubicBezTo>
                  <a:pt x="10263421" y="4147541"/>
                  <a:pt x="10268755" y="4148989"/>
                  <a:pt x="10272518" y="4151837"/>
                </a:cubicBezTo>
                <a:cubicBezTo>
                  <a:pt x="10276280" y="4154685"/>
                  <a:pt x="10278185" y="4158647"/>
                  <a:pt x="10278233" y="4163724"/>
                </a:cubicBezTo>
                <a:cubicBezTo>
                  <a:pt x="10278199" y="4167992"/>
                  <a:pt x="10276323" y="4172030"/>
                  <a:pt x="10272603" y="4175840"/>
                </a:cubicBezTo>
                <a:cubicBezTo>
                  <a:pt x="10268884" y="4179650"/>
                  <a:pt x="10263521" y="4183003"/>
                  <a:pt x="10256516" y="4185899"/>
                </a:cubicBezTo>
                <a:cubicBezTo>
                  <a:pt x="10249510" y="4183027"/>
                  <a:pt x="10244147" y="4179683"/>
                  <a:pt x="10240428" y="4175869"/>
                </a:cubicBezTo>
                <a:cubicBezTo>
                  <a:pt x="10236708" y="4172054"/>
                  <a:pt x="10234832" y="4167853"/>
                  <a:pt x="10234799" y="4163267"/>
                </a:cubicBezTo>
                <a:cubicBezTo>
                  <a:pt x="10234861" y="4158509"/>
                  <a:pt x="10236794" y="4154709"/>
                  <a:pt x="10240599" y="4151866"/>
                </a:cubicBezTo>
                <a:cubicBezTo>
                  <a:pt x="10244405" y="4149022"/>
                  <a:pt x="10249710" y="4147565"/>
                  <a:pt x="10256516" y="4147494"/>
                </a:cubicBezTo>
                <a:close/>
                <a:moveTo>
                  <a:pt x="10256516" y="4130349"/>
                </a:moveTo>
                <a:cubicBezTo>
                  <a:pt x="10243690" y="4130449"/>
                  <a:pt x="10233622" y="4133335"/>
                  <a:pt x="10226312" y="4139007"/>
                </a:cubicBezTo>
                <a:cubicBezTo>
                  <a:pt x="10219001" y="4144679"/>
                  <a:pt x="10215277" y="4152537"/>
                  <a:pt x="10215139" y="4162581"/>
                </a:cubicBezTo>
                <a:cubicBezTo>
                  <a:pt x="10215129" y="4168649"/>
                  <a:pt x="10217034" y="4174459"/>
                  <a:pt x="10220854" y="4180012"/>
                </a:cubicBezTo>
                <a:cubicBezTo>
                  <a:pt x="10224674" y="4185565"/>
                  <a:pt x="10230465" y="4190804"/>
                  <a:pt x="10238228" y="4195728"/>
                </a:cubicBezTo>
                <a:cubicBezTo>
                  <a:pt x="10227679" y="4201434"/>
                  <a:pt x="10220030" y="4207568"/>
                  <a:pt x="10215282" y="4214131"/>
                </a:cubicBezTo>
                <a:cubicBezTo>
                  <a:pt x="10210534" y="4220693"/>
                  <a:pt x="10208200" y="4228428"/>
                  <a:pt x="10208281" y="4237334"/>
                </a:cubicBezTo>
                <a:cubicBezTo>
                  <a:pt x="10208362" y="4250221"/>
                  <a:pt x="10212543" y="4260165"/>
                  <a:pt x="10220825" y="4267166"/>
                </a:cubicBezTo>
                <a:cubicBezTo>
                  <a:pt x="10229107" y="4274167"/>
                  <a:pt x="10241004" y="4277710"/>
                  <a:pt x="10256516" y="4277796"/>
                </a:cubicBezTo>
                <a:cubicBezTo>
                  <a:pt x="10272027" y="4277710"/>
                  <a:pt x="10283924" y="4274281"/>
                  <a:pt x="10292206" y="4267509"/>
                </a:cubicBezTo>
                <a:cubicBezTo>
                  <a:pt x="10300488" y="4260736"/>
                  <a:pt x="10304669" y="4251135"/>
                  <a:pt x="10304750" y="4238705"/>
                </a:cubicBezTo>
                <a:cubicBezTo>
                  <a:pt x="10304860" y="4229242"/>
                  <a:pt x="10302583" y="4221136"/>
                  <a:pt x="10297921" y="4214388"/>
                </a:cubicBezTo>
                <a:cubicBezTo>
                  <a:pt x="10293258" y="4207639"/>
                  <a:pt x="10285553" y="4201419"/>
                  <a:pt x="10274804" y="4195728"/>
                </a:cubicBezTo>
                <a:cubicBezTo>
                  <a:pt x="10282566" y="4190823"/>
                  <a:pt x="10288358" y="4185546"/>
                  <a:pt x="10292177" y="4179898"/>
                </a:cubicBezTo>
                <a:cubicBezTo>
                  <a:pt x="10295997" y="4174249"/>
                  <a:pt x="10297902" y="4168172"/>
                  <a:pt x="10297892" y="4161667"/>
                </a:cubicBezTo>
                <a:cubicBezTo>
                  <a:pt x="10297754" y="4152061"/>
                  <a:pt x="10294030" y="4144469"/>
                  <a:pt x="10286719" y="4138893"/>
                </a:cubicBezTo>
                <a:cubicBezTo>
                  <a:pt x="10279409" y="4133316"/>
                  <a:pt x="10269341" y="4130468"/>
                  <a:pt x="10256516" y="4130349"/>
                </a:cubicBezTo>
                <a:close/>
                <a:moveTo>
                  <a:pt x="2661643" y="4121506"/>
                </a:moveTo>
                <a:lnTo>
                  <a:pt x="2661643" y="4161739"/>
                </a:lnTo>
                <a:lnTo>
                  <a:pt x="2620495" y="4161739"/>
                </a:lnTo>
                <a:lnTo>
                  <a:pt x="2620495" y="4178656"/>
                </a:lnTo>
                <a:lnTo>
                  <a:pt x="2657300" y="4178656"/>
                </a:lnTo>
                <a:cubicBezTo>
                  <a:pt x="2653099" y="4192953"/>
                  <a:pt x="2647842" y="4206364"/>
                  <a:pt x="2641526" y="4218889"/>
                </a:cubicBezTo>
                <a:cubicBezTo>
                  <a:pt x="2635211" y="4231415"/>
                  <a:pt x="2627667" y="4242997"/>
                  <a:pt x="2618895" y="4253637"/>
                </a:cubicBezTo>
                <a:lnTo>
                  <a:pt x="2629639" y="4266210"/>
                </a:lnTo>
                <a:cubicBezTo>
                  <a:pt x="2636631" y="4257228"/>
                  <a:pt x="2642822" y="4247817"/>
                  <a:pt x="2648213" y="4237978"/>
                </a:cubicBezTo>
                <a:cubicBezTo>
                  <a:pt x="2653604" y="4228138"/>
                  <a:pt x="2658081" y="4217584"/>
                  <a:pt x="2661643" y="4206316"/>
                </a:cubicBezTo>
                <a:lnTo>
                  <a:pt x="2661643" y="4260723"/>
                </a:lnTo>
                <a:cubicBezTo>
                  <a:pt x="2661677" y="4262552"/>
                  <a:pt x="2661381" y="4263924"/>
                  <a:pt x="2660758" y="4264838"/>
                </a:cubicBezTo>
                <a:cubicBezTo>
                  <a:pt x="2660134" y="4265752"/>
                  <a:pt x="2658981" y="4266210"/>
                  <a:pt x="2657300" y="4266210"/>
                </a:cubicBezTo>
                <a:lnTo>
                  <a:pt x="2648384" y="4266210"/>
                </a:lnTo>
                <a:lnTo>
                  <a:pt x="2650899" y="4283126"/>
                </a:lnTo>
                <a:lnTo>
                  <a:pt x="2658900" y="4283126"/>
                </a:lnTo>
                <a:cubicBezTo>
                  <a:pt x="2670978" y="4283126"/>
                  <a:pt x="2676998" y="4277182"/>
                  <a:pt x="2676960" y="4265295"/>
                </a:cubicBezTo>
                <a:lnTo>
                  <a:pt x="2676960" y="4178656"/>
                </a:lnTo>
                <a:lnTo>
                  <a:pt x="2707135" y="4178656"/>
                </a:lnTo>
                <a:lnTo>
                  <a:pt x="2707135" y="4161739"/>
                </a:lnTo>
                <a:lnTo>
                  <a:pt x="2676960" y="4161739"/>
                </a:lnTo>
                <a:lnTo>
                  <a:pt x="2676960" y="4121506"/>
                </a:lnTo>
                <a:close/>
                <a:moveTo>
                  <a:pt x="2372566" y="4115357"/>
                </a:moveTo>
                <a:lnTo>
                  <a:pt x="2372566" y="4176851"/>
                </a:lnTo>
                <a:lnTo>
                  <a:pt x="2343076" y="4185081"/>
                </a:lnTo>
                <a:lnTo>
                  <a:pt x="2345819" y="4206340"/>
                </a:lnTo>
                <a:lnTo>
                  <a:pt x="2372566" y="4196510"/>
                </a:lnTo>
                <a:lnTo>
                  <a:pt x="2372566" y="4268977"/>
                </a:lnTo>
                <a:cubicBezTo>
                  <a:pt x="2372604" y="4282045"/>
                  <a:pt x="2379156" y="4288598"/>
                  <a:pt x="2392225" y="4288636"/>
                </a:cubicBezTo>
                <a:lnTo>
                  <a:pt x="2435202" y="4288636"/>
                </a:lnTo>
                <a:lnTo>
                  <a:pt x="2435202" y="4268977"/>
                </a:lnTo>
                <a:lnTo>
                  <a:pt x="2401141" y="4268977"/>
                </a:lnTo>
                <a:cubicBezTo>
                  <a:pt x="2394016" y="4268939"/>
                  <a:pt x="2390434" y="4265357"/>
                  <a:pt x="2390396" y="4258232"/>
                </a:cubicBezTo>
                <a:lnTo>
                  <a:pt x="2390396" y="4190338"/>
                </a:lnTo>
                <a:lnTo>
                  <a:pt x="2421714" y="4178680"/>
                </a:lnTo>
                <a:cubicBezTo>
                  <a:pt x="2420467" y="4185209"/>
                  <a:pt x="2418219" y="4192667"/>
                  <a:pt x="2414971" y="4201054"/>
                </a:cubicBezTo>
                <a:cubicBezTo>
                  <a:pt x="2411723" y="4209441"/>
                  <a:pt x="2407418" y="4218670"/>
                  <a:pt x="2402055" y="4228743"/>
                </a:cubicBezTo>
                <a:lnTo>
                  <a:pt x="2416457" y="4238573"/>
                </a:lnTo>
                <a:cubicBezTo>
                  <a:pt x="2421838" y="4227929"/>
                  <a:pt x="2426620" y="4216927"/>
                  <a:pt x="2430801" y="4205569"/>
                </a:cubicBezTo>
                <a:cubicBezTo>
                  <a:pt x="2434983" y="4194210"/>
                  <a:pt x="2438507" y="4182580"/>
                  <a:pt x="2441374" y="4170679"/>
                </a:cubicBezTo>
                <a:lnTo>
                  <a:pt x="2433374" y="4155591"/>
                </a:lnTo>
                <a:lnTo>
                  <a:pt x="2390396" y="4170679"/>
                </a:lnTo>
                <a:lnTo>
                  <a:pt x="2390396" y="4115357"/>
                </a:lnTo>
                <a:close/>
                <a:moveTo>
                  <a:pt x="2937919" y="4103682"/>
                </a:moveTo>
                <a:lnTo>
                  <a:pt x="2937919" y="4165175"/>
                </a:lnTo>
                <a:lnTo>
                  <a:pt x="2908430" y="4173405"/>
                </a:lnTo>
                <a:lnTo>
                  <a:pt x="2911173" y="4194664"/>
                </a:lnTo>
                <a:lnTo>
                  <a:pt x="2937919" y="4184835"/>
                </a:lnTo>
                <a:lnTo>
                  <a:pt x="2937919" y="4257301"/>
                </a:lnTo>
                <a:cubicBezTo>
                  <a:pt x="2937957" y="4270369"/>
                  <a:pt x="2944511" y="4276922"/>
                  <a:pt x="2957579" y="4276960"/>
                </a:cubicBezTo>
                <a:lnTo>
                  <a:pt x="3000556" y="4276960"/>
                </a:lnTo>
                <a:lnTo>
                  <a:pt x="3000556" y="4257301"/>
                </a:lnTo>
                <a:lnTo>
                  <a:pt x="2966495" y="4257301"/>
                </a:lnTo>
                <a:cubicBezTo>
                  <a:pt x="2959370" y="4257263"/>
                  <a:pt x="2955788" y="4253681"/>
                  <a:pt x="2955750" y="4246556"/>
                </a:cubicBezTo>
                <a:lnTo>
                  <a:pt x="2955750" y="4178662"/>
                </a:lnTo>
                <a:lnTo>
                  <a:pt x="2987069" y="4167004"/>
                </a:lnTo>
                <a:cubicBezTo>
                  <a:pt x="2985821" y="4173533"/>
                  <a:pt x="2983573" y="4180991"/>
                  <a:pt x="2980325" y="4189378"/>
                </a:cubicBezTo>
                <a:cubicBezTo>
                  <a:pt x="2977077" y="4197765"/>
                  <a:pt x="2972772" y="4206994"/>
                  <a:pt x="2967408" y="4217067"/>
                </a:cubicBezTo>
                <a:lnTo>
                  <a:pt x="2981811" y="4226897"/>
                </a:lnTo>
                <a:cubicBezTo>
                  <a:pt x="2987192" y="4216253"/>
                  <a:pt x="2991973" y="4205251"/>
                  <a:pt x="2996156" y="4193893"/>
                </a:cubicBezTo>
                <a:cubicBezTo>
                  <a:pt x="3000337" y="4182534"/>
                  <a:pt x="3003861" y="4170904"/>
                  <a:pt x="3006728" y="4159003"/>
                </a:cubicBezTo>
                <a:lnTo>
                  <a:pt x="2998728" y="4143915"/>
                </a:lnTo>
                <a:lnTo>
                  <a:pt x="2955750" y="4159003"/>
                </a:lnTo>
                <a:lnTo>
                  <a:pt x="2955750" y="4103682"/>
                </a:lnTo>
                <a:close/>
                <a:moveTo>
                  <a:pt x="5850712" y="4098520"/>
                </a:moveTo>
                <a:lnTo>
                  <a:pt x="5847283" y="4119094"/>
                </a:lnTo>
                <a:cubicBezTo>
                  <a:pt x="5856141" y="4120908"/>
                  <a:pt x="5865628" y="4124023"/>
                  <a:pt x="5875744" y="4128438"/>
                </a:cubicBezTo>
                <a:cubicBezTo>
                  <a:pt x="5885859" y="4132853"/>
                  <a:pt x="5896261" y="4138653"/>
                  <a:pt x="5906948" y="4145840"/>
                </a:cubicBezTo>
                <a:lnTo>
                  <a:pt x="5912434" y="4125266"/>
                </a:lnTo>
                <a:cubicBezTo>
                  <a:pt x="5904705" y="4119337"/>
                  <a:pt x="5895761" y="4114164"/>
                  <a:pt x="5885602" y="4109750"/>
                </a:cubicBezTo>
                <a:cubicBezTo>
                  <a:pt x="5875444" y="4105335"/>
                  <a:pt x="5863814" y="4101592"/>
                  <a:pt x="5850712" y="4098520"/>
                </a:cubicBezTo>
                <a:close/>
                <a:moveTo>
                  <a:pt x="833174" y="4064642"/>
                </a:moveTo>
                <a:lnTo>
                  <a:pt x="833174" y="4163854"/>
                </a:lnTo>
                <a:cubicBezTo>
                  <a:pt x="833189" y="4170236"/>
                  <a:pt x="831960" y="4174960"/>
                  <a:pt x="829488" y="4178027"/>
                </a:cubicBezTo>
                <a:cubicBezTo>
                  <a:pt x="827017" y="4181094"/>
                  <a:pt x="823216" y="4182618"/>
                  <a:pt x="818087" y="4182599"/>
                </a:cubicBezTo>
                <a:cubicBezTo>
                  <a:pt x="812777" y="4182713"/>
                  <a:pt x="808995" y="4181227"/>
                  <a:pt x="806743" y="4178141"/>
                </a:cubicBezTo>
                <a:cubicBezTo>
                  <a:pt x="804490" y="4175055"/>
                  <a:pt x="803394" y="4169683"/>
                  <a:pt x="803456" y="4162025"/>
                </a:cubicBezTo>
                <a:lnTo>
                  <a:pt x="803456" y="4154938"/>
                </a:lnTo>
                <a:lnTo>
                  <a:pt x="784483" y="4154938"/>
                </a:lnTo>
                <a:lnTo>
                  <a:pt x="784483" y="4162482"/>
                </a:lnTo>
                <a:cubicBezTo>
                  <a:pt x="784444" y="4187438"/>
                  <a:pt x="795722" y="4199934"/>
                  <a:pt x="818315" y="4199973"/>
                </a:cubicBezTo>
                <a:cubicBezTo>
                  <a:pt x="829826" y="4200025"/>
                  <a:pt x="838351" y="4196606"/>
                  <a:pt x="843890" y="4189714"/>
                </a:cubicBezTo>
                <a:cubicBezTo>
                  <a:pt x="849429" y="4182823"/>
                  <a:pt x="852182" y="4172145"/>
                  <a:pt x="852148" y="4157682"/>
                </a:cubicBezTo>
                <a:lnTo>
                  <a:pt x="852148" y="4064642"/>
                </a:lnTo>
                <a:close/>
                <a:moveTo>
                  <a:pt x="4990600" y="4058291"/>
                </a:moveTo>
                <a:lnTo>
                  <a:pt x="4990600" y="4191565"/>
                </a:lnTo>
                <a:lnTo>
                  <a:pt x="5009574" y="4191565"/>
                </a:lnTo>
                <a:lnTo>
                  <a:pt x="5009574" y="4130300"/>
                </a:lnTo>
                <a:lnTo>
                  <a:pt x="5066952" y="4191565"/>
                </a:lnTo>
                <a:lnTo>
                  <a:pt x="5093698" y="4191565"/>
                </a:lnTo>
                <a:lnTo>
                  <a:pt x="5025347" y="4121385"/>
                </a:lnTo>
                <a:lnTo>
                  <a:pt x="5089126" y="4058291"/>
                </a:lnTo>
                <a:lnTo>
                  <a:pt x="5063523" y="4058291"/>
                </a:lnTo>
                <a:lnTo>
                  <a:pt x="5009574" y="4113612"/>
                </a:lnTo>
                <a:lnTo>
                  <a:pt x="5009574" y="4058291"/>
                </a:lnTo>
                <a:close/>
                <a:moveTo>
                  <a:pt x="3823293" y="4057516"/>
                </a:moveTo>
                <a:lnTo>
                  <a:pt x="3823293" y="4190790"/>
                </a:lnTo>
                <a:lnTo>
                  <a:pt x="3842267" y="4190790"/>
                </a:lnTo>
                <a:lnTo>
                  <a:pt x="3842267" y="4130668"/>
                </a:lnTo>
                <a:lnTo>
                  <a:pt x="3888215" y="4130668"/>
                </a:lnTo>
                <a:lnTo>
                  <a:pt x="3888215" y="4190790"/>
                </a:lnTo>
                <a:lnTo>
                  <a:pt x="3907190" y="4190790"/>
                </a:lnTo>
                <a:lnTo>
                  <a:pt x="3907190" y="4057516"/>
                </a:lnTo>
                <a:lnTo>
                  <a:pt x="3888215" y="4057516"/>
                </a:lnTo>
                <a:lnTo>
                  <a:pt x="3888215" y="4113295"/>
                </a:lnTo>
                <a:lnTo>
                  <a:pt x="3842267" y="4113295"/>
                </a:lnTo>
                <a:lnTo>
                  <a:pt x="3842267" y="4057516"/>
                </a:lnTo>
                <a:close/>
                <a:moveTo>
                  <a:pt x="5850712" y="4041370"/>
                </a:moveTo>
                <a:lnTo>
                  <a:pt x="5847283" y="4061944"/>
                </a:lnTo>
                <a:cubicBezTo>
                  <a:pt x="5855565" y="4063196"/>
                  <a:pt x="5864604" y="4065606"/>
                  <a:pt x="5874401" y="4069173"/>
                </a:cubicBezTo>
                <a:cubicBezTo>
                  <a:pt x="5884197" y="4072740"/>
                  <a:pt x="5894438" y="4077493"/>
                  <a:pt x="5905119" y="4083432"/>
                </a:cubicBezTo>
                <a:lnTo>
                  <a:pt x="5911520" y="4063773"/>
                </a:lnTo>
                <a:cubicBezTo>
                  <a:pt x="5901914" y="4058367"/>
                  <a:pt x="5892037" y="4053748"/>
                  <a:pt x="5881887" y="4049914"/>
                </a:cubicBezTo>
                <a:cubicBezTo>
                  <a:pt x="5871739" y="4046080"/>
                  <a:pt x="5861347" y="4043232"/>
                  <a:pt x="5850712" y="4041370"/>
                </a:cubicBezTo>
                <a:close/>
                <a:moveTo>
                  <a:pt x="10850983" y="4020624"/>
                </a:moveTo>
                <a:cubicBezTo>
                  <a:pt x="10859636" y="4020719"/>
                  <a:pt x="10866389" y="4023272"/>
                  <a:pt x="10871242" y="4028282"/>
                </a:cubicBezTo>
                <a:cubicBezTo>
                  <a:pt x="10876095" y="4033292"/>
                  <a:pt x="10878562" y="4040188"/>
                  <a:pt x="10878643" y="4048970"/>
                </a:cubicBezTo>
                <a:cubicBezTo>
                  <a:pt x="10878581" y="4058319"/>
                  <a:pt x="10876191" y="4065624"/>
                  <a:pt x="10871471" y="4070887"/>
                </a:cubicBezTo>
                <a:cubicBezTo>
                  <a:pt x="10866751" y="4076150"/>
                  <a:pt x="10860074" y="4078826"/>
                  <a:pt x="10851440" y="4078917"/>
                </a:cubicBezTo>
                <a:cubicBezTo>
                  <a:pt x="10842767" y="4078797"/>
                  <a:pt x="10835938" y="4076121"/>
                  <a:pt x="10830952" y="4070887"/>
                </a:cubicBezTo>
                <a:cubicBezTo>
                  <a:pt x="10825965" y="4065653"/>
                  <a:pt x="10823422" y="4058576"/>
                  <a:pt x="10823322" y="4049656"/>
                </a:cubicBezTo>
                <a:cubicBezTo>
                  <a:pt x="10823432" y="4040745"/>
                  <a:pt x="10825956" y="4033706"/>
                  <a:pt x="10830894" y="4028539"/>
                </a:cubicBezTo>
                <a:cubicBezTo>
                  <a:pt x="10835833" y="4023372"/>
                  <a:pt x="10842529" y="4020733"/>
                  <a:pt x="10850983" y="4020624"/>
                </a:cubicBezTo>
                <a:close/>
                <a:moveTo>
                  <a:pt x="11576793" y="4015631"/>
                </a:moveTo>
                <a:lnTo>
                  <a:pt x="11576793" y="4032548"/>
                </a:lnTo>
                <a:lnTo>
                  <a:pt x="11596681" y="4032548"/>
                </a:lnTo>
                <a:lnTo>
                  <a:pt x="11596681" y="4129017"/>
                </a:lnTo>
                <a:lnTo>
                  <a:pt x="11572678" y="4129017"/>
                </a:lnTo>
                <a:lnTo>
                  <a:pt x="11572678" y="4146619"/>
                </a:lnTo>
                <a:lnTo>
                  <a:pt x="11639886" y="4146619"/>
                </a:lnTo>
                <a:lnTo>
                  <a:pt x="11639886" y="4129017"/>
                </a:lnTo>
                <a:lnTo>
                  <a:pt x="11615883" y="4129017"/>
                </a:lnTo>
                <a:lnTo>
                  <a:pt x="11615883" y="4032548"/>
                </a:lnTo>
                <a:lnTo>
                  <a:pt x="11635772" y="4032548"/>
                </a:lnTo>
                <a:lnTo>
                  <a:pt x="11635772" y="4015631"/>
                </a:lnTo>
                <a:close/>
                <a:moveTo>
                  <a:pt x="8093746" y="4015631"/>
                </a:moveTo>
                <a:lnTo>
                  <a:pt x="8093746" y="4032548"/>
                </a:lnTo>
                <a:lnTo>
                  <a:pt x="8113634" y="4032548"/>
                </a:lnTo>
                <a:lnTo>
                  <a:pt x="8113634" y="4129017"/>
                </a:lnTo>
                <a:lnTo>
                  <a:pt x="8089631" y="4129017"/>
                </a:lnTo>
                <a:lnTo>
                  <a:pt x="8089631" y="4146619"/>
                </a:lnTo>
                <a:lnTo>
                  <a:pt x="8156839" y="4146619"/>
                </a:lnTo>
                <a:lnTo>
                  <a:pt x="8156839" y="4129017"/>
                </a:lnTo>
                <a:lnTo>
                  <a:pt x="8132836" y="4129017"/>
                </a:lnTo>
                <a:lnTo>
                  <a:pt x="8132836" y="4032548"/>
                </a:lnTo>
                <a:lnTo>
                  <a:pt x="8152724" y="4032548"/>
                </a:lnTo>
                <a:lnTo>
                  <a:pt x="8152724" y="4015631"/>
                </a:lnTo>
                <a:close/>
                <a:moveTo>
                  <a:pt x="6689744" y="3999326"/>
                </a:moveTo>
                <a:lnTo>
                  <a:pt x="6689744" y="4016471"/>
                </a:lnTo>
                <a:lnTo>
                  <a:pt x="6743694" y="4016471"/>
                </a:lnTo>
                <a:lnTo>
                  <a:pt x="6745294" y="4046189"/>
                </a:lnTo>
                <a:cubicBezTo>
                  <a:pt x="6744127" y="4046179"/>
                  <a:pt x="6742860" y="4046141"/>
                  <a:pt x="6741493" y="4046075"/>
                </a:cubicBezTo>
                <a:cubicBezTo>
                  <a:pt x="6740127" y="4046008"/>
                  <a:pt x="6738117" y="4045970"/>
                  <a:pt x="6735464" y="4045960"/>
                </a:cubicBezTo>
                <a:cubicBezTo>
                  <a:pt x="6720796" y="4045998"/>
                  <a:pt x="6708756" y="4050266"/>
                  <a:pt x="6699345" y="4058762"/>
                </a:cubicBezTo>
                <a:cubicBezTo>
                  <a:pt x="6690011" y="4067258"/>
                  <a:pt x="6685363" y="4078383"/>
                  <a:pt x="6685401" y="4092138"/>
                </a:cubicBezTo>
                <a:cubicBezTo>
                  <a:pt x="6685396" y="4100243"/>
                  <a:pt x="6687063" y="4107463"/>
                  <a:pt x="6690401" y="4113797"/>
                </a:cubicBezTo>
                <a:cubicBezTo>
                  <a:pt x="6693740" y="4120131"/>
                  <a:pt x="6698779" y="4125637"/>
                  <a:pt x="6705518" y="4130314"/>
                </a:cubicBezTo>
                <a:cubicBezTo>
                  <a:pt x="6719005" y="4139648"/>
                  <a:pt x="6737522" y="4144296"/>
                  <a:pt x="6761067" y="4144258"/>
                </a:cubicBezTo>
                <a:lnTo>
                  <a:pt x="6766554" y="4144258"/>
                </a:lnTo>
                <a:lnTo>
                  <a:pt x="6766554" y="4126427"/>
                </a:lnTo>
                <a:cubicBezTo>
                  <a:pt x="6765682" y="4126537"/>
                  <a:pt x="6764682" y="4126604"/>
                  <a:pt x="6763553" y="4126628"/>
                </a:cubicBezTo>
                <a:cubicBezTo>
                  <a:pt x="6762425" y="4126651"/>
                  <a:pt x="6760910" y="4126661"/>
                  <a:pt x="6759010" y="4126656"/>
                </a:cubicBezTo>
                <a:cubicBezTo>
                  <a:pt x="6741998" y="4126585"/>
                  <a:pt x="6728930" y="4123470"/>
                  <a:pt x="6719805" y="4117312"/>
                </a:cubicBezTo>
                <a:cubicBezTo>
                  <a:pt x="6710680" y="4111154"/>
                  <a:pt x="6706070" y="4102382"/>
                  <a:pt x="6705975" y="4090995"/>
                </a:cubicBezTo>
                <a:cubicBezTo>
                  <a:pt x="6706065" y="4082231"/>
                  <a:pt x="6709256" y="4075412"/>
                  <a:pt x="6715547" y="4070535"/>
                </a:cubicBezTo>
                <a:cubicBezTo>
                  <a:pt x="6721839" y="4065658"/>
                  <a:pt x="6730687" y="4063181"/>
                  <a:pt x="6742094" y="4063105"/>
                </a:cubicBezTo>
                <a:cubicBezTo>
                  <a:pt x="6744951" y="4063091"/>
                  <a:pt x="6748380" y="4063234"/>
                  <a:pt x="6752381" y="4063534"/>
                </a:cubicBezTo>
                <a:cubicBezTo>
                  <a:pt x="6756381" y="4063834"/>
                  <a:pt x="6760953" y="4064377"/>
                  <a:pt x="6766097" y="4065163"/>
                </a:cubicBezTo>
                <a:lnTo>
                  <a:pt x="6761525" y="3999326"/>
                </a:lnTo>
                <a:close/>
                <a:moveTo>
                  <a:pt x="6923924" y="3998671"/>
                </a:moveTo>
                <a:lnTo>
                  <a:pt x="6923924" y="4131945"/>
                </a:lnTo>
                <a:lnTo>
                  <a:pt x="6941983" y="4131945"/>
                </a:lnTo>
                <a:lnTo>
                  <a:pt x="6941983" y="4017188"/>
                </a:lnTo>
                <a:lnTo>
                  <a:pt x="6962786" y="4088511"/>
                </a:lnTo>
                <a:lnTo>
                  <a:pt x="6978331" y="4088511"/>
                </a:lnTo>
                <a:lnTo>
                  <a:pt x="6999133" y="4017645"/>
                </a:lnTo>
                <a:lnTo>
                  <a:pt x="6999133" y="4131945"/>
                </a:lnTo>
                <a:lnTo>
                  <a:pt x="7018107" y="4131945"/>
                </a:lnTo>
                <a:lnTo>
                  <a:pt x="7018107" y="3998671"/>
                </a:lnTo>
                <a:lnTo>
                  <a:pt x="6987246" y="3998671"/>
                </a:lnTo>
                <a:lnTo>
                  <a:pt x="6971015" y="4057422"/>
                </a:lnTo>
                <a:lnTo>
                  <a:pt x="6954785" y="3998671"/>
                </a:lnTo>
                <a:close/>
                <a:moveTo>
                  <a:pt x="8403823" y="3997945"/>
                </a:moveTo>
                <a:cubicBezTo>
                  <a:pt x="8412476" y="3998040"/>
                  <a:pt x="8419229" y="4000593"/>
                  <a:pt x="8424082" y="4005603"/>
                </a:cubicBezTo>
                <a:cubicBezTo>
                  <a:pt x="8428935" y="4010613"/>
                  <a:pt x="8431402" y="4017509"/>
                  <a:pt x="8431483" y="4026291"/>
                </a:cubicBezTo>
                <a:cubicBezTo>
                  <a:pt x="8431421" y="4035640"/>
                  <a:pt x="8429031" y="4042945"/>
                  <a:pt x="8424311" y="4048208"/>
                </a:cubicBezTo>
                <a:cubicBezTo>
                  <a:pt x="8419591" y="4053471"/>
                  <a:pt x="8412914" y="4056147"/>
                  <a:pt x="8404280" y="4056238"/>
                </a:cubicBezTo>
                <a:cubicBezTo>
                  <a:pt x="8395607" y="4056118"/>
                  <a:pt x="8388778" y="4053442"/>
                  <a:pt x="8383791" y="4048208"/>
                </a:cubicBezTo>
                <a:cubicBezTo>
                  <a:pt x="8378805" y="4042974"/>
                  <a:pt x="8376262" y="4035897"/>
                  <a:pt x="8376162" y="4026977"/>
                </a:cubicBezTo>
                <a:cubicBezTo>
                  <a:pt x="8376271" y="4018066"/>
                  <a:pt x="8378795" y="4011027"/>
                  <a:pt x="8383734" y="4005860"/>
                </a:cubicBezTo>
                <a:cubicBezTo>
                  <a:pt x="8388673" y="4000693"/>
                  <a:pt x="8395369" y="3998054"/>
                  <a:pt x="8403823" y="3997945"/>
                </a:cubicBezTo>
                <a:close/>
                <a:moveTo>
                  <a:pt x="1144023" y="3995962"/>
                </a:moveTo>
                <a:cubicBezTo>
                  <a:pt x="1153976" y="4000553"/>
                  <a:pt x="1161101" y="4005258"/>
                  <a:pt x="1165397" y="4010078"/>
                </a:cubicBezTo>
                <a:cubicBezTo>
                  <a:pt x="1169693" y="4014898"/>
                  <a:pt x="1171788" y="4020403"/>
                  <a:pt x="1171683" y="4026595"/>
                </a:cubicBezTo>
                <a:cubicBezTo>
                  <a:pt x="1171617" y="4033976"/>
                  <a:pt x="1169178" y="4039730"/>
                  <a:pt x="1164368" y="4043854"/>
                </a:cubicBezTo>
                <a:cubicBezTo>
                  <a:pt x="1159558" y="4047978"/>
                  <a:pt x="1152776" y="4050074"/>
                  <a:pt x="1144023" y="4050140"/>
                </a:cubicBezTo>
                <a:cubicBezTo>
                  <a:pt x="1135269" y="4050074"/>
                  <a:pt x="1128487" y="4047978"/>
                  <a:pt x="1123677" y="4043854"/>
                </a:cubicBezTo>
                <a:cubicBezTo>
                  <a:pt x="1118867" y="4039730"/>
                  <a:pt x="1116429" y="4033976"/>
                  <a:pt x="1116362" y="4026595"/>
                </a:cubicBezTo>
                <a:cubicBezTo>
                  <a:pt x="1116257" y="4020303"/>
                  <a:pt x="1118353" y="4014769"/>
                  <a:pt x="1122649" y="4009992"/>
                </a:cubicBezTo>
                <a:cubicBezTo>
                  <a:pt x="1126944" y="4005216"/>
                  <a:pt x="1134069" y="4000539"/>
                  <a:pt x="1144023" y="3995962"/>
                </a:cubicBezTo>
                <a:close/>
                <a:moveTo>
                  <a:pt x="10860355" y="3950672"/>
                </a:moveTo>
                <a:cubicBezTo>
                  <a:pt x="10840653" y="3969189"/>
                  <a:pt x="10826108" y="3986276"/>
                  <a:pt x="10816721" y="4001935"/>
                </a:cubicBezTo>
                <a:cubicBezTo>
                  <a:pt x="10807334" y="4017595"/>
                  <a:pt x="10802677" y="4032511"/>
                  <a:pt x="10802748" y="4046684"/>
                </a:cubicBezTo>
                <a:cubicBezTo>
                  <a:pt x="10802934" y="4062072"/>
                  <a:pt x="10807363" y="4074216"/>
                  <a:pt x="10816035" y="4083117"/>
                </a:cubicBezTo>
                <a:cubicBezTo>
                  <a:pt x="10824708" y="4092018"/>
                  <a:pt x="10836509" y="4096562"/>
                  <a:pt x="10851440" y="4096747"/>
                </a:cubicBezTo>
                <a:cubicBezTo>
                  <a:pt x="10865832" y="4096519"/>
                  <a:pt x="10877338" y="4092061"/>
                  <a:pt x="10885958" y="4083374"/>
                </a:cubicBezTo>
                <a:cubicBezTo>
                  <a:pt x="10894579" y="4074687"/>
                  <a:pt x="10898998" y="4063143"/>
                  <a:pt x="10899217" y="4048741"/>
                </a:cubicBezTo>
                <a:cubicBezTo>
                  <a:pt x="10898955" y="4035745"/>
                  <a:pt x="10894736" y="4024991"/>
                  <a:pt x="10886558" y="4016480"/>
                </a:cubicBezTo>
                <a:cubicBezTo>
                  <a:pt x="10878381" y="4007970"/>
                  <a:pt x="10867818" y="4003559"/>
                  <a:pt x="10854869" y="4003250"/>
                </a:cubicBezTo>
                <a:cubicBezTo>
                  <a:pt x="10851783" y="4003236"/>
                  <a:pt x="10848754" y="4003493"/>
                  <a:pt x="10845782" y="4004022"/>
                </a:cubicBezTo>
                <a:cubicBezTo>
                  <a:pt x="10842810" y="4004550"/>
                  <a:pt x="10839896" y="4005436"/>
                  <a:pt x="10837038" y="4006679"/>
                </a:cubicBezTo>
                <a:cubicBezTo>
                  <a:pt x="10845096" y="3995216"/>
                  <a:pt x="10853154" y="3984938"/>
                  <a:pt x="10861212" y="3975847"/>
                </a:cubicBezTo>
                <a:cubicBezTo>
                  <a:pt x="10869271" y="3966755"/>
                  <a:pt x="10877672" y="3958363"/>
                  <a:pt x="10886416" y="3950672"/>
                </a:cubicBezTo>
                <a:close/>
                <a:moveTo>
                  <a:pt x="1144023" y="3937441"/>
                </a:moveTo>
                <a:cubicBezTo>
                  <a:pt x="1150928" y="3937488"/>
                  <a:pt x="1156262" y="3938936"/>
                  <a:pt x="1160025" y="3941784"/>
                </a:cubicBezTo>
                <a:cubicBezTo>
                  <a:pt x="1163787" y="3944632"/>
                  <a:pt x="1165692" y="3948594"/>
                  <a:pt x="1165740" y="3953671"/>
                </a:cubicBezTo>
                <a:cubicBezTo>
                  <a:pt x="1165706" y="3957938"/>
                  <a:pt x="1163830" y="3961977"/>
                  <a:pt x="1160110" y="3965787"/>
                </a:cubicBezTo>
                <a:cubicBezTo>
                  <a:pt x="1156391" y="3969597"/>
                  <a:pt x="1151028" y="3972950"/>
                  <a:pt x="1144023" y="3975845"/>
                </a:cubicBezTo>
                <a:cubicBezTo>
                  <a:pt x="1137017" y="3972974"/>
                  <a:pt x="1131655" y="3969630"/>
                  <a:pt x="1127935" y="3965816"/>
                </a:cubicBezTo>
                <a:cubicBezTo>
                  <a:pt x="1124215" y="3962001"/>
                  <a:pt x="1122339" y="3957800"/>
                  <a:pt x="1122306" y="3953214"/>
                </a:cubicBezTo>
                <a:cubicBezTo>
                  <a:pt x="1122368" y="3948456"/>
                  <a:pt x="1124301" y="3944656"/>
                  <a:pt x="1128106" y="3941813"/>
                </a:cubicBezTo>
                <a:cubicBezTo>
                  <a:pt x="1131912" y="3938969"/>
                  <a:pt x="1137217" y="3937512"/>
                  <a:pt x="1144023" y="3937441"/>
                </a:cubicBezTo>
                <a:close/>
                <a:moveTo>
                  <a:pt x="8413195" y="3927993"/>
                </a:moveTo>
                <a:cubicBezTo>
                  <a:pt x="8393493" y="3946510"/>
                  <a:pt x="8378948" y="3963597"/>
                  <a:pt x="8369561" y="3979256"/>
                </a:cubicBezTo>
                <a:cubicBezTo>
                  <a:pt x="8360174" y="3994916"/>
                  <a:pt x="8355516" y="4009832"/>
                  <a:pt x="8355588" y="4024005"/>
                </a:cubicBezTo>
                <a:cubicBezTo>
                  <a:pt x="8355773" y="4039393"/>
                  <a:pt x="8360203" y="4051537"/>
                  <a:pt x="8368875" y="4060438"/>
                </a:cubicBezTo>
                <a:cubicBezTo>
                  <a:pt x="8377548" y="4069339"/>
                  <a:pt x="8389349" y="4073883"/>
                  <a:pt x="8404280" y="4074068"/>
                </a:cubicBezTo>
                <a:cubicBezTo>
                  <a:pt x="8418672" y="4073840"/>
                  <a:pt x="8430178" y="4069382"/>
                  <a:pt x="8438798" y="4060695"/>
                </a:cubicBezTo>
                <a:cubicBezTo>
                  <a:pt x="8447419" y="4052008"/>
                  <a:pt x="8451838" y="4040464"/>
                  <a:pt x="8452057" y="4026062"/>
                </a:cubicBezTo>
                <a:cubicBezTo>
                  <a:pt x="8451795" y="4013066"/>
                  <a:pt x="8447576" y="4002312"/>
                  <a:pt x="8439398" y="3993801"/>
                </a:cubicBezTo>
                <a:cubicBezTo>
                  <a:pt x="8431221" y="3985291"/>
                  <a:pt x="8420658" y="3980880"/>
                  <a:pt x="8407709" y="3980571"/>
                </a:cubicBezTo>
                <a:cubicBezTo>
                  <a:pt x="8404623" y="3980557"/>
                  <a:pt x="8401594" y="3980814"/>
                  <a:pt x="8398622" y="3981343"/>
                </a:cubicBezTo>
                <a:cubicBezTo>
                  <a:pt x="8395650" y="3981871"/>
                  <a:pt x="8392736" y="3982757"/>
                  <a:pt x="8389878" y="3984000"/>
                </a:cubicBezTo>
                <a:cubicBezTo>
                  <a:pt x="8397936" y="3972537"/>
                  <a:pt x="8405994" y="3962259"/>
                  <a:pt x="8414052" y="3953168"/>
                </a:cubicBezTo>
                <a:cubicBezTo>
                  <a:pt x="8422111" y="3944076"/>
                  <a:pt x="8430512" y="3935684"/>
                  <a:pt x="8439256" y="3927993"/>
                </a:cubicBezTo>
                <a:close/>
                <a:moveTo>
                  <a:pt x="1144023" y="3920296"/>
                </a:moveTo>
                <a:cubicBezTo>
                  <a:pt x="1131197" y="3920396"/>
                  <a:pt x="1121129" y="3923281"/>
                  <a:pt x="1113819" y="3928954"/>
                </a:cubicBezTo>
                <a:cubicBezTo>
                  <a:pt x="1106508" y="3934626"/>
                  <a:pt x="1102784" y="3942484"/>
                  <a:pt x="1102646" y="3952528"/>
                </a:cubicBezTo>
                <a:cubicBezTo>
                  <a:pt x="1102637" y="3958596"/>
                  <a:pt x="1104542" y="3964406"/>
                  <a:pt x="1108361" y="3969959"/>
                </a:cubicBezTo>
                <a:cubicBezTo>
                  <a:pt x="1112180" y="3975512"/>
                  <a:pt x="1117972" y="3980751"/>
                  <a:pt x="1125735" y="3985675"/>
                </a:cubicBezTo>
                <a:cubicBezTo>
                  <a:pt x="1115186" y="3991381"/>
                  <a:pt x="1107537" y="3997515"/>
                  <a:pt x="1102789" y="4004077"/>
                </a:cubicBezTo>
                <a:cubicBezTo>
                  <a:pt x="1098041" y="4010640"/>
                  <a:pt x="1095707" y="4018375"/>
                  <a:pt x="1095788" y="4027280"/>
                </a:cubicBezTo>
                <a:cubicBezTo>
                  <a:pt x="1095869" y="4040168"/>
                  <a:pt x="1100051" y="4050112"/>
                  <a:pt x="1108332" y="4057113"/>
                </a:cubicBezTo>
                <a:cubicBezTo>
                  <a:pt x="1116615" y="4064114"/>
                  <a:pt x="1128511" y="4067657"/>
                  <a:pt x="1144023" y="4067742"/>
                </a:cubicBezTo>
                <a:cubicBezTo>
                  <a:pt x="1159534" y="4067657"/>
                  <a:pt x="1171431" y="4064228"/>
                  <a:pt x="1179713" y="4057456"/>
                </a:cubicBezTo>
                <a:cubicBezTo>
                  <a:pt x="1187995" y="4050683"/>
                  <a:pt x="1192176" y="4041082"/>
                  <a:pt x="1192257" y="4028652"/>
                </a:cubicBezTo>
                <a:cubicBezTo>
                  <a:pt x="1192367" y="4019189"/>
                  <a:pt x="1190090" y="4011083"/>
                  <a:pt x="1185428" y="4004335"/>
                </a:cubicBezTo>
                <a:cubicBezTo>
                  <a:pt x="1180766" y="3997586"/>
                  <a:pt x="1173059" y="3991366"/>
                  <a:pt x="1162311" y="3985675"/>
                </a:cubicBezTo>
                <a:cubicBezTo>
                  <a:pt x="1170074" y="3980770"/>
                  <a:pt x="1175865" y="3975493"/>
                  <a:pt x="1179684" y="3969845"/>
                </a:cubicBezTo>
                <a:cubicBezTo>
                  <a:pt x="1183504" y="3964196"/>
                  <a:pt x="1185409" y="3958119"/>
                  <a:pt x="1185399" y="3951614"/>
                </a:cubicBezTo>
                <a:cubicBezTo>
                  <a:pt x="1185261" y="3942008"/>
                  <a:pt x="1181537" y="3934416"/>
                  <a:pt x="1174226" y="3928840"/>
                </a:cubicBezTo>
                <a:cubicBezTo>
                  <a:pt x="1166916" y="3923263"/>
                  <a:pt x="1156848" y="3920415"/>
                  <a:pt x="1144023" y="3920296"/>
                </a:cubicBezTo>
                <a:close/>
                <a:moveTo>
                  <a:pt x="10452234" y="3916394"/>
                </a:moveTo>
                <a:cubicBezTo>
                  <a:pt x="10459773" y="3916570"/>
                  <a:pt x="10465783" y="3921076"/>
                  <a:pt x="10470265" y="3929910"/>
                </a:cubicBezTo>
                <a:cubicBezTo>
                  <a:pt x="10474746" y="3938744"/>
                  <a:pt x="10477042" y="3950851"/>
                  <a:pt x="10477151" y="3966229"/>
                </a:cubicBezTo>
                <a:cubicBezTo>
                  <a:pt x="10477151" y="3969982"/>
                  <a:pt x="10476923" y="3973563"/>
                  <a:pt x="10476465" y="3976973"/>
                </a:cubicBezTo>
                <a:cubicBezTo>
                  <a:pt x="10476008" y="3980383"/>
                  <a:pt x="10475322" y="3983736"/>
                  <a:pt x="10474408" y="3987031"/>
                </a:cubicBezTo>
                <a:lnTo>
                  <a:pt x="10461378" y="3970115"/>
                </a:lnTo>
                <a:lnTo>
                  <a:pt x="10437375" y="3970115"/>
                </a:lnTo>
                <a:lnTo>
                  <a:pt x="10464121" y="4005319"/>
                </a:lnTo>
                <a:cubicBezTo>
                  <a:pt x="10462449" y="4006691"/>
                  <a:pt x="10460763" y="4007720"/>
                  <a:pt x="10459063" y="4008405"/>
                </a:cubicBezTo>
                <a:cubicBezTo>
                  <a:pt x="10457363" y="4009091"/>
                  <a:pt x="10455391" y="4009434"/>
                  <a:pt x="10453148" y="4009434"/>
                </a:cubicBezTo>
                <a:cubicBezTo>
                  <a:pt x="10445181" y="4009310"/>
                  <a:pt x="10438942" y="4005272"/>
                  <a:pt x="10434432" y="3997318"/>
                </a:cubicBezTo>
                <a:cubicBezTo>
                  <a:pt x="10429921" y="3989365"/>
                  <a:pt x="10427626" y="3978240"/>
                  <a:pt x="10427545" y="3963943"/>
                </a:cubicBezTo>
                <a:cubicBezTo>
                  <a:pt x="10427559" y="3948360"/>
                  <a:pt x="10429645" y="3936549"/>
                  <a:pt x="10433803" y="3928510"/>
                </a:cubicBezTo>
                <a:cubicBezTo>
                  <a:pt x="10437961" y="3920471"/>
                  <a:pt x="10444104" y="3916432"/>
                  <a:pt x="10452234" y="3916394"/>
                </a:cubicBezTo>
                <a:close/>
                <a:moveTo>
                  <a:pt x="10452462" y="3899020"/>
                </a:moveTo>
                <a:cubicBezTo>
                  <a:pt x="10441466" y="3899228"/>
                  <a:pt x="10432624" y="3902394"/>
                  <a:pt x="10425936" y="3908520"/>
                </a:cubicBezTo>
                <a:cubicBezTo>
                  <a:pt x="10419249" y="3914645"/>
                  <a:pt x="10414403" y="3922486"/>
                  <a:pt x="10411399" y="3932040"/>
                </a:cubicBezTo>
                <a:cubicBezTo>
                  <a:pt x="10408395" y="3941595"/>
                  <a:pt x="10406919" y="3951619"/>
                  <a:pt x="10406971" y="3962114"/>
                </a:cubicBezTo>
                <a:cubicBezTo>
                  <a:pt x="10406916" y="3972778"/>
                  <a:pt x="10408398" y="3983048"/>
                  <a:pt x="10411416" y="3992924"/>
                </a:cubicBezTo>
                <a:cubicBezTo>
                  <a:pt x="10414434" y="4002801"/>
                  <a:pt x="10419320" y="4010937"/>
                  <a:pt x="10426072" y="4017333"/>
                </a:cubicBezTo>
                <a:cubicBezTo>
                  <a:pt x="10432824" y="4023730"/>
                  <a:pt x="10441773" y="4027041"/>
                  <a:pt x="10452920" y="4027265"/>
                </a:cubicBezTo>
                <a:cubicBezTo>
                  <a:pt x="10456663" y="4027279"/>
                  <a:pt x="10460378" y="4026679"/>
                  <a:pt x="10464064" y="4025465"/>
                </a:cubicBezTo>
                <a:cubicBezTo>
                  <a:pt x="10467750" y="4024250"/>
                  <a:pt x="10471579" y="4022336"/>
                  <a:pt x="10475551" y="4019721"/>
                </a:cubicBezTo>
                <a:lnTo>
                  <a:pt x="10486752" y="4034580"/>
                </a:lnTo>
                <a:lnTo>
                  <a:pt x="10510984" y="4034580"/>
                </a:lnTo>
                <a:lnTo>
                  <a:pt x="10488124" y="4005319"/>
                </a:lnTo>
                <a:cubicBezTo>
                  <a:pt x="10491443" y="3999318"/>
                  <a:pt x="10493949" y="3992975"/>
                  <a:pt x="10495639" y="3986288"/>
                </a:cubicBezTo>
                <a:cubicBezTo>
                  <a:pt x="10497330" y="3979602"/>
                  <a:pt x="10498178" y="3972229"/>
                  <a:pt x="10498182" y="3964171"/>
                </a:cubicBezTo>
                <a:cubicBezTo>
                  <a:pt x="10498223" y="3953795"/>
                  <a:pt x="10496694" y="3943661"/>
                  <a:pt x="10493593" y="3933768"/>
                </a:cubicBezTo>
                <a:cubicBezTo>
                  <a:pt x="10490493" y="3923874"/>
                  <a:pt x="10485577" y="3915670"/>
                  <a:pt x="10478845" y="3909155"/>
                </a:cubicBezTo>
                <a:cubicBezTo>
                  <a:pt x="10472112" y="3902640"/>
                  <a:pt x="10463318" y="3899262"/>
                  <a:pt x="10452462" y="3899020"/>
                </a:cubicBezTo>
                <a:close/>
                <a:moveTo>
                  <a:pt x="2650213" y="3846195"/>
                </a:moveTo>
                <a:lnTo>
                  <a:pt x="2650213" y="3882771"/>
                </a:lnTo>
                <a:lnTo>
                  <a:pt x="2618895" y="3882771"/>
                </a:lnTo>
                <a:lnTo>
                  <a:pt x="2618895" y="3942664"/>
                </a:lnTo>
                <a:lnTo>
                  <a:pt x="2634211" y="3942664"/>
                </a:lnTo>
                <a:lnTo>
                  <a:pt x="2634211" y="3899688"/>
                </a:lnTo>
                <a:lnTo>
                  <a:pt x="2682446" y="3899688"/>
                </a:lnTo>
                <a:cubicBezTo>
                  <a:pt x="2682475" y="3922428"/>
                  <a:pt x="2679617" y="3941983"/>
                  <a:pt x="2673873" y="3958352"/>
                </a:cubicBezTo>
                <a:cubicBezTo>
                  <a:pt x="2668130" y="3974721"/>
                  <a:pt x="2659329" y="3987932"/>
                  <a:pt x="2647470" y="3997986"/>
                </a:cubicBezTo>
                <a:lnTo>
                  <a:pt x="2658214" y="4011473"/>
                </a:lnTo>
                <a:cubicBezTo>
                  <a:pt x="2671892" y="3999629"/>
                  <a:pt x="2682027" y="3983712"/>
                  <a:pt x="2688618" y="3963724"/>
                </a:cubicBezTo>
                <a:cubicBezTo>
                  <a:pt x="2695209" y="3943736"/>
                  <a:pt x="2698486" y="3919419"/>
                  <a:pt x="2698448" y="3890772"/>
                </a:cubicBezTo>
                <a:lnTo>
                  <a:pt x="2692275" y="3882771"/>
                </a:lnTo>
                <a:lnTo>
                  <a:pt x="2665301" y="3882771"/>
                </a:lnTo>
                <a:lnTo>
                  <a:pt x="2665301" y="3846195"/>
                </a:lnTo>
                <a:close/>
                <a:moveTo>
                  <a:pt x="5038834" y="3840817"/>
                </a:moveTo>
                <a:cubicBezTo>
                  <a:pt x="5047488" y="3840912"/>
                  <a:pt x="5054241" y="3843464"/>
                  <a:pt x="5059094" y="3848475"/>
                </a:cubicBezTo>
                <a:cubicBezTo>
                  <a:pt x="5063948" y="3853485"/>
                  <a:pt x="5066414" y="3860381"/>
                  <a:pt x="5066496" y="3869163"/>
                </a:cubicBezTo>
                <a:cubicBezTo>
                  <a:pt x="5066433" y="3878512"/>
                  <a:pt x="5064042" y="3885817"/>
                  <a:pt x="5059324" y="3891080"/>
                </a:cubicBezTo>
                <a:cubicBezTo>
                  <a:pt x="5054603" y="3896343"/>
                  <a:pt x="5047927" y="3899019"/>
                  <a:pt x="5039292" y="3899110"/>
                </a:cubicBezTo>
                <a:cubicBezTo>
                  <a:pt x="5030619" y="3898990"/>
                  <a:pt x="5023790" y="3896314"/>
                  <a:pt x="5018803" y="3891080"/>
                </a:cubicBezTo>
                <a:cubicBezTo>
                  <a:pt x="5013817" y="3885846"/>
                  <a:pt x="5011274" y="3878769"/>
                  <a:pt x="5011174" y="3869849"/>
                </a:cubicBezTo>
                <a:cubicBezTo>
                  <a:pt x="5011283" y="3860938"/>
                  <a:pt x="5013807" y="3853899"/>
                  <a:pt x="5018746" y="3848732"/>
                </a:cubicBezTo>
                <a:cubicBezTo>
                  <a:pt x="5023685" y="3843564"/>
                  <a:pt x="5030381" y="3840926"/>
                  <a:pt x="5038834" y="3840817"/>
                </a:cubicBezTo>
                <a:close/>
                <a:moveTo>
                  <a:pt x="2370737" y="3832046"/>
                </a:moveTo>
                <a:cubicBezTo>
                  <a:pt x="2367898" y="3857020"/>
                  <a:pt x="2364202" y="3878280"/>
                  <a:pt x="2359650" y="3895825"/>
                </a:cubicBezTo>
                <a:cubicBezTo>
                  <a:pt x="2355097" y="3913370"/>
                  <a:pt x="2349572" y="3927544"/>
                  <a:pt x="2343076" y="3938345"/>
                </a:cubicBezTo>
                <a:lnTo>
                  <a:pt x="2356564" y="3949775"/>
                </a:lnTo>
                <a:cubicBezTo>
                  <a:pt x="2360678" y="3943308"/>
                  <a:pt x="2364221" y="3936354"/>
                  <a:pt x="2367193" y="3928915"/>
                </a:cubicBezTo>
                <a:cubicBezTo>
                  <a:pt x="2370165" y="3921476"/>
                  <a:pt x="2372566" y="3913265"/>
                  <a:pt x="2374394" y="3904283"/>
                </a:cubicBezTo>
                <a:lnTo>
                  <a:pt x="2403884" y="3904283"/>
                </a:lnTo>
                <a:cubicBezTo>
                  <a:pt x="2402094" y="3930496"/>
                  <a:pt x="2398359" y="3952823"/>
                  <a:pt x="2392682" y="3971263"/>
                </a:cubicBezTo>
                <a:cubicBezTo>
                  <a:pt x="2387005" y="3989704"/>
                  <a:pt x="2379156" y="4004029"/>
                  <a:pt x="2369137" y="4014240"/>
                </a:cubicBezTo>
                <a:lnTo>
                  <a:pt x="2383310" y="4026584"/>
                </a:lnTo>
                <a:cubicBezTo>
                  <a:pt x="2393944" y="4014088"/>
                  <a:pt x="2402393" y="3997591"/>
                  <a:pt x="2408655" y="3977093"/>
                </a:cubicBezTo>
                <a:cubicBezTo>
                  <a:pt x="2414919" y="3956595"/>
                  <a:pt x="2418966" y="3932325"/>
                  <a:pt x="2420800" y="3904283"/>
                </a:cubicBezTo>
                <a:lnTo>
                  <a:pt x="2446632" y="3904283"/>
                </a:lnTo>
                <a:lnTo>
                  <a:pt x="2446632" y="3884624"/>
                </a:lnTo>
                <a:lnTo>
                  <a:pt x="2379652" y="3884624"/>
                </a:lnTo>
                <a:cubicBezTo>
                  <a:pt x="2381724" y="3874380"/>
                  <a:pt x="2383467" y="3865207"/>
                  <a:pt x="2384882" y="3857106"/>
                </a:cubicBezTo>
                <a:cubicBezTo>
                  <a:pt x="2386296" y="3849005"/>
                  <a:pt x="2387296" y="3842404"/>
                  <a:pt x="2387881" y="3837304"/>
                </a:cubicBezTo>
                <a:close/>
                <a:moveTo>
                  <a:pt x="10237770" y="3828977"/>
                </a:moveTo>
                <a:lnTo>
                  <a:pt x="10237770" y="3890471"/>
                </a:lnTo>
                <a:lnTo>
                  <a:pt x="10208281" y="3898701"/>
                </a:lnTo>
                <a:lnTo>
                  <a:pt x="10211024" y="3919960"/>
                </a:lnTo>
                <a:lnTo>
                  <a:pt x="10237770" y="3910130"/>
                </a:lnTo>
                <a:lnTo>
                  <a:pt x="10237770" y="3982597"/>
                </a:lnTo>
                <a:cubicBezTo>
                  <a:pt x="10237808" y="3995665"/>
                  <a:pt x="10244362" y="4002218"/>
                  <a:pt x="10257430" y="4002256"/>
                </a:cubicBezTo>
                <a:lnTo>
                  <a:pt x="10300407" y="4002256"/>
                </a:lnTo>
                <a:lnTo>
                  <a:pt x="10300407" y="3982597"/>
                </a:lnTo>
                <a:lnTo>
                  <a:pt x="10266345" y="3982597"/>
                </a:lnTo>
                <a:cubicBezTo>
                  <a:pt x="10259221" y="3982559"/>
                  <a:pt x="10255639" y="3978977"/>
                  <a:pt x="10255601" y="3971852"/>
                </a:cubicBezTo>
                <a:lnTo>
                  <a:pt x="10255601" y="3903958"/>
                </a:lnTo>
                <a:lnTo>
                  <a:pt x="10286919" y="3892300"/>
                </a:lnTo>
                <a:cubicBezTo>
                  <a:pt x="10285672" y="3898829"/>
                  <a:pt x="10283424" y="3906287"/>
                  <a:pt x="10280176" y="3914674"/>
                </a:cubicBezTo>
                <a:cubicBezTo>
                  <a:pt x="10276928" y="3923061"/>
                  <a:pt x="10272622" y="3932290"/>
                  <a:pt x="10267260" y="3942363"/>
                </a:cubicBezTo>
                <a:lnTo>
                  <a:pt x="10281662" y="3952193"/>
                </a:lnTo>
                <a:cubicBezTo>
                  <a:pt x="10287043" y="3941549"/>
                  <a:pt x="10291825" y="3930547"/>
                  <a:pt x="10296006" y="3919189"/>
                </a:cubicBezTo>
                <a:cubicBezTo>
                  <a:pt x="10300188" y="3907830"/>
                  <a:pt x="10303712" y="3896200"/>
                  <a:pt x="10306579" y="3884299"/>
                </a:cubicBezTo>
                <a:lnTo>
                  <a:pt x="10298578" y="3869211"/>
                </a:lnTo>
                <a:lnTo>
                  <a:pt x="10255601" y="3884299"/>
                </a:lnTo>
                <a:lnTo>
                  <a:pt x="10255601" y="3828977"/>
                </a:lnTo>
                <a:close/>
                <a:moveTo>
                  <a:pt x="2936090" y="3820370"/>
                </a:moveTo>
                <a:cubicBezTo>
                  <a:pt x="2933252" y="3845345"/>
                  <a:pt x="2929557" y="3866604"/>
                  <a:pt x="2925004" y="3884149"/>
                </a:cubicBezTo>
                <a:cubicBezTo>
                  <a:pt x="2920451" y="3901694"/>
                  <a:pt x="2914926" y="3915868"/>
                  <a:pt x="2908430" y="3926669"/>
                </a:cubicBezTo>
                <a:lnTo>
                  <a:pt x="2921918" y="3938099"/>
                </a:lnTo>
                <a:cubicBezTo>
                  <a:pt x="2926032" y="3931632"/>
                  <a:pt x="2929576" y="3924678"/>
                  <a:pt x="2932547" y="3917239"/>
                </a:cubicBezTo>
                <a:cubicBezTo>
                  <a:pt x="2935519" y="3909800"/>
                  <a:pt x="2937919" y="3901590"/>
                  <a:pt x="2939748" y="3892608"/>
                </a:cubicBezTo>
                <a:lnTo>
                  <a:pt x="2969238" y="3892608"/>
                </a:lnTo>
                <a:cubicBezTo>
                  <a:pt x="2967447" y="3918820"/>
                  <a:pt x="2963713" y="3941147"/>
                  <a:pt x="2958036" y="3959587"/>
                </a:cubicBezTo>
                <a:cubicBezTo>
                  <a:pt x="2952359" y="3978028"/>
                  <a:pt x="2944511" y="3992353"/>
                  <a:pt x="2934490" y="4002564"/>
                </a:cubicBezTo>
                <a:lnTo>
                  <a:pt x="2948663" y="4014909"/>
                </a:lnTo>
                <a:cubicBezTo>
                  <a:pt x="2959298" y="4002412"/>
                  <a:pt x="2967747" y="3985914"/>
                  <a:pt x="2974010" y="3965417"/>
                </a:cubicBezTo>
                <a:cubicBezTo>
                  <a:pt x="2980272" y="3944919"/>
                  <a:pt x="2984321" y="3920649"/>
                  <a:pt x="2986154" y="3892608"/>
                </a:cubicBezTo>
                <a:lnTo>
                  <a:pt x="3011986" y="3892608"/>
                </a:lnTo>
                <a:lnTo>
                  <a:pt x="3011986" y="3872948"/>
                </a:lnTo>
                <a:lnTo>
                  <a:pt x="2945006" y="3872948"/>
                </a:lnTo>
                <a:cubicBezTo>
                  <a:pt x="2947078" y="3862704"/>
                  <a:pt x="2948821" y="3853531"/>
                  <a:pt x="2950236" y="3845430"/>
                </a:cubicBezTo>
                <a:cubicBezTo>
                  <a:pt x="2951650" y="3837329"/>
                  <a:pt x="2952650" y="3830728"/>
                  <a:pt x="2953236" y="3825628"/>
                </a:cubicBezTo>
                <a:close/>
                <a:moveTo>
                  <a:pt x="788597" y="3800227"/>
                </a:moveTo>
                <a:lnTo>
                  <a:pt x="788597" y="3817144"/>
                </a:lnTo>
                <a:lnTo>
                  <a:pt x="808486" y="3817144"/>
                </a:lnTo>
                <a:lnTo>
                  <a:pt x="808486" y="3913613"/>
                </a:lnTo>
                <a:lnTo>
                  <a:pt x="784483" y="3913613"/>
                </a:lnTo>
                <a:lnTo>
                  <a:pt x="784483" y="3931215"/>
                </a:lnTo>
                <a:lnTo>
                  <a:pt x="851691" y="3931215"/>
                </a:lnTo>
                <a:lnTo>
                  <a:pt x="851691" y="3913613"/>
                </a:lnTo>
                <a:lnTo>
                  <a:pt x="827688" y="3913613"/>
                </a:lnTo>
                <a:lnTo>
                  <a:pt x="827688" y="3817144"/>
                </a:lnTo>
                <a:lnTo>
                  <a:pt x="847576" y="3817144"/>
                </a:lnTo>
                <a:lnTo>
                  <a:pt x="847576" y="3800227"/>
                </a:lnTo>
                <a:close/>
                <a:moveTo>
                  <a:pt x="3876786" y="3779691"/>
                </a:moveTo>
                <a:cubicBezTo>
                  <a:pt x="3860055" y="3779867"/>
                  <a:pt x="3846996" y="3785859"/>
                  <a:pt x="3837609" y="3797665"/>
                </a:cubicBezTo>
                <a:cubicBezTo>
                  <a:pt x="3828222" y="3809471"/>
                  <a:pt x="3823450" y="3826035"/>
                  <a:pt x="3823293" y="3847357"/>
                </a:cubicBezTo>
                <a:cubicBezTo>
                  <a:pt x="3823422" y="3869455"/>
                  <a:pt x="3828079" y="3886523"/>
                  <a:pt x="3837266" y="3898563"/>
                </a:cubicBezTo>
                <a:cubicBezTo>
                  <a:pt x="3846454" y="3910603"/>
                  <a:pt x="3859397" y="3916699"/>
                  <a:pt x="3876099" y="3916851"/>
                </a:cubicBezTo>
                <a:cubicBezTo>
                  <a:pt x="3881029" y="3916875"/>
                  <a:pt x="3886487" y="3916256"/>
                  <a:pt x="3892473" y="3914994"/>
                </a:cubicBezTo>
                <a:cubicBezTo>
                  <a:pt x="3898460" y="3913732"/>
                  <a:pt x="3905574" y="3911684"/>
                  <a:pt x="3913818" y="3908850"/>
                </a:cubicBezTo>
                <a:lnTo>
                  <a:pt x="3913818" y="3843471"/>
                </a:lnTo>
                <a:lnTo>
                  <a:pt x="3866041" y="3843471"/>
                </a:lnTo>
                <a:lnTo>
                  <a:pt x="3866041" y="3860844"/>
                </a:lnTo>
                <a:lnTo>
                  <a:pt x="3894844" y="3860844"/>
                </a:lnTo>
                <a:lnTo>
                  <a:pt x="3894844" y="3894905"/>
                </a:lnTo>
                <a:cubicBezTo>
                  <a:pt x="3891201" y="3896387"/>
                  <a:pt x="3887858" y="3897482"/>
                  <a:pt x="3884816" y="3898192"/>
                </a:cubicBezTo>
                <a:cubicBezTo>
                  <a:pt x="3881772" y="3898901"/>
                  <a:pt x="3878943" y="3899254"/>
                  <a:pt x="3876328" y="3899249"/>
                </a:cubicBezTo>
                <a:cubicBezTo>
                  <a:pt x="3865674" y="3899235"/>
                  <a:pt x="3857607" y="3894863"/>
                  <a:pt x="3852125" y="3886133"/>
                </a:cubicBezTo>
                <a:cubicBezTo>
                  <a:pt x="3846644" y="3877403"/>
                  <a:pt x="3843891" y="3864402"/>
                  <a:pt x="3843867" y="3847128"/>
                </a:cubicBezTo>
                <a:cubicBezTo>
                  <a:pt x="3843886" y="3830312"/>
                  <a:pt x="3846706" y="3817653"/>
                  <a:pt x="3852325" y="3809152"/>
                </a:cubicBezTo>
                <a:cubicBezTo>
                  <a:pt x="3857945" y="3800651"/>
                  <a:pt x="3866251" y="3796393"/>
                  <a:pt x="3877243" y="3796379"/>
                </a:cubicBezTo>
                <a:cubicBezTo>
                  <a:pt x="3880796" y="3796403"/>
                  <a:pt x="3883977" y="3797327"/>
                  <a:pt x="3886787" y="3799151"/>
                </a:cubicBezTo>
                <a:cubicBezTo>
                  <a:pt x="3889597" y="3800975"/>
                  <a:pt x="3891978" y="3803556"/>
                  <a:pt x="3893930" y="3806895"/>
                </a:cubicBezTo>
                <a:lnTo>
                  <a:pt x="3913818" y="3806895"/>
                </a:lnTo>
                <a:cubicBezTo>
                  <a:pt x="3912018" y="3798260"/>
                  <a:pt x="3907904" y="3791583"/>
                  <a:pt x="3901475" y="3786864"/>
                </a:cubicBezTo>
                <a:cubicBezTo>
                  <a:pt x="3895045" y="3782144"/>
                  <a:pt x="3886815" y="3779753"/>
                  <a:pt x="3876786" y="3779691"/>
                </a:cubicBezTo>
                <a:close/>
                <a:moveTo>
                  <a:pt x="5048207" y="3770865"/>
                </a:moveTo>
                <a:cubicBezTo>
                  <a:pt x="5028504" y="3789381"/>
                  <a:pt x="5013960" y="3806469"/>
                  <a:pt x="5004573" y="3822129"/>
                </a:cubicBezTo>
                <a:cubicBezTo>
                  <a:pt x="4995186" y="3837787"/>
                  <a:pt x="4990528" y="3852704"/>
                  <a:pt x="4990600" y="3866877"/>
                </a:cubicBezTo>
                <a:cubicBezTo>
                  <a:pt x="4990785" y="3882265"/>
                  <a:pt x="4995216" y="3894409"/>
                  <a:pt x="5003887" y="3903310"/>
                </a:cubicBezTo>
                <a:cubicBezTo>
                  <a:pt x="5012560" y="3912211"/>
                  <a:pt x="5024361" y="3916754"/>
                  <a:pt x="5039292" y="3916940"/>
                </a:cubicBezTo>
                <a:cubicBezTo>
                  <a:pt x="5053685" y="3916712"/>
                  <a:pt x="5065190" y="3912254"/>
                  <a:pt x="5073810" y="3903567"/>
                </a:cubicBezTo>
                <a:cubicBezTo>
                  <a:pt x="5082430" y="3894881"/>
                  <a:pt x="5086850" y="3883336"/>
                  <a:pt x="5087069" y="3868934"/>
                </a:cubicBezTo>
                <a:cubicBezTo>
                  <a:pt x="5086807" y="3855938"/>
                  <a:pt x="5082587" y="3845184"/>
                  <a:pt x="5074410" y="3836673"/>
                </a:cubicBezTo>
                <a:cubicBezTo>
                  <a:pt x="5066233" y="3828162"/>
                  <a:pt x="5055670" y="3823753"/>
                  <a:pt x="5042722" y="3823443"/>
                </a:cubicBezTo>
                <a:cubicBezTo>
                  <a:pt x="5039634" y="3823429"/>
                  <a:pt x="5036607" y="3823686"/>
                  <a:pt x="5033634" y="3824214"/>
                </a:cubicBezTo>
                <a:cubicBezTo>
                  <a:pt x="5030662" y="3824743"/>
                  <a:pt x="5027748" y="3825629"/>
                  <a:pt x="5024890" y="3826872"/>
                </a:cubicBezTo>
                <a:cubicBezTo>
                  <a:pt x="5032948" y="3815409"/>
                  <a:pt x="5041007" y="3805131"/>
                  <a:pt x="5049065" y="3796039"/>
                </a:cubicBezTo>
                <a:cubicBezTo>
                  <a:pt x="5057122" y="3786948"/>
                  <a:pt x="5065523" y="3778556"/>
                  <a:pt x="5074267" y="3770865"/>
                </a:cubicBezTo>
                <a:close/>
                <a:moveTo>
                  <a:pt x="5927522" y="3769717"/>
                </a:moveTo>
                <a:lnTo>
                  <a:pt x="5841797" y="3774060"/>
                </a:lnTo>
                <a:lnTo>
                  <a:pt x="5842711" y="3793720"/>
                </a:lnTo>
                <a:lnTo>
                  <a:pt x="5919521" y="3791205"/>
                </a:lnTo>
                <a:cubicBezTo>
                  <a:pt x="5917736" y="3797677"/>
                  <a:pt x="5915192" y="3804335"/>
                  <a:pt x="5911891" y="3811179"/>
                </a:cubicBezTo>
                <a:cubicBezTo>
                  <a:pt x="5908591" y="3818023"/>
                  <a:pt x="5904276" y="3825309"/>
                  <a:pt x="5898947" y="3833039"/>
                </a:cubicBezTo>
                <a:lnTo>
                  <a:pt x="5898947" y="3806293"/>
                </a:lnTo>
                <a:lnTo>
                  <a:pt x="5881116" y="3806293"/>
                </a:lnTo>
                <a:lnTo>
                  <a:pt x="5881116" y="3846526"/>
                </a:lnTo>
                <a:cubicBezTo>
                  <a:pt x="5881140" y="3864924"/>
                  <a:pt x="5879035" y="3881107"/>
                  <a:pt x="5874801" y="3895075"/>
                </a:cubicBezTo>
                <a:cubicBezTo>
                  <a:pt x="5870567" y="3909044"/>
                  <a:pt x="5864061" y="3920826"/>
                  <a:pt x="5855284" y="3930423"/>
                </a:cubicBezTo>
                <a:lnTo>
                  <a:pt x="5867857" y="3945510"/>
                </a:lnTo>
                <a:cubicBezTo>
                  <a:pt x="5878454" y="3934152"/>
                  <a:pt x="5886293" y="3920007"/>
                  <a:pt x="5891374" y="3903076"/>
                </a:cubicBezTo>
                <a:cubicBezTo>
                  <a:pt x="5896456" y="3886146"/>
                  <a:pt x="5898980" y="3866686"/>
                  <a:pt x="5898947" y="3844698"/>
                </a:cubicBezTo>
                <a:lnTo>
                  <a:pt x="5906948" y="3853613"/>
                </a:lnTo>
                <a:cubicBezTo>
                  <a:pt x="5912825" y="3845993"/>
                  <a:pt x="5918502" y="3836830"/>
                  <a:pt x="5923978" y="3826124"/>
                </a:cubicBezTo>
                <a:cubicBezTo>
                  <a:pt x="5929455" y="3815418"/>
                  <a:pt x="5935132" y="3802254"/>
                  <a:pt x="5941009" y="3786633"/>
                </a:cubicBezTo>
                <a:close/>
                <a:moveTo>
                  <a:pt x="10850983" y="3749199"/>
                </a:moveTo>
                <a:cubicBezTo>
                  <a:pt x="10860936" y="3753790"/>
                  <a:pt x="10868061" y="3758496"/>
                  <a:pt x="10872357" y="3763315"/>
                </a:cubicBezTo>
                <a:cubicBezTo>
                  <a:pt x="10876652" y="3768135"/>
                  <a:pt x="10878748" y="3773640"/>
                  <a:pt x="10878643" y="3779832"/>
                </a:cubicBezTo>
                <a:cubicBezTo>
                  <a:pt x="10878577" y="3787213"/>
                  <a:pt x="10876138" y="3792967"/>
                  <a:pt x="10871328" y="3797091"/>
                </a:cubicBezTo>
                <a:cubicBezTo>
                  <a:pt x="10866518" y="3801215"/>
                  <a:pt x="10859736" y="3803311"/>
                  <a:pt x="10850983" y="3803377"/>
                </a:cubicBezTo>
                <a:cubicBezTo>
                  <a:pt x="10842229" y="3803311"/>
                  <a:pt x="10835447" y="3801215"/>
                  <a:pt x="10830637" y="3797091"/>
                </a:cubicBezTo>
                <a:cubicBezTo>
                  <a:pt x="10825827" y="3792967"/>
                  <a:pt x="10823389" y="3787213"/>
                  <a:pt x="10823322" y="3779832"/>
                </a:cubicBezTo>
                <a:cubicBezTo>
                  <a:pt x="10823217" y="3773540"/>
                  <a:pt x="10825313" y="3768006"/>
                  <a:pt x="10829608" y="3763230"/>
                </a:cubicBezTo>
                <a:cubicBezTo>
                  <a:pt x="10833904" y="3758453"/>
                  <a:pt x="10841029" y="3753776"/>
                  <a:pt x="10850983" y="3749199"/>
                </a:cubicBezTo>
                <a:close/>
                <a:moveTo>
                  <a:pt x="11572678" y="3737120"/>
                </a:moveTo>
                <a:lnTo>
                  <a:pt x="11612454" y="3810272"/>
                </a:lnTo>
                <a:lnTo>
                  <a:pt x="11612454" y="3870394"/>
                </a:lnTo>
                <a:lnTo>
                  <a:pt x="11631428" y="3870394"/>
                </a:lnTo>
                <a:lnTo>
                  <a:pt x="11631428" y="3808215"/>
                </a:lnTo>
                <a:lnTo>
                  <a:pt x="11669147" y="3737120"/>
                </a:lnTo>
                <a:lnTo>
                  <a:pt x="11648345" y="3737120"/>
                </a:lnTo>
                <a:lnTo>
                  <a:pt x="11622056" y="3788327"/>
                </a:lnTo>
                <a:lnTo>
                  <a:pt x="11595309" y="3737120"/>
                </a:lnTo>
                <a:close/>
                <a:moveTo>
                  <a:pt x="8089631" y="3737120"/>
                </a:moveTo>
                <a:lnTo>
                  <a:pt x="8129407" y="3810272"/>
                </a:lnTo>
                <a:lnTo>
                  <a:pt x="8129407" y="3870394"/>
                </a:lnTo>
                <a:lnTo>
                  <a:pt x="8148381" y="3870394"/>
                </a:lnTo>
                <a:lnTo>
                  <a:pt x="8148381" y="3808215"/>
                </a:lnTo>
                <a:lnTo>
                  <a:pt x="8186100" y="3737120"/>
                </a:lnTo>
                <a:lnTo>
                  <a:pt x="8165297" y="3737120"/>
                </a:lnTo>
                <a:lnTo>
                  <a:pt x="8139008" y="3788327"/>
                </a:lnTo>
                <a:lnTo>
                  <a:pt x="8112262" y="3737120"/>
                </a:lnTo>
                <a:close/>
                <a:moveTo>
                  <a:pt x="8403823" y="3726520"/>
                </a:moveTo>
                <a:cubicBezTo>
                  <a:pt x="8413776" y="3731111"/>
                  <a:pt x="8420901" y="3735817"/>
                  <a:pt x="8425197" y="3740636"/>
                </a:cubicBezTo>
                <a:cubicBezTo>
                  <a:pt x="8429492" y="3745456"/>
                  <a:pt x="8431588" y="3750961"/>
                  <a:pt x="8431483" y="3757153"/>
                </a:cubicBezTo>
                <a:cubicBezTo>
                  <a:pt x="8431417" y="3764534"/>
                  <a:pt x="8428978" y="3770288"/>
                  <a:pt x="8424168" y="3774412"/>
                </a:cubicBezTo>
                <a:cubicBezTo>
                  <a:pt x="8419358" y="3778536"/>
                  <a:pt x="8412576" y="3780632"/>
                  <a:pt x="8403823" y="3780698"/>
                </a:cubicBezTo>
                <a:cubicBezTo>
                  <a:pt x="8395069" y="3780632"/>
                  <a:pt x="8388287" y="3778536"/>
                  <a:pt x="8383477" y="3774412"/>
                </a:cubicBezTo>
                <a:cubicBezTo>
                  <a:pt x="8378667" y="3770288"/>
                  <a:pt x="8376228" y="3764534"/>
                  <a:pt x="8376162" y="3757153"/>
                </a:cubicBezTo>
                <a:cubicBezTo>
                  <a:pt x="8376057" y="3750861"/>
                  <a:pt x="8378152" y="3745327"/>
                  <a:pt x="8382448" y="3740551"/>
                </a:cubicBezTo>
                <a:cubicBezTo>
                  <a:pt x="8386744" y="3735774"/>
                  <a:pt x="8393869" y="3731097"/>
                  <a:pt x="8403823" y="3726520"/>
                </a:cubicBezTo>
                <a:close/>
                <a:moveTo>
                  <a:pt x="6757638" y="3691326"/>
                </a:moveTo>
                <a:cubicBezTo>
                  <a:pt x="6748771" y="3715843"/>
                  <a:pt x="6738217" y="3737331"/>
                  <a:pt x="6725977" y="3755791"/>
                </a:cubicBezTo>
                <a:cubicBezTo>
                  <a:pt x="6713738" y="3774250"/>
                  <a:pt x="6700212" y="3790024"/>
                  <a:pt x="6685401" y="3803111"/>
                </a:cubicBezTo>
                <a:lnTo>
                  <a:pt x="6694316" y="3821856"/>
                </a:lnTo>
                <a:cubicBezTo>
                  <a:pt x="6700841" y="3816494"/>
                  <a:pt x="6706937" y="3810702"/>
                  <a:pt x="6712604" y="3804483"/>
                </a:cubicBezTo>
                <a:cubicBezTo>
                  <a:pt x="6718272" y="3798263"/>
                  <a:pt x="6723453" y="3791557"/>
                  <a:pt x="6728149" y="3784366"/>
                </a:cubicBezTo>
                <a:lnTo>
                  <a:pt x="6728149" y="3881521"/>
                </a:lnTo>
                <a:lnTo>
                  <a:pt x="6745980" y="3881521"/>
                </a:lnTo>
                <a:lnTo>
                  <a:pt x="6745980" y="3759220"/>
                </a:lnTo>
                <a:cubicBezTo>
                  <a:pt x="6752733" y="3748457"/>
                  <a:pt x="6758200" y="3738493"/>
                  <a:pt x="6762382" y="3729330"/>
                </a:cubicBezTo>
                <a:cubicBezTo>
                  <a:pt x="6766563" y="3720167"/>
                  <a:pt x="6770088" y="3712604"/>
                  <a:pt x="6772955" y="3706642"/>
                </a:cubicBezTo>
                <a:close/>
                <a:moveTo>
                  <a:pt x="10850983" y="3690678"/>
                </a:moveTo>
                <a:cubicBezTo>
                  <a:pt x="10857888" y="3690725"/>
                  <a:pt x="10863222" y="3692173"/>
                  <a:pt x="10866985" y="3695021"/>
                </a:cubicBezTo>
                <a:cubicBezTo>
                  <a:pt x="10870747" y="3697869"/>
                  <a:pt x="10872652" y="3701831"/>
                  <a:pt x="10872700" y="3706908"/>
                </a:cubicBezTo>
                <a:cubicBezTo>
                  <a:pt x="10872666" y="3711175"/>
                  <a:pt x="10870790" y="3715214"/>
                  <a:pt x="10867070" y="3719024"/>
                </a:cubicBezTo>
                <a:cubicBezTo>
                  <a:pt x="10863351" y="3722834"/>
                  <a:pt x="10857988" y="3726187"/>
                  <a:pt x="10850983" y="3729082"/>
                </a:cubicBezTo>
                <a:cubicBezTo>
                  <a:pt x="10843977" y="3726211"/>
                  <a:pt x="10838614" y="3722867"/>
                  <a:pt x="10834895" y="3719053"/>
                </a:cubicBezTo>
                <a:cubicBezTo>
                  <a:pt x="10831175" y="3715238"/>
                  <a:pt x="10829299" y="3711037"/>
                  <a:pt x="10829266" y="3706451"/>
                </a:cubicBezTo>
                <a:cubicBezTo>
                  <a:pt x="10829328" y="3701693"/>
                  <a:pt x="10831261" y="3697893"/>
                  <a:pt x="10835066" y="3695050"/>
                </a:cubicBezTo>
                <a:cubicBezTo>
                  <a:pt x="10838872" y="3692206"/>
                  <a:pt x="10844177" y="3690749"/>
                  <a:pt x="10850983" y="3690678"/>
                </a:cubicBezTo>
                <a:close/>
                <a:moveTo>
                  <a:pt x="6958671" y="3674440"/>
                </a:moveTo>
                <a:lnTo>
                  <a:pt x="6958671" y="3719932"/>
                </a:lnTo>
                <a:lnTo>
                  <a:pt x="6923924" y="3719932"/>
                </a:lnTo>
                <a:lnTo>
                  <a:pt x="6923924" y="3792398"/>
                </a:lnTo>
                <a:lnTo>
                  <a:pt x="6941755" y="3792398"/>
                </a:lnTo>
                <a:lnTo>
                  <a:pt x="6941755" y="3739591"/>
                </a:lnTo>
                <a:lnTo>
                  <a:pt x="6995247" y="3739591"/>
                </a:lnTo>
                <a:cubicBezTo>
                  <a:pt x="6995218" y="3766442"/>
                  <a:pt x="6991675" y="3789836"/>
                  <a:pt x="6984617" y="3809772"/>
                </a:cubicBezTo>
                <a:cubicBezTo>
                  <a:pt x="6977559" y="3829707"/>
                  <a:pt x="6967158" y="3846243"/>
                  <a:pt x="6953413" y="3859378"/>
                </a:cubicBezTo>
                <a:lnTo>
                  <a:pt x="6964157" y="3876294"/>
                </a:lnTo>
                <a:cubicBezTo>
                  <a:pt x="6980698" y="3860173"/>
                  <a:pt x="6992994" y="3841094"/>
                  <a:pt x="7001048" y="3819058"/>
                </a:cubicBezTo>
                <a:cubicBezTo>
                  <a:pt x="7009101" y="3797022"/>
                  <a:pt x="7013111" y="3772057"/>
                  <a:pt x="7013078" y="3744163"/>
                </a:cubicBezTo>
                <a:lnTo>
                  <a:pt x="7013078" y="3719932"/>
                </a:lnTo>
                <a:lnTo>
                  <a:pt x="6976502" y="3719932"/>
                </a:lnTo>
                <a:lnTo>
                  <a:pt x="6976502" y="3674440"/>
                </a:lnTo>
                <a:close/>
                <a:moveTo>
                  <a:pt x="10850983" y="3673533"/>
                </a:moveTo>
                <a:cubicBezTo>
                  <a:pt x="10838157" y="3673633"/>
                  <a:pt x="10828089" y="3676519"/>
                  <a:pt x="10820779" y="3682191"/>
                </a:cubicBezTo>
                <a:cubicBezTo>
                  <a:pt x="10813468" y="3687863"/>
                  <a:pt x="10809744" y="3695721"/>
                  <a:pt x="10809606" y="3705765"/>
                </a:cubicBezTo>
                <a:cubicBezTo>
                  <a:pt x="10809596" y="3711833"/>
                  <a:pt x="10811501" y="3717643"/>
                  <a:pt x="10815321" y="3723196"/>
                </a:cubicBezTo>
                <a:cubicBezTo>
                  <a:pt x="10819141" y="3728749"/>
                  <a:pt x="10824932" y="3733988"/>
                  <a:pt x="10832695" y="3738912"/>
                </a:cubicBezTo>
                <a:cubicBezTo>
                  <a:pt x="10822146" y="3744618"/>
                  <a:pt x="10814497" y="3750752"/>
                  <a:pt x="10809749" y="3757314"/>
                </a:cubicBezTo>
                <a:cubicBezTo>
                  <a:pt x="10805001" y="3763877"/>
                  <a:pt x="10802667" y="3771612"/>
                  <a:pt x="10802748" y="3780517"/>
                </a:cubicBezTo>
                <a:cubicBezTo>
                  <a:pt x="10802829" y="3793405"/>
                  <a:pt x="10807010" y="3803349"/>
                  <a:pt x="10815292" y="3810350"/>
                </a:cubicBezTo>
                <a:cubicBezTo>
                  <a:pt x="10823574" y="3817351"/>
                  <a:pt x="10835471" y="3820894"/>
                  <a:pt x="10850983" y="3820980"/>
                </a:cubicBezTo>
                <a:cubicBezTo>
                  <a:pt x="10866494" y="3820894"/>
                  <a:pt x="10878391" y="3817465"/>
                  <a:pt x="10886673" y="3810693"/>
                </a:cubicBezTo>
                <a:cubicBezTo>
                  <a:pt x="10894955" y="3803920"/>
                  <a:pt x="10899136" y="3794319"/>
                  <a:pt x="10899217" y="3781889"/>
                </a:cubicBezTo>
                <a:cubicBezTo>
                  <a:pt x="10899327" y="3772426"/>
                  <a:pt x="10897050" y="3764320"/>
                  <a:pt x="10892388" y="3757572"/>
                </a:cubicBezTo>
                <a:cubicBezTo>
                  <a:pt x="10887725" y="3750823"/>
                  <a:pt x="10880020" y="3744603"/>
                  <a:pt x="10869271" y="3738912"/>
                </a:cubicBezTo>
                <a:cubicBezTo>
                  <a:pt x="10877033" y="3734007"/>
                  <a:pt x="10882825" y="3728730"/>
                  <a:pt x="10886644" y="3723082"/>
                </a:cubicBezTo>
                <a:cubicBezTo>
                  <a:pt x="10890464" y="3717433"/>
                  <a:pt x="10892369" y="3711356"/>
                  <a:pt x="10892359" y="3704851"/>
                </a:cubicBezTo>
                <a:cubicBezTo>
                  <a:pt x="10892221" y="3695245"/>
                  <a:pt x="10888497" y="3687653"/>
                  <a:pt x="10881186" y="3682076"/>
                </a:cubicBezTo>
                <a:cubicBezTo>
                  <a:pt x="10873876" y="3676500"/>
                  <a:pt x="10863808" y="3673652"/>
                  <a:pt x="10850983" y="3673533"/>
                </a:cubicBezTo>
                <a:close/>
                <a:moveTo>
                  <a:pt x="8403823" y="3667999"/>
                </a:moveTo>
                <a:cubicBezTo>
                  <a:pt x="8410728" y="3668046"/>
                  <a:pt x="8416062" y="3669494"/>
                  <a:pt x="8419825" y="3672342"/>
                </a:cubicBezTo>
                <a:cubicBezTo>
                  <a:pt x="8423587" y="3675190"/>
                  <a:pt x="8425492" y="3679152"/>
                  <a:pt x="8425540" y="3684229"/>
                </a:cubicBezTo>
                <a:cubicBezTo>
                  <a:pt x="8425506" y="3688496"/>
                  <a:pt x="8423630" y="3692535"/>
                  <a:pt x="8419910" y="3696345"/>
                </a:cubicBezTo>
                <a:cubicBezTo>
                  <a:pt x="8416191" y="3700155"/>
                  <a:pt x="8410828" y="3703508"/>
                  <a:pt x="8403823" y="3706403"/>
                </a:cubicBezTo>
                <a:cubicBezTo>
                  <a:pt x="8396817" y="3703532"/>
                  <a:pt x="8391454" y="3700188"/>
                  <a:pt x="8387735" y="3696374"/>
                </a:cubicBezTo>
                <a:cubicBezTo>
                  <a:pt x="8384015" y="3692559"/>
                  <a:pt x="8382139" y="3688358"/>
                  <a:pt x="8382105" y="3683772"/>
                </a:cubicBezTo>
                <a:cubicBezTo>
                  <a:pt x="8382167" y="3679014"/>
                  <a:pt x="8384101" y="3675214"/>
                  <a:pt x="8387906" y="3672371"/>
                </a:cubicBezTo>
                <a:cubicBezTo>
                  <a:pt x="8391712" y="3669527"/>
                  <a:pt x="8397017" y="3668070"/>
                  <a:pt x="8403823" y="3667999"/>
                </a:cubicBezTo>
                <a:close/>
                <a:moveTo>
                  <a:pt x="8403823" y="3650854"/>
                </a:moveTo>
                <a:cubicBezTo>
                  <a:pt x="8390997" y="3650954"/>
                  <a:pt x="8380929" y="3653840"/>
                  <a:pt x="8373619" y="3659512"/>
                </a:cubicBezTo>
                <a:cubicBezTo>
                  <a:pt x="8366308" y="3665184"/>
                  <a:pt x="8362584" y="3673042"/>
                  <a:pt x="8362446" y="3683086"/>
                </a:cubicBezTo>
                <a:cubicBezTo>
                  <a:pt x="8362436" y="3689154"/>
                  <a:pt x="8364341" y="3694964"/>
                  <a:pt x="8368161" y="3700517"/>
                </a:cubicBezTo>
                <a:cubicBezTo>
                  <a:pt x="8371980" y="3706070"/>
                  <a:pt x="8377771" y="3711309"/>
                  <a:pt x="8385534" y="3716233"/>
                </a:cubicBezTo>
                <a:cubicBezTo>
                  <a:pt x="8374985" y="3721939"/>
                  <a:pt x="8367337" y="3728073"/>
                  <a:pt x="8362589" y="3734635"/>
                </a:cubicBezTo>
                <a:cubicBezTo>
                  <a:pt x="8357840" y="3741198"/>
                  <a:pt x="8355507" y="3748933"/>
                  <a:pt x="8355588" y="3757838"/>
                </a:cubicBezTo>
                <a:cubicBezTo>
                  <a:pt x="8355669" y="3770726"/>
                  <a:pt x="8359850" y="3780670"/>
                  <a:pt x="8368132" y="3787671"/>
                </a:cubicBezTo>
                <a:cubicBezTo>
                  <a:pt x="8376414" y="3794672"/>
                  <a:pt x="8388311" y="3798215"/>
                  <a:pt x="8403823" y="3798301"/>
                </a:cubicBezTo>
                <a:cubicBezTo>
                  <a:pt x="8419334" y="3798215"/>
                  <a:pt x="8431231" y="3794786"/>
                  <a:pt x="8439513" y="3788014"/>
                </a:cubicBezTo>
                <a:cubicBezTo>
                  <a:pt x="8447795" y="3781241"/>
                  <a:pt x="8451976" y="3771640"/>
                  <a:pt x="8452057" y="3759210"/>
                </a:cubicBezTo>
                <a:cubicBezTo>
                  <a:pt x="8452167" y="3749747"/>
                  <a:pt x="8449890" y="3741641"/>
                  <a:pt x="8445228" y="3734893"/>
                </a:cubicBezTo>
                <a:cubicBezTo>
                  <a:pt x="8440565" y="3728144"/>
                  <a:pt x="8432860" y="3721924"/>
                  <a:pt x="8422111" y="3716233"/>
                </a:cubicBezTo>
                <a:cubicBezTo>
                  <a:pt x="8429873" y="3711328"/>
                  <a:pt x="8435665" y="3706051"/>
                  <a:pt x="8439484" y="3700403"/>
                </a:cubicBezTo>
                <a:cubicBezTo>
                  <a:pt x="8443304" y="3694754"/>
                  <a:pt x="8445209" y="3688677"/>
                  <a:pt x="8445199" y="3682172"/>
                </a:cubicBezTo>
                <a:cubicBezTo>
                  <a:pt x="8445061" y="3672566"/>
                  <a:pt x="8441337" y="3664974"/>
                  <a:pt x="8434026" y="3659398"/>
                </a:cubicBezTo>
                <a:cubicBezTo>
                  <a:pt x="8426716" y="3653821"/>
                  <a:pt x="8416648" y="3650973"/>
                  <a:pt x="8403823" y="3650854"/>
                </a:cubicBezTo>
                <a:close/>
                <a:moveTo>
                  <a:pt x="9301971" y="3648406"/>
                </a:moveTo>
                <a:cubicBezTo>
                  <a:pt x="9310724" y="3648468"/>
                  <a:pt x="9317506" y="3651088"/>
                  <a:pt x="9322316" y="3656265"/>
                </a:cubicBezTo>
                <a:cubicBezTo>
                  <a:pt x="9327126" y="3661441"/>
                  <a:pt x="9329565" y="3668804"/>
                  <a:pt x="9329631" y="3678353"/>
                </a:cubicBezTo>
                <a:cubicBezTo>
                  <a:pt x="9329550" y="3687135"/>
                  <a:pt x="9327083" y="3694031"/>
                  <a:pt x="9322230" y="3699041"/>
                </a:cubicBezTo>
                <a:cubicBezTo>
                  <a:pt x="9317377" y="3704052"/>
                  <a:pt x="9310624" y="3706604"/>
                  <a:pt x="9301971" y="3706699"/>
                </a:cubicBezTo>
                <a:cubicBezTo>
                  <a:pt x="9293517" y="3706580"/>
                  <a:pt x="9286821" y="3703904"/>
                  <a:pt x="9281882" y="3698670"/>
                </a:cubicBezTo>
                <a:cubicBezTo>
                  <a:pt x="9276944" y="3693436"/>
                  <a:pt x="9274420" y="3686359"/>
                  <a:pt x="9274310" y="3677439"/>
                </a:cubicBezTo>
                <a:cubicBezTo>
                  <a:pt x="9274434" y="3668628"/>
                  <a:pt x="9276987" y="3661618"/>
                  <a:pt x="9281968" y="3656407"/>
                </a:cubicBezTo>
                <a:cubicBezTo>
                  <a:pt x="9286950" y="3651197"/>
                  <a:pt x="9293617" y="3648530"/>
                  <a:pt x="9301971" y="3648406"/>
                </a:cubicBezTo>
                <a:close/>
                <a:moveTo>
                  <a:pt x="1095788" y="3646128"/>
                </a:moveTo>
                <a:lnTo>
                  <a:pt x="1095788" y="3663044"/>
                </a:lnTo>
                <a:lnTo>
                  <a:pt x="1165740" y="3663044"/>
                </a:lnTo>
                <a:cubicBezTo>
                  <a:pt x="1165838" y="3664288"/>
                  <a:pt x="1165438" y="3665840"/>
                  <a:pt x="1164537" y="3667701"/>
                </a:cubicBezTo>
                <a:cubicBezTo>
                  <a:pt x="1163637" y="3669562"/>
                  <a:pt x="1161645" y="3672503"/>
                  <a:pt x="1158560" y="3676523"/>
                </a:cubicBezTo>
                <a:cubicBezTo>
                  <a:pt x="1155475" y="3680544"/>
                  <a:pt x="1150706" y="3686414"/>
                  <a:pt x="1144251" y="3694134"/>
                </a:cubicBezTo>
                <a:cubicBezTo>
                  <a:pt x="1134679" y="3705492"/>
                  <a:pt x="1127592" y="3717465"/>
                  <a:pt x="1122991" y="3730053"/>
                </a:cubicBezTo>
                <a:cubicBezTo>
                  <a:pt x="1118391" y="3742640"/>
                  <a:pt x="1116105" y="3756270"/>
                  <a:pt x="1116133" y="3770943"/>
                </a:cubicBezTo>
                <a:lnTo>
                  <a:pt x="1116133" y="3789460"/>
                </a:lnTo>
                <a:lnTo>
                  <a:pt x="1135793" y="3789460"/>
                </a:lnTo>
                <a:lnTo>
                  <a:pt x="1135793" y="3769800"/>
                </a:lnTo>
                <a:cubicBezTo>
                  <a:pt x="1135755" y="3757547"/>
                  <a:pt x="1137660" y="3746164"/>
                  <a:pt x="1141508" y="3735653"/>
                </a:cubicBezTo>
                <a:cubicBezTo>
                  <a:pt x="1145356" y="3725143"/>
                  <a:pt x="1151376" y="3714960"/>
                  <a:pt x="1159567" y="3705107"/>
                </a:cubicBezTo>
                <a:cubicBezTo>
                  <a:pt x="1164625" y="3698958"/>
                  <a:pt x="1167940" y="3694967"/>
                  <a:pt x="1169511" y="3693134"/>
                </a:cubicBezTo>
                <a:cubicBezTo>
                  <a:pt x="1171083" y="3691300"/>
                  <a:pt x="1172112" y="3690110"/>
                  <a:pt x="1172598" y="3689562"/>
                </a:cubicBezTo>
                <a:cubicBezTo>
                  <a:pt x="1178313" y="3682599"/>
                  <a:pt x="1182599" y="3676065"/>
                  <a:pt x="1185456" y="3669959"/>
                </a:cubicBezTo>
                <a:cubicBezTo>
                  <a:pt x="1188314" y="3663854"/>
                  <a:pt x="1189743" y="3658120"/>
                  <a:pt x="1189743" y="3652758"/>
                </a:cubicBezTo>
                <a:lnTo>
                  <a:pt x="1189743" y="3646128"/>
                </a:lnTo>
                <a:close/>
                <a:moveTo>
                  <a:pt x="9302428" y="3631490"/>
                </a:moveTo>
                <a:cubicBezTo>
                  <a:pt x="9287197" y="3631652"/>
                  <a:pt x="9275310" y="3636072"/>
                  <a:pt x="9266766" y="3644749"/>
                </a:cubicBezTo>
                <a:cubicBezTo>
                  <a:pt x="9258222" y="3653426"/>
                  <a:pt x="9253879" y="3665390"/>
                  <a:pt x="9253736" y="3680639"/>
                </a:cubicBezTo>
                <a:cubicBezTo>
                  <a:pt x="9253622" y="3693831"/>
                  <a:pt x="9258079" y="3708195"/>
                  <a:pt x="9267109" y="3723730"/>
                </a:cubicBezTo>
                <a:cubicBezTo>
                  <a:pt x="9276139" y="3739265"/>
                  <a:pt x="9290426" y="3757058"/>
                  <a:pt x="9309972" y="3777108"/>
                </a:cubicBezTo>
                <a:lnTo>
                  <a:pt x="9337175" y="3777108"/>
                </a:lnTo>
                <a:cubicBezTo>
                  <a:pt x="9326355" y="3766497"/>
                  <a:pt x="9316906" y="3756515"/>
                  <a:pt x="9308829" y="3747162"/>
                </a:cubicBezTo>
                <a:cubicBezTo>
                  <a:pt x="9300751" y="3737808"/>
                  <a:pt x="9293817" y="3728969"/>
                  <a:pt x="9288026" y="3720644"/>
                </a:cubicBezTo>
                <a:cubicBezTo>
                  <a:pt x="9290760" y="3721897"/>
                  <a:pt x="9293579" y="3722820"/>
                  <a:pt x="9296484" y="3723416"/>
                </a:cubicBezTo>
                <a:cubicBezTo>
                  <a:pt x="9299389" y="3724011"/>
                  <a:pt x="9302437" y="3724306"/>
                  <a:pt x="9305628" y="3724302"/>
                </a:cubicBezTo>
                <a:cubicBezTo>
                  <a:pt x="9318987" y="3724040"/>
                  <a:pt x="9329703" y="3719706"/>
                  <a:pt x="9337775" y="3711300"/>
                </a:cubicBezTo>
                <a:cubicBezTo>
                  <a:pt x="9345848" y="3702894"/>
                  <a:pt x="9349991" y="3691988"/>
                  <a:pt x="9350205" y="3678582"/>
                </a:cubicBezTo>
                <a:cubicBezTo>
                  <a:pt x="9349986" y="3664118"/>
                  <a:pt x="9345567" y="3652697"/>
                  <a:pt x="9336946" y="3644320"/>
                </a:cubicBezTo>
                <a:cubicBezTo>
                  <a:pt x="9328326" y="3635943"/>
                  <a:pt x="9316820" y="3631666"/>
                  <a:pt x="9302428" y="3631490"/>
                </a:cubicBezTo>
                <a:close/>
                <a:moveTo>
                  <a:pt x="10442633" y="3615023"/>
                </a:moveTo>
                <a:cubicBezTo>
                  <a:pt x="10431888" y="3615061"/>
                  <a:pt x="10420001" y="3617500"/>
                  <a:pt x="10406971" y="3622338"/>
                </a:cubicBezTo>
                <a:lnTo>
                  <a:pt x="10406971" y="3642912"/>
                </a:lnTo>
                <a:cubicBezTo>
                  <a:pt x="10413329" y="3639393"/>
                  <a:pt x="10419530" y="3636831"/>
                  <a:pt x="10425573" y="3635226"/>
                </a:cubicBezTo>
                <a:cubicBezTo>
                  <a:pt x="10431617" y="3633621"/>
                  <a:pt x="10437761" y="3632830"/>
                  <a:pt x="10444004" y="3632854"/>
                </a:cubicBezTo>
                <a:cubicBezTo>
                  <a:pt x="10454086" y="3632973"/>
                  <a:pt x="10462097" y="3635706"/>
                  <a:pt x="10468036" y="3641055"/>
                </a:cubicBezTo>
                <a:cubicBezTo>
                  <a:pt x="10473975" y="3646403"/>
                  <a:pt x="10477013" y="3653652"/>
                  <a:pt x="10477151" y="3662801"/>
                </a:cubicBezTo>
                <a:cubicBezTo>
                  <a:pt x="10477204" y="3672025"/>
                  <a:pt x="10473956" y="3678836"/>
                  <a:pt x="10467407" y="3683232"/>
                </a:cubicBezTo>
                <a:cubicBezTo>
                  <a:pt x="10460859" y="3687627"/>
                  <a:pt x="10450696" y="3689808"/>
                  <a:pt x="10436918" y="3689775"/>
                </a:cubicBezTo>
                <a:cubicBezTo>
                  <a:pt x="10436699" y="3689756"/>
                  <a:pt x="10435822" y="3689680"/>
                  <a:pt x="10434289" y="3689547"/>
                </a:cubicBezTo>
                <a:cubicBezTo>
                  <a:pt x="10432755" y="3689413"/>
                  <a:pt x="10431193" y="3689337"/>
                  <a:pt x="10429602" y="3689318"/>
                </a:cubicBezTo>
                <a:lnTo>
                  <a:pt x="10429602" y="3703720"/>
                </a:lnTo>
                <a:lnTo>
                  <a:pt x="10468007" y="3743039"/>
                </a:lnTo>
                <a:lnTo>
                  <a:pt x="10406971" y="3743039"/>
                </a:lnTo>
                <a:lnTo>
                  <a:pt x="10406971" y="3760412"/>
                </a:lnTo>
                <a:lnTo>
                  <a:pt x="10492925" y="3760412"/>
                </a:lnTo>
                <a:lnTo>
                  <a:pt x="10492925" y="3740753"/>
                </a:lnTo>
                <a:lnTo>
                  <a:pt x="10456120" y="3703948"/>
                </a:lnTo>
                <a:cubicBezTo>
                  <a:pt x="10469374" y="3703244"/>
                  <a:pt x="10479671" y="3699167"/>
                  <a:pt x="10487010" y="3691718"/>
                </a:cubicBezTo>
                <a:cubicBezTo>
                  <a:pt x="10494349" y="3684270"/>
                  <a:pt x="10498073" y="3674249"/>
                  <a:pt x="10498182" y="3661657"/>
                </a:cubicBezTo>
                <a:cubicBezTo>
                  <a:pt x="10498025" y="3647213"/>
                  <a:pt x="10493082" y="3635868"/>
                  <a:pt x="10483352" y="3627625"/>
                </a:cubicBezTo>
                <a:cubicBezTo>
                  <a:pt x="10473622" y="3619381"/>
                  <a:pt x="10460049" y="3615180"/>
                  <a:pt x="10442633" y="3615023"/>
                </a:cubicBezTo>
                <a:close/>
                <a:moveTo>
                  <a:pt x="5890031" y="3588285"/>
                </a:moveTo>
                <a:cubicBezTo>
                  <a:pt x="5898685" y="3588380"/>
                  <a:pt x="5905438" y="3590933"/>
                  <a:pt x="5910291" y="3595943"/>
                </a:cubicBezTo>
                <a:cubicBezTo>
                  <a:pt x="5915144" y="3600953"/>
                  <a:pt x="5917611" y="3607849"/>
                  <a:pt x="5917692" y="3616631"/>
                </a:cubicBezTo>
                <a:cubicBezTo>
                  <a:pt x="5917631" y="3625980"/>
                  <a:pt x="5915239" y="3633286"/>
                  <a:pt x="5910520" y="3638548"/>
                </a:cubicBezTo>
                <a:cubicBezTo>
                  <a:pt x="5905800" y="3643811"/>
                  <a:pt x="5899123" y="3646487"/>
                  <a:pt x="5890489" y="3646578"/>
                </a:cubicBezTo>
                <a:cubicBezTo>
                  <a:pt x="5881816" y="3646459"/>
                  <a:pt x="5874987" y="3643782"/>
                  <a:pt x="5870000" y="3638548"/>
                </a:cubicBezTo>
                <a:cubicBezTo>
                  <a:pt x="5865014" y="3633314"/>
                  <a:pt x="5862471" y="3626237"/>
                  <a:pt x="5862371" y="3617317"/>
                </a:cubicBezTo>
                <a:cubicBezTo>
                  <a:pt x="5862480" y="3608406"/>
                  <a:pt x="5865004" y="3601367"/>
                  <a:pt x="5869943" y="3596200"/>
                </a:cubicBezTo>
                <a:cubicBezTo>
                  <a:pt x="5874882" y="3591033"/>
                  <a:pt x="5881578" y="3588394"/>
                  <a:pt x="5890031" y="3588285"/>
                </a:cubicBezTo>
                <a:close/>
                <a:moveTo>
                  <a:pt x="2391996" y="3553992"/>
                </a:moveTo>
                <a:lnTo>
                  <a:pt x="2376909" y="3557421"/>
                </a:lnTo>
                <a:lnTo>
                  <a:pt x="2382166" y="3599484"/>
                </a:lnTo>
                <a:lnTo>
                  <a:pt x="2351077" y="3605656"/>
                </a:lnTo>
                <a:lnTo>
                  <a:pt x="2352677" y="3625316"/>
                </a:lnTo>
                <a:lnTo>
                  <a:pt x="2383995" y="3618229"/>
                </a:lnTo>
                <a:lnTo>
                  <a:pt x="2388568" y="3659377"/>
                </a:lnTo>
                <a:lnTo>
                  <a:pt x="2343076" y="3668292"/>
                </a:lnTo>
                <a:lnTo>
                  <a:pt x="2344677" y="3687952"/>
                </a:lnTo>
                <a:lnTo>
                  <a:pt x="2389482" y="3678122"/>
                </a:lnTo>
                <a:lnTo>
                  <a:pt x="2397483" y="3750359"/>
                </a:lnTo>
                <a:lnTo>
                  <a:pt x="2415314" y="3746016"/>
                </a:lnTo>
                <a:lnTo>
                  <a:pt x="2406398" y="3674464"/>
                </a:lnTo>
                <a:lnTo>
                  <a:pt x="2448232" y="3665549"/>
                </a:lnTo>
                <a:lnTo>
                  <a:pt x="2446632" y="3646804"/>
                </a:lnTo>
                <a:lnTo>
                  <a:pt x="2404570" y="3656634"/>
                </a:lnTo>
                <a:lnTo>
                  <a:pt x="2400226" y="3613885"/>
                </a:lnTo>
                <a:lnTo>
                  <a:pt x="2432230" y="3606570"/>
                </a:lnTo>
                <a:lnTo>
                  <a:pt x="2430401" y="3586911"/>
                </a:lnTo>
                <a:lnTo>
                  <a:pt x="2397483" y="3595140"/>
                </a:lnTo>
                <a:close/>
                <a:moveTo>
                  <a:pt x="2957350" y="3551841"/>
                </a:moveTo>
                <a:lnTo>
                  <a:pt x="2942262" y="3555270"/>
                </a:lnTo>
                <a:lnTo>
                  <a:pt x="2947521" y="3597333"/>
                </a:lnTo>
                <a:lnTo>
                  <a:pt x="2916431" y="3603505"/>
                </a:lnTo>
                <a:lnTo>
                  <a:pt x="2918031" y="3623164"/>
                </a:lnTo>
                <a:lnTo>
                  <a:pt x="2949349" y="3616078"/>
                </a:lnTo>
                <a:lnTo>
                  <a:pt x="2953922" y="3657226"/>
                </a:lnTo>
                <a:lnTo>
                  <a:pt x="2908430" y="3666141"/>
                </a:lnTo>
                <a:lnTo>
                  <a:pt x="2910031" y="3685801"/>
                </a:lnTo>
                <a:lnTo>
                  <a:pt x="2954836" y="3675971"/>
                </a:lnTo>
                <a:lnTo>
                  <a:pt x="2962837" y="3748209"/>
                </a:lnTo>
                <a:lnTo>
                  <a:pt x="2980667" y="3743865"/>
                </a:lnTo>
                <a:lnTo>
                  <a:pt x="2971752" y="3672313"/>
                </a:lnTo>
                <a:lnTo>
                  <a:pt x="3013586" y="3663398"/>
                </a:lnTo>
                <a:lnTo>
                  <a:pt x="3011986" y="3644653"/>
                </a:lnTo>
                <a:lnTo>
                  <a:pt x="2969923" y="3654483"/>
                </a:lnTo>
                <a:lnTo>
                  <a:pt x="2965580" y="3611734"/>
                </a:lnTo>
                <a:lnTo>
                  <a:pt x="2997584" y="3604419"/>
                </a:lnTo>
                <a:lnTo>
                  <a:pt x="2995755" y="3584760"/>
                </a:lnTo>
                <a:lnTo>
                  <a:pt x="2962837" y="3592989"/>
                </a:lnTo>
                <a:close/>
                <a:moveTo>
                  <a:pt x="10235942" y="3545666"/>
                </a:moveTo>
                <a:cubicBezTo>
                  <a:pt x="10233103" y="3570641"/>
                  <a:pt x="10229407" y="3591900"/>
                  <a:pt x="10224854" y="3609445"/>
                </a:cubicBezTo>
                <a:cubicBezTo>
                  <a:pt x="10220302" y="3626991"/>
                  <a:pt x="10214777" y="3641164"/>
                  <a:pt x="10208281" y="3651965"/>
                </a:cubicBezTo>
                <a:lnTo>
                  <a:pt x="10221768" y="3663395"/>
                </a:lnTo>
                <a:cubicBezTo>
                  <a:pt x="10225883" y="3656928"/>
                  <a:pt x="10229427" y="3649974"/>
                  <a:pt x="10232398" y="3642535"/>
                </a:cubicBezTo>
                <a:cubicBezTo>
                  <a:pt x="10235370" y="3635096"/>
                  <a:pt x="10237770" y="3626885"/>
                  <a:pt x="10239599" y="3617903"/>
                </a:cubicBezTo>
                <a:lnTo>
                  <a:pt x="10269089" y="3617903"/>
                </a:lnTo>
                <a:cubicBezTo>
                  <a:pt x="10267298" y="3644117"/>
                  <a:pt x="10263564" y="3666443"/>
                  <a:pt x="10257887" y="3684883"/>
                </a:cubicBezTo>
                <a:cubicBezTo>
                  <a:pt x="10252210" y="3703324"/>
                  <a:pt x="10244362" y="3717649"/>
                  <a:pt x="10234341" y="3727860"/>
                </a:cubicBezTo>
                <a:lnTo>
                  <a:pt x="10248515" y="3740204"/>
                </a:lnTo>
                <a:cubicBezTo>
                  <a:pt x="10259149" y="3727708"/>
                  <a:pt x="10267598" y="3711211"/>
                  <a:pt x="10273861" y="3690713"/>
                </a:cubicBezTo>
                <a:cubicBezTo>
                  <a:pt x="10280123" y="3670215"/>
                  <a:pt x="10284171" y="3645945"/>
                  <a:pt x="10286005" y="3617903"/>
                </a:cubicBezTo>
                <a:lnTo>
                  <a:pt x="10311837" y="3617903"/>
                </a:lnTo>
                <a:lnTo>
                  <a:pt x="10311837" y="3598244"/>
                </a:lnTo>
                <a:lnTo>
                  <a:pt x="10244857" y="3598244"/>
                </a:lnTo>
                <a:cubicBezTo>
                  <a:pt x="10246929" y="3588000"/>
                  <a:pt x="10248672" y="3578828"/>
                  <a:pt x="10250086" y="3570726"/>
                </a:cubicBezTo>
                <a:cubicBezTo>
                  <a:pt x="10251501" y="3562625"/>
                  <a:pt x="10252501" y="3556025"/>
                  <a:pt x="10253087" y="3550924"/>
                </a:cubicBezTo>
                <a:close/>
                <a:moveTo>
                  <a:pt x="2651814" y="3542005"/>
                </a:moveTo>
                <a:cubicBezTo>
                  <a:pt x="2649570" y="3563526"/>
                  <a:pt x="2645770" y="3582891"/>
                  <a:pt x="2640412" y="3600098"/>
                </a:cubicBezTo>
                <a:cubicBezTo>
                  <a:pt x="2635054" y="3617305"/>
                  <a:pt x="2627882" y="3632154"/>
                  <a:pt x="2618895" y="3644646"/>
                </a:cubicBezTo>
                <a:lnTo>
                  <a:pt x="2632383" y="3657219"/>
                </a:lnTo>
                <a:cubicBezTo>
                  <a:pt x="2644232" y="3639198"/>
                  <a:pt x="2652537" y="3620148"/>
                  <a:pt x="2657300" y="3600069"/>
                </a:cubicBezTo>
                <a:lnTo>
                  <a:pt x="2688618" y="3600069"/>
                </a:lnTo>
                <a:cubicBezTo>
                  <a:pt x="2686799" y="3627487"/>
                  <a:pt x="2681579" y="3651747"/>
                  <a:pt x="2672959" y="3672850"/>
                </a:cubicBezTo>
                <a:cubicBezTo>
                  <a:pt x="2664339" y="3693952"/>
                  <a:pt x="2652261" y="3711983"/>
                  <a:pt x="2636726" y="3726942"/>
                </a:cubicBezTo>
                <a:lnTo>
                  <a:pt x="2647470" y="3742944"/>
                </a:lnTo>
                <a:cubicBezTo>
                  <a:pt x="2664734" y="3726909"/>
                  <a:pt x="2678498" y="3706516"/>
                  <a:pt x="2688761" y="3681765"/>
                </a:cubicBezTo>
                <a:cubicBezTo>
                  <a:pt x="2699024" y="3657014"/>
                  <a:pt x="2705758" y="3627420"/>
                  <a:pt x="2708964" y="3592983"/>
                </a:cubicBezTo>
                <a:lnTo>
                  <a:pt x="2698448" y="3577667"/>
                </a:lnTo>
                <a:lnTo>
                  <a:pt x="2661643" y="3580410"/>
                </a:lnTo>
                <a:cubicBezTo>
                  <a:pt x="2663729" y="3573623"/>
                  <a:pt x="2665329" y="3567479"/>
                  <a:pt x="2666444" y="3561979"/>
                </a:cubicBezTo>
                <a:cubicBezTo>
                  <a:pt x="2667558" y="3556478"/>
                  <a:pt x="2668701" y="3551878"/>
                  <a:pt x="2669873" y="3548177"/>
                </a:cubicBezTo>
                <a:close/>
                <a:moveTo>
                  <a:pt x="784483" y="3521716"/>
                </a:moveTo>
                <a:lnTo>
                  <a:pt x="824259" y="3594869"/>
                </a:lnTo>
                <a:lnTo>
                  <a:pt x="824259" y="3654990"/>
                </a:lnTo>
                <a:lnTo>
                  <a:pt x="843233" y="3654990"/>
                </a:lnTo>
                <a:lnTo>
                  <a:pt x="843233" y="3592811"/>
                </a:lnTo>
                <a:lnTo>
                  <a:pt x="880952" y="3521716"/>
                </a:lnTo>
                <a:lnTo>
                  <a:pt x="860149" y="3521716"/>
                </a:lnTo>
                <a:lnTo>
                  <a:pt x="833860" y="3572923"/>
                </a:lnTo>
                <a:lnTo>
                  <a:pt x="807114" y="3521716"/>
                </a:lnTo>
                <a:close/>
                <a:moveTo>
                  <a:pt x="3868556" y="3520154"/>
                </a:moveTo>
                <a:cubicBezTo>
                  <a:pt x="3876095" y="3520330"/>
                  <a:pt x="3882105" y="3524836"/>
                  <a:pt x="3886587" y="3533670"/>
                </a:cubicBezTo>
                <a:cubicBezTo>
                  <a:pt x="3891068" y="3542505"/>
                  <a:pt x="3893364" y="3554611"/>
                  <a:pt x="3893473" y="3569989"/>
                </a:cubicBezTo>
                <a:cubicBezTo>
                  <a:pt x="3893473" y="3573742"/>
                  <a:pt x="3893245" y="3577323"/>
                  <a:pt x="3892787" y="3580733"/>
                </a:cubicBezTo>
                <a:cubicBezTo>
                  <a:pt x="3892330" y="3584143"/>
                  <a:pt x="3891644" y="3587496"/>
                  <a:pt x="3890730" y="3590791"/>
                </a:cubicBezTo>
                <a:lnTo>
                  <a:pt x="3877699" y="3573875"/>
                </a:lnTo>
                <a:lnTo>
                  <a:pt x="3853697" y="3573875"/>
                </a:lnTo>
                <a:lnTo>
                  <a:pt x="3880443" y="3609079"/>
                </a:lnTo>
                <a:cubicBezTo>
                  <a:pt x="3878771" y="3610451"/>
                  <a:pt x="3877085" y="3611480"/>
                  <a:pt x="3875385" y="3612165"/>
                </a:cubicBezTo>
                <a:cubicBezTo>
                  <a:pt x="3873685" y="3612851"/>
                  <a:pt x="3871713" y="3613194"/>
                  <a:pt x="3869469" y="3613194"/>
                </a:cubicBezTo>
                <a:cubicBezTo>
                  <a:pt x="3861502" y="3613070"/>
                  <a:pt x="3855264" y="3609032"/>
                  <a:pt x="3850753" y="3601079"/>
                </a:cubicBezTo>
                <a:cubicBezTo>
                  <a:pt x="3846244" y="3593125"/>
                  <a:pt x="3843948" y="3582000"/>
                  <a:pt x="3843867" y="3567703"/>
                </a:cubicBezTo>
                <a:cubicBezTo>
                  <a:pt x="3843881" y="3552120"/>
                  <a:pt x="3845967" y="3540309"/>
                  <a:pt x="3850125" y="3532270"/>
                </a:cubicBezTo>
                <a:cubicBezTo>
                  <a:pt x="3854283" y="3524231"/>
                  <a:pt x="3860426" y="3520192"/>
                  <a:pt x="3868556" y="3520154"/>
                </a:cubicBezTo>
                <a:close/>
                <a:moveTo>
                  <a:pt x="5899405" y="3518333"/>
                </a:moveTo>
                <a:cubicBezTo>
                  <a:pt x="5879701" y="3536850"/>
                  <a:pt x="5865158" y="3553938"/>
                  <a:pt x="5855770" y="3569597"/>
                </a:cubicBezTo>
                <a:cubicBezTo>
                  <a:pt x="5846383" y="3585256"/>
                  <a:pt x="5841725" y="3600172"/>
                  <a:pt x="5841797" y="3614345"/>
                </a:cubicBezTo>
                <a:cubicBezTo>
                  <a:pt x="5841983" y="3629733"/>
                  <a:pt x="5846412" y="3641877"/>
                  <a:pt x="5855084" y="3650778"/>
                </a:cubicBezTo>
                <a:cubicBezTo>
                  <a:pt x="5863758" y="3659679"/>
                  <a:pt x="5875558" y="3664223"/>
                  <a:pt x="5890489" y="3664408"/>
                </a:cubicBezTo>
                <a:cubicBezTo>
                  <a:pt x="5904881" y="3664180"/>
                  <a:pt x="5916387" y="3659722"/>
                  <a:pt x="5925007" y="3651035"/>
                </a:cubicBezTo>
                <a:cubicBezTo>
                  <a:pt x="5933627" y="3642348"/>
                  <a:pt x="5938048" y="3630804"/>
                  <a:pt x="5938266" y="3616402"/>
                </a:cubicBezTo>
                <a:cubicBezTo>
                  <a:pt x="5938004" y="3603406"/>
                  <a:pt x="5933784" y="3592652"/>
                  <a:pt x="5925607" y="3584141"/>
                </a:cubicBezTo>
                <a:cubicBezTo>
                  <a:pt x="5917430" y="3575631"/>
                  <a:pt x="5906867" y="3571221"/>
                  <a:pt x="5893918" y="3570911"/>
                </a:cubicBezTo>
                <a:cubicBezTo>
                  <a:pt x="5890831" y="3570897"/>
                  <a:pt x="5887803" y="3571154"/>
                  <a:pt x="5884831" y="3571683"/>
                </a:cubicBezTo>
                <a:cubicBezTo>
                  <a:pt x="5881859" y="3572211"/>
                  <a:pt x="5878944" y="3573097"/>
                  <a:pt x="5876087" y="3574340"/>
                </a:cubicBezTo>
                <a:cubicBezTo>
                  <a:pt x="5884145" y="3562877"/>
                  <a:pt x="5892203" y="3552599"/>
                  <a:pt x="5900261" y="3543508"/>
                </a:cubicBezTo>
                <a:cubicBezTo>
                  <a:pt x="5908319" y="3534416"/>
                  <a:pt x="5916720" y="3526024"/>
                  <a:pt x="5925465" y="3518333"/>
                </a:cubicBezTo>
                <a:close/>
                <a:moveTo>
                  <a:pt x="3868785" y="3502781"/>
                </a:moveTo>
                <a:cubicBezTo>
                  <a:pt x="3857787" y="3502988"/>
                  <a:pt x="3848945" y="3506154"/>
                  <a:pt x="3842258" y="3512280"/>
                </a:cubicBezTo>
                <a:cubicBezTo>
                  <a:pt x="3835571" y="3518405"/>
                  <a:pt x="3830726" y="3526246"/>
                  <a:pt x="3827721" y="3535801"/>
                </a:cubicBezTo>
                <a:cubicBezTo>
                  <a:pt x="3824717" y="3545355"/>
                  <a:pt x="3823240" y="3555380"/>
                  <a:pt x="3823293" y="3565874"/>
                </a:cubicBezTo>
                <a:cubicBezTo>
                  <a:pt x="3823238" y="3576538"/>
                  <a:pt x="3824720" y="3586808"/>
                  <a:pt x="3827739" y="3596684"/>
                </a:cubicBezTo>
                <a:cubicBezTo>
                  <a:pt x="3830756" y="3606561"/>
                  <a:pt x="3835642" y="3614697"/>
                  <a:pt x="3842394" y="3621094"/>
                </a:cubicBezTo>
                <a:cubicBezTo>
                  <a:pt x="3849146" y="3627490"/>
                  <a:pt x="3858095" y="3630801"/>
                  <a:pt x="3869242" y="3631025"/>
                </a:cubicBezTo>
                <a:cubicBezTo>
                  <a:pt x="3872985" y="3631040"/>
                  <a:pt x="3876699" y="3630439"/>
                  <a:pt x="3880385" y="3629225"/>
                </a:cubicBezTo>
                <a:cubicBezTo>
                  <a:pt x="3884072" y="3628011"/>
                  <a:pt x="3887901" y="3626096"/>
                  <a:pt x="3891873" y="3623481"/>
                </a:cubicBezTo>
                <a:lnTo>
                  <a:pt x="3903074" y="3638340"/>
                </a:lnTo>
                <a:lnTo>
                  <a:pt x="3927305" y="3638340"/>
                </a:lnTo>
                <a:lnTo>
                  <a:pt x="3904446" y="3609079"/>
                </a:lnTo>
                <a:cubicBezTo>
                  <a:pt x="3907766" y="3603079"/>
                  <a:pt x="3910271" y="3596735"/>
                  <a:pt x="3911961" y="3590049"/>
                </a:cubicBezTo>
                <a:cubicBezTo>
                  <a:pt x="3913652" y="3583362"/>
                  <a:pt x="3914500" y="3575990"/>
                  <a:pt x="3914504" y="3567931"/>
                </a:cubicBezTo>
                <a:cubicBezTo>
                  <a:pt x="3914545" y="3557556"/>
                  <a:pt x="3913016" y="3547421"/>
                  <a:pt x="3909915" y="3537528"/>
                </a:cubicBezTo>
                <a:cubicBezTo>
                  <a:pt x="3906815" y="3527635"/>
                  <a:pt x="3901899" y="3519430"/>
                  <a:pt x="3895167" y="3512915"/>
                </a:cubicBezTo>
                <a:cubicBezTo>
                  <a:pt x="3888434" y="3506400"/>
                  <a:pt x="3879640" y="3503022"/>
                  <a:pt x="3868785" y="3502781"/>
                </a:cubicBezTo>
                <a:close/>
                <a:moveTo>
                  <a:pt x="5037006" y="3493497"/>
                </a:moveTo>
                <a:cubicBezTo>
                  <a:pt x="5022570" y="3493635"/>
                  <a:pt x="5011264" y="3497188"/>
                  <a:pt x="5003087" y="3504156"/>
                </a:cubicBezTo>
                <a:cubicBezTo>
                  <a:pt x="4994910" y="3511123"/>
                  <a:pt x="4990747" y="3520677"/>
                  <a:pt x="4990600" y="3532817"/>
                </a:cubicBezTo>
                <a:cubicBezTo>
                  <a:pt x="4990519" y="3540488"/>
                  <a:pt x="4992682" y="3547547"/>
                  <a:pt x="4997086" y="3553991"/>
                </a:cubicBezTo>
                <a:cubicBezTo>
                  <a:pt x="5001492" y="3560434"/>
                  <a:pt x="5008626" y="3566864"/>
                  <a:pt x="5018489" y="3573279"/>
                </a:cubicBezTo>
                <a:lnTo>
                  <a:pt x="5031748" y="3581965"/>
                </a:lnTo>
                <a:cubicBezTo>
                  <a:pt x="5041068" y="3588061"/>
                  <a:pt x="5047516" y="3593700"/>
                  <a:pt x="5051093" y="3598882"/>
                </a:cubicBezTo>
                <a:cubicBezTo>
                  <a:pt x="5054670" y="3604063"/>
                  <a:pt x="5056375" y="3609930"/>
                  <a:pt x="5056209" y="3616484"/>
                </a:cubicBezTo>
                <a:lnTo>
                  <a:pt x="5056209" y="3620598"/>
                </a:lnTo>
                <a:lnTo>
                  <a:pt x="4992886" y="3620598"/>
                </a:lnTo>
                <a:lnTo>
                  <a:pt x="4992886" y="3637972"/>
                </a:lnTo>
                <a:lnTo>
                  <a:pt x="5077696" y="3637972"/>
                </a:lnTo>
                <a:cubicBezTo>
                  <a:pt x="5077806" y="3637006"/>
                  <a:pt x="5077873" y="3635910"/>
                  <a:pt x="5077897" y="3634686"/>
                </a:cubicBezTo>
                <a:cubicBezTo>
                  <a:pt x="5077920" y="3633462"/>
                  <a:pt x="5077930" y="3631738"/>
                  <a:pt x="5077925" y="3629514"/>
                </a:cubicBezTo>
                <a:cubicBezTo>
                  <a:pt x="5077887" y="3614617"/>
                  <a:pt x="5075677" y="3602806"/>
                  <a:pt x="5071296" y="3594081"/>
                </a:cubicBezTo>
                <a:cubicBezTo>
                  <a:pt x="5066952" y="3585204"/>
                  <a:pt x="5059408" y="3577127"/>
                  <a:pt x="5048664" y="3569850"/>
                </a:cubicBezTo>
                <a:lnTo>
                  <a:pt x="5032434" y="3558877"/>
                </a:lnTo>
                <a:cubicBezTo>
                  <a:pt x="5024775" y="3553638"/>
                  <a:pt x="5019403" y="3548856"/>
                  <a:pt x="5016317" y="3544532"/>
                </a:cubicBezTo>
                <a:cubicBezTo>
                  <a:pt x="5013231" y="3540208"/>
                  <a:pt x="5011745" y="3535540"/>
                  <a:pt x="5011860" y="3530530"/>
                </a:cubicBezTo>
                <a:cubicBezTo>
                  <a:pt x="5011998" y="3524573"/>
                  <a:pt x="5014293" y="3519686"/>
                  <a:pt x="5018746" y="3515871"/>
                </a:cubicBezTo>
                <a:cubicBezTo>
                  <a:pt x="5023199" y="3512056"/>
                  <a:pt x="5028981" y="3510085"/>
                  <a:pt x="5036091" y="3509956"/>
                </a:cubicBezTo>
                <a:cubicBezTo>
                  <a:pt x="5041078" y="3509932"/>
                  <a:pt x="5046765" y="3511238"/>
                  <a:pt x="5053150" y="3513871"/>
                </a:cubicBezTo>
                <a:cubicBezTo>
                  <a:pt x="5059537" y="3516505"/>
                  <a:pt x="5066881" y="3520610"/>
                  <a:pt x="5075182" y="3526187"/>
                </a:cubicBezTo>
                <a:lnTo>
                  <a:pt x="5075182" y="3503784"/>
                </a:lnTo>
                <a:cubicBezTo>
                  <a:pt x="5069605" y="3500255"/>
                  <a:pt x="5063671" y="3497655"/>
                  <a:pt x="5057381" y="3495983"/>
                </a:cubicBezTo>
                <a:cubicBezTo>
                  <a:pt x="5051088" y="3494311"/>
                  <a:pt x="5044297" y="3493483"/>
                  <a:pt x="5037006" y="3493497"/>
                </a:cubicBezTo>
                <a:close/>
                <a:moveTo>
                  <a:pt x="10850983" y="3472974"/>
                </a:moveTo>
                <a:cubicBezTo>
                  <a:pt x="10860936" y="3477565"/>
                  <a:pt x="10868061" y="3482271"/>
                  <a:pt x="10872357" y="3487090"/>
                </a:cubicBezTo>
                <a:cubicBezTo>
                  <a:pt x="10876652" y="3491910"/>
                  <a:pt x="10878748" y="3497415"/>
                  <a:pt x="10878643" y="3503607"/>
                </a:cubicBezTo>
                <a:cubicBezTo>
                  <a:pt x="10878577" y="3510989"/>
                  <a:pt x="10876138" y="3516742"/>
                  <a:pt x="10871328" y="3520866"/>
                </a:cubicBezTo>
                <a:cubicBezTo>
                  <a:pt x="10866518" y="3524990"/>
                  <a:pt x="10859736" y="3527086"/>
                  <a:pt x="10850983" y="3527153"/>
                </a:cubicBezTo>
                <a:cubicBezTo>
                  <a:pt x="10842229" y="3527086"/>
                  <a:pt x="10835447" y="3524990"/>
                  <a:pt x="10830637" y="3520866"/>
                </a:cubicBezTo>
                <a:cubicBezTo>
                  <a:pt x="10825827" y="3516742"/>
                  <a:pt x="10823389" y="3510989"/>
                  <a:pt x="10823322" y="3503607"/>
                </a:cubicBezTo>
                <a:cubicBezTo>
                  <a:pt x="10823217" y="3497315"/>
                  <a:pt x="10825313" y="3491781"/>
                  <a:pt x="10829608" y="3487005"/>
                </a:cubicBezTo>
                <a:cubicBezTo>
                  <a:pt x="10833904" y="3482228"/>
                  <a:pt x="10841029" y="3477551"/>
                  <a:pt x="10850983" y="3472974"/>
                </a:cubicBezTo>
                <a:close/>
                <a:moveTo>
                  <a:pt x="11572678" y="3460895"/>
                </a:moveTo>
                <a:lnTo>
                  <a:pt x="11572678" y="3594169"/>
                </a:lnTo>
                <a:lnTo>
                  <a:pt x="11591652" y="3594169"/>
                </a:lnTo>
                <a:lnTo>
                  <a:pt x="11591652" y="3532904"/>
                </a:lnTo>
                <a:lnTo>
                  <a:pt x="11649030" y="3594169"/>
                </a:lnTo>
                <a:lnTo>
                  <a:pt x="11675777" y="3594169"/>
                </a:lnTo>
                <a:lnTo>
                  <a:pt x="11607425" y="3523989"/>
                </a:lnTo>
                <a:lnTo>
                  <a:pt x="11671205" y="3460895"/>
                </a:lnTo>
                <a:lnTo>
                  <a:pt x="11645601" y="3460895"/>
                </a:lnTo>
                <a:lnTo>
                  <a:pt x="11591652" y="3516216"/>
                </a:lnTo>
                <a:lnTo>
                  <a:pt x="11591652" y="3460895"/>
                </a:lnTo>
                <a:close/>
                <a:moveTo>
                  <a:pt x="8089631" y="3460895"/>
                </a:moveTo>
                <a:lnTo>
                  <a:pt x="8089631" y="3594169"/>
                </a:lnTo>
                <a:lnTo>
                  <a:pt x="8108605" y="3594169"/>
                </a:lnTo>
                <a:lnTo>
                  <a:pt x="8108605" y="3532904"/>
                </a:lnTo>
                <a:lnTo>
                  <a:pt x="8165983" y="3594169"/>
                </a:lnTo>
                <a:lnTo>
                  <a:pt x="8192729" y="3594169"/>
                </a:lnTo>
                <a:lnTo>
                  <a:pt x="8124378" y="3523989"/>
                </a:lnTo>
                <a:lnTo>
                  <a:pt x="8188157" y="3460895"/>
                </a:lnTo>
                <a:lnTo>
                  <a:pt x="8162554" y="3460895"/>
                </a:lnTo>
                <a:lnTo>
                  <a:pt x="8108605" y="3516216"/>
                </a:lnTo>
                <a:lnTo>
                  <a:pt x="8108605" y="3460895"/>
                </a:lnTo>
                <a:close/>
                <a:moveTo>
                  <a:pt x="7011478" y="3459937"/>
                </a:moveTo>
                <a:cubicBezTo>
                  <a:pt x="7002486" y="3487808"/>
                  <a:pt x="6991723" y="3510706"/>
                  <a:pt x="6979188" y="3528632"/>
                </a:cubicBezTo>
                <a:cubicBezTo>
                  <a:pt x="6966653" y="3546558"/>
                  <a:pt x="6952118" y="3559626"/>
                  <a:pt x="6935582" y="3567837"/>
                </a:cubicBezTo>
                <a:lnTo>
                  <a:pt x="6944498" y="3586582"/>
                </a:lnTo>
                <a:cubicBezTo>
                  <a:pt x="6964481" y="3573423"/>
                  <a:pt x="6980979" y="3557621"/>
                  <a:pt x="6993990" y="3539176"/>
                </a:cubicBezTo>
                <a:cubicBezTo>
                  <a:pt x="7007001" y="3520731"/>
                  <a:pt x="7017326" y="3499042"/>
                  <a:pt x="7024965" y="3474110"/>
                </a:cubicBezTo>
                <a:close/>
                <a:moveTo>
                  <a:pt x="6933754" y="3459023"/>
                </a:moveTo>
                <a:lnTo>
                  <a:pt x="6923924" y="3475025"/>
                </a:lnTo>
                <a:cubicBezTo>
                  <a:pt x="6928143" y="3479149"/>
                  <a:pt x="6932334" y="3483760"/>
                  <a:pt x="6936497" y="3488855"/>
                </a:cubicBezTo>
                <a:cubicBezTo>
                  <a:pt x="6940659" y="3493951"/>
                  <a:pt x="6944850" y="3499475"/>
                  <a:pt x="6949070" y="3505429"/>
                </a:cubicBezTo>
                <a:lnTo>
                  <a:pt x="6959585" y="3490113"/>
                </a:lnTo>
                <a:cubicBezTo>
                  <a:pt x="6957323" y="3486031"/>
                  <a:pt x="6954075" y="3481450"/>
                  <a:pt x="6949841" y="3476368"/>
                </a:cubicBezTo>
                <a:cubicBezTo>
                  <a:pt x="6945607" y="3471286"/>
                  <a:pt x="6940245" y="3465505"/>
                  <a:pt x="6933754" y="3459023"/>
                </a:cubicBezTo>
                <a:close/>
                <a:moveTo>
                  <a:pt x="8403823" y="3450295"/>
                </a:moveTo>
                <a:cubicBezTo>
                  <a:pt x="8413776" y="3454886"/>
                  <a:pt x="8420901" y="3459592"/>
                  <a:pt x="8425197" y="3464411"/>
                </a:cubicBezTo>
                <a:cubicBezTo>
                  <a:pt x="8429492" y="3469231"/>
                  <a:pt x="8431588" y="3474736"/>
                  <a:pt x="8431483" y="3480928"/>
                </a:cubicBezTo>
                <a:cubicBezTo>
                  <a:pt x="8431417" y="3488309"/>
                  <a:pt x="8428978" y="3494063"/>
                  <a:pt x="8424168" y="3498187"/>
                </a:cubicBezTo>
                <a:cubicBezTo>
                  <a:pt x="8419358" y="3502311"/>
                  <a:pt x="8412576" y="3504407"/>
                  <a:pt x="8403823" y="3504474"/>
                </a:cubicBezTo>
                <a:cubicBezTo>
                  <a:pt x="8395069" y="3504407"/>
                  <a:pt x="8388287" y="3502311"/>
                  <a:pt x="8383477" y="3498187"/>
                </a:cubicBezTo>
                <a:cubicBezTo>
                  <a:pt x="8378667" y="3494063"/>
                  <a:pt x="8376228" y="3488309"/>
                  <a:pt x="8376162" y="3480928"/>
                </a:cubicBezTo>
                <a:cubicBezTo>
                  <a:pt x="8376057" y="3474636"/>
                  <a:pt x="8378152" y="3469102"/>
                  <a:pt x="8382448" y="3464326"/>
                </a:cubicBezTo>
                <a:cubicBezTo>
                  <a:pt x="8386744" y="3459549"/>
                  <a:pt x="8393869" y="3454872"/>
                  <a:pt x="8403823" y="3450295"/>
                </a:cubicBezTo>
                <a:close/>
                <a:moveTo>
                  <a:pt x="9301971" y="3440685"/>
                </a:moveTo>
                <a:cubicBezTo>
                  <a:pt x="9311924" y="3445276"/>
                  <a:pt x="9319049" y="3449982"/>
                  <a:pt x="9323345" y="3454801"/>
                </a:cubicBezTo>
                <a:cubicBezTo>
                  <a:pt x="9327640" y="3459621"/>
                  <a:pt x="9329736" y="3465126"/>
                  <a:pt x="9329631" y="3471318"/>
                </a:cubicBezTo>
                <a:cubicBezTo>
                  <a:pt x="9329565" y="3478700"/>
                  <a:pt x="9327126" y="3484453"/>
                  <a:pt x="9322316" y="3488577"/>
                </a:cubicBezTo>
                <a:cubicBezTo>
                  <a:pt x="9317506" y="3492701"/>
                  <a:pt x="9310724" y="3494797"/>
                  <a:pt x="9301971" y="3494863"/>
                </a:cubicBezTo>
                <a:cubicBezTo>
                  <a:pt x="9293217" y="3494797"/>
                  <a:pt x="9286435" y="3492701"/>
                  <a:pt x="9281625" y="3488577"/>
                </a:cubicBezTo>
                <a:cubicBezTo>
                  <a:pt x="9276815" y="3484453"/>
                  <a:pt x="9274377" y="3478700"/>
                  <a:pt x="9274310" y="3471318"/>
                </a:cubicBezTo>
                <a:cubicBezTo>
                  <a:pt x="9274205" y="3465026"/>
                  <a:pt x="9276301" y="3459492"/>
                  <a:pt x="9280596" y="3454716"/>
                </a:cubicBezTo>
                <a:cubicBezTo>
                  <a:pt x="9284892" y="3449939"/>
                  <a:pt x="9292017" y="3445262"/>
                  <a:pt x="9301971" y="3440685"/>
                </a:cubicBezTo>
                <a:close/>
                <a:moveTo>
                  <a:pt x="6720148" y="3418453"/>
                </a:moveTo>
                <a:lnTo>
                  <a:pt x="6720148" y="3463945"/>
                </a:lnTo>
                <a:lnTo>
                  <a:pt x="6685401" y="3463945"/>
                </a:lnTo>
                <a:lnTo>
                  <a:pt x="6685401" y="3536411"/>
                </a:lnTo>
                <a:lnTo>
                  <a:pt x="6703232" y="3536411"/>
                </a:lnTo>
                <a:lnTo>
                  <a:pt x="6703232" y="3483605"/>
                </a:lnTo>
                <a:lnTo>
                  <a:pt x="6756724" y="3483605"/>
                </a:lnTo>
                <a:cubicBezTo>
                  <a:pt x="6756695" y="3510456"/>
                  <a:pt x="6753152" y="3533849"/>
                  <a:pt x="6746094" y="3553785"/>
                </a:cubicBezTo>
                <a:cubicBezTo>
                  <a:pt x="6739036" y="3573721"/>
                  <a:pt x="6728635" y="3590256"/>
                  <a:pt x="6714890" y="3603391"/>
                </a:cubicBezTo>
                <a:lnTo>
                  <a:pt x="6725634" y="3620307"/>
                </a:lnTo>
                <a:cubicBezTo>
                  <a:pt x="6742175" y="3604186"/>
                  <a:pt x="6754471" y="3585108"/>
                  <a:pt x="6762525" y="3563072"/>
                </a:cubicBezTo>
                <a:cubicBezTo>
                  <a:pt x="6770578" y="3541035"/>
                  <a:pt x="6774588" y="3516070"/>
                  <a:pt x="6774555" y="3488176"/>
                </a:cubicBezTo>
                <a:lnTo>
                  <a:pt x="6774555" y="3463945"/>
                </a:lnTo>
                <a:lnTo>
                  <a:pt x="6737979" y="3463945"/>
                </a:lnTo>
                <a:lnTo>
                  <a:pt x="6737979" y="3418453"/>
                </a:lnTo>
                <a:close/>
                <a:moveTo>
                  <a:pt x="10850983" y="3414453"/>
                </a:moveTo>
                <a:cubicBezTo>
                  <a:pt x="10857888" y="3414500"/>
                  <a:pt x="10863222" y="3415948"/>
                  <a:pt x="10866985" y="3418796"/>
                </a:cubicBezTo>
                <a:cubicBezTo>
                  <a:pt x="10870747" y="3421644"/>
                  <a:pt x="10872652" y="3425606"/>
                  <a:pt x="10872700" y="3430683"/>
                </a:cubicBezTo>
                <a:cubicBezTo>
                  <a:pt x="10872666" y="3434950"/>
                  <a:pt x="10870790" y="3438989"/>
                  <a:pt x="10867070" y="3442799"/>
                </a:cubicBezTo>
                <a:cubicBezTo>
                  <a:pt x="10863351" y="3446609"/>
                  <a:pt x="10857988" y="3449962"/>
                  <a:pt x="10850983" y="3452858"/>
                </a:cubicBezTo>
                <a:cubicBezTo>
                  <a:pt x="10843977" y="3449986"/>
                  <a:pt x="10838614" y="3446642"/>
                  <a:pt x="10834895" y="3442828"/>
                </a:cubicBezTo>
                <a:cubicBezTo>
                  <a:pt x="10831175" y="3439013"/>
                  <a:pt x="10829299" y="3434812"/>
                  <a:pt x="10829266" y="3430226"/>
                </a:cubicBezTo>
                <a:cubicBezTo>
                  <a:pt x="10829328" y="3425468"/>
                  <a:pt x="10831261" y="3421668"/>
                  <a:pt x="10835066" y="3418825"/>
                </a:cubicBezTo>
                <a:cubicBezTo>
                  <a:pt x="10838872" y="3415981"/>
                  <a:pt x="10844177" y="3414524"/>
                  <a:pt x="10850983" y="3414453"/>
                </a:cubicBezTo>
                <a:close/>
                <a:moveTo>
                  <a:pt x="6947241" y="3406216"/>
                </a:moveTo>
                <a:lnTo>
                  <a:pt x="6937411" y="3422447"/>
                </a:lnTo>
                <a:cubicBezTo>
                  <a:pt x="6940278" y="3424747"/>
                  <a:pt x="6943802" y="3428433"/>
                  <a:pt x="6947984" y="3433506"/>
                </a:cubicBezTo>
                <a:cubicBezTo>
                  <a:pt x="6952165" y="3438578"/>
                  <a:pt x="6956947" y="3444950"/>
                  <a:pt x="6962329" y="3452622"/>
                </a:cubicBezTo>
                <a:lnTo>
                  <a:pt x="6972158" y="3435706"/>
                </a:lnTo>
                <a:cubicBezTo>
                  <a:pt x="6969863" y="3432120"/>
                  <a:pt x="6966624" y="3427805"/>
                  <a:pt x="6962443" y="3422762"/>
                </a:cubicBezTo>
                <a:cubicBezTo>
                  <a:pt x="6958261" y="3417718"/>
                  <a:pt x="6953194" y="3412203"/>
                  <a:pt x="6947241" y="3406216"/>
                </a:cubicBezTo>
                <a:close/>
                <a:moveTo>
                  <a:pt x="10850983" y="3397308"/>
                </a:moveTo>
                <a:cubicBezTo>
                  <a:pt x="10838157" y="3397408"/>
                  <a:pt x="10828089" y="3400294"/>
                  <a:pt x="10820779" y="3405966"/>
                </a:cubicBezTo>
                <a:cubicBezTo>
                  <a:pt x="10813468" y="3411638"/>
                  <a:pt x="10809744" y="3419496"/>
                  <a:pt x="10809606" y="3429540"/>
                </a:cubicBezTo>
                <a:cubicBezTo>
                  <a:pt x="10809596" y="3435608"/>
                  <a:pt x="10811501" y="3441418"/>
                  <a:pt x="10815321" y="3446971"/>
                </a:cubicBezTo>
                <a:cubicBezTo>
                  <a:pt x="10819141" y="3452524"/>
                  <a:pt x="10824932" y="3457763"/>
                  <a:pt x="10832695" y="3462687"/>
                </a:cubicBezTo>
                <a:cubicBezTo>
                  <a:pt x="10822146" y="3468393"/>
                  <a:pt x="10814497" y="3474527"/>
                  <a:pt x="10809749" y="3481089"/>
                </a:cubicBezTo>
                <a:cubicBezTo>
                  <a:pt x="10805001" y="3487652"/>
                  <a:pt x="10802667" y="3495386"/>
                  <a:pt x="10802748" y="3504292"/>
                </a:cubicBezTo>
                <a:cubicBezTo>
                  <a:pt x="10802829" y="3517180"/>
                  <a:pt x="10807010" y="3527124"/>
                  <a:pt x="10815292" y="3534125"/>
                </a:cubicBezTo>
                <a:cubicBezTo>
                  <a:pt x="10823574" y="3541126"/>
                  <a:pt x="10835471" y="3544669"/>
                  <a:pt x="10850983" y="3544755"/>
                </a:cubicBezTo>
                <a:cubicBezTo>
                  <a:pt x="10866494" y="3544669"/>
                  <a:pt x="10878391" y="3541240"/>
                  <a:pt x="10886673" y="3534468"/>
                </a:cubicBezTo>
                <a:cubicBezTo>
                  <a:pt x="10894955" y="3527695"/>
                  <a:pt x="10899136" y="3518094"/>
                  <a:pt x="10899217" y="3505664"/>
                </a:cubicBezTo>
                <a:cubicBezTo>
                  <a:pt x="10899327" y="3496201"/>
                  <a:pt x="10897050" y="3488095"/>
                  <a:pt x="10892388" y="3481347"/>
                </a:cubicBezTo>
                <a:cubicBezTo>
                  <a:pt x="10887725" y="3474598"/>
                  <a:pt x="10880020" y="3468379"/>
                  <a:pt x="10869271" y="3462687"/>
                </a:cubicBezTo>
                <a:cubicBezTo>
                  <a:pt x="10877033" y="3457782"/>
                  <a:pt x="10882825" y="3452505"/>
                  <a:pt x="10886644" y="3446857"/>
                </a:cubicBezTo>
                <a:cubicBezTo>
                  <a:pt x="10890464" y="3441208"/>
                  <a:pt x="10892369" y="3435131"/>
                  <a:pt x="10892359" y="3428626"/>
                </a:cubicBezTo>
                <a:cubicBezTo>
                  <a:pt x="10892221" y="3419020"/>
                  <a:pt x="10888497" y="3411429"/>
                  <a:pt x="10881186" y="3405852"/>
                </a:cubicBezTo>
                <a:cubicBezTo>
                  <a:pt x="10873876" y="3400275"/>
                  <a:pt x="10863808" y="3397427"/>
                  <a:pt x="10850983" y="3397308"/>
                </a:cubicBezTo>
                <a:close/>
                <a:moveTo>
                  <a:pt x="8403823" y="3391774"/>
                </a:moveTo>
                <a:cubicBezTo>
                  <a:pt x="8410728" y="3391821"/>
                  <a:pt x="8416062" y="3393269"/>
                  <a:pt x="8419825" y="3396117"/>
                </a:cubicBezTo>
                <a:cubicBezTo>
                  <a:pt x="8423587" y="3398965"/>
                  <a:pt x="8425492" y="3402928"/>
                  <a:pt x="8425540" y="3408004"/>
                </a:cubicBezTo>
                <a:cubicBezTo>
                  <a:pt x="8425506" y="3412272"/>
                  <a:pt x="8423630" y="3416310"/>
                  <a:pt x="8419910" y="3420120"/>
                </a:cubicBezTo>
                <a:cubicBezTo>
                  <a:pt x="8416191" y="3423930"/>
                  <a:pt x="8410828" y="3427283"/>
                  <a:pt x="8403823" y="3430179"/>
                </a:cubicBezTo>
                <a:cubicBezTo>
                  <a:pt x="8396817" y="3427307"/>
                  <a:pt x="8391454" y="3423963"/>
                  <a:pt x="8387735" y="3420149"/>
                </a:cubicBezTo>
                <a:cubicBezTo>
                  <a:pt x="8384015" y="3416334"/>
                  <a:pt x="8382139" y="3412133"/>
                  <a:pt x="8382105" y="3407547"/>
                </a:cubicBezTo>
                <a:cubicBezTo>
                  <a:pt x="8382167" y="3402789"/>
                  <a:pt x="8384101" y="3398989"/>
                  <a:pt x="8387906" y="3396146"/>
                </a:cubicBezTo>
                <a:cubicBezTo>
                  <a:pt x="8391712" y="3393302"/>
                  <a:pt x="8397017" y="3391845"/>
                  <a:pt x="8403823" y="3391774"/>
                </a:cubicBezTo>
                <a:close/>
                <a:moveTo>
                  <a:pt x="9301971" y="3382164"/>
                </a:moveTo>
                <a:cubicBezTo>
                  <a:pt x="9308876" y="3382211"/>
                  <a:pt x="9314210" y="3383659"/>
                  <a:pt x="9317973" y="3386507"/>
                </a:cubicBezTo>
                <a:cubicBezTo>
                  <a:pt x="9321735" y="3389355"/>
                  <a:pt x="9323640" y="3393317"/>
                  <a:pt x="9323688" y="3398394"/>
                </a:cubicBezTo>
                <a:cubicBezTo>
                  <a:pt x="9323654" y="3402662"/>
                  <a:pt x="9321778" y="3406700"/>
                  <a:pt x="9318058" y="3410510"/>
                </a:cubicBezTo>
                <a:cubicBezTo>
                  <a:pt x="9314339" y="3414320"/>
                  <a:pt x="9308976" y="3417673"/>
                  <a:pt x="9301971" y="3420569"/>
                </a:cubicBezTo>
                <a:cubicBezTo>
                  <a:pt x="9294965" y="3417697"/>
                  <a:pt x="9289602" y="3414353"/>
                  <a:pt x="9285883" y="3410539"/>
                </a:cubicBezTo>
                <a:cubicBezTo>
                  <a:pt x="9282163" y="3406724"/>
                  <a:pt x="9280287" y="3402523"/>
                  <a:pt x="9280254" y="3397937"/>
                </a:cubicBezTo>
                <a:cubicBezTo>
                  <a:pt x="9280316" y="3393179"/>
                  <a:pt x="9282249" y="3389379"/>
                  <a:pt x="9286054" y="3386536"/>
                </a:cubicBezTo>
                <a:cubicBezTo>
                  <a:pt x="9289860" y="3383692"/>
                  <a:pt x="9295165" y="3382235"/>
                  <a:pt x="9301971" y="3382164"/>
                </a:cubicBezTo>
                <a:close/>
                <a:moveTo>
                  <a:pt x="2956665" y="3380544"/>
                </a:moveTo>
                <a:cubicBezTo>
                  <a:pt x="2965318" y="3380639"/>
                  <a:pt x="2972071" y="3383192"/>
                  <a:pt x="2976924" y="3388202"/>
                </a:cubicBezTo>
                <a:cubicBezTo>
                  <a:pt x="2981777" y="3393212"/>
                  <a:pt x="2984244" y="3400108"/>
                  <a:pt x="2984325" y="3408890"/>
                </a:cubicBezTo>
                <a:cubicBezTo>
                  <a:pt x="2984263" y="3418239"/>
                  <a:pt x="2981872" y="3425544"/>
                  <a:pt x="2977153" y="3430807"/>
                </a:cubicBezTo>
                <a:cubicBezTo>
                  <a:pt x="2972433" y="3436070"/>
                  <a:pt x="2965756" y="3438746"/>
                  <a:pt x="2957122" y="3438837"/>
                </a:cubicBezTo>
                <a:cubicBezTo>
                  <a:pt x="2948449" y="3438718"/>
                  <a:pt x="2941620" y="3436041"/>
                  <a:pt x="2936634" y="3430807"/>
                </a:cubicBezTo>
                <a:cubicBezTo>
                  <a:pt x="2931648" y="3425573"/>
                  <a:pt x="2929104" y="3418496"/>
                  <a:pt x="2929004" y="3409576"/>
                </a:cubicBezTo>
                <a:cubicBezTo>
                  <a:pt x="2929113" y="3400665"/>
                  <a:pt x="2931638" y="3393626"/>
                  <a:pt x="2936577" y="3388459"/>
                </a:cubicBezTo>
                <a:cubicBezTo>
                  <a:pt x="2941515" y="3383292"/>
                  <a:pt x="2948211" y="3380653"/>
                  <a:pt x="2956665" y="3380544"/>
                </a:cubicBezTo>
                <a:close/>
                <a:moveTo>
                  <a:pt x="8403823" y="3374629"/>
                </a:moveTo>
                <a:cubicBezTo>
                  <a:pt x="8390997" y="3374729"/>
                  <a:pt x="8380929" y="3377615"/>
                  <a:pt x="8373619" y="3383287"/>
                </a:cubicBezTo>
                <a:cubicBezTo>
                  <a:pt x="8366308" y="3388959"/>
                  <a:pt x="8362584" y="3396817"/>
                  <a:pt x="8362446" y="3406861"/>
                </a:cubicBezTo>
                <a:cubicBezTo>
                  <a:pt x="8362436" y="3412929"/>
                  <a:pt x="8364341" y="3418739"/>
                  <a:pt x="8368161" y="3424292"/>
                </a:cubicBezTo>
                <a:cubicBezTo>
                  <a:pt x="8371980" y="3429845"/>
                  <a:pt x="8377771" y="3435084"/>
                  <a:pt x="8385534" y="3440008"/>
                </a:cubicBezTo>
                <a:cubicBezTo>
                  <a:pt x="8374985" y="3445714"/>
                  <a:pt x="8367337" y="3451848"/>
                  <a:pt x="8362589" y="3458411"/>
                </a:cubicBezTo>
                <a:cubicBezTo>
                  <a:pt x="8357840" y="3464973"/>
                  <a:pt x="8355507" y="3472708"/>
                  <a:pt x="8355588" y="3481614"/>
                </a:cubicBezTo>
                <a:cubicBezTo>
                  <a:pt x="8355669" y="3494501"/>
                  <a:pt x="8359850" y="3504445"/>
                  <a:pt x="8368132" y="3511446"/>
                </a:cubicBezTo>
                <a:cubicBezTo>
                  <a:pt x="8376414" y="3518447"/>
                  <a:pt x="8388311" y="3521990"/>
                  <a:pt x="8403823" y="3522076"/>
                </a:cubicBezTo>
                <a:cubicBezTo>
                  <a:pt x="8419334" y="3521990"/>
                  <a:pt x="8431231" y="3518561"/>
                  <a:pt x="8439513" y="3511789"/>
                </a:cubicBezTo>
                <a:cubicBezTo>
                  <a:pt x="8447795" y="3505016"/>
                  <a:pt x="8451976" y="3495415"/>
                  <a:pt x="8452057" y="3482985"/>
                </a:cubicBezTo>
                <a:cubicBezTo>
                  <a:pt x="8452167" y="3473522"/>
                  <a:pt x="8449890" y="3465416"/>
                  <a:pt x="8445228" y="3458668"/>
                </a:cubicBezTo>
                <a:cubicBezTo>
                  <a:pt x="8440565" y="3451919"/>
                  <a:pt x="8432860" y="3445700"/>
                  <a:pt x="8422111" y="3440008"/>
                </a:cubicBezTo>
                <a:cubicBezTo>
                  <a:pt x="8429873" y="3435103"/>
                  <a:pt x="8435665" y="3429826"/>
                  <a:pt x="8439484" y="3424178"/>
                </a:cubicBezTo>
                <a:cubicBezTo>
                  <a:pt x="8443304" y="3418529"/>
                  <a:pt x="8445209" y="3412452"/>
                  <a:pt x="8445199" y="3405947"/>
                </a:cubicBezTo>
                <a:cubicBezTo>
                  <a:pt x="8445061" y="3396341"/>
                  <a:pt x="8441337" y="3388749"/>
                  <a:pt x="8434026" y="3383173"/>
                </a:cubicBezTo>
                <a:cubicBezTo>
                  <a:pt x="8426716" y="3377596"/>
                  <a:pt x="8416648" y="3374748"/>
                  <a:pt x="8403823" y="3374629"/>
                </a:cubicBezTo>
                <a:close/>
                <a:moveTo>
                  <a:pt x="1100132" y="3369903"/>
                </a:moveTo>
                <a:lnTo>
                  <a:pt x="1100132" y="3387048"/>
                </a:lnTo>
                <a:lnTo>
                  <a:pt x="1154081" y="3387048"/>
                </a:lnTo>
                <a:lnTo>
                  <a:pt x="1155681" y="3416766"/>
                </a:lnTo>
                <a:cubicBezTo>
                  <a:pt x="1154514" y="3416756"/>
                  <a:pt x="1153248" y="3416718"/>
                  <a:pt x="1151881" y="3416652"/>
                </a:cubicBezTo>
                <a:cubicBezTo>
                  <a:pt x="1150514" y="3416585"/>
                  <a:pt x="1148504" y="3416547"/>
                  <a:pt x="1145852" y="3416538"/>
                </a:cubicBezTo>
                <a:cubicBezTo>
                  <a:pt x="1131183" y="3416576"/>
                  <a:pt x="1119143" y="3420843"/>
                  <a:pt x="1109733" y="3429339"/>
                </a:cubicBezTo>
                <a:cubicBezTo>
                  <a:pt x="1100398" y="3437836"/>
                  <a:pt x="1095750" y="3448960"/>
                  <a:pt x="1095788" y="3462715"/>
                </a:cubicBezTo>
                <a:cubicBezTo>
                  <a:pt x="1095783" y="3470821"/>
                  <a:pt x="1097450" y="3478041"/>
                  <a:pt x="1100789" y="3484374"/>
                </a:cubicBezTo>
                <a:cubicBezTo>
                  <a:pt x="1104127" y="3490709"/>
                  <a:pt x="1109166" y="3496214"/>
                  <a:pt x="1115905" y="3500891"/>
                </a:cubicBezTo>
                <a:cubicBezTo>
                  <a:pt x="1129392" y="3510225"/>
                  <a:pt x="1147909" y="3514874"/>
                  <a:pt x="1171455" y="3514836"/>
                </a:cubicBezTo>
                <a:lnTo>
                  <a:pt x="1176941" y="3514836"/>
                </a:lnTo>
                <a:lnTo>
                  <a:pt x="1176941" y="3497004"/>
                </a:lnTo>
                <a:cubicBezTo>
                  <a:pt x="1176070" y="3497114"/>
                  <a:pt x="1175069" y="3497181"/>
                  <a:pt x="1173941" y="3497205"/>
                </a:cubicBezTo>
                <a:cubicBezTo>
                  <a:pt x="1172812" y="3497228"/>
                  <a:pt x="1171297" y="3497238"/>
                  <a:pt x="1169397" y="3497233"/>
                </a:cubicBezTo>
                <a:cubicBezTo>
                  <a:pt x="1152386" y="3497162"/>
                  <a:pt x="1139317" y="3494047"/>
                  <a:pt x="1130192" y="3487889"/>
                </a:cubicBezTo>
                <a:cubicBezTo>
                  <a:pt x="1121067" y="3481731"/>
                  <a:pt x="1116458" y="3472959"/>
                  <a:pt x="1116362" y="3461572"/>
                </a:cubicBezTo>
                <a:cubicBezTo>
                  <a:pt x="1116453" y="3452809"/>
                  <a:pt x="1119644" y="3445989"/>
                  <a:pt x="1125935" y="3441112"/>
                </a:cubicBezTo>
                <a:cubicBezTo>
                  <a:pt x="1132226" y="3436235"/>
                  <a:pt x="1141075" y="3433759"/>
                  <a:pt x="1152481" y="3433683"/>
                </a:cubicBezTo>
                <a:cubicBezTo>
                  <a:pt x="1155339" y="3433668"/>
                  <a:pt x="1158767" y="3433811"/>
                  <a:pt x="1162768" y="3434111"/>
                </a:cubicBezTo>
                <a:cubicBezTo>
                  <a:pt x="1166768" y="3434411"/>
                  <a:pt x="1171340" y="3434954"/>
                  <a:pt x="1176484" y="3435740"/>
                </a:cubicBezTo>
                <a:lnTo>
                  <a:pt x="1171912" y="3369903"/>
                </a:lnTo>
                <a:close/>
                <a:moveTo>
                  <a:pt x="9301971" y="3365019"/>
                </a:moveTo>
                <a:cubicBezTo>
                  <a:pt x="9289145" y="3365119"/>
                  <a:pt x="9279077" y="3368005"/>
                  <a:pt x="9271767" y="3373677"/>
                </a:cubicBezTo>
                <a:cubicBezTo>
                  <a:pt x="9264456" y="3379349"/>
                  <a:pt x="9260732" y="3387207"/>
                  <a:pt x="9260594" y="3397251"/>
                </a:cubicBezTo>
                <a:cubicBezTo>
                  <a:pt x="9260584" y="3403319"/>
                  <a:pt x="9262489" y="3409129"/>
                  <a:pt x="9266309" y="3414682"/>
                </a:cubicBezTo>
                <a:cubicBezTo>
                  <a:pt x="9270129" y="3420235"/>
                  <a:pt x="9275920" y="3425474"/>
                  <a:pt x="9283683" y="3430398"/>
                </a:cubicBezTo>
                <a:cubicBezTo>
                  <a:pt x="9273134" y="3436104"/>
                  <a:pt x="9265485" y="3442238"/>
                  <a:pt x="9260737" y="3448801"/>
                </a:cubicBezTo>
                <a:cubicBezTo>
                  <a:pt x="9255989" y="3455363"/>
                  <a:pt x="9253655" y="3463098"/>
                  <a:pt x="9253736" y="3472004"/>
                </a:cubicBezTo>
                <a:cubicBezTo>
                  <a:pt x="9253817" y="3484891"/>
                  <a:pt x="9257998" y="3494835"/>
                  <a:pt x="9266280" y="3501836"/>
                </a:cubicBezTo>
                <a:cubicBezTo>
                  <a:pt x="9274562" y="3508837"/>
                  <a:pt x="9286459" y="3512380"/>
                  <a:pt x="9301971" y="3512466"/>
                </a:cubicBezTo>
                <a:cubicBezTo>
                  <a:pt x="9317482" y="3512380"/>
                  <a:pt x="9329379" y="3508951"/>
                  <a:pt x="9337661" y="3502179"/>
                </a:cubicBezTo>
                <a:cubicBezTo>
                  <a:pt x="9345943" y="3495406"/>
                  <a:pt x="9350124" y="3485805"/>
                  <a:pt x="9350205" y="3473375"/>
                </a:cubicBezTo>
                <a:cubicBezTo>
                  <a:pt x="9350315" y="3463912"/>
                  <a:pt x="9348038" y="3455806"/>
                  <a:pt x="9343376" y="3449058"/>
                </a:cubicBezTo>
                <a:cubicBezTo>
                  <a:pt x="9338713" y="3442309"/>
                  <a:pt x="9331008" y="3436089"/>
                  <a:pt x="9320259" y="3430398"/>
                </a:cubicBezTo>
                <a:cubicBezTo>
                  <a:pt x="9328021" y="3425493"/>
                  <a:pt x="9333813" y="3420216"/>
                  <a:pt x="9337632" y="3414568"/>
                </a:cubicBezTo>
                <a:cubicBezTo>
                  <a:pt x="9341452" y="3408919"/>
                  <a:pt x="9343357" y="3402842"/>
                  <a:pt x="9343347" y="3396337"/>
                </a:cubicBezTo>
                <a:cubicBezTo>
                  <a:pt x="9343209" y="3386731"/>
                  <a:pt x="9339485" y="3379139"/>
                  <a:pt x="9332174" y="3373563"/>
                </a:cubicBezTo>
                <a:cubicBezTo>
                  <a:pt x="9324864" y="3367986"/>
                  <a:pt x="9314796" y="3365138"/>
                  <a:pt x="9301971" y="3365019"/>
                </a:cubicBezTo>
                <a:close/>
                <a:moveTo>
                  <a:pt x="10453377" y="3346037"/>
                </a:moveTo>
                <a:cubicBezTo>
                  <a:pt x="10438942" y="3346175"/>
                  <a:pt x="10427635" y="3349728"/>
                  <a:pt x="10419458" y="3356696"/>
                </a:cubicBezTo>
                <a:cubicBezTo>
                  <a:pt x="10411281" y="3363663"/>
                  <a:pt x="10407119" y="3373217"/>
                  <a:pt x="10406971" y="3385357"/>
                </a:cubicBezTo>
                <a:cubicBezTo>
                  <a:pt x="10406890" y="3393028"/>
                  <a:pt x="10409052" y="3400087"/>
                  <a:pt x="10413458" y="3406531"/>
                </a:cubicBezTo>
                <a:cubicBezTo>
                  <a:pt x="10417863" y="3412974"/>
                  <a:pt x="10424997" y="3419404"/>
                  <a:pt x="10434860" y="3425819"/>
                </a:cubicBezTo>
                <a:lnTo>
                  <a:pt x="10448119" y="3434505"/>
                </a:lnTo>
                <a:cubicBezTo>
                  <a:pt x="10457439" y="3440602"/>
                  <a:pt x="10463888" y="3446240"/>
                  <a:pt x="10467464" y="3451422"/>
                </a:cubicBezTo>
                <a:cubicBezTo>
                  <a:pt x="10471041" y="3456603"/>
                  <a:pt x="10472746" y="3462471"/>
                  <a:pt x="10472579" y="3469024"/>
                </a:cubicBezTo>
                <a:lnTo>
                  <a:pt x="10472579" y="3473139"/>
                </a:lnTo>
                <a:lnTo>
                  <a:pt x="10409257" y="3473139"/>
                </a:lnTo>
                <a:lnTo>
                  <a:pt x="10409257" y="3490512"/>
                </a:lnTo>
                <a:lnTo>
                  <a:pt x="10494068" y="3490512"/>
                </a:lnTo>
                <a:cubicBezTo>
                  <a:pt x="10494177" y="3489546"/>
                  <a:pt x="10494244" y="3488450"/>
                  <a:pt x="10494268" y="3487226"/>
                </a:cubicBezTo>
                <a:cubicBezTo>
                  <a:pt x="10494291" y="3486002"/>
                  <a:pt x="10494301" y="3484278"/>
                  <a:pt x="10494296" y="3482054"/>
                </a:cubicBezTo>
                <a:cubicBezTo>
                  <a:pt x="10494258" y="3467157"/>
                  <a:pt x="10492048" y="3455347"/>
                  <a:pt x="10487667" y="3446621"/>
                </a:cubicBezTo>
                <a:cubicBezTo>
                  <a:pt x="10483323" y="3437744"/>
                  <a:pt x="10475780" y="3429667"/>
                  <a:pt x="10465035" y="3422389"/>
                </a:cubicBezTo>
                <a:lnTo>
                  <a:pt x="10448805" y="3411417"/>
                </a:lnTo>
                <a:cubicBezTo>
                  <a:pt x="10441147" y="3406178"/>
                  <a:pt x="10435775" y="3401397"/>
                  <a:pt x="10432688" y="3397072"/>
                </a:cubicBezTo>
                <a:cubicBezTo>
                  <a:pt x="10429602" y="3392748"/>
                  <a:pt x="10428117" y="3388081"/>
                  <a:pt x="10428231" y="3383070"/>
                </a:cubicBezTo>
                <a:cubicBezTo>
                  <a:pt x="10428369" y="3377112"/>
                  <a:pt x="10430664" y="3372226"/>
                  <a:pt x="10435117" y="3368412"/>
                </a:cubicBezTo>
                <a:cubicBezTo>
                  <a:pt x="10439570" y="3364597"/>
                  <a:pt x="10445352" y="3362625"/>
                  <a:pt x="10452462" y="3362497"/>
                </a:cubicBezTo>
                <a:cubicBezTo>
                  <a:pt x="10457449" y="3362472"/>
                  <a:pt x="10463135" y="3363777"/>
                  <a:pt x="10469522" y="3366411"/>
                </a:cubicBezTo>
                <a:cubicBezTo>
                  <a:pt x="10475908" y="3369045"/>
                  <a:pt x="10483252" y="3373150"/>
                  <a:pt x="10491553" y="3378727"/>
                </a:cubicBezTo>
                <a:lnTo>
                  <a:pt x="10491553" y="3356324"/>
                </a:lnTo>
                <a:cubicBezTo>
                  <a:pt x="10485976" y="3352795"/>
                  <a:pt x="10480042" y="3350195"/>
                  <a:pt x="10473751" y="3348523"/>
                </a:cubicBezTo>
                <a:cubicBezTo>
                  <a:pt x="10467460" y="3346851"/>
                  <a:pt x="10460668" y="3346023"/>
                  <a:pt x="10453377" y="3346037"/>
                </a:cubicBezTo>
                <a:close/>
                <a:moveTo>
                  <a:pt x="2348562" y="3343833"/>
                </a:moveTo>
                <a:lnTo>
                  <a:pt x="2348562" y="3360749"/>
                </a:lnTo>
                <a:lnTo>
                  <a:pt x="2374394" y="3360749"/>
                </a:lnTo>
                <a:lnTo>
                  <a:pt x="2374394" y="3431386"/>
                </a:lnTo>
                <a:lnTo>
                  <a:pt x="2343076" y="3431386"/>
                </a:lnTo>
                <a:lnTo>
                  <a:pt x="2343076" y="3448303"/>
                </a:lnTo>
                <a:lnTo>
                  <a:pt x="2421714" y="3448303"/>
                </a:lnTo>
                <a:lnTo>
                  <a:pt x="2421714" y="3431386"/>
                </a:lnTo>
                <a:lnTo>
                  <a:pt x="2389482" y="3431386"/>
                </a:lnTo>
                <a:lnTo>
                  <a:pt x="2389482" y="3360749"/>
                </a:lnTo>
                <a:lnTo>
                  <a:pt x="2413713" y="3360749"/>
                </a:lnTo>
                <a:lnTo>
                  <a:pt x="2413713" y="3343833"/>
                </a:lnTo>
                <a:close/>
                <a:moveTo>
                  <a:pt x="2966037" y="3310593"/>
                </a:moveTo>
                <a:cubicBezTo>
                  <a:pt x="2946334" y="3329109"/>
                  <a:pt x="2931790" y="3346196"/>
                  <a:pt x="2922403" y="3361855"/>
                </a:cubicBezTo>
                <a:cubicBezTo>
                  <a:pt x="2913017" y="3377515"/>
                  <a:pt x="2908358" y="3392431"/>
                  <a:pt x="2908430" y="3406604"/>
                </a:cubicBezTo>
                <a:cubicBezTo>
                  <a:pt x="2908616" y="3421992"/>
                  <a:pt x="2913045" y="3434136"/>
                  <a:pt x="2921717" y="3443037"/>
                </a:cubicBezTo>
                <a:cubicBezTo>
                  <a:pt x="2930391" y="3451938"/>
                  <a:pt x="2942192" y="3456482"/>
                  <a:pt x="2957122" y="3456668"/>
                </a:cubicBezTo>
                <a:cubicBezTo>
                  <a:pt x="2971514" y="3456439"/>
                  <a:pt x="2983020" y="3451981"/>
                  <a:pt x="2991641" y="3443294"/>
                </a:cubicBezTo>
                <a:cubicBezTo>
                  <a:pt x="3000260" y="3434608"/>
                  <a:pt x="3004680" y="3423063"/>
                  <a:pt x="3004900" y="3408661"/>
                </a:cubicBezTo>
                <a:cubicBezTo>
                  <a:pt x="3004637" y="3395665"/>
                  <a:pt x="3000418" y="3384911"/>
                  <a:pt x="2992241" y="3376400"/>
                </a:cubicBezTo>
                <a:cubicBezTo>
                  <a:pt x="2984063" y="3367890"/>
                  <a:pt x="2973500" y="3363479"/>
                  <a:pt x="2960551" y="3363170"/>
                </a:cubicBezTo>
                <a:cubicBezTo>
                  <a:pt x="2957465" y="3363156"/>
                  <a:pt x="2954436" y="3363413"/>
                  <a:pt x="2951464" y="3363942"/>
                </a:cubicBezTo>
                <a:cubicBezTo>
                  <a:pt x="2948492" y="3364470"/>
                  <a:pt x="2945577" y="3365356"/>
                  <a:pt x="2942720" y="3366599"/>
                </a:cubicBezTo>
                <a:cubicBezTo>
                  <a:pt x="2950778" y="3355136"/>
                  <a:pt x="2958836" y="3344858"/>
                  <a:pt x="2966894" y="3335767"/>
                </a:cubicBezTo>
                <a:cubicBezTo>
                  <a:pt x="2974952" y="3326675"/>
                  <a:pt x="2983354" y="3318284"/>
                  <a:pt x="2992097" y="3310593"/>
                </a:cubicBezTo>
                <a:close/>
                <a:moveTo>
                  <a:pt x="10257201" y="3267612"/>
                </a:moveTo>
                <a:lnTo>
                  <a:pt x="10242114" y="3271041"/>
                </a:lnTo>
                <a:lnTo>
                  <a:pt x="10247372" y="3313104"/>
                </a:lnTo>
                <a:lnTo>
                  <a:pt x="10216282" y="3319276"/>
                </a:lnTo>
                <a:lnTo>
                  <a:pt x="10217882" y="3338936"/>
                </a:lnTo>
                <a:lnTo>
                  <a:pt x="10249200" y="3331849"/>
                </a:lnTo>
                <a:lnTo>
                  <a:pt x="10253772" y="3372997"/>
                </a:lnTo>
                <a:lnTo>
                  <a:pt x="10208281" y="3381912"/>
                </a:lnTo>
                <a:lnTo>
                  <a:pt x="10209881" y="3401572"/>
                </a:lnTo>
                <a:lnTo>
                  <a:pt x="10254687" y="3391742"/>
                </a:lnTo>
                <a:lnTo>
                  <a:pt x="10262688" y="3463979"/>
                </a:lnTo>
                <a:lnTo>
                  <a:pt x="10280519" y="3459636"/>
                </a:lnTo>
                <a:lnTo>
                  <a:pt x="10271603" y="3388084"/>
                </a:lnTo>
                <a:lnTo>
                  <a:pt x="10313437" y="3379169"/>
                </a:lnTo>
                <a:lnTo>
                  <a:pt x="10311837" y="3360424"/>
                </a:lnTo>
                <a:lnTo>
                  <a:pt x="10269774" y="3370254"/>
                </a:lnTo>
                <a:lnTo>
                  <a:pt x="10265431" y="3327505"/>
                </a:lnTo>
                <a:lnTo>
                  <a:pt x="10297435" y="3320190"/>
                </a:lnTo>
                <a:lnTo>
                  <a:pt x="10295606" y="3300531"/>
                </a:lnTo>
                <a:lnTo>
                  <a:pt x="10262688" y="3308760"/>
                </a:lnTo>
                <a:close/>
                <a:moveTo>
                  <a:pt x="784483" y="3245491"/>
                </a:moveTo>
                <a:lnTo>
                  <a:pt x="784483" y="3378765"/>
                </a:lnTo>
                <a:lnTo>
                  <a:pt x="803456" y="3378765"/>
                </a:lnTo>
                <a:lnTo>
                  <a:pt x="803456" y="3317501"/>
                </a:lnTo>
                <a:lnTo>
                  <a:pt x="860835" y="3378765"/>
                </a:lnTo>
                <a:lnTo>
                  <a:pt x="887581" y="3378765"/>
                </a:lnTo>
                <a:lnTo>
                  <a:pt x="819230" y="3308585"/>
                </a:lnTo>
                <a:lnTo>
                  <a:pt x="883009" y="3245491"/>
                </a:lnTo>
                <a:lnTo>
                  <a:pt x="857406" y="3245491"/>
                </a:lnTo>
                <a:lnTo>
                  <a:pt x="803456" y="3300813"/>
                </a:lnTo>
                <a:lnTo>
                  <a:pt x="803456" y="3245491"/>
                </a:lnTo>
                <a:close/>
                <a:moveTo>
                  <a:pt x="5038834" y="3243714"/>
                </a:moveTo>
                <a:cubicBezTo>
                  <a:pt x="5047588" y="3243776"/>
                  <a:pt x="5054371" y="3246395"/>
                  <a:pt x="5059180" y="3251572"/>
                </a:cubicBezTo>
                <a:cubicBezTo>
                  <a:pt x="5063990" y="3256748"/>
                  <a:pt x="5066428" y="3264112"/>
                  <a:pt x="5066496" y="3273660"/>
                </a:cubicBezTo>
                <a:cubicBezTo>
                  <a:pt x="5066414" y="3282442"/>
                  <a:pt x="5063948" y="3289339"/>
                  <a:pt x="5059094" y="3294349"/>
                </a:cubicBezTo>
                <a:cubicBezTo>
                  <a:pt x="5054241" y="3299359"/>
                  <a:pt x="5047488" y="3301912"/>
                  <a:pt x="5038834" y="3302006"/>
                </a:cubicBezTo>
                <a:cubicBezTo>
                  <a:pt x="5030381" y="3301888"/>
                  <a:pt x="5023685" y="3299211"/>
                  <a:pt x="5018746" y="3293977"/>
                </a:cubicBezTo>
                <a:cubicBezTo>
                  <a:pt x="5013807" y="3288743"/>
                  <a:pt x="5011283" y="3281666"/>
                  <a:pt x="5011174" y="3272746"/>
                </a:cubicBezTo>
                <a:cubicBezTo>
                  <a:pt x="5011298" y="3263936"/>
                  <a:pt x="5013850" y="3256925"/>
                  <a:pt x="5018832" y="3251715"/>
                </a:cubicBezTo>
                <a:cubicBezTo>
                  <a:pt x="5023814" y="3246504"/>
                  <a:pt x="5030481" y="3243838"/>
                  <a:pt x="5038834" y="3243714"/>
                </a:cubicBezTo>
                <a:close/>
                <a:moveTo>
                  <a:pt x="11620913" y="3243421"/>
                </a:moveTo>
                <a:cubicBezTo>
                  <a:pt x="11629566" y="3243516"/>
                  <a:pt x="11636319" y="3246069"/>
                  <a:pt x="11641172" y="3251079"/>
                </a:cubicBezTo>
                <a:cubicBezTo>
                  <a:pt x="11646025" y="3256089"/>
                  <a:pt x="11648492" y="3262985"/>
                  <a:pt x="11648573" y="3271767"/>
                </a:cubicBezTo>
                <a:cubicBezTo>
                  <a:pt x="11648511" y="3281116"/>
                  <a:pt x="11646121" y="3288422"/>
                  <a:pt x="11641401" y="3293684"/>
                </a:cubicBezTo>
                <a:cubicBezTo>
                  <a:pt x="11636681" y="3298947"/>
                  <a:pt x="11630004" y="3301623"/>
                  <a:pt x="11621370" y="3301714"/>
                </a:cubicBezTo>
                <a:cubicBezTo>
                  <a:pt x="11612697" y="3301595"/>
                  <a:pt x="11605868" y="3298918"/>
                  <a:pt x="11600882" y="3293684"/>
                </a:cubicBezTo>
                <a:cubicBezTo>
                  <a:pt x="11595895" y="3288450"/>
                  <a:pt x="11593352" y="3281373"/>
                  <a:pt x="11593252" y="3272453"/>
                </a:cubicBezTo>
                <a:cubicBezTo>
                  <a:pt x="11593362" y="3263543"/>
                  <a:pt x="11595886" y="3256504"/>
                  <a:pt x="11600824" y="3251336"/>
                </a:cubicBezTo>
                <a:cubicBezTo>
                  <a:pt x="11605763" y="3246169"/>
                  <a:pt x="11612459" y="3243530"/>
                  <a:pt x="11620913" y="3243421"/>
                </a:cubicBezTo>
                <a:close/>
                <a:moveTo>
                  <a:pt x="8137865" y="3243421"/>
                </a:moveTo>
                <a:cubicBezTo>
                  <a:pt x="8146519" y="3243516"/>
                  <a:pt x="8153272" y="3246069"/>
                  <a:pt x="8158125" y="3251079"/>
                </a:cubicBezTo>
                <a:cubicBezTo>
                  <a:pt x="8162978" y="3256089"/>
                  <a:pt x="8165445" y="3262985"/>
                  <a:pt x="8165526" y="3271767"/>
                </a:cubicBezTo>
                <a:cubicBezTo>
                  <a:pt x="8165464" y="3281116"/>
                  <a:pt x="8163073" y="3288422"/>
                  <a:pt x="8158354" y="3293684"/>
                </a:cubicBezTo>
                <a:cubicBezTo>
                  <a:pt x="8153634" y="3298947"/>
                  <a:pt x="8146957" y="3301623"/>
                  <a:pt x="8138323" y="3301714"/>
                </a:cubicBezTo>
                <a:cubicBezTo>
                  <a:pt x="8129650" y="3301595"/>
                  <a:pt x="8122821" y="3298918"/>
                  <a:pt x="8117834" y="3293684"/>
                </a:cubicBezTo>
                <a:cubicBezTo>
                  <a:pt x="8112848" y="3288450"/>
                  <a:pt x="8110305" y="3281373"/>
                  <a:pt x="8110205" y="3272453"/>
                </a:cubicBezTo>
                <a:cubicBezTo>
                  <a:pt x="8110314" y="3263543"/>
                  <a:pt x="8112838" y="3256504"/>
                  <a:pt x="8117777" y="3251336"/>
                </a:cubicBezTo>
                <a:cubicBezTo>
                  <a:pt x="8122716" y="3246169"/>
                  <a:pt x="8129412" y="3243530"/>
                  <a:pt x="8137865" y="3243421"/>
                </a:cubicBezTo>
                <a:close/>
                <a:moveTo>
                  <a:pt x="5846141" y="3243251"/>
                </a:moveTo>
                <a:lnTo>
                  <a:pt x="5846141" y="3260397"/>
                </a:lnTo>
                <a:lnTo>
                  <a:pt x="5900091" y="3260397"/>
                </a:lnTo>
                <a:lnTo>
                  <a:pt x="5901690" y="3290114"/>
                </a:lnTo>
                <a:cubicBezTo>
                  <a:pt x="5900523" y="3290105"/>
                  <a:pt x="5899256" y="3290066"/>
                  <a:pt x="5897889" y="3290000"/>
                </a:cubicBezTo>
                <a:cubicBezTo>
                  <a:pt x="5896524" y="3289933"/>
                  <a:pt x="5894513" y="3289895"/>
                  <a:pt x="5891860" y="3289886"/>
                </a:cubicBezTo>
                <a:cubicBezTo>
                  <a:pt x="5877192" y="3289924"/>
                  <a:pt x="5865152" y="3294191"/>
                  <a:pt x="5855741" y="3302687"/>
                </a:cubicBezTo>
                <a:cubicBezTo>
                  <a:pt x="5846407" y="3311183"/>
                  <a:pt x="5841759" y="3322309"/>
                  <a:pt x="5841797" y="3336063"/>
                </a:cubicBezTo>
                <a:cubicBezTo>
                  <a:pt x="5841792" y="3344168"/>
                  <a:pt x="5843459" y="3351388"/>
                  <a:pt x="5846797" y="3357722"/>
                </a:cubicBezTo>
                <a:cubicBezTo>
                  <a:pt x="5850136" y="3364057"/>
                  <a:pt x="5855175" y="3369562"/>
                  <a:pt x="5861914" y="3374239"/>
                </a:cubicBezTo>
                <a:cubicBezTo>
                  <a:pt x="5875401" y="3383573"/>
                  <a:pt x="5893918" y="3388222"/>
                  <a:pt x="5917463" y="3388184"/>
                </a:cubicBezTo>
                <a:lnTo>
                  <a:pt x="5922950" y="3388184"/>
                </a:lnTo>
                <a:lnTo>
                  <a:pt x="5922950" y="3370353"/>
                </a:lnTo>
                <a:cubicBezTo>
                  <a:pt x="5922078" y="3370462"/>
                  <a:pt x="5921079" y="3370529"/>
                  <a:pt x="5919949" y="3370553"/>
                </a:cubicBezTo>
                <a:cubicBezTo>
                  <a:pt x="5918821" y="3370576"/>
                  <a:pt x="5917306" y="3370586"/>
                  <a:pt x="5915406" y="3370581"/>
                </a:cubicBezTo>
                <a:cubicBezTo>
                  <a:pt x="5898394" y="3370510"/>
                  <a:pt x="5885327" y="3367395"/>
                  <a:pt x="5876201" y="3361237"/>
                </a:cubicBezTo>
                <a:cubicBezTo>
                  <a:pt x="5867076" y="3355079"/>
                  <a:pt x="5862466" y="3346307"/>
                  <a:pt x="5862371" y="3334920"/>
                </a:cubicBezTo>
                <a:cubicBezTo>
                  <a:pt x="5862461" y="3326157"/>
                  <a:pt x="5865652" y="3319337"/>
                  <a:pt x="5871943" y="3314460"/>
                </a:cubicBezTo>
                <a:cubicBezTo>
                  <a:pt x="5878235" y="3309584"/>
                  <a:pt x="5887083" y="3307107"/>
                  <a:pt x="5898491" y="3307031"/>
                </a:cubicBezTo>
                <a:cubicBezTo>
                  <a:pt x="5901347" y="3307016"/>
                  <a:pt x="5904776" y="3307159"/>
                  <a:pt x="5908777" y="3307459"/>
                </a:cubicBezTo>
                <a:cubicBezTo>
                  <a:pt x="5912777" y="3307760"/>
                  <a:pt x="5917349" y="3308302"/>
                  <a:pt x="5922493" y="3309088"/>
                </a:cubicBezTo>
                <a:lnTo>
                  <a:pt x="5917921" y="3243251"/>
                </a:lnTo>
                <a:close/>
                <a:moveTo>
                  <a:pt x="5039292" y="3226797"/>
                </a:moveTo>
                <a:cubicBezTo>
                  <a:pt x="5024062" y="3226959"/>
                  <a:pt x="5012175" y="3231379"/>
                  <a:pt x="5003631" y="3240056"/>
                </a:cubicBezTo>
                <a:cubicBezTo>
                  <a:pt x="4995086" y="3248733"/>
                  <a:pt x="4990743" y="3260697"/>
                  <a:pt x="4990600" y="3275946"/>
                </a:cubicBezTo>
                <a:cubicBezTo>
                  <a:pt x="4990485" y="3289139"/>
                  <a:pt x="4994943" y="3303502"/>
                  <a:pt x="5003974" y="3319037"/>
                </a:cubicBezTo>
                <a:cubicBezTo>
                  <a:pt x="5013003" y="3334572"/>
                  <a:pt x="5027290" y="3352365"/>
                  <a:pt x="5046835" y="3372415"/>
                </a:cubicBezTo>
                <a:lnTo>
                  <a:pt x="5074039" y="3372415"/>
                </a:lnTo>
                <a:cubicBezTo>
                  <a:pt x="5063218" y="3361804"/>
                  <a:pt x="5053770" y="3351822"/>
                  <a:pt x="5045692" y="3342469"/>
                </a:cubicBezTo>
                <a:cubicBezTo>
                  <a:pt x="5037615" y="3333115"/>
                  <a:pt x="5030681" y="3324276"/>
                  <a:pt x="5024890" y="3315951"/>
                </a:cubicBezTo>
                <a:cubicBezTo>
                  <a:pt x="5027623" y="3317204"/>
                  <a:pt x="5030443" y="3318128"/>
                  <a:pt x="5033348" y="3318723"/>
                </a:cubicBezTo>
                <a:cubicBezTo>
                  <a:pt x="5036253" y="3319318"/>
                  <a:pt x="5039301" y="3319614"/>
                  <a:pt x="5042492" y="3319609"/>
                </a:cubicBezTo>
                <a:cubicBezTo>
                  <a:pt x="5055851" y="3319347"/>
                  <a:pt x="5066566" y="3315013"/>
                  <a:pt x="5074639" y="3306607"/>
                </a:cubicBezTo>
                <a:cubicBezTo>
                  <a:pt x="5082711" y="3298201"/>
                  <a:pt x="5086855" y="3287295"/>
                  <a:pt x="5087069" y="3273889"/>
                </a:cubicBezTo>
                <a:cubicBezTo>
                  <a:pt x="5086850" y="3259425"/>
                  <a:pt x="5082430" y="3248005"/>
                  <a:pt x="5073810" y="3239627"/>
                </a:cubicBezTo>
                <a:cubicBezTo>
                  <a:pt x="5065190" y="3231250"/>
                  <a:pt x="5053685" y="3226974"/>
                  <a:pt x="5039292" y="3226797"/>
                </a:cubicBezTo>
                <a:close/>
                <a:moveTo>
                  <a:pt x="3858955" y="3218784"/>
                </a:moveTo>
                <a:cubicBezTo>
                  <a:pt x="3848210" y="3218822"/>
                  <a:pt x="3836324" y="3221260"/>
                  <a:pt x="3823293" y="3226099"/>
                </a:cubicBezTo>
                <a:lnTo>
                  <a:pt x="3823293" y="3246673"/>
                </a:lnTo>
                <a:cubicBezTo>
                  <a:pt x="3829651" y="3243153"/>
                  <a:pt x="3835852" y="3240591"/>
                  <a:pt x="3841895" y="3238986"/>
                </a:cubicBezTo>
                <a:cubicBezTo>
                  <a:pt x="3847939" y="3237381"/>
                  <a:pt x="3854082" y="3236590"/>
                  <a:pt x="3860326" y="3236614"/>
                </a:cubicBezTo>
                <a:cubicBezTo>
                  <a:pt x="3870408" y="3236733"/>
                  <a:pt x="3878419" y="3239467"/>
                  <a:pt x="3884358" y="3244815"/>
                </a:cubicBezTo>
                <a:cubicBezTo>
                  <a:pt x="3890296" y="3250164"/>
                  <a:pt x="3893335" y="3257412"/>
                  <a:pt x="3893473" y="3266561"/>
                </a:cubicBezTo>
                <a:cubicBezTo>
                  <a:pt x="3893525" y="3275785"/>
                  <a:pt x="3890278" y="3282596"/>
                  <a:pt x="3883729" y="3286992"/>
                </a:cubicBezTo>
                <a:cubicBezTo>
                  <a:pt x="3877181" y="3291388"/>
                  <a:pt x="3867017" y="3293568"/>
                  <a:pt x="3853239" y="3293535"/>
                </a:cubicBezTo>
                <a:cubicBezTo>
                  <a:pt x="3853021" y="3293516"/>
                  <a:pt x="3852144" y="3293440"/>
                  <a:pt x="3850611" y="3293307"/>
                </a:cubicBezTo>
                <a:cubicBezTo>
                  <a:pt x="3849077" y="3293174"/>
                  <a:pt x="3847515" y="3293097"/>
                  <a:pt x="3845924" y="3293078"/>
                </a:cubicBezTo>
                <a:lnTo>
                  <a:pt x="3845924" y="3307480"/>
                </a:lnTo>
                <a:lnTo>
                  <a:pt x="3884329" y="3346799"/>
                </a:lnTo>
                <a:lnTo>
                  <a:pt x="3823293" y="3346799"/>
                </a:lnTo>
                <a:lnTo>
                  <a:pt x="3823293" y="3364172"/>
                </a:lnTo>
                <a:lnTo>
                  <a:pt x="3909246" y="3364172"/>
                </a:lnTo>
                <a:lnTo>
                  <a:pt x="3909246" y="3344513"/>
                </a:lnTo>
                <a:lnTo>
                  <a:pt x="3872442" y="3307709"/>
                </a:lnTo>
                <a:cubicBezTo>
                  <a:pt x="3885696" y="3307004"/>
                  <a:pt x="3895993" y="3302927"/>
                  <a:pt x="3903332" y="3295479"/>
                </a:cubicBezTo>
                <a:cubicBezTo>
                  <a:pt x="3910670" y="3288030"/>
                  <a:pt x="3914395" y="3278010"/>
                  <a:pt x="3914504" y="3265418"/>
                </a:cubicBezTo>
                <a:cubicBezTo>
                  <a:pt x="3914348" y="3250973"/>
                  <a:pt x="3909404" y="3239629"/>
                  <a:pt x="3899674" y="3231385"/>
                </a:cubicBezTo>
                <a:cubicBezTo>
                  <a:pt x="3889944" y="3223141"/>
                  <a:pt x="3876371" y="3218941"/>
                  <a:pt x="3858955" y="3218784"/>
                </a:cubicBezTo>
                <a:close/>
                <a:moveTo>
                  <a:pt x="6758096" y="3197550"/>
                </a:moveTo>
                <a:lnTo>
                  <a:pt x="6685401" y="3200293"/>
                </a:lnTo>
                <a:lnTo>
                  <a:pt x="6685401" y="3217209"/>
                </a:lnTo>
                <a:lnTo>
                  <a:pt x="6748952" y="3217209"/>
                </a:lnTo>
                <a:cubicBezTo>
                  <a:pt x="6746475" y="3230239"/>
                  <a:pt x="6741141" y="3240984"/>
                  <a:pt x="6732950" y="3249442"/>
                </a:cubicBezTo>
                <a:lnTo>
                  <a:pt x="6732950" y="3230697"/>
                </a:lnTo>
                <a:lnTo>
                  <a:pt x="6717633" y="3229782"/>
                </a:lnTo>
                <a:lnTo>
                  <a:pt x="6717633" y="3278017"/>
                </a:lnTo>
                <a:cubicBezTo>
                  <a:pt x="6717595" y="3298096"/>
                  <a:pt x="6711042" y="3315317"/>
                  <a:pt x="6697974" y="3329680"/>
                </a:cubicBezTo>
                <a:lnTo>
                  <a:pt x="6709632" y="3341339"/>
                </a:lnTo>
                <a:cubicBezTo>
                  <a:pt x="6717405" y="3333543"/>
                  <a:pt x="6723234" y="3324333"/>
                  <a:pt x="6727120" y="3313707"/>
                </a:cubicBezTo>
                <a:cubicBezTo>
                  <a:pt x="6731006" y="3303082"/>
                  <a:pt x="6732950" y="3291186"/>
                  <a:pt x="6732950" y="3278017"/>
                </a:cubicBezTo>
                <a:lnTo>
                  <a:pt x="6732950" y="3258357"/>
                </a:lnTo>
                <a:lnTo>
                  <a:pt x="6740036" y="3267273"/>
                </a:lnTo>
                <a:cubicBezTo>
                  <a:pt x="6745899" y="3260815"/>
                  <a:pt x="6751090" y="3253271"/>
                  <a:pt x="6755610" y="3244642"/>
                </a:cubicBezTo>
                <a:cubicBezTo>
                  <a:pt x="6760129" y="3236012"/>
                  <a:pt x="6764463" y="3225954"/>
                  <a:pt x="6768611" y="3214466"/>
                </a:cubicBezTo>
                <a:close/>
                <a:moveTo>
                  <a:pt x="11630285" y="3173469"/>
                </a:moveTo>
                <a:cubicBezTo>
                  <a:pt x="11610583" y="3191986"/>
                  <a:pt x="11596038" y="3209074"/>
                  <a:pt x="11586651" y="3224733"/>
                </a:cubicBezTo>
                <a:cubicBezTo>
                  <a:pt x="11577264" y="3240392"/>
                  <a:pt x="11572607" y="3255308"/>
                  <a:pt x="11572678" y="3269481"/>
                </a:cubicBezTo>
                <a:cubicBezTo>
                  <a:pt x="11572864" y="3284869"/>
                  <a:pt x="11577293" y="3297014"/>
                  <a:pt x="11585965" y="3305914"/>
                </a:cubicBezTo>
                <a:cubicBezTo>
                  <a:pt x="11594638" y="3314815"/>
                  <a:pt x="11606439" y="3319359"/>
                  <a:pt x="11621370" y="3319544"/>
                </a:cubicBezTo>
                <a:cubicBezTo>
                  <a:pt x="11635762" y="3319316"/>
                  <a:pt x="11647268" y="3314858"/>
                  <a:pt x="11655888" y="3306172"/>
                </a:cubicBezTo>
                <a:cubicBezTo>
                  <a:pt x="11664509" y="3297485"/>
                  <a:pt x="11668928" y="3285940"/>
                  <a:pt x="11669147" y="3271538"/>
                </a:cubicBezTo>
                <a:cubicBezTo>
                  <a:pt x="11668885" y="3258542"/>
                  <a:pt x="11664666" y="3247788"/>
                  <a:pt x="11656488" y="3239278"/>
                </a:cubicBezTo>
                <a:cubicBezTo>
                  <a:pt x="11648311" y="3230767"/>
                  <a:pt x="11637748" y="3226357"/>
                  <a:pt x="11624799" y="3226048"/>
                </a:cubicBezTo>
                <a:cubicBezTo>
                  <a:pt x="11621713" y="3226033"/>
                  <a:pt x="11618684" y="3226290"/>
                  <a:pt x="11615712" y="3226819"/>
                </a:cubicBezTo>
                <a:cubicBezTo>
                  <a:pt x="11612740" y="3227348"/>
                  <a:pt x="11609826" y="3228234"/>
                  <a:pt x="11606968" y="3229476"/>
                </a:cubicBezTo>
                <a:cubicBezTo>
                  <a:pt x="11615026" y="3218013"/>
                  <a:pt x="11623084" y="3207736"/>
                  <a:pt x="11631142" y="3198643"/>
                </a:cubicBezTo>
                <a:cubicBezTo>
                  <a:pt x="11639201" y="3189552"/>
                  <a:pt x="11647602" y="3181161"/>
                  <a:pt x="11656346" y="3173469"/>
                </a:cubicBezTo>
                <a:close/>
                <a:moveTo>
                  <a:pt x="8147238" y="3173469"/>
                </a:moveTo>
                <a:cubicBezTo>
                  <a:pt x="8127535" y="3191986"/>
                  <a:pt x="8112991" y="3209074"/>
                  <a:pt x="8103604" y="3224733"/>
                </a:cubicBezTo>
                <a:cubicBezTo>
                  <a:pt x="8094217" y="3240392"/>
                  <a:pt x="8089559" y="3255308"/>
                  <a:pt x="8089631" y="3269481"/>
                </a:cubicBezTo>
                <a:cubicBezTo>
                  <a:pt x="8089816" y="3284869"/>
                  <a:pt x="8094246" y="3297014"/>
                  <a:pt x="8102918" y="3305914"/>
                </a:cubicBezTo>
                <a:cubicBezTo>
                  <a:pt x="8111591" y="3314815"/>
                  <a:pt x="8123392" y="3319359"/>
                  <a:pt x="8138323" y="3319544"/>
                </a:cubicBezTo>
                <a:cubicBezTo>
                  <a:pt x="8152715" y="3319316"/>
                  <a:pt x="8164221" y="3314858"/>
                  <a:pt x="8172841" y="3306172"/>
                </a:cubicBezTo>
                <a:cubicBezTo>
                  <a:pt x="8181461" y="3297485"/>
                  <a:pt x="8185881" y="3285940"/>
                  <a:pt x="8186100" y="3271538"/>
                </a:cubicBezTo>
                <a:cubicBezTo>
                  <a:pt x="8185838" y="3258542"/>
                  <a:pt x="8181618" y="3247788"/>
                  <a:pt x="8173441" y="3239278"/>
                </a:cubicBezTo>
                <a:cubicBezTo>
                  <a:pt x="8165264" y="3230767"/>
                  <a:pt x="8154701" y="3226357"/>
                  <a:pt x="8141752" y="3226048"/>
                </a:cubicBezTo>
                <a:cubicBezTo>
                  <a:pt x="8138665" y="3226033"/>
                  <a:pt x="8135637" y="3226290"/>
                  <a:pt x="8132665" y="3226819"/>
                </a:cubicBezTo>
                <a:cubicBezTo>
                  <a:pt x="8129693" y="3227348"/>
                  <a:pt x="8126778" y="3228234"/>
                  <a:pt x="8123921" y="3229476"/>
                </a:cubicBezTo>
                <a:cubicBezTo>
                  <a:pt x="8131979" y="3218013"/>
                  <a:pt x="8140037" y="3207736"/>
                  <a:pt x="8148095" y="3198643"/>
                </a:cubicBezTo>
                <a:cubicBezTo>
                  <a:pt x="8156153" y="3189552"/>
                  <a:pt x="8164554" y="3181161"/>
                  <a:pt x="8173298" y="3173469"/>
                </a:cubicBezTo>
                <a:close/>
                <a:moveTo>
                  <a:pt x="10807091" y="3123141"/>
                </a:moveTo>
                <a:lnTo>
                  <a:pt x="10807091" y="3140286"/>
                </a:lnTo>
                <a:lnTo>
                  <a:pt x="10861041" y="3140286"/>
                </a:lnTo>
                <a:lnTo>
                  <a:pt x="10862641" y="3170003"/>
                </a:lnTo>
                <a:cubicBezTo>
                  <a:pt x="10861474" y="3169994"/>
                  <a:pt x="10860208" y="3169956"/>
                  <a:pt x="10858841" y="3169889"/>
                </a:cubicBezTo>
                <a:cubicBezTo>
                  <a:pt x="10857474" y="3169822"/>
                  <a:pt x="10855464" y="3169784"/>
                  <a:pt x="10852811" y="3169775"/>
                </a:cubicBezTo>
                <a:cubicBezTo>
                  <a:pt x="10838143" y="3169813"/>
                  <a:pt x="10826103" y="3174080"/>
                  <a:pt x="10816693" y="3182576"/>
                </a:cubicBezTo>
                <a:cubicBezTo>
                  <a:pt x="10807358" y="3191072"/>
                  <a:pt x="10802710" y="3202198"/>
                  <a:pt x="10802748" y="3215952"/>
                </a:cubicBezTo>
                <a:cubicBezTo>
                  <a:pt x="10802743" y="3224057"/>
                  <a:pt x="10804410" y="3231278"/>
                  <a:pt x="10807749" y="3237612"/>
                </a:cubicBezTo>
                <a:cubicBezTo>
                  <a:pt x="10811087" y="3243946"/>
                  <a:pt x="10816126" y="3249451"/>
                  <a:pt x="10822865" y="3254128"/>
                </a:cubicBezTo>
                <a:cubicBezTo>
                  <a:pt x="10836352" y="3263463"/>
                  <a:pt x="10854869" y="3268111"/>
                  <a:pt x="10878415" y="3268073"/>
                </a:cubicBezTo>
                <a:lnTo>
                  <a:pt x="10883901" y="3268073"/>
                </a:lnTo>
                <a:lnTo>
                  <a:pt x="10883901" y="3250242"/>
                </a:lnTo>
                <a:cubicBezTo>
                  <a:pt x="10883029" y="3250351"/>
                  <a:pt x="10882029" y="3250418"/>
                  <a:pt x="10880901" y="3250442"/>
                </a:cubicBezTo>
                <a:cubicBezTo>
                  <a:pt x="10879772" y="3250466"/>
                  <a:pt x="10878257" y="3250475"/>
                  <a:pt x="10876357" y="3250471"/>
                </a:cubicBezTo>
                <a:cubicBezTo>
                  <a:pt x="10859346" y="3250399"/>
                  <a:pt x="10846277" y="3247284"/>
                  <a:pt x="10837152" y="3241126"/>
                </a:cubicBezTo>
                <a:cubicBezTo>
                  <a:pt x="10828027" y="3234969"/>
                  <a:pt x="10823417" y="3226196"/>
                  <a:pt x="10823322" y="3214809"/>
                </a:cubicBezTo>
                <a:cubicBezTo>
                  <a:pt x="10823412" y="3206046"/>
                  <a:pt x="10826603" y="3199226"/>
                  <a:pt x="10832895" y="3194349"/>
                </a:cubicBezTo>
                <a:cubicBezTo>
                  <a:pt x="10839186" y="3189472"/>
                  <a:pt x="10848035" y="3186996"/>
                  <a:pt x="10859441" y="3186920"/>
                </a:cubicBezTo>
                <a:cubicBezTo>
                  <a:pt x="10862298" y="3186906"/>
                  <a:pt x="10865727" y="3187048"/>
                  <a:pt x="10869728" y="3187348"/>
                </a:cubicBezTo>
                <a:cubicBezTo>
                  <a:pt x="10873728" y="3187648"/>
                  <a:pt x="10878300" y="3188191"/>
                  <a:pt x="10883444" y="3188977"/>
                </a:cubicBezTo>
                <a:lnTo>
                  <a:pt x="10878872" y="3123141"/>
                </a:lnTo>
                <a:close/>
                <a:moveTo>
                  <a:pt x="6956842" y="3122905"/>
                </a:moveTo>
                <a:cubicBezTo>
                  <a:pt x="6954599" y="3144428"/>
                  <a:pt x="6950799" y="3163791"/>
                  <a:pt x="6945441" y="3180998"/>
                </a:cubicBezTo>
                <a:cubicBezTo>
                  <a:pt x="6940083" y="3198205"/>
                  <a:pt x="6932911" y="3213055"/>
                  <a:pt x="6923924" y="3225547"/>
                </a:cubicBezTo>
                <a:lnTo>
                  <a:pt x="6937411" y="3238120"/>
                </a:lnTo>
                <a:cubicBezTo>
                  <a:pt x="6949260" y="3220098"/>
                  <a:pt x="6957566" y="3201048"/>
                  <a:pt x="6962329" y="3180970"/>
                </a:cubicBezTo>
                <a:lnTo>
                  <a:pt x="6993647" y="3180970"/>
                </a:lnTo>
                <a:cubicBezTo>
                  <a:pt x="6991827" y="3208387"/>
                  <a:pt x="6986608" y="3232647"/>
                  <a:pt x="6977988" y="3253750"/>
                </a:cubicBezTo>
                <a:cubicBezTo>
                  <a:pt x="6969368" y="3274853"/>
                  <a:pt x="6957290" y="3292884"/>
                  <a:pt x="6941755" y="3307843"/>
                </a:cubicBezTo>
                <a:lnTo>
                  <a:pt x="6952499" y="3323844"/>
                </a:lnTo>
                <a:cubicBezTo>
                  <a:pt x="6969763" y="3307809"/>
                  <a:pt x="6983526" y="3287416"/>
                  <a:pt x="6993790" y="3262665"/>
                </a:cubicBezTo>
                <a:cubicBezTo>
                  <a:pt x="7004053" y="3237915"/>
                  <a:pt x="7010787" y="3208321"/>
                  <a:pt x="7013992" y="3173883"/>
                </a:cubicBezTo>
                <a:lnTo>
                  <a:pt x="7003477" y="3158568"/>
                </a:lnTo>
                <a:lnTo>
                  <a:pt x="6966672" y="3161310"/>
                </a:lnTo>
                <a:cubicBezTo>
                  <a:pt x="6968758" y="3154524"/>
                  <a:pt x="6970358" y="3148380"/>
                  <a:pt x="6971473" y="3142880"/>
                </a:cubicBezTo>
                <a:cubicBezTo>
                  <a:pt x="6972587" y="3137380"/>
                  <a:pt x="6973730" y="3132778"/>
                  <a:pt x="6974902" y="3129078"/>
                </a:cubicBezTo>
                <a:close/>
                <a:moveTo>
                  <a:pt x="2956665" y="3109120"/>
                </a:moveTo>
                <a:cubicBezTo>
                  <a:pt x="2966619" y="3113712"/>
                  <a:pt x="2973743" y="3118417"/>
                  <a:pt x="2978038" y="3123237"/>
                </a:cubicBezTo>
                <a:cubicBezTo>
                  <a:pt x="2982334" y="3128057"/>
                  <a:pt x="2984430" y="3133562"/>
                  <a:pt x="2984325" y="3139753"/>
                </a:cubicBezTo>
                <a:cubicBezTo>
                  <a:pt x="2984258" y="3147135"/>
                  <a:pt x="2981820" y="3152888"/>
                  <a:pt x="2977010" y="3157012"/>
                </a:cubicBezTo>
                <a:cubicBezTo>
                  <a:pt x="2972200" y="3161136"/>
                  <a:pt x="2965419" y="3163231"/>
                  <a:pt x="2956665" y="3163298"/>
                </a:cubicBezTo>
                <a:cubicBezTo>
                  <a:pt x="2947911" y="3163231"/>
                  <a:pt x="2941129" y="3161136"/>
                  <a:pt x="2936319" y="3157012"/>
                </a:cubicBezTo>
                <a:cubicBezTo>
                  <a:pt x="2931510" y="3152888"/>
                  <a:pt x="2929070" y="3147135"/>
                  <a:pt x="2929004" y="3139753"/>
                </a:cubicBezTo>
                <a:cubicBezTo>
                  <a:pt x="2928899" y="3133462"/>
                  <a:pt x="2930994" y="3127928"/>
                  <a:pt x="2935290" y="3123152"/>
                </a:cubicBezTo>
                <a:cubicBezTo>
                  <a:pt x="2939587" y="3118374"/>
                  <a:pt x="2946711" y="3113697"/>
                  <a:pt x="2956665" y="3109120"/>
                </a:cubicBezTo>
                <a:close/>
                <a:moveTo>
                  <a:pt x="8359931" y="3100462"/>
                </a:moveTo>
                <a:lnTo>
                  <a:pt x="8359931" y="3117607"/>
                </a:lnTo>
                <a:lnTo>
                  <a:pt x="8413881" y="3117607"/>
                </a:lnTo>
                <a:lnTo>
                  <a:pt x="8415481" y="3147325"/>
                </a:lnTo>
                <a:cubicBezTo>
                  <a:pt x="8414314" y="3147315"/>
                  <a:pt x="8413048" y="3147277"/>
                  <a:pt x="8411681" y="3147211"/>
                </a:cubicBezTo>
                <a:cubicBezTo>
                  <a:pt x="8410314" y="3147144"/>
                  <a:pt x="8408304" y="3147106"/>
                  <a:pt x="8405651" y="3147096"/>
                </a:cubicBezTo>
                <a:cubicBezTo>
                  <a:pt x="8390983" y="3147135"/>
                  <a:pt x="8378943" y="3151401"/>
                  <a:pt x="8369532" y="3159897"/>
                </a:cubicBezTo>
                <a:cubicBezTo>
                  <a:pt x="8360198" y="3168393"/>
                  <a:pt x="8355550" y="3179519"/>
                  <a:pt x="8355588" y="3193273"/>
                </a:cubicBezTo>
                <a:cubicBezTo>
                  <a:pt x="8355583" y="3201379"/>
                  <a:pt x="8357250" y="3208598"/>
                  <a:pt x="8360588" y="3214933"/>
                </a:cubicBezTo>
                <a:cubicBezTo>
                  <a:pt x="8363927" y="3221267"/>
                  <a:pt x="8368966" y="3226772"/>
                  <a:pt x="8375705" y="3231449"/>
                </a:cubicBezTo>
                <a:cubicBezTo>
                  <a:pt x="8389192" y="3240784"/>
                  <a:pt x="8407709" y="3245432"/>
                  <a:pt x="8431255" y="3245394"/>
                </a:cubicBezTo>
                <a:lnTo>
                  <a:pt x="8436741" y="3245394"/>
                </a:lnTo>
                <a:lnTo>
                  <a:pt x="8436741" y="3227563"/>
                </a:lnTo>
                <a:cubicBezTo>
                  <a:pt x="8435869" y="3227672"/>
                  <a:pt x="8434869" y="3227739"/>
                  <a:pt x="8433741" y="3227763"/>
                </a:cubicBezTo>
                <a:cubicBezTo>
                  <a:pt x="8432612" y="3227787"/>
                  <a:pt x="8431097" y="3227796"/>
                  <a:pt x="8429197" y="3227792"/>
                </a:cubicBezTo>
                <a:cubicBezTo>
                  <a:pt x="8412186" y="3227720"/>
                  <a:pt x="8399117" y="3224606"/>
                  <a:pt x="8389992" y="3218448"/>
                </a:cubicBezTo>
                <a:cubicBezTo>
                  <a:pt x="8380867" y="3212289"/>
                  <a:pt x="8376257" y="3203517"/>
                  <a:pt x="8376162" y="3192130"/>
                </a:cubicBezTo>
                <a:cubicBezTo>
                  <a:pt x="8376252" y="3183367"/>
                  <a:pt x="8379443" y="3176547"/>
                  <a:pt x="8385734" y="3171670"/>
                </a:cubicBezTo>
                <a:cubicBezTo>
                  <a:pt x="8392026" y="3166794"/>
                  <a:pt x="8400875" y="3164317"/>
                  <a:pt x="8412281" y="3164241"/>
                </a:cubicBezTo>
                <a:cubicBezTo>
                  <a:pt x="8415138" y="3164227"/>
                  <a:pt x="8418567" y="3164369"/>
                  <a:pt x="8422568" y="3164669"/>
                </a:cubicBezTo>
                <a:cubicBezTo>
                  <a:pt x="8426568" y="3164969"/>
                  <a:pt x="8431140" y="3165512"/>
                  <a:pt x="8436284" y="3166298"/>
                </a:cubicBezTo>
                <a:lnTo>
                  <a:pt x="8431712" y="3100462"/>
                </a:lnTo>
                <a:close/>
                <a:moveTo>
                  <a:pt x="1142194" y="3091394"/>
                </a:moveTo>
                <a:cubicBezTo>
                  <a:pt x="1127759" y="3091532"/>
                  <a:pt x="1116453" y="3095085"/>
                  <a:pt x="1108276" y="3102053"/>
                </a:cubicBezTo>
                <a:cubicBezTo>
                  <a:pt x="1100098" y="3109020"/>
                  <a:pt x="1095936" y="3118574"/>
                  <a:pt x="1095788" y="3130713"/>
                </a:cubicBezTo>
                <a:cubicBezTo>
                  <a:pt x="1095707" y="3138386"/>
                  <a:pt x="1097869" y="3145444"/>
                  <a:pt x="1102275" y="3151887"/>
                </a:cubicBezTo>
                <a:cubicBezTo>
                  <a:pt x="1106680" y="3158331"/>
                  <a:pt x="1113814" y="3164758"/>
                  <a:pt x="1123677" y="3171174"/>
                </a:cubicBezTo>
                <a:lnTo>
                  <a:pt x="1136936" y="3179860"/>
                </a:lnTo>
                <a:cubicBezTo>
                  <a:pt x="1146256" y="3185957"/>
                  <a:pt x="1152705" y="3191595"/>
                  <a:pt x="1156281" y="3196777"/>
                </a:cubicBezTo>
                <a:cubicBezTo>
                  <a:pt x="1159858" y="3201958"/>
                  <a:pt x="1161563" y="3207826"/>
                  <a:pt x="1161396" y="3214379"/>
                </a:cubicBezTo>
                <a:lnTo>
                  <a:pt x="1161396" y="3218494"/>
                </a:lnTo>
                <a:lnTo>
                  <a:pt x="1098074" y="3218494"/>
                </a:lnTo>
                <a:lnTo>
                  <a:pt x="1098074" y="3235867"/>
                </a:lnTo>
                <a:lnTo>
                  <a:pt x="1182885" y="3235867"/>
                </a:lnTo>
                <a:cubicBezTo>
                  <a:pt x="1182994" y="3234901"/>
                  <a:pt x="1183061" y="3233805"/>
                  <a:pt x="1183085" y="3232581"/>
                </a:cubicBezTo>
                <a:cubicBezTo>
                  <a:pt x="1183108" y="3231358"/>
                  <a:pt x="1183118" y="3229633"/>
                  <a:pt x="1183114" y="3227410"/>
                </a:cubicBezTo>
                <a:cubicBezTo>
                  <a:pt x="1183075" y="3212512"/>
                  <a:pt x="1180865" y="3200701"/>
                  <a:pt x="1176484" y="3191977"/>
                </a:cubicBezTo>
                <a:cubicBezTo>
                  <a:pt x="1172140" y="3183099"/>
                  <a:pt x="1164597" y="3175022"/>
                  <a:pt x="1153852" y="3167745"/>
                </a:cubicBezTo>
                <a:lnTo>
                  <a:pt x="1137622" y="3156774"/>
                </a:lnTo>
                <a:cubicBezTo>
                  <a:pt x="1129964" y="3151535"/>
                  <a:pt x="1124592" y="3146753"/>
                  <a:pt x="1121506" y="3142429"/>
                </a:cubicBezTo>
                <a:cubicBezTo>
                  <a:pt x="1118420" y="3138104"/>
                  <a:pt x="1116933" y="3133437"/>
                  <a:pt x="1117048" y="3128427"/>
                </a:cubicBezTo>
                <a:cubicBezTo>
                  <a:pt x="1117186" y="3122469"/>
                  <a:pt x="1119482" y="3117583"/>
                  <a:pt x="1123934" y="3113768"/>
                </a:cubicBezTo>
                <a:cubicBezTo>
                  <a:pt x="1128387" y="3109953"/>
                  <a:pt x="1134169" y="3107981"/>
                  <a:pt x="1141279" y="3107853"/>
                </a:cubicBezTo>
                <a:cubicBezTo>
                  <a:pt x="1146266" y="3107829"/>
                  <a:pt x="1151952" y="3109134"/>
                  <a:pt x="1158339" y="3111768"/>
                </a:cubicBezTo>
                <a:cubicBezTo>
                  <a:pt x="1164725" y="3114402"/>
                  <a:pt x="1172069" y="3118507"/>
                  <a:pt x="1180370" y="3124083"/>
                </a:cubicBezTo>
                <a:lnTo>
                  <a:pt x="1180370" y="3101681"/>
                </a:lnTo>
                <a:cubicBezTo>
                  <a:pt x="1174793" y="3098152"/>
                  <a:pt x="1168859" y="3095552"/>
                  <a:pt x="1162568" y="3093880"/>
                </a:cubicBezTo>
                <a:cubicBezTo>
                  <a:pt x="1156277" y="3092208"/>
                  <a:pt x="1149485" y="3091379"/>
                  <a:pt x="1142194" y="3091394"/>
                </a:cubicBezTo>
                <a:close/>
                <a:moveTo>
                  <a:pt x="10440804" y="3072099"/>
                </a:moveTo>
                <a:lnTo>
                  <a:pt x="10406971" y="3099988"/>
                </a:lnTo>
                <a:lnTo>
                  <a:pt x="10406971" y="3125363"/>
                </a:lnTo>
                <a:lnTo>
                  <a:pt x="10441718" y="3094959"/>
                </a:lnTo>
                <a:lnTo>
                  <a:pt x="10441718" y="3215431"/>
                </a:lnTo>
                <a:lnTo>
                  <a:pt x="10462521" y="3215431"/>
                </a:lnTo>
                <a:lnTo>
                  <a:pt x="10462521" y="3072099"/>
                </a:lnTo>
                <a:close/>
                <a:moveTo>
                  <a:pt x="9283225" y="3063649"/>
                </a:moveTo>
                <a:lnTo>
                  <a:pt x="9283225" y="3125143"/>
                </a:lnTo>
                <a:lnTo>
                  <a:pt x="9253736" y="3133373"/>
                </a:lnTo>
                <a:lnTo>
                  <a:pt x="9256479" y="3154632"/>
                </a:lnTo>
                <a:lnTo>
                  <a:pt x="9283225" y="3144802"/>
                </a:lnTo>
                <a:lnTo>
                  <a:pt x="9283225" y="3217267"/>
                </a:lnTo>
                <a:cubicBezTo>
                  <a:pt x="9283264" y="3230335"/>
                  <a:pt x="9289817" y="3236889"/>
                  <a:pt x="9302885" y="3236927"/>
                </a:cubicBezTo>
                <a:lnTo>
                  <a:pt x="9345862" y="3236927"/>
                </a:lnTo>
                <a:lnTo>
                  <a:pt x="9345862" y="3217267"/>
                </a:lnTo>
                <a:lnTo>
                  <a:pt x="9311800" y="3217267"/>
                </a:lnTo>
                <a:cubicBezTo>
                  <a:pt x="9304676" y="3217229"/>
                  <a:pt x="9301094" y="3213648"/>
                  <a:pt x="9301056" y="3206523"/>
                </a:cubicBezTo>
                <a:lnTo>
                  <a:pt x="9301056" y="3138630"/>
                </a:lnTo>
                <a:lnTo>
                  <a:pt x="9332374" y="3126972"/>
                </a:lnTo>
                <a:cubicBezTo>
                  <a:pt x="9331127" y="3133501"/>
                  <a:pt x="9328879" y="3140960"/>
                  <a:pt x="9325631" y="3149346"/>
                </a:cubicBezTo>
                <a:cubicBezTo>
                  <a:pt x="9322383" y="3157732"/>
                  <a:pt x="9318077" y="3166961"/>
                  <a:pt x="9312715" y="3177033"/>
                </a:cubicBezTo>
                <a:lnTo>
                  <a:pt x="9327117" y="3186863"/>
                </a:lnTo>
                <a:cubicBezTo>
                  <a:pt x="9332498" y="3176219"/>
                  <a:pt x="9337280" y="3165218"/>
                  <a:pt x="9341461" y="3153861"/>
                </a:cubicBezTo>
                <a:cubicBezTo>
                  <a:pt x="9345643" y="3142502"/>
                  <a:pt x="9349167" y="3130872"/>
                  <a:pt x="9352034" y="3118971"/>
                </a:cubicBezTo>
                <a:lnTo>
                  <a:pt x="9344033" y="3103883"/>
                </a:lnTo>
                <a:lnTo>
                  <a:pt x="9301056" y="3118971"/>
                </a:lnTo>
                <a:lnTo>
                  <a:pt x="9301056" y="3063649"/>
                </a:lnTo>
                <a:close/>
                <a:moveTo>
                  <a:pt x="10213767" y="3057453"/>
                </a:moveTo>
                <a:lnTo>
                  <a:pt x="10213767" y="3074369"/>
                </a:lnTo>
                <a:lnTo>
                  <a:pt x="10239599" y="3074369"/>
                </a:lnTo>
                <a:lnTo>
                  <a:pt x="10239599" y="3145007"/>
                </a:lnTo>
                <a:lnTo>
                  <a:pt x="10208281" y="3145007"/>
                </a:lnTo>
                <a:lnTo>
                  <a:pt x="10208281" y="3161923"/>
                </a:lnTo>
                <a:lnTo>
                  <a:pt x="10286919" y="3161923"/>
                </a:lnTo>
                <a:lnTo>
                  <a:pt x="10286919" y="3145007"/>
                </a:lnTo>
                <a:lnTo>
                  <a:pt x="10254687" y="3145007"/>
                </a:lnTo>
                <a:lnTo>
                  <a:pt x="10254687" y="3074369"/>
                </a:lnTo>
                <a:lnTo>
                  <a:pt x="10278918" y="3074369"/>
                </a:lnTo>
                <a:lnTo>
                  <a:pt x="10278918" y="3057453"/>
                </a:lnTo>
                <a:close/>
                <a:moveTo>
                  <a:pt x="2956665" y="3050599"/>
                </a:moveTo>
                <a:cubicBezTo>
                  <a:pt x="2963570" y="3050647"/>
                  <a:pt x="2968904" y="3052095"/>
                  <a:pt x="2972667" y="3054943"/>
                </a:cubicBezTo>
                <a:cubicBezTo>
                  <a:pt x="2976429" y="3057790"/>
                  <a:pt x="2978334" y="3061752"/>
                  <a:pt x="2978382" y="3066830"/>
                </a:cubicBezTo>
                <a:cubicBezTo>
                  <a:pt x="2978348" y="3071097"/>
                  <a:pt x="2976472" y="3075136"/>
                  <a:pt x="2972752" y="3078946"/>
                </a:cubicBezTo>
                <a:cubicBezTo>
                  <a:pt x="2969033" y="3082756"/>
                  <a:pt x="2963670" y="3086108"/>
                  <a:pt x="2956665" y="3089004"/>
                </a:cubicBezTo>
                <a:cubicBezTo>
                  <a:pt x="2949659" y="3086132"/>
                  <a:pt x="2944296" y="3082788"/>
                  <a:pt x="2940577" y="3078974"/>
                </a:cubicBezTo>
                <a:cubicBezTo>
                  <a:pt x="2936857" y="3075160"/>
                  <a:pt x="2934981" y="3070959"/>
                  <a:pt x="2934948" y="3066373"/>
                </a:cubicBezTo>
                <a:cubicBezTo>
                  <a:pt x="2935010" y="3061615"/>
                  <a:pt x="2936943" y="3057814"/>
                  <a:pt x="2940748" y="3054971"/>
                </a:cubicBezTo>
                <a:cubicBezTo>
                  <a:pt x="2944554" y="3052128"/>
                  <a:pt x="2949859" y="3050671"/>
                  <a:pt x="2956665" y="3050599"/>
                </a:cubicBezTo>
                <a:close/>
                <a:moveTo>
                  <a:pt x="2351992" y="3045816"/>
                </a:moveTo>
                <a:lnTo>
                  <a:pt x="2351992" y="3065476"/>
                </a:lnTo>
                <a:lnTo>
                  <a:pt x="2383310" y="3065476"/>
                </a:lnTo>
                <a:lnTo>
                  <a:pt x="2383310" y="3153030"/>
                </a:lnTo>
                <a:lnTo>
                  <a:pt x="2343076" y="3153030"/>
                </a:lnTo>
                <a:lnTo>
                  <a:pt x="2343076" y="3172688"/>
                </a:lnTo>
                <a:lnTo>
                  <a:pt x="2439545" y="3172688"/>
                </a:lnTo>
                <a:lnTo>
                  <a:pt x="2439545" y="3153030"/>
                </a:lnTo>
                <a:lnTo>
                  <a:pt x="2401141" y="3153030"/>
                </a:lnTo>
                <a:lnTo>
                  <a:pt x="2401141" y="3065476"/>
                </a:lnTo>
                <a:lnTo>
                  <a:pt x="2432459" y="3065476"/>
                </a:lnTo>
                <a:lnTo>
                  <a:pt x="2432459" y="3045816"/>
                </a:lnTo>
                <a:close/>
                <a:moveTo>
                  <a:pt x="2956665" y="3033455"/>
                </a:moveTo>
                <a:cubicBezTo>
                  <a:pt x="2943839" y="3033555"/>
                  <a:pt x="2933771" y="3036440"/>
                  <a:pt x="2926460" y="3042112"/>
                </a:cubicBezTo>
                <a:cubicBezTo>
                  <a:pt x="2919151" y="3047784"/>
                  <a:pt x="2915426" y="3055643"/>
                  <a:pt x="2915288" y="3065687"/>
                </a:cubicBezTo>
                <a:cubicBezTo>
                  <a:pt x="2915278" y="3071754"/>
                  <a:pt x="2917183" y="3077564"/>
                  <a:pt x="2921003" y="3083117"/>
                </a:cubicBezTo>
                <a:cubicBezTo>
                  <a:pt x="2924822" y="3088671"/>
                  <a:pt x="2930614" y="3093909"/>
                  <a:pt x="2938377" y="3098834"/>
                </a:cubicBezTo>
                <a:cubicBezTo>
                  <a:pt x="2927828" y="3104539"/>
                  <a:pt x="2920180" y="3110673"/>
                  <a:pt x="2915431" y="3117236"/>
                </a:cubicBezTo>
                <a:cubicBezTo>
                  <a:pt x="2910683" y="3123799"/>
                  <a:pt x="2908349" y="3131534"/>
                  <a:pt x="2908430" y="3140439"/>
                </a:cubicBezTo>
                <a:cubicBezTo>
                  <a:pt x="2908511" y="3153326"/>
                  <a:pt x="2912693" y="3163269"/>
                  <a:pt x="2920975" y="3170270"/>
                </a:cubicBezTo>
                <a:cubicBezTo>
                  <a:pt x="2929256" y="3177271"/>
                  <a:pt x="2941153" y="3180814"/>
                  <a:pt x="2956665" y="3180900"/>
                </a:cubicBezTo>
                <a:cubicBezTo>
                  <a:pt x="2972176" y="3180814"/>
                  <a:pt x="2984073" y="3177385"/>
                  <a:pt x="2992355" y="3170613"/>
                </a:cubicBezTo>
                <a:cubicBezTo>
                  <a:pt x="3000637" y="3163841"/>
                  <a:pt x="3004818" y="3154241"/>
                  <a:pt x="3004900" y="3141811"/>
                </a:cubicBezTo>
                <a:cubicBezTo>
                  <a:pt x="3005008" y="3132348"/>
                  <a:pt x="3002732" y="3124242"/>
                  <a:pt x="2998070" y="3117494"/>
                </a:cubicBezTo>
                <a:cubicBezTo>
                  <a:pt x="2993407" y="3110745"/>
                  <a:pt x="2985701" y="3104525"/>
                  <a:pt x="2974952" y="3098834"/>
                </a:cubicBezTo>
                <a:cubicBezTo>
                  <a:pt x="2982715" y="3093929"/>
                  <a:pt x="2988507" y="3088651"/>
                  <a:pt x="2992326" y="3083003"/>
                </a:cubicBezTo>
                <a:cubicBezTo>
                  <a:pt x="2996146" y="3077355"/>
                  <a:pt x="2998051" y="3071278"/>
                  <a:pt x="2998042" y="3064772"/>
                </a:cubicBezTo>
                <a:cubicBezTo>
                  <a:pt x="2997903" y="3055166"/>
                  <a:pt x="2994179" y="3047575"/>
                  <a:pt x="2986869" y="3041998"/>
                </a:cubicBezTo>
                <a:cubicBezTo>
                  <a:pt x="2979558" y="3036421"/>
                  <a:pt x="2969490" y="3033573"/>
                  <a:pt x="2956665" y="3033455"/>
                </a:cubicBezTo>
                <a:close/>
                <a:moveTo>
                  <a:pt x="832717" y="3028017"/>
                </a:moveTo>
                <a:cubicBezTo>
                  <a:pt x="841371" y="3028112"/>
                  <a:pt x="848124" y="3030665"/>
                  <a:pt x="852977" y="3035675"/>
                </a:cubicBezTo>
                <a:cubicBezTo>
                  <a:pt x="857830" y="3040686"/>
                  <a:pt x="860297" y="3047581"/>
                  <a:pt x="860378" y="3056363"/>
                </a:cubicBezTo>
                <a:cubicBezTo>
                  <a:pt x="860316" y="3065712"/>
                  <a:pt x="857925" y="3073018"/>
                  <a:pt x="853205" y="3078280"/>
                </a:cubicBezTo>
                <a:cubicBezTo>
                  <a:pt x="848486" y="3083543"/>
                  <a:pt x="841809" y="3086219"/>
                  <a:pt x="833174" y="3086310"/>
                </a:cubicBezTo>
                <a:cubicBezTo>
                  <a:pt x="824502" y="3086191"/>
                  <a:pt x="817673" y="3083514"/>
                  <a:pt x="812686" y="3078280"/>
                </a:cubicBezTo>
                <a:cubicBezTo>
                  <a:pt x="807700" y="3073046"/>
                  <a:pt x="805157" y="3065969"/>
                  <a:pt x="805057" y="3057049"/>
                </a:cubicBezTo>
                <a:cubicBezTo>
                  <a:pt x="805166" y="3048139"/>
                  <a:pt x="807690" y="3041099"/>
                  <a:pt x="812629" y="3035932"/>
                </a:cubicBezTo>
                <a:cubicBezTo>
                  <a:pt x="817568" y="3030765"/>
                  <a:pt x="824264" y="3028126"/>
                  <a:pt x="832717" y="3028017"/>
                </a:cubicBezTo>
                <a:close/>
                <a:moveTo>
                  <a:pt x="5888204" y="2964741"/>
                </a:moveTo>
                <a:cubicBezTo>
                  <a:pt x="5873767" y="2964880"/>
                  <a:pt x="5862461" y="2968432"/>
                  <a:pt x="5854284" y="2975400"/>
                </a:cubicBezTo>
                <a:cubicBezTo>
                  <a:pt x="5846107" y="2982367"/>
                  <a:pt x="5841944" y="2991921"/>
                  <a:pt x="5841797" y="3004061"/>
                </a:cubicBezTo>
                <a:cubicBezTo>
                  <a:pt x="5841716" y="3011733"/>
                  <a:pt x="5843878" y="3018791"/>
                  <a:pt x="5848283" y="3025234"/>
                </a:cubicBezTo>
                <a:cubicBezTo>
                  <a:pt x="5852690" y="3031678"/>
                  <a:pt x="5859823" y="3038108"/>
                  <a:pt x="5869686" y="3044523"/>
                </a:cubicBezTo>
                <a:lnTo>
                  <a:pt x="5882945" y="3053210"/>
                </a:lnTo>
                <a:cubicBezTo>
                  <a:pt x="5892265" y="3059305"/>
                  <a:pt x="5898713" y="3064944"/>
                  <a:pt x="5902290" y="3070126"/>
                </a:cubicBezTo>
                <a:cubicBezTo>
                  <a:pt x="5905867" y="3075308"/>
                  <a:pt x="5907572" y="3081175"/>
                  <a:pt x="5907405" y="3087728"/>
                </a:cubicBezTo>
                <a:lnTo>
                  <a:pt x="5907405" y="3091843"/>
                </a:lnTo>
                <a:lnTo>
                  <a:pt x="5844083" y="3091843"/>
                </a:lnTo>
                <a:lnTo>
                  <a:pt x="5844083" y="3109217"/>
                </a:lnTo>
                <a:lnTo>
                  <a:pt x="5928893" y="3109217"/>
                </a:lnTo>
                <a:cubicBezTo>
                  <a:pt x="5929003" y="3108249"/>
                  <a:pt x="5929070" y="3107154"/>
                  <a:pt x="5929093" y="3105930"/>
                </a:cubicBezTo>
                <a:cubicBezTo>
                  <a:pt x="5929117" y="3104706"/>
                  <a:pt x="5929127" y="3102982"/>
                  <a:pt x="5929122" y="3100758"/>
                </a:cubicBezTo>
                <a:cubicBezTo>
                  <a:pt x="5929084" y="3085861"/>
                  <a:pt x="5926874" y="3074050"/>
                  <a:pt x="5922493" y="3065325"/>
                </a:cubicBezTo>
                <a:cubicBezTo>
                  <a:pt x="5918149" y="3056448"/>
                  <a:pt x="5910605" y="3048371"/>
                  <a:pt x="5899861" y="3041094"/>
                </a:cubicBezTo>
                <a:lnTo>
                  <a:pt x="5883631" y="3030121"/>
                </a:lnTo>
                <a:cubicBezTo>
                  <a:pt x="5875972" y="3024882"/>
                  <a:pt x="5870600" y="3020101"/>
                  <a:pt x="5867514" y="3015776"/>
                </a:cubicBezTo>
                <a:cubicBezTo>
                  <a:pt x="5864428" y="3011452"/>
                  <a:pt x="5862942" y="3006785"/>
                  <a:pt x="5863057" y="3001774"/>
                </a:cubicBezTo>
                <a:cubicBezTo>
                  <a:pt x="5863195" y="2995816"/>
                  <a:pt x="5865491" y="2990930"/>
                  <a:pt x="5869943" y="2987115"/>
                </a:cubicBezTo>
                <a:cubicBezTo>
                  <a:pt x="5874396" y="2983301"/>
                  <a:pt x="5880178" y="2981329"/>
                  <a:pt x="5887288" y="2981201"/>
                </a:cubicBezTo>
                <a:cubicBezTo>
                  <a:pt x="5892275" y="2981176"/>
                  <a:pt x="5897961" y="2982481"/>
                  <a:pt x="5904348" y="2985115"/>
                </a:cubicBezTo>
                <a:cubicBezTo>
                  <a:pt x="5910734" y="2987749"/>
                  <a:pt x="5918079" y="2991854"/>
                  <a:pt x="5926379" y="2997431"/>
                </a:cubicBezTo>
                <a:lnTo>
                  <a:pt x="5926379" y="2975028"/>
                </a:lnTo>
                <a:cubicBezTo>
                  <a:pt x="5920802" y="2971499"/>
                  <a:pt x="5914869" y="2968899"/>
                  <a:pt x="5908577" y="2967228"/>
                </a:cubicBezTo>
                <a:cubicBezTo>
                  <a:pt x="5902286" y="2965555"/>
                  <a:pt x="5895495" y="2964727"/>
                  <a:pt x="5888204" y="2964741"/>
                </a:cubicBezTo>
                <a:close/>
                <a:moveTo>
                  <a:pt x="842090" y="2958065"/>
                </a:moveTo>
                <a:cubicBezTo>
                  <a:pt x="822387" y="2976582"/>
                  <a:pt x="807843" y="2993669"/>
                  <a:pt x="798456" y="3009329"/>
                </a:cubicBezTo>
                <a:cubicBezTo>
                  <a:pt x="789069" y="3024988"/>
                  <a:pt x="784411" y="3039904"/>
                  <a:pt x="784483" y="3054077"/>
                </a:cubicBezTo>
                <a:cubicBezTo>
                  <a:pt x="784668" y="3069465"/>
                  <a:pt x="789097" y="3081610"/>
                  <a:pt x="797770" y="3090510"/>
                </a:cubicBezTo>
                <a:cubicBezTo>
                  <a:pt x="806442" y="3099411"/>
                  <a:pt x="818244" y="3103955"/>
                  <a:pt x="833174" y="3104140"/>
                </a:cubicBezTo>
                <a:cubicBezTo>
                  <a:pt x="847567" y="3103912"/>
                  <a:pt x="859073" y="3099455"/>
                  <a:pt x="867693" y="3090767"/>
                </a:cubicBezTo>
                <a:cubicBezTo>
                  <a:pt x="876313" y="3082081"/>
                  <a:pt x="880733" y="3070537"/>
                  <a:pt x="880952" y="3056135"/>
                </a:cubicBezTo>
                <a:cubicBezTo>
                  <a:pt x="880690" y="3043138"/>
                  <a:pt x="876470" y="3032384"/>
                  <a:pt x="868293" y="3023874"/>
                </a:cubicBezTo>
                <a:cubicBezTo>
                  <a:pt x="860116" y="3015363"/>
                  <a:pt x="849553" y="3010953"/>
                  <a:pt x="836603" y="3010644"/>
                </a:cubicBezTo>
                <a:cubicBezTo>
                  <a:pt x="833517" y="3010629"/>
                  <a:pt x="830488" y="3010886"/>
                  <a:pt x="827517" y="3011415"/>
                </a:cubicBezTo>
                <a:cubicBezTo>
                  <a:pt x="824545" y="3011944"/>
                  <a:pt x="821630" y="3012829"/>
                  <a:pt x="818773" y="3014072"/>
                </a:cubicBezTo>
                <a:cubicBezTo>
                  <a:pt x="826831" y="3002609"/>
                  <a:pt x="834889" y="2992332"/>
                  <a:pt x="842947" y="2983240"/>
                </a:cubicBezTo>
                <a:cubicBezTo>
                  <a:pt x="851005" y="2974148"/>
                  <a:pt x="859406" y="2965757"/>
                  <a:pt x="868150" y="2958065"/>
                </a:cubicBezTo>
                <a:close/>
                <a:moveTo>
                  <a:pt x="4990600" y="2952860"/>
                </a:moveTo>
                <a:lnTo>
                  <a:pt x="4990600" y="2969775"/>
                </a:lnTo>
                <a:lnTo>
                  <a:pt x="5060551" y="2969775"/>
                </a:lnTo>
                <a:cubicBezTo>
                  <a:pt x="5060650" y="2971019"/>
                  <a:pt x="5060250" y="2972571"/>
                  <a:pt x="5059349" y="2974432"/>
                </a:cubicBezTo>
                <a:cubicBezTo>
                  <a:pt x="5058449" y="2976294"/>
                  <a:pt x="5056457" y="2979234"/>
                  <a:pt x="5053372" y="2983255"/>
                </a:cubicBezTo>
                <a:cubicBezTo>
                  <a:pt x="5050287" y="2987274"/>
                  <a:pt x="5045517" y="2993145"/>
                  <a:pt x="5039063" y="3000866"/>
                </a:cubicBezTo>
                <a:cubicBezTo>
                  <a:pt x="5029490" y="3012224"/>
                  <a:pt x="5022404" y="3024197"/>
                  <a:pt x="5017803" y="3036784"/>
                </a:cubicBezTo>
                <a:cubicBezTo>
                  <a:pt x="5013204" y="3049371"/>
                  <a:pt x="5010917" y="3063001"/>
                  <a:pt x="5010945" y="3077675"/>
                </a:cubicBezTo>
                <a:lnTo>
                  <a:pt x="5010945" y="3096192"/>
                </a:lnTo>
                <a:lnTo>
                  <a:pt x="5030605" y="3096192"/>
                </a:lnTo>
                <a:lnTo>
                  <a:pt x="5030605" y="3076532"/>
                </a:lnTo>
                <a:cubicBezTo>
                  <a:pt x="5030567" y="3064278"/>
                  <a:pt x="5032473" y="3052896"/>
                  <a:pt x="5036320" y="3042385"/>
                </a:cubicBezTo>
                <a:cubicBezTo>
                  <a:pt x="5040168" y="3031874"/>
                  <a:pt x="5046188" y="3021692"/>
                  <a:pt x="5054379" y="3011838"/>
                </a:cubicBezTo>
                <a:cubicBezTo>
                  <a:pt x="5059437" y="3005690"/>
                  <a:pt x="5062752" y="3001698"/>
                  <a:pt x="5064323" y="2999865"/>
                </a:cubicBezTo>
                <a:cubicBezTo>
                  <a:pt x="5065895" y="2998032"/>
                  <a:pt x="5066924" y="2996841"/>
                  <a:pt x="5067410" y="2996293"/>
                </a:cubicBezTo>
                <a:cubicBezTo>
                  <a:pt x="5073124" y="2989331"/>
                  <a:pt x="5077411" y="2982796"/>
                  <a:pt x="5080268" y="2976691"/>
                </a:cubicBezTo>
                <a:cubicBezTo>
                  <a:pt x="5083126" y="2970586"/>
                  <a:pt x="5084554" y="2964851"/>
                  <a:pt x="5084554" y="2959489"/>
                </a:cubicBezTo>
                <a:lnTo>
                  <a:pt x="5084554" y="2952860"/>
                </a:lnTo>
                <a:close/>
                <a:moveTo>
                  <a:pt x="3869699" y="2949799"/>
                </a:moveTo>
                <a:cubicBezTo>
                  <a:pt x="3855264" y="2949936"/>
                  <a:pt x="3843957" y="2953490"/>
                  <a:pt x="3835781" y="2960457"/>
                </a:cubicBezTo>
                <a:cubicBezTo>
                  <a:pt x="3827603" y="2967424"/>
                  <a:pt x="3823441" y="2976978"/>
                  <a:pt x="3823293" y="2989118"/>
                </a:cubicBezTo>
                <a:cubicBezTo>
                  <a:pt x="3823212" y="2996790"/>
                  <a:pt x="3825374" y="3003848"/>
                  <a:pt x="3829780" y="3010292"/>
                </a:cubicBezTo>
                <a:cubicBezTo>
                  <a:pt x="3834185" y="3016736"/>
                  <a:pt x="3841319" y="3023165"/>
                  <a:pt x="3851182" y="3029580"/>
                </a:cubicBezTo>
                <a:lnTo>
                  <a:pt x="3864441" y="3038267"/>
                </a:lnTo>
                <a:cubicBezTo>
                  <a:pt x="3873761" y="3044362"/>
                  <a:pt x="3880210" y="3050002"/>
                  <a:pt x="3883786" y="3055183"/>
                </a:cubicBezTo>
                <a:cubicBezTo>
                  <a:pt x="3887363" y="3060365"/>
                  <a:pt x="3889068" y="3066232"/>
                  <a:pt x="3888901" y="3072786"/>
                </a:cubicBezTo>
                <a:lnTo>
                  <a:pt x="3888901" y="3076900"/>
                </a:lnTo>
                <a:lnTo>
                  <a:pt x="3825579" y="3076900"/>
                </a:lnTo>
                <a:lnTo>
                  <a:pt x="3825579" y="3094274"/>
                </a:lnTo>
                <a:lnTo>
                  <a:pt x="3910389" y="3094274"/>
                </a:lnTo>
                <a:cubicBezTo>
                  <a:pt x="3910499" y="3093307"/>
                  <a:pt x="3910565" y="3092212"/>
                  <a:pt x="3910589" y="3090988"/>
                </a:cubicBezTo>
                <a:cubicBezTo>
                  <a:pt x="3910613" y="3089763"/>
                  <a:pt x="3910623" y="3088040"/>
                  <a:pt x="3910619" y="3085816"/>
                </a:cubicBezTo>
                <a:cubicBezTo>
                  <a:pt x="3910580" y="3070919"/>
                  <a:pt x="3908371" y="3059107"/>
                  <a:pt x="3903989" y="3050382"/>
                </a:cubicBezTo>
                <a:cubicBezTo>
                  <a:pt x="3899646" y="3041506"/>
                  <a:pt x="3892102" y="3033428"/>
                  <a:pt x="3881358" y="3026151"/>
                </a:cubicBezTo>
                <a:lnTo>
                  <a:pt x="3865127" y="3015178"/>
                </a:lnTo>
                <a:cubicBezTo>
                  <a:pt x="3857469" y="3009939"/>
                  <a:pt x="3852096" y="3005158"/>
                  <a:pt x="3849010" y="3000833"/>
                </a:cubicBezTo>
                <a:cubicBezTo>
                  <a:pt x="3845924" y="2996509"/>
                  <a:pt x="3844439" y="2991842"/>
                  <a:pt x="3844553" y="2986832"/>
                </a:cubicBezTo>
                <a:cubicBezTo>
                  <a:pt x="3844691" y="2980874"/>
                  <a:pt x="3846986" y="2975988"/>
                  <a:pt x="3851440" y="2972173"/>
                </a:cubicBezTo>
                <a:cubicBezTo>
                  <a:pt x="3855892" y="2968358"/>
                  <a:pt x="3861674" y="2966386"/>
                  <a:pt x="3868785" y="2966258"/>
                </a:cubicBezTo>
                <a:cubicBezTo>
                  <a:pt x="3873771" y="2966234"/>
                  <a:pt x="3879457" y="2967539"/>
                  <a:pt x="3885844" y="2970172"/>
                </a:cubicBezTo>
                <a:cubicBezTo>
                  <a:pt x="3892231" y="2972806"/>
                  <a:pt x="3899574" y="2976911"/>
                  <a:pt x="3907875" y="2982488"/>
                </a:cubicBezTo>
                <a:lnTo>
                  <a:pt x="3907875" y="2960086"/>
                </a:lnTo>
                <a:cubicBezTo>
                  <a:pt x="3902298" y="2956556"/>
                  <a:pt x="3896364" y="2953956"/>
                  <a:pt x="3890073" y="2952285"/>
                </a:cubicBezTo>
                <a:cubicBezTo>
                  <a:pt x="3883782" y="2950613"/>
                  <a:pt x="3876991" y="2949784"/>
                  <a:pt x="3869699" y="2949799"/>
                </a:cubicBezTo>
                <a:close/>
                <a:moveTo>
                  <a:pt x="10850983" y="2925249"/>
                </a:moveTo>
                <a:cubicBezTo>
                  <a:pt x="10859636" y="2925345"/>
                  <a:pt x="10866389" y="2927898"/>
                  <a:pt x="10871242" y="2932907"/>
                </a:cubicBezTo>
                <a:cubicBezTo>
                  <a:pt x="10876095" y="2937918"/>
                  <a:pt x="10878562" y="2944814"/>
                  <a:pt x="10878643" y="2953596"/>
                </a:cubicBezTo>
                <a:cubicBezTo>
                  <a:pt x="10878581" y="2962945"/>
                  <a:pt x="10876191" y="2970250"/>
                  <a:pt x="10871471" y="2975513"/>
                </a:cubicBezTo>
                <a:cubicBezTo>
                  <a:pt x="10866751" y="2980776"/>
                  <a:pt x="10860074" y="2983452"/>
                  <a:pt x="10851440" y="2983543"/>
                </a:cubicBezTo>
                <a:cubicBezTo>
                  <a:pt x="10842767" y="2983423"/>
                  <a:pt x="10835938" y="2980747"/>
                  <a:pt x="10830952" y="2975513"/>
                </a:cubicBezTo>
                <a:cubicBezTo>
                  <a:pt x="10825965" y="2970279"/>
                  <a:pt x="10823422" y="2963202"/>
                  <a:pt x="10823322" y="2954282"/>
                </a:cubicBezTo>
                <a:cubicBezTo>
                  <a:pt x="10823432" y="2945371"/>
                  <a:pt x="10825956" y="2938332"/>
                  <a:pt x="10830894" y="2933165"/>
                </a:cubicBezTo>
                <a:cubicBezTo>
                  <a:pt x="10835833" y="2927998"/>
                  <a:pt x="10842529" y="2925359"/>
                  <a:pt x="10850983" y="2925249"/>
                </a:cubicBezTo>
                <a:close/>
                <a:moveTo>
                  <a:pt x="6728149" y="2903494"/>
                </a:moveTo>
                <a:lnTo>
                  <a:pt x="6728149" y="2943728"/>
                </a:lnTo>
                <a:lnTo>
                  <a:pt x="6687001" y="2943728"/>
                </a:lnTo>
                <a:lnTo>
                  <a:pt x="6687001" y="2960644"/>
                </a:lnTo>
                <a:lnTo>
                  <a:pt x="6723806" y="2960644"/>
                </a:lnTo>
                <a:cubicBezTo>
                  <a:pt x="6719605" y="2974941"/>
                  <a:pt x="6714347" y="2988352"/>
                  <a:pt x="6708032" y="3000878"/>
                </a:cubicBezTo>
                <a:cubicBezTo>
                  <a:pt x="6701717" y="3013403"/>
                  <a:pt x="6694173" y="3024985"/>
                  <a:pt x="6685401" y="3035625"/>
                </a:cubicBezTo>
                <a:lnTo>
                  <a:pt x="6696145" y="3048198"/>
                </a:lnTo>
                <a:cubicBezTo>
                  <a:pt x="6703136" y="3039216"/>
                  <a:pt x="6709328" y="3029805"/>
                  <a:pt x="6714719" y="3019966"/>
                </a:cubicBezTo>
                <a:cubicBezTo>
                  <a:pt x="6720110" y="3010126"/>
                  <a:pt x="6724587" y="2999573"/>
                  <a:pt x="6728149" y="2988305"/>
                </a:cubicBezTo>
                <a:lnTo>
                  <a:pt x="6728149" y="3042712"/>
                </a:lnTo>
                <a:cubicBezTo>
                  <a:pt x="6728182" y="3044540"/>
                  <a:pt x="6727887" y="3045912"/>
                  <a:pt x="6727263" y="3046826"/>
                </a:cubicBezTo>
                <a:cubicBezTo>
                  <a:pt x="6726639" y="3047741"/>
                  <a:pt x="6725487" y="3048198"/>
                  <a:pt x="6723806" y="3048198"/>
                </a:cubicBezTo>
                <a:lnTo>
                  <a:pt x="6714890" y="3048198"/>
                </a:lnTo>
                <a:lnTo>
                  <a:pt x="6717405" y="3065114"/>
                </a:lnTo>
                <a:lnTo>
                  <a:pt x="6725406" y="3065114"/>
                </a:lnTo>
                <a:cubicBezTo>
                  <a:pt x="6737483" y="3065114"/>
                  <a:pt x="6743503" y="3059171"/>
                  <a:pt x="6743465" y="3047284"/>
                </a:cubicBezTo>
                <a:lnTo>
                  <a:pt x="6743465" y="2960644"/>
                </a:lnTo>
                <a:lnTo>
                  <a:pt x="6773640" y="2960644"/>
                </a:lnTo>
                <a:lnTo>
                  <a:pt x="6773640" y="2943728"/>
                </a:lnTo>
                <a:lnTo>
                  <a:pt x="6743465" y="2943728"/>
                </a:lnTo>
                <a:lnTo>
                  <a:pt x="6743465" y="2903494"/>
                </a:lnTo>
                <a:close/>
                <a:moveTo>
                  <a:pt x="6923924" y="2903297"/>
                </a:moveTo>
                <a:lnTo>
                  <a:pt x="6923924" y="3036571"/>
                </a:lnTo>
                <a:lnTo>
                  <a:pt x="6942898" y="3036571"/>
                </a:lnTo>
                <a:lnTo>
                  <a:pt x="6942898" y="2976450"/>
                </a:lnTo>
                <a:lnTo>
                  <a:pt x="6988846" y="2976450"/>
                </a:lnTo>
                <a:lnTo>
                  <a:pt x="6988846" y="3036571"/>
                </a:lnTo>
                <a:lnTo>
                  <a:pt x="7007820" y="3036571"/>
                </a:lnTo>
                <a:lnTo>
                  <a:pt x="7007820" y="2903297"/>
                </a:lnTo>
                <a:lnTo>
                  <a:pt x="6988846" y="2903297"/>
                </a:lnTo>
                <a:lnTo>
                  <a:pt x="6988846" y="2959076"/>
                </a:lnTo>
                <a:lnTo>
                  <a:pt x="6942898" y="2959076"/>
                </a:lnTo>
                <a:lnTo>
                  <a:pt x="6942898" y="2903297"/>
                </a:lnTo>
                <a:close/>
                <a:moveTo>
                  <a:pt x="8403823" y="2902571"/>
                </a:moveTo>
                <a:cubicBezTo>
                  <a:pt x="8412476" y="2902666"/>
                  <a:pt x="8419229" y="2905219"/>
                  <a:pt x="8424082" y="2910228"/>
                </a:cubicBezTo>
                <a:cubicBezTo>
                  <a:pt x="8428935" y="2915239"/>
                  <a:pt x="8431402" y="2922135"/>
                  <a:pt x="8431483" y="2930917"/>
                </a:cubicBezTo>
                <a:cubicBezTo>
                  <a:pt x="8431421" y="2940265"/>
                  <a:pt x="8429031" y="2947571"/>
                  <a:pt x="8424311" y="2952834"/>
                </a:cubicBezTo>
                <a:cubicBezTo>
                  <a:pt x="8419591" y="2958097"/>
                  <a:pt x="8412914" y="2960773"/>
                  <a:pt x="8404280" y="2960864"/>
                </a:cubicBezTo>
                <a:cubicBezTo>
                  <a:pt x="8395607" y="2960745"/>
                  <a:pt x="8388778" y="2958068"/>
                  <a:pt x="8383791" y="2952834"/>
                </a:cubicBezTo>
                <a:cubicBezTo>
                  <a:pt x="8378805" y="2947600"/>
                  <a:pt x="8376262" y="2940523"/>
                  <a:pt x="8376162" y="2931603"/>
                </a:cubicBezTo>
                <a:cubicBezTo>
                  <a:pt x="8376271" y="2922692"/>
                  <a:pt x="8378795" y="2915653"/>
                  <a:pt x="8383734" y="2910486"/>
                </a:cubicBezTo>
                <a:cubicBezTo>
                  <a:pt x="8388673" y="2905319"/>
                  <a:pt x="8395369" y="2902680"/>
                  <a:pt x="8403823" y="2902571"/>
                </a:cubicBezTo>
                <a:close/>
                <a:moveTo>
                  <a:pt x="11619084" y="2896102"/>
                </a:moveTo>
                <a:cubicBezTo>
                  <a:pt x="11604649" y="2896240"/>
                  <a:pt x="11593342" y="2899793"/>
                  <a:pt x="11585165" y="2906760"/>
                </a:cubicBezTo>
                <a:cubicBezTo>
                  <a:pt x="11576988" y="2913727"/>
                  <a:pt x="11572826" y="2923281"/>
                  <a:pt x="11572678" y="2935421"/>
                </a:cubicBezTo>
                <a:cubicBezTo>
                  <a:pt x="11572597" y="2943093"/>
                  <a:pt x="11574759" y="2950151"/>
                  <a:pt x="11579165" y="2956595"/>
                </a:cubicBezTo>
                <a:cubicBezTo>
                  <a:pt x="11583570" y="2963038"/>
                  <a:pt x="11590704" y="2969468"/>
                  <a:pt x="11600567" y="2975883"/>
                </a:cubicBezTo>
                <a:lnTo>
                  <a:pt x="11613826" y="2984570"/>
                </a:lnTo>
                <a:cubicBezTo>
                  <a:pt x="11623146" y="2990666"/>
                  <a:pt x="11629595" y="2996305"/>
                  <a:pt x="11633171" y="3001486"/>
                </a:cubicBezTo>
                <a:cubicBezTo>
                  <a:pt x="11636748" y="3006668"/>
                  <a:pt x="11638453" y="3012535"/>
                  <a:pt x="11638286" y="3019088"/>
                </a:cubicBezTo>
                <a:lnTo>
                  <a:pt x="11638286" y="3023203"/>
                </a:lnTo>
                <a:lnTo>
                  <a:pt x="11574964" y="3023203"/>
                </a:lnTo>
                <a:lnTo>
                  <a:pt x="11574964" y="3040577"/>
                </a:lnTo>
                <a:lnTo>
                  <a:pt x="11659775" y="3040577"/>
                </a:lnTo>
                <a:cubicBezTo>
                  <a:pt x="11659884" y="3039610"/>
                  <a:pt x="11659951" y="3038515"/>
                  <a:pt x="11659975" y="3037290"/>
                </a:cubicBezTo>
                <a:cubicBezTo>
                  <a:pt x="11659998" y="3036067"/>
                  <a:pt x="11660008" y="3034343"/>
                  <a:pt x="11660003" y="3032118"/>
                </a:cubicBezTo>
                <a:cubicBezTo>
                  <a:pt x="11659965" y="3017221"/>
                  <a:pt x="11657755" y="3005410"/>
                  <a:pt x="11653374" y="2996685"/>
                </a:cubicBezTo>
                <a:cubicBezTo>
                  <a:pt x="11649030" y="2987808"/>
                  <a:pt x="11641487" y="2979730"/>
                  <a:pt x="11630742" y="2972454"/>
                </a:cubicBezTo>
                <a:lnTo>
                  <a:pt x="11614512" y="2961481"/>
                </a:lnTo>
                <a:cubicBezTo>
                  <a:pt x="11606854" y="2956242"/>
                  <a:pt x="11601482" y="2951461"/>
                  <a:pt x="11598396" y="2947137"/>
                </a:cubicBezTo>
                <a:cubicBezTo>
                  <a:pt x="11595309" y="2942812"/>
                  <a:pt x="11593824" y="2938145"/>
                  <a:pt x="11593938" y="2933135"/>
                </a:cubicBezTo>
                <a:cubicBezTo>
                  <a:pt x="11594076" y="2927177"/>
                  <a:pt x="11596371" y="2922291"/>
                  <a:pt x="11600824" y="2918476"/>
                </a:cubicBezTo>
                <a:cubicBezTo>
                  <a:pt x="11605277" y="2914661"/>
                  <a:pt x="11611059" y="2912690"/>
                  <a:pt x="11618169" y="2912561"/>
                </a:cubicBezTo>
                <a:cubicBezTo>
                  <a:pt x="11623156" y="2912537"/>
                  <a:pt x="11628842" y="2913842"/>
                  <a:pt x="11635229" y="2916476"/>
                </a:cubicBezTo>
                <a:cubicBezTo>
                  <a:pt x="11641615" y="2919109"/>
                  <a:pt x="11648959" y="2923214"/>
                  <a:pt x="11657260" y="2928791"/>
                </a:cubicBezTo>
                <a:lnTo>
                  <a:pt x="11657260" y="2906389"/>
                </a:lnTo>
                <a:cubicBezTo>
                  <a:pt x="11651683" y="2902859"/>
                  <a:pt x="11645749" y="2900259"/>
                  <a:pt x="11639458" y="2898588"/>
                </a:cubicBezTo>
                <a:cubicBezTo>
                  <a:pt x="11633166" y="2896916"/>
                  <a:pt x="11626375" y="2896087"/>
                  <a:pt x="11619084" y="2896102"/>
                </a:cubicBezTo>
                <a:close/>
                <a:moveTo>
                  <a:pt x="8136037" y="2896102"/>
                </a:moveTo>
                <a:cubicBezTo>
                  <a:pt x="8121601" y="2896240"/>
                  <a:pt x="8110295" y="2899793"/>
                  <a:pt x="8102118" y="2906761"/>
                </a:cubicBezTo>
                <a:cubicBezTo>
                  <a:pt x="8093941" y="2913728"/>
                  <a:pt x="8089778" y="2923281"/>
                  <a:pt x="8089631" y="2935421"/>
                </a:cubicBezTo>
                <a:cubicBezTo>
                  <a:pt x="8089550" y="2943094"/>
                  <a:pt x="8091712" y="2950151"/>
                  <a:pt x="8096117" y="2956595"/>
                </a:cubicBezTo>
                <a:cubicBezTo>
                  <a:pt x="8100523" y="2963038"/>
                  <a:pt x="8107657" y="2969468"/>
                  <a:pt x="8117520" y="2975883"/>
                </a:cubicBezTo>
                <a:lnTo>
                  <a:pt x="8130779" y="2984570"/>
                </a:lnTo>
                <a:cubicBezTo>
                  <a:pt x="8140099" y="2990666"/>
                  <a:pt x="8146547" y="2996305"/>
                  <a:pt x="8150124" y="3001486"/>
                </a:cubicBezTo>
                <a:cubicBezTo>
                  <a:pt x="8153701" y="3006668"/>
                  <a:pt x="8155406" y="3012535"/>
                  <a:pt x="8155239" y="3019089"/>
                </a:cubicBezTo>
                <a:lnTo>
                  <a:pt x="8155239" y="3023203"/>
                </a:lnTo>
                <a:lnTo>
                  <a:pt x="8091917" y="3023203"/>
                </a:lnTo>
                <a:lnTo>
                  <a:pt x="8091917" y="3040577"/>
                </a:lnTo>
                <a:lnTo>
                  <a:pt x="8176727" y="3040577"/>
                </a:lnTo>
                <a:cubicBezTo>
                  <a:pt x="8176837" y="3039610"/>
                  <a:pt x="8176904" y="3038515"/>
                  <a:pt x="8176927" y="3037290"/>
                </a:cubicBezTo>
                <a:cubicBezTo>
                  <a:pt x="8176951" y="3036067"/>
                  <a:pt x="8176961" y="3034343"/>
                  <a:pt x="8176956" y="3032119"/>
                </a:cubicBezTo>
                <a:cubicBezTo>
                  <a:pt x="8176918" y="3017221"/>
                  <a:pt x="8174708" y="3005410"/>
                  <a:pt x="8170327" y="2996685"/>
                </a:cubicBezTo>
                <a:cubicBezTo>
                  <a:pt x="8165983" y="2987808"/>
                  <a:pt x="8158439" y="2979730"/>
                  <a:pt x="8147695" y="2972454"/>
                </a:cubicBezTo>
                <a:lnTo>
                  <a:pt x="8131465" y="2961481"/>
                </a:lnTo>
                <a:cubicBezTo>
                  <a:pt x="8123806" y="2956242"/>
                  <a:pt x="8118434" y="2951461"/>
                  <a:pt x="8115348" y="2947137"/>
                </a:cubicBezTo>
                <a:cubicBezTo>
                  <a:pt x="8112262" y="2942812"/>
                  <a:pt x="8110776" y="2938145"/>
                  <a:pt x="8110891" y="2933135"/>
                </a:cubicBezTo>
                <a:cubicBezTo>
                  <a:pt x="8111029" y="2927177"/>
                  <a:pt x="8113324" y="2922291"/>
                  <a:pt x="8117777" y="2918476"/>
                </a:cubicBezTo>
                <a:cubicBezTo>
                  <a:pt x="8122230" y="2914661"/>
                  <a:pt x="8128012" y="2912690"/>
                  <a:pt x="8135122" y="2912561"/>
                </a:cubicBezTo>
                <a:cubicBezTo>
                  <a:pt x="8140109" y="2912537"/>
                  <a:pt x="8145795" y="2913843"/>
                  <a:pt x="8152181" y="2916476"/>
                </a:cubicBezTo>
                <a:cubicBezTo>
                  <a:pt x="8158568" y="2919109"/>
                  <a:pt x="8165912" y="2923214"/>
                  <a:pt x="8174213" y="2928791"/>
                </a:cubicBezTo>
                <a:lnTo>
                  <a:pt x="8174213" y="2906389"/>
                </a:lnTo>
                <a:cubicBezTo>
                  <a:pt x="8168636" y="2902859"/>
                  <a:pt x="8162702" y="2900259"/>
                  <a:pt x="8156411" y="2898588"/>
                </a:cubicBezTo>
                <a:cubicBezTo>
                  <a:pt x="8150119" y="2896916"/>
                  <a:pt x="8143328" y="2896087"/>
                  <a:pt x="8136037" y="2896102"/>
                </a:cubicBezTo>
                <a:close/>
                <a:moveTo>
                  <a:pt x="10860355" y="2855298"/>
                </a:moveTo>
                <a:cubicBezTo>
                  <a:pt x="10840653" y="2873815"/>
                  <a:pt x="10826108" y="2890902"/>
                  <a:pt x="10816721" y="2906561"/>
                </a:cubicBezTo>
                <a:cubicBezTo>
                  <a:pt x="10807334" y="2922220"/>
                  <a:pt x="10802677" y="2937137"/>
                  <a:pt x="10802748" y="2951310"/>
                </a:cubicBezTo>
                <a:cubicBezTo>
                  <a:pt x="10802934" y="2966697"/>
                  <a:pt x="10807363" y="2978842"/>
                  <a:pt x="10816035" y="2987743"/>
                </a:cubicBezTo>
                <a:cubicBezTo>
                  <a:pt x="10824708" y="2996644"/>
                  <a:pt x="10836509" y="3001188"/>
                  <a:pt x="10851440" y="3001373"/>
                </a:cubicBezTo>
                <a:cubicBezTo>
                  <a:pt x="10865832" y="3001144"/>
                  <a:pt x="10877338" y="2996687"/>
                  <a:pt x="10885958" y="2988000"/>
                </a:cubicBezTo>
                <a:cubicBezTo>
                  <a:pt x="10894579" y="2979313"/>
                  <a:pt x="10898998" y="2967769"/>
                  <a:pt x="10899217" y="2953367"/>
                </a:cubicBezTo>
                <a:cubicBezTo>
                  <a:pt x="10898955" y="2940370"/>
                  <a:pt x="10894736" y="2929616"/>
                  <a:pt x="10886558" y="2921106"/>
                </a:cubicBezTo>
                <a:cubicBezTo>
                  <a:pt x="10878381" y="2912596"/>
                  <a:pt x="10867818" y="2908185"/>
                  <a:pt x="10854869" y="2907876"/>
                </a:cubicBezTo>
                <a:cubicBezTo>
                  <a:pt x="10851783" y="2907861"/>
                  <a:pt x="10848754" y="2908119"/>
                  <a:pt x="10845782" y="2908648"/>
                </a:cubicBezTo>
                <a:cubicBezTo>
                  <a:pt x="10842810" y="2909176"/>
                  <a:pt x="10839896" y="2910062"/>
                  <a:pt x="10837038" y="2911305"/>
                </a:cubicBezTo>
                <a:cubicBezTo>
                  <a:pt x="10845096" y="2899842"/>
                  <a:pt x="10853154" y="2889564"/>
                  <a:pt x="10861212" y="2880472"/>
                </a:cubicBezTo>
                <a:cubicBezTo>
                  <a:pt x="10869271" y="2871381"/>
                  <a:pt x="10877672" y="2862989"/>
                  <a:pt x="10886416" y="2855298"/>
                </a:cubicBezTo>
                <a:close/>
                <a:moveTo>
                  <a:pt x="1095788" y="2837038"/>
                </a:moveTo>
                <a:lnTo>
                  <a:pt x="1095788" y="2970312"/>
                </a:lnTo>
                <a:lnTo>
                  <a:pt x="1114762" y="2970312"/>
                </a:lnTo>
                <a:lnTo>
                  <a:pt x="1114762" y="2909047"/>
                </a:lnTo>
                <a:lnTo>
                  <a:pt x="1172140" y="2970312"/>
                </a:lnTo>
                <a:lnTo>
                  <a:pt x="1198887" y="2970312"/>
                </a:lnTo>
                <a:lnTo>
                  <a:pt x="1130535" y="2900132"/>
                </a:lnTo>
                <a:lnTo>
                  <a:pt x="1194315" y="2837038"/>
                </a:lnTo>
                <a:lnTo>
                  <a:pt x="1168711" y="2837038"/>
                </a:lnTo>
                <a:lnTo>
                  <a:pt x="1114762" y="2892360"/>
                </a:lnTo>
                <a:lnTo>
                  <a:pt x="1114762" y="2837038"/>
                </a:lnTo>
                <a:close/>
                <a:moveTo>
                  <a:pt x="2956665" y="2832896"/>
                </a:moveTo>
                <a:cubicBezTo>
                  <a:pt x="2966619" y="2837486"/>
                  <a:pt x="2973743" y="2842192"/>
                  <a:pt x="2978038" y="2847012"/>
                </a:cubicBezTo>
                <a:cubicBezTo>
                  <a:pt x="2982334" y="2851832"/>
                  <a:pt x="2984430" y="2857336"/>
                  <a:pt x="2984325" y="2863528"/>
                </a:cubicBezTo>
                <a:cubicBezTo>
                  <a:pt x="2984258" y="2870910"/>
                  <a:pt x="2981820" y="2876663"/>
                  <a:pt x="2977010" y="2880787"/>
                </a:cubicBezTo>
                <a:cubicBezTo>
                  <a:pt x="2972200" y="2884912"/>
                  <a:pt x="2965419" y="2887007"/>
                  <a:pt x="2956665" y="2887074"/>
                </a:cubicBezTo>
                <a:cubicBezTo>
                  <a:pt x="2947911" y="2887007"/>
                  <a:pt x="2941129" y="2884912"/>
                  <a:pt x="2936319" y="2880787"/>
                </a:cubicBezTo>
                <a:cubicBezTo>
                  <a:pt x="2931510" y="2876663"/>
                  <a:pt x="2929070" y="2870910"/>
                  <a:pt x="2929004" y="2863528"/>
                </a:cubicBezTo>
                <a:cubicBezTo>
                  <a:pt x="2928899" y="2857236"/>
                  <a:pt x="2930994" y="2851703"/>
                  <a:pt x="2935290" y="2846926"/>
                </a:cubicBezTo>
                <a:cubicBezTo>
                  <a:pt x="2939587" y="2842149"/>
                  <a:pt x="2946711" y="2837472"/>
                  <a:pt x="2956665" y="2832896"/>
                </a:cubicBezTo>
                <a:close/>
                <a:moveTo>
                  <a:pt x="8413195" y="2832619"/>
                </a:moveTo>
                <a:cubicBezTo>
                  <a:pt x="8393493" y="2851136"/>
                  <a:pt x="8378948" y="2868223"/>
                  <a:pt x="8369561" y="2883882"/>
                </a:cubicBezTo>
                <a:cubicBezTo>
                  <a:pt x="8360174" y="2899542"/>
                  <a:pt x="8355516" y="2914458"/>
                  <a:pt x="8355588" y="2928631"/>
                </a:cubicBezTo>
                <a:cubicBezTo>
                  <a:pt x="8355773" y="2944019"/>
                  <a:pt x="8360203" y="2956163"/>
                  <a:pt x="8368875" y="2965064"/>
                </a:cubicBezTo>
                <a:cubicBezTo>
                  <a:pt x="8377548" y="2973966"/>
                  <a:pt x="8389349" y="2978509"/>
                  <a:pt x="8404280" y="2978695"/>
                </a:cubicBezTo>
                <a:cubicBezTo>
                  <a:pt x="8418672" y="2978466"/>
                  <a:pt x="8430178" y="2974008"/>
                  <a:pt x="8438798" y="2965321"/>
                </a:cubicBezTo>
                <a:cubicBezTo>
                  <a:pt x="8447419" y="2956634"/>
                  <a:pt x="8451838" y="2945090"/>
                  <a:pt x="8452057" y="2930689"/>
                </a:cubicBezTo>
                <a:cubicBezTo>
                  <a:pt x="8451795" y="2917692"/>
                  <a:pt x="8447576" y="2906938"/>
                  <a:pt x="8439398" y="2898427"/>
                </a:cubicBezTo>
                <a:cubicBezTo>
                  <a:pt x="8431221" y="2889917"/>
                  <a:pt x="8420658" y="2885507"/>
                  <a:pt x="8407709" y="2885196"/>
                </a:cubicBezTo>
                <a:cubicBezTo>
                  <a:pt x="8404623" y="2885183"/>
                  <a:pt x="8401594" y="2885440"/>
                  <a:pt x="8398622" y="2885969"/>
                </a:cubicBezTo>
                <a:cubicBezTo>
                  <a:pt x="8395650" y="2886497"/>
                  <a:pt x="8392736" y="2887383"/>
                  <a:pt x="8389878" y="2888626"/>
                </a:cubicBezTo>
                <a:cubicBezTo>
                  <a:pt x="8397936" y="2877163"/>
                  <a:pt x="8405994" y="2866885"/>
                  <a:pt x="8414052" y="2857794"/>
                </a:cubicBezTo>
                <a:cubicBezTo>
                  <a:pt x="8422111" y="2848702"/>
                  <a:pt x="8430512" y="2840310"/>
                  <a:pt x="8439256" y="2832619"/>
                </a:cubicBezTo>
                <a:close/>
                <a:moveTo>
                  <a:pt x="10455206" y="2810504"/>
                </a:moveTo>
                <a:cubicBezTo>
                  <a:pt x="10463959" y="2810566"/>
                  <a:pt x="10470741" y="2813185"/>
                  <a:pt x="10475551" y="2818362"/>
                </a:cubicBezTo>
                <a:cubicBezTo>
                  <a:pt x="10480361" y="2823539"/>
                  <a:pt x="10482800" y="2830902"/>
                  <a:pt x="10482866" y="2840452"/>
                </a:cubicBezTo>
                <a:cubicBezTo>
                  <a:pt x="10482785" y="2849233"/>
                  <a:pt x="10480318" y="2856129"/>
                  <a:pt x="10475465" y="2861139"/>
                </a:cubicBezTo>
                <a:cubicBezTo>
                  <a:pt x="10470612" y="2866149"/>
                  <a:pt x="10463859" y="2868702"/>
                  <a:pt x="10455206" y="2868797"/>
                </a:cubicBezTo>
                <a:cubicBezTo>
                  <a:pt x="10446752" y="2868678"/>
                  <a:pt x="10440056" y="2866002"/>
                  <a:pt x="10435117" y="2860768"/>
                </a:cubicBezTo>
                <a:cubicBezTo>
                  <a:pt x="10430179" y="2855534"/>
                  <a:pt x="10427655" y="2848457"/>
                  <a:pt x="10427545" y="2839537"/>
                </a:cubicBezTo>
                <a:cubicBezTo>
                  <a:pt x="10427669" y="2830726"/>
                  <a:pt x="10430222" y="2823716"/>
                  <a:pt x="10435203" y="2818505"/>
                </a:cubicBezTo>
                <a:cubicBezTo>
                  <a:pt x="10440185" y="2813295"/>
                  <a:pt x="10446852" y="2810628"/>
                  <a:pt x="10455206" y="2810504"/>
                </a:cubicBezTo>
                <a:close/>
                <a:moveTo>
                  <a:pt x="10455663" y="2793588"/>
                </a:moveTo>
                <a:cubicBezTo>
                  <a:pt x="10440432" y="2793750"/>
                  <a:pt x="10428545" y="2798169"/>
                  <a:pt x="10420001" y="2806847"/>
                </a:cubicBezTo>
                <a:cubicBezTo>
                  <a:pt x="10411457" y="2815524"/>
                  <a:pt x="10407114" y="2827488"/>
                  <a:pt x="10406971" y="2842737"/>
                </a:cubicBezTo>
                <a:cubicBezTo>
                  <a:pt x="10406857" y="2855929"/>
                  <a:pt x="10411314" y="2870293"/>
                  <a:pt x="10420344" y="2885828"/>
                </a:cubicBezTo>
                <a:cubicBezTo>
                  <a:pt x="10429374" y="2901363"/>
                  <a:pt x="10443661" y="2919156"/>
                  <a:pt x="10463207" y="2939206"/>
                </a:cubicBezTo>
                <a:lnTo>
                  <a:pt x="10490410" y="2939206"/>
                </a:lnTo>
                <a:cubicBezTo>
                  <a:pt x="10479590" y="2928596"/>
                  <a:pt x="10470141" y="2918613"/>
                  <a:pt x="10462064" y="2909259"/>
                </a:cubicBezTo>
                <a:cubicBezTo>
                  <a:pt x="10453986" y="2899906"/>
                  <a:pt x="10447052" y="2891067"/>
                  <a:pt x="10441261" y="2882741"/>
                </a:cubicBezTo>
                <a:cubicBezTo>
                  <a:pt x="10443995" y="2883994"/>
                  <a:pt x="10446814" y="2884918"/>
                  <a:pt x="10449719" y="2885514"/>
                </a:cubicBezTo>
                <a:cubicBezTo>
                  <a:pt x="10452624" y="2886109"/>
                  <a:pt x="10455672" y="2886404"/>
                  <a:pt x="10458863" y="2886399"/>
                </a:cubicBezTo>
                <a:cubicBezTo>
                  <a:pt x="10472222" y="2886138"/>
                  <a:pt x="10482938" y="2881804"/>
                  <a:pt x="10491010" y="2873398"/>
                </a:cubicBezTo>
                <a:cubicBezTo>
                  <a:pt x="10499082" y="2864992"/>
                  <a:pt x="10503226" y="2854086"/>
                  <a:pt x="10503440" y="2840679"/>
                </a:cubicBezTo>
                <a:cubicBezTo>
                  <a:pt x="10503221" y="2826215"/>
                  <a:pt x="10498802" y="2814796"/>
                  <a:pt x="10490181" y="2806418"/>
                </a:cubicBezTo>
                <a:cubicBezTo>
                  <a:pt x="10481561" y="2798041"/>
                  <a:pt x="10470055" y="2793764"/>
                  <a:pt x="10455663" y="2793588"/>
                </a:cubicBezTo>
                <a:close/>
                <a:moveTo>
                  <a:pt x="2343076" y="2790165"/>
                </a:moveTo>
                <a:lnTo>
                  <a:pt x="2343076" y="2807081"/>
                </a:lnTo>
                <a:lnTo>
                  <a:pt x="2391310" y="2807081"/>
                </a:lnTo>
                <a:lnTo>
                  <a:pt x="2391310" y="2842972"/>
                </a:lnTo>
                <a:lnTo>
                  <a:pt x="2345819" y="2842972"/>
                </a:lnTo>
                <a:lnTo>
                  <a:pt x="2345819" y="2859888"/>
                </a:lnTo>
                <a:lnTo>
                  <a:pt x="2391310" y="2859888"/>
                </a:lnTo>
                <a:lnTo>
                  <a:pt x="2391310" y="2897379"/>
                </a:lnTo>
                <a:lnTo>
                  <a:pt x="2343076" y="2897379"/>
                </a:lnTo>
                <a:lnTo>
                  <a:pt x="2343076" y="2914295"/>
                </a:lnTo>
                <a:lnTo>
                  <a:pt x="2391310" y="2914295"/>
                </a:lnTo>
                <a:lnTo>
                  <a:pt x="2391310" y="2923210"/>
                </a:lnTo>
                <a:lnTo>
                  <a:pt x="2406627" y="2923210"/>
                </a:lnTo>
                <a:lnTo>
                  <a:pt x="2406627" y="2790165"/>
                </a:lnTo>
                <a:close/>
                <a:moveTo>
                  <a:pt x="9281397" y="2780338"/>
                </a:moveTo>
                <a:cubicBezTo>
                  <a:pt x="9278558" y="2805312"/>
                  <a:pt x="9274862" y="2826572"/>
                  <a:pt x="9270310" y="2844117"/>
                </a:cubicBezTo>
                <a:cubicBezTo>
                  <a:pt x="9265757" y="2861662"/>
                  <a:pt x="9260232" y="2875835"/>
                  <a:pt x="9253736" y="2886636"/>
                </a:cubicBezTo>
                <a:lnTo>
                  <a:pt x="9267223" y="2898067"/>
                </a:lnTo>
                <a:cubicBezTo>
                  <a:pt x="9271338" y="2891600"/>
                  <a:pt x="9274882" y="2884646"/>
                  <a:pt x="9277853" y="2877207"/>
                </a:cubicBezTo>
                <a:cubicBezTo>
                  <a:pt x="9280825" y="2869768"/>
                  <a:pt x="9283225" y="2861557"/>
                  <a:pt x="9285054" y="2852575"/>
                </a:cubicBezTo>
                <a:lnTo>
                  <a:pt x="9314544" y="2852575"/>
                </a:lnTo>
                <a:cubicBezTo>
                  <a:pt x="9312753" y="2878788"/>
                  <a:pt x="9309019" y="2901114"/>
                  <a:pt x="9303342" y="2919556"/>
                </a:cubicBezTo>
                <a:cubicBezTo>
                  <a:pt x="9297665" y="2937996"/>
                  <a:pt x="9289817" y="2952321"/>
                  <a:pt x="9279796" y="2962531"/>
                </a:cubicBezTo>
                <a:lnTo>
                  <a:pt x="9293970" y="2974877"/>
                </a:lnTo>
                <a:cubicBezTo>
                  <a:pt x="9304604" y="2962380"/>
                  <a:pt x="9313053" y="2945882"/>
                  <a:pt x="9319316" y="2925385"/>
                </a:cubicBezTo>
                <a:cubicBezTo>
                  <a:pt x="9325578" y="2904887"/>
                  <a:pt x="9329626" y="2880617"/>
                  <a:pt x="9331460" y="2852575"/>
                </a:cubicBezTo>
                <a:lnTo>
                  <a:pt x="9357292" y="2852575"/>
                </a:lnTo>
                <a:lnTo>
                  <a:pt x="9357292" y="2832916"/>
                </a:lnTo>
                <a:lnTo>
                  <a:pt x="9290312" y="2832916"/>
                </a:lnTo>
                <a:cubicBezTo>
                  <a:pt x="9292384" y="2822671"/>
                  <a:pt x="9294127" y="2813499"/>
                  <a:pt x="9295541" y="2805398"/>
                </a:cubicBezTo>
                <a:cubicBezTo>
                  <a:pt x="9296956" y="2797297"/>
                  <a:pt x="9297956" y="2790696"/>
                  <a:pt x="9298542" y="2785596"/>
                </a:cubicBezTo>
                <a:close/>
                <a:moveTo>
                  <a:pt x="2956665" y="2774374"/>
                </a:moveTo>
                <a:cubicBezTo>
                  <a:pt x="2963570" y="2774422"/>
                  <a:pt x="2968904" y="2775870"/>
                  <a:pt x="2972667" y="2778717"/>
                </a:cubicBezTo>
                <a:cubicBezTo>
                  <a:pt x="2976429" y="2781565"/>
                  <a:pt x="2978334" y="2785528"/>
                  <a:pt x="2978382" y="2790605"/>
                </a:cubicBezTo>
                <a:cubicBezTo>
                  <a:pt x="2978348" y="2794872"/>
                  <a:pt x="2976472" y="2798910"/>
                  <a:pt x="2972752" y="2802721"/>
                </a:cubicBezTo>
                <a:cubicBezTo>
                  <a:pt x="2969033" y="2806530"/>
                  <a:pt x="2963670" y="2809883"/>
                  <a:pt x="2956665" y="2812779"/>
                </a:cubicBezTo>
                <a:cubicBezTo>
                  <a:pt x="2949659" y="2809907"/>
                  <a:pt x="2944296" y="2806564"/>
                  <a:pt x="2940577" y="2802750"/>
                </a:cubicBezTo>
                <a:cubicBezTo>
                  <a:pt x="2936857" y="2798934"/>
                  <a:pt x="2934981" y="2794734"/>
                  <a:pt x="2934948" y="2790147"/>
                </a:cubicBezTo>
                <a:cubicBezTo>
                  <a:pt x="2935010" y="2785389"/>
                  <a:pt x="2936943" y="2781589"/>
                  <a:pt x="2940748" y="2778746"/>
                </a:cubicBezTo>
                <a:cubicBezTo>
                  <a:pt x="2944554" y="2775903"/>
                  <a:pt x="2949859" y="2774445"/>
                  <a:pt x="2956665" y="2774374"/>
                </a:cubicBezTo>
                <a:close/>
                <a:moveTo>
                  <a:pt x="10217196" y="2759435"/>
                </a:moveTo>
                <a:lnTo>
                  <a:pt x="10217196" y="2779094"/>
                </a:lnTo>
                <a:lnTo>
                  <a:pt x="10248515" y="2779094"/>
                </a:lnTo>
                <a:lnTo>
                  <a:pt x="10248515" y="2866648"/>
                </a:lnTo>
                <a:lnTo>
                  <a:pt x="10208281" y="2866648"/>
                </a:lnTo>
                <a:lnTo>
                  <a:pt x="10208281" y="2886307"/>
                </a:lnTo>
                <a:lnTo>
                  <a:pt x="10304750" y="2886307"/>
                </a:lnTo>
                <a:lnTo>
                  <a:pt x="10304750" y="2866648"/>
                </a:lnTo>
                <a:lnTo>
                  <a:pt x="10266345" y="2866648"/>
                </a:lnTo>
                <a:lnTo>
                  <a:pt x="10266345" y="2779094"/>
                </a:lnTo>
                <a:lnTo>
                  <a:pt x="10297664" y="2779094"/>
                </a:lnTo>
                <a:lnTo>
                  <a:pt x="10297664" y="2759435"/>
                </a:lnTo>
                <a:close/>
                <a:moveTo>
                  <a:pt x="2956665" y="2757229"/>
                </a:moveTo>
                <a:cubicBezTo>
                  <a:pt x="2943839" y="2757329"/>
                  <a:pt x="2933771" y="2760215"/>
                  <a:pt x="2926460" y="2765887"/>
                </a:cubicBezTo>
                <a:cubicBezTo>
                  <a:pt x="2919151" y="2771559"/>
                  <a:pt x="2915426" y="2779418"/>
                  <a:pt x="2915288" y="2789462"/>
                </a:cubicBezTo>
                <a:cubicBezTo>
                  <a:pt x="2915278" y="2795529"/>
                  <a:pt x="2917183" y="2801340"/>
                  <a:pt x="2921003" y="2806892"/>
                </a:cubicBezTo>
                <a:cubicBezTo>
                  <a:pt x="2924822" y="2812445"/>
                  <a:pt x="2930614" y="2817684"/>
                  <a:pt x="2938377" y="2822609"/>
                </a:cubicBezTo>
                <a:cubicBezTo>
                  <a:pt x="2927828" y="2828314"/>
                  <a:pt x="2920180" y="2834448"/>
                  <a:pt x="2915431" y="2841011"/>
                </a:cubicBezTo>
                <a:cubicBezTo>
                  <a:pt x="2910683" y="2847574"/>
                  <a:pt x="2908349" y="2855308"/>
                  <a:pt x="2908430" y="2864214"/>
                </a:cubicBezTo>
                <a:cubicBezTo>
                  <a:pt x="2908511" y="2877101"/>
                  <a:pt x="2912693" y="2887045"/>
                  <a:pt x="2920975" y="2894046"/>
                </a:cubicBezTo>
                <a:cubicBezTo>
                  <a:pt x="2929256" y="2901047"/>
                  <a:pt x="2941153" y="2904590"/>
                  <a:pt x="2956665" y="2904676"/>
                </a:cubicBezTo>
                <a:cubicBezTo>
                  <a:pt x="2972176" y="2904590"/>
                  <a:pt x="2984073" y="2901162"/>
                  <a:pt x="2992355" y="2894389"/>
                </a:cubicBezTo>
                <a:cubicBezTo>
                  <a:pt x="3000637" y="2887617"/>
                  <a:pt x="3004818" y="2878016"/>
                  <a:pt x="3004900" y="2865586"/>
                </a:cubicBezTo>
                <a:cubicBezTo>
                  <a:pt x="3005008" y="2856122"/>
                  <a:pt x="3002732" y="2848017"/>
                  <a:pt x="2998070" y="2841268"/>
                </a:cubicBezTo>
                <a:cubicBezTo>
                  <a:pt x="2993407" y="2834520"/>
                  <a:pt x="2985701" y="2828300"/>
                  <a:pt x="2974952" y="2822609"/>
                </a:cubicBezTo>
                <a:cubicBezTo>
                  <a:pt x="2982715" y="2817703"/>
                  <a:pt x="2988507" y="2812426"/>
                  <a:pt x="2992326" y="2806778"/>
                </a:cubicBezTo>
                <a:cubicBezTo>
                  <a:pt x="2996146" y="2801130"/>
                  <a:pt x="2998051" y="2795053"/>
                  <a:pt x="2998042" y="2788547"/>
                </a:cubicBezTo>
                <a:cubicBezTo>
                  <a:pt x="2997903" y="2778941"/>
                  <a:pt x="2994179" y="2771350"/>
                  <a:pt x="2986869" y="2765773"/>
                </a:cubicBezTo>
                <a:cubicBezTo>
                  <a:pt x="2979558" y="2760196"/>
                  <a:pt x="2969490" y="2757348"/>
                  <a:pt x="2956665" y="2757229"/>
                </a:cubicBezTo>
                <a:close/>
                <a:moveTo>
                  <a:pt x="5038834" y="2745443"/>
                </a:moveTo>
                <a:cubicBezTo>
                  <a:pt x="5047488" y="2745538"/>
                  <a:pt x="5054241" y="2748091"/>
                  <a:pt x="5059094" y="2753101"/>
                </a:cubicBezTo>
                <a:cubicBezTo>
                  <a:pt x="5063948" y="2758111"/>
                  <a:pt x="5066414" y="2765007"/>
                  <a:pt x="5066496" y="2773789"/>
                </a:cubicBezTo>
                <a:cubicBezTo>
                  <a:pt x="5066433" y="2783138"/>
                  <a:pt x="5064042" y="2790444"/>
                  <a:pt x="5059324" y="2795706"/>
                </a:cubicBezTo>
                <a:cubicBezTo>
                  <a:pt x="5054603" y="2800969"/>
                  <a:pt x="5047927" y="2803646"/>
                  <a:pt x="5039292" y="2803736"/>
                </a:cubicBezTo>
                <a:cubicBezTo>
                  <a:pt x="5030619" y="2803617"/>
                  <a:pt x="5023790" y="2800940"/>
                  <a:pt x="5018803" y="2795706"/>
                </a:cubicBezTo>
                <a:cubicBezTo>
                  <a:pt x="5013817" y="2790472"/>
                  <a:pt x="5011274" y="2783395"/>
                  <a:pt x="5011174" y="2774475"/>
                </a:cubicBezTo>
                <a:cubicBezTo>
                  <a:pt x="5011283" y="2765565"/>
                  <a:pt x="5013807" y="2758525"/>
                  <a:pt x="5018746" y="2753358"/>
                </a:cubicBezTo>
                <a:cubicBezTo>
                  <a:pt x="5023685" y="2748191"/>
                  <a:pt x="5030381" y="2745552"/>
                  <a:pt x="5038834" y="2745443"/>
                </a:cubicBezTo>
                <a:close/>
                <a:moveTo>
                  <a:pt x="6972158" y="2690623"/>
                </a:moveTo>
                <a:cubicBezTo>
                  <a:pt x="6982112" y="2695215"/>
                  <a:pt x="6989237" y="2699919"/>
                  <a:pt x="6993532" y="2704739"/>
                </a:cubicBezTo>
                <a:cubicBezTo>
                  <a:pt x="6997828" y="2709559"/>
                  <a:pt x="6999924" y="2715064"/>
                  <a:pt x="6999819" y="2721256"/>
                </a:cubicBezTo>
                <a:cubicBezTo>
                  <a:pt x="6999752" y="2728637"/>
                  <a:pt x="6997314" y="2734391"/>
                  <a:pt x="6992504" y="2738515"/>
                </a:cubicBezTo>
                <a:cubicBezTo>
                  <a:pt x="6987694" y="2742639"/>
                  <a:pt x="6980912" y="2744735"/>
                  <a:pt x="6972158" y="2744801"/>
                </a:cubicBezTo>
                <a:cubicBezTo>
                  <a:pt x="6963405" y="2744735"/>
                  <a:pt x="6956623" y="2742639"/>
                  <a:pt x="6951813" y="2738515"/>
                </a:cubicBezTo>
                <a:cubicBezTo>
                  <a:pt x="6947003" y="2734391"/>
                  <a:pt x="6944564" y="2728637"/>
                  <a:pt x="6944498" y="2721256"/>
                </a:cubicBezTo>
                <a:cubicBezTo>
                  <a:pt x="6944393" y="2714964"/>
                  <a:pt x="6946488" y="2709430"/>
                  <a:pt x="6950784" y="2704653"/>
                </a:cubicBezTo>
                <a:cubicBezTo>
                  <a:pt x="6955080" y="2699877"/>
                  <a:pt x="6962205" y="2695200"/>
                  <a:pt x="6972158" y="2690623"/>
                </a:cubicBezTo>
                <a:close/>
                <a:moveTo>
                  <a:pt x="5884545" y="2690345"/>
                </a:moveTo>
                <a:lnTo>
                  <a:pt x="5884545" y="2730579"/>
                </a:lnTo>
                <a:lnTo>
                  <a:pt x="5843397" y="2730579"/>
                </a:lnTo>
                <a:lnTo>
                  <a:pt x="5843397" y="2747494"/>
                </a:lnTo>
                <a:lnTo>
                  <a:pt x="5880202" y="2747494"/>
                </a:lnTo>
                <a:cubicBezTo>
                  <a:pt x="5876002" y="2761792"/>
                  <a:pt x="5870743" y="2775203"/>
                  <a:pt x="5864428" y="2787729"/>
                </a:cubicBezTo>
                <a:cubicBezTo>
                  <a:pt x="5858113" y="2800254"/>
                  <a:pt x="5850569" y="2811836"/>
                  <a:pt x="5841797" y="2822476"/>
                </a:cubicBezTo>
                <a:lnTo>
                  <a:pt x="5852541" y="2835049"/>
                </a:lnTo>
                <a:cubicBezTo>
                  <a:pt x="5859532" y="2826067"/>
                  <a:pt x="5865725" y="2816656"/>
                  <a:pt x="5871115" y="2806817"/>
                </a:cubicBezTo>
                <a:cubicBezTo>
                  <a:pt x="5876506" y="2796977"/>
                  <a:pt x="5880983" y="2786424"/>
                  <a:pt x="5884545" y="2775156"/>
                </a:cubicBezTo>
                <a:lnTo>
                  <a:pt x="5884545" y="2829562"/>
                </a:lnTo>
                <a:cubicBezTo>
                  <a:pt x="5884578" y="2831391"/>
                  <a:pt x="5884284" y="2832763"/>
                  <a:pt x="5883659" y="2833677"/>
                </a:cubicBezTo>
                <a:cubicBezTo>
                  <a:pt x="5883035" y="2834592"/>
                  <a:pt x="5881883" y="2835049"/>
                  <a:pt x="5880202" y="2835049"/>
                </a:cubicBezTo>
                <a:lnTo>
                  <a:pt x="5871286" y="2835049"/>
                </a:lnTo>
                <a:lnTo>
                  <a:pt x="5873801" y="2851965"/>
                </a:lnTo>
                <a:lnTo>
                  <a:pt x="5881802" y="2851965"/>
                </a:lnTo>
                <a:cubicBezTo>
                  <a:pt x="5893879" y="2851965"/>
                  <a:pt x="5899899" y="2846022"/>
                  <a:pt x="5899861" y="2834134"/>
                </a:cubicBezTo>
                <a:lnTo>
                  <a:pt x="5899861" y="2747494"/>
                </a:lnTo>
                <a:lnTo>
                  <a:pt x="5930036" y="2747494"/>
                </a:lnTo>
                <a:lnTo>
                  <a:pt x="5930036" y="2730579"/>
                </a:lnTo>
                <a:lnTo>
                  <a:pt x="5899861" y="2730579"/>
                </a:lnTo>
                <a:lnTo>
                  <a:pt x="5899861" y="2690345"/>
                </a:lnTo>
                <a:close/>
                <a:moveTo>
                  <a:pt x="830888" y="2680698"/>
                </a:moveTo>
                <a:cubicBezTo>
                  <a:pt x="816453" y="2680835"/>
                  <a:pt x="805147" y="2684388"/>
                  <a:pt x="796970" y="2691356"/>
                </a:cubicBezTo>
                <a:cubicBezTo>
                  <a:pt x="788793" y="2698323"/>
                  <a:pt x="784630" y="2707877"/>
                  <a:pt x="784483" y="2720017"/>
                </a:cubicBezTo>
                <a:cubicBezTo>
                  <a:pt x="784402" y="2727689"/>
                  <a:pt x="786564" y="2734747"/>
                  <a:pt x="790969" y="2741191"/>
                </a:cubicBezTo>
                <a:cubicBezTo>
                  <a:pt x="795374" y="2747634"/>
                  <a:pt x="802509" y="2754064"/>
                  <a:pt x="812372" y="2760479"/>
                </a:cubicBezTo>
                <a:lnTo>
                  <a:pt x="825631" y="2769166"/>
                </a:lnTo>
                <a:cubicBezTo>
                  <a:pt x="834951" y="2775261"/>
                  <a:pt x="841399" y="2780901"/>
                  <a:pt x="844976" y="2786082"/>
                </a:cubicBezTo>
                <a:cubicBezTo>
                  <a:pt x="848552" y="2791264"/>
                  <a:pt x="850258" y="2797131"/>
                  <a:pt x="850091" y="2803684"/>
                </a:cubicBezTo>
                <a:lnTo>
                  <a:pt x="850091" y="2807799"/>
                </a:lnTo>
                <a:lnTo>
                  <a:pt x="786769" y="2807799"/>
                </a:lnTo>
                <a:lnTo>
                  <a:pt x="786769" y="2825173"/>
                </a:lnTo>
                <a:lnTo>
                  <a:pt x="871579" y="2825173"/>
                </a:lnTo>
                <a:cubicBezTo>
                  <a:pt x="871689" y="2824206"/>
                  <a:pt x="871755" y="2823111"/>
                  <a:pt x="871779" y="2821887"/>
                </a:cubicBezTo>
                <a:cubicBezTo>
                  <a:pt x="871803" y="2820663"/>
                  <a:pt x="871813" y="2818938"/>
                  <a:pt x="871808" y="2816714"/>
                </a:cubicBezTo>
                <a:cubicBezTo>
                  <a:pt x="871770" y="2801817"/>
                  <a:pt x="869560" y="2790007"/>
                  <a:pt x="865178" y="2781281"/>
                </a:cubicBezTo>
                <a:cubicBezTo>
                  <a:pt x="860835" y="2772405"/>
                  <a:pt x="853291" y="2764327"/>
                  <a:pt x="842547" y="2757050"/>
                </a:cubicBezTo>
                <a:lnTo>
                  <a:pt x="826316" y="2746077"/>
                </a:lnTo>
                <a:cubicBezTo>
                  <a:pt x="818658" y="2740838"/>
                  <a:pt x="813286" y="2736057"/>
                  <a:pt x="810200" y="2731732"/>
                </a:cubicBezTo>
                <a:cubicBezTo>
                  <a:pt x="807114" y="2727408"/>
                  <a:pt x="805628" y="2722740"/>
                  <a:pt x="805742" y="2717731"/>
                </a:cubicBezTo>
                <a:cubicBezTo>
                  <a:pt x="805880" y="2711773"/>
                  <a:pt x="808176" y="2706886"/>
                  <a:pt x="812629" y="2703071"/>
                </a:cubicBezTo>
                <a:cubicBezTo>
                  <a:pt x="817082" y="2699257"/>
                  <a:pt x="822864" y="2697285"/>
                  <a:pt x="829974" y="2697157"/>
                </a:cubicBezTo>
                <a:cubicBezTo>
                  <a:pt x="834960" y="2697133"/>
                  <a:pt x="840647" y="2698438"/>
                  <a:pt x="847033" y="2701072"/>
                </a:cubicBezTo>
                <a:cubicBezTo>
                  <a:pt x="853420" y="2703705"/>
                  <a:pt x="860764" y="2707810"/>
                  <a:pt x="869065" y="2713387"/>
                </a:cubicBezTo>
                <a:lnTo>
                  <a:pt x="869065" y="2690984"/>
                </a:lnTo>
                <a:cubicBezTo>
                  <a:pt x="863488" y="2687455"/>
                  <a:pt x="857554" y="2684855"/>
                  <a:pt x="851262" y="2683184"/>
                </a:cubicBezTo>
                <a:cubicBezTo>
                  <a:pt x="844971" y="2681512"/>
                  <a:pt x="838180" y="2680683"/>
                  <a:pt x="830888" y="2680698"/>
                </a:cubicBezTo>
                <a:close/>
                <a:moveTo>
                  <a:pt x="3857125" y="2675860"/>
                </a:moveTo>
                <a:lnTo>
                  <a:pt x="3823293" y="2703748"/>
                </a:lnTo>
                <a:lnTo>
                  <a:pt x="3823293" y="2729124"/>
                </a:lnTo>
                <a:lnTo>
                  <a:pt x="3858040" y="2698719"/>
                </a:lnTo>
                <a:lnTo>
                  <a:pt x="3858040" y="2819192"/>
                </a:lnTo>
                <a:lnTo>
                  <a:pt x="3878843" y="2819192"/>
                </a:lnTo>
                <a:lnTo>
                  <a:pt x="3878843" y="2675860"/>
                </a:lnTo>
                <a:close/>
                <a:moveTo>
                  <a:pt x="5048207" y="2675491"/>
                </a:moveTo>
                <a:cubicBezTo>
                  <a:pt x="5028504" y="2694008"/>
                  <a:pt x="5013960" y="2711096"/>
                  <a:pt x="5004573" y="2726755"/>
                </a:cubicBezTo>
                <a:cubicBezTo>
                  <a:pt x="4995186" y="2742414"/>
                  <a:pt x="4990528" y="2757330"/>
                  <a:pt x="4990600" y="2771503"/>
                </a:cubicBezTo>
                <a:cubicBezTo>
                  <a:pt x="4990785" y="2786891"/>
                  <a:pt x="4995216" y="2799035"/>
                  <a:pt x="5003887" y="2807936"/>
                </a:cubicBezTo>
                <a:cubicBezTo>
                  <a:pt x="5012560" y="2816838"/>
                  <a:pt x="5024361" y="2821381"/>
                  <a:pt x="5039292" y="2821566"/>
                </a:cubicBezTo>
                <a:cubicBezTo>
                  <a:pt x="5053685" y="2821338"/>
                  <a:pt x="5065190" y="2816880"/>
                  <a:pt x="5073810" y="2808194"/>
                </a:cubicBezTo>
                <a:cubicBezTo>
                  <a:pt x="5082430" y="2799507"/>
                  <a:pt x="5086850" y="2787962"/>
                  <a:pt x="5087069" y="2773561"/>
                </a:cubicBezTo>
                <a:cubicBezTo>
                  <a:pt x="5086807" y="2760564"/>
                  <a:pt x="5082587" y="2749810"/>
                  <a:pt x="5074410" y="2741299"/>
                </a:cubicBezTo>
                <a:cubicBezTo>
                  <a:pt x="5066233" y="2732789"/>
                  <a:pt x="5055670" y="2728379"/>
                  <a:pt x="5042722" y="2728069"/>
                </a:cubicBezTo>
                <a:cubicBezTo>
                  <a:pt x="5039634" y="2728055"/>
                  <a:pt x="5036607" y="2728312"/>
                  <a:pt x="5033634" y="2728841"/>
                </a:cubicBezTo>
                <a:cubicBezTo>
                  <a:pt x="5030662" y="2729369"/>
                  <a:pt x="5027748" y="2730255"/>
                  <a:pt x="5024890" y="2731498"/>
                </a:cubicBezTo>
                <a:cubicBezTo>
                  <a:pt x="5032948" y="2720035"/>
                  <a:pt x="5041007" y="2709758"/>
                  <a:pt x="5049065" y="2700666"/>
                </a:cubicBezTo>
                <a:cubicBezTo>
                  <a:pt x="5057122" y="2691574"/>
                  <a:pt x="5065523" y="2683183"/>
                  <a:pt x="5074267" y="2675491"/>
                </a:cubicBezTo>
                <a:close/>
                <a:moveTo>
                  <a:pt x="6697974" y="2655844"/>
                </a:moveTo>
                <a:lnTo>
                  <a:pt x="6685401" y="2663845"/>
                </a:lnTo>
                <a:lnTo>
                  <a:pt x="6697974" y="2707736"/>
                </a:lnTo>
                <a:lnTo>
                  <a:pt x="6710547" y="2700421"/>
                </a:lnTo>
                <a:close/>
                <a:moveTo>
                  <a:pt x="6748952" y="2646929"/>
                </a:moveTo>
                <a:cubicBezTo>
                  <a:pt x="6748985" y="2679080"/>
                  <a:pt x="6745261" y="2705703"/>
                  <a:pt x="6737779" y="2726796"/>
                </a:cubicBezTo>
                <a:cubicBezTo>
                  <a:pt x="6730297" y="2747889"/>
                  <a:pt x="6718857" y="2763253"/>
                  <a:pt x="6703460" y="2772887"/>
                </a:cubicBezTo>
                <a:lnTo>
                  <a:pt x="6713976" y="2787060"/>
                </a:lnTo>
                <a:cubicBezTo>
                  <a:pt x="6725823" y="2779031"/>
                  <a:pt x="6735478" y="2767988"/>
                  <a:pt x="6742940" y="2753930"/>
                </a:cubicBezTo>
                <a:cubicBezTo>
                  <a:pt x="6750402" y="2739873"/>
                  <a:pt x="6755908" y="2723885"/>
                  <a:pt x="6759459" y="2705967"/>
                </a:cubicBezTo>
                <a:cubicBezTo>
                  <a:pt x="6763009" y="2688049"/>
                  <a:pt x="6764841" y="2669283"/>
                  <a:pt x="6764954" y="2649672"/>
                </a:cubicBezTo>
                <a:close/>
                <a:moveTo>
                  <a:pt x="11620913" y="2646318"/>
                </a:moveTo>
                <a:cubicBezTo>
                  <a:pt x="11629666" y="2646380"/>
                  <a:pt x="11636448" y="2648999"/>
                  <a:pt x="11641258" y="2654176"/>
                </a:cubicBezTo>
                <a:cubicBezTo>
                  <a:pt x="11646068" y="2659353"/>
                  <a:pt x="11648507" y="2666716"/>
                  <a:pt x="11648573" y="2676265"/>
                </a:cubicBezTo>
                <a:cubicBezTo>
                  <a:pt x="11648492" y="2685047"/>
                  <a:pt x="11646025" y="2691942"/>
                  <a:pt x="11641172" y="2696953"/>
                </a:cubicBezTo>
                <a:cubicBezTo>
                  <a:pt x="11636319" y="2701963"/>
                  <a:pt x="11629566" y="2704516"/>
                  <a:pt x="11620913" y="2704611"/>
                </a:cubicBezTo>
                <a:cubicBezTo>
                  <a:pt x="11612459" y="2704492"/>
                  <a:pt x="11605763" y="2701815"/>
                  <a:pt x="11600824" y="2696581"/>
                </a:cubicBezTo>
                <a:cubicBezTo>
                  <a:pt x="11595886" y="2691348"/>
                  <a:pt x="11593362" y="2684270"/>
                  <a:pt x="11593252" y="2675350"/>
                </a:cubicBezTo>
                <a:cubicBezTo>
                  <a:pt x="11593376" y="2666540"/>
                  <a:pt x="11595929" y="2659529"/>
                  <a:pt x="11600910" y="2654319"/>
                </a:cubicBezTo>
                <a:cubicBezTo>
                  <a:pt x="11605892" y="2649109"/>
                  <a:pt x="11612559" y="2646442"/>
                  <a:pt x="11620913" y="2646318"/>
                </a:cubicBezTo>
                <a:close/>
                <a:moveTo>
                  <a:pt x="8137865" y="2646318"/>
                </a:moveTo>
                <a:cubicBezTo>
                  <a:pt x="8146619" y="2646380"/>
                  <a:pt x="8153401" y="2648999"/>
                  <a:pt x="8158211" y="2654176"/>
                </a:cubicBezTo>
                <a:cubicBezTo>
                  <a:pt x="8163021" y="2659353"/>
                  <a:pt x="8165459" y="2666716"/>
                  <a:pt x="8165526" y="2676265"/>
                </a:cubicBezTo>
                <a:cubicBezTo>
                  <a:pt x="8165445" y="2685047"/>
                  <a:pt x="8162978" y="2691942"/>
                  <a:pt x="8158125" y="2696953"/>
                </a:cubicBezTo>
                <a:cubicBezTo>
                  <a:pt x="8153272" y="2701963"/>
                  <a:pt x="8146519" y="2704516"/>
                  <a:pt x="8137865" y="2704611"/>
                </a:cubicBezTo>
                <a:cubicBezTo>
                  <a:pt x="8129412" y="2704492"/>
                  <a:pt x="8122716" y="2701815"/>
                  <a:pt x="8117777" y="2696581"/>
                </a:cubicBezTo>
                <a:cubicBezTo>
                  <a:pt x="8112838" y="2691348"/>
                  <a:pt x="8110314" y="2684270"/>
                  <a:pt x="8110205" y="2675351"/>
                </a:cubicBezTo>
                <a:cubicBezTo>
                  <a:pt x="8110329" y="2666540"/>
                  <a:pt x="8112881" y="2659529"/>
                  <a:pt x="8117863" y="2654319"/>
                </a:cubicBezTo>
                <a:cubicBezTo>
                  <a:pt x="8122844" y="2649109"/>
                  <a:pt x="8129512" y="2646442"/>
                  <a:pt x="8137865" y="2646318"/>
                </a:cubicBezTo>
                <a:close/>
                <a:moveTo>
                  <a:pt x="6721291" y="2645100"/>
                </a:moveTo>
                <a:lnTo>
                  <a:pt x="6709632" y="2652186"/>
                </a:lnTo>
                <a:lnTo>
                  <a:pt x="6722205" y="2695163"/>
                </a:lnTo>
                <a:lnTo>
                  <a:pt x="6733635" y="2687162"/>
                </a:lnTo>
                <a:close/>
                <a:moveTo>
                  <a:pt x="6972158" y="2632101"/>
                </a:moveTo>
                <a:cubicBezTo>
                  <a:pt x="6979064" y="2632149"/>
                  <a:pt x="6984398" y="2633598"/>
                  <a:pt x="6988160" y="2636445"/>
                </a:cubicBezTo>
                <a:cubicBezTo>
                  <a:pt x="6991923" y="2639293"/>
                  <a:pt x="6993828" y="2643255"/>
                  <a:pt x="6993875" y="2648332"/>
                </a:cubicBezTo>
                <a:cubicBezTo>
                  <a:pt x="6993842" y="2652600"/>
                  <a:pt x="6991966" y="2656638"/>
                  <a:pt x="6988246" y="2660448"/>
                </a:cubicBezTo>
                <a:cubicBezTo>
                  <a:pt x="6984527" y="2664258"/>
                  <a:pt x="6979164" y="2667611"/>
                  <a:pt x="6972158" y="2670507"/>
                </a:cubicBezTo>
                <a:cubicBezTo>
                  <a:pt x="6965153" y="2667635"/>
                  <a:pt x="6959790" y="2664291"/>
                  <a:pt x="6956071" y="2660477"/>
                </a:cubicBezTo>
                <a:cubicBezTo>
                  <a:pt x="6952351" y="2656662"/>
                  <a:pt x="6950475" y="2652461"/>
                  <a:pt x="6950441" y="2647875"/>
                </a:cubicBezTo>
                <a:cubicBezTo>
                  <a:pt x="6950503" y="2643117"/>
                  <a:pt x="6952437" y="2639317"/>
                  <a:pt x="6956242" y="2636473"/>
                </a:cubicBezTo>
                <a:cubicBezTo>
                  <a:pt x="6960047" y="2633630"/>
                  <a:pt x="6965353" y="2632174"/>
                  <a:pt x="6972158" y="2632101"/>
                </a:cubicBezTo>
                <a:close/>
                <a:moveTo>
                  <a:pt x="11621370" y="2629401"/>
                </a:moveTo>
                <a:cubicBezTo>
                  <a:pt x="11606139" y="2629563"/>
                  <a:pt x="11594252" y="2633983"/>
                  <a:pt x="11585708" y="2642660"/>
                </a:cubicBezTo>
                <a:cubicBezTo>
                  <a:pt x="11577164" y="2651338"/>
                  <a:pt x="11572821" y="2663301"/>
                  <a:pt x="11572678" y="2678551"/>
                </a:cubicBezTo>
                <a:cubicBezTo>
                  <a:pt x="11572564" y="2691743"/>
                  <a:pt x="11577021" y="2706107"/>
                  <a:pt x="11586051" y="2721642"/>
                </a:cubicBezTo>
                <a:cubicBezTo>
                  <a:pt x="11595081" y="2737177"/>
                  <a:pt x="11609368" y="2754970"/>
                  <a:pt x="11628914" y="2775020"/>
                </a:cubicBezTo>
                <a:lnTo>
                  <a:pt x="11656117" y="2775020"/>
                </a:lnTo>
                <a:cubicBezTo>
                  <a:pt x="11645297" y="2764409"/>
                  <a:pt x="11635848" y="2754427"/>
                  <a:pt x="11627771" y="2745074"/>
                </a:cubicBezTo>
                <a:cubicBezTo>
                  <a:pt x="11619693" y="2735720"/>
                  <a:pt x="11612759" y="2726881"/>
                  <a:pt x="11606968" y="2718556"/>
                </a:cubicBezTo>
                <a:cubicBezTo>
                  <a:pt x="11609702" y="2719809"/>
                  <a:pt x="11612521" y="2720732"/>
                  <a:pt x="11615426" y="2721327"/>
                </a:cubicBezTo>
                <a:cubicBezTo>
                  <a:pt x="11618331" y="2721922"/>
                  <a:pt x="11621379" y="2722218"/>
                  <a:pt x="11624570" y="2722213"/>
                </a:cubicBezTo>
                <a:cubicBezTo>
                  <a:pt x="11637929" y="2721951"/>
                  <a:pt x="11648645" y="2717618"/>
                  <a:pt x="11656717" y="2709212"/>
                </a:cubicBezTo>
                <a:cubicBezTo>
                  <a:pt x="11664790" y="2700805"/>
                  <a:pt x="11668933" y="2689900"/>
                  <a:pt x="11669147" y="2676493"/>
                </a:cubicBezTo>
                <a:cubicBezTo>
                  <a:pt x="11668928" y="2662029"/>
                  <a:pt x="11664509" y="2650609"/>
                  <a:pt x="11655888" y="2642232"/>
                </a:cubicBezTo>
                <a:cubicBezTo>
                  <a:pt x="11647268" y="2633854"/>
                  <a:pt x="11635762" y="2629578"/>
                  <a:pt x="11621370" y="2629401"/>
                </a:cubicBezTo>
                <a:close/>
                <a:moveTo>
                  <a:pt x="8138323" y="2629401"/>
                </a:moveTo>
                <a:cubicBezTo>
                  <a:pt x="8123092" y="2629563"/>
                  <a:pt x="8111205" y="2633983"/>
                  <a:pt x="8102661" y="2642660"/>
                </a:cubicBezTo>
                <a:cubicBezTo>
                  <a:pt x="8094117" y="2651338"/>
                  <a:pt x="8089774" y="2663301"/>
                  <a:pt x="8089631" y="2678551"/>
                </a:cubicBezTo>
                <a:cubicBezTo>
                  <a:pt x="8089516" y="2691743"/>
                  <a:pt x="8093974" y="2706107"/>
                  <a:pt x="8103004" y="2721642"/>
                </a:cubicBezTo>
                <a:cubicBezTo>
                  <a:pt x="8112034" y="2737177"/>
                  <a:pt x="8126321" y="2754970"/>
                  <a:pt x="8145866" y="2775020"/>
                </a:cubicBezTo>
                <a:lnTo>
                  <a:pt x="8173070" y="2775020"/>
                </a:lnTo>
                <a:cubicBezTo>
                  <a:pt x="8162249" y="2764409"/>
                  <a:pt x="8152801" y="2754427"/>
                  <a:pt x="8144723" y="2745074"/>
                </a:cubicBezTo>
                <a:cubicBezTo>
                  <a:pt x="8136646" y="2735720"/>
                  <a:pt x="8129712" y="2726881"/>
                  <a:pt x="8123921" y="2718556"/>
                </a:cubicBezTo>
                <a:cubicBezTo>
                  <a:pt x="8126654" y="2719809"/>
                  <a:pt x="8129474" y="2720732"/>
                  <a:pt x="8132379" y="2721328"/>
                </a:cubicBezTo>
                <a:cubicBezTo>
                  <a:pt x="8135284" y="2721922"/>
                  <a:pt x="8138332" y="2722218"/>
                  <a:pt x="8141523" y="2722213"/>
                </a:cubicBezTo>
                <a:cubicBezTo>
                  <a:pt x="8154882" y="2721951"/>
                  <a:pt x="8165597" y="2717618"/>
                  <a:pt x="8173670" y="2709212"/>
                </a:cubicBezTo>
                <a:cubicBezTo>
                  <a:pt x="8181742" y="2700805"/>
                  <a:pt x="8185886" y="2689900"/>
                  <a:pt x="8186100" y="2676493"/>
                </a:cubicBezTo>
                <a:cubicBezTo>
                  <a:pt x="8185881" y="2662029"/>
                  <a:pt x="8181461" y="2650609"/>
                  <a:pt x="8172841" y="2642232"/>
                </a:cubicBezTo>
                <a:cubicBezTo>
                  <a:pt x="8164221" y="2633854"/>
                  <a:pt x="8152715" y="2629578"/>
                  <a:pt x="8138323" y="2629401"/>
                </a:cubicBezTo>
                <a:close/>
                <a:moveTo>
                  <a:pt x="6972158" y="2614957"/>
                </a:moveTo>
                <a:cubicBezTo>
                  <a:pt x="6959333" y="2615057"/>
                  <a:pt x="6949265" y="2617943"/>
                  <a:pt x="6941955" y="2623615"/>
                </a:cubicBezTo>
                <a:cubicBezTo>
                  <a:pt x="6934644" y="2629287"/>
                  <a:pt x="6930920" y="2637145"/>
                  <a:pt x="6930782" y="2647189"/>
                </a:cubicBezTo>
                <a:cubicBezTo>
                  <a:pt x="6930772" y="2653257"/>
                  <a:pt x="6932677" y="2659066"/>
                  <a:pt x="6936497" y="2664620"/>
                </a:cubicBezTo>
                <a:cubicBezTo>
                  <a:pt x="6940316" y="2670174"/>
                  <a:pt x="6946107" y="2675412"/>
                  <a:pt x="6953870" y="2680336"/>
                </a:cubicBezTo>
                <a:cubicBezTo>
                  <a:pt x="6943321" y="2686042"/>
                  <a:pt x="6935673" y="2692176"/>
                  <a:pt x="6930925" y="2698738"/>
                </a:cubicBezTo>
                <a:cubicBezTo>
                  <a:pt x="6926176" y="2705301"/>
                  <a:pt x="6923843" y="2713036"/>
                  <a:pt x="6923924" y="2721941"/>
                </a:cubicBezTo>
                <a:cubicBezTo>
                  <a:pt x="6924005" y="2734829"/>
                  <a:pt x="6928186" y="2744773"/>
                  <a:pt x="6936468" y="2751774"/>
                </a:cubicBezTo>
                <a:cubicBezTo>
                  <a:pt x="6944750" y="2758775"/>
                  <a:pt x="6956647" y="2762318"/>
                  <a:pt x="6972158" y="2762404"/>
                </a:cubicBezTo>
                <a:cubicBezTo>
                  <a:pt x="6987670" y="2762318"/>
                  <a:pt x="6999567" y="2758889"/>
                  <a:pt x="7007849" y="2752117"/>
                </a:cubicBezTo>
                <a:cubicBezTo>
                  <a:pt x="7016131" y="2745345"/>
                  <a:pt x="7020312" y="2735743"/>
                  <a:pt x="7020393" y="2723313"/>
                </a:cubicBezTo>
                <a:cubicBezTo>
                  <a:pt x="7020502" y="2713850"/>
                  <a:pt x="7018226" y="2705744"/>
                  <a:pt x="7013564" y="2698996"/>
                </a:cubicBezTo>
                <a:cubicBezTo>
                  <a:pt x="7008901" y="2692248"/>
                  <a:pt x="7001195" y="2686028"/>
                  <a:pt x="6990446" y="2680336"/>
                </a:cubicBezTo>
                <a:cubicBezTo>
                  <a:pt x="6998209" y="2675431"/>
                  <a:pt x="7004000" y="2670154"/>
                  <a:pt x="7007820" y="2664506"/>
                </a:cubicBezTo>
                <a:cubicBezTo>
                  <a:pt x="7011639" y="2658857"/>
                  <a:pt x="7013544" y="2652781"/>
                  <a:pt x="7013535" y="2646275"/>
                </a:cubicBezTo>
                <a:cubicBezTo>
                  <a:pt x="7013397" y="2636669"/>
                  <a:pt x="7009673" y="2629077"/>
                  <a:pt x="7002362" y="2623501"/>
                </a:cubicBezTo>
                <a:cubicBezTo>
                  <a:pt x="6995052" y="2617924"/>
                  <a:pt x="6984984" y="2615075"/>
                  <a:pt x="6972158" y="2614957"/>
                </a:cubicBezTo>
                <a:close/>
                <a:moveTo>
                  <a:pt x="1149281" y="2559213"/>
                </a:moveTo>
                <a:cubicBezTo>
                  <a:pt x="1132550" y="2559388"/>
                  <a:pt x="1119491" y="2565381"/>
                  <a:pt x="1110104" y="2577186"/>
                </a:cubicBezTo>
                <a:cubicBezTo>
                  <a:pt x="1100717" y="2588993"/>
                  <a:pt x="1095945" y="2605557"/>
                  <a:pt x="1095788" y="2626878"/>
                </a:cubicBezTo>
                <a:cubicBezTo>
                  <a:pt x="1095917" y="2648977"/>
                  <a:pt x="1100574" y="2666046"/>
                  <a:pt x="1109761" y="2678085"/>
                </a:cubicBezTo>
                <a:cubicBezTo>
                  <a:pt x="1118948" y="2690124"/>
                  <a:pt x="1131893" y="2696221"/>
                  <a:pt x="1148595" y="2696372"/>
                </a:cubicBezTo>
                <a:cubicBezTo>
                  <a:pt x="1153524" y="2696397"/>
                  <a:pt x="1158982" y="2695777"/>
                  <a:pt x="1164968" y="2694515"/>
                </a:cubicBezTo>
                <a:cubicBezTo>
                  <a:pt x="1170955" y="2693253"/>
                  <a:pt x="1178070" y="2691206"/>
                  <a:pt x="1186314" y="2688372"/>
                </a:cubicBezTo>
                <a:lnTo>
                  <a:pt x="1186314" y="2622992"/>
                </a:lnTo>
                <a:lnTo>
                  <a:pt x="1138536" y="2622992"/>
                </a:lnTo>
                <a:lnTo>
                  <a:pt x="1138536" y="2640366"/>
                </a:lnTo>
                <a:lnTo>
                  <a:pt x="1167340" y="2640366"/>
                </a:lnTo>
                <a:lnTo>
                  <a:pt x="1167340" y="2674427"/>
                </a:lnTo>
                <a:cubicBezTo>
                  <a:pt x="1163697" y="2675909"/>
                  <a:pt x="1160353" y="2677004"/>
                  <a:pt x="1157310" y="2677714"/>
                </a:cubicBezTo>
                <a:cubicBezTo>
                  <a:pt x="1154267" y="2678423"/>
                  <a:pt x="1151438" y="2678775"/>
                  <a:pt x="1148823" y="2678771"/>
                </a:cubicBezTo>
                <a:cubicBezTo>
                  <a:pt x="1138170" y="2678756"/>
                  <a:pt x="1130102" y="2674385"/>
                  <a:pt x="1124620" y="2665655"/>
                </a:cubicBezTo>
                <a:cubicBezTo>
                  <a:pt x="1119139" y="2656925"/>
                  <a:pt x="1116386" y="2643923"/>
                  <a:pt x="1116362" y="2626650"/>
                </a:cubicBezTo>
                <a:cubicBezTo>
                  <a:pt x="1116381" y="2609834"/>
                  <a:pt x="1119201" y="2597175"/>
                  <a:pt x="1124820" y="2588674"/>
                </a:cubicBezTo>
                <a:cubicBezTo>
                  <a:pt x="1130440" y="2580173"/>
                  <a:pt x="1138746" y="2575915"/>
                  <a:pt x="1149738" y="2575901"/>
                </a:cubicBezTo>
                <a:cubicBezTo>
                  <a:pt x="1153290" y="2575925"/>
                  <a:pt x="1156472" y="2576848"/>
                  <a:pt x="1159282" y="2578672"/>
                </a:cubicBezTo>
                <a:cubicBezTo>
                  <a:pt x="1162092" y="2580496"/>
                  <a:pt x="1164473" y="2583078"/>
                  <a:pt x="1166425" y="2586417"/>
                </a:cubicBezTo>
                <a:lnTo>
                  <a:pt x="1186314" y="2586417"/>
                </a:lnTo>
                <a:cubicBezTo>
                  <a:pt x="1184514" y="2577782"/>
                  <a:pt x="1180399" y="2571105"/>
                  <a:pt x="1173969" y="2566385"/>
                </a:cubicBezTo>
                <a:cubicBezTo>
                  <a:pt x="1167540" y="2561665"/>
                  <a:pt x="1159311" y="2559275"/>
                  <a:pt x="1149281" y="2559213"/>
                </a:cubicBezTo>
                <a:close/>
                <a:moveTo>
                  <a:pt x="10406971" y="2519649"/>
                </a:moveTo>
                <a:lnTo>
                  <a:pt x="10406971" y="2536565"/>
                </a:lnTo>
                <a:lnTo>
                  <a:pt x="10476923" y="2536565"/>
                </a:lnTo>
                <a:cubicBezTo>
                  <a:pt x="10477021" y="2537809"/>
                  <a:pt x="10476621" y="2539360"/>
                  <a:pt x="10475720" y="2541222"/>
                </a:cubicBezTo>
                <a:cubicBezTo>
                  <a:pt x="10474820" y="2543083"/>
                  <a:pt x="10472828" y="2546024"/>
                  <a:pt x="10469743" y="2550044"/>
                </a:cubicBezTo>
                <a:cubicBezTo>
                  <a:pt x="10466658" y="2554065"/>
                  <a:pt x="10461889" y="2559934"/>
                  <a:pt x="10455434" y="2567655"/>
                </a:cubicBezTo>
                <a:cubicBezTo>
                  <a:pt x="10445862" y="2579013"/>
                  <a:pt x="10438775" y="2590986"/>
                  <a:pt x="10434174" y="2603574"/>
                </a:cubicBezTo>
                <a:cubicBezTo>
                  <a:pt x="10429574" y="2616161"/>
                  <a:pt x="10427288" y="2629791"/>
                  <a:pt x="10427316" y="2644465"/>
                </a:cubicBezTo>
                <a:lnTo>
                  <a:pt x="10427316" y="2662981"/>
                </a:lnTo>
                <a:lnTo>
                  <a:pt x="10446976" y="2662981"/>
                </a:lnTo>
                <a:lnTo>
                  <a:pt x="10446976" y="2643321"/>
                </a:lnTo>
                <a:cubicBezTo>
                  <a:pt x="10446938" y="2631068"/>
                  <a:pt x="10448843" y="2619685"/>
                  <a:pt x="10452691" y="2609174"/>
                </a:cubicBezTo>
                <a:cubicBezTo>
                  <a:pt x="10456539" y="2598664"/>
                  <a:pt x="10462559" y="2588481"/>
                  <a:pt x="10470750" y="2578628"/>
                </a:cubicBezTo>
                <a:cubicBezTo>
                  <a:pt x="10475808" y="2572480"/>
                  <a:pt x="10479123" y="2568488"/>
                  <a:pt x="10480694" y="2566655"/>
                </a:cubicBezTo>
                <a:cubicBezTo>
                  <a:pt x="10482266" y="2564821"/>
                  <a:pt x="10483295" y="2563630"/>
                  <a:pt x="10483781" y="2563083"/>
                </a:cubicBezTo>
                <a:cubicBezTo>
                  <a:pt x="10489496" y="2556120"/>
                  <a:pt x="10493782" y="2549586"/>
                  <a:pt x="10496639" y="2543480"/>
                </a:cubicBezTo>
                <a:cubicBezTo>
                  <a:pt x="10499497" y="2537375"/>
                  <a:pt x="10500926" y="2531641"/>
                  <a:pt x="10500926" y="2526278"/>
                </a:cubicBezTo>
                <a:lnTo>
                  <a:pt x="10500926" y="2519649"/>
                </a:lnTo>
                <a:close/>
                <a:moveTo>
                  <a:pt x="10208281" y="2503784"/>
                </a:moveTo>
                <a:lnTo>
                  <a:pt x="10208281" y="2520700"/>
                </a:lnTo>
                <a:lnTo>
                  <a:pt x="10256516" y="2520700"/>
                </a:lnTo>
                <a:lnTo>
                  <a:pt x="10256516" y="2556590"/>
                </a:lnTo>
                <a:lnTo>
                  <a:pt x="10211024" y="2556590"/>
                </a:lnTo>
                <a:lnTo>
                  <a:pt x="10211024" y="2573507"/>
                </a:lnTo>
                <a:lnTo>
                  <a:pt x="10256516" y="2573507"/>
                </a:lnTo>
                <a:lnTo>
                  <a:pt x="10256516" y="2610997"/>
                </a:lnTo>
                <a:lnTo>
                  <a:pt x="10208281" y="2610997"/>
                </a:lnTo>
                <a:lnTo>
                  <a:pt x="10208281" y="2627914"/>
                </a:lnTo>
                <a:lnTo>
                  <a:pt x="10256516" y="2627914"/>
                </a:lnTo>
                <a:lnTo>
                  <a:pt x="10256516" y="2636829"/>
                </a:lnTo>
                <a:lnTo>
                  <a:pt x="10271832" y="2636829"/>
                </a:lnTo>
                <a:lnTo>
                  <a:pt x="10271832" y="2503784"/>
                </a:lnTo>
                <a:close/>
                <a:moveTo>
                  <a:pt x="9302656" y="2502283"/>
                </a:moveTo>
                <a:lnTo>
                  <a:pt x="9287569" y="2505713"/>
                </a:lnTo>
                <a:lnTo>
                  <a:pt x="9292827" y="2547775"/>
                </a:lnTo>
                <a:lnTo>
                  <a:pt x="9261737" y="2553947"/>
                </a:lnTo>
                <a:lnTo>
                  <a:pt x="9263337" y="2573607"/>
                </a:lnTo>
                <a:lnTo>
                  <a:pt x="9294655" y="2566521"/>
                </a:lnTo>
                <a:lnTo>
                  <a:pt x="9299227" y="2607669"/>
                </a:lnTo>
                <a:lnTo>
                  <a:pt x="9253736" y="2616584"/>
                </a:lnTo>
                <a:lnTo>
                  <a:pt x="9255336" y="2636243"/>
                </a:lnTo>
                <a:lnTo>
                  <a:pt x="9300142" y="2626414"/>
                </a:lnTo>
                <a:lnTo>
                  <a:pt x="9308143" y="2698651"/>
                </a:lnTo>
                <a:lnTo>
                  <a:pt x="9325974" y="2694308"/>
                </a:lnTo>
                <a:lnTo>
                  <a:pt x="9317058" y="2622756"/>
                </a:lnTo>
                <a:lnTo>
                  <a:pt x="9358892" y="2613840"/>
                </a:lnTo>
                <a:lnTo>
                  <a:pt x="9357292" y="2595095"/>
                </a:lnTo>
                <a:lnTo>
                  <a:pt x="9315229" y="2604925"/>
                </a:lnTo>
                <a:lnTo>
                  <a:pt x="9310886" y="2562177"/>
                </a:lnTo>
                <a:lnTo>
                  <a:pt x="9342890" y="2554861"/>
                </a:lnTo>
                <a:lnTo>
                  <a:pt x="9341061" y="2535202"/>
                </a:lnTo>
                <a:lnTo>
                  <a:pt x="9308143" y="2543432"/>
                </a:lnTo>
                <a:close/>
                <a:moveTo>
                  <a:pt x="2343076" y="2501367"/>
                </a:moveTo>
                <a:lnTo>
                  <a:pt x="2343076" y="2521026"/>
                </a:lnTo>
                <a:lnTo>
                  <a:pt x="2405712" y="2521026"/>
                </a:lnTo>
                <a:lnTo>
                  <a:pt x="2405712" y="2604236"/>
                </a:lnTo>
                <a:lnTo>
                  <a:pt x="2343076" y="2604236"/>
                </a:lnTo>
                <a:lnTo>
                  <a:pt x="2343076" y="2623897"/>
                </a:lnTo>
                <a:lnTo>
                  <a:pt x="2405712" y="2623897"/>
                </a:lnTo>
                <a:lnTo>
                  <a:pt x="2405712" y="2635327"/>
                </a:lnTo>
                <a:lnTo>
                  <a:pt x="2423544" y="2635327"/>
                </a:lnTo>
                <a:lnTo>
                  <a:pt x="2423544" y="2501367"/>
                </a:lnTo>
                <a:close/>
                <a:moveTo>
                  <a:pt x="2912773" y="2483061"/>
                </a:moveTo>
                <a:lnTo>
                  <a:pt x="2912773" y="2500207"/>
                </a:lnTo>
                <a:lnTo>
                  <a:pt x="2966723" y="2500207"/>
                </a:lnTo>
                <a:lnTo>
                  <a:pt x="2968323" y="2529924"/>
                </a:lnTo>
                <a:cubicBezTo>
                  <a:pt x="2967157" y="2529915"/>
                  <a:pt x="2965890" y="2529877"/>
                  <a:pt x="2964523" y="2529810"/>
                </a:cubicBezTo>
                <a:cubicBezTo>
                  <a:pt x="2963156" y="2529743"/>
                  <a:pt x="2961147" y="2529705"/>
                  <a:pt x="2958494" y="2529696"/>
                </a:cubicBezTo>
                <a:cubicBezTo>
                  <a:pt x="2943825" y="2529734"/>
                  <a:pt x="2931785" y="2534001"/>
                  <a:pt x="2922375" y="2542498"/>
                </a:cubicBezTo>
                <a:cubicBezTo>
                  <a:pt x="2913040" y="2550994"/>
                  <a:pt x="2908392" y="2562119"/>
                  <a:pt x="2908430" y="2575873"/>
                </a:cubicBezTo>
                <a:cubicBezTo>
                  <a:pt x="2908425" y="2583979"/>
                  <a:pt x="2910092" y="2591199"/>
                  <a:pt x="2913430" y="2597533"/>
                </a:cubicBezTo>
                <a:cubicBezTo>
                  <a:pt x="2916769" y="2603867"/>
                  <a:pt x="2921808" y="2609373"/>
                  <a:pt x="2928547" y="2614049"/>
                </a:cubicBezTo>
                <a:cubicBezTo>
                  <a:pt x="2942034" y="2623384"/>
                  <a:pt x="2960551" y="2628032"/>
                  <a:pt x="2984097" y="2627994"/>
                </a:cubicBezTo>
                <a:lnTo>
                  <a:pt x="2989583" y="2627994"/>
                </a:lnTo>
                <a:lnTo>
                  <a:pt x="2989583" y="2610163"/>
                </a:lnTo>
                <a:cubicBezTo>
                  <a:pt x="2988712" y="2610273"/>
                  <a:pt x="2987711" y="2610339"/>
                  <a:pt x="2986582" y="2610363"/>
                </a:cubicBezTo>
                <a:cubicBezTo>
                  <a:pt x="2985454" y="2610387"/>
                  <a:pt x="2983939" y="2610396"/>
                  <a:pt x="2982039" y="2610392"/>
                </a:cubicBezTo>
                <a:cubicBezTo>
                  <a:pt x="2965027" y="2610320"/>
                  <a:pt x="2951959" y="2607205"/>
                  <a:pt x="2942835" y="2601048"/>
                </a:cubicBezTo>
                <a:cubicBezTo>
                  <a:pt x="2933709" y="2594890"/>
                  <a:pt x="2929100" y="2586117"/>
                  <a:pt x="2929004" y="2574730"/>
                </a:cubicBezTo>
                <a:cubicBezTo>
                  <a:pt x="2929094" y="2565967"/>
                  <a:pt x="2932285" y="2559147"/>
                  <a:pt x="2938576" y="2554270"/>
                </a:cubicBezTo>
                <a:cubicBezTo>
                  <a:pt x="2944868" y="2549393"/>
                  <a:pt x="2953717" y="2546917"/>
                  <a:pt x="2965123" y="2546841"/>
                </a:cubicBezTo>
                <a:cubicBezTo>
                  <a:pt x="2967980" y="2546826"/>
                  <a:pt x="2971409" y="2546969"/>
                  <a:pt x="2975410" y="2547269"/>
                </a:cubicBezTo>
                <a:cubicBezTo>
                  <a:pt x="2979410" y="2547569"/>
                  <a:pt x="2983982" y="2548113"/>
                  <a:pt x="2989126" y="2548898"/>
                </a:cubicBezTo>
                <a:lnTo>
                  <a:pt x="2984554" y="2483061"/>
                </a:lnTo>
                <a:close/>
                <a:moveTo>
                  <a:pt x="832717" y="2430914"/>
                </a:moveTo>
                <a:cubicBezTo>
                  <a:pt x="841471" y="2430976"/>
                  <a:pt x="848252" y="2433595"/>
                  <a:pt x="853063" y="2438772"/>
                </a:cubicBezTo>
                <a:cubicBezTo>
                  <a:pt x="857873" y="2443949"/>
                  <a:pt x="860311" y="2451312"/>
                  <a:pt x="860378" y="2460860"/>
                </a:cubicBezTo>
                <a:cubicBezTo>
                  <a:pt x="860297" y="2469642"/>
                  <a:pt x="857830" y="2476539"/>
                  <a:pt x="852977" y="2481549"/>
                </a:cubicBezTo>
                <a:cubicBezTo>
                  <a:pt x="848124" y="2486559"/>
                  <a:pt x="841371" y="2489112"/>
                  <a:pt x="832717" y="2489206"/>
                </a:cubicBezTo>
                <a:cubicBezTo>
                  <a:pt x="824264" y="2489088"/>
                  <a:pt x="817568" y="2486412"/>
                  <a:pt x="812629" y="2481177"/>
                </a:cubicBezTo>
                <a:cubicBezTo>
                  <a:pt x="807690" y="2475943"/>
                  <a:pt x="805166" y="2468866"/>
                  <a:pt x="805057" y="2459946"/>
                </a:cubicBezTo>
                <a:cubicBezTo>
                  <a:pt x="805180" y="2451136"/>
                  <a:pt x="807733" y="2444125"/>
                  <a:pt x="812715" y="2438915"/>
                </a:cubicBezTo>
                <a:cubicBezTo>
                  <a:pt x="817696" y="2433705"/>
                  <a:pt x="824364" y="2431038"/>
                  <a:pt x="832717" y="2430914"/>
                </a:cubicBezTo>
                <a:close/>
                <a:moveTo>
                  <a:pt x="5873115" y="2415035"/>
                </a:moveTo>
                <a:lnTo>
                  <a:pt x="5873115" y="2451610"/>
                </a:lnTo>
                <a:lnTo>
                  <a:pt x="5841797" y="2451610"/>
                </a:lnTo>
                <a:lnTo>
                  <a:pt x="5841797" y="2511503"/>
                </a:lnTo>
                <a:lnTo>
                  <a:pt x="5857113" y="2511503"/>
                </a:lnTo>
                <a:lnTo>
                  <a:pt x="5857113" y="2468527"/>
                </a:lnTo>
                <a:lnTo>
                  <a:pt x="5905348" y="2468527"/>
                </a:lnTo>
                <a:cubicBezTo>
                  <a:pt x="5905376" y="2491267"/>
                  <a:pt x="5902520" y="2510823"/>
                  <a:pt x="5896775" y="2527192"/>
                </a:cubicBezTo>
                <a:cubicBezTo>
                  <a:pt x="5891031" y="2543560"/>
                  <a:pt x="5882230" y="2556771"/>
                  <a:pt x="5870372" y="2566825"/>
                </a:cubicBezTo>
                <a:lnTo>
                  <a:pt x="5881116" y="2580312"/>
                </a:lnTo>
                <a:cubicBezTo>
                  <a:pt x="5894795" y="2568468"/>
                  <a:pt x="5904929" y="2552552"/>
                  <a:pt x="5911520" y="2532563"/>
                </a:cubicBezTo>
                <a:cubicBezTo>
                  <a:pt x="5918111" y="2512575"/>
                  <a:pt x="5921388" y="2488257"/>
                  <a:pt x="5921350" y="2459612"/>
                </a:cubicBezTo>
                <a:lnTo>
                  <a:pt x="5915177" y="2451610"/>
                </a:lnTo>
                <a:lnTo>
                  <a:pt x="5888204" y="2451610"/>
                </a:lnTo>
                <a:lnTo>
                  <a:pt x="5888204" y="2415035"/>
                </a:lnTo>
                <a:close/>
                <a:moveTo>
                  <a:pt x="3871527" y="2414265"/>
                </a:moveTo>
                <a:cubicBezTo>
                  <a:pt x="3880281" y="2414326"/>
                  <a:pt x="3887063" y="2416946"/>
                  <a:pt x="3891873" y="2422123"/>
                </a:cubicBezTo>
                <a:cubicBezTo>
                  <a:pt x="3896683" y="2427300"/>
                  <a:pt x="3899121" y="2434663"/>
                  <a:pt x="3899189" y="2444211"/>
                </a:cubicBezTo>
                <a:cubicBezTo>
                  <a:pt x="3899108" y="2452994"/>
                  <a:pt x="3896640" y="2459890"/>
                  <a:pt x="3891787" y="2464900"/>
                </a:cubicBezTo>
                <a:cubicBezTo>
                  <a:pt x="3886934" y="2469909"/>
                  <a:pt x="3880181" y="2472463"/>
                  <a:pt x="3871527" y="2472558"/>
                </a:cubicBezTo>
                <a:cubicBezTo>
                  <a:pt x="3863074" y="2472439"/>
                  <a:pt x="3856378" y="2469762"/>
                  <a:pt x="3851440" y="2464529"/>
                </a:cubicBezTo>
                <a:cubicBezTo>
                  <a:pt x="3846501" y="2459294"/>
                  <a:pt x="3843977" y="2452217"/>
                  <a:pt x="3843867" y="2443297"/>
                </a:cubicBezTo>
                <a:cubicBezTo>
                  <a:pt x="3843991" y="2434487"/>
                  <a:pt x="3846544" y="2427476"/>
                  <a:pt x="3851525" y="2422266"/>
                </a:cubicBezTo>
                <a:cubicBezTo>
                  <a:pt x="3856506" y="2417055"/>
                  <a:pt x="3863174" y="2414389"/>
                  <a:pt x="3871527" y="2414265"/>
                </a:cubicBezTo>
                <a:close/>
                <a:moveTo>
                  <a:pt x="833174" y="2413997"/>
                </a:moveTo>
                <a:cubicBezTo>
                  <a:pt x="817944" y="2414159"/>
                  <a:pt x="806057" y="2418579"/>
                  <a:pt x="797513" y="2427256"/>
                </a:cubicBezTo>
                <a:cubicBezTo>
                  <a:pt x="788969" y="2435934"/>
                  <a:pt x="784625" y="2447897"/>
                  <a:pt x="784483" y="2463146"/>
                </a:cubicBezTo>
                <a:cubicBezTo>
                  <a:pt x="784368" y="2476338"/>
                  <a:pt x="788826" y="2490702"/>
                  <a:pt x="797856" y="2506238"/>
                </a:cubicBezTo>
                <a:cubicBezTo>
                  <a:pt x="806885" y="2521772"/>
                  <a:pt x="821173" y="2539565"/>
                  <a:pt x="840718" y="2559616"/>
                </a:cubicBezTo>
                <a:lnTo>
                  <a:pt x="867921" y="2559616"/>
                </a:lnTo>
                <a:cubicBezTo>
                  <a:pt x="857101" y="2549005"/>
                  <a:pt x="847652" y="2539023"/>
                  <a:pt x="839575" y="2529669"/>
                </a:cubicBezTo>
                <a:cubicBezTo>
                  <a:pt x="831498" y="2520315"/>
                  <a:pt x="824564" y="2511476"/>
                  <a:pt x="818773" y="2503151"/>
                </a:cubicBezTo>
                <a:cubicBezTo>
                  <a:pt x="821506" y="2504404"/>
                  <a:pt x="824326" y="2505328"/>
                  <a:pt x="827231" y="2505923"/>
                </a:cubicBezTo>
                <a:cubicBezTo>
                  <a:pt x="830136" y="2506518"/>
                  <a:pt x="833184" y="2506814"/>
                  <a:pt x="836375" y="2506809"/>
                </a:cubicBezTo>
                <a:cubicBezTo>
                  <a:pt x="849734" y="2506547"/>
                  <a:pt x="860449" y="2502213"/>
                  <a:pt x="868522" y="2493807"/>
                </a:cubicBezTo>
                <a:cubicBezTo>
                  <a:pt x="876594" y="2485402"/>
                  <a:pt x="880737" y="2474495"/>
                  <a:pt x="880952" y="2461089"/>
                </a:cubicBezTo>
                <a:cubicBezTo>
                  <a:pt x="880733" y="2446625"/>
                  <a:pt x="876313" y="2435205"/>
                  <a:pt x="867693" y="2426827"/>
                </a:cubicBezTo>
                <a:cubicBezTo>
                  <a:pt x="859073" y="2418451"/>
                  <a:pt x="847567" y="2414173"/>
                  <a:pt x="833174" y="2413997"/>
                </a:cubicBezTo>
                <a:close/>
                <a:moveTo>
                  <a:pt x="4994943" y="2400409"/>
                </a:moveTo>
                <a:lnTo>
                  <a:pt x="4994943" y="2417554"/>
                </a:lnTo>
                <a:lnTo>
                  <a:pt x="5048893" y="2417554"/>
                </a:lnTo>
                <a:lnTo>
                  <a:pt x="5050493" y="2447272"/>
                </a:lnTo>
                <a:cubicBezTo>
                  <a:pt x="5049326" y="2447262"/>
                  <a:pt x="5048059" y="2447224"/>
                  <a:pt x="5046692" y="2447158"/>
                </a:cubicBezTo>
                <a:cubicBezTo>
                  <a:pt x="5045326" y="2447091"/>
                  <a:pt x="5043317" y="2447053"/>
                  <a:pt x="5040664" y="2447044"/>
                </a:cubicBezTo>
                <a:cubicBezTo>
                  <a:pt x="5025995" y="2447082"/>
                  <a:pt x="5013955" y="2451349"/>
                  <a:pt x="5004544" y="2459845"/>
                </a:cubicBezTo>
                <a:cubicBezTo>
                  <a:pt x="4995210" y="2468342"/>
                  <a:pt x="4990562" y="2479466"/>
                  <a:pt x="4990600" y="2493221"/>
                </a:cubicBezTo>
                <a:cubicBezTo>
                  <a:pt x="4990596" y="2501327"/>
                  <a:pt x="4992262" y="2508547"/>
                  <a:pt x="4995600" y="2514880"/>
                </a:cubicBezTo>
                <a:cubicBezTo>
                  <a:pt x="4998939" y="2521215"/>
                  <a:pt x="5003978" y="2526720"/>
                  <a:pt x="5010717" y="2531397"/>
                </a:cubicBezTo>
                <a:cubicBezTo>
                  <a:pt x="5024204" y="2540731"/>
                  <a:pt x="5042722" y="2545380"/>
                  <a:pt x="5066266" y="2545342"/>
                </a:cubicBezTo>
                <a:lnTo>
                  <a:pt x="5071753" y="2545342"/>
                </a:lnTo>
                <a:lnTo>
                  <a:pt x="5071753" y="2527511"/>
                </a:lnTo>
                <a:cubicBezTo>
                  <a:pt x="5070881" y="2527621"/>
                  <a:pt x="5069881" y="2527687"/>
                  <a:pt x="5068752" y="2527711"/>
                </a:cubicBezTo>
                <a:cubicBezTo>
                  <a:pt x="5067624" y="2527735"/>
                  <a:pt x="5066109" y="2527744"/>
                  <a:pt x="5064209" y="2527739"/>
                </a:cubicBezTo>
                <a:cubicBezTo>
                  <a:pt x="5047197" y="2527668"/>
                  <a:pt x="5034129" y="2524553"/>
                  <a:pt x="5025004" y="2518395"/>
                </a:cubicBezTo>
                <a:cubicBezTo>
                  <a:pt x="5015879" y="2512238"/>
                  <a:pt x="5011269" y="2503465"/>
                  <a:pt x="5011174" y="2492078"/>
                </a:cubicBezTo>
                <a:cubicBezTo>
                  <a:pt x="5011264" y="2483315"/>
                  <a:pt x="5014455" y="2476495"/>
                  <a:pt x="5020746" y="2471618"/>
                </a:cubicBezTo>
                <a:cubicBezTo>
                  <a:pt x="5027038" y="2466741"/>
                  <a:pt x="5035886" y="2464264"/>
                  <a:pt x="5047293" y="2464189"/>
                </a:cubicBezTo>
                <a:cubicBezTo>
                  <a:pt x="5050150" y="2464174"/>
                  <a:pt x="5053580" y="2464318"/>
                  <a:pt x="5057580" y="2464617"/>
                </a:cubicBezTo>
                <a:cubicBezTo>
                  <a:pt x="5061580" y="2464918"/>
                  <a:pt x="5066153" y="2465460"/>
                  <a:pt x="5071296" y="2466246"/>
                </a:cubicBezTo>
                <a:lnTo>
                  <a:pt x="5066724" y="2400409"/>
                </a:lnTo>
                <a:close/>
                <a:moveTo>
                  <a:pt x="3871985" y="2397348"/>
                </a:moveTo>
                <a:cubicBezTo>
                  <a:pt x="3856754" y="2397510"/>
                  <a:pt x="3844867" y="2401930"/>
                  <a:pt x="3836324" y="2410608"/>
                </a:cubicBezTo>
                <a:cubicBezTo>
                  <a:pt x="3827780" y="2419285"/>
                  <a:pt x="3823436" y="2431248"/>
                  <a:pt x="3823293" y="2446497"/>
                </a:cubicBezTo>
                <a:cubicBezTo>
                  <a:pt x="3823179" y="2459690"/>
                  <a:pt x="3827637" y="2474053"/>
                  <a:pt x="3836666" y="2489588"/>
                </a:cubicBezTo>
                <a:cubicBezTo>
                  <a:pt x="3845695" y="2505124"/>
                  <a:pt x="3859983" y="2522916"/>
                  <a:pt x="3879528" y="2542967"/>
                </a:cubicBezTo>
                <a:lnTo>
                  <a:pt x="3906732" y="2542967"/>
                </a:lnTo>
                <a:cubicBezTo>
                  <a:pt x="3895911" y="2532356"/>
                  <a:pt x="3886463" y="2522374"/>
                  <a:pt x="3878386" y="2513020"/>
                </a:cubicBezTo>
                <a:cubicBezTo>
                  <a:pt x="3870308" y="2503667"/>
                  <a:pt x="3863375" y="2494827"/>
                  <a:pt x="3857583" y="2486503"/>
                </a:cubicBezTo>
                <a:cubicBezTo>
                  <a:pt x="3860316" y="2487755"/>
                  <a:pt x="3863136" y="2488679"/>
                  <a:pt x="3866041" y="2489274"/>
                </a:cubicBezTo>
                <a:cubicBezTo>
                  <a:pt x="3868947" y="2489869"/>
                  <a:pt x="3871994" y="2490165"/>
                  <a:pt x="3875186" y="2490160"/>
                </a:cubicBezTo>
                <a:cubicBezTo>
                  <a:pt x="3888544" y="2489899"/>
                  <a:pt x="3899260" y="2485564"/>
                  <a:pt x="3907333" y="2477158"/>
                </a:cubicBezTo>
                <a:cubicBezTo>
                  <a:pt x="3915405" y="2468753"/>
                  <a:pt x="3919548" y="2457846"/>
                  <a:pt x="3919763" y="2444440"/>
                </a:cubicBezTo>
                <a:cubicBezTo>
                  <a:pt x="3919543" y="2429976"/>
                  <a:pt x="3915123" y="2418557"/>
                  <a:pt x="3906504" y="2410179"/>
                </a:cubicBezTo>
                <a:cubicBezTo>
                  <a:pt x="3897884" y="2401801"/>
                  <a:pt x="3886377" y="2397525"/>
                  <a:pt x="3871985" y="2397348"/>
                </a:cubicBezTo>
                <a:close/>
                <a:moveTo>
                  <a:pt x="11572678" y="2355463"/>
                </a:moveTo>
                <a:lnTo>
                  <a:pt x="11572678" y="2372379"/>
                </a:lnTo>
                <a:lnTo>
                  <a:pt x="11642630" y="2372379"/>
                </a:lnTo>
                <a:cubicBezTo>
                  <a:pt x="11642728" y="2373622"/>
                  <a:pt x="11642328" y="2375174"/>
                  <a:pt x="11641427" y="2377036"/>
                </a:cubicBezTo>
                <a:cubicBezTo>
                  <a:pt x="11640527" y="2378897"/>
                  <a:pt x="11638535" y="2381837"/>
                  <a:pt x="11635450" y="2385858"/>
                </a:cubicBezTo>
                <a:cubicBezTo>
                  <a:pt x="11632365" y="2389878"/>
                  <a:pt x="11627596" y="2395748"/>
                  <a:pt x="11621141" y="2403469"/>
                </a:cubicBezTo>
                <a:cubicBezTo>
                  <a:pt x="11611569" y="2414827"/>
                  <a:pt x="11604482" y="2426800"/>
                  <a:pt x="11599881" y="2439387"/>
                </a:cubicBezTo>
                <a:cubicBezTo>
                  <a:pt x="11595281" y="2451975"/>
                  <a:pt x="11592995" y="2465605"/>
                  <a:pt x="11593023" y="2480278"/>
                </a:cubicBezTo>
                <a:lnTo>
                  <a:pt x="11593023" y="2498795"/>
                </a:lnTo>
                <a:lnTo>
                  <a:pt x="11612683" y="2498795"/>
                </a:lnTo>
                <a:lnTo>
                  <a:pt x="11612683" y="2479135"/>
                </a:lnTo>
                <a:cubicBezTo>
                  <a:pt x="11612645" y="2466882"/>
                  <a:pt x="11614550" y="2455499"/>
                  <a:pt x="11618398" y="2444988"/>
                </a:cubicBezTo>
                <a:cubicBezTo>
                  <a:pt x="11622246" y="2434477"/>
                  <a:pt x="11628266" y="2424295"/>
                  <a:pt x="11636457" y="2414441"/>
                </a:cubicBezTo>
                <a:cubicBezTo>
                  <a:pt x="11641515" y="2408293"/>
                  <a:pt x="11644830" y="2404302"/>
                  <a:pt x="11646401" y="2402469"/>
                </a:cubicBezTo>
                <a:cubicBezTo>
                  <a:pt x="11647973" y="2400635"/>
                  <a:pt x="11649002" y="2399444"/>
                  <a:pt x="11649488" y="2398897"/>
                </a:cubicBezTo>
                <a:cubicBezTo>
                  <a:pt x="11655203" y="2391934"/>
                  <a:pt x="11659489" y="2385399"/>
                  <a:pt x="11662346" y="2379294"/>
                </a:cubicBezTo>
                <a:cubicBezTo>
                  <a:pt x="11665204" y="2373189"/>
                  <a:pt x="11666633" y="2367455"/>
                  <a:pt x="11666633" y="2362092"/>
                </a:cubicBezTo>
                <a:lnTo>
                  <a:pt x="11666633" y="2355463"/>
                </a:lnTo>
                <a:close/>
                <a:moveTo>
                  <a:pt x="8089631" y="2355463"/>
                </a:moveTo>
                <a:lnTo>
                  <a:pt x="8089631" y="2372379"/>
                </a:lnTo>
                <a:lnTo>
                  <a:pt x="8159582" y="2372379"/>
                </a:lnTo>
                <a:cubicBezTo>
                  <a:pt x="8159681" y="2373622"/>
                  <a:pt x="8159280" y="2375174"/>
                  <a:pt x="8158380" y="2377036"/>
                </a:cubicBezTo>
                <a:cubicBezTo>
                  <a:pt x="8157480" y="2378897"/>
                  <a:pt x="8155487" y="2381837"/>
                  <a:pt x="8152403" y="2385858"/>
                </a:cubicBezTo>
                <a:cubicBezTo>
                  <a:pt x="8149318" y="2389878"/>
                  <a:pt x="8144548" y="2395748"/>
                  <a:pt x="8138094" y="2403469"/>
                </a:cubicBezTo>
                <a:cubicBezTo>
                  <a:pt x="8128521" y="2414827"/>
                  <a:pt x="8121435" y="2426800"/>
                  <a:pt x="8116834" y="2439387"/>
                </a:cubicBezTo>
                <a:cubicBezTo>
                  <a:pt x="8112234" y="2451975"/>
                  <a:pt x="8109948" y="2465605"/>
                  <a:pt x="8109976" y="2480278"/>
                </a:cubicBezTo>
                <a:lnTo>
                  <a:pt x="8109976" y="2498795"/>
                </a:lnTo>
                <a:lnTo>
                  <a:pt x="8129636" y="2498795"/>
                </a:lnTo>
                <a:lnTo>
                  <a:pt x="8129636" y="2479135"/>
                </a:lnTo>
                <a:cubicBezTo>
                  <a:pt x="8129598" y="2466882"/>
                  <a:pt x="8131503" y="2455499"/>
                  <a:pt x="8135351" y="2444988"/>
                </a:cubicBezTo>
                <a:cubicBezTo>
                  <a:pt x="8139199" y="2434477"/>
                  <a:pt x="8145219" y="2424295"/>
                  <a:pt x="8153410" y="2414441"/>
                </a:cubicBezTo>
                <a:cubicBezTo>
                  <a:pt x="8158468" y="2408293"/>
                  <a:pt x="8161783" y="2404302"/>
                  <a:pt x="8163354" y="2402469"/>
                </a:cubicBezTo>
                <a:cubicBezTo>
                  <a:pt x="8164926" y="2400635"/>
                  <a:pt x="8165955" y="2399445"/>
                  <a:pt x="8166440" y="2398897"/>
                </a:cubicBezTo>
                <a:cubicBezTo>
                  <a:pt x="8172155" y="2391934"/>
                  <a:pt x="8176442" y="2385399"/>
                  <a:pt x="8179299" y="2379294"/>
                </a:cubicBezTo>
                <a:cubicBezTo>
                  <a:pt x="8182157" y="2373189"/>
                  <a:pt x="8183585" y="2367455"/>
                  <a:pt x="8183585" y="2362092"/>
                </a:cubicBezTo>
                <a:lnTo>
                  <a:pt x="8183585" y="2355463"/>
                </a:lnTo>
                <a:close/>
                <a:moveTo>
                  <a:pt x="6923924" y="2340789"/>
                </a:moveTo>
                <a:lnTo>
                  <a:pt x="6923924" y="2357705"/>
                </a:lnTo>
                <a:lnTo>
                  <a:pt x="6993875" y="2357705"/>
                </a:lnTo>
                <a:cubicBezTo>
                  <a:pt x="6993974" y="2358949"/>
                  <a:pt x="6993573" y="2360501"/>
                  <a:pt x="6992673" y="2362362"/>
                </a:cubicBezTo>
                <a:cubicBezTo>
                  <a:pt x="6991773" y="2364223"/>
                  <a:pt x="6989780" y="2367164"/>
                  <a:pt x="6986696" y="2371184"/>
                </a:cubicBezTo>
                <a:cubicBezTo>
                  <a:pt x="6983611" y="2375205"/>
                  <a:pt x="6978841" y="2381075"/>
                  <a:pt x="6972387" y="2388795"/>
                </a:cubicBezTo>
                <a:cubicBezTo>
                  <a:pt x="6962814" y="2400154"/>
                  <a:pt x="6955728" y="2412126"/>
                  <a:pt x="6951127" y="2424714"/>
                </a:cubicBezTo>
                <a:cubicBezTo>
                  <a:pt x="6946527" y="2437302"/>
                  <a:pt x="6944241" y="2450931"/>
                  <a:pt x="6944269" y="2465604"/>
                </a:cubicBezTo>
                <a:lnTo>
                  <a:pt x="6944269" y="2484121"/>
                </a:lnTo>
                <a:lnTo>
                  <a:pt x="6963929" y="2484121"/>
                </a:lnTo>
                <a:lnTo>
                  <a:pt x="6963929" y="2464461"/>
                </a:lnTo>
                <a:cubicBezTo>
                  <a:pt x="6963891" y="2452208"/>
                  <a:pt x="6965796" y="2440825"/>
                  <a:pt x="6969644" y="2430314"/>
                </a:cubicBezTo>
                <a:cubicBezTo>
                  <a:pt x="6973492" y="2419804"/>
                  <a:pt x="6979512" y="2409622"/>
                  <a:pt x="6987703" y="2399768"/>
                </a:cubicBezTo>
                <a:cubicBezTo>
                  <a:pt x="6992761" y="2393619"/>
                  <a:pt x="6996076" y="2389629"/>
                  <a:pt x="6997647" y="2387795"/>
                </a:cubicBezTo>
                <a:cubicBezTo>
                  <a:pt x="6999219" y="2385961"/>
                  <a:pt x="7000248" y="2384771"/>
                  <a:pt x="7000733" y="2384223"/>
                </a:cubicBezTo>
                <a:cubicBezTo>
                  <a:pt x="7006448" y="2377260"/>
                  <a:pt x="7010735" y="2370726"/>
                  <a:pt x="7013592" y="2364620"/>
                </a:cubicBezTo>
                <a:cubicBezTo>
                  <a:pt x="7016450" y="2358515"/>
                  <a:pt x="7017878" y="2352781"/>
                  <a:pt x="7017878" y="2347419"/>
                </a:cubicBezTo>
                <a:lnTo>
                  <a:pt x="7017878" y="2340789"/>
                </a:lnTo>
                <a:close/>
                <a:moveTo>
                  <a:pt x="6771126" y="2335042"/>
                </a:moveTo>
                <a:lnTo>
                  <a:pt x="6685401" y="2339386"/>
                </a:lnTo>
                <a:lnTo>
                  <a:pt x="6686315" y="2359045"/>
                </a:lnTo>
                <a:lnTo>
                  <a:pt x="6763125" y="2356530"/>
                </a:lnTo>
                <a:cubicBezTo>
                  <a:pt x="6761339" y="2363003"/>
                  <a:pt x="6758796" y="2369661"/>
                  <a:pt x="6755495" y="2376504"/>
                </a:cubicBezTo>
                <a:cubicBezTo>
                  <a:pt x="6752195" y="2383348"/>
                  <a:pt x="6747880" y="2390635"/>
                  <a:pt x="6742551" y="2398365"/>
                </a:cubicBezTo>
                <a:lnTo>
                  <a:pt x="6742551" y="2371618"/>
                </a:lnTo>
                <a:lnTo>
                  <a:pt x="6724720" y="2371618"/>
                </a:lnTo>
                <a:lnTo>
                  <a:pt x="6724720" y="2411852"/>
                </a:lnTo>
                <a:cubicBezTo>
                  <a:pt x="6724744" y="2430249"/>
                  <a:pt x="6722639" y="2446432"/>
                  <a:pt x="6718405" y="2460401"/>
                </a:cubicBezTo>
                <a:cubicBezTo>
                  <a:pt x="6714171" y="2474369"/>
                  <a:pt x="6707665" y="2486151"/>
                  <a:pt x="6698888" y="2495748"/>
                </a:cubicBezTo>
                <a:lnTo>
                  <a:pt x="6711461" y="2510836"/>
                </a:lnTo>
                <a:cubicBezTo>
                  <a:pt x="6722058" y="2499477"/>
                  <a:pt x="6729897" y="2485332"/>
                  <a:pt x="6734978" y="2468402"/>
                </a:cubicBezTo>
                <a:cubicBezTo>
                  <a:pt x="6740060" y="2451471"/>
                  <a:pt x="6742584" y="2432011"/>
                  <a:pt x="6742551" y="2410023"/>
                </a:cubicBezTo>
                <a:lnTo>
                  <a:pt x="6750552" y="2418938"/>
                </a:lnTo>
                <a:cubicBezTo>
                  <a:pt x="6756429" y="2411318"/>
                  <a:pt x="6762106" y="2402155"/>
                  <a:pt x="6767582" y="2391449"/>
                </a:cubicBezTo>
                <a:cubicBezTo>
                  <a:pt x="6773059" y="2380743"/>
                  <a:pt x="6778736" y="2367580"/>
                  <a:pt x="6784613" y="2351959"/>
                </a:cubicBezTo>
                <a:close/>
                <a:moveTo>
                  <a:pt x="2348562" y="2312696"/>
                </a:moveTo>
                <a:lnTo>
                  <a:pt x="2343076" y="2333269"/>
                </a:lnTo>
                <a:cubicBezTo>
                  <a:pt x="2353287" y="2336355"/>
                  <a:pt x="2364183" y="2340870"/>
                  <a:pt x="2375766" y="2346814"/>
                </a:cubicBezTo>
                <a:cubicBezTo>
                  <a:pt x="2387348" y="2352758"/>
                  <a:pt x="2399388" y="2360130"/>
                  <a:pt x="2411885" y="2368931"/>
                </a:cubicBezTo>
                <a:lnTo>
                  <a:pt x="2418971" y="2348357"/>
                </a:lnTo>
                <a:cubicBezTo>
                  <a:pt x="2407693" y="2340128"/>
                  <a:pt x="2396245" y="2333041"/>
                  <a:pt x="2384624" y="2327097"/>
                </a:cubicBezTo>
                <a:cubicBezTo>
                  <a:pt x="2373004" y="2321154"/>
                  <a:pt x="2360983" y="2316353"/>
                  <a:pt x="2348562" y="2312696"/>
                </a:cubicBezTo>
                <a:close/>
                <a:moveTo>
                  <a:pt x="10455206" y="2312232"/>
                </a:moveTo>
                <a:cubicBezTo>
                  <a:pt x="10463859" y="2312327"/>
                  <a:pt x="10470612" y="2314881"/>
                  <a:pt x="10475465" y="2319890"/>
                </a:cubicBezTo>
                <a:cubicBezTo>
                  <a:pt x="10480318" y="2324900"/>
                  <a:pt x="10482785" y="2331797"/>
                  <a:pt x="10482866" y="2340579"/>
                </a:cubicBezTo>
                <a:cubicBezTo>
                  <a:pt x="10482804" y="2349928"/>
                  <a:pt x="10480414" y="2357234"/>
                  <a:pt x="10475694" y="2362496"/>
                </a:cubicBezTo>
                <a:cubicBezTo>
                  <a:pt x="10470974" y="2367758"/>
                  <a:pt x="10464297" y="2370435"/>
                  <a:pt x="10455663" y="2370525"/>
                </a:cubicBezTo>
                <a:cubicBezTo>
                  <a:pt x="10446990" y="2370407"/>
                  <a:pt x="10440161" y="2367730"/>
                  <a:pt x="10435175" y="2362496"/>
                </a:cubicBezTo>
                <a:cubicBezTo>
                  <a:pt x="10430188" y="2357262"/>
                  <a:pt x="10427645" y="2350185"/>
                  <a:pt x="10427545" y="2341264"/>
                </a:cubicBezTo>
                <a:cubicBezTo>
                  <a:pt x="10427655" y="2332354"/>
                  <a:pt x="10430179" y="2325315"/>
                  <a:pt x="10435117" y="2320148"/>
                </a:cubicBezTo>
                <a:cubicBezTo>
                  <a:pt x="10440056" y="2314981"/>
                  <a:pt x="10446752" y="2312342"/>
                  <a:pt x="10455206" y="2312232"/>
                </a:cubicBezTo>
                <a:close/>
                <a:moveTo>
                  <a:pt x="9259222" y="2292124"/>
                </a:moveTo>
                <a:lnTo>
                  <a:pt x="9259222" y="2309041"/>
                </a:lnTo>
                <a:lnTo>
                  <a:pt x="9285054" y="2309041"/>
                </a:lnTo>
                <a:lnTo>
                  <a:pt x="9285054" y="2379678"/>
                </a:lnTo>
                <a:lnTo>
                  <a:pt x="9253736" y="2379678"/>
                </a:lnTo>
                <a:lnTo>
                  <a:pt x="9253736" y="2396595"/>
                </a:lnTo>
                <a:lnTo>
                  <a:pt x="9332374" y="2396595"/>
                </a:lnTo>
                <a:lnTo>
                  <a:pt x="9332374" y="2379678"/>
                </a:lnTo>
                <a:lnTo>
                  <a:pt x="9300142" y="2379678"/>
                </a:lnTo>
                <a:lnTo>
                  <a:pt x="9300142" y="2309041"/>
                </a:lnTo>
                <a:lnTo>
                  <a:pt x="9324373" y="2309041"/>
                </a:lnTo>
                <a:lnTo>
                  <a:pt x="9324373" y="2292124"/>
                </a:lnTo>
                <a:close/>
                <a:moveTo>
                  <a:pt x="1095788" y="2285731"/>
                </a:moveTo>
                <a:lnTo>
                  <a:pt x="1095788" y="2417862"/>
                </a:lnTo>
                <a:lnTo>
                  <a:pt x="1114762" y="2417862"/>
                </a:lnTo>
                <a:lnTo>
                  <a:pt x="1114762" y="2356826"/>
                </a:lnTo>
                <a:lnTo>
                  <a:pt x="1155681" y="2356826"/>
                </a:lnTo>
                <a:lnTo>
                  <a:pt x="1155681" y="2339452"/>
                </a:lnTo>
                <a:lnTo>
                  <a:pt x="1114762" y="2339452"/>
                </a:lnTo>
                <a:lnTo>
                  <a:pt x="1114762" y="2302418"/>
                </a:lnTo>
                <a:lnTo>
                  <a:pt x="1164597" y="2302418"/>
                </a:lnTo>
                <a:lnTo>
                  <a:pt x="1164597" y="2285731"/>
                </a:lnTo>
                <a:close/>
                <a:moveTo>
                  <a:pt x="2956665" y="2285170"/>
                </a:moveTo>
                <a:cubicBezTo>
                  <a:pt x="2965318" y="2285265"/>
                  <a:pt x="2972071" y="2287818"/>
                  <a:pt x="2976924" y="2292828"/>
                </a:cubicBezTo>
                <a:cubicBezTo>
                  <a:pt x="2981777" y="2297839"/>
                  <a:pt x="2984244" y="2304734"/>
                  <a:pt x="2984325" y="2313516"/>
                </a:cubicBezTo>
                <a:cubicBezTo>
                  <a:pt x="2984263" y="2322865"/>
                  <a:pt x="2981872" y="2330171"/>
                  <a:pt x="2977153" y="2335433"/>
                </a:cubicBezTo>
                <a:cubicBezTo>
                  <a:pt x="2972433" y="2340696"/>
                  <a:pt x="2965756" y="2343373"/>
                  <a:pt x="2957122" y="2343463"/>
                </a:cubicBezTo>
                <a:cubicBezTo>
                  <a:pt x="2948449" y="2343344"/>
                  <a:pt x="2941620" y="2340667"/>
                  <a:pt x="2936634" y="2335433"/>
                </a:cubicBezTo>
                <a:cubicBezTo>
                  <a:pt x="2931648" y="2330199"/>
                  <a:pt x="2929104" y="2323123"/>
                  <a:pt x="2929004" y="2314202"/>
                </a:cubicBezTo>
                <a:cubicBezTo>
                  <a:pt x="2929113" y="2305291"/>
                  <a:pt x="2931638" y="2298253"/>
                  <a:pt x="2936577" y="2293085"/>
                </a:cubicBezTo>
                <a:cubicBezTo>
                  <a:pt x="2941515" y="2287918"/>
                  <a:pt x="2948211" y="2285279"/>
                  <a:pt x="2956665" y="2285170"/>
                </a:cubicBezTo>
                <a:close/>
                <a:moveTo>
                  <a:pt x="2351992" y="2254631"/>
                </a:moveTo>
                <a:lnTo>
                  <a:pt x="2348562" y="2275205"/>
                </a:lnTo>
                <a:cubicBezTo>
                  <a:pt x="2357420" y="2277020"/>
                  <a:pt x="2366908" y="2280134"/>
                  <a:pt x="2377023" y="2284549"/>
                </a:cubicBezTo>
                <a:cubicBezTo>
                  <a:pt x="2387139" y="2288964"/>
                  <a:pt x="2397540" y="2294765"/>
                  <a:pt x="2408228" y="2301951"/>
                </a:cubicBezTo>
                <a:lnTo>
                  <a:pt x="2413713" y="2281377"/>
                </a:lnTo>
                <a:cubicBezTo>
                  <a:pt x="2405984" y="2275448"/>
                  <a:pt x="2397040" y="2270276"/>
                  <a:pt x="2386882" y="2265861"/>
                </a:cubicBezTo>
                <a:cubicBezTo>
                  <a:pt x="2376724" y="2261447"/>
                  <a:pt x="2365093" y="2257703"/>
                  <a:pt x="2351992" y="2254631"/>
                </a:cubicBezTo>
                <a:close/>
                <a:moveTo>
                  <a:pt x="10464578" y="2242281"/>
                </a:moveTo>
                <a:cubicBezTo>
                  <a:pt x="10444876" y="2260798"/>
                  <a:pt x="10430331" y="2277885"/>
                  <a:pt x="10420944" y="2293544"/>
                </a:cubicBezTo>
                <a:cubicBezTo>
                  <a:pt x="10411557" y="2309204"/>
                  <a:pt x="10406900" y="2324119"/>
                  <a:pt x="10406971" y="2338293"/>
                </a:cubicBezTo>
                <a:cubicBezTo>
                  <a:pt x="10407157" y="2353680"/>
                  <a:pt x="10411586" y="2365825"/>
                  <a:pt x="10420258" y="2374726"/>
                </a:cubicBezTo>
                <a:cubicBezTo>
                  <a:pt x="10428931" y="2383626"/>
                  <a:pt x="10440732" y="2388170"/>
                  <a:pt x="10455663" y="2388356"/>
                </a:cubicBezTo>
                <a:cubicBezTo>
                  <a:pt x="10470055" y="2388127"/>
                  <a:pt x="10481561" y="2383670"/>
                  <a:pt x="10490181" y="2374983"/>
                </a:cubicBezTo>
                <a:cubicBezTo>
                  <a:pt x="10498802" y="2366296"/>
                  <a:pt x="10503221" y="2354752"/>
                  <a:pt x="10503440" y="2340350"/>
                </a:cubicBezTo>
                <a:cubicBezTo>
                  <a:pt x="10503178" y="2327353"/>
                  <a:pt x="10498959" y="2316599"/>
                  <a:pt x="10490781" y="2308089"/>
                </a:cubicBezTo>
                <a:cubicBezTo>
                  <a:pt x="10482604" y="2299578"/>
                  <a:pt x="10472041" y="2295169"/>
                  <a:pt x="10459092" y="2294859"/>
                </a:cubicBezTo>
                <a:cubicBezTo>
                  <a:pt x="10456006" y="2294844"/>
                  <a:pt x="10452977" y="2295102"/>
                  <a:pt x="10450005" y="2295631"/>
                </a:cubicBezTo>
                <a:cubicBezTo>
                  <a:pt x="10447033" y="2296159"/>
                  <a:pt x="10444118" y="2297045"/>
                  <a:pt x="10441261" y="2298287"/>
                </a:cubicBezTo>
                <a:cubicBezTo>
                  <a:pt x="10449319" y="2286825"/>
                  <a:pt x="10457377" y="2276547"/>
                  <a:pt x="10465435" y="2267455"/>
                </a:cubicBezTo>
                <a:cubicBezTo>
                  <a:pt x="10473494" y="2258364"/>
                  <a:pt x="10481895" y="2249972"/>
                  <a:pt x="10490639" y="2242281"/>
                </a:cubicBezTo>
                <a:close/>
                <a:moveTo>
                  <a:pt x="2966037" y="2215219"/>
                </a:moveTo>
                <a:cubicBezTo>
                  <a:pt x="2946334" y="2233735"/>
                  <a:pt x="2931790" y="2250823"/>
                  <a:pt x="2922403" y="2266482"/>
                </a:cubicBezTo>
                <a:cubicBezTo>
                  <a:pt x="2913017" y="2282141"/>
                  <a:pt x="2908358" y="2297057"/>
                  <a:pt x="2908430" y="2311230"/>
                </a:cubicBezTo>
                <a:cubicBezTo>
                  <a:pt x="2908616" y="2326618"/>
                  <a:pt x="2913045" y="2338762"/>
                  <a:pt x="2921717" y="2347664"/>
                </a:cubicBezTo>
                <a:cubicBezTo>
                  <a:pt x="2930391" y="2356565"/>
                  <a:pt x="2942192" y="2361108"/>
                  <a:pt x="2957122" y="2361293"/>
                </a:cubicBezTo>
                <a:cubicBezTo>
                  <a:pt x="2971514" y="2361065"/>
                  <a:pt x="2983020" y="2356607"/>
                  <a:pt x="2991641" y="2347920"/>
                </a:cubicBezTo>
                <a:cubicBezTo>
                  <a:pt x="3000260" y="2339234"/>
                  <a:pt x="3004680" y="2327689"/>
                  <a:pt x="3004900" y="2313288"/>
                </a:cubicBezTo>
                <a:cubicBezTo>
                  <a:pt x="3004637" y="2300291"/>
                  <a:pt x="3000418" y="2289537"/>
                  <a:pt x="2992241" y="2281027"/>
                </a:cubicBezTo>
                <a:cubicBezTo>
                  <a:pt x="2984063" y="2272516"/>
                  <a:pt x="2973500" y="2268106"/>
                  <a:pt x="2960551" y="2267796"/>
                </a:cubicBezTo>
                <a:cubicBezTo>
                  <a:pt x="2957465" y="2267782"/>
                  <a:pt x="2954436" y="2268039"/>
                  <a:pt x="2951464" y="2268568"/>
                </a:cubicBezTo>
                <a:cubicBezTo>
                  <a:pt x="2948492" y="2269097"/>
                  <a:pt x="2945577" y="2269982"/>
                  <a:pt x="2942720" y="2271225"/>
                </a:cubicBezTo>
                <a:cubicBezTo>
                  <a:pt x="2950778" y="2259762"/>
                  <a:pt x="2958836" y="2249485"/>
                  <a:pt x="2966894" y="2240393"/>
                </a:cubicBezTo>
                <a:cubicBezTo>
                  <a:pt x="2974952" y="2231301"/>
                  <a:pt x="2983354" y="2222910"/>
                  <a:pt x="2992097" y="2215219"/>
                </a:cubicBezTo>
                <a:close/>
                <a:moveTo>
                  <a:pt x="10208281" y="2214985"/>
                </a:moveTo>
                <a:lnTo>
                  <a:pt x="10208281" y="2234645"/>
                </a:lnTo>
                <a:lnTo>
                  <a:pt x="10270917" y="2234645"/>
                </a:lnTo>
                <a:lnTo>
                  <a:pt x="10270917" y="2317856"/>
                </a:lnTo>
                <a:lnTo>
                  <a:pt x="10208281" y="2317856"/>
                </a:lnTo>
                <a:lnTo>
                  <a:pt x="10208281" y="2337515"/>
                </a:lnTo>
                <a:lnTo>
                  <a:pt x="10270917" y="2337515"/>
                </a:lnTo>
                <a:lnTo>
                  <a:pt x="10270917" y="2348945"/>
                </a:lnTo>
                <a:lnTo>
                  <a:pt x="10288748" y="2348945"/>
                </a:lnTo>
                <a:lnTo>
                  <a:pt x="10288748" y="2214985"/>
                </a:lnTo>
                <a:close/>
                <a:moveTo>
                  <a:pt x="2351992" y="2197482"/>
                </a:moveTo>
                <a:lnTo>
                  <a:pt x="2348562" y="2218055"/>
                </a:lnTo>
                <a:cubicBezTo>
                  <a:pt x="2356844" y="2219307"/>
                  <a:pt x="2365884" y="2221718"/>
                  <a:pt x="2375680" y="2225285"/>
                </a:cubicBezTo>
                <a:cubicBezTo>
                  <a:pt x="2385476" y="2228851"/>
                  <a:pt x="2395716" y="2233604"/>
                  <a:pt x="2406398" y="2239544"/>
                </a:cubicBezTo>
                <a:lnTo>
                  <a:pt x="2412799" y="2219884"/>
                </a:lnTo>
                <a:cubicBezTo>
                  <a:pt x="2403194" y="2214478"/>
                  <a:pt x="2393316" y="2209859"/>
                  <a:pt x="2383167" y="2206025"/>
                </a:cubicBezTo>
                <a:cubicBezTo>
                  <a:pt x="2373017" y="2202191"/>
                  <a:pt x="2362626" y="2199343"/>
                  <a:pt x="2351992" y="2197482"/>
                </a:cubicBezTo>
                <a:close/>
                <a:moveTo>
                  <a:pt x="8137865" y="2148047"/>
                </a:moveTo>
                <a:cubicBezTo>
                  <a:pt x="8146519" y="2148141"/>
                  <a:pt x="8153272" y="2150694"/>
                  <a:pt x="8158125" y="2155704"/>
                </a:cubicBezTo>
                <a:cubicBezTo>
                  <a:pt x="8162978" y="2160714"/>
                  <a:pt x="8165445" y="2167611"/>
                  <a:pt x="8165526" y="2176392"/>
                </a:cubicBezTo>
                <a:cubicBezTo>
                  <a:pt x="8165464" y="2185741"/>
                  <a:pt x="8163073" y="2193047"/>
                  <a:pt x="8158354" y="2198310"/>
                </a:cubicBezTo>
                <a:cubicBezTo>
                  <a:pt x="8153634" y="2203573"/>
                  <a:pt x="8146957" y="2206249"/>
                  <a:pt x="8138323" y="2206339"/>
                </a:cubicBezTo>
                <a:cubicBezTo>
                  <a:pt x="8129650" y="2206220"/>
                  <a:pt x="8122821" y="2203544"/>
                  <a:pt x="8117834" y="2198310"/>
                </a:cubicBezTo>
                <a:cubicBezTo>
                  <a:pt x="8112848" y="2193076"/>
                  <a:pt x="8110305" y="2185998"/>
                  <a:pt x="8110205" y="2177079"/>
                </a:cubicBezTo>
                <a:cubicBezTo>
                  <a:pt x="8110314" y="2168168"/>
                  <a:pt x="8112838" y="2161129"/>
                  <a:pt x="8117777" y="2155962"/>
                </a:cubicBezTo>
                <a:cubicBezTo>
                  <a:pt x="8122716" y="2150794"/>
                  <a:pt x="8129412" y="2148156"/>
                  <a:pt x="8137865" y="2148047"/>
                </a:cubicBezTo>
                <a:close/>
                <a:moveTo>
                  <a:pt x="11620913" y="2148046"/>
                </a:moveTo>
                <a:cubicBezTo>
                  <a:pt x="11629566" y="2148141"/>
                  <a:pt x="11636319" y="2150694"/>
                  <a:pt x="11641172" y="2155704"/>
                </a:cubicBezTo>
                <a:cubicBezTo>
                  <a:pt x="11646025" y="2160714"/>
                  <a:pt x="11648492" y="2167610"/>
                  <a:pt x="11648573" y="2176392"/>
                </a:cubicBezTo>
                <a:cubicBezTo>
                  <a:pt x="11648511" y="2185741"/>
                  <a:pt x="11646121" y="2193047"/>
                  <a:pt x="11641401" y="2198309"/>
                </a:cubicBezTo>
                <a:cubicBezTo>
                  <a:pt x="11636681" y="2203573"/>
                  <a:pt x="11630004" y="2206249"/>
                  <a:pt x="11621370" y="2206339"/>
                </a:cubicBezTo>
                <a:cubicBezTo>
                  <a:pt x="11612697" y="2206220"/>
                  <a:pt x="11605868" y="2203544"/>
                  <a:pt x="11600882" y="2198309"/>
                </a:cubicBezTo>
                <a:cubicBezTo>
                  <a:pt x="11595895" y="2193076"/>
                  <a:pt x="11593352" y="2185998"/>
                  <a:pt x="11593252" y="2177079"/>
                </a:cubicBezTo>
                <a:cubicBezTo>
                  <a:pt x="11593362" y="2168168"/>
                  <a:pt x="11595886" y="2161129"/>
                  <a:pt x="11600824" y="2155962"/>
                </a:cubicBezTo>
                <a:cubicBezTo>
                  <a:pt x="11605763" y="2150794"/>
                  <a:pt x="11612459" y="2148156"/>
                  <a:pt x="11620913" y="2148046"/>
                </a:cubicBezTo>
                <a:close/>
                <a:moveTo>
                  <a:pt x="784483" y="2140059"/>
                </a:moveTo>
                <a:lnTo>
                  <a:pt x="784483" y="2156975"/>
                </a:lnTo>
                <a:lnTo>
                  <a:pt x="854434" y="2156975"/>
                </a:lnTo>
                <a:cubicBezTo>
                  <a:pt x="854533" y="2158218"/>
                  <a:pt x="854132" y="2159770"/>
                  <a:pt x="853232" y="2161631"/>
                </a:cubicBezTo>
                <a:cubicBezTo>
                  <a:pt x="852332" y="2163493"/>
                  <a:pt x="850339" y="2166433"/>
                  <a:pt x="847254" y="2170454"/>
                </a:cubicBezTo>
                <a:cubicBezTo>
                  <a:pt x="844170" y="2174474"/>
                  <a:pt x="839400" y="2180344"/>
                  <a:pt x="832946" y="2188065"/>
                </a:cubicBezTo>
                <a:cubicBezTo>
                  <a:pt x="823373" y="2199423"/>
                  <a:pt x="816287" y="2211396"/>
                  <a:pt x="811686" y="2223983"/>
                </a:cubicBezTo>
                <a:cubicBezTo>
                  <a:pt x="807085" y="2236570"/>
                  <a:pt x="804799" y="2250200"/>
                  <a:pt x="804828" y="2264874"/>
                </a:cubicBezTo>
                <a:lnTo>
                  <a:pt x="804828" y="2283391"/>
                </a:lnTo>
                <a:lnTo>
                  <a:pt x="824488" y="2283391"/>
                </a:lnTo>
                <a:lnTo>
                  <a:pt x="824488" y="2263731"/>
                </a:lnTo>
                <a:cubicBezTo>
                  <a:pt x="824449" y="2251477"/>
                  <a:pt x="826354" y="2240095"/>
                  <a:pt x="830203" y="2229584"/>
                </a:cubicBezTo>
                <a:cubicBezTo>
                  <a:pt x="834051" y="2219073"/>
                  <a:pt x="840070" y="2208890"/>
                  <a:pt x="848262" y="2199037"/>
                </a:cubicBezTo>
                <a:cubicBezTo>
                  <a:pt x="853320" y="2192889"/>
                  <a:pt x="856635" y="2188897"/>
                  <a:pt x="858206" y="2187065"/>
                </a:cubicBezTo>
                <a:cubicBezTo>
                  <a:pt x="859778" y="2185231"/>
                  <a:pt x="860806" y="2184040"/>
                  <a:pt x="861292" y="2183493"/>
                </a:cubicBezTo>
                <a:cubicBezTo>
                  <a:pt x="867007" y="2176529"/>
                  <a:pt x="871293" y="2169995"/>
                  <a:pt x="874151" y="2163890"/>
                </a:cubicBezTo>
                <a:cubicBezTo>
                  <a:pt x="877008" y="2157784"/>
                  <a:pt x="878437" y="2152051"/>
                  <a:pt x="878437" y="2146688"/>
                </a:cubicBezTo>
                <a:lnTo>
                  <a:pt x="878437" y="2140059"/>
                </a:lnTo>
                <a:close/>
                <a:moveTo>
                  <a:pt x="3823293" y="2123409"/>
                </a:moveTo>
                <a:lnTo>
                  <a:pt x="3823293" y="2140326"/>
                </a:lnTo>
                <a:lnTo>
                  <a:pt x="3893245" y="2140326"/>
                </a:lnTo>
                <a:cubicBezTo>
                  <a:pt x="3893344" y="2141569"/>
                  <a:pt x="3892943" y="2143121"/>
                  <a:pt x="3892042" y="2144983"/>
                </a:cubicBezTo>
                <a:cubicBezTo>
                  <a:pt x="3891142" y="2146843"/>
                  <a:pt x="3889149" y="2149785"/>
                  <a:pt x="3886065" y="2153804"/>
                </a:cubicBezTo>
                <a:cubicBezTo>
                  <a:pt x="3882981" y="2157825"/>
                  <a:pt x="3878210" y="2163695"/>
                  <a:pt x="3871756" y="2171416"/>
                </a:cubicBezTo>
                <a:cubicBezTo>
                  <a:pt x="3862184" y="2182774"/>
                  <a:pt x="3855097" y="2194747"/>
                  <a:pt x="3850497" y="2207334"/>
                </a:cubicBezTo>
                <a:cubicBezTo>
                  <a:pt x="3845896" y="2219922"/>
                  <a:pt x="3843610" y="2233551"/>
                  <a:pt x="3843639" y="2248225"/>
                </a:cubicBezTo>
                <a:lnTo>
                  <a:pt x="3843639" y="2266742"/>
                </a:lnTo>
                <a:lnTo>
                  <a:pt x="3863297" y="2266742"/>
                </a:lnTo>
                <a:lnTo>
                  <a:pt x="3863297" y="2247082"/>
                </a:lnTo>
                <a:cubicBezTo>
                  <a:pt x="3863260" y="2234828"/>
                  <a:pt x="3865165" y="2223446"/>
                  <a:pt x="3869013" y="2212934"/>
                </a:cubicBezTo>
                <a:cubicBezTo>
                  <a:pt x="3872861" y="2202424"/>
                  <a:pt x="3878881" y="2192242"/>
                  <a:pt x="3887073" y="2182388"/>
                </a:cubicBezTo>
                <a:cubicBezTo>
                  <a:pt x="3892131" y="2176240"/>
                  <a:pt x="3895445" y="2172249"/>
                  <a:pt x="3897017" y="2170415"/>
                </a:cubicBezTo>
                <a:cubicBezTo>
                  <a:pt x="3898588" y="2168582"/>
                  <a:pt x="3899617" y="2167391"/>
                  <a:pt x="3900103" y="2166843"/>
                </a:cubicBezTo>
                <a:cubicBezTo>
                  <a:pt x="3905818" y="2159880"/>
                  <a:pt x="3910104" y="2153347"/>
                  <a:pt x="3912962" y="2147241"/>
                </a:cubicBezTo>
                <a:cubicBezTo>
                  <a:pt x="3915819" y="2141135"/>
                  <a:pt x="3917247" y="2135402"/>
                  <a:pt x="3917247" y="2130039"/>
                </a:cubicBezTo>
                <a:lnTo>
                  <a:pt x="3917247" y="2123409"/>
                </a:lnTo>
                <a:close/>
                <a:moveTo>
                  <a:pt x="5874715" y="2110843"/>
                </a:moveTo>
                <a:cubicBezTo>
                  <a:pt x="5872472" y="2132366"/>
                  <a:pt x="5868672" y="2151730"/>
                  <a:pt x="5863314" y="2168937"/>
                </a:cubicBezTo>
                <a:cubicBezTo>
                  <a:pt x="5857956" y="2186144"/>
                  <a:pt x="5850784" y="2200993"/>
                  <a:pt x="5841797" y="2213485"/>
                </a:cubicBezTo>
                <a:lnTo>
                  <a:pt x="5855284" y="2226058"/>
                </a:lnTo>
                <a:cubicBezTo>
                  <a:pt x="5867133" y="2208037"/>
                  <a:pt x="5875439" y="2188987"/>
                  <a:pt x="5880202" y="2168908"/>
                </a:cubicBezTo>
                <a:lnTo>
                  <a:pt x="5911520" y="2168908"/>
                </a:lnTo>
                <a:cubicBezTo>
                  <a:pt x="5909700" y="2196326"/>
                  <a:pt x="5904481" y="2220586"/>
                  <a:pt x="5895861" y="2241689"/>
                </a:cubicBezTo>
                <a:cubicBezTo>
                  <a:pt x="5887241" y="2262791"/>
                  <a:pt x="5875163" y="2280822"/>
                  <a:pt x="5859628" y="2295781"/>
                </a:cubicBezTo>
                <a:lnTo>
                  <a:pt x="5870372" y="2311783"/>
                </a:lnTo>
                <a:cubicBezTo>
                  <a:pt x="5887637" y="2295748"/>
                  <a:pt x="5901399" y="2275355"/>
                  <a:pt x="5911663" y="2250605"/>
                </a:cubicBezTo>
                <a:cubicBezTo>
                  <a:pt x="5921926" y="2225853"/>
                  <a:pt x="5928660" y="2196259"/>
                  <a:pt x="5931865" y="2161822"/>
                </a:cubicBezTo>
                <a:lnTo>
                  <a:pt x="5921350" y="2146505"/>
                </a:lnTo>
                <a:lnTo>
                  <a:pt x="5884545" y="2149249"/>
                </a:lnTo>
                <a:cubicBezTo>
                  <a:pt x="5886631" y="2142462"/>
                  <a:pt x="5888232" y="2136318"/>
                  <a:pt x="5889346" y="2130817"/>
                </a:cubicBezTo>
                <a:cubicBezTo>
                  <a:pt x="5890460" y="2125317"/>
                  <a:pt x="5891603" y="2120716"/>
                  <a:pt x="5892775" y="2117016"/>
                </a:cubicBezTo>
                <a:close/>
                <a:moveTo>
                  <a:pt x="5062837" y="2092409"/>
                </a:moveTo>
                <a:cubicBezTo>
                  <a:pt x="5053970" y="2116927"/>
                  <a:pt x="5043416" y="2138415"/>
                  <a:pt x="5031176" y="2156874"/>
                </a:cubicBezTo>
                <a:cubicBezTo>
                  <a:pt x="5018937" y="2175334"/>
                  <a:pt x="5005411" y="2191107"/>
                  <a:pt x="4990600" y="2204194"/>
                </a:cubicBezTo>
                <a:lnTo>
                  <a:pt x="4999515" y="2222940"/>
                </a:lnTo>
                <a:cubicBezTo>
                  <a:pt x="5006040" y="2217576"/>
                  <a:pt x="5012136" y="2211786"/>
                  <a:pt x="5017803" y="2205566"/>
                </a:cubicBezTo>
                <a:cubicBezTo>
                  <a:pt x="5023471" y="2199346"/>
                  <a:pt x="5028652" y="2192640"/>
                  <a:pt x="5033348" y="2185449"/>
                </a:cubicBezTo>
                <a:lnTo>
                  <a:pt x="5033348" y="2282604"/>
                </a:lnTo>
                <a:lnTo>
                  <a:pt x="5051179" y="2282604"/>
                </a:lnTo>
                <a:lnTo>
                  <a:pt x="5051179" y="2160303"/>
                </a:lnTo>
                <a:cubicBezTo>
                  <a:pt x="5057932" y="2149540"/>
                  <a:pt x="5063399" y="2139577"/>
                  <a:pt x="5067581" y="2130413"/>
                </a:cubicBezTo>
                <a:cubicBezTo>
                  <a:pt x="5071762" y="2121250"/>
                  <a:pt x="5075287" y="2113688"/>
                  <a:pt x="5078154" y="2107725"/>
                </a:cubicBezTo>
                <a:close/>
                <a:moveTo>
                  <a:pt x="11630285" y="2078095"/>
                </a:moveTo>
                <a:cubicBezTo>
                  <a:pt x="11610583" y="2096612"/>
                  <a:pt x="11596038" y="2113699"/>
                  <a:pt x="11586651" y="2129358"/>
                </a:cubicBezTo>
                <a:cubicBezTo>
                  <a:pt x="11577264" y="2145017"/>
                  <a:pt x="11572607" y="2159933"/>
                  <a:pt x="11572678" y="2174106"/>
                </a:cubicBezTo>
                <a:cubicBezTo>
                  <a:pt x="11572864" y="2189494"/>
                  <a:pt x="11577293" y="2201639"/>
                  <a:pt x="11585965" y="2210540"/>
                </a:cubicBezTo>
                <a:cubicBezTo>
                  <a:pt x="11594638" y="2219441"/>
                  <a:pt x="11606439" y="2223984"/>
                  <a:pt x="11621370" y="2224170"/>
                </a:cubicBezTo>
                <a:cubicBezTo>
                  <a:pt x="11635762" y="2223941"/>
                  <a:pt x="11647268" y="2219483"/>
                  <a:pt x="11655888" y="2210797"/>
                </a:cubicBezTo>
                <a:cubicBezTo>
                  <a:pt x="11664509" y="2202110"/>
                  <a:pt x="11668928" y="2190566"/>
                  <a:pt x="11669147" y="2176164"/>
                </a:cubicBezTo>
                <a:cubicBezTo>
                  <a:pt x="11668885" y="2163167"/>
                  <a:pt x="11664666" y="2152413"/>
                  <a:pt x="11656488" y="2143903"/>
                </a:cubicBezTo>
                <a:cubicBezTo>
                  <a:pt x="11648311" y="2135392"/>
                  <a:pt x="11637748" y="2130982"/>
                  <a:pt x="11624799" y="2130673"/>
                </a:cubicBezTo>
                <a:cubicBezTo>
                  <a:pt x="11621713" y="2130658"/>
                  <a:pt x="11618684" y="2130915"/>
                  <a:pt x="11615712" y="2131444"/>
                </a:cubicBezTo>
                <a:cubicBezTo>
                  <a:pt x="11612740" y="2131973"/>
                  <a:pt x="11609826" y="2132859"/>
                  <a:pt x="11606968" y="2134101"/>
                </a:cubicBezTo>
                <a:cubicBezTo>
                  <a:pt x="11615026" y="2122638"/>
                  <a:pt x="11623084" y="2112361"/>
                  <a:pt x="11631142" y="2103269"/>
                </a:cubicBezTo>
                <a:cubicBezTo>
                  <a:pt x="11639201" y="2094178"/>
                  <a:pt x="11647602" y="2085786"/>
                  <a:pt x="11656346" y="2078095"/>
                </a:cubicBezTo>
                <a:close/>
                <a:moveTo>
                  <a:pt x="8147238" y="2078095"/>
                </a:moveTo>
                <a:cubicBezTo>
                  <a:pt x="8127535" y="2096612"/>
                  <a:pt x="8112991" y="2113699"/>
                  <a:pt x="8103604" y="2129358"/>
                </a:cubicBezTo>
                <a:cubicBezTo>
                  <a:pt x="8094217" y="2145017"/>
                  <a:pt x="8089559" y="2159933"/>
                  <a:pt x="8089631" y="2174106"/>
                </a:cubicBezTo>
                <a:cubicBezTo>
                  <a:pt x="8089816" y="2189494"/>
                  <a:pt x="8094246" y="2201639"/>
                  <a:pt x="8102918" y="2210540"/>
                </a:cubicBezTo>
                <a:cubicBezTo>
                  <a:pt x="8111591" y="2219441"/>
                  <a:pt x="8123392" y="2223984"/>
                  <a:pt x="8138323" y="2224170"/>
                </a:cubicBezTo>
                <a:cubicBezTo>
                  <a:pt x="8152715" y="2223941"/>
                  <a:pt x="8164221" y="2219483"/>
                  <a:pt x="8172841" y="2210797"/>
                </a:cubicBezTo>
                <a:cubicBezTo>
                  <a:pt x="8181461" y="2202110"/>
                  <a:pt x="8185881" y="2190566"/>
                  <a:pt x="8186100" y="2176164"/>
                </a:cubicBezTo>
                <a:cubicBezTo>
                  <a:pt x="8185838" y="2163167"/>
                  <a:pt x="8181618" y="2152413"/>
                  <a:pt x="8173441" y="2143903"/>
                </a:cubicBezTo>
                <a:cubicBezTo>
                  <a:pt x="8165264" y="2135392"/>
                  <a:pt x="8154701" y="2130982"/>
                  <a:pt x="8141752" y="2130673"/>
                </a:cubicBezTo>
                <a:cubicBezTo>
                  <a:pt x="8138665" y="2130659"/>
                  <a:pt x="8135637" y="2130915"/>
                  <a:pt x="8132665" y="2131444"/>
                </a:cubicBezTo>
                <a:cubicBezTo>
                  <a:pt x="8129693" y="2131973"/>
                  <a:pt x="8126778" y="2132859"/>
                  <a:pt x="8123921" y="2134102"/>
                </a:cubicBezTo>
                <a:cubicBezTo>
                  <a:pt x="8131979" y="2122638"/>
                  <a:pt x="8140037" y="2112361"/>
                  <a:pt x="8148095" y="2103269"/>
                </a:cubicBezTo>
                <a:cubicBezTo>
                  <a:pt x="8156153" y="2094178"/>
                  <a:pt x="8164554" y="2085786"/>
                  <a:pt x="8173298" y="2078095"/>
                </a:cubicBezTo>
                <a:close/>
                <a:moveTo>
                  <a:pt x="6928267" y="2064565"/>
                </a:moveTo>
                <a:lnTo>
                  <a:pt x="6928267" y="2081710"/>
                </a:lnTo>
                <a:lnTo>
                  <a:pt x="6982217" y="2081710"/>
                </a:lnTo>
                <a:lnTo>
                  <a:pt x="6983817" y="2111427"/>
                </a:lnTo>
                <a:cubicBezTo>
                  <a:pt x="6982650" y="2111418"/>
                  <a:pt x="6981383" y="2111379"/>
                  <a:pt x="6980016" y="2111312"/>
                </a:cubicBezTo>
                <a:cubicBezTo>
                  <a:pt x="6978650" y="2111246"/>
                  <a:pt x="6976640" y="2111208"/>
                  <a:pt x="6973987" y="2111199"/>
                </a:cubicBezTo>
                <a:cubicBezTo>
                  <a:pt x="6959319" y="2111236"/>
                  <a:pt x="6947279" y="2115504"/>
                  <a:pt x="6937868" y="2124000"/>
                </a:cubicBezTo>
                <a:cubicBezTo>
                  <a:pt x="6928534" y="2132497"/>
                  <a:pt x="6923886" y="2143622"/>
                  <a:pt x="6923924" y="2157376"/>
                </a:cubicBezTo>
                <a:cubicBezTo>
                  <a:pt x="6923919" y="2165482"/>
                  <a:pt x="6925586" y="2172701"/>
                  <a:pt x="6928924" y="2179036"/>
                </a:cubicBezTo>
                <a:cubicBezTo>
                  <a:pt x="6932263" y="2185369"/>
                  <a:pt x="6937302" y="2190875"/>
                  <a:pt x="6944041" y="2195551"/>
                </a:cubicBezTo>
                <a:cubicBezTo>
                  <a:pt x="6957528" y="2204886"/>
                  <a:pt x="6976045" y="2209534"/>
                  <a:pt x="6999590" y="2209497"/>
                </a:cubicBezTo>
                <a:lnTo>
                  <a:pt x="7005077" y="2209497"/>
                </a:lnTo>
                <a:lnTo>
                  <a:pt x="7005077" y="2191665"/>
                </a:lnTo>
                <a:cubicBezTo>
                  <a:pt x="7004205" y="2191775"/>
                  <a:pt x="7003205" y="2191842"/>
                  <a:pt x="7002076" y="2191865"/>
                </a:cubicBezTo>
                <a:cubicBezTo>
                  <a:pt x="7000948" y="2191889"/>
                  <a:pt x="6999433" y="2191899"/>
                  <a:pt x="6997533" y="2191894"/>
                </a:cubicBezTo>
                <a:cubicBezTo>
                  <a:pt x="6980521" y="2191822"/>
                  <a:pt x="6967453" y="2188708"/>
                  <a:pt x="6958328" y="2182550"/>
                </a:cubicBezTo>
                <a:cubicBezTo>
                  <a:pt x="6949203" y="2176392"/>
                  <a:pt x="6944593" y="2167619"/>
                  <a:pt x="6944498" y="2156233"/>
                </a:cubicBezTo>
                <a:cubicBezTo>
                  <a:pt x="6944588" y="2147470"/>
                  <a:pt x="6947779" y="2140650"/>
                  <a:pt x="6954070" y="2135773"/>
                </a:cubicBezTo>
                <a:cubicBezTo>
                  <a:pt x="6960362" y="2130896"/>
                  <a:pt x="6969210" y="2128420"/>
                  <a:pt x="6980617" y="2128344"/>
                </a:cubicBezTo>
                <a:cubicBezTo>
                  <a:pt x="6983474" y="2128329"/>
                  <a:pt x="6986903" y="2128472"/>
                  <a:pt x="6990904" y="2128772"/>
                </a:cubicBezTo>
                <a:cubicBezTo>
                  <a:pt x="6994904" y="2129072"/>
                  <a:pt x="6999476" y="2129615"/>
                  <a:pt x="7004620" y="2130401"/>
                </a:cubicBezTo>
                <a:lnTo>
                  <a:pt x="7000048" y="2064565"/>
                </a:lnTo>
                <a:close/>
                <a:moveTo>
                  <a:pt x="6757638" y="2053027"/>
                </a:moveTo>
                <a:cubicBezTo>
                  <a:pt x="6748771" y="2077544"/>
                  <a:pt x="6738217" y="2099032"/>
                  <a:pt x="6725977" y="2117491"/>
                </a:cubicBezTo>
                <a:cubicBezTo>
                  <a:pt x="6713738" y="2135950"/>
                  <a:pt x="6700212" y="2151724"/>
                  <a:pt x="6685401" y="2164811"/>
                </a:cubicBezTo>
                <a:lnTo>
                  <a:pt x="6694316" y="2183556"/>
                </a:lnTo>
                <a:cubicBezTo>
                  <a:pt x="6700841" y="2178194"/>
                  <a:pt x="6706937" y="2172403"/>
                  <a:pt x="6712604" y="2166183"/>
                </a:cubicBezTo>
                <a:cubicBezTo>
                  <a:pt x="6718272" y="2159963"/>
                  <a:pt x="6723453" y="2153257"/>
                  <a:pt x="6728149" y="2146066"/>
                </a:cubicBezTo>
                <a:lnTo>
                  <a:pt x="6728149" y="2243221"/>
                </a:lnTo>
                <a:lnTo>
                  <a:pt x="6745980" y="2243221"/>
                </a:lnTo>
                <a:lnTo>
                  <a:pt x="6745980" y="2120920"/>
                </a:lnTo>
                <a:cubicBezTo>
                  <a:pt x="6752733" y="2110157"/>
                  <a:pt x="6758200" y="2100193"/>
                  <a:pt x="6762382" y="2091031"/>
                </a:cubicBezTo>
                <a:cubicBezTo>
                  <a:pt x="6766563" y="2081868"/>
                  <a:pt x="6770088" y="2074305"/>
                  <a:pt x="6772955" y="2068343"/>
                </a:cubicBezTo>
                <a:close/>
                <a:moveTo>
                  <a:pt x="1114762" y="2027795"/>
                </a:moveTo>
                <a:cubicBezTo>
                  <a:pt x="1127878" y="2030033"/>
                  <a:pt x="1137994" y="2035901"/>
                  <a:pt x="1145109" y="2045397"/>
                </a:cubicBezTo>
                <a:cubicBezTo>
                  <a:pt x="1152224" y="2054894"/>
                  <a:pt x="1155824" y="2066248"/>
                  <a:pt x="1155910" y="2079459"/>
                </a:cubicBezTo>
                <a:cubicBezTo>
                  <a:pt x="1155767" y="2092103"/>
                  <a:pt x="1152052" y="2102589"/>
                  <a:pt x="1144766" y="2110919"/>
                </a:cubicBezTo>
                <a:cubicBezTo>
                  <a:pt x="1137479" y="2119248"/>
                  <a:pt x="1127478" y="2123620"/>
                  <a:pt x="1114762" y="2124035"/>
                </a:cubicBezTo>
                <a:close/>
                <a:moveTo>
                  <a:pt x="10213767" y="2026314"/>
                </a:moveTo>
                <a:lnTo>
                  <a:pt x="10208281" y="2046888"/>
                </a:lnTo>
                <a:cubicBezTo>
                  <a:pt x="10218492" y="2049975"/>
                  <a:pt x="10229388" y="2054489"/>
                  <a:pt x="10240971" y="2060433"/>
                </a:cubicBezTo>
                <a:cubicBezTo>
                  <a:pt x="10252553" y="2066376"/>
                  <a:pt x="10264593" y="2073749"/>
                  <a:pt x="10277090" y="2082550"/>
                </a:cubicBezTo>
                <a:lnTo>
                  <a:pt x="10284176" y="2061976"/>
                </a:lnTo>
                <a:cubicBezTo>
                  <a:pt x="10272899" y="2053746"/>
                  <a:pt x="10261450" y="2046660"/>
                  <a:pt x="10249829" y="2040716"/>
                </a:cubicBezTo>
                <a:cubicBezTo>
                  <a:pt x="10238209" y="2034773"/>
                  <a:pt x="10226188" y="2029972"/>
                  <a:pt x="10213767" y="2026314"/>
                </a:cubicBezTo>
                <a:close/>
                <a:moveTo>
                  <a:pt x="1095788" y="2010650"/>
                </a:moveTo>
                <a:lnTo>
                  <a:pt x="1095788" y="2141637"/>
                </a:lnTo>
                <a:lnTo>
                  <a:pt x="1111333" y="2141637"/>
                </a:lnTo>
                <a:cubicBezTo>
                  <a:pt x="1131359" y="2141451"/>
                  <a:pt x="1147199" y="2135765"/>
                  <a:pt x="1158853" y="2124577"/>
                </a:cubicBezTo>
                <a:cubicBezTo>
                  <a:pt x="1170507" y="2113390"/>
                  <a:pt x="1176460" y="2097817"/>
                  <a:pt x="1176713" y="2077858"/>
                </a:cubicBezTo>
                <a:cubicBezTo>
                  <a:pt x="1176584" y="2065442"/>
                  <a:pt x="1173615" y="2054181"/>
                  <a:pt x="1167806" y="2044077"/>
                </a:cubicBezTo>
                <a:cubicBezTo>
                  <a:pt x="1161996" y="2033972"/>
                  <a:pt x="1154116" y="2025911"/>
                  <a:pt x="1144167" y="2019895"/>
                </a:cubicBezTo>
                <a:cubicBezTo>
                  <a:pt x="1134217" y="2013880"/>
                  <a:pt x="1122967" y="2010798"/>
                  <a:pt x="1110418" y="2010650"/>
                </a:cubicBezTo>
                <a:close/>
                <a:moveTo>
                  <a:pt x="9262651" y="1994106"/>
                </a:moveTo>
                <a:lnTo>
                  <a:pt x="9262651" y="2013766"/>
                </a:lnTo>
                <a:lnTo>
                  <a:pt x="9293970" y="2013766"/>
                </a:lnTo>
                <a:lnTo>
                  <a:pt x="9293970" y="2101319"/>
                </a:lnTo>
                <a:lnTo>
                  <a:pt x="9253736" y="2101319"/>
                </a:lnTo>
                <a:lnTo>
                  <a:pt x="9253736" y="2120979"/>
                </a:lnTo>
                <a:lnTo>
                  <a:pt x="9350205" y="2120979"/>
                </a:lnTo>
                <a:lnTo>
                  <a:pt x="9350205" y="2101319"/>
                </a:lnTo>
                <a:lnTo>
                  <a:pt x="9311800" y="2101319"/>
                </a:lnTo>
                <a:lnTo>
                  <a:pt x="9311800" y="2013766"/>
                </a:lnTo>
                <a:lnTo>
                  <a:pt x="9343119" y="2013766"/>
                </a:lnTo>
                <a:lnTo>
                  <a:pt x="9343119" y="1994106"/>
                </a:lnTo>
                <a:close/>
                <a:moveTo>
                  <a:pt x="10411314" y="1976724"/>
                </a:moveTo>
                <a:lnTo>
                  <a:pt x="10411314" y="1993870"/>
                </a:lnTo>
                <a:lnTo>
                  <a:pt x="10465264" y="1993870"/>
                </a:lnTo>
                <a:lnTo>
                  <a:pt x="10466864" y="2023588"/>
                </a:lnTo>
                <a:cubicBezTo>
                  <a:pt x="10465697" y="2023579"/>
                  <a:pt x="10464431" y="2023540"/>
                  <a:pt x="10463064" y="2023473"/>
                </a:cubicBezTo>
                <a:cubicBezTo>
                  <a:pt x="10461697" y="2023407"/>
                  <a:pt x="10459687" y="2023369"/>
                  <a:pt x="10457034" y="2023359"/>
                </a:cubicBezTo>
                <a:cubicBezTo>
                  <a:pt x="10442366" y="2023397"/>
                  <a:pt x="10430326" y="2027665"/>
                  <a:pt x="10420916" y="2036161"/>
                </a:cubicBezTo>
                <a:cubicBezTo>
                  <a:pt x="10411581" y="2044657"/>
                  <a:pt x="10406933" y="2055782"/>
                  <a:pt x="10406971" y="2069536"/>
                </a:cubicBezTo>
                <a:cubicBezTo>
                  <a:pt x="10406966" y="2077642"/>
                  <a:pt x="10408633" y="2084863"/>
                  <a:pt x="10411972" y="2091196"/>
                </a:cubicBezTo>
                <a:cubicBezTo>
                  <a:pt x="10415310" y="2097530"/>
                  <a:pt x="10420349" y="2103035"/>
                  <a:pt x="10427088" y="2107712"/>
                </a:cubicBezTo>
                <a:cubicBezTo>
                  <a:pt x="10440575" y="2117045"/>
                  <a:pt x="10459092" y="2121694"/>
                  <a:pt x="10482638" y="2121656"/>
                </a:cubicBezTo>
                <a:lnTo>
                  <a:pt x="10488124" y="2121656"/>
                </a:lnTo>
                <a:lnTo>
                  <a:pt x="10488124" y="2103826"/>
                </a:lnTo>
                <a:cubicBezTo>
                  <a:pt x="10487252" y="2103935"/>
                  <a:pt x="10486252" y="2104001"/>
                  <a:pt x="10485124" y="2104025"/>
                </a:cubicBezTo>
                <a:cubicBezTo>
                  <a:pt x="10483995" y="2104050"/>
                  <a:pt x="10482480" y="2104059"/>
                  <a:pt x="10480580" y="2104054"/>
                </a:cubicBezTo>
                <a:cubicBezTo>
                  <a:pt x="10463569" y="2103982"/>
                  <a:pt x="10450500" y="2100868"/>
                  <a:pt x="10441375" y="2094711"/>
                </a:cubicBezTo>
                <a:cubicBezTo>
                  <a:pt x="10432250" y="2088553"/>
                  <a:pt x="10427640" y="2079781"/>
                  <a:pt x="10427545" y="2068394"/>
                </a:cubicBezTo>
                <a:cubicBezTo>
                  <a:pt x="10427635" y="2059631"/>
                  <a:pt x="10430826" y="2052811"/>
                  <a:pt x="10437118" y="2047934"/>
                </a:cubicBezTo>
                <a:cubicBezTo>
                  <a:pt x="10443409" y="2043057"/>
                  <a:pt x="10452258" y="2040580"/>
                  <a:pt x="10463664" y="2040504"/>
                </a:cubicBezTo>
                <a:cubicBezTo>
                  <a:pt x="10466521" y="2040490"/>
                  <a:pt x="10469950" y="2040633"/>
                  <a:pt x="10473951" y="2040933"/>
                </a:cubicBezTo>
                <a:cubicBezTo>
                  <a:pt x="10477951" y="2041233"/>
                  <a:pt x="10482523" y="2041775"/>
                  <a:pt x="10487667" y="2042561"/>
                </a:cubicBezTo>
                <a:lnTo>
                  <a:pt x="10483095" y="1976724"/>
                </a:lnTo>
                <a:close/>
                <a:moveTo>
                  <a:pt x="10217196" y="1968250"/>
                </a:moveTo>
                <a:lnTo>
                  <a:pt x="10213767" y="1988824"/>
                </a:lnTo>
                <a:cubicBezTo>
                  <a:pt x="10222626" y="1990638"/>
                  <a:pt x="10232113" y="1993753"/>
                  <a:pt x="10242228" y="1998168"/>
                </a:cubicBezTo>
                <a:cubicBezTo>
                  <a:pt x="10252344" y="2002583"/>
                  <a:pt x="10262745" y="2008384"/>
                  <a:pt x="10273432" y="2015570"/>
                </a:cubicBezTo>
                <a:lnTo>
                  <a:pt x="10278918" y="1994996"/>
                </a:lnTo>
                <a:cubicBezTo>
                  <a:pt x="10271189" y="1989067"/>
                  <a:pt x="10262245" y="1983895"/>
                  <a:pt x="10252086" y="1979480"/>
                </a:cubicBezTo>
                <a:cubicBezTo>
                  <a:pt x="10241928" y="1975065"/>
                  <a:pt x="10230298" y="1971322"/>
                  <a:pt x="10217196" y="1968250"/>
                </a:cubicBezTo>
                <a:close/>
                <a:moveTo>
                  <a:pt x="832717" y="1932642"/>
                </a:moveTo>
                <a:cubicBezTo>
                  <a:pt x="841371" y="1932737"/>
                  <a:pt x="848124" y="1935290"/>
                  <a:pt x="852977" y="1940300"/>
                </a:cubicBezTo>
                <a:cubicBezTo>
                  <a:pt x="857830" y="1945310"/>
                  <a:pt x="860297" y="1952206"/>
                  <a:pt x="860378" y="1960989"/>
                </a:cubicBezTo>
                <a:cubicBezTo>
                  <a:pt x="860316" y="1970337"/>
                  <a:pt x="857925" y="1977643"/>
                  <a:pt x="853205" y="1982906"/>
                </a:cubicBezTo>
                <a:cubicBezTo>
                  <a:pt x="848486" y="1988168"/>
                  <a:pt x="841809" y="1990845"/>
                  <a:pt x="833174" y="1990935"/>
                </a:cubicBezTo>
                <a:cubicBezTo>
                  <a:pt x="824502" y="1990816"/>
                  <a:pt x="817673" y="1988140"/>
                  <a:pt x="812686" y="1982906"/>
                </a:cubicBezTo>
                <a:cubicBezTo>
                  <a:pt x="807700" y="1977672"/>
                  <a:pt x="805157" y="1970594"/>
                  <a:pt x="805057" y="1961674"/>
                </a:cubicBezTo>
                <a:cubicBezTo>
                  <a:pt x="805166" y="1952764"/>
                  <a:pt x="807690" y="1945725"/>
                  <a:pt x="812629" y="1940558"/>
                </a:cubicBezTo>
                <a:cubicBezTo>
                  <a:pt x="817568" y="1935390"/>
                  <a:pt x="824264" y="1932752"/>
                  <a:pt x="832717" y="1932642"/>
                </a:cubicBezTo>
                <a:close/>
                <a:moveTo>
                  <a:pt x="2428801" y="1925829"/>
                </a:moveTo>
                <a:lnTo>
                  <a:pt x="2343076" y="1930172"/>
                </a:lnTo>
                <a:lnTo>
                  <a:pt x="2343991" y="1949832"/>
                </a:lnTo>
                <a:lnTo>
                  <a:pt x="2420800" y="1947317"/>
                </a:lnTo>
                <a:cubicBezTo>
                  <a:pt x="2419014" y="1953790"/>
                  <a:pt x="2416471" y="1960447"/>
                  <a:pt x="2413170" y="1967291"/>
                </a:cubicBezTo>
                <a:cubicBezTo>
                  <a:pt x="2409870" y="1974135"/>
                  <a:pt x="2405555" y="1981421"/>
                  <a:pt x="2400226" y="1989151"/>
                </a:cubicBezTo>
                <a:lnTo>
                  <a:pt x="2400226" y="1962405"/>
                </a:lnTo>
                <a:lnTo>
                  <a:pt x="2382396" y="1962405"/>
                </a:lnTo>
                <a:lnTo>
                  <a:pt x="2382396" y="2002638"/>
                </a:lnTo>
                <a:cubicBezTo>
                  <a:pt x="2382419" y="2021036"/>
                  <a:pt x="2380314" y="2037219"/>
                  <a:pt x="2376081" y="2051187"/>
                </a:cubicBezTo>
                <a:cubicBezTo>
                  <a:pt x="2371846" y="2065156"/>
                  <a:pt x="2365340" y="2076938"/>
                  <a:pt x="2356564" y="2086534"/>
                </a:cubicBezTo>
                <a:lnTo>
                  <a:pt x="2369137" y="2101622"/>
                </a:lnTo>
                <a:cubicBezTo>
                  <a:pt x="2379733" y="2090264"/>
                  <a:pt x="2387573" y="2076119"/>
                  <a:pt x="2392654" y="2059188"/>
                </a:cubicBezTo>
                <a:cubicBezTo>
                  <a:pt x="2397735" y="2042257"/>
                  <a:pt x="2400259" y="2022798"/>
                  <a:pt x="2400226" y="2000810"/>
                </a:cubicBezTo>
                <a:lnTo>
                  <a:pt x="2408228" y="2009725"/>
                </a:lnTo>
                <a:cubicBezTo>
                  <a:pt x="2414104" y="2002105"/>
                  <a:pt x="2419781" y="1992942"/>
                  <a:pt x="2425257" y="1982236"/>
                </a:cubicBezTo>
                <a:cubicBezTo>
                  <a:pt x="2430734" y="1971530"/>
                  <a:pt x="2436411" y="1958366"/>
                  <a:pt x="2442288" y="1942745"/>
                </a:cubicBezTo>
                <a:close/>
                <a:moveTo>
                  <a:pt x="3871527" y="1915994"/>
                </a:moveTo>
                <a:cubicBezTo>
                  <a:pt x="3880181" y="1916089"/>
                  <a:pt x="3886934" y="1918642"/>
                  <a:pt x="3891787" y="1923652"/>
                </a:cubicBezTo>
                <a:cubicBezTo>
                  <a:pt x="3896640" y="1928662"/>
                  <a:pt x="3899108" y="1935558"/>
                  <a:pt x="3899189" y="1944340"/>
                </a:cubicBezTo>
                <a:cubicBezTo>
                  <a:pt x="3899126" y="1953689"/>
                  <a:pt x="3896735" y="1960995"/>
                  <a:pt x="3892016" y="1966257"/>
                </a:cubicBezTo>
                <a:cubicBezTo>
                  <a:pt x="3887296" y="1971520"/>
                  <a:pt x="3880619" y="1974196"/>
                  <a:pt x="3871985" y="1974287"/>
                </a:cubicBezTo>
                <a:cubicBezTo>
                  <a:pt x="3863312" y="1974168"/>
                  <a:pt x="3856482" y="1971491"/>
                  <a:pt x="3851496" y="1966257"/>
                </a:cubicBezTo>
                <a:cubicBezTo>
                  <a:pt x="3846510" y="1961024"/>
                  <a:pt x="3843967" y="1953946"/>
                  <a:pt x="3843867" y="1945027"/>
                </a:cubicBezTo>
                <a:cubicBezTo>
                  <a:pt x="3843977" y="1936116"/>
                  <a:pt x="3846501" y="1929077"/>
                  <a:pt x="3851440" y="1923909"/>
                </a:cubicBezTo>
                <a:cubicBezTo>
                  <a:pt x="3856378" y="1918742"/>
                  <a:pt x="3863074" y="1916104"/>
                  <a:pt x="3871527" y="1915994"/>
                </a:cubicBezTo>
                <a:close/>
                <a:moveTo>
                  <a:pt x="10217196" y="1911100"/>
                </a:moveTo>
                <a:lnTo>
                  <a:pt x="10213767" y="1931674"/>
                </a:lnTo>
                <a:cubicBezTo>
                  <a:pt x="10222049" y="1932926"/>
                  <a:pt x="10231089" y="1935336"/>
                  <a:pt x="10240885" y="1938903"/>
                </a:cubicBezTo>
                <a:cubicBezTo>
                  <a:pt x="10250682" y="1942471"/>
                  <a:pt x="10260921" y="1947224"/>
                  <a:pt x="10271603" y="1953163"/>
                </a:cubicBezTo>
                <a:lnTo>
                  <a:pt x="10278004" y="1933503"/>
                </a:lnTo>
                <a:cubicBezTo>
                  <a:pt x="10268398" y="1928098"/>
                  <a:pt x="10258521" y="1923478"/>
                  <a:pt x="10248372" y="1919644"/>
                </a:cubicBezTo>
                <a:cubicBezTo>
                  <a:pt x="10238223" y="1915810"/>
                  <a:pt x="10227831" y="1912962"/>
                  <a:pt x="10217196" y="1911100"/>
                </a:cubicBezTo>
                <a:close/>
                <a:moveTo>
                  <a:pt x="842090" y="1862690"/>
                </a:moveTo>
                <a:cubicBezTo>
                  <a:pt x="822387" y="1881207"/>
                  <a:pt x="807843" y="1898295"/>
                  <a:pt x="798456" y="1913954"/>
                </a:cubicBezTo>
                <a:cubicBezTo>
                  <a:pt x="789069" y="1929613"/>
                  <a:pt x="784411" y="1944529"/>
                  <a:pt x="784483" y="1958703"/>
                </a:cubicBezTo>
                <a:cubicBezTo>
                  <a:pt x="784668" y="1974090"/>
                  <a:pt x="789097" y="1986235"/>
                  <a:pt x="797770" y="1995136"/>
                </a:cubicBezTo>
                <a:cubicBezTo>
                  <a:pt x="806442" y="2004037"/>
                  <a:pt x="818244" y="2008580"/>
                  <a:pt x="833174" y="2008766"/>
                </a:cubicBezTo>
                <a:cubicBezTo>
                  <a:pt x="847567" y="2008537"/>
                  <a:pt x="859073" y="2004080"/>
                  <a:pt x="867693" y="1995393"/>
                </a:cubicBezTo>
                <a:cubicBezTo>
                  <a:pt x="876313" y="1986706"/>
                  <a:pt x="880733" y="1975162"/>
                  <a:pt x="880952" y="1960760"/>
                </a:cubicBezTo>
                <a:cubicBezTo>
                  <a:pt x="880690" y="1947763"/>
                  <a:pt x="876470" y="1937010"/>
                  <a:pt x="868293" y="1928499"/>
                </a:cubicBezTo>
                <a:cubicBezTo>
                  <a:pt x="860116" y="1919988"/>
                  <a:pt x="849553" y="1915578"/>
                  <a:pt x="836603" y="1915269"/>
                </a:cubicBezTo>
                <a:cubicBezTo>
                  <a:pt x="833517" y="1915254"/>
                  <a:pt x="830488" y="1915512"/>
                  <a:pt x="827517" y="1916040"/>
                </a:cubicBezTo>
                <a:cubicBezTo>
                  <a:pt x="824545" y="1916569"/>
                  <a:pt x="821630" y="1917455"/>
                  <a:pt x="818773" y="1918697"/>
                </a:cubicBezTo>
                <a:cubicBezTo>
                  <a:pt x="826831" y="1907234"/>
                  <a:pt x="834889" y="1896957"/>
                  <a:pt x="842947" y="1887865"/>
                </a:cubicBezTo>
                <a:cubicBezTo>
                  <a:pt x="851005" y="1878774"/>
                  <a:pt x="859406" y="1870382"/>
                  <a:pt x="868150" y="1862690"/>
                </a:cubicBezTo>
                <a:close/>
                <a:moveTo>
                  <a:pt x="3880900" y="1846042"/>
                </a:moveTo>
                <a:cubicBezTo>
                  <a:pt x="3861198" y="1864559"/>
                  <a:pt x="3846653" y="1881647"/>
                  <a:pt x="3837266" y="1897306"/>
                </a:cubicBezTo>
                <a:cubicBezTo>
                  <a:pt x="3827879" y="1912965"/>
                  <a:pt x="3823221" y="1927881"/>
                  <a:pt x="3823293" y="1942055"/>
                </a:cubicBezTo>
                <a:cubicBezTo>
                  <a:pt x="3823479" y="1957442"/>
                  <a:pt x="3827908" y="1969586"/>
                  <a:pt x="3836580" y="1978488"/>
                </a:cubicBezTo>
                <a:cubicBezTo>
                  <a:pt x="3845253" y="1987388"/>
                  <a:pt x="3857054" y="1991932"/>
                  <a:pt x="3871985" y="1992118"/>
                </a:cubicBezTo>
                <a:cubicBezTo>
                  <a:pt x="3886377" y="1991889"/>
                  <a:pt x="3897884" y="1987431"/>
                  <a:pt x="3906504" y="1978745"/>
                </a:cubicBezTo>
                <a:cubicBezTo>
                  <a:pt x="3915123" y="1970058"/>
                  <a:pt x="3919543" y="1958514"/>
                  <a:pt x="3919763" y="1944112"/>
                </a:cubicBezTo>
                <a:cubicBezTo>
                  <a:pt x="3919500" y="1931115"/>
                  <a:pt x="3915280" y="1920361"/>
                  <a:pt x="3907104" y="1911851"/>
                </a:cubicBezTo>
                <a:cubicBezTo>
                  <a:pt x="3898926" y="1903340"/>
                  <a:pt x="3888363" y="1898930"/>
                  <a:pt x="3875414" y="1898620"/>
                </a:cubicBezTo>
                <a:cubicBezTo>
                  <a:pt x="3872328" y="1898606"/>
                  <a:pt x="3869299" y="1898863"/>
                  <a:pt x="3866327" y="1899392"/>
                </a:cubicBezTo>
                <a:cubicBezTo>
                  <a:pt x="3863355" y="1899921"/>
                  <a:pt x="3860440" y="1900806"/>
                  <a:pt x="3857583" y="1902050"/>
                </a:cubicBezTo>
                <a:cubicBezTo>
                  <a:pt x="3865641" y="1890586"/>
                  <a:pt x="3873699" y="1880309"/>
                  <a:pt x="3881757" y="1871217"/>
                </a:cubicBezTo>
                <a:cubicBezTo>
                  <a:pt x="3889815" y="1862125"/>
                  <a:pt x="3898217" y="1853734"/>
                  <a:pt x="3906960" y="1846042"/>
                </a:cubicBezTo>
                <a:close/>
                <a:moveTo>
                  <a:pt x="5025347" y="1819537"/>
                </a:moveTo>
                <a:lnTo>
                  <a:pt x="5025347" y="1865029"/>
                </a:lnTo>
                <a:lnTo>
                  <a:pt x="4990600" y="1865029"/>
                </a:lnTo>
                <a:lnTo>
                  <a:pt x="4990600" y="1937495"/>
                </a:lnTo>
                <a:lnTo>
                  <a:pt x="5008431" y="1937495"/>
                </a:lnTo>
                <a:lnTo>
                  <a:pt x="5008431" y="1884688"/>
                </a:lnTo>
                <a:lnTo>
                  <a:pt x="5061923" y="1884688"/>
                </a:lnTo>
                <a:cubicBezTo>
                  <a:pt x="5061894" y="1911539"/>
                  <a:pt x="5058351" y="1934932"/>
                  <a:pt x="5051293" y="1954868"/>
                </a:cubicBezTo>
                <a:cubicBezTo>
                  <a:pt x="5044235" y="1974804"/>
                  <a:pt x="5033834" y="1991340"/>
                  <a:pt x="5020089" y="2004475"/>
                </a:cubicBezTo>
                <a:lnTo>
                  <a:pt x="5030833" y="2021391"/>
                </a:lnTo>
                <a:cubicBezTo>
                  <a:pt x="5047374" y="2005270"/>
                  <a:pt x="5059671" y="1986192"/>
                  <a:pt x="5067724" y="1964155"/>
                </a:cubicBezTo>
                <a:cubicBezTo>
                  <a:pt x="5075777" y="1942119"/>
                  <a:pt x="5079787" y="1917154"/>
                  <a:pt x="5079755" y="1889260"/>
                </a:cubicBezTo>
                <a:lnTo>
                  <a:pt x="5079755" y="1865029"/>
                </a:lnTo>
                <a:lnTo>
                  <a:pt x="5043178" y="1865029"/>
                </a:lnTo>
                <a:lnTo>
                  <a:pt x="5043178" y="1819537"/>
                </a:lnTo>
                <a:close/>
                <a:moveTo>
                  <a:pt x="11577021" y="1803013"/>
                </a:moveTo>
                <a:lnTo>
                  <a:pt x="11577021" y="1820158"/>
                </a:lnTo>
                <a:lnTo>
                  <a:pt x="11630971" y="1820158"/>
                </a:lnTo>
                <a:lnTo>
                  <a:pt x="11632571" y="1849876"/>
                </a:lnTo>
                <a:cubicBezTo>
                  <a:pt x="11631404" y="1849866"/>
                  <a:pt x="11630138" y="1849828"/>
                  <a:pt x="11628771" y="1849762"/>
                </a:cubicBezTo>
                <a:cubicBezTo>
                  <a:pt x="11627404" y="1849695"/>
                  <a:pt x="11625394" y="1849657"/>
                  <a:pt x="11622741" y="1849647"/>
                </a:cubicBezTo>
                <a:cubicBezTo>
                  <a:pt x="11608073" y="1849685"/>
                  <a:pt x="11596033" y="1853952"/>
                  <a:pt x="11586623" y="1862449"/>
                </a:cubicBezTo>
                <a:cubicBezTo>
                  <a:pt x="11577288" y="1870945"/>
                  <a:pt x="11572640" y="1882071"/>
                  <a:pt x="11572678" y="1895824"/>
                </a:cubicBezTo>
                <a:cubicBezTo>
                  <a:pt x="11572673" y="1903930"/>
                  <a:pt x="11574340" y="1911150"/>
                  <a:pt x="11577679" y="1917484"/>
                </a:cubicBezTo>
                <a:cubicBezTo>
                  <a:pt x="11581017" y="1923818"/>
                  <a:pt x="11586056" y="1929324"/>
                  <a:pt x="11592795" y="1934001"/>
                </a:cubicBezTo>
                <a:cubicBezTo>
                  <a:pt x="11606282" y="1943335"/>
                  <a:pt x="11624799" y="1947983"/>
                  <a:pt x="11648345" y="1947945"/>
                </a:cubicBezTo>
                <a:lnTo>
                  <a:pt x="11653831" y="1947945"/>
                </a:lnTo>
                <a:lnTo>
                  <a:pt x="11653831" y="1930114"/>
                </a:lnTo>
                <a:cubicBezTo>
                  <a:pt x="11652959" y="1930224"/>
                  <a:pt x="11651959" y="1930291"/>
                  <a:pt x="11650831" y="1930314"/>
                </a:cubicBezTo>
                <a:cubicBezTo>
                  <a:pt x="11649702" y="1930338"/>
                  <a:pt x="11648187" y="1930348"/>
                  <a:pt x="11646287" y="1930343"/>
                </a:cubicBezTo>
                <a:cubicBezTo>
                  <a:pt x="11629276" y="1930271"/>
                  <a:pt x="11616207" y="1927157"/>
                  <a:pt x="11607082" y="1920999"/>
                </a:cubicBezTo>
                <a:cubicBezTo>
                  <a:pt x="11597957" y="1914841"/>
                  <a:pt x="11593347" y="1906069"/>
                  <a:pt x="11593252" y="1894682"/>
                </a:cubicBezTo>
                <a:cubicBezTo>
                  <a:pt x="11593342" y="1885918"/>
                  <a:pt x="11596533" y="1879099"/>
                  <a:pt x="11602825" y="1874222"/>
                </a:cubicBezTo>
                <a:cubicBezTo>
                  <a:pt x="11609116" y="1869345"/>
                  <a:pt x="11617965" y="1866868"/>
                  <a:pt x="11629371" y="1866792"/>
                </a:cubicBezTo>
                <a:cubicBezTo>
                  <a:pt x="11632228" y="1866778"/>
                  <a:pt x="11635657" y="1866921"/>
                  <a:pt x="11639658" y="1867221"/>
                </a:cubicBezTo>
                <a:cubicBezTo>
                  <a:pt x="11643658" y="1867521"/>
                  <a:pt x="11648230" y="1868064"/>
                  <a:pt x="11653374" y="1868850"/>
                </a:cubicBezTo>
                <a:lnTo>
                  <a:pt x="11648802" y="1803013"/>
                </a:lnTo>
                <a:close/>
                <a:moveTo>
                  <a:pt x="8093974" y="1803013"/>
                </a:moveTo>
                <a:lnTo>
                  <a:pt x="8093974" y="1820158"/>
                </a:lnTo>
                <a:lnTo>
                  <a:pt x="8147924" y="1820158"/>
                </a:lnTo>
                <a:lnTo>
                  <a:pt x="8149524" y="1849876"/>
                </a:lnTo>
                <a:cubicBezTo>
                  <a:pt x="8148357" y="1849867"/>
                  <a:pt x="8147090" y="1849828"/>
                  <a:pt x="8145723" y="1849762"/>
                </a:cubicBezTo>
                <a:cubicBezTo>
                  <a:pt x="8144357" y="1849695"/>
                  <a:pt x="8142347" y="1849657"/>
                  <a:pt x="8139694" y="1849647"/>
                </a:cubicBezTo>
                <a:cubicBezTo>
                  <a:pt x="8125026" y="1849685"/>
                  <a:pt x="8112986" y="1853953"/>
                  <a:pt x="8103575" y="1862449"/>
                </a:cubicBezTo>
                <a:cubicBezTo>
                  <a:pt x="8094241" y="1870945"/>
                  <a:pt x="8089593" y="1882071"/>
                  <a:pt x="8089631" y="1895824"/>
                </a:cubicBezTo>
                <a:cubicBezTo>
                  <a:pt x="8089626" y="1903931"/>
                  <a:pt x="8091293" y="1911150"/>
                  <a:pt x="8094631" y="1917485"/>
                </a:cubicBezTo>
                <a:cubicBezTo>
                  <a:pt x="8097970" y="1923818"/>
                  <a:pt x="8103009" y="1929324"/>
                  <a:pt x="8109748" y="1934001"/>
                </a:cubicBezTo>
                <a:cubicBezTo>
                  <a:pt x="8123235" y="1943335"/>
                  <a:pt x="8141752" y="1947984"/>
                  <a:pt x="8165297" y="1947945"/>
                </a:cubicBezTo>
                <a:lnTo>
                  <a:pt x="8170784" y="1947945"/>
                </a:lnTo>
                <a:lnTo>
                  <a:pt x="8170784" y="1930114"/>
                </a:lnTo>
                <a:cubicBezTo>
                  <a:pt x="8169912" y="1930224"/>
                  <a:pt x="8168912" y="1930291"/>
                  <a:pt x="8167783" y="1930314"/>
                </a:cubicBezTo>
                <a:cubicBezTo>
                  <a:pt x="8166655" y="1930339"/>
                  <a:pt x="8165140" y="1930348"/>
                  <a:pt x="8163240" y="1930343"/>
                </a:cubicBezTo>
                <a:cubicBezTo>
                  <a:pt x="8146228" y="1930271"/>
                  <a:pt x="8133160" y="1927157"/>
                  <a:pt x="8124035" y="1920999"/>
                </a:cubicBezTo>
                <a:cubicBezTo>
                  <a:pt x="8114910" y="1914841"/>
                  <a:pt x="8110300" y="1906069"/>
                  <a:pt x="8110205" y="1894682"/>
                </a:cubicBezTo>
                <a:cubicBezTo>
                  <a:pt x="8110295" y="1885919"/>
                  <a:pt x="8113486" y="1879099"/>
                  <a:pt x="8119777" y="1874222"/>
                </a:cubicBezTo>
                <a:cubicBezTo>
                  <a:pt x="8126069" y="1869345"/>
                  <a:pt x="8134917" y="1866869"/>
                  <a:pt x="8146324" y="1866793"/>
                </a:cubicBezTo>
                <a:cubicBezTo>
                  <a:pt x="8149181" y="1866778"/>
                  <a:pt x="8152610" y="1866921"/>
                  <a:pt x="8156611" y="1867221"/>
                </a:cubicBezTo>
                <a:cubicBezTo>
                  <a:pt x="8160611" y="1867521"/>
                  <a:pt x="8165183" y="1868064"/>
                  <a:pt x="8170327" y="1868850"/>
                </a:cubicBezTo>
                <a:lnTo>
                  <a:pt x="8165755" y="1803013"/>
                </a:lnTo>
                <a:close/>
                <a:moveTo>
                  <a:pt x="6970330" y="1786054"/>
                </a:moveTo>
                <a:cubicBezTo>
                  <a:pt x="6955894" y="1786192"/>
                  <a:pt x="6944588" y="1789745"/>
                  <a:pt x="6936411" y="1796712"/>
                </a:cubicBezTo>
                <a:cubicBezTo>
                  <a:pt x="6928234" y="1803680"/>
                  <a:pt x="6924071" y="1813233"/>
                  <a:pt x="6923924" y="1825373"/>
                </a:cubicBezTo>
                <a:cubicBezTo>
                  <a:pt x="6923843" y="1833045"/>
                  <a:pt x="6926005" y="1840103"/>
                  <a:pt x="6930410" y="1846547"/>
                </a:cubicBezTo>
                <a:cubicBezTo>
                  <a:pt x="6934816" y="1852990"/>
                  <a:pt x="6941950" y="1859420"/>
                  <a:pt x="6951813" y="1865835"/>
                </a:cubicBezTo>
                <a:lnTo>
                  <a:pt x="6965072" y="1874522"/>
                </a:lnTo>
                <a:cubicBezTo>
                  <a:pt x="6974392" y="1880618"/>
                  <a:pt x="6980840" y="1886257"/>
                  <a:pt x="6984417" y="1891438"/>
                </a:cubicBezTo>
                <a:cubicBezTo>
                  <a:pt x="6987994" y="1896620"/>
                  <a:pt x="6989699" y="1902488"/>
                  <a:pt x="6989532" y="1909040"/>
                </a:cubicBezTo>
                <a:lnTo>
                  <a:pt x="6989532" y="1913156"/>
                </a:lnTo>
                <a:lnTo>
                  <a:pt x="6926210" y="1913156"/>
                </a:lnTo>
                <a:lnTo>
                  <a:pt x="6926210" y="1930529"/>
                </a:lnTo>
                <a:lnTo>
                  <a:pt x="7011020" y="1930529"/>
                </a:lnTo>
                <a:cubicBezTo>
                  <a:pt x="7011130" y="1929562"/>
                  <a:pt x="7011197" y="1928467"/>
                  <a:pt x="7011220" y="1927243"/>
                </a:cubicBezTo>
                <a:cubicBezTo>
                  <a:pt x="7011244" y="1926019"/>
                  <a:pt x="7011254" y="1924295"/>
                  <a:pt x="7011249" y="1922071"/>
                </a:cubicBezTo>
                <a:cubicBezTo>
                  <a:pt x="7011211" y="1907173"/>
                  <a:pt x="7009001" y="1895363"/>
                  <a:pt x="7004620" y="1886638"/>
                </a:cubicBezTo>
                <a:cubicBezTo>
                  <a:pt x="7000276" y="1877760"/>
                  <a:pt x="6992732" y="1869683"/>
                  <a:pt x="6981988" y="1862406"/>
                </a:cubicBezTo>
                <a:lnTo>
                  <a:pt x="6965758" y="1851433"/>
                </a:lnTo>
                <a:cubicBezTo>
                  <a:pt x="6958099" y="1846195"/>
                  <a:pt x="6952727" y="1841413"/>
                  <a:pt x="6949641" y="1837089"/>
                </a:cubicBezTo>
                <a:cubicBezTo>
                  <a:pt x="6946555" y="1832765"/>
                  <a:pt x="6945069" y="1828097"/>
                  <a:pt x="6945184" y="1823087"/>
                </a:cubicBezTo>
                <a:cubicBezTo>
                  <a:pt x="6945322" y="1817129"/>
                  <a:pt x="6947617" y="1812243"/>
                  <a:pt x="6952070" y="1808428"/>
                </a:cubicBezTo>
                <a:cubicBezTo>
                  <a:pt x="6956523" y="1804613"/>
                  <a:pt x="6962305" y="1802642"/>
                  <a:pt x="6969415" y="1802513"/>
                </a:cubicBezTo>
                <a:cubicBezTo>
                  <a:pt x="6974402" y="1802489"/>
                  <a:pt x="6980088" y="1803794"/>
                  <a:pt x="6986474" y="1806428"/>
                </a:cubicBezTo>
                <a:cubicBezTo>
                  <a:pt x="6992861" y="1809062"/>
                  <a:pt x="7000205" y="1813167"/>
                  <a:pt x="7008506" y="1818743"/>
                </a:cubicBezTo>
                <a:lnTo>
                  <a:pt x="7008506" y="1796341"/>
                </a:lnTo>
                <a:cubicBezTo>
                  <a:pt x="7002929" y="1792811"/>
                  <a:pt x="6996995" y="1790211"/>
                  <a:pt x="6990704" y="1788540"/>
                </a:cubicBezTo>
                <a:cubicBezTo>
                  <a:pt x="6984412" y="1786868"/>
                  <a:pt x="6977621" y="1786039"/>
                  <a:pt x="6970330" y="1786054"/>
                </a:cubicBezTo>
                <a:close/>
                <a:moveTo>
                  <a:pt x="10455206" y="1774109"/>
                </a:moveTo>
                <a:cubicBezTo>
                  <a:pt x="10465159" y="1778700"/>
                  <a:pt x="10472284" y="1783405"/>
                  <a:pt x="10476580" y="1788225"/>
                </a:cubicBezTo>
                <a:cubicBezTo>
                  <a:pt x="10480875" y="1793045"/>
                  <a:pt x="10482971" y="1798550"/>
                  <a:pt x="10482866" y="1804741"/>
                </a:cubicBezTo>
                <a:cubicBezTo>
                  <a:pt x="10482800" y="1812123"/>
                  <a:pt x="10480361" y="1817876"/>
                  <a:pt x="10475551" y="1822000"/>
                </a:cubicBezTo>
                <a:cubicBezTo>
                  <a:pt x="10470741" y="1826125"/>
                  <a:pt x="10463959" y="1828221"/>
                  <a:pt x="10455206" y="1828288"/>
                </a:cubicBezTo>
                <a:cubicBezTo>
                  <a:pt x="10446452" y="1828221"/>
                  <a:pt x="10439670" y="1826125"/>
                  <a:pt x="10434860" y="1822000"/>
                </a:cubicBezTo>
                <a:cubicBezTo>
                  <a:pt x="10430050" y="1817876"/>
                  <a:pt x="10427612" y="1812123"/>
                  <a:pt x="10427545" y="1804741"/>
                </a:cubicBezTo>
                <a:cubicBezTo>
                  <a:pt x="10427440" y="1798451"/>
                  <a:pt x="10429536" y="1792916"/>
                  <a:pt x="10433832" y="1788139"/>
                </a:cubicBezTo>
                <a:cubicBezTo>
                  <a:pt x="10438127" y="1783362"/>
                  <a:pt x="10445252" y="1778686"/>
                  <a:pt x="10455206" y="1774109"/>
                </a:cubicBezTo>
                <a:close/>
                <a:moveTo>
                  <a:pt x="2391310" y="1744397"/>
                </a:moveTo>
                <a:cubicBezTo>
                  <a:pt x="2399965" y="1744492"/>
                  <a:pt x="2406717" y="1747045"/>
                  <a:pt x="2411570" y="1752055"/>
                </a:cubicBezTo>
                <a:cubicBezTo>
                  <a:pt x="2416423" y="1757065"/>
                  <a:pt x="2418890" y="1763961"/>
                  <a:pt x="2418971" y="1772743"/>
                </a:cubicBezTo>
                <a:cubicBezTo>
                  <a:pt x="2418909" y="1782092"/>
                  <a:pt x="2416518" y="1789397"/>
                  <a:pt x="2411800" y="1794660"/>
                </a:cubicBezTo>
                <a:cubicBezTo>
                  <a:pt x="2407079" y="1799923"/>
                  <a:pt x="2400402" y="1802599"/>
                  <a:pt x="2391768" y="1802690"/>
                </a:cubicBezTo>
                <a:cubicBezTo>
                  <a:pt x="2383095" y="1802570"/>
                  <a:pt x="2376266" y="1799894"/>
                  <a:pt x="2371279" y="1794660"/>
                </a:cubicBezTo>
                <a:cubicBezTo>
                  <a:pt x="2366293" y="1789426"/>
                  <a:pt x="2363750" y="1782349"/>
                  <a:pt x="2363650" y="1773429"/>
                </a:cubicBezTo>
                <a:cubicBezTo>
                  <a:pt x="2363760" y="1764518"/>
                  <a:pt x="2366284" y="1757479"/>
                  <a:pt x="2371223" y="1752312"/>
                </a:cubicBezTo>
                <a:cubicBezTo>
                  <a:pt x="2376161" y="1747145"/>
                  <a:pt x="2382857" y="1744506"/>
                  <a:pt x="2391310" y="1744397"/>
                </a:cubicBezTo>
                <a:close/>
                <a:moveTo>
                  <a:pt x="9253736" y="1738455"/>
                </a:moveTo>
                <a:lnTo>
                  <a:pt x="9253736" y="1755372"/>
                </a:lnTo>
                <a:lnTo>
                  <a:pt x="9301971" y="1755372"/>
                </a:lnTo>
                <a:lnTo>
                  <a:pt x="9301971" y="1791262"/>
                </a:lnTo>
                <a:lnTo>
                  <a:pt x="9256479" y="1791262"/>
                </a:lnTo>
                <a:lnTo>
                  <a:pt x="9256479" y="1808178"/>
                </a:lnTo>
                <a:lnTo>
                  <a:pt x="9301971" y="1808178"/>
                </a:lnTo>
                <a:lnTo>
                  <a:pt x="9301971" y="1845669"/>
                </a:lnTo>
                <a:lnTo>
                  <a:pt x="9253736" y="1845669"/>
                </a:lnTo>
                <a:lnTo>
                  <a:pt x="9253736" y="1862585"/>
                </a:lnTo>
                <a:lnTo>
                  <a:pt x="9301971" y="1862585"/>
                </a:lnTo>
                <a:lnTo>
                  <a:pt x="9301971" y="1871500"/>
                </a:lnTo>
                <a:lnTo>
                  <a:pt x="9317287" y="1871500"/>
                </a:lnTo>
                <a:lnTo>
                  <a:pt x="9317287" y="1738455"/>
                </a:lnTo>
                <a:close/>
                <a:moveTo>
                  <a:pt x="1095788" y="1732139"/>
                </a:moveTo>
                <a:cubicBezTo>
                  <a:pt x="1096262" y="1749236"/>
                  <a:pt x="1096914" y="1765156"/>
                  <a:pt x="1097744" y="1779899"/>
                </a:cubicBezTo>
                <a:cubicBezTo>
                  <a:pt x="1098574" y="1794643"/>
                  <a:pt x="1099937" y="1808954"/>
                  <a:pt x="1101833" y="1822834"/>
                </a:cubicBezTo>
                <a:cubicBezTo>
                  <a:pt x="1103730" y="1836713"/>
                  <a:pt x="1106515" y="1850906"/>
                  <a:pt x="1110190" y="1865412"/>
                </a:cubicBezTo>
                <a:lnTo>
                  <a:pt x="1130535" y="1865412"/>
                </a:lnTo>
                <a:lnTo>
                  <a:pt x="1143566" y="1816950"/>
                </a:lnTo>
                <a:lnTo>
                  <a:pt x="1157053" y="1865412"/>
                </a:lnTo>
                <a:lnTo>
                  <a:pt x="1176941" y="1865412"/>
                </a:lnTo>
                <a:cubicBezTo>
                  <a:pt x="1180393" y="1850750"/>
                  <a:pt x="1183015" y="1836438"/>
                  <a:pt x="1184807" y="1822478"/>
                </a:cubicBezTo>
                <a:cubicBezTo>
                  <a:pt x="1186599" y="1808518"/>
                  <a:pt x="1187883" y="1794190"/>
                  <a:pt x="1188659" y="1779493"/>
                </a:cubicBezTo>
                <a:cubicBezTo>
                  <a:pt x="1189435" y="1764796"/>
                  <a:pt x="1190025" y="1749012"/>
                  <a:pt x="1190429" y="1732139"/>
                </a:cubicBezTo>
                <a:lnTo>
                  <a:pt x="1172369" y="1732139"/>
                </a:lnTo>
                <a:cubicBezTo>
                  <a:pt x="1171939" y="1746694"/>
                  <a:pt x="1171504" y="1759442"/>
                  <a:pt x="1171065" y="1770383"/>
                </a:cubicBezTo>
                <a:cubicBezTo>
                  <a:pt x="1170626" y="1781323"/>
                  <a:pt x="1170022" y="1791819"/>
                  <a:pt x="1169253" y="1801870"/>
                </a:cubicBezTo>
                <a:cubicBezTo>
                  <a:pt x="1168484" y="1811922"/>
                  <a:pt x="1167389" y="1822892"/>
                  <a:pt x="1165968" y="1834780"/>
                </a:cubicBezTo>
                <a:lnTo>
                  <a:pt x="1152481" y="1784031"/>
                </a:lnTo>
                <a:lnTo>
                  <a:pt x="1135336" y="1784031"/>
                </a:lnTo>
                <a:lnTo>
                  <a:pt x="1122534" y="1834780"/>
                </a:lnTo>
                <a:cubicBezTo>
                  <a:pt x="1120253" y="1820073"/>
                  <a:pt x="1118529" y="1804224"/>
                  <a:pt x="1117362" y="1787232"/>
                </a:cubicBezTo>
                <a:cubicBezTo>
                  <a:pt x="1116195" y="1770239"/>
                  <a:pt x="1115557" y="1751875"/>
                  <a:pt x="1115448" y="1732139"/>
                </a:cubicBezTo>
                <a:close/>
                <a:moveTo>
                  <a:pt x="10455206" y="1715587"/>
                </a:moveTo>
                <a:cubicBezTo>
                  <a:pt x="10462111" y="1715635"/>
                  <a:pt x="10467445" y="1717083"/>
                  <a:pt x="10471208" y="1719930"/>
                </a:cubicBezTo>
                <a:cubicBezTo>
                  <a:pt x="10474970" y="1722779"/>
                  <a:pt x="10476875" y="1726741"/>
                  <a:pt x="10476923" y="1731818"/>
                </a:cubicBezTo>
                <a:cubicBezTo>
                  <a:pt x="10476889" y="1736085"/>
                  <a:pt x="10475013" y="1740124"/>
                  <a:pt x="10471293" y="1743934"/>
                </a:cubicBezTo>
                <a:cubicBezTo>
                  <a:pt x="10467574" y="1747743"/>
                  <a:pt x="10462211" y="1751096"/>
                  <a:pt x="10455206" y="1753992"/>
                </a:cubicBezTo>
                <a:cubicBezTo>
                  <a:pt x="10448200" y="1751120"/>
                  <a:pt x="10442837" y="1747777"/>
                  <a:pt x="10439118" y="1743962"/>
                </a:cubicBezTo>
                <a:cubicBezTo>
                  <a:pt x="10435398" y="1740148"/>
                  <a:pt x="10433522" y="1735947"/>
                  <a:pt x="10433489" y="1731361"/>
                </a:cubicBezTo>
                <a:cubicBezTo>
                  <a:pt x="10433551" y="1726602"/>
                  <a:pt x="10435484" y="1722802"/>
                  <a:pt x="10439289" y="1719959"/>
                </a:cubicBezTo>
                <a:cubicBezTo>
                  <a:pt x="10443095" y="1717116"/>
                  <a:pt x="10448400" y="1715659"/>
                  <a:pt x="10455206" y="1715587"/>
                </a:cubicBezTo>
                <a:close/>
                <a:moveTo>
                  <a:pt x="10455206" y="1698442"/>
                </a:moveTo>
                <a:cubicBezTo>
                  <a:pt x="10442380" y="1698542"/>
                  <a:pt x="10432312" y="1701429"/>
                  <a:pt x="10425002" y="1707101"/>
                </a:cubicBezTo>
                <a:cubicBezTo>
                  <a:pt x="10417691" y="1712773"/>
                  <a:pt x="10413967" y="1720631"/>
                  <a:pt x="10413829" y="1730675"/>
                </a:cubicBezTo>
                <a:cubicBezTo>
                  <a:pt x="10413819" y="1736742"/>
                  <a:pt x="10415724" y="1742553"/>
                  <a:pt x="10419544" y="1748106"/>
                </a:cubicBezTo>
                <a:cubicBezTo>
                  <a:pt x="10423364" y="1753658"/>
                  <a:pt x="10429155" y="1758898"/>
                  <a:pt x="10436918" y="1763822"/>
                </a:cubicBezTo>
                <a:cubicBezTo>
                  <a:pt x="10426369" y="1769527"/>
                  <a:pt x="10418720" y="1775661"/>
                  <a:pt x="10413972" y="1782224"/>
                </a:cubicBezTo>
                <a:cubicBezTo>
                  <a:pt x="10409224" y="1788787"/>
                  <a:pt x="10406890" y="1796521"/>
                  <a:pt x="10406971" y="1805428"/>
                </a:cubicBezTo>
                <a:cubicBezTo>
                  <a:pt x="10407052" y="1818314"/>
                  <a:pt x="10411233" y="1828258"/>
                  <a:pt x="10419515" y="1835260"/>
                </a:cubicBezTo>
                <a:cubicBezTo>
                  <a:pt x="10427797" y="1842260"/>
                  <a:pt x="10439694" y="1845804"/>
                  <a:pt x="10455206" y="1845890"/>
                </a:cubicBezTo>
                <a:cubicBezTo>
                  <a:pt x="10470717" y="1845804"/>
                  <a:pt x="10482614" y="1842375"/>
                  <a:pt x="10490896" y="1835603"/>
                </a:cubicBezTo>
                <a:cubicBezTo>
                  <a:pt x="10499178" y="1828830"/>
                  <a:pt x="10503359" y="1819229"/>
                  <a:pt x="10503440" y="1806799"/>
                </a:cubicBezTo>
                <a:cubicBezTo>
                  <a:pt x="10503550" y="1797336"/>
                  <a:pt x="10501273" y="1789230"/>
                  <a:pt x="10496611" y="1782481"/>
                </a:cubicBezTo>
                <a:cubicBezTo>
                  <a:pt x="10491948" y="1775733"/>
                  <a:pt x="10484243" y="1769513"/>
                  <a:pt x="10473494" y="1763822"/>
                </a:cubicBezTo>
                <a:cubicBezTo>
                  <a:pt x="10481256" y="1758916"/>
                  <a:pt x="10487048" y="1753640"/>
                  <a:pt x="10490867" y="1747992"/>
                </a:cubicBezTo>
                <a:cubicBezTo>
                  <a:pt x="10494687" y="1742343"/>
                  <a:pt x="10496592" y="1736266"/>
                  <a:pt x="10496582" y="1729760"/>
                </a:cubicBezTo>
                <a:cubicBezTo>
                  <a:pt x="10496444" y="1720155"/>
                  <a:pt x="10492720" y="1712563"/>
                  <a:pt x="10485409" y="1706986"/>
                </a:cubicBezTo>
                <a:cubicBezTo>
                  <a:pt x="10478099" y="1701410"/>
                  <a:pt x="10468031" y="1698561"/>
                  <a:pt x="10455206" y="1698442"/>
                </a:cubicBezTo>
                <a:close/>
                <a:moveTo>
                  <a:pt x="2400684" y="1674445"/>
                </a:moveTo>
                <a:cubicBezTo>
                  <a:pt x="2380981" y="1692962"/>
                  <a:pt x="2366436" y="1710049"/>
                  <a:pt x="2357049" y="1725708"/>
                </a:cubicBezTo>
                <a:cubicBezTo>
                  <a:pt x="2347663" y="1741368"/>
                  <a:pt x="2343004" y="1756284"/>
                  <a:pt x="2343076" y="1770457"/>
                </a:cubicBezTo>
                <a:cubicBezTo>
                  <a:pt x="2343262" y="1785845"/>
                  <a:pt x="2347690" y="1797989"/>
                  <a:pt x="2356364" y="1806890"/>
                </a:cubicBezTo>
                <a:cubicBezTo>
                  <a:pt x="2365037" y="1815791"/>
                  <a:pt x="2376838" y="1820335"/>
                  <a:pt x="2391768" y="1820521"/>
                </a:cubicBezTo>
                <a:cubicBezTo>
                  <a:pt x="2406159" y="1820292"/>
                  <a:pt x="2417666" y="1815834"/>
                  <a:pt x="2426287" y="1807147"/>
                </a:cubicBezTo>
                <a:cubicBezTo>
                  <a:pt x="2434907" y="1798461"/>
                  <a:pt x="2439326" y="1786916"/>
                  <a:pt x="2439545" y="1772514"/>
                </a:cubicBezTo>
                <a:cubicBezTo>
                  <a:pt x="2439283" y="1759517"/>
                  <a:pt x="2435064" y="1748764"/>
                  <a:pt x="2426887" y="1740253"/>
                </a:cubicBezTo>
                <a:cubicBezTo>
                  <a:pt x="2418709" y="1731743"/>
                  <a:pt x="2408146" y="1727333"/>
                  <a:pt x="2395197" y="1727023"/>
                </a:cubicBezTo>
                <a:cubicBezTo>
                  <a:pt x="2392111" y="1727009"/>
                  <a:pt x="2389082" y="1727266"/>
                  <a:pt x="2386111" y="1727795"/>
                </a:cubicBezTo>
                <a:cubicBezTo>
                  <a:pt x="2383138" y="1728323"/>
                  <a:pt x="2380223" y="1729209"/>
                  <a:pt x="2377366" y="1730452"/>
                </a:cubicBezTo>
                <a:cubicBezTo>
                  <a:pt x="2385425" y="1718989"/>
                  <a:pt x="2393483" y="1708711"/>
                  <a:pt x="2401540" y="1699620"/>
                </a:cubicBezTo>
                <a:cubicBezTo>
                  <a:pt x="2409598" y="1690528"/>
                  <a:pt x="2418000" y="1682137"/>
                  <a:pt x="2426744" y="1674445"/>
                </a:cubicBezTo>
                <a:close/>
                <a:moveTo>
                  <a:pt x="10294006" y="1639447"/>
                </a:moveTo>
                <a:lnTo>
                  <a:pt x="10208281" y="1643791"/>
                </a:lnTo>
                <a:lnTo>
                  <a:pt x="10209195" y="1663450"/>
                </a:lnTo>
                <a:lnTo>
                  <a:pt x="10286005" y="1660936"/>
                </a:lnTo>
                <a:cubicBezTo>
                  <a:pt x="10284219" y="1667408"/>
                  <a:pt x="10281676" y="1674066"/>
                  <a:pt x="10278375" y="1680909"/>
                </a:cubicBezTo>
                <a:cubicBezTo>
                  <a:pt x="10275075" y="1687753"/>
                  <a:pt x="10270760" y="1695040"/>
                  <a:pt x="10265431" y="1702770"/>
                </a:cubicBezTo>
                <a:lnTo>
                  <a:pt x="10265431" y="1676023"/>
                </a:lnTo>
                <a:lnTo>
                  <a:pt x="10247600" y="1676023"/>
                </a:lnTo>
                <a:lnTo>
                  <a:pt x="10247600" y="1716257"/>
                </a:lnTo>
                <a:cubicBezTo>
                  <a:pt x="10247624" y="1734654"/>
                  <a:pt x="10245519" y="1750837"/>
                  <a:pt x="10241285" y="1764806"/>
                </a:cubicBezTo>
                <a:cubicBezTo>
                  <a:pt x="10237051" y="1778774"/>
                  <a:pt x="10230546" y="1790557"/>
                  <a:pt x="10221768" y="1800153"/>
                </a:cubicBezTo>
                <a:lnTo>
                  <a:pt x="10234341" y="1815241"/>
                </a:lnTo>
                <a:cubicBezTo>
                  <a:pt x="10244938" y="1803882"/>
                  <a:pt x="10252777" y="1789738"/>
                  <a:pt x="10257859" y="1772807"/>
                </a:cubicBezTo>
                <a:cubicBezTo>
                  <a:pt x="10262940" y="1755876"/>
                  <a:pt x="10265464" y="1736416"/>
                  <a:pt x="10265431" y="1714428"/>
                </a:cubicBezTo>
                <a:lnTo>
                  <a:pt x="10273432" y="1723343"/>
                </a:lnTo>
                <a:cubicBezTo>
                  <a:pt x="10279309" y="1715724"/>
                  <a:pt x="10284986" y="1706560"/>
                  <a:pt x="10290463" y="1695854"/>
                </a:cubicBezTo>
                <a:cubicBezTo>
                  <a:pt x="10295940" y="1685148"/>
                  <a:pt x="10301616" y="1671984"/>
                  <a:pt x="10307493" y="1656363"/>
                </a:cubicBezTo>
                <a:close/>
                <a:moveTo>
                  <a:pt x="5063295" y="1598634"/>
                </a:moveTo>
                <a:lnTo>
                  <a:pt x="4990600" y="1601377"/>
                </a:lnTo>
                <a:lnTo>
                  <a:pt x="4990600" y="1618293"/>
                </a:lnTo>
                <a:lnTo>
                  <a:pt x="5054151" y="1618293"/>
                </a:lnTo>
                <a:cubicBezTo>
                  <a:pt x="5051674" y="1631323"/>
                  <a:pt x="5046340" y="1642067"/>
                  <a:pt x="5038149" y="1650526"/>
                </a:cubicBezTo>
                <a:lnTo>
                  <a:pt x="5038149" y="1631781"/>
                </a:lnTo>
                <a:lnTo>
                  <a:pt x="5022832" y="1630866"/>
                </a:lnTo>
                <a:lnTo>
                  <a:pt x="5022832" y="1679101"/>
                </a:lnTo>
                <a:cubicBezTo>
                  <a:pt x="5022795" y="1699179"/>
                  <a:pt x="5016241" y="1716400"/>
                  <a:pt x="5003173" y="1730764"/>
                </a:cubicBezTo>
                <a:lnTo>
                  <a:pt x="5014832" y="1742423"/>
                </a:lnTo>
                <a:cubicBezTo>
                  <a:pt x="5022604" y="1734627"/>
                  <a:pt x="5028434" y="1725416"/>
                  <a:pt x="5032319" y="1714791"/>
                </a:cubicBezTo>
                <a:cubicBezTo>
                  <a:pt x="5036205" y="1704166"/>
                  <a:pt x="5038149" y="1692269"/>
                  <a:pt x="5038149" y="1679101"/>
                </a:cubicBezTo>
                <a:lnTo>
                  <a:pt x="5038149" y="1659441"/>
                </a:lnTo>
                <a:lnTo>
                  <a:pt x="5045235" y="1668356"/>
                </a:lnTo>
                <a:cubicBezTo>
                  <a:pt x="5051098" y="1661899"/>
                  <a:pt x="5056289" y="1654355"/>
                  <a:pt x="5060809" y="1645725"/>
                </a:cubicBezTo>
                <a:cubicBezTo>
                  <a:pt x="5065328" y="1637095"/>
                  <a:pt x="5069662" y="1627037"/>
                  <a:pt x="5073810" y="1615550"/>
                </a:cubicBezTo>
                <a:close/>
                <a:moveTo>
                  <a:pt x="788826" y="1587609"/>
                </a:moveTo>
                <a:lnTo>
                  <a:pt x="788826" y="1604754"/>
                </a:lnTo>
                <a:lnTo>
                  <a:pt x="842776" y="1604754"/>
                </a:lnTo>
                <a:lnTo>
                  <a:pt x="844376" y="1634472"/>
                </a:lnTo>
                <a:cubicBezTo>
                  <a:pt x="843209" y="1634462"/>
                  <a:pt x="841942" y="1634424"/>
                  <a:pt x="840575" y="1634358"/>
                </a:cubicBezTo>
                <a:cubicBezTo>
                  <a:pt x="839208" y="1634291"/>
                  <a:pt x="837199" y="1634252"/>
                  <a:pt x="834546" y="1634243"/>
                </a:cubicBezTo>
                <a:cubicBezTo>
                  <a:pt x="819877" y="1634281"/>
                  <a:pt x="807838" y="1638549"/>
                  <a:pt x="798427" y="1647045"/>
                </a:cubicBezTo>
                <a:cubicBezTo>
                  <a:pt x="789093" y="1655541"/>
                  <a:pt x="784444" y="1666666"/>
                  <a:pt x="784483" y="1680420"/>
                </a:cubicBezTo>
                <a:cubicBezTo>
                  <a:pt x="784478" y="1688526"/>
                  <a:pt x="786145" y="1695746"/>
                  <a:pt x="789483" y="1702080"/>
                </a:cubicBezTo>
                <a:cubicBezTo>
                  <a:pt x="792822" y="1708414"/>
                  <a:pt x="797860" y="1713920"/>
                  <a:pt x="804599" y="1718596"/>
                </a:cubicBezTo>
                <a:cubicBezTo>
                  <a:pt x="818087" y="1727931"/>
                  <a:pt x="836603" y="1732579"/>
                  <a:pt x="860149" y="1732541"/>
                </a:cubicBezTo>
                <a:lnTo>
                  <a:pt x="865636" y="1732541"/>
                </a:lnTo>
                <a:lnTo>
                  <a:pt x="865636" y="1714710"/>
                </a:lnTo>
                <a:cubicBezTo>
                  <a:pt x="864764" y="1714820"/>
                  <a:pt x="863764" y="1714887"/>
                  <a:pt x="862635" y="1714911"/>
                </a:cubicBezTo>
                <a:cubicBezTo>
                  <a:pt x="861506" y="1714934"/>
                  <a:pt x="859992" y="1714944"/>
                  <a:pt x="858092" y="1714939"/>
                </a:cubicBezTo>
                <a:cubicBezTo>
                  <a:pt x="841080" y="1714867"/>
                  <a:pt x="828012" y="1711753"/>
                  <a:pt x="818887" y="1705595"/>
                </a:cubicBezTo>
                <a:cubicBezTo>
                  <a:pt x="809762" y="1699437"/>
                  <a:pt x="805152" y="1690664"/>
                  <a:pt x="805057" y="1679277"/>
                </a:cubicBezTo>
                <a:cubicBezTo>
                  <a:pt x="805147" y="1670514"/>
                  <a:pt x="808338" y="1663694"/>
                  <a:pt x="814629" y="1658818"/>
                </a:cubicBezTo>
                <a:cubicBezTo>
                  <a:pt x="820920" y="1653941"/>
                  <a:pt x="829769" y="1651464"/>
                  <a:pt x="841175" y="1651388"/>
                </a:cubicBezTo>
                <a:cubicBezTo>
                  <a:pt x="844033" y="1651374"/>
                  <a:pt x="847462" y="1651517"/>
                  <a:pt x="851462" y="1651817"/>
                </a:cubicBezTo>
                <a:cubicBezTo>
                  <a:pt x="855463" y="1652117"/>
                  <a:pt x="860035" y="1652660"/>
                  <a:pt x="865178" y="1653445"/>
                </a:cubicBezTo>
                <a:lnTo>
                  <a:pt x="860606" y="1587609"/>
                </a:lnTo>
                <a:close/>
                <a:moveTo>
                  <a:pt x="3827637" y="1580485"/>
                </a:moveTo>
                <a:lnTo>
                  <a:pt x="3827637" y="1597631"/>
                </a:lnTo>
                <a:lnTo>
                  <a:pt x="3881586" y="1597631"/>
                </a:lnTo>
                <a:lnTo>
                  <a:pt x="3883186" y="1627348"/>
                </a:lnTo>
                <a:cubicBezTo>
                  <a:pt x="3882020" y="1627339"/>
                  <a:pt x="3880752" y="1627301"/>
                  <a:pt x="3879386" y="1627234"/>
                </a:cubicBezTo>
                <a:cubicBezTo>
                  <a:pt x="3878020" y="1627168"/>
                  <a:pt x="3876009" y="1627130"/>
                  <a:pt x="3873356" y="1627120"/>
                </a:cubicBezTo>
                <a:cubicBezTo>
                  <a:pt x="3858688" y="1627158"/>
                  <a:pt x="3846648" y="1631425"/>
                  <a:pt x="3837238" y="1639922"/>
                </a:cubicBezTo>
                <a:cubicBezTo>
                  <a:pt x="3827903" y="1648417"/>
                  <a:pt x="3823256" y="1659543"/>
                  <a:pt x="3823293" y="1673297"/>
                </a:cubicBezTo>
                <a:cubicBezTo>
                  <a:pt x="3823288" y="1681403"/>
                  <a:pt x="3824955" y="1688623"/>
                  <a:pt x="3828293" y="1694957"/>
                </a:cubicBezTo>
                <a:cubicBezTo>
                  <a:pt x="3831632" y="1701291"/>
                  <a:pt x="3836671" y="1706797"/>
                  <a:pt x="3843410" y="1711473"/>
                </a:cubicBezTo>
                <a:cubicBezTo>
                  <a:pt x="3856898" y="1720808"/>
                  <a:pt x="3875414" y="1725456"/>
                  <a:pt x="3898960" y="1725418"/>
                </a:cubicBezTo>
                <a:lnTo>
                  <a:pt x="3904446" y="1725418"/>
                </a:lnTo>
                <a:lnTo>
                  <a:pt x="3904446" y="1707587"/>
                </a:lnTo>
                <a:cubicBezTo>
                  <a:pt x="3903574" y="1707697"/>
                  <a:pt x="3902574" y="1707763"/>
                  <a:pt x="3901446" y="1707787"/>
                </a:cubicBezTo>
                <a:cubicBezTo>
                  <a:pt x="3900317" y="1707811"/>
                  <a:pt x="3898802" y="1707820"/>
                  <a:pt x="3896902" y="1707816"/>
                </a:cubicBezTo>
                <a:cubicBezTo>
                  <a:pt x="3879890" y="1707744"/>
                  <a:pt x="3866822" y="1704630"/>
                  <a:pt x="3857697" y="1698471"/>
                </a:cubicBezTo>
                <a:cubicBezTo>
                  <a:pt x="3848572" y="1692314"/>
                  <a:pt x="3843962" y="1683541"/>
                  <a:pt x="3843867" y="1672154"/>
                </a:cubicBezTo>
                <a:cubicBezTo>
                  <a:pt x="3843957" y="1663391"/>
                  <a:pt x="3847148" y="1656571"/>
                  <a:pt x="3853439" y="1651694"/>
                </a:cubicBezTo>
                <a:cubicBezTo>
                  <a:pt x="3859731" y="1646818"/>
                  <a:pt x="3868580" y="1644341"/>
                  <a:pt x="3879986" y="1644265"/>
                </a:cubicBezTo>
                <a:cubicBezTo>
                  <a:pt x="3882843" y="1644251"/>
                  <a:pt x="3886272" y="1644393"/>
                  <a:pt x="3890273" y="1644693"/>
                </a:cubicBezTo>
                <a:cubicBezTo>
                  <a:pt x="3894273" y="1644993"/>
                  <a:pt x="3898845" y="1645537"/>
                  <a:pt x="3903989" y="1646322"/>
                </a:cubicBezTo>
                <a:lnTo>
                  <a:pt x="3899417" y="1580485"/>
                </a:lnTo>
                <a:close/>
                <a:moveTo>
                  <a:pt x="6923924" y="1531698"/>
                </a:moveTo>
                <a:lnTo>
                  <a:pt x="6923924" y="1664972"/>
                </a:lnTo>
                <a:lnTo>
                  <a:pt x="6942898" y="1664972"/>
                </a:lnTo>
                <a:lnTo>
                  <a:pt x="6942898" y="1603707"/>
                </a:lnTo>
                <a:lnTo>
                  <a:pt x="7000276" y="1664972"/>
                </a:lnTo>
                <a:lnTo>
                  <a:pt x="7027022" y="1664972"/>
                </a:lnTo>
                <a:lnTo>
                  <a:pt x="6958671" y="1594792"/>
                </a:lnTo>
                <a:lnTo>
                  <a:pt x="7022450" y="1531698"/>
                </a:lnTo>
                <a:lnTo>
                  <a:pt x="6996847" y="1531698"/>
                </a:lnTo>
                <a:lnTo>
                  <a:pt x="6942898" y="1587019"/>
                </a:lnTo>
                <a:lnTo>
                  <a:pt x="6942898" y="1531698"/>
                </a:lnTo>
                <a:close/>
                <a:moveTo>
                  <a:pt x="10412457" y="1518458"/>
                </a:moveTo>
                <a:lnTo>
                  <a:pt x="10406971" y="1539032"/>
                </a:lnTo>
                <a:cubicBezTo>
                  <a:pt x="10417182" y="1542118"/>
                  <a:pt x="10428078" y="1546633"/>
                  <a:pt x="10439661" y="1552576"/>
                </a:cubicBezTo>
                <a:cubicBezTo>
                  <a:pt x="10451243" y="1558520"/>
                  <a:pt x="10463283" y="1565892"/>
                  <a:pt x="10475780" y="1574694"/>
                </a:cubicBezTo>
                <a:lnTo>
                  <a:pt x="10482866" y="1554120"/>
                </a:lnTo>
                <a:cubicBezTo>
                  <a:pt x="10471589" y="1545890"/>
                  <a:pt x="10460140" y="1538803"/>
                  <a:pt x="10448519" y="1532860"/>
                </a:cubicBezTo>
                <a:cubicBezTo>
                  <a:pt x="10436899" y="1526916"/>
                  <a:pt x="10424878" y="1522116"/>
                  <a:pt x="10412457" y="1518458"/>
                </a:cubicBezTo>
                <a:close/>
                <a:moveTo>
                  <a:pt x="11644916" y="1495013"/>
                </a:moveTo>
                <a:cubicBezTo>
                  <a:pt x="11636048" y="1519530"/>
                  <a:pt x="11625494" y="1541018"/>
                  <a:pt x="11613254" y="1559478"/>
                </a:cubicBezTo>
                <a:cubicBezTo>
                  <a:pt x="11601015" y="1577937"/>
                  <a:pt x="11587489" y="1593711"/>
                  <a:pt x="11572678" y="1606798"/>
                </a:cubicBezTo>
                <a:lnTo>
                  <a:pt x="11581593" y="1625543"/>
                </a:lnTo>
                <a:cubicBezTo>
                  <a:pt x="11588118" y="1620181"/>
                  <a:pt x="11594214" y="1614390"/>
                  <a:pt x="11599881" y="1608169"/>
                </a:cubicBezTo>
                <a:cubicBezTo>
                  <a:pt x="11605549" y="1601950"/>
                  <a:pt x="11610730" y="1595244"/>
                  <a:pt x="11615426" y="1588053"/>
                </a:cubicBezTo>
                <a:lnTo>
                  <a:pt x="11615426" y="1685208"/>
                </a:lnTo>
                <a:lnTo>
                  <a:pt x="11633257" y="1685208"/>
                </a:lnTo>
                <a:lnTo>
                  <a:pt x="11633257" y="1562907"/>
                </a:lnTo>
                <a:cubicBezTo>
                  <a:pt x="11640010" y="1552143"/>
                  <a:pt x="11645478" y="1542181"/>
                  <a:pt x="11649659" y="1533018"/>
                </a:cubicBezTo>
                <a:cubicBezTo>
                  <a:pt x="11653841" y="1523854"/>
                  <a:pt x="11657365" y="1516291"/>
                  <a:pt x="11660232" y="1510329"/>
                </a:cubicBezTo>
                <a:close/>
                <a:moveTo>
                  <a:pt x="8161868" y="1495013"/>
                </a:moveTo>
                <a:cubicBezTo>
                  <a:pt x="8153001" y="1519530"/>
                  <a:pt x="8142447" y="1541018"/>
                  <a:pt x="8130207" y="1559478"/>
                </a:cubicBezTo>
                <a:cubicBezTo>
                  <a:pt x="8117968" y="1577937"/>
                  <a:pt x="8104442" y="1593711"/>
                  <a:pt x="8089631" y="1606798"/>
                </a:cubicBezTo>
                <a:lnTo>
                  <a:pt x="8098546" y="1625543"/>
                </a:lnTo>
                <a:cubicBezTo>
                  <a:pt x="8105071" y="1620181"/>
                  <a:pt x="8111167" y="1614390"/>
                  <a:pt x="8116834" y="1608170"/>
                </a:cubicBezTo>
                <a:cubicBezTo>
                  <a:pt x="8122502" y="1601950"/>
                  <a:pt x="8127683" y="1595244"/>
                  <a:pt x="8132379" y="1588053"/>
                </a:cubicBezTo>
                <a:lnTo>
                  <a:pt x="8132379" y="1685208"/>
                </a:lnTo>
                <a:lnTo>
                  <a:pt x="8150210" y="1685208"/>
                </a:lnTo>
                <a:lnTo>
                  <a:pt x="8150210" y="1562907"/>
                </a:lnTo>
                <a:cubicBezTo>
                  <a:pt x="8156963" y="1552144"/>
                  <a:pt x="8162430" y="1542181"/>
                  <a:pt x="8166612" y="1533018"/>
                </a:cubicBezTo>
                <a:cubicBezTo>
                  <a:pt x="8170793" y="1523854"/>
                  <a:pt x="8174318" y="1516291"/>
                  <a:pt x="8177185" y="1510329"/>
                </a:cubicBezTo>
                <a:close/>
                <a:moveTo>
                  <a:pt x="10415886" y="1460393"/>
                </a:moveTo>
                <a:lnTo>
                  <a:pt x="10412457" y="1480967"/>
                </a:lnTo>
                <a:cubicBezTo>
                  <a:pt x="10421316" y="1482782"/>
                  <a:pt x="10430803" y="1485896"/>
                  <a:pt x="10440918" y="1490312"/>
                </a:cubicBezTo>
                <a:cubicBezTo>
                  <a:pt x="10451034" y="1494727"/>
                  <a:pt x="10461435" y="1500527"/>
                  <a:pt x="10472122" y="1507714"/>
                </a:cubicBezTo>
                <a:lnTo>
                  <a:pt x="10477608" y="1487140"/>
                </a:lnTo>
                <a:cubicBezTo>
                  <a:pt x="10469879" y="1481211"/>
                  <a:pt x="10460935" y="1476039"/>
                  <a:pt x="10450776" y="1471623"/>
                </a:cubicBezTo>
                <a:cubicBezTo>
                  <a:pt x="10440618" y="1467208"/>
                  <a:pt x="10428988" y="1463465"/>
                  <a:pt x="10415886" y="1460393"/>
                </a:cubicBezTo>
                <a:close/>
                <a:moveTo>
                  <a:pt x="10256516" y="1458015"/>
                </a:moveTo>
                <a:cubicBezTo>
                  <a:pt x="10265169" y="1458111"/>
                  <a:pt x="10271922" y="1460663"/>
                  <a:pt x="10276775" y="1465673"/>
                </a:cubicBezTo>
                <a:cubicBezTo>
                  <a:pt x="10281628" y="1470683"/>
                  <a:pt x="10284095" y="1477580"/>
                  <a:pt x="10284176" y="1486361"/>
                </a:cubicBezTo>
                <a:cubicBezTo>
                  <a:pt x="10284114" y="1495710"/>
                  <a:pt x="10281724" y="1503016"/>
                  <a:pt x="10277004" y="1508279"/>
                </a:cubicBezTo>
                <a:cubicBezTo>
                  <a:pt x="10272284" y="1513541"/>
                  <a:pt x="10265607" y="1516217"/>
                  <a:pt x="10256973" y="1516308"/>
                </a:cubicBezTo>
                <a:cubicBezTo>
                  <a:pt x="10248300" y="1516189"/>
                  <a:pt x="10241471" y="1513512"/>
                  <a:pt x="10236485" y="1508279"/>
                </a:cubicBezTo>
                <a:cubicBezTo>
                  <a:pt x="10231498" y="1503044"/>
                  <a:pt x="10228955" y="1495967"/>
                  <a:pt x="10228855" y="1487047"/>
                </a:cubicBezTo>
                <a:cubicBezTo>
                  <a:pt x="10228965" y="1478137"/>
                  <a:pt x="10231489" y="1471098"/>
                  <a:pt x="10236427" y="1465930"/>
                </a:cubicBezTo>
                <a:cubicBezTo>
                  <a:pt x="10241366" y="1460763"/>
                  <a:pt x="10248062" y="1458125"/>
                  <a:pt x="10256516" y="1458015"/>
                </a:cubicBezTo>
                <a:close/>
                <a:moveTo>
                  <a:pt x="9253736" y="1449657"/>
                </a:moveTo>
                <a:lnTo>
                  <a:pt x="9253736" y="1469317"/>
                </a:lnTo>
                <a:lnTo>
                  <a:pt x="9316372" y="1469317"/>
                </a:lnTo>
                <a:lnTo>
                  <a:pt x="9316372" y="1552527"/>
                </a:lnTo>
                <a:lnTo>
                  <a:pt x="9253736" y="1552527"/>
                </a:lnTo>
                <a:lnTo>
                  <a:pt x="9253736" y="1572187"/>
                </a:lnTo>
                <a:lnTo>
                  <a:pt x="9316372" y="1572187"/>
                </a:lnTo>
                <a:lnTo>
                  <a:pt x="9316372" y="1583617"/>
                </a:lnTo>
                <a:lnTo>
                  <a:pt x="9334203" y="1583617"/>
                </a:lnTo>
                <a:lnTo>
                  <a:pt x="9334203" y="1449657"/>
                </a:lnTo>
                <a:close/>
                <a:moveTo>
                  <a:pt x="1129621" y="1421090"/>
                </a:moveTo>
                <a:lnTo>
                  <a:pt x="1129621" y="1470239"/>
                </a:lnTo>
                <a:lnTo>
                  <a:pt x="1096702" y="1470239"/>
                </a:lnTo>
                <a:lnTo>
                  <a:pt x="1096702" y="1489670"/>
                </a:lnTo>
                <a:lnTo>
                  <a:pt x="1129621" y="1489670"/>
                </a:lnTo>
                <a:cubicBezTo>
                  <a:pt x="1128568" y="1512359"/>
                  <a:pt x="1125187" y="1532476"/>
                  <a:pt x="1119477" y="1550021"/>
                </a:cubicBezTo>
                <a:cubicBezTo>
                  <a:pt x="1113767" y="1567566"/>
                  <a:pt x="1105870" y="1582882"/>
                  <a:pt x="1095788" y="1595969"/>
                </a:cubicBezTo>
                <a:lnTo>
                  <a:pt x="1108361" y="1610371"/>
                </a:lnTo>
                <a:cubicBezTo>
                  <a:pt x="1120205" y="1595412"/>
                  <a:pt x="1129263" y="1577838"/>
                  <a:pt x="1135536" y="1557650"/>
                </a:cubicBezTo>
                <a:cubicBezTo>
                  <a:pt x="1141808" y="1537462"/>
                  <a:pt x="1145551" y="1514573"/>
                  <a:pt x="1146766" y="1488985"/>
                </a:cubicBezTo>
                <a:lnTo>
                  <a:pt x="1165511" y="1488985"/>
                </a:lnTo>
                <a:cubicBezTo>
                  <a:pt x="1165498" y="1511929"/>
                  <a:pt x="1165346" y="1529540"/>
                  <a:pt x="1165054" y="1541817"/>
                </a:cubicBezTo>
                <a:cubicBezTo>
                  <a:pt x="1164762" y="1554093"/>
                  <a:pt x="1164406" y="1562814"/>
                  <a:pt x="1163987" y="1567979"/>
                </a:cubicBezTo>
                <a:cubicBezTo>
                  <a:pt x="1163568" y="1573143"/>
                  <a:pt x="1163162" y="1576530"/>
                  <a:pt x="1162768" y="1578139"/>
                </a:cubicBezTo>
                <a:cubicBezTo>
                  <a:pt x="1162206" y="1581172"/>
                  <a:pt x="1161044" y="1583278"/>
                  <a:pt x="1159282" y="1584454"/>
                </a:cubicBezTo>
                <a:cubicBezTo>
                  <a:pt x="1157520" y="1585630"/>
                  <a:pt x="1155100" y="1586192"/>
                  <a:pt x="1152024" y="1586140"/>
                </a:cubicBezTo>
                <a:lnTo>
                  <a:pt x="1143108" y="1586140"/>
                </a:lnTo>
                <a:lnTo>
                  <a:pt x="1144023" y="1606714"/>
                </a:lnTo>
                <a:lnTo>
                  <a:pt x="1154767" y="1606714"/>
                </a:lnTo>
                <a:cubicBezTo>
                  <a:pt x="1164343" y="1606425"/>
                  <a:pt x="1171226" y="1602558"/>
                  <a:pt x="1175417" y="1595114"/>
                </a:cubicBezTo>
                <a:cubicBezTo>
                  <a:pt x="1179608" y="1587671"/>
                  <a:pt x="1182173" y="1578386"/>
                  <a:pt x="1183114" y="1567259"/>
                </a:cubicBezTo>
                <a:cubicBezTo>
                  <a:pt x="1184053" y="1556132"/>
                  <a:pt x="1184434" y="1544900"/>
                  <a:pt x="1184256" y="1533562"/>
                </a:cubicBezTo>
                <a:lnTo>
                  <a:pt x="1184256" y="1469325"/>
                </a:lnTo>
                <a:lnTo>
                  <a:pt x="1147680" y="1469325"/>
                </a:lnTo>
                <a:lnTo>
                  <a:pt x="1147680" y="1421090"/>
                </a:lnTo>
                <a:close/>
                <a:moveTo>
                  <a:pt x="10415886" y="1403243"/>
                </a:moveTo>
                <a:lnTo>
                  <a:pt x="10412457" y="1423818"/>
                </a:lnTo>
                <a:cubicBezTo>
                  <a:pt x="10420739" y="1425070"/>
                  <a:pt x="10429779" y="1427480"/>
                  <a:pt x="10439575" y="1431047"/>
                </a:cubicBezTo>
                <a:cubicBezTo>
                  <a:pt x="10449372" y="1434614"/>
                  <a:pt x="10459611" y="1439367"/>
                  <a:pt x="10470293" y="1445306"/>
                </a:cubicBezTo>
                <a:lnTo>
                  <a:pt x="10476694" y="1425646"/>
                </a:lnTo>
                <a:cubicBezTo>
                  <a:pt x="10467088" y="1420241"/>
                  <a:pt x="10457211" y="1415621"/>
                  <a:pt x="10447062" y="1411788"/>
                </a:cubicBezTo>
                <a:cubicBezTo>
                  <a:pt x="10436913" y="1407954"/>
                  <a:pt x="10426521" y="1405105"/>
                  <a:pt x="10415886" y="1403243"/>
                </a:cubicBezTo>
                <a:close/>
                <a:moveTo>
                  <a:pt x="2347420" y="1399363"/>
                </a:moveTo>
                <a:lnTo>
                  <a:pt x="2347420" y="1416508"/>
                </a:lnTo>
                <a:lnTo>
                  <a:pt x="2401369" y="1416508"/>
                </a:lnTo>
                <a:lnTo>
                  <a:pt x="2402969" y="1446226"/>
                </a:lnTo>
                <a:cubicBezTo>
                  <a:pt x="2401803" y="1446216"/>
                  <a:pt x="2400535" y="1446178"/>
                  <a:pt x="2399169" y="1446111"/>
                </a:cubicBezTo>
                <a:cubicBezTo>
                  <a:pt x="2397802" y="1446045"/>
                  <a:pt x="2395792" y="1446007"/>
                  <a:pt x="2393139" y="1445997"/>
                </a:cubicBezTo>
                <a:cubicBezTo>
                  <a:pt x="2378471" y="1446035"/>
                  <a:pt x="2366432" y="1450303"/>
                  <a:pt x="2357021" y="1458799"/>
                </a:cubicBezTo>
                <a:cubicBezTo>
                  <a:pt x="2347686" y="1467295"/>
                  <a:pt x="2343038" y="1478421"/>
                  <a:pt x="2343076" y="1492174"/>
                </a:cubicBezTo>
                <a:cubicBezTo>
                  <a:pt x="2343071" y="1500280"/>
                  <a:pt x="2344738" y="1507500"/>
                  <a:pt x="2348076" y="1513834"/>
                </a:cubicBezTo>
                <a:cubicBezTo>
                  <a:pt x="2351416" y="1520169"/>
                  <a:pt x="2356454" y="1525674"/>
                  <a:pt x="2363193" y="1530351"/>
                </a:cubicBezTo>
                <a:cubicBezTo>
                  <a:pt x="2376680" y="1539685"/>
                  <a:pt x="2395197" y="1544334"/>
                  <a:pt x="2418742" y="1544295"/>
                </a:cubicBezTo>
                <a:lnTo>
                  <a:pt x="2424229" y="1544295"/>
                </a:lnTo>
                <a:lnTo>
                  <a:pt x="2424229" y="1526464"/>
                </a:lnTo>
                <a:cubicBezTo>
                  <a:pt x="2423358" y="1526574"/>
                  <a:pt x="2422357" y="1526641"/>
                  <a:pt x="2421229" y="1526665"/>
                </a:cubicBezTo>
                <a:cubicBezTo>
                  <a:pt x="2420100" y="1526688"/>
                  <a:pt x="2418586" y="1526698"/>
                  <a:pt x="2416686" y="1526693"/>
                </a:cubicBezTo>
                <a:cubicBezTo>
                  <a:pt x="2399674" y="1526622"/>
                  <a:pt x="2386605" y="1523507"/>
                  <a:pt x="2377480" y="1517349"/>
                </a:cubicBezTo>
                <a:cubicBezTo>
                  <a:pt x="2368356" y="1511191"/>
                  <a:pt x="2363746" y="1502419"/>
                  <a:pt x="2363650" y="1491032"/>
                </a:cubicBezTo>
                <a:cubicBezTo>
                  <a:pt x="2363741" y="1482268"/>
                  <a:pt x="2366932" y="1475449"/>
                  <a:pt x="2373223" y="1470572"/>
                </a:cubicBezTo>
                <a:cubicBezTo>
                  <a:pt x="2379514" y="1465695"/>
                  <a:pt x="2388363" y="1463219"/>
                  <a:pt x="2399769" y="1463142"/>
                </a:cubicBezTo>
                <a:cubicBezTo>
                  <a:pt x="2402626" y="1463128"/>
                  <a:pt x="2406055" y="1463271"/>
                  <a:pt x="2410056" y="1463571"/>
                </a:cubicBezTo>
                <a:cubicBezTo>
                  <a:pt x="2414056" y="1463871"/>
                  <a:pt x="2418628" y="1464414"/>
                  <a:pt x="2423772" y="1465200"/>
                </a:cubicBezTo>
                <a:lnTo>
                  <a:pt x="2419200" y="1399363"/>
                </a:lnTo>
                <a:close/>
                <a:moveTo>
                  <a:pt x="10265888" y="1388063"/>
                </a:moveTo>
                <a:cubicBezTo>
                  <a:pt x="10246186" y="1406580"/>
                  <a:pt x="10231641" y="1423668"/>
                  <a:pt x="10222254" y="1439327"/>
                </a:cubicBezTo>
                <a:cubicBezTo>
                  <a:pt x="10212867" y="1454986"/>
                  <a:pt x="10208210" y="1469902"/>
                  <a:pt x="10208281" y="1484075"/>
                </a:cubicBezTo>
                <a:cubicBezTo>
                  <a:pt x="10208467" y="1499463"/>
                  <a:pt x="10212896" y="1511608"/>
                  <a:pt x="10221568" y="1520508"/>
                </a:cubicBezTo>
                <a:cubicBezTo>
                  <a:pt x="10230241" y="1529409"/>
                  <a:pt x="10242042" y="1533953"/>
                  <a:pt x="10256973" y="1534139"/>
                </a:cubicBezTo>
                <a:cubicBezTo>
                  <a:pt x="10271365" y="1533910"/>
                  <a:pt x="10282871" y="1529452"/>
                  <a:pt x="10291491" y="1520766"/>
                </a:cubicBezTo>
                <a:cubicBezTo>
                  <a:pt x="10300112" y="1512079"/>
                  <a:pt x="10304531" y="1500535"/>
                  <a:pt x="10304750" y="1486133"/>
                </a:cubicBezTo>
                <a:cubicBezTo>
                  <a:pt x="10304488" y="1473136"/>
                  <a:pt x="10300269" y="1462382"/>
                  <a:pt x="10292091" y="1453871"/>
                </a:cubicBezTo>
                <a:cubicBezTo>
                  <a:pt x="10283914" y="1445361"/>
                  <a:pt x="10273351" y="1440951"/>
                  <a:pt x="10260402" y="1440641"/>
                </a:cubicBezTo>
                <a:cubicBezTo>
                  <a:pt x="10257316" y="1440627"/>
                  <a:pt x="10254287" y="1440884"/>
                  <a:pt x="10251315" y="1441413"/>
                </a:cubicBezTo>
                <a:cubicBezTo>
                  <a:pt x="10248343" y="1441942"/>
                  <a:pt x="10245428" y="1442828"/>
                  <a:pt x="10242571" y="1444070"/>
                </a:cubicBezTo>
                <a:cubicBezTo>
                  <a:pt x="10250629" y="1432607"/>
                  <a:pt x="10258687" y="1422330"/>
                  <a:pt x="10266745" y="1413238"/>
                </a:cubicBezTo>
                <a:cubicBezTo>
                  <a:pt x="10274804" y="1404146"/>
                  <a:pt x="10283205" y="1395755"/>
                  <a:pt x="10291949" y="1388063"/>
                </a:cubicBezTo>
                <a:close/>
                <a:moveTo>
                  <a:pt x="3871527" y="1377870"/>
                </a:moveTo>
                <a:cubicBezTo>
                  <a:pt x="3881481" y="1382461"/>
                  <a:pt x="3888606" y="1387166"/>
                  <a:pt x="3892902" y="1391986"/>
                </a:cubicBezTo>
                <a:cubicBezTo>
                  <a:pt x="3897198" y="1396806"/>
                  <a:pt x="3899293" y="1402311"/>
                  <a:pt x="3899189" y="1408502"/>
                </a:cubicBezTo>
                <a:cubicBezTo>
                  <a:pt x="3899121" y="1415884"/>
                  <a:pt x="3896683" y="1421637"/>
                  <a:pt x="3891873" y="1425761"/>
                </a:cubicBezTo>
                <a:cubicBezTo>
                  <a:pt x="3887063" y="1429886"/>
                  <a:pt x="3880281" y="1431982"/>
                  <a:pt x="3871527" y="1432048"/>
                </a:cubicBezTo>
                <a:cubicBezTo>
                  <a:pt x="3862774" y="1431982"/>
                  <a:pt x="3855992" y="1429886"/>
                  <a:pt x="3851182" y="1425761"/>
                </a:cubicBezTo>
                <a:cubicBezTo>
                  <a:pt x="3846373" y="1421637"/>
                  <a:pt x="3843934" y="1415884"/>
                  <a:pt x="3843867" y="1408502"/>
                </a:cubicBezTo>
                <a:cubicBezTo>
                  <a:pt x="3843763" y="1402211"/>
                  <a:pt x="3845857" y="1396676"/>
                  <a:pt x="3850153" y="1391900"/>
                </a:cubicBezTo>
                <a:cubicBezTo>
                  <a:pt x="3854449" y="1387123"/>
                  <a:pt x="3861574" y="1382446"/>
                  <a:pt x="3871527" y="1377870"/>
                </a:cubicBezTo>
                <a:close/>
                <a:moveTo>
                  <a:pt x="3871527" y="1319349"/>
                </a:moveTo>
                <a:cubicBezTo>
                  <a:pt x="3878433" y="1319396"/>
                  <a:pt x="3883767" y="1320843"/>
                  <a:pt x="3887530" y="1323691"/>
                </a:cubicBezTo>
                <a:cubicBezTo>
                  <a:pt x="3891292" y="1326540"/>
                  <a:pt x="3893197" y="1330502"/>
                  <a:pt x="3893245" y="1335578"/>
                </a:cubicBezTo>
                <a:cubicBezTo>
                  <a:pt x="3893211" y="1339846"/>
                  <a:pt x="3891335" y="1343885"/>
                  <a:pt x="3887616" y="1347694"/>
                </a:cubicBezTo>
                <a:cubicBezTo>
                  <a:pt x="3883896" y="1351505"/>
                  <a:pt x="3878533" y="1354857"/>
                  <a:pt x="3871527" y="1357753"/>
                </a:cubicBezTo>
                <a:cubicBezTo>
                  <a:pt x="3864522" y="1354881"/>
                  <a:pt x="3859159" y="1351538"/>
                  <a:pt x="3855440" y="1347723"/>
                </a:cubicBezTo>
                <a:cubicBezTo>
                  <a:pt x="3851720" y="1343908"/>
                  <a:pt x="3849844" y="1339707"/>
                  <a:pt x="3849811" y="1335122"/>
                </a:cubicBezTo>
                <a:cubicBezTo>
                  <a:pt x="3849872" y="1330364"/>
                  <a:pt x="3851806" y="1326563"/>
                  <a:pt x="3855611" y="1323720"/>
                </a:cubicBezTo>
                <a:cubicBezTo>
                  <a:pt x="3859417" y="1320877"/>
                  <a:pt x="3864722" y="1319420"/>
                  <a:pt x="3871527" y="1319349"/>
                </a:cubicBezTo>
                <a:close/>
                <a:moveTo>
                  <a:pt x="5033348" y="1304578"/>
                </a:moveTo>
                <a:lnTo>
                  <a:pt x="5033348" y="1344812"/>
                </a:lnTo>
                <a:lnTo>
                  <a:pt x="4992200" y="1344812"/>
                </a:lnTo>
                <a:lnTo>
                  <a:pt x="4992200" y="1361728"/>
                </a:lnTo>
                <a:lnTo>
                  <a:pt x="5029005" y="1361728"/>
                </a:lnTo>
                <a:cubicBezTo>
                  <a:pt x="5024804" y="1376025"/>
                  <a:pt x="5019547" y="1389436"/>
                  <a:pt x="5013231" y="1401962"/>
                </a:cubicBezTo>
                <a:cubicBezTo>
                  <a:pt x="5006916" y="1414486"/>
                  <a:pt x="4999372" y="1426069"/>
                  <a:pt x="4990600" y="1436709"/>
                </a:cubicBezTo>
                <a:lnTo>
                  <a:pt x="5001345" y="1449281"/>
                </a:lnTo>
                <a:cubicBezTo>
                  <a:pt x="5008335" y="1440299"/>
                  <a:pt x="5014527" y="1430889"/>
                  <a:pt x="5019918" y="1421049"/>
                </a:cubicBezTo>
                <a:cubicBezTo>
                  <a:pt x="5025309" y="1411210"/>
                  <a:pt x="5029786" y="1400656"/>
                  <a:pt x="5033348" y="1389388"/>
                </a:cubicBezTo>
                <a:lnTo>
                  <a:pt x="5033348" y="1443795"/>
                </a:lnTo>
                <a:cubicBezTo>
                  <a:pt x="5033381" y="1445624"/>
                  <a:pt x="5033086" y="1446995"/>
                  <a:pt x="5032463" y="1447910"/>
                </a:cubicBezTo>
                <a:cubicBezTo>
                  <a:pt x="5031838" y="1448824"/>
                  <a:pt x="5030686" y="1449281"/>
                  <a:pt x="5029005" y="1449281"/>
                </a:cubicBezTo>
                <a:lnTo>
                  <a:pt x="5020089" y="1449281"/>
                </a:lnTo>
                <a:lnTo>
                  <a:pt x="5022604" y="1466198"/>
                </a:lnTo>
                <a:lnTo>
                  <a:pt x="5030605" y="1466198"/>
                </a:lnTo>
                <a:cubicBezTo>
                  <a:pt x="5042682" y="1466198"/>
                  <a:pt x="5048702" y="1460254"/>
                  <a:pt x="5048664" y="1448367"/>
                </a:cubicBezTo>
                <a:lnTo>
                  <a:pt x="5048664" y="1361728"/>
                </a:lnTo>
                <a:lnTo>
                  <a:pt x="5078839" y="1361728"/>
                </a:lnTo>
                <a:lnTo>
                  <a:pt x="5078839" y="1344812"/>
                </a:lnTo>
                <a:lnTo>
                  <a:pt x="5048664" y="1344812"/>
                </a:lnTo>
                <a:lnTo>
                  <a:pt x="5048664" y="1304578"/>
                </a:lnTo>
                <a:close/>
                <a:moveTo>
                  <a:pt x="3871527" y="1302203"/>
                </a:moveTo>
                <a:cubicBezTo>
                  <a:pt x="3858702" y="1302303"/>
                  <a:pt x="3848634" y="1305189"/>
                  <a:pt x="3841324" y="1310861"/>
                </a:cubicBezTo>
                <a:cubicBezTo>
                  <a:pt x="3834013" y="1316533"/>
                  <a:pt x="3830289" y="1324392"/>
                  <a:pt x="3830151" y="1334436"/>
                </a:cubicBezTo>
                <a:cubicBezTo>
                  <a:pt x="3830141" y="1340503"/>
                  <a:pt x="3832046" y="1346314"/>
                  <a:pt x="3835866" y="1351866"/>
                </a:cubicBezTo>
                <a:cubicBezTo>
                  <a:pt x="3839685" y="1357420"/>
                  <a:pt x="3845477" y="1362658"/>
                  <a:pt x="3853239" y="1367582"/>
                </a:cubicBezTo>
                <a:cubicBezTo>
                  <a:pt x="3842690" y="1373288"/>
                  <a:pt x="3835042" y="1379422"/>
                  <a:pt x="3830294" y="1385985"/>
                </a:cubicBezTo>
                <a:cubicBezTo>
                  <a:pt x="3825546" y="1392548"/>
                  <a:pt x="3823212" y="1400282"/>
                  <a:pt x="3823293" y="1409188"/>
                </a:cubicBezTo>
                <a:cubicBezTo>
                  <a:pt x="3823374" y="1422076"/>
                  <a:pt x="3827555" y="1432019"/>
                  <a:pt x="3835838" y="1439020"/>
                </a:cubicBezTo>
                <a:cubicBezTo>
                  <a:pt x="3844119" y="1446021"/>
                  <a:pt x="3856016" y="1449564"/>
                  <a:pt x="3871527" y="1449651"/>
                </a:cubicBezTo>
                <a:cubicBezTo>
                  <a:pt x="3887039" y="1449564"/>
                  <a:pt x="3898936" y="1446135"/>
                  <a:pt x="3907218" y="1439363"/>
                </a:cubicBezTo>
                <a:cubicBezTo>
                  <a:pt x="3915500" y="1432591"/>
                  <a:pt x="3919681" y="1422989"/>
                  <a:pt x="3919763" y="1410559"/>
                </a:cubicBezTo>
                <a:cubicBezTo>
                  <a:pt x="3919872" y="1401097"/>
                  <a:pt x="3917595" y="1392991"/>
                  <a:pt x="3912933" y="1386242"/>
                </a:cubicBezTo>
                <a:cubicBezTo>
                  <a:pt x="3908270" y="1379494"/>
                  <a:pt x="3900564" y="1373274"/>
                  <a:pt x="3889815" y="1367582"/>
                </a:cubicBezTo>
                <a:cubicBezTo>
                  <a:pt x="3897578" y="1362677"/>
                  <a:pt x="3903370" y="1357400"/>
                  <a:pt x="3907190" y="1351752"/>
                </a:cubicBezTo>
                <a:cubicBezTo>
                  <a:pt x="3911009" y="1346104"/>
                  <a:pt x="3912914" y="1340027"/>
                  <a:pt x="3912904" y="1333521"/>
                </a:cubicBezTo>
                <a:cubicBezTo>
                  <a:pt x="3912766" y="1323915"/>
                  <a:pt x="3909042" y="1316324"/>
                  <a:pt x="3901731" y="1310747"/>
                </a:cubicBezTo>
                <a:cubicBezTo>
                  <a:pt x="3894421" y="1305170"/>
                  <a:pt x="3884353" y="1302322"/>
                  <a:pt x="3871527" y="1302203"/>
                </a:cubicBezTo>
                <a:close/>
                <a:moveTo>
                  <a:pt x="856720" y="1279608"/>
                </a:moveTo>
                <a:cubicBezTo>
                  <a:pt x="847852" y="1304126"/>
                  <a:pt x="837299" y="1325614"/>
                  <a:pt x="825059" y="1344074"/>
                </a:cubicBezTo>
                <a:cubicBezTo>
                  <a:pt x="812819" y="1362533"/>
                  <a:pt x="799294" y="1378307"/>
                  <a:pt x="784483" y="1391394"/>
                </a:cubicBezTo>
                <a:lnTo>
                  <a:pt x="793398" y="1410139"/>
                </a:lnTo>
                <a:cubicBezTo>
                  <a:pt x="799923" y="1404777"/>
                  <a:pt x="806019" y="1398985"/>
                  <a:pt x="811686" y="1392766"/>
                </a:cubicBezTo>
                <a:cubicBezTo>
                  <a:pt x="817353" y="1386546"/>
                  <a:pt x="822535" y="1379840"/>
                  <a:pt x="827231" y="1372649"/>
                </a:cubicBezTo>
                <a:lnTo>
                  <a:pt x="827231" y="1469804"/>
                </a:lnTo>
                <a:lnTo>
                  <a:pt x="845062" y="1469804"/>
                </a:lnTo>
                <a:lnTo>
                  <a:pt x="845062" y="1347503"/>
                </a:lnTo>
                <a:cubicBezTo>
                  <a:pt x="851815" y="1336739"/>
                  <a:pt x="857282" y="1326776"/>
                  <a:pt x="861464" y="1317613"/>
                </a:cubicBezTo>
                <a:cubicBezTo>
                  <a:pt x="865645" y="1308450"/>
                  <a:pt x="869169" y="1300887"/>
                  <a:pt x="872036" y="1294925"/>
                </a:cubicBezTo>
                <a:close/>
                <a:moveTo>
                  <a:pt x="9259222" y="1260986"/>
                </a:moveTo>
                <a:lnTo>
                  <a:pt x="9253736" y="1281560"/>
                </a:lnTo>
                <a:cubicBezTo>
                  <a:pt x="9263947" y="1284646"/>
                  <a:pt x="9274843" y="1289161"/>
                  <a:pt x="9286426" y="1295105"/>
                </a:cubicBezTo>
                <a:cubicBezTo>
                  <a:pt x="9298008" y="1301048"/>
                  <a:pt x="9310048" y="1308421"/>
                  <a:pt x="9322545" y="1317222"/>
                </a:cubicBezTo>
                <a:lnTo>
                  <a:pt x="9329631" y="1296648"/>
                </a:lnTo>
                <a:cubicBezTo>
                  <a:pt x="9318354" y="1288418"/>
                  <a:pt x="9306905" y="1281332"/>
                  <a:pt x="9295284" y="1275388"/>
                </a:cubicBezTo>
                <a:cubicBezTo>
                  <a:pt x="9283664" y="1269444"/>
                  <a:pt x="9271643" y="1264643"/>
                  <a:pt x="9259222" y="1260986"/>
                </a:cubicBezTo>
                <a:close/>
                <a:moveTo>
                  <a:pt x="6977416" y="1253873"/>
                </a:moveTo>
                <a:cubicBezTo>
                  <a:pt x="6960685" y="1254049"/>
                  <a:pt x="6947627" y="1260041"/>
                  <a:pt x="6938240" y="1271846"/>
                </a:cubicBezTo>
                <a:cubicBezTo>
                  <a:pt x="6928853" y="1283653"/>
                  <a:pt x="6924081" y="1300217"/>
                  <a:pt x="6923924" y="1321539"/>
                </a:cubicBezTo>
                <a:cubicBezTo>
                  <a:pt x="6924052" y="1343636"/>
                  <a:pt x="6928710" y="1360705"/>
                  <a:pt x="6937897" y="1372745"/>
                </a:cubicBezTo>
                <a:cubicBezTo>
                  <a:pt x="6947084" y="1384785"/>
                  <a:pt x="6960028" y="1390881"/>
                  <a:pt x="6976730" y="1391033"/>
                </a:cubicBezTo>
                <a:cubicBezTo>
                  <a:pt x="6981660" y="1391057"/>
                  <a:pt x="6987117" y="1390437"/>
                  <a:pt x="6993104" y="1389176"/>
                </a:cubicBezTo>
                <a:cubicBezTo>
                  <a:pt x="6999090" y="1387914"/>
                  <a:pt x="7006205" y="1385865"/>
                  <a:pt x="7014449" y="1383032"/>
                </a:cubicBezTo>
                <a:lnTo>
                  <a:pt x="7014449" y="1317652"/>
                </a:lnTo>
                <a:lnTo>
                  <a:pt x="6966672" y="1317652"/>
                </a:lnTo>
                <a:lnTo>
                  <a:pt x="6966672" y="1335026"/>
                </a:lnTo>
                <a:lnTo>
                  <a:pt x="6995476" y="1335026"/>
                </a:lnTo>
                <a:lnTo>
                  <a:pt x="6995476" y="1369087"/>
                </a:lnTo>
                <a:cubicBezTo>
                  <a:pt x="6991832" y="1370568"/>
                  <a:pt x="6988489" y="1371664"/>
                  <a:pt x="6985446" y="1372373"/>
                </a:cubicBezTo>
                <a:cubicBezTo>
                  <a:pt x="6982403" y="1373083"/>
                  <a:pt x="6979574" y="1373436"/>
                  <a:pt x="6976959" y="1373431"/>
                </a:cubicBezTo>
                <a:cubicBezTo>
                  <a:pt x="6966305" y="1373416"/>
                  <a:pt x="6958238" y="1369044"/>
                  <a:pt x="6952756" y="1360315"/>
                </a:cubicBezTo>
                <a:cubicBezTo>
                  <a:pt x="6947274" y="1351585"/>
                  <a:pt x="6944522" y="1338583"/>
                  <a:pt x="6944498" y="1321310"/>
                </a:cubicBezTo>
                <a:cubicBezTo>
                  <a:pt x="6944517" y="1304493"/>
                  <a:pt x="6947336" y="1291835"/>
                  <a:pt x="6952956" y="1283334"/>
                </a:cubicBezTo>
                <a:cubicBezTo>
                  <a:pt x="6958576" y="1274833"/>
                  <a:pt x="6966882" y="1270575"/>
                  <a:pt x="6977873" y="1270561"/>
                </a:cubicBezTo>
                <a:cubicBezTo>
                  <a:pt x="6981426" y="1270585"/>
                  <a:pt x="6984608" y="1271509"/>
                  <a:pt x="6987417" y="1273332"/>
                </a:cubicBezTo>
                <a:cubicBezTo>
                  <a:pt x="6990227" y="1275156"/>
                  <a:pt x="6992609" y="1277738"/>
                  <a:pt x="6994561" y="1281076"/>
                </a:cubicBezTo>
                <a:lnTo>
                  <a:pt x="7014449" y="1281076"/>
                </a:lnTo>
                <a:cubicBezTo>
                  <a:pt x="7012649" y="1272442"/>
                  <a:pt x="7008534" y="1265765"/>
                  <a:pt x="7002105" y="1261045"/>
                </a:cubicBezTo>
                <a:cubicBezTo>
                  <a:pt x="6995676" y="1256326"/>
                  <a:pt x="6987446" y="1253935"/>
                  <a:pt x="6977416" y="1253873"/>
                </a:cubicBezTo>
                <a:close/>
                <a:moveTo>
                  <a:pt x="8124378" y="1222141"/>
                </a:moveTo>
                <a:lnTo>
                  <a:pt x="8124378" y="1267632"/>
                </a:lnTo>
                <a:lnTo>
                  <a:pt x="8089631" y="1267632"/>
                </a:lnTo>
                <a:lnTo>
                  <a:pt x="8089631" y="1340098"/>
                </a:lnTo>
                <a:lnTo>
                  <a:pt x="8107462" y="1340098"/>
                </a:lnTo>
                <a:lnTo>
                  <a:pt x="8107462" y="1287292"/>
                </a:lnTo>
                <a:lnTo>
                  <a:pt x="8160954" y="1287292"/>
                </a:lnTo>
                <a:cubicBezTo>
                  <a:pt x="8160925" y="1314142"/>
                  <a:pt x="8157382" y="1337536"/>
                  <a:pt x="8150324" y="1357472"/>
                </a:cubicBezTo>
                <a:cubicBezTo>
                  <a:pt x="8143266" y="1377408"/>
                  <a:pt x="8132865" y="1393943"/>
                  <a:pt x="8119120" y="1407078"/>
                </a:cubicBezTo>
                <a:lnTo>
                  <a:pt x="8129864" y="1423995"/>
                </a:lnTo>
                <a:cubicBezTo>
                  <a:pt x="8146405" y="1407873"/>
                  <a:pt x="8158701" y="1388795"/>
                  <a:pt x="8166755" y="1366759"/>
                </a:cubicBezTo>
                <a:cubicBezTo>
                  <a:pt x="8174808" y="1344723"/>
                  <a:pt x="8178818" y="1319758"/>
                  <a:pt x="8178785" y="1291863"/>
                </a:cubicBezTo>
                <a:lnTo>
                  <a:pt x="8178785" y="1267632"/>
                </a:lnTo>
                <a:lnTo>
                  <a:pt x="8142209" y="1267632"/>
                </a:lnTo>
                <a:lnTo>
                  <a:pt x="8142209" y="1222141"/>
                </a:lnTo>
                <a:close/>
                <a:moveTo>
                  <a:pt x="11607425" y="1222140"/>
                </a:moveTo>
                <a:lnTo>
                  <a:pt x="11607425" y="1267632"/>
                </a:lnTo>
                <a:lnTo>
                  <a:pt x="11572678" y="1267632"/>
                </a:lnTo>
                <a:lnTo>
                  <a:pt x="11572678" y="1340098"/>
                </a:lnTo>
                <a:lnTo>
                  <a:pt x="11590509" y="1340098"/>
                </a:lnTo>
                <a:lnTo>
                  <a:pt x="11590509" y="1287291"/>
                </a:lnTo>
                <a:lnTo>
                  <a:pt x="11644001" y="1287291"/>
                </a:lnTo>
                <a:cubicBezTo>
                  <a:pt x="11643973" y="1314142"/>
                  <a:pt x="11640429" y="1337536"/>
                  <a:pt x="11633371" y="1357472"/>
                </a:cubicBezTo>
                <a:cubicBezTo>
                  <a:pt x="11626313" y="1377408"/>
                  <a:pt x="11615912" y="1393943"/>
                  <a:pt x="11602167" y="1407078"/>
                </a:cubicBezTo>
                <a:lnTo>
                  <a:pt x="11612912" y="1423995"/>
                </a:lnTo>
                <a:cubicBezTo>
                  <a:pt x="11629452" y="1407873"/>
                  <a:pt x="11641749" y="1388795"/>
                  <a:pt x="11649802" y="1366759"/>
                </a:cubicBezTo>
                <a:cubicBezTo>
                  <a:pt x="11657855" y="1344723"/>
                  <a:pt x="11661865" y="1319758"/>
                  <a:pt x="11661832" y="1291863"/>
                </a:cubicBezTo>
                <a:lnTo>
                  <a:pt x="11661832" y="1267632"/>
                </a:lnTo>
                <a:lnTo>
                  <a:pt x="11625256" y="1267632"/>
                </a:lnTo>
                <a:lnTo>
                  <a:pt x="11625256" y="1222140"/>
                </a:lnTo>
                <a:close/>
                <a:moveTo>
                  <a:pt x="9262651" y="1202922"/>
                </a:moveTo>
                <a:lnTo>
                  <a:pt x="9259222" y="1223496"/>
                </a:lnTo>
                <a:cubicBezTo>
                  <a:pt x="9268081" y="1225310"/>
                  <a:pt x="9277568" y="1228425"/>
                  <a:pt x="9287683" y="1232840"/>
                </a:cubicBezTo>
                <a:cubicBezTo>
                  <a:pt x="9297799" y="1237255"/>
                  <a:pt x="9308200" y="1243056"/>
                  <a:pt x="9318887" y="1250242"/>
                </a:cubicBezTo>
                <a:lnTo>
                  <a:pt x="9324373" y="1229668"/>
                </a:lnTo>
                <a:cubicBezTo>
                  <a:pt x="9316644" y="1223739"/>
                  <a:pt x="9307700" y="1218566"/>
                  <a:pt x="9297541" y="1214152"/>
                </a:cubicBezTo>
                <a:cubicBezTo>
                  <a:pt x="9287383" y="1209737"/>
                  <a:pt x="9275753" y="1205994"/>
                  <a:pt x="9262651" y="1202922"/>
                </a:cubicBezTo>
                <a:close/>
                <a:moveTo>
                  <a:pt x="9262651" y="1145772"/>
                </a:moveTo>
                <a:lnTo>
                  <a:pt x="9259222" y="1166345"/>
                </a:lnTo>
                <a:cubicBezTo>
                  <a:pt x="9267504" y="1167598"/>
                  <a:pt x="9276544" y="1170008"/>
                  <a:pt x="9286340" y="1173575"/>
                </a:cubicBezTo>
                <a:cubicBezTo>
                  <a:pt x="9296137" y="1177142"/>
                  <a:pt x="9306376" y="1181895"/>
                  <a:pt x="9317058" y="1187835"/>
                </a:cubicBezTo>
                <a:lnTo>
                  <a:pt x="9323459" y="1168175"/>
                </a:lnTo>
                <a:cubicBezTo>
                  <a:pt x="9313853" y="1162769"/>
                  <a:pt x="9303976" y="1158150"/>
                  <a:pt x="9293827" y="1154316"/>
                </a:cubicBezTo>
                <a:cubicBezTo>
                  <a:pt x="9283678" y="1150482"/>
                  <a:pt x="9273286" y="1147634"/>
                  <a:pt x="9262651" y="1145772"/>
                </a:cubicBezTo>
                <a:close/>
                <a:moveTo>
                  <a:pt x="10492696" y="1131590"/>
                </a:moveTo>
                <a:lnTo>
                  <a:pt x="10406971" y="1135934"/>
                </a:lnTo>
                <a:lnTo>
                  <a:pt x="10407885" y="1155594"/>
                </a:lnTo>
                <a:lnTo>
                  <a:pt x="10484695" y="1153079"/>
                </a:lnTo>
                <a:cubicBezTo>
                  <a:pt x="10482909" y="1159551"/>
                  <a:pt x="10480366" y="1166209"/>
                  <a:pt x="10477065" y="1173053"/>
                </a:cubicBezTo>
                <a:cubicBezTo>
                  <a:pt x="10473765" y="1179897"/>
                  <a:pt x="10469450" y="1187183"/>
                  <a:pt x="10464121" y="1194913"/>
                </a:cubicBezTo>
                <a:lnTo>
                  <a:pt x="10464121" y="1168167"/>
                </a:lnTo>
                <a:lnTo>
                  <a:pt x="10446290" y="1168167"/>
                </a:lnTo>
                <a:lnTo>
                  <a:pt x="10446290" y="1208400"/>
                </a:lnTo>
                <a:cubicBezTo>
                  <a:pt x="10446314" y="1226798"/>
                  <a:pt x="10444209" y="1242980"/>
                  <a:pt x="10439975" y="1256949"/>
                </a:cubicBezTo>
                <a:cubicBezTo>
                  <a:pt x="10435741" y="1270917"/>
                  <a:pt x="10429236" y="1282700"/>
                  <a:pt x="10420458" y="1292296"/>
                </a:cubicBezTo>
                <a:lnTo>
                  <a:pt x="10433031" y="1307384"/>
                </a:lnTo>
                <a:cubicBezTo>
                  <a:pt x="10443628" y="1296025"/>
                  <a:pt x="10451467" y="1281881"/>
                  <a:pt x="10456549" y="1264950"/>
                </a:cubicBezTo>
                <a:cubicBezTo>
                  <a:pt x="10461630" y="1248020"/>
                  <a:pt x="10464154" y="1228559"/>
                  <a:pt x="10464121" y="1206571"/>
                </a:cubicBezTo>
                <a:lnTo>
                  <a:pt x="10472122" y="1215487"/>
                </a:lnTo>
                <a:cubicBezTo>
                  <a:pt x="10477999" y="1207867"/>
                  <a:pt x="10483676" y="1198704"/>
                  <a:pt x="10489153" y="1187997"/>
                </a:cubicBezTo>
                <a:cubicBezTo>
                  <a:pt x="10494630" y="1177291"/>
                  <a:pt x="10500306" y="1164128"/>
                  <a:pt x="10506183" y="1148507"/>
                </a:cubicBezTo>
                <a:close/>
                <a:moveTo>
                  <a:pt x="3828779" y="1122219"/>
                </a:moveTo>
                <a:lnTo>
                  <a:pt x="3823293" y="1142793"/>
                </a:lnTo>
                <a:cubicBezTo>
                  <a:pt x="3833504" y="1145879"/>
                  <a:pt x="3844401" y="1150394"/>
                  <a:pt x="3855983" y="1156337"/>
                </a:cubicBezTo>
                <a:cubicBezTo>
                  <a:pt x="3867565" y="1162281"/>
                  <a:pt x="3879605" y="1169653"/>
                  <a:pt x="3892102" y="1178454"/>
                </a:cubicBezTo>
                <a:lnTo>
                  <a:pt x="3899189" y="1157880"/>
                </a:lnTo>
                <a:cubicBezTo>
                  <a:pt x="3887910" y="1149651"/>
                  <a:pt x="3876462" y="1142564"/>
                  <a:pt x="3864841" y="1136620"/>
                </a:cubicBezTo>
                <a:cubicBezTo>
                  <a:pt x="3853220" y="1130677"/>
                  <a:pt x="3841200" y="1125876"/>
                  <a:pt x="3828779" y="1122219"/>
                </a:cubicBezTo>
                <a:close/>
                <a:moveTo>
                  <a:pt x="2389482" y="1120852"/>
                </a:moveTo>
                <a:cubicBezTo>
                  <a:pt x="2375047" y="1120990"/>
                  <a:pt x="2363741" y="1124543"/>
                  <a:pt x="2355564" y="1131511"/>
                </a:cubicBezTo>
                <a:cubicBezTo>
                  <a:pt x="2347385" y="1138478"/>
                  <a:pt x="2343224" y="1148032"/>
                  <a:pt x="2343076" y="1160171"/>
                </a:cubicBezTo>
                <a:cubicBezTo>
                  <a:pt x="2342995" y="1167844"/>
                  <a:pt x="2345158" y="1174902"/>
                  <a:pt x="2349563" y="1181345"/>
                </a:cubicBezTo>
                <a:cubicBezTo>
                  <a:pt x="2353968" y="1187789"/>
                  <a:pt x="2361103" y="1194218"/>
                  <a:pt x="2370965" y="1200633"/>
                </a:cubicBezTo>
                <a:lnTo>
                  <a:pt x="2384223" y="1209320"/>
                </a:lnTo>
                <a:cubicBezTo>
                  <a:pt x="2393545" y="1215416"/>
                  <a:pt x="2399993" y="1221055"/>
                  <a:pt x="2403569" y="1226237"/>
                </a:cubicBezTo>
                <a:cubicBezTo>
                  <a:pt x="2407146" y="1231418"/>
                  <a:pt x="2408851" y="1237286"/>
                  <a:pt x="2408684" y="1243839"/>
                </a:cubicBezTo>
                <a:lnTo>
                  <a:pt x="2408684" y="1247954"/>
                </a:lnTo>
                <a:lnTo>
                  <a:pt x="2345362" y="1247954"/>
                </a:lnTo>
                <a:lnTo>
                  <a:pt x="2345362" y="1265327"/>
                </a:lnTo>
                <a:lnTo>
                  <a:pt x="2430173" y="1265327"/>
                </a:lnTo>
                <a:cubicBezTo>
                  <a:pt x="2430282" y="1264361"/>
                  <a:pt x="2430348" y="1263265"/>
                  <a:pt x="2430373" y="1262041"/>
                </a:cubicBezTo>
                <a:cubicBezTo>
                  <a:pt x="2430396" y="1260817"/>
                  <a:pt x="2430406" y="1259093"/>
                  <a:pt x="2430401" y="1256869"/>
                </a:cubicBezTo>
                <a:cubicBezTo>
                  <a:pt x="2430363" y="1241972"/>
                  <a:pt x="2428154" y="1230161"/>
                  <a:pt x="2423772" y="1221436"/>
                </a:cubicBezTo>
                <a:cubicBezTo>
                  <a:pt x="2419429" y="1212559"/>
                  <a:pt x="2411885" y="1204481"/>
                  <a:pt x="2401141" y="1197204"/>
                </a:cubicBezTo>
                <a:lnTo>
                  <a:pt x="2384909" y="1186231"/>
                </a:lnTo>
                <a:cubicBezTo>
                  <a:pt x="2377252" y="1180993"/>
                  <a:pt x="2371879" y="1176211"/>
                  <a:pt x="2368793" y="1171887"/>
                </a:cubicBezTo>
                <a:cubicBezTo>
                  <a:pt x="2365707" y="1167562"/>
                  <a:pt x="2364221" y="1162895"/>
                  <a:pt x="2364336" y="1157885"/>
                </a:cubicBezTo>
                <a:cubicBezTo>
                  <a:pt x="2364474" y="1151928"/>
                  <a:pt x="2366770" y="1147041"/>
                  <a:pt x="2371223" y="1143226"/>
                </a:cubicBezTo>
                <a:cubicBezTo>
                  <a:pt x="2375675" y="1139411"/>
                  <a:pt x="2381458" y="1137440"/>
                  <a:pt x="2388568" y="1137311"/>
                </a:cubicBezTo>
                <a:cubicBezTo>
                  <a:pt x="2393554" y="1137287"/>
                  <a:pt x="2399241" y="1138592"/>
                  <a:pt x="2405627" y="1141226"/>
                </a:cubicBezTo>
                <a:cubicBezTo>
                  <a:pt x="2412014" y="1143860"/>
                  <a:pt x="2419357" y="1147965"/>
                  <a:pt x="2427659" y="1153541"/>
                </a:cubicBezTo>
                <a:lnTo>
                  <a:pt x="2427659" y="1131139"/>
                </a:lnTo>
                <a:cubicBezTo>
                  <a:pt x="2422081" y="1127609"/>
                  <a:pt x="2416147" y="1125010"/>
                  <a:pt x="2409856" y="1123338"/>
                </a:cubicBezTo>
                <a:cubicBezTo>
                  <a:pt x="2403565" y="1121666"/>
                  <a:pt x="2396774" y="1120838"/>
                  <a:pt x="2389482" y="1120852"/>
                </a:cubicBezTo>
                <a:close/>
                <a:moveTo>
                  <a:pt x="10212624" y="1112982"/>
                </a:moveTo>
                <a:lnTo>
                  <a:pt x="10212624" y="1130126"/>
                </a:lnTo>
                <a:lnTo>
                  <a:pt x="10266574" y="1130126"/>
                </a:lnTo>
                <a:lnTo>
                  <a:pt x="10268174" y="1159844"/>
                </a:lnTo>
                <a:cubicBezTo>
                  <a:pt x="10267007" y="1159835"/>
                  <a:pt x="10265741" y="1159797"/>
                  <a:pt x="10264374" y="1159730"/>
                </a:cubicBezTo>
                <a:cubicBezTo>
                  <a:pt x="10263007" y="1159663"/>
                  <a:pt x="10260997" y="1159625"/>
                  <a:pt x="10258344" y="1159616"/>
                </a:cubicBezTo>
                <a:cubicBezTo>
                  <a:pt x="10243676" y="1159654"/>
                  <a:pt x="10231636" y="1163921"/>
                  <a:pt x="10222226" y="1172417"/>
                </a:cubicBezTo>
                <a:cubicBezTo>
                  <a:pt x="10212891" y="1180914"/>
                  <a:pt x="10208243" y="1192039"/>
                  <a:pt x="10208281" y="1205793"/>
                </a:cubicBezTo>
                <a:cubicBezTo>
                  <a:pt x="10208276" y="1213899"/>
                  <a:pt x="10209943" y="1221119"/>
                  <a:pt x="10213282" y="1227453"/>
                </a:cubicBezTo>
                <a:cubicBezTo>
                  <a:pt x="10216620" y="1233787"/>
                  <a:pt x="10221659" y="1239292"/>
                  <a:pt x="10228398" y="1243969"/>
                </a:cubicBezTo>
                <a:cubicBezTo>
                  <a:pt x="10241885" y="1253303"/>
                  <a:pt x="10260402" y="1257952"/>
                  <a:pt x="10283948" y="1257914"/>
                </a:cubicBezTo>
                <a:lnTo>
                  <a:pt x="10289434" y="1257914"/>
                </a:lnTo>
                <a:lnTo>
                  <a:pt x="10289434" y="1240083"/>
                </a:lnTo>
                <a:cubicBezTo>
                  <a:pt x="10288562" y="1240192"/>
                  <a:pt x="10287562" y="1240259"/>
                  <a:pt x="10286434" y="1240283"/>
                </a:cubicBezTo>
                <a:cubicBezTo>
                  <a:pt x="10285305" y="1240307"/>
                  <a:pt x="10283790" y="1240316"/>
                  <a:pt x="10281890" y="1240312"/>
                </a:cubicBezTo>
                <a:cubicBezTo>
                  <a:pt x="10264879" y="1240240"/>
                  <a:pt x="10251810" y="1237125"/>
                  <a:pt x="10242685" y="1230968"/>
                </a:cubicBezTo>
                <a:cubicBezTo>
                  <a:pt x="10233560" y="1224810"/>
                  <a:pt x="10228950" y="1216037"/>
                  <a:pt x="10228855" y="1204650"/>
                </a:cubicBezTo>
                <a:cubicBezTo>
                  <a:pt x="10228945" y="1195887"/>
                  <a:pt x="10232136" y="1189067"/>
                  <a:pt x="10238428" y="1184190"/>
                </a:cubicBezTo>
                <a:cubicBezTo>
                  <a:pt x="10244719" y="1179313"/>
                  <a:pt x="10253568" y="1176837"/>
                  <a:pt x="10264974" y="1176761"/>
                </a:cubicBezTo>
                <a:cubicBezTo>
                  <a:pt x="10267831" y="1176747"/>
                  <a:pt x="10271260" y="1176890"/>
                  <a:pt x="10275261" y="1177189"/>
                </a:cubicBezTo>
                <a:cubicBezTo>
                  <a:pt x="10279261" y="1177490"/>
                  <a:pt x="10283833" y="1178033"/>
                  <a:pt x="10288977" y="1178818"/>
                </a:cubicBezTo>
                <a:lnTo>
                  <a:pt x="10284405" y="1112982"/>
                </a:lnTo>
                <a:close/>
                <a:moveTo>
                  <a:pt x="3832208" y="1064154"/>
                </a:moveTo>
                <a:lnTo>
                  <a:pt x="3828779" y="1084728"/>
                </a:lnTo>
                <a:cubicBezTo>
                  <a:pt x="3837637" y="1086542"/>
                  <a:pt x="3847124" y="1089657"/>
                  <a:pt x="3857240" y="1094072"/>
                </a:cubicBezTo>
                <a:cubicBezTo>
                  <a:pt x="3867356" y="1098487"/>
                  <a:pt x="3877757" y="1104288"/>
                  <a:pt x="3888444" y="1111474"/>
                </a:cubicBezTo>
                <a:lnTo>
                  <a:pt x="3893930" y="1090900"/>
                </a:lnTo>
                <a:cubicBezTo>
                  <a:pt x="3886201" y="1084971"/>
                  <a:pt x="3877257" y="1079799"/>
                  <a:pt x="3867098" y="1075384"/>
                </a:cubicBezTo>
                <a:cubicBezTo>
                  <a:pt x="3856940" y="1070969"/>
                  <a:pt x="3845310" y="1067226"/>
                  <a:pt x="3832208" y="1064154"/>
                </a:cubicBezTo>
                <a:close/>
                <a:moveTo>
                  <a:pt x="5003173" y="1056928"/>
                </a:moveTo>
                <a:lnTo>
                  <a:pt x="4990600" y="1064928"/>
                </a:lnTo>
                <a:lnTo>
                  <a:pt x="5003173" y="1108820"/>
                </a:lnTo>
                <a:lnTo>
                  <a:pt x="5015746" y="1101505"/>
                </a:lnTo>
                <a:close/>
                <a:moveTo>
                  <a:pt x="5054151" y="1048012"/>
                </a:moveTo>
                <a:cubicBezTo>
                  <a:pt x="5054184" y="1080164"/>
                  <a:pt x="5050461" y="1106787"/>
                  <a:pt x="5042978" y="1127880"/>
                </a:cubicBezTo>
                <a:cubicBezTo>
                  <a:pt x="5035496" y="1148973"/>
                  <a:pt x="5024056" y="1164336"/>
                  <a:pt x="5008659" y="1173971"/>
                </a:cubicBezTo>
                <a:lnTo>
                  <a:pt x="5019175" y="1188144"/>
                </a:lnTo>
                <a:cubicBezTo>
                  <a:pt x="5031022" y="1180115"/>
                  <a:pt x="5040677" y="1169072"/>
                  <a:pt x="5048139" y="1155014"/>
                </a:cubicBezTo>
                <a:cubicBezTo>
                  <a:pt x="5055601" y="1140957"/>
                  <a:pt x="5061107" y="1124968"/>
                  <a:pt x="5064658" y="1107050"/>
                </a:cubicBezTo>
                <a:cubicBezTo>
                  <a:pt x="5068209" y="1089132"/>
                  <a:pt x="5070040" y="1070367"/>
                  <a:pt x="5070153" y="1050755"/>
                </a:cubicBezTo>
                <a:close/>
                <a:moveTo>
                  <a:pt x="5026490" y="1046184"/>
                </a:moveTo>
                <a:lnTo>
                  <a:pt x="5014832" y="1053271"/>
                </a:lnTo>
                <a:lnTo>
                  <a:pt x="5027405" y="1096247"/>
                </a:lnTo>
                <a:lnTo>
                  <a:pt x="5038834" y="1088246"/>
                </a:lnTo>
                <a:close/>
                <a:moveTo>
                  <a:pt x="3832208" y="1007004"/>
                </a:moveTo>
                <a:lnTo>
                  <a:pt x="3828779" y="1027578"/>
                </a:lnTo>
                <a:cubicBezTo>
                  <a:pt x="3837061" y="1028831"/>
                  <a:pt x="3846101" y="1031241"/>
                  <a:pt x="3855897" y="1034808"/>
                </a:cubicBezTo>
                <a:cubicBezTo>
                  <a:pt x="3865694" y="1038375"/>
                  <a:pt x="3875933" y="1043128"/>
                  <a:pt x="3886615" y="1049067"/>
                </a:cubicBezTo>
                <a:lnTo>
                  <a:pt x="3893016" y="1029407"/>
                </a:lnTo>
                <a:cubicBezTo>
                  <a:pt x="3883410" y="1024002"/>
                  <a:pt x="3873532" y="1019382"/>
                  <a:pt x="3863384" y="1015548"/>
                </a:cubicBezTo>
                <a:cubicBezTo>
                  <a:pt x="3853235" y="1011714"/>
                  <a:pt x="3842843" y="1008866"/>
                  <a:pt x="3832208" y="1007004"/>
                </a:cubicBezTo>
                <a:close/>
                <a:moveTo>
                  <a:pt x="819230" y="1006736"/>
                </a:moveTo>
                <a:lnTo>
                  <a:pt x="819230" y="1052228"/>
                </a:lnTo>
                <a:lnTo>
                  <a:pt x="784483" y="1052228"/>
                </a:lnTo>
                <a:lnTo>
                  <a:pt x="784483" y="1124694"/>
                </a:lnTo>
                <a:lnTo>
                  <a:pt x="802313" y="1124694"/>
                </a:lnTo>
                <a:lnTo>
                  <a:pt x="802313" y="1071888"/>
                </a:lnTo>
                <a:lnTo>
                  <a:pt x="855806" y="1071888"/>
                </a:lnTo>
                <a:cubicBezTo>
                  <a:pt x="855777" y="1098739"/>
                  <a:pt x="852234" y="1122131"/>
                  <a:pt x="845176" y="1142068"/>
                </a:cubicBezTo>
                <a:cubicBezTo>
                  <a:pt x="838118" y="1162003"/>
                  <a:pt x="827717" y="1178539"/>
                  <a:pt x="813972" y="1191674"/>
                </a:cubicBezTo>
                <a:lnTo>
                  <a:pt x="824716" y="1208590"/>
                </a:lnTo>
                <a:cubicBezTo>
                  <a:pt x="841256" y="1192469"/>
                  <a:pt x="853553" y="1173390"/>
                  <a:pt x="861607" y="1151354"/>
                </a:cubicBezTo>
                <a:cubicBezTo>
                  <a:pt x="869660" y="1129319"/>
                  <a:pt x="873670" y="1104353"/>
                  <a:pt x="873637" y="1076459"/>
                </a:cubicBezTo>
                <a:lnTo>
                  <a:pt x="873637" y="1052228"/>
                </a:lnTo>
                <a:lnTo>
                  <a:pt x="837061" y="1052228"/>
                </a:lnTo>
                <a:lnTo>
                  <a:pt x="837061" y="1006736"/>
                </a:lnTo>
                <a:close/>
                <a:moveTo>
                  <a:pt x="11645373" y="1001237"/>
                </a:moveTo>
                <a:lnTo>
                  <a:pt x="11572678" y="1003980"/>
                </a:lnTo>
                <a:lnTo>
                  <a:pt x="11572678" y="1020896"/>
                </a:lnTo>
                <a:lnTo>
                  <a:pt x="11636229" y="1020896"/>
                </a:lnTo>
                <a:cubicBezTo>
                  <a:pt x="11633752" y="1033926"/>
                  <a:pt x="11628418" y="1044671"/>
                  <a:pt x="11620227" y="1053129"/>
                </a:cubicBezTo>
                <a:lnTo>
                  <a:pt x="11620227" y="1034384"/>
                </a:lnTo>
                <a:lnTo>
                  <a:pt x="11604911" y="1033470"/>
                </a:lnTo>
                <a:lnTo>
                  <a:pt x="11604911" y="1081704"/>
                </a:lnTo>
                <a:cubicBezTo>
                  <a:pt x="11604872" y="1101783"/>
                  <a:pt x="11598319" y="1119004"/>
                  <a:pt x="11585251" y="1133368"/>
                </a:cubicBezTo>
                <a:lnTo>
                  <a:pt x="11596910" y="1145026"/>
                </a:lnTo>
                <a:cubicBezTo>
                  <a:pt x="11604682" y="1137230"/>
                  <a:pt x="11610511" y="1128019"/>
                  <a:pt x="11614398" y="1117394"/>
                </a:cubicBezTo>
                <a:cubicBezTo>
                  <a:pt x="11618284" y="1106769"/>
                  <a:pt x="11620227" y="1094872"/>
                  <a:pt x="11620227" y="1081704"/>
                </a:cubicBezTo>
                <a:lnTo>
                  <a:pt x="11620227" y="1062045"/>
                </a:lnTo>
                <a:lnTo>
                  <a:pt x="11627313" y="1070959"/>
                </a:lnTo>
                <a:cubicBezTo>
                  <a:pt x="11633176" y="1064502"/>
                  <a:pt x="11638367" y="1056958"/>
                  <a:pt x="11642887" y="1048328"/>
                </a:cubicBezTo>
                <a:cubicBezTo>
                  <a:pt x="11647406" y="1039699"/>
                  <a:pt x="11651740" y="1029640"/>
                  <a:pt x="11655888" y="1018153"/>
                </a:cubicBezTo>
                <a:close/>
                <a:moveTo>
                  <a:pt x="8162326" y="1001237"/>
                </a:moveTo>
                <a:lnTo>
                  <a:pt x="8089631" y="1003980"/>
                </a:lnTo>
                <a:lnTo>
                  <a:pt x="8089631" y="1020896"/>
                </a:lnTo>
                <a:lnTo>
                  <a:pt x="8153182" y="1020896"/>
                </a:lnTo>
                <a:cubicBezTo>
                  <a:pt x="8150705" y="1033926"/>
                  <a:pt x="8145371" y="1044671"/>
                  <a:pt x="8137180" y="1053129"/>
                </a:cubicBezTo>
                <a:lnTo>
                  <a:pt x="8137180" y="1034384"/>
                </a:lnTo>
                <a:lnTo>
                  <a:pt x="8121863" y="1033470"/>
                </a:lnTo>
                <a:lnTo>
                  <a:pt x="8121863" y="1081704"/>
                </a:lnTo>
                <a:cubicBezTo>
                  <a:pt x="8121825" y="1101783"/>
                  <a:pt x="8115272" y="1119004"/>
                  <a:pt x="8102204" y="1133368"/>
                </a:cubicBezTo>
                <a:lnTo>
                  <a:pt x="8113862" y="1145026"/>
                </a:lnTo>
                <a:cubicBezTo>
                  <a:pt x="8121635" y="1137230"/>
                  <a:pt x="8127464" y="1128019"/>
                  <a:pt x="8131350" y="1117394"/>
                </a:cubicBezTo>
                <a:cubicBezTo>
                  <a:pt x="8135236" y="1106769"/>
                  <a:pt x="8137180" y="1094872"/>
                  <a:pt x="8137180" y="1081704"/>
                </a:cubicBezTo>
                <a:lnTo>
                  <a:pt x="8137180" y="1062045"/>
                </a:lnTo>
                <a:lnTo>
                  <a:pt x="8144266" y="1070960"/>
                </a:lnTo>
                <a:cubicBezTo>
                  <a:pt x="8150129" y="1064502"/>
                  <a:pt x="8155320" y="1056958"/>
                  <a:pt x="8159840" y="1048328"/>
                </a:cubicBezTo>
                <a:cubicBezTo>
                  <a:pt x="8164359" y="1039699"/>
                  <a:pt x="8168693" y="1029640"/>
                  <a:pt x="8172841" y="1018153"/>
                </a:cubicBezTo>
                <a:close/>
                <a:moveTo>
                  <a:pt x="6923924" y="980391"/>
                </a:moveTo>
                <a:lnTo>
                  <a:pt x="6923924" y="1112522"/>
                </a:lnTo>
                <a:lnTo>
                  <a:pt x="6942898" y="1112522"/>
                </a:lnTo>
                <a:lnTo>
                  <a:pt x="6942898" y="1051486"/>
                </a:lnTo>
                <a:lnTo>
                  <a:pt x="6983817" y="1051486"/>
                </a:lnTo>
                <a:lnTo>
                  <a:pt x="6983817" y="1034112"/>
                </a:lnTo>
                <a:lnTo>
                  <a:pt x="6942898" y="1034112"/>
                </a:lnTo>
                <a:lnTo>
                  <a:pt x="6942898" y="997079"/>
                </a:lnTo>
                <a:lnTo>
                  <a:pt x="6992732" y="997079"/>
                </a:lnTo>
                <a:lnTo>
                  <a:pt x="6992732" y="980391"/>
                </a:lnTo>
                <a:close/>
                <a:moveTo>
                  <a:pt x="10486295" y="895599"/>
                </a:moveTo>
                <a:cubicBezTo>
                  <a:pt x="10480914" y="925327"/>
                  <a:pt x="10471674" y="948682"/>
                  <a:pt x="10458577" y="965665"/>
                </a:cubicBezTo>
                <a:cubicBezTo>
                  <a:pt x="10445481" y="982648"/>
                  <a:pt x="10428583" y="993202"/>
                  <a:pt x="10407885" y="997326"/>
                </a:cubicBezTo>
                <a:lnTo>
                  <a:pt x="10413143" y="1018815"/>
                </a:lnTo>
                <a:cubicBezTo>
                  <a:pt x="10437289" y="1011985"/>
                  <a:pt x="10456606" y="999526"/>
                  <a:pt x="10471093" y="981439"/>
                </a:cubicBezTo>
                <a:cubicBezTo>
                  <a:pt x="10485581" y="963351"/>
                  <a:pt x="10495754" y="939462"/>
                  <a:pt x="10501611" y="909772"/>
                </a:cubicBezTo>
                <a:close/>
                <a:moveTo>
                  <a:pt x="9339461" y="874118"/>
                </a:moveTo>
                <a:lnTo>
                  <a:pt x="9253736" y="878462"/>
                </a:lnTo>
                <a:lnTo>
                  <a:pt x="9254650" y="898121"/>
                </a:lnTo>
                <a:lnTo>
                  <a:pt x="9331460" y="895607"/>
                </a:lnTo>
                <a:cubicBezTo>
                  <a:pt x="9329674" y="902079"/>
                  <a:pt x="9327131" y="908737"/>
                  <a:pt x="9323830" y="915581"/>
                </a:cubicBezTo>
                <a:cubicBezTo>
                  <a:pt x="9320530" y="922425"/>
                  <a:pt x="9316215" y="929711"/>
                  <a:pt x="9310886" y="937441"/>
                </a:cubicBezTo>
                <a:lnTo>
                  <a:pt x="9310886" y="910695"/>
                </a:lnTo>
                <a:lnTo>
                  <a:pt x="9293055" y="910695"/>
                </a:lnTo>
                <a:lnTo>
                  <a:pt x="9293055" y="950928"/>
                </a:lnTo>
                <a:cubicBezTo>
                  <a:pt x="9293079" y="969326"/>
                  <a:pt x="9290974" y="985509"/>
                  <a:pt x="9286740" y="999477"/>
                </a:cubicBezTo>
                <a:cubicBezTo>
                  <a:pt x="9282506" y="1013446"/>
                  <a:pt x="9276001" y="1025228"/>
                  <a:pt x="9267223" y="1034824"/>
                </a:cubicBezTo>
                <a:lnTo>
                  <a:pt x="9279796" y="1049912"/>
                </a:lnTo>
                <a:cubicBezTo>
                  <a:pt x="9290393" y="1038553"/>
                  <a:pt x="9298232" y="1024409"/>
                  <a:pt x="9303314" y="1007478"/>
                </a:cubicBezTo>
                <a:cubicBezTo>
                  <a:pt x="9308395" y="990547"/>
                  <a:pt x="9310919" y="971088"/>
                  <a:pt x="9310886" y="949100"/>
                </a:cubicBezTo>
                <a:lnTo>
                  <a:pt x="9318887" y="958015"/>
                </a:lnTo>
                <a:cubicBezTo>
                  <a:pt x="9324764" y="950395"/>
                  <a:pt x="9330441" y="941232"/>
                  <a:pt x="9335918" y="930526"/>
                </a:cubicBezTo>
                <a:cubicBezTo>
                  <a:pt x="9341395" y="919820"/>
                  <a:pt x="9347071" y="906656"/>
                  <a:pt x="9352948" y="891035"/>
                </a:cubicBezTo>
                <a:close/>
                <a:moveTo>
                  <a:pt x="10418630" y="857194"/>
                </a:moveTo>
                <a:lnTo>
                  <a:pt x="10406971" y="873196"/>
                </a:lnTo>
                <a:cubicBezTo>
                  <a:pt x="10411705" y="879759"/>
                  <a:pt x="10416296" y="886465"/>
                  <a:pt x="10420744" y="893313"/>
                </a:cubicBezTo>
                <a:cubicBezTo>
                  <a:pt x="10425192" y="900162"/>
                  <a:pt x="10429212" y="906867"/>
                  <a:pt x="10432803" y="913430"/>
                </a:cubicBezTo>
                <a:lnTo>
                  <a:pt x="10445376" y="897199"/>
                </a:lnTo>
                <a:cubicBezTo>
                  <a:pt x="10442304" y="891203"/>
                  <a:pt x="10438561" y="884793"/>
                  <a:pt x="10434146" y="877969"/>
                </a:cubicBezTo>
                <a:cubicBezTo>
                  <a:pt x="10429731" y="871144"/>
                  <a:pt x="10424559" y="864219"/>
                  <a:pt x="10418630" y="857194"/>
                </a:cubicBezTo>
                <a:close/>
                <a:moveTo>
                  <a:pt x="2385824" y="846456"/>
                </a:moveTo>
                <a:lnTo>
                  <a:pt x="2385824" y="886689"/>
                </a:lnTo>
                <a:lnTo>
                  <a:pt x="2344677" y="886689"/>
                </a:lnTo>
                <a:lnTo>
                  <a:pt x="2344677" y="903606"/>
                </a:lnTo>
                <a:lnTo>
                  <a:pt x="2381481" y="903606"/>
                </a:lnTo>
                <a:cubicBezTo>
                  <a:pt x="2377280" y="917903"/>
                  <a:pt x="2372023" y="931314"/>
                  <a:pt x="2365707" y="943839"/>
                </a:cubicBezTo>
                <a:cubicBezTo>
                  <a:pt x="2359392" y="956365"/>
                  <a:pt x="2351849" y="967947"/>
                  <a:pt x="2343076" y="978587"/>
                </a:cubicBezTo>
                <a:lnTo>
                  <a:pt x="2353821" y="991160"/>
                </a:lnTo>
                <a:cubicBezTo>
                  <a:pt x="2360812" y="982178"/>
                  <a:pt x="2367003" y="972767"/>
                  <a:pt x="2372394" y="962928"/>
                </a:cubicBezTo>
                <a:cubicBezTo>
                  <a:pt x="2377785" y="953088"/>
                  <a:pt x="2382262" y="942535"/>
                  <a:pt x="2385824" y="931266"/>
                </a:cubicBezTo>
                <a:lnTo>
                  <a:pt x="2385824" y="985673"/>
                </a:lnTo>
                <a:cubicBezTo>
                  <a:pt x="2385858" y="987502"/>
                  <a:pt x="2385563" y="988874"/>
                  <a:pt x="2384939" y="989788"/>
                </a:cubicBezTo>
                <a:cubicBezTo>
                  <a:pt x="2384314" y="990702"/>
                  <a:pt x="2383162" y="991160"/>
                  <a:pt x="2381481" y="991160"/>
                </a:cubicBezTo>
                <a:lnTo>
                  <a:pt x="2372566" y="991160"/>
                </a:lnTo>
                <a:lnTo>
                  <a:pt x="2375080" y="1008076"/>
                </a:lnTo>
                <a:lnTo>
                  <a:pt x="2383081" y="1008076"/>
                </a:lnTo>
                <a:cubicBezTo>
                  <a:pt x="2395158" y="1008076"/>
                  <a:pt x="2401178" y="1002132"/>
                  <a:pt x="2401141" y="990245"/>
                </a:cubicBezTo>
                <a:lnTo>
                  <a:pt x="2401141" y="903606"/>
                </a:lnTo>
                <a:lnTo>
                  <a:pt x="2431316" y="903606"/>
                </a:lnTo>
                <a:lnTo>
                  <a:pt x="2431316" y="886689"/>
                </a:lnTo>
                <a:lnTo>
                  <a:pt x="2401141" y="886689"/>
                </a:lnTo>
                <a:lnTo>
                  <a:pt x="2401141" y="846456"/>
                </a:lnTo>
                <a:close/>
                <a:moveTo>
                  <a:pt x="10254687" y="834471"/>
                </a:moveTo>
                <a:cubicBezTo>
                  <a:pt x="10240252" y="834609"/>
                  <a:pt x="10228945" y="838161"/>
                  <a:pt x="10220768" y="845129"/>
                </a:cubicBezTo>
                <a:cubicBezTo>
                  <a:pt x="10212591" y="852097"/>
                  <a:pt x="10208429" y="861650"/>
                  <a:pt x="10208281" y="873790"/>
                </a:cubicBezTo>
                <a:cubicBezTo>
                  <a:pt x="10208200" y="881462"/>
                  <a:pt x="10210362" y="888520"/>
                  <a:pt x="10214768" y="894964"/>
                </a:cubicBezTo>
                <a:cubicBezTo>
                  <a:pt x="10219173" y="901408"/>
                  <a:pt x="10226307" y="907837"/>
                  <a:pt x="10236170" y="914252"/>
                </a:cubicBezTo>
                <a:lnTo>
                  <a:pt x="10249429" y="922939"/>
                </a:lnTo>
                <a:cubicBezTo>
                  <a:pt x="10258749" y="929035"/>
                  <a:pt x="10265198" y="934673"/>
                  <a:pt x="10268774" y="939855"/>
                </a:cubicBezTo>
                <a:cubicBezTo>
                  <a:pt x="10272351" y="945037"/>
                  <a:pt x="10274056" y="950904"/>
                  <a:pt x="10273889" y="957457"/>
                </a:cubicBezTo>
                <a:lnTo>
                  <a:pt x="10273889" y="961572"/>
                </a:lnTo>
                <a:lnTo>
                  <a:pt x="10210567" y="961572"/>
                </a:lnTo>
                <a:lnTo>
                  <a:pt x="10210567" y="978946"/>
                </a:lnTo>
                <a:lnTo>
                  <a:pt x="10295378" y="978946"/>
                </a:lnTo>
                <a:cubicBezTo>
                  <a:pt x="10295487" y="977979"/>
                  <a:pt x="10295554" y="976884"/>
                  <a:pt x="10295578" y="975660"/>
                </a:cubicBezTo>
                <a:cubicBezTo>
                  <a:pt x="10295601" y="974436"/>
                  <a:pt x="10295611" y="972712"/>
                  <a:pt x="10295606" y="970488"/>
                </a:cubicBezTo>
                <a:cubicBezTo>
                  <a:pt x="10295568" y="955590"/>
                  <a:pt x="10293358" y="943779"/>
                  <a:pt x="10288977" y="935055"/>
                </a:cubicBezTo>
                <a:cubicBezTo>
                  <a:pt x="10284633" y="926177"/>
                  <a:pt x="10277090" y="918100"/>
                  <a:pt x="10266345" y="910823"/>
                </a:cubicBezTo>
                <a:lnTo>
                  <a:pt x="10250115" y="899850"/>
                </a:lnTo>
                <a:cubicBezTo>
                  <a:pt x="10242457" y="894611"/>
                  <a:pt x="10237085" y="889830"/>
                  <a:pt x="10233998" y="885505"/>
                </a:cubicBezTo>
                <a:cubicBezTo>
                  <a:pt x="10230912" y="881181"/>
                  <a:pt x="10229427" y="876514"/>
                  <a:pt x="10229541" y="871504"/>
                </a:cubicBezTo>
                <a:cubicBezTo>
                  <a:pt x="10229679" y="865546"/>
                  <a:pt x="10231974" y="860660"/>
                  <a:pt x="10236427" y="856845"/>
                </a:cubicBezTo>
                <a:cubicBezTo>
                  <a:pt x="10240880" y="853030"/>
                  <a:pt x="10246662" y="851058"/>
                  <a:pt x="10253772" y="850930"/>
                </a:cubicBezTo>
                <a:cubicBezTo>
                  <a:pt x="10258759" y="850906"/>
                  <a:pt x="10264445" y="852211"/>
                  <a:pt x="10270832" y="854845"/>
                </a:cubicBezTo>
                <a:cubicBezTo>
                  <a:pt x="10277218" y="857478"/>
                  <a:pt x="10284562" y="861584"/>
                  <a:pt x="10292863" y="867160"/>
                </a:cubicBezTo>
                <a:lnTo>
                  <a:pt x="10292863" y="844758"/>
                </a:lnTo>
                <a:cubicBezTo>
                  <a:pt x="10287286" y="841229"/>
                  <a:pt x="10281352" y="838629"/>
                  <a:pt x="10275061" y="836957"/>
                </a:cubicBezTo>
                <a:cubicBezTo>
                  <a:pt x="10268770" y="835285"/>
                  <a:pt x="10261978" y="834456"/>
                  <a:pt x="10254687" y="834471"/>
                </a:cubicBezTo>
                <a:close/>
                <a:moveTo>
                  <a:pt x="857177" y="785833"/>
                </a:moveTo>
                <a:lnTo>
                  <a:pt x="784483" y="788576"/>
                </a:lnTo>
                <a:lnTo>
                  <a:pt x="784483" y="805492"/>
                </a:lnTo>
                <a:lnTo>
                  <a:pt x="848033" y="805492"/>
                </a:lnTo>
                <a:cubicBezTo>
                  <a:pt x="845557" y="818522"/>
                  <a:pt x="840223" y="829266"/>
                  <a:pt x="832031" y="837725"/>
                </a:cubicBezTo>
                <a:lnTo>
                  <a:pt x="832031" y="818980"/>
                </a:lnTo>
                <a:lnTo>
                  <a:pt x="816715" y="818065"/>
                </a:lnTo>
                <a:lnTo>
                  <a:pt x="816715" y="866300"/>
                </a:lnTo>
                <a:cubicBezTo>
                  <a:pt x="816677" y="886378"/>
                  <a:pt x="810124" y="903600"/>
                  <a:pt x="797056" y="917963"/>
                </a:cubicBezTo>
                <a:lnTo>
                  <a:pt x="808714" y="929622"/>
                </a:lnTo>
                <a:cubicBezTo>
                  <a:pt x="816487" y="921826"/>
                  <a:pt x="822316" y="912615"/>
                  <a:pt x="826202" y="901990"/>
                </a:cubicBezTo>
                <a:cubicBezTo>
                  <a:pt x="830088" y="891365"/>
                  <a:pt x="832031" y="879468"/>
                  <a:pt x="832031" y="866300"/>
                </a:cubicBezTo>
                <a:lnTo>
                  <a:pt x="832031" y="846640"/>
                </a:lnTo>
                <a:lnTo>
                  <a:pt x="839118" y="855556"/>
                </a:lnTo>
                <a:cubicBezTo>
                  <a:pt x="844981" y="849098"/>
                  <a:pt x="850172" y="841554"/>
                  <a:pt x="854691" y="832924"/>
                </a:cubicBezTo>
                <a:cubicBezTo>
                  <a:pt x="859211" y="824295"/>
                  <a:pt x="863545" y="814236"/>
                  <a:pt x="867693" y="802749"/>
                </a:cubicBezTo>
                <a:close/>
                <a:moveTo>
                  <a:pt x="5076325" y="736126"/>
                </a:moveTo>
                <a:lnTo>
                  <a:pt x="4990600" y="740469"/>
                </a:lnTo>
                <a:lnTo>
                  <a:pt x="4991514" y="760129"/>
                </a:lnTo>
                <a:lnTo>
                  <a:pt x="5068324" y="757614"/>
                </a:lnTo>
                <a:cubicBezTo>
                  <a:pt x="5066538" y="764086"/>
                  <a:pt x="5063995" y="770744"/>
                  <a:pt x="5060694" y="777588"/>
                </a:cubicBezTo>
                <a:cubicBezTo>
                  <a:pt x="5057394" y="784431"/>
                  <a:pt x="5053079" y="791718"/>
                  <a:pt x="5047750" y="799448"/>
                </a:cubicBezTo>
                <a:lnTo>
                  <a:pt x="5047750" y="772702"/>
                </a:lnTo>
                <a:lnTo>
                  <a:pt x="5029919" y="772702"/>
                </a:lnTo>
                <a:lnTo>
                  <a:pt x="5029919" y="812935"/>
                </a:lnTo>
                <a:cubicBezTo>
                  <a:pt x="5029943" y="831333"/>
                  <a:pt x="5027838" y="847516"/>
                  <a:pt x="5023604" y="861484"/>
                </a:cubicBezTo>
                <a:cubicBezTo>
                  <a:pt x="5019370" y="875453"/>
                  <a:pt x="5012865" y="887235"/>
                  <a:pt x="5004087" y="896831"/>
                </a:cubicBezTo>
                <a:lnTo>
                  <a:pt x="5016660" y="911919"/>
                </a:lnTo>
                <a:cubicBezTo>
                  <a:pt x="5027257" y="900561"/>
                  <a:pt x="5035096" y="886416"/>
                  <a:pt x="5040177" y="869485"/>
                </a:cubicBezTo>
                <a:cubicBezTo>
                  <a:pt x="5045260" y="852555"/>
                  <a:pt x="5047783" y="833095"/>
                  <a:pt x="5047750" y="811107"/>
                </a:cubicBezTo>
                <a:lnTo>
                  <a:pt x="5055751" y="820022"/>
                </a:lnTo>
                <a:cubicBezTo>
                  <a:pt x="5061628" y="812402"/>
                  <a:pt x="5067305" y="803239"/>
                  <a:pt x="5072781" y="792533"/>
                </a:cubicBezTo>
                <a:cubicBezTo>
                  <a:pt x="5078258" y="781827"/>
                  <a:pt x="5083935" y="768663"/>
                  <a:pt x="5089812" y="753042"/>
                </a:cubicBezTo>
                <a:close/>
                <a:moveTo>
                  <a:pt x="3909018" y="735351"/>
                </a:moveTo>
                <a:lnTo>
                  <a:pt x="3823293" y="739694"/>
                </a:lnTo>
                <a:lnTo>
                  <a:pt x="3824208" y="759354"/>
                </a:lnTo>
                <a:lnTo>
                  <a:pt x="3901017" y="756840"/>
                </a:lnTo>
                <a:cubicBezTo>
                  <a:pt x="3899231" y="763312"/>
                  <a:pt x="3896687" y="769970"/>
                  <a:pt x="3893388" y="776814"/>
                </a:cubicBezTo>
                <a:cubicBezTo>
                  <a:pt x="3890087" y="783657"/>
                  <a:pt x="3885772" y="790944"/>
                  <a:pt x="3880443" y="798673"/>
                </a:cubicBezTo>
                <a:lnTo>
                  <a:pt x="3880443" y="771927"/>
                </a:lnTo>
                <a:lnTo>
                  <a:pt x="3862612" y="771927"/>
                </a:lnTo>
                <a:lnTo>
                  <a:pt x="3862612" y="812161"/>
                </a:lnTo>
                <a:cubicBezTo>
                  <a:pt x="3862636" y="830559"/>
                  <a:pt x="3860531" y="846741"/>
                  <a:pt x="3856298" y="860710"/>
                </a:cubicBezTo>
                <a:cubicBezTo>
                  <a:pt x="3852064" y="874678"/>
                  <a:pt x="3845558" y="886461"/>
                  <a:pt x="3836781" y="896057"/>
                </a:cubicBezTo>
                <a:lnTo>
                  <a:pt x="3849354" y="911145"/>
                </a:lnTo>
                <a:cubicBezTo>
                  <a:pt x="3859950" y="899786"/>
                  <a:pt x="3867789" y="885641"/>
                  <a:pt x="3872870" y="868711"/>
                </a:cubicBezTo>
                <a:cubicBezTo>
                  <a:pt x="3877952" y="851780"/>
                  <a:pt x="3880476" y="832320"/>
                  <a:pt x="3880443" y="810332"/>
                </a:cubicBezTo>
                <a:lnTo>
                  <a:pt x="3888444" y="819248"/>
                </a:lnTo>
                <a:cubicBezTo>
                  <a:pt x="3894321" y="811627"/>
                  <a:pt x="3899998" y="802464"/>
                  <a:pt x="3905475" y="791758"/>
                </a:cubicBezTo>
                <a:cubicBezTo>
                  <a:pt x="3910951" y="781052"/>
                  <a:pt x="3916629" y="767888"/>
                  <a:pt x="3922505" y="752268"/>
                </a:cubicBezTo>
                <a:close/>
                <a:moveTo>
                  <a:pt x="6942898" y="722454"/>
                </a:moveTo>
                <a:cubicBezTo>
                  <a:pt x="6956013" y="724692"/>
                  <a:pt x="6966129" y="730560"/>
                  <a:pt x="6973244" y="740056"/>
                </a:cubicBezTo>
                <a:cubicBezTo>
                  <a:pt x="6980359" y="749553"/>
                  <a:pt x="6983960" y="760907"/>
                  <a:pt x="6984046" y="774118"/>
                </a:cubicBezTo>
                <a:cubicBezTo>
                  <a:pt x="6983903" y="786762"/>
                  <a:pt x="6980188" y="797249"/>
                  <a:pt x="6972901" y="805579"/>
                </a:cubicBezTo>
                <a:cubicBezTo>
                  <a:pt x="6965615" y="813909"/>
                  <a:pt x="6955613" y="818280"/>
                  <a:pt x="6942898" y="818695"/>
                </a:cubicBezTo>
                <a:close/>
                <a:moveTo>
                  <a:pt x="11615426" y="707181"/>
                </a:moveTo>
                <a:lnTo>
                  <a:pt x="11615426" y="747415"/>
                </a:lnTo>
                <a:lnTo>
                  <a:pt x="11574278" y="747415"/>
                </a:lnTo>
                <a:lnTo>
                  <a:pt x="11574278" y="764331"/>
                </a:lnTo>
                <a:lnTo>
                  <a:pt x="11611083" y="764331"/>
                </a:lnTo>
                <a:cubicBezTo>
                  <a:pt x="11606882" y="778628"/>
                  <a:pt x="11601624" y="792039"/>
                  <a:pt x="11595309" y="804565"/>
                </a:cubicBezTo>
                <a:cubicBezTo>
                  <a:pt x="11588994" y="817090"/>
                  <a:pt x="11581451" y="828672"/>
                  <a:pt x="11572678" y="839312"/>
                </a:cubicBezTo>
                <a:lnTo>
                  <a:pt x="11583422" y="851885"/>
                </a:lnTo>
                <a:cubicBezTo>
                  <a:pt x="11590414" y="842903"/>
                  <a:pt x="11596605" y="833492"/>
                  <a:pt x="11601996" y="823653"/>
                </a:cubicBezTo>
                <a:cubicBezTo>
                  <a:pt x="11607387" y="813813"/>
                  <a:pt x="11611864" y="803260"/>
                  <a:pt x="11615426" y="791992"/>
                </a:cubicBezTo>
                <a:lnTo>
                  <a:pt x="11615426" y="846398"/>
                </a:lnTo>
                <a:cubicBezTo>
                  <a:pt x="11615460" y="848227"/>
                  <a:pt x="11615164" y="849599"/>
                  <a:pt x="11614540" y="850513"/>
                </a:cubicBezTo>
                <a:cubicBezTo>
                  <a:pt x="11613916" y="851428"/>
                  <a:pt x="11612764" y="851885"/>
                  <a:pt x="11611083" y="851885"/>
                </a:cubicBezTo>
                <a:lnTo>
                  <a:pt x="11602167" y="851885"/>
                </a:lnTo>
                <a:lnTo>
                  <a:pt x="11604682" y="868801"/>
                </a:lnTo>
                <a:lnTo>
                  <a:pt x="11612683" y="868801"/>
                </a:lnTo>
                <a:cubicBezTo>
                  <a:pt x="11624761" y="868801"/>
                  <a:pt x="11630780" y="862858"/>
                  <a:pt x="11630742" y="850971"/>
                </a:cubicBezTo>
                <a:lnTo>
                  <a:pt x="11630742" y="764331"/>
                </a:lnTo>
                <a:lnTo>
                  <a:pt x="11660918" y="764331"/>
                </a:lnTo>
                <a:lnTo>
                  <a:pt x="11660918" y="747415"/>
                </a:lnTo>
                <a:lnTo>
                  <a:pt x="11630742" y="747415"/>
                </a:lnTo>
                <a:lnTo>
                  <a:pt x="11630742" y="707181"/>
                </a:lnTo>
                <a:close/>
                <a:moveTo>
                  <a:pt x="8132379" y="707181"/>
                </a:moveTo>
                <a:lnTo>
                  <a:pt x="8132379" y="747415"/>
                </a:lnTo>
                <a:lnTo>
                  <a:pt x="8091231" y="747415"/>
                </a:lnTo>
                <a:lnTo>
                  <a:pt x="8091231" y="764331"/>
                </a:lnTo>
                <a:lnTo>
                  <a:pt x="8128036" y="764331"/>
                </a:lnTo>
                <a:cubicBezTo>
                  <a:pt x="8123835" y="778628"/>
                  <a:pt x="8118577" y="792039"/>
                  <a:pt x="8112262" y="804565"/>
                </a:cubicBezTo>
                <a:cubicBezTo>
                  <a:pt x="8105947" y="817090"/>
                  <a:pt x="8098403" y="828672"/>
                  <a:pt x="8089631" y="839312"/>
                </a:cubicBezTo>
                <a:lnTo>
                  <a:pt x="8100375" y="851885"/>
                </a:lnTo>
                <a:cubicBezTo>
                  <a:pt x="8107366" y="842903"/>
                  <a:pt x="8113558" y="833492"/>
                  <a:pt x="8118949" y="823653"/>
                </a:cubicBezTo>
                <a:cubicBezTo>
                  <a:pt x="8124340" y="813813"/>
                  <a:pt x="8128817" y="803260"/>
                  <a:pt x="8132379" y="791992"/>
                </a:cubicBezTo>
                <a:lnTo>
                  <a:pt x="8132379" y="846398"/>
                </a:lnTo>
                <a:cubicBezTo>
                  <a:pt x="8132412" y="848227"/>
                  <a:pt x="8132117" y="849599"/>
                  <a:pt x="8131493" y="850513"/>
                </a:cubicBezTo>
                <a:cubicBezTo>
                  <a:pt x="8130869" y="851428"/>
                  <a:pt x="8129717" y="851885"/>
                  <a:pt x="8128036" y="851885"/>
                </a:cubicBezTo>
                <a:lnTo>
                  <a:pt x="8119120" y="851885"/>
                </a:lnTo>
                <a:lnTo>
                  <a:pt x="8121635" y="868801"/>
                </a:lnTo>
                <a:lnTo>
                  <a:pt x="8129636" y="868801"/>
                </a:lnTo>
                <a:cubicBezTo>
                  <a:pt x="8141713" y="868801"/>
                  <a:pt x="8147733" y="862858"/>
                  <a:pt x="8147695" y="850971"/>
                </a:cubicBezTo>
                <a:lnTo>
                  <a:pt x="8147695" y="764331"/>
                </a:lnTo>
                <a:lnTo>
                  <a:pt x="8177870" y="764331"/>
                </a:lnTo>
                <a:lnTo>
                  <a:pt x="8177870" y="747415"/>
                </a:lnTo>
                <a:lnTo>
                  <a:pt x="8147695" y="747415"/>
                </a:lnTo>
                <a:lnTo>
                  <a:pt x="8147695" y="707181"/>
                </a:lnTo>
                <a:close/>
                <a:moveTo>
                  <a:pt x="6923924" y="705309"/>
                </a:moveTo>
                <a:lnTo>
                  <a:pt x="6923924" y="836297"/>
                </a:lnTo>
                <a:lnTo>
                  <a:pt x="6939469" y="836297"/>
                </a:lnTo>
                <a:cubicBezTo>
                  <a:pt x="6959495" y="836112"/>
                  <a:pt x="6975335" y="830425"/>
                  <a:pt x="6986989" y="819238"/>
                </a:cubicBezTo>
                <a:cubicBezTo>
                  <a:pt x="6998643" y="808051"/>
                  <a:pt x="7004596" y="792477"/>
                  <a:pt x="7004848" y="772518"/>
                </a:cubicBezTo>
                <a:cubicBezTo>
                  <a:pt x="7004720" y="760101"/>
                  <a:pt x="7001751" y="748840"/>
                  <a:pt x="6995941" y="738736"/>
                </a:cubicBezTo>
                <a:cubicBezTo>
                  <a:pt x="6990132" y="728631"/>
                  <a:pt x="6982252" y="720570"/>
                  <a:pt x="6972302" y="714555"/>
                </a:cubicBezTo>
                <a:cubicBezTo>
                  <a:pt x="6962353" y="708539"/>
                  <a:pt x="6951103" y="705457"/>
                  <a:pt x="6938554" y="705309"/>
                </a:cubicBezTo>
                <a:close/>
                <a:moveTo>
                  <a:pt x="9301971" y="692687"/>
                </a:moveTo>
                <a:cubicBezTo>
                  <a:pt x="9310624" y="692782"/>
                  <a:pt x="9317377" y="695334"/>
                  <a:pt x="9322230" y="700345"/>
                </a:cubicBezTo>
                <a:cubicBezTo>
                  <a:pt x="9327083" y="705355"/>
                  <a:pt x="9329550" y="712251"/>
                  <a:pt x="9329631" y="721033"/>
                </a:cubicBezTo>
                <a:cubicBezTo>
                  <a:pt x="9329569" y="730382"/>
                  <a:pt x="9327179" y="737687"/>
                  <a:pt x="9322459" y="742950"/>
                </a:cubicBezTo>
                <a:cubicBezTo>
                  <a:pt x="9317739" y="748213"/>
                  <a:pt x="9311062" y="750889"/>
                  <a:pt x="9302428" y="750979"/>
                </a:cubicBezTo>
                <a:cubicBezTo>
                  <a:pt x="9293755" y="750860"/>
                  <a:pt x="9286926" y="748184"/>
                  <a:pt x="9281940" y="742950"/>
                </a:cubicBezTo>
                <a:cubicBezTo>
                  <a:pt x="9276953" y="737716"/>
                  <a:pt x="9274410" y="730639"/>
                  <a:pt x="9274310" y="721719"/>
                </a:cubicBezTo>
                <a:cubicBezTo>
                  <a:pt x="9274420" y="712808"/>
                  <a:pt x="9276944" y="705769"/>
                  <a:pt x="9281882" y="700602"/>
                </a:cubicBezTo>
                <a:cubicBezTo>
                  <a:pt x="9286821" y="695435"/>
                  <a:pt x="9293517" y="692796"/>
                  <a:pt x="9301971" y="692687"/>
                </a:cubicBezTo>
                <a:close/>
                <a:moveTo>
                  <a:pt x="9311343" y="622735"/>
                </a:moveTo>
                <a:cubicBezTo>
                  <a:pt x="9291641" y="641252"/>
                  <a:pt x="9277096" y="658339"/>
                  <a:pt x="9267709" y="673998"/>
                </a:cubicBezTo>
                <a:cubicBezTo>
                  <a:pt x="9258322" y="689658"/>
                  <a:pt x="9253665" y="704574"/>
                  <a:pt x="9253736" y="718747"/>
                </a:cubicBezTo>
                <a:cubicBezTo>
                  <a:pt x="9253922" y="734134"/>
                  <a:pt x="9258351" y="746279"/>
                  <a:pt x="9267023" y="755180"/>
                </a:cubicBezTo>
                <a:cubicBezTo>
                  <a:pt x="9275696" y="764081"/>
                  <a:pt x="9287497" y="768625"/>
                  <a:pt x="9302428" y="768810"/>
                </a:cubicBezTo>
                <a:cubicBezTo>
                  <a:pt x="9316820" y="768582"/>
                  <a:pt x="9328326" y="764124"/>
                  <a:pt x="9336946" y="755437"/>
                </a:cubicBezTo>
                <a:cubicBezTo>
                  <a:pt x="9345567" y="746750"/>
                  <a:pt x="9349986" y="735206"/>
                  <a:pt x="9350205" y="720804"/>
                </a:cubicBezTo>
                <a:cubicBezTo>
                  <a:pt x="9349943" y="707807"/>
                  <a:pt x="9345724" y="697054"/>
                  <a:pt x="9337546" y="688543"/>
                </a:cubicBezTo>
                <a:cubicBezTo>
                  <a:pt x="9329369" y="680033"/>
                  <a:pt x="9318806" y="675622"/>
                  <a:pt x="9305857" y="675313"/>
                </a:cubicBezTo>
                <a:cubicBezTo>
                  <a:pt x="9302771" y="675299"/>
                  <a:pt x="9299742" y="675556"/>
                  <a:pt x="9296770" y="676084"/>
                </a:cubicBezTo>
                <a:cubicBezTo>
                  <a:pt x="9293798" y="676613"/>
                  <a:pt x="9290884" y="677499"/>
                  <a:pt x="9288026" y="678742"/>
                </a:cubicBezTo>
                <a:cubicBezTo>
                  <a:pt x="9296084" y="667279"/>
                  <a:pt x="9304142" y="657001"/>
                  <a:pt x="9312200" y="647910"/>
                </a:cubicBezTo>
                <a:cubicBezTo>
                  <a:pt x="9320259" y="638818"/>
                  <a:pt x="9328660" y="630427"/>
                  <a:pt x="9337404" y="622735"/>
                </a:cubicBezTo>
                <a:close/>
                <a:moveTo>
                  <a:pt x="10479209" y="573349"/>
                </a:moveTo>
                <a:cubicBezTo>
                  <a:pt x="10470341" y="597867"/>
                  <a:pt x="10459787" y="619355"/>
                  <a:pt x="10447548" y="637814"/>
                </a:cubicBezTo>
                <a:cubicBezTo>
                  <a:pt x="10435308" y="656274"/>
                  <a:pt x="10421782" y="672047"/>
                  <a:pt x="10406971" y="685135"/>
                </a:cubicBezTo>
                <a:lnTo>
                  <a:pt x="10415886" y="703880"/>
                </a:lnTo>
                <a:cubicBezTo>
                  <a:pt x="10422411" y="698517"/>
                  <a:pt x="10428507" y="692726"/>
                  <a:pt x="10434174" y="686506"/>
                </a:cubicBezTo>
                <a:cubicBezTo>
                  <a:pt x="10439842" y="680287"/>
                  <a:pt x="10445023" y="673581"/>
                  <a:pt x="10449719" y="666390"/>
                </a:cubicBezTo>
                <a:lnTo>
                  <a:pt x="10449719" y="763545"/>
                </a:lnTo>
                <a:lnTo>
                  <a:pt x="10467550" y="763545"/>
                </a:lnTo>
                <a:lnTo>
                  <a:pt x="10467550" y="641244"/>
                </a:lnTo>
                <a:cubicBezTo>
                  <a:pt x="10474303" y="630480"/>
                  <a:pt x="10479771" y="620517"/>
                  <a:pt x="10483952" y="611354"/>
                </a:cubicBezTo>
                <a:cubicBezTo>
                  <a:pt x="10488134" y="602191"/>
                  <a:pt x="10491658" y="594628"/>
                  <a:pt x="10494525" y="588665"/>
                </a:cubicBezTo>
                <a:close/>
                <a:moveTo>
                  <a:pt x="2374394" y="571145"/>
                </a:moveTo>
                <a:lnTo>
                  <a:pt x="2374394" y="607721"/>
                </a:lnTo>
                <a:lnTo>
                  <a:pt x="2343076" y="607721"/>
                </a:lnTo>
                <a:lnTo>
                  <a:pt x="2343076" y="667614"/>
                </a:lnTo>
                <a:lnTo>
                  <a:pt x="2358391" y="667614"/>
                </a:lnTo>
                <a:lnTo>
                  <a:pt x="2358391" y="624638"/>
                </a:lnTo>
                <a:lnTo>
                  <a:pt x="2406627" y="624638"/>
                </a:lnTo>
                <a:cubicBezTo>
                  <a:pt x="2406656" y="647379"/>
                  <a:pt x="2403798" y="666933"/>
                  <a:pt x="2398055" y="683302"/>
                </a:cubicBezTo>
                <a:cubicBezTo>
                  <a:pt x="2392311" y="699671"/>
                  <a:pt x="2383509" y="712882"/>
                  <a:pt x="2371651" y="722936"/>
                </a:cubicBezTo>
                <a:lnTo>
                  <a:pt x="2382396" y="736423"/>
                </a:lnTo>
                <a:cubicBezTo>
                  <a:pt x="2396073" y="724579"/>
                  <a:pt x="2406208" y="708663"/>
                  <a:pt x="2412799" y="688674"/>
                </a:cubicBezTo>
                <a:cubicBezTo>
                  <a:pt x="2419391" y="668686"/>
                  <a:pt x="2422667" y="644368"/>
                  <a:pt x="2422628" y="615722"/>
                </a:cubicBezTo>
                <a:lnTo>
                  <a:pt x="2416457" y="607721"/>
                </a:lnTo>
                <a:lnTo>
                  <a:pt x="2389482" y="607721"/>
                </a:lnTo>
                <a:lnTo>
                  <a:pt x="2389482" y="571145"/>
                </a:lnTo>
                <a:close/>
                <a:moveTo>
                  <a:pt x="10251029" y="560074"/>
                </a:moveTo>
                <a:lnTo>
                  <a:pt x="10251029" y="600308"/>
                </a:lnTo>
                <a:lnTo>
                  <a:pt x="10209881" y="600308"/>
                </a:lnTo>
                <a:lnTo>
                  <a:pt x="10209881" y="617225"/>
                </a:lnTo>
                <a:lnTo>
                  <a:pt x="10246686" y="617225"/>
                </a:lnTo>
                <a:cubicBezTo>
                  <a:pt x="10242485" y="631521"/>
                  <a:pt x="10237227" y="644933"/>
                  <a:pt x="10230912" y="657458"/>
                </a:cubicBezTo>
                <a:cubicBezTo>
                  <a:pt x="10224597" y="669983"/>
                  <a:pt x="10217054" y="681566"/>
                  <a:pt x="10208281" y="692205"/>
                </a:cubicBezTo>
                <a:lnTo>
                  <a:pt x="10219025" y="704778"/>
                </a:lnTo>
                <a:cubicBezTo>
                  <a:pt x="10226017" y="695796"/>
                  <a:pt x="10232208" y="686386"/>
                  <a:pt x="10237599" y="676546"/>
                </a:cubicBezTo>
                <a:cubicBezTo>
                  <a:pt x="10242990" y="666707"/>
                  <a:pt x="10247467" y="656153"/>
                  <a:pt x="10251029" y="644885"/>
                </a:cubicBezTo>
                <a:lnTo>
                  <a:pt x="10251029" y="699292"/>
                </a:lnTo>
                <a:cubicBezTo>
                  <a:pt x="10251063" y="701121"/>
                  <a:pt x="10250767" y="702492"/>
                  <a:pt x="10250143" y="703407"/>
                </a:cubicBezTo>
                <a:cubicBezTo>
                  <a:pt x="10249519" y="704321"/>
                  <a:pt x="10248367" y="704778"/>
                  <a:pt x="10246686" y="704778"/>
                </a:cubicBezTo>
                <a:lnTo>
                  <a:pt x="10237770" y="704778"/>
                </a:lnTo>
                <a:lnTo>
                  <a:pt x="10240285" y="721695"/>
                </a:lnTo>
                <a:lnTo>
                  <a:pt x="10248286" y="721695"/>
                </a:lnTo>
                <a:cubicBezTo>
                  <a:pt x="10260364" y="721695"/>
                  <a:pt x="10266384" y="715751"/>
                  <a:pt x="10266345" y="703864"/>
                </a:cubicBezTo>
                <a:lnTo>
                  <a:pt x="10266345" y="617225"/>
                </a:lnTo>
                <a:lnTo>
                  <a:pt x="10296521" y="617225"/>
                </a:lnTo>
                <a:lnTo>
                  <a:pt x="10296521" y="600308"/>
                </a:lnTo>
                <a:lnTo>
                  <a:pt x="10266345" y="600308"/>
                </a:lnTo>
                <a:lnTo>
                  <a:pt x="10266345" y="560074"/>
                </a:lnTo>
                <a:close/>
                <a:moveTo>
                  <a:pt x="3902617" y="499360"/>
                </a:moveTo>
                <a:cubicBezTo>
                  <a:pt x="3897235" y="529087"/>
                  <a:pt x="3887996" y="552443"/>
                  <a:pt x="3874899" y="569426"/>
                </a:cubicBezTo>
                <a:cubicBezTo>
                  <a:pt x="3861803" y="586409"/>
                  <a:pt x="3844905" y="596962"/>
                  <a:pt x="3824208" y="601087"/>
                </a:cubicBezTo>
                <a:lnTo>
                  <a:pt x="3829465" y="622575"/>
                </a:lnTo>
                <a:cubicBezTo>
                  <a:pt x="3853611" y="615746"/>
                  <a:pt x="3872928" y="603287"/>
                  <a:pt x="3887415" y="585199"/>
                </a:cubicBezTo>
                <a:cubicBezTo>
                  <a:pt x="3901903" y="567111"/>
                  <a:pt x="3912076" y="543222"/>
                  <a:pt x="3917934" y="513533"/>
                </a:cubicBezTo>
                <a:close/>
                <a:moveTo>
                  <a:pt x="827231" y="491777"/>
                </a:moveTo>
                <a:lnTo>
                  <a:pt x="827231" y="532011"/>
                </a:lnTo>
                <a:lnTo>
                  <a:pt x="786083" y="532011"/>
                </a:lnTo>
                <a:lnTo>
                  <a:pt x="786083" y="548927"/>
                </a:lnTo>
                <a:lnTo>
                  <a:pt x="822887" y="548927"/>
                </a:lnTo>
                <a:cubicBezTo>
                  <a:pt x="818687" y="563224"/>
                  <a:pt x="813429" y="576635"/>
                  <a:pt x="807114" y="589160"/>
                </a:cubicBezTo>
                <a:cubicBezTo>
                  <a:pt x="800799" y="601686"/>
                  <a:pt x="793255" y="613268"/>
                  <a:pt x="784483" y="623908"/>
                </a:cubicBezTo>
                <a:lnTo>
                  <a:pt x="795227" y="636481"/>
                </a:lnTo>
                <a:cubicBezTo>
                  <a:pt x="802218" y="627499"/>
                  <a:pt x="808409" y="618088"/>
                  <a:pt x="813801" y="608249"/>
                </a:cubicBezTo>
                <a:cubicBezTo>
                  <a:pt x="819192" y="598409"/>
                  <a:pt x="823668" y="587856"/>
                  <a:pt x="827231" y="576588"/>
                </a:cubicBezTo>
                <a:lnTo>
                  <a:pt x="827231" y="630994"/>
                </a:lnTo>
                <a:cubicBezTo>
                  <a:pt x="827264" y="632823"/>
                  <a:pt x="826969" y="634195"/>
                  <a:pt x="826345" y="635109"/>
                </a:cubicBezTo>
                <a:cubicBezTo>
                  <a:pt x="825721" y="636023"/>
                  <a:pt x="824569" y="636481"/>
                  <a:pt x="822887" y="636481"/>
                </a:cubicBezTo>
                <a:lnTo>
                  <a:pt x="813972" y="636481"/>
                </a:lnTo>
                <a:lnTo>
                  <a:pt x="816487" y="653397"/>
                </a:lnTo>
                <a:lnTo>
                  <a:pt x="824488" y="653397"/>
                </a:lnTo>
                <a:cubicBezTo>
                  <a:pt x="836565" y="653397"/>
                  <a:pt x="842585" y="647453"/>
                  <a:pt x="842547" y="635566"/>
                </a:cubicBezTo>
                <a:lnTo>
                  <a:pt x="842547" y="548927"/>
                </a:lnTo>
                <a:lnTo>
                  <a:pt x="872722" y="548927"/>
                </a:lnTo>
                <a:lnTo>
                  <a:pt x="872722" y="532011"/>
                </a:lnTo>
                <a:lnTo>
                  <a:pt x="842547" y="532011"/>
                </a:lnTo>
                <a:lnTo>
                  <a:pt x="842547" y="491777"/>
                </a:lnTo>
                <a:close/>
                <a:moveTo>
                  <a:pt x="3834951" y="460955"/>
                </a:moveTo>
                <a:lnTo>
                  <a:pt x="3823293" y="476957"/>
                </a:lnTo>
                <a:cubicBezTo>
                  <a:pt x="3828027" y="483520"/>
                  <a:pt x="3832618" y="490225"/>
                  <a:pt x="3837066" y="497074"/>
                </a:cubicBezTo>
                <a:cubicBezTo>
                  <a:pt x="3841514" y="503922"/>
                  <a:pt x="3845534" y="510628"/>
                  <a:pt x="3849125" y="517191"/>
                </a:cubicBezTo>
                <a:lnTo>
                  <a:pt x="3861698" y="500960"/>
                </a:lnTo>
                <a:cubicBezTo>
                  <a:pt x="3858625" y="494964"/>
                  <a:pt x="3854883" y="488554"/>
                  <a:pt x="3850468" y="481729"/>
                </a:cubicBezTo>
                <a:cubicBezTo>
                  <a:pt x="3846053" y="474904"/>
                  <a:pt x="3840881" y="467980"/>
                  <a:pt x="3834951" y="460955"/>
                </a:cubicBezTo>
                <a:close/>
                <a:moveTo>
                  <a:pt x="11585251" y="459531"/>
                </a:moveTo>
                <a:lnTo>
                  <a:pt x="11572678" y="467532"/>
                </a:lnTo>
                <a:lnTo>
                  <a:pt x="11585251" y="511423"/>
                </a:lnTo>
                <a:lnTo>
                  <a:pt x="11597824" y="504108"/>
                </a:lnTo>
                <a:close/>
                <a:moveTo>
                  <a:pt x="8102204" y="459531"/>
                </a:moveTo>
                <a:lnTo>
                  <a:pt x="8089631" y="467532"/>
                </a:lnTo>
                <a:lnTo>
                  <a:pt x="8102204" y="511423"/>
                </a:lnTo>
                <a:lnTo>
                  <a:pt x="8114777" y="504108"/>
                </a:lnTo>
                <a:close/>
                <a:moveTo>
                  <a:pt x="5062837" y="454110"/>
                </a:moveTo>
                <a:cubicBezTo>
                  <a:pt x="5053970" y="478627"/>
                  <a:pt x="5043416" y="500115"/>
                  <a:pt x="5031176" y="518575"/>
                </a:cubicBezTo>
                <a:cubicBezTo>
                  <a:pt x="5018937" y="537034"/>
                  <a:pt x="5005411" y="552808"/>
                  <a:pt x="4990600" y="565895"/>
                </a:cubicBezTo>
                <a:lnTo>
                  <a:pt x="4999515" y="584640"/>
                </a:lnTo>
                <a:cubicBezTo>
                  <a:pt x="5006040" y="579278"/>
                  <a:pt x="5012136" y="573486"/>
                  <a:pt x="5017803" y="567267"/>
                </a:cubicBezTo>
                <a:cubicBezTo>
                  <a:pt x="5023471" y="561047"/>
                  <a:pt x="5028652" y="554341"/>
                  <a:pt x="5033348" y="547150"/>
                </a:cubicBezTo>
                <a:lnTo>
                  <a:pt x="5033348" y="644305"/>
                </a:lnTo>
                <a:lnTo>
                  <a:pt x="5051179" y="644305"/>
                </a:lnTo>
                <a:lnTo>
                  <a:pt x="5051179" y="522004"/>
                </a:lnTo>
                <a:cubicBezTo>
                  <a:pt x="5057932" y="511241"/>
                  <a:pt x="5063399" y="501277"/>
                  <a:pt x="5067581" y="492114"/>
                </a:cubicBezTo>
                <a:cubicBezTo>
                  <a:pt x="5071762" y="482952"/>
                  <a:pt x="5075287" y="475388"/>
                  <a:pt x="5078154" y="469426"/>
                </a:cubicBezTo>
                <a:close/>
                <a:moveTo>
                  <a:pt x="11636229" y="450616"/>
                </a:moveTo>
                <a:cubicBezTo>
                  <a:pt x="11636262" y="482767"/>
                  <a:pt x="11632538" y="509390"/>
                  <a:pt x="11625056" y="530482"/>
                </a:cubicBezTo>
                <a:cubicBezTo>
                  <a:pt x="11617574" y="551576"/>
                  <a:pt x="11606135" y="566940"/>
                  <a:pt x="11590737" y="576574"/>
                </a:cubicBezTo>
                <a:lnTo>
                  <a:pt x="11601253" y="590748"/>
                </a:lnTo>
                <a:cubicBezTo>
                  <a:pt x="11613101" y="582718"/>
                  <a:pt x="11622756" y="571675"/>
                  <a:pt x="11630217" y="557618"/>
                </a:cubicBezTo>
                <a:cubicBezTo>
                  <a:pt x="11637679" y="543560"/>
                  <a:pt x="11643186" y="527572"/>
                  <a:pt x="11646736" y="509653"/>
                </a:cubicBezTo>
                <a:cubicBezTo>
                  <a:pt x="11650286" y="491735"/>
                  <a:pt x="11652118" y="472970"/>
                  <a:pt x="11652231" y="453359"/>
                </a:cubicBezTo>
                <a:close/>
                <a:moveTo>
                  <a:pt x="8153182" y="450616"/>
                </a:moveTo>
                <a:cubicBezTo>
                  <a:pt x="8153215" y="482768"/>
                  <a:pt x="8149491" y="509390"/>
                  <a:pt x="8142009" y="530483"/>
                </a:cubicBezTo>
                <a:cubicBezTo>
                  <a:pt x="8134527" y="551576"/>
                  <a:pt x="8123087" y="566940"/>
                  <a:pt x="8107690" y="576574"/>
                </a:cubicBezTo>
                <a:lnTo>
                  <a:pt x="8118206" y="590748"/>
                </a:lnTo>
                <a:cubicBezTo>
                  <a:pt x="8130053" y="582719"/>
                  <a:pt x="8139708" y="571675"/>
                  <a:pt x="8147170" y="557618"/>
                </a:cubicBezTo>
                <a:cubicBezTo>
                  <a:pt x="8154632" y="543560"/>
                  <a:pt x="8160138" y="527572"/>
                  <a:pt x="8163689" y="509654"/>
                </a:cubicBezTo>
                <a:cubicBezTo>
                  <a:pt x="8167239" y="491736"/>
                  <a:pt x="8169071" y="472971"/>
                  <a:pt x="8169184" y="453359"/>
                </a:cubicBezTo>
                <a:close/>
                <a:moveTo>
                  <a:pt x="11608568" y="448787"/>
                </a:moveTo>
                <a:lnTo>
                  <a:pt x="11596910" y="455873"/>
                </a:lnTo>
                <a:lnTo>
                  <a:pt x="11609483" y="498850"/>
                </a:lnTo>
                <a:lnTo>
                  <a:pt x="11620913" y="490849"/>
                </a:lnTo>
                <a:close/>
                <a:moveTo>
                  <a:pt x="8125521" y="448787"/>
                </a:moveTo>
                <a:lnTo>
                  <a:pt x="8113862" y="455873"/>
                </a:lnTo>
                <a:lnTo>
                  <a:pt x="8126435" y="498850"/>
                </a:lnTo>
                <a:lnTo>
                  <a:pt x="8137865" y="490849"/>
                </a:lnTo>
                <a:close/>
                <a:moveTo>
                  <a:pt x="6923924" y="426798"/>
                </a:moveTo>
                <a:cubicBezTo>
                  <a:pt x="6924398" y="443895"/>
                  <a:pt x="6925050" y="459816"/>
                  <a:pt x="6925880" y="474558"/>
                </a:cubicBezTo>
                <a:cubicBezTo>
                  <a:pt x="6926709" y="489302"/>
                  <a:pt x="6928072" y="503614"/>
                  <a:pt x="6929969" y="517493"/>
                </a:cubicBezTo>
                <a:cubicBezTo>
                  <a:pt x="6931865" y="531373"/>
                  <a:pt x="6934651" y="545566"/>
                  <a:pt x="6938326" y="560072"/>
                </a:cubicBezTo>
                <a:lnTo>
                  <a:pt x="6958671" y="560072"/>
                </a:lnTo>
                <a:lnTo>
                  <a:pt x="6971701" y="511609"/>
                </a:lnTo>
                <a:lnTo>
                  <a:pt x="6985189" y="560072"/>
                </a:lnTo>
                <a:lnTo>
                  <a:pt x="7005077" y="560072"/>
                </a:lnTo>
                <a:cubicBezTo>
                  <a:pt x="7008528" y="545409"/>
                  <a:pt x="7011150" y="531098"/>
                  <a:pt x="7012942" y="517138"/>
                </a:cubicBezTo>
                <a:cubicBezTo>
                  <a:pt x="7014734" y="503177"/>
                  <a:pt x="7016019" y="488849"/>
                  <a:pt x="7016795" y="474152"/>
                </a:cubicBezTo>
                <a:cubicBezTo>
                  <a:pt x="7017571" y="459456"/>
                  <a:pt x="7018161" y="443671"/>
                  <a:pt x="7018564" y="426798"/>
                </a:cubicBezTo>
                <a:lnTo>
                  <a:pt x="7000505" y="426798"/>
                </a:lnTo>
                <a:cubicBezTo>
                  <a:pt x="7000074" y="441354"/>
                  <a:pt x="6999640" y="454102"/>
                  <a:pt x="6999201" y="465042"/>
                </a:cubicBezTo>
                <a:cubicBezTo>
                  <a:pt x="6998762" y="475983"/>
                  <a:pt x="6998158" y="486478"/>
                  <a:pt x="6997389" y="496530"/>
                </a:cubicBezTo>
                <a:cubicBezTo>
                  <a:pt x="6996620" y="506581"/>
                  <a:pt x="6995525" y="517551"/>
                  <a:pt x="6994104" y="529440"/>
                </a:cubicBezTo>
                <a:lnTo>
                  <a:pt x="6980617" y="478691"/>
                </a:lnTo>
                <a:lnTo>
                  <a:pt x="6963472" y="478691"/>
                </a:lnTo>
                <a:lnTo>
                  <a:pt x="6950670" y="529440"/>
                </a:lnTo>
                <a:cubicBezTo>
                  <a:pt x="6948389" y="514733"/>
                  <a:pt x="6946665" y="498883"/>
                  <a:pt x="6945498" y="481891"/>
                </a:cubicBezTo>
                <a:cubicBezTo>
                  <a:pt x="6944331" y="464898"/>
                  <a:pt x="6943693" y="446534"/>
                  <a:pt x="6943583" y="426798"/>
                </a:cubicBezTo>
                <a:close/>
                <a:moveTo>
                  <a:pt x="9258079" y="347653"/>
                </a:moveTo>
                <a:lnTo>
                  <a:pt x="9258079" y="364798"/>
                </a:lnTo>
                <a:lnTo>
                  <a:pt x="9312029" y="364798"/>
                </a:lnTo>
                <a:lnTo>
                  <a:pt x="9313629" y="394516"/>
                </a:lnTo>
                <a:cubicBezTo>
                  <a:pt x="9312462" y="394507"/>
                  <a:pt x="9311196" y="394468"/>
                  <a:pt x="9309829" y="394402"/>
                </a:cubicBezTo>
                <a:cubicBezTo>
                  <a:pt x="9308462" y="394335"/>
                  <a:pt x="9306452" y="394297"/>
                  <a:pt x="9303799" y="394287"/>
                </a:cubicBezTo>
                <a:cubicBezTo>
                  <a:pt x="9289131" y="394326"/>
                  <a:pt x="9277091" y="398593"/>
                  <a:pt x="9267681" y="407089"/>
                </a:cubicBezTo>
                <a:cubicBezTo>
                  <a:pt x="9258346" y="415585"/>
                  <a:pt x="9253698" y="426711"/>
                  <a:pt x="9253736" y="440465"/>
                </a:cubicBezTo>
                <a:cubicBezTo>
                  <a:pt x="9253731" y="448570"/>
                  <a:pt x="9255398" y="455790"/>
                  <a:pt x="9258737" y="462125"/>
                </a:cubicBezTo>
                <a:cubicBezTo>
                  <a:pt x="9262075" y="468459"/>
                  <a:pt x="9267114" y="473964"/>
                  <a:pt x="9273853" y="478641"/>
                </a:cubicBezTo>
                <a:cubicBezTo>
                  <a:pt x="9287340" y="487975"/>
                  <a:pt x="9305857" y="492623"/>
                  <a:pt x="9329403" y="492586"/>
                </a:cubicBezTo>
                <a:lnTo>
                  <a:pt x="9334889" y="492586"/>
                </a:lnTo>
                <a:lnTo>
                  <a:pt x="9334889" y="474755"/>
                </a:lnTo>
                <a:cubicBezTo>
                  <a:pt x="9334017" y="474864"/>
                  <a:pt x="9333017" y="474931"/>
                  <a:pt x="9331889" y="474955"/>
                </a:cubicBezTo>
                <a:cubicBezTo>
                  <a:pt x="9330760" y="474979"/>
                  <a:pt x="9329245" y="474988"/>
                  <a:pt x="9327345" y="474983"/>
                </a:cubicBezTo>
                <a:cubicBezTo>
                  <a:pt x="9310334" y="474912"/>
                  <a:pt x="9297265" y="471797"/>
                  <a:pt x="9288140" y="465639"/>
                </a:cubicBezTo>
                <a:cubicBezTo>
                  <a:pt x="9279015" y="459481"/>
                  <a:pt x="9274405" y="450709"/>
                  <a:pt x="9274310" y="439322"/>
                </a:cubicBezTo>
                <a:cubicBezTo>
                  <a:pt x="9274400" y="430559"/>
                  <a:pt x="9277591" y="423739"/>
                  <a:pt x="9283883" y="418862"/>
                </a:cubicBezTo>
                <a:cubicBezTo>
                  <a:pt x="9290174" y="413985"/>
                  <a:pt x="9299023" y="411509"/>
                  <a:pt x="9310429" y="411432"/>
                </a:cubicBezTo>
                <a:cubicBezTo>
                  <a:pt x="9313286" y="411418"/>
                  <a:pt x="9316715" y="411561"/>
                  <a:pt x="9320716" y="411861"/>
                </a:cubicBezTo>
                <a:cubicBezTo>
                  <a:pt x="9324716" y="412161"/>
                  <a:pt x="9329288" y="412704"/>
                  <a:pt x="9334432" y="413490"/>
                </a:cubicBezTo>
                <a:lnTo>
                  <a:pt x="9329860" y="347653"/>
                </a:lnTo>
                <a:close/>
                <a:moveTo>
                  <a:pt x="10239599" y="284764"/>
                </a:moveTo>
                <a:lnTo>
                  <a:pt x="10239599" y="321340"/>
                </a:lnTo>
                <a:lnTo>
                  <a:pt x="10208281" y="321340"/>
                </a:lnTo>
                <a:lnTo>
                  <a:pt x="10208281" y="381233"/>
                </a:lnTo>
                <a:lnTo>
                  <a:pt x="10223597" y="381233"/>
                </a:lnTo>
                <a:lnTo>
                  <a:pt x="10223597" y="338256"/>
                </a:lnTo>
                <a:lnTo>
                  <a:pt x="10271832" y="338256"/>
                </a:lnTo>
                <a:cubicBezTo>
                  <a:pt x="10271860" y="360997"/>
                  <a:pt x="10269003" y="380552"/>
                  <a:pt x="10263259" y="396921"/>
                </a:cubicBezTo>
                <a:cubicBezTo>
                  <a:pt x="10257516" y="413290"/>
                  <a:pt x="10248715" y="426501"/>
                  <a:pt x="10236856" y="436554"/>
                </a:cubicBezTo>
                <a:lnTo>
                  <a:pt x="10247600" y="450042"/>
                </a:lnTo>
                <a:cubicBezTo>
                  <a:pt x="10261278" y="438197"/>
                  <a:pt x="10271413" y="422281"/>
                  <a:pt x="10278004" y="402293"/>
                </a:cubicBezTo>
                <a:cubicBezTo>
                  <a:pt x="10284595" y="382305"/>
                  <a:pt x="10287872" y="357987"/>
                  <a:pt x="10287834" y="329341"/>
                </a:cubicBezTo>
                <a:lnTo>
                  <a:pt x="10281662" y="321340"/>
                </a:lnTo>
                <a:lnTo>
                  <a:pt x="10254687" y="321340"/>
                </a:lnTo>
                <a:lnTo>
                  <a:pt x="10254687" y="284764"/>
                </a:lnTo>
                <a:close/>
                <a:moveTo>
                  <a:pt x="2375995" y="266955"/>
                </a:moveTo>
                <a:cubicBezTo>
                  <a:pt x="2373751" y="288477"/>
                  <a:pt x="2369951" y="307841"/>
                  <a:pt x="2364593" y="325048"/>
                </a:cubicBezTo>
                <a:cubicBezTo>
                  <a:pt x="2359235" y="342255"/>
                  <a:pt x="2352063" y="357104"/>
                  <a:pt x="2343076" y="369596"/>
                </a:cubicBezTo>
                <a:lnTo>
                  <a:pt x="2356564" y="382169"/>
                </a:lnTo>
                <a:cubicBezTo>
                  <a:pt x="2368413" y="364148"/>
                  <a:pt x="2376718" y="345098"/>
                  <a:pt x="2381481" y="325019"/>
                </a:cubicBezTo>
                <a:lnTo>
                  <a:pt x="2412799" y="325019"/>
                </a:lnTo>
                <a:cubicBezTo>
                  <a:pt x="2410980" y="352437"/>
                  <a:pt x="2405760" y="376697"/>
                  <a:pt x="2397140" y="397800"/>
                </a:cubicBezTo>
                <a:cubicBezTo>
                  <a:pt x="2388520" y="418903"/>
                  <a:pt x="2376442" y="436933"/>
                  <a:pt x="2360907" y="451892"/>
                </a:cubicBezTo>
                <a:lnTo>
                  <a:pt x="2371651" y="467894"/>
                </a:lnTo>
                <a:cubicBezTo>
                  <a:pt x="2388915" y="451859"/>
                  <a:pt x="2402679" y="431466"/>
                  <a:pt x="2412942" y="406715"/>
                </a:cubicBezTo>
                <a:cubicBezTo>
                  <a:pt x="2423205" y="381965"/>
                  <a:pt x="2429939" y="352370"/>
                  <a:pt x="2433144" y="317933"/>
                </a:cubicBezTo>
                <a:lnTo>
                  <a:pt x="2422628" y="302617"/>
                </a:lnTo>
                <a:lnTo>
                  <a:pt x="2385824" y="305360"/>
                </a:lnTo>
                <a:cubicBezTo>
                  <a:pt x="2387910" y="298573"/>
                  <a:pt x="2389510" y="292429"/>
                  <a:pt x="2390624" y="286929"/>
                </a:cubicBezTo>
                <a:cubicBezTo>
                  <a:pt x="2391740" y="281428"/>
                  <a:pt x="2392882" y="276828"/>
                  <a:pt x="2394054" y="273127"/>
                </a:cubicBezTo>
                <a:close/>
                <a:moveTo>
                  <a:pt x="797056" y="244127"/>
                </a:moveTo>
                <a:lnTo>
                  <a:pt x="784483" y="252128"/>
                </a:lnTo>
                <a:lnTo>
                  <a:pt x="797056" y="296019"/>
                </a:lnTo>
                <a:lnTo>
                  <a:pt x="809629" y="288704"/>
                </a:lnTo>
                <a:close/>
                <a:moveTo>
                  <a:pt x="848033" y="235211"/>
                </a:moveTo>
                <a:cubicBezTo>
                  <a:pt x="848067" y="267363"/>
                  <a:pt x="844342" y="293985"/>
                  <a:pt x="836861" y="315079"/>
                </a:cubicBezTo>
                <a:cubicBezTo>
                  <a:pt x="829379" y="336172"/>
                  <a:pt x="817939" y="351536"/>
                  <a:pt x="802542" y="361170"/>
                </a:cubicBezTo>
                <a:lnTo>
                  <a:pt x="813058" y="375343"/>
                </a:lnTo>
                <a:cubicBezTo>
                  <a:pt x="824905" y="367314"/>
                  <a:pt x="834560" y="356271"/>
                  <a:pt x="842022" y="342213"/>
                </a:cubicBezTo>
                <a:cubicBezTo>
                  <a:pt x="849484" y="328156"/>
                  <a:pt x="854990" y="312168"/>
                  <a:pt x="858540" y="294249"/>
                </a:cubicBezTo>
                <a:cubicBezTo>
                  <a:pt x="862091" y="276331"/>
                  <a:pt x="863922" y="257566"/>
                  <a:pt x="864035" y="237955"/>
                </a:cubicBezTo>
                <a:close/>
                <a:moveTo>
                  <a:pt x="820373" y="233383"/>
                </a:moveTo>
                <a:lnTo>
                  <a:pt x="808714" y="240469"/>
                </a:lnTo>
                <a:lnTo>
                  <a:pt x="821287" y="283446"/>
                </a:lnTo>
                <a:lnTo>
                  <a:pt x="832717" y="275445"/>
                </a:lnTo>
                <a:close/>
                <a:moveTo>
                  <a:pt x="3895531" y="177110"/>
                </a:moveTo>
                <a:cubicBezTo>
                  <a:pt x="3886662" y="201627"/>
                  <a:pt x="3876109" y="223116"/>
                  <a:pt x="3863870" y="241575"/>
                </a:cubicBezTo>
                <a:cubicBezTo>
                  <a:pt x="3851630" y="260035"/>
                  <a:pt x="3838105" y="275808"/>
                  <a:pt x="3823293" y="288896"/>
                </a:cubicBezTo>
                <a:lnTo>
                  <a:pt x="3832208" y="307641"/>
                </a:lnTo>
                <a:cubicBezTo>
                  <a:pt x="3838733" y="302278"/>
                  <a:pt x="3844829" y="296487"/>
                  <a:pt x="3850497" y="290267"/>
                </a:cubicBezTo>
                <a:cubicBezTo>
                  <a:pt x="3856163" y="284047"/>
                  <a:pt x="3861345" y="277342"/>
                  <a:pt x="3866041" y="270150"/>
                </a:cubicBezTo>
                <a:lnTo>
                  <a:pt x="3866041" y="367305"/>
                </a:lnTo>
                <a:lnTo>
                  <a:pt x="3883872" y="367305"/>
                </a:lnTo>
                <a:lnTo>
                  <a:pt x="3883872" y="245004"/>
                </a:lnTo>
                <a:cubicBezTo>
                  <a:pt x="3890625" y="234241"/>
                  <a:pt x="3896092" y="224278"/>
                  <a:pt x="3900273" y="215115"/>
                </a:cubicBezTo>
                <a:cubicBezTo>
                  <a:pt x="3904455" y="205952"/>
                  <a:pt x="3907980" y="198389"/>
                  <a:pt x="3910847" y="192426"/>
                </a:cubicBezTo>
                <a:close/>
                <a:moveTo>
                  <a:pt x="11658403" y="138729"/>
                </a:moveTo>
                <a:lnTo>
                  <a:pt x="11572678" y="143072"/>
                </a:lnTo>
                <a:lnTo>
                  <a:pt x="11573592" y="162732"/>
                </a:lnTo>
                <a:lnTo>
                  <a:pt x="11650402" y="160217"/>
                </a:lnTo>
                <a:cubicBezTo>
                  <a:pt x="11648616" y="166690"/>
                  <a:pt x="11646073" y="173348"/>
                  <a:pt x="11642772" y="180191"/>
                </a:cubicBezTo>
                <a:cubicBezTo>
                  <a:pt x="11639472" y="187035"/>
                  <a:pt x="11635157" y="194322"/>
                  <a:pt x="11629828" y="202051"/>
                </a:cubicBezTo>
                <a:lnTo>
                  <a:pt x="11629828" y="175305"/>
                </a:lnTo>
                <a:lnTo>
                  <a:pt x="11611997" y="175305"/>
                </a:lnTo>
                <a:lnTo>
                  <a:pt x="11611997" y="215539"/>
                </a:lnTo>
                <a:cubicBezTo>
                  <a:pt x="11612021" y="233936"/>
                  <a:pt x="11609916" y="250119"/>
                  <a:pt x="11605682" y="264088"/>
                </a:cubicBezTo>
                <a:cubicBezTo>
                  <a:pt x="11601448" y="278056"/>
                  <a:pt x="11594943" y="289838"/>
                  <a:pt x="11586165" y="299435"/>
                </a:cubicBezTo>
                <a:lnTo>
                  <a:pt x="11598738" y="314523"/>
                </a:lnTo>
                <a:cubicBezTo>
                  <a:pt x="11609335" y="303164"/>
                  <a:pt x="11617174" y="289019"/>
                  <a:pt x="11622256" y="272088"/>
                </a:cubicBezTo>
                <a:cubicBezTo>
                  <a:pt x="11627337" y="255158"/>
                  <a:pt x="11629861" y="235698"/>
                  <a:pt x="11629828" y="213710"/>
                </a:cubicBezTo>
                <a:lnTo>
                  <a:pt x="11637829" y="222625"/>
                </a:lnTo>
                <a:cubicBezTo>
                  <a:pt x="11643706" y="215005"/>
                  <a:pt x="11649383" y="205842"/>
                  <a:pt x="11654860" y="195136"/>
                </a:cubicBezTo>
                <a:cubicBezTo>
                  <a:pt x="11660337" y="184430"/>
                  <a:pt x="11666013" y="171266"/>
                  <a:pt x="11671890" y="155645"/>
                </a:cubicBezTo>
                <a:close/>
                <a:moveTo>
                  <a:pt x="8175356" y="138729"/>
                </a:moveTo>
                <a:lnTo>
                  <a:pt x="8089631" y="143072"/>
                </a:lnTo>
                <a:lnTo>
                  <a:pt x="8090545" y="162732"/>
                </a:lnTo>
                <a:lnTo>
                  <a:pt x="8167355" y="160218"/>
                </a:lnTo>
                <a:cubicBezTo>
                  <a:pt x="8165569" y="166690"/>
                  <a:pt x="8163026" y="173348"/>
                  <a:pt x="8159725" y="180191"/>
                </a:cubicBezTo>
                <a:cubicBezTo>
                  <a:pt x="8156425" y="187035"/>
                  <a:pt x="8152110" y="194322"/>
                  <a:pt x="8146781" y="202052"/>
                </a:cubicBezTo>
                <a:lnTo>
                  <a:pt x="8146781" y="175305"/>
                </a:lnTo>
                <a:lnTo>
                  <a:pt x="8128950" y="175305"/>
                </a:lnTo>
                <a:lnTo>
                  <a:pt x="8128950" y="215539"/>
                </a:lnTo>
                <a:cubicBezTo>
                  <a:pt x="8128974" y="233936"/>
                  <a:pt x="8126869" y="250119"/>
                  <a:pt x="8122635" y="264088"/>
                </a:cubicBezTo>
                <a:cubicBezTo>
                  <a:pt x="8118401" y="278056"/>
                  <a:pt x="8111895" y="289838"/>
                  <a:pt x="8103118" y="299435"/>
                </a:cubicBezTo>
                <a:lnTo>
                  <a:pt x="8115691" y="314523"/>
                </a:lnTo>
                <a:cubicBezTo>
                  <a:pt x="8126288" y="303164"/>
                  <a:pt x="8134127" y="289019"/>
                  <a:pt x="8139208" y="272089"/>
                </a:cubicBezTo>
                <a:cubicBezTo>
                  <a:pt x="8144290" y="255158"/>
                  <a:pt x="8146814" y="235699"/>
                  <a:pt x="8146781" y="213710"/>
                </a:cubicBezTo>
                <a:lnTo>
                  <a:pt x="8154782" y="222625"/>
                </a:lnTo>
                <a:cubicBezTo>
                  <a:pt x="8160659" y="215005"/>
                  <a:pt x="8166336" y="205842"/>
                  <a:pt x="8171812" y="195136"/>
                </a:cubicBezTo>
                <a:cubicBezTo>
                  <a:pt x="8177289" y="184430"/>
                  <a:pt x="8182966" y="171267"/>
                  <a:pt x="8188843" y="155645"/>
                </a:cubicBezTo>
                <a:close/>
                <a:moveTo>
                  <a:pt x="6957757" y="115750"/>
                </a:moveTo>
                <a:lnTo>
                  <a:pt x="6957757" y="164899"/>
                </a:lnTo>
                <a:lnTo>
                  <a:pt x="6924838" y="164899"/>
                </a:lnTo>
                <a:lnTo>
                  <a:pt x="6924838" y="184330"/>
                </a:lnTo>
                <a:lnTo>
                  <a:pt x="6957757" y="184330"/>
                </a:lnTo>
                <a:cubicBezTo>
                  <a:pt x="6956704" y="207018"/>
                  <a:pt x="6953323" y="227135"/>
                  <a:pt x="6947612" y="244680"/>
                </a:cubicBezTo>
                <a:cubicBezTo>
                  <a:pt x="6941902" y="262225"/>
                  <a:pt x="6934006" y="277542"/>
                  <a:pt x="6923924" y="290629"/>
                </a:cubicBezTo>
                <a:lnTo>
                  <a:pt x="6936497" y="305031"/>
                </a:lnTo>
                <a:cubicBezTo>
                  <a:pt x="6948341" y="290072"/>
                  <a:pt x="6957399" y="272498"/>
                  <a:pt x="6963672" y="252310"/>
                </a:cubicBezTo>
                <a:cubicBezTo>
                  <a:pt x="6969944" y="232122"/>
                  <a:pt x="6973687" y="209233"/>
                  <a:pt x="6974902" y="183644"/>
                </a:cubicBezTo>
                <a:lnTo>
                  <a:pt x="6993647" y="183644"/>
                </a:lnTo>
                <a:cubicBezTo>
                  <a:pt x="6993634" y="206589"/>
                  <a:pt x="6993482" y="224199"/>
                  <a:pt x="6993190" y="236476"/>
                </a:cubicBezTo>
                <a:cubicBezTo>
                  <a:pt x="6992897" y="248753"/>
                  <a:pt x="6992542" y="257474"/>
                  <a:pt x="6992123" y="262638"/>
                </a:cubicBezTo>
                <a:cubicBezTo>
                  <a:pt x="6991704" y="267803"/>
                  <a:pt x="6991297" y="271189"/>
                  <a:pt x="6990904" y="272798"/>
                </a:cubicBezTo>
                <a:cubicBezTo>
                  <a:pt x="6990342" y="275832"/>
                  <a:pt x="6989180" y="277937"/>
                  <a:pt x="6987417" y="279113"/>
                </a:cubicBezTo>
                <a:cubicBezTo>
                  <a:pt x="6985655" y="280289"/>
                  <a:pt x="6983236" y="280852"/>
                  <a:pt x="6980159" y="280799"/>
                </a:cubicBezTo>
                <a:lnTo>
                  <a:pt x="6971244" y="280799"/>
                </a:lnTo>
                <a:lnTo>
                  <a:pt x="6972158" y="301373"/>
                </a:lnTo>
                <a:lnTo>
                  <a:pt x="6982903" y="301373"/>
                </a:lnTo>
                <a:cubicBezTo>
                  <a:pt x="6992478" y="301084"/>
                  <a:pt x="6999362" y="297217"/>
                  <a:pt x="7003553" y="289774"/>
                </a:cubicBezTo>
                <a:cubicBezTo>
                  <a:pt x="7007744" y="282330"/>
                  <a:pt x="7010309" y="273045"/>
                  <a:pt x="7011249" y="261918"/>
                </a:cubicBezTo>
                <a:cubicBezTo>
                  <a:pt x="7012189" y="250792"/>
                  <a:pt x="7012570" y="239559"/>
                  <a:pt x="7012392" y="228221"/>
                </a:cubicBezTo>
                <a:lnTo>
                  <a:pt x="7012392" y="163984"/>
                </a:lnTo>
                <a:lnTo>
                  <a:pt x="6975816" y="163984"/>
                </a:lnTo>
                <a:lnTo>
                  <a:pt x="6975816" y="115750"/>
                </a:lnTo>
                <a:close/>
                <a:moveTo>
                  <a:pt x="9300142" y="69142"/>
                </a:moveTo>
                <a:cubicBezTo>
                  <a:pt x="9285707" y="69280"/>
                  <a:pt x="9274400" y="72833"/>
                  <a:pt x="9266223" y="79801"/>
                </a:cubicBezTo>
                <a:cubicBezTo>
                  <a:pt x="9258046" y="86768"/>
                  <a:pt x="9253884" y="96322"/>
                  <a:pt x="9253736" y="108461"/>
                </a:cubicBezTo>
                <a:cubicBezTo>
                  <a:pt x="9253655" y="116134"/>
                  <a:pt x="9255817" y="123192"/>
                  <a:pt x="9260223" y="129635"/>
                </a:cubicBezTo>
                <a:cubicBezTo>
                  <a:pt x="9264628" y="136079"/>
                  <a:pt x="9271762" y="142509"/>
                  <a:pt x="9281625" y="148924"/>
                </a:cubicBezTo>
                <a:lnTo>
                  <a:pt x="9294884" y="157610"/>
                </a:lnTo>
                <a:cubicBezTo>
                  <a:pt x="9304204" y="163706"/>
                  <a:pt x="9310653" y="169345"/>
                  <a:pt x="9314229" y="174527"/>
                </a:cubicBezTo>
                <a:cubicBezTo>
                  <a:pt x="9317806" y="179708"/>
                  <a:pt x="9319511" y="185576"/>
                  <a:pt x="9319344" y="192129"/>
                </a:cubicBezTo>
                <a:lnTo>
                  <a:pt x="9319344" y="196244"/>
                </a:lnTo>
                <a:lnTo>
                  <a:pt x="9256022" y="196244"/>
                </a:lnTo>
                <a:lnTo>
                  <a:pt x="9256022" y="213617"/>
                </a:lnTo>
                <a:lnTo>
                  <a:pt x="9340833" y="213617"/>
                </a:lnTo>
                <a:cubicBezTo>
                  <a:pt x="9340942" y="212651"/>
                  <a:pt x="9341009" y="211555"/>
                  <a:pt x="9341033" y="210331"/>
                </a:cubicBezTo>
                <a:cubicBezTo>
                  <a:pt x="9341056" y="209107"/>
                  <a:pt x="9341066" y="207383"/>
                  <a:pt x="9341061" y="205159"/>
                </a:cubicBezTo>
                <a:cubicBezTo>
                  <a:pt x="9341023" y="190262"/>
                  <a:pt x="9338813" y="178451"/>
                  <a:pt x="9334432" y="169726"/>
                </a:cubicBezTo>
                <a:cubicBezTo>
                  <a:pt x="9330088" y="160849"/>
                  <a:pt x="9322545" y="152772"/>
                  <a:pt x="9311800" y="145495"/>
                </a:cubicBezTo>
                <a:lnTo>
                  <a:pt x="9295570" y="134522"/>
                </a:lnTo>
                <a:cubicBezTo>
                  <a:pt x="9287912" y="129283"/>
                  <a:pt x="9282540" y="124502"/>
                  <a:pt x="9279454" y="120177"/>
                </a:cubicBezTo>
                <a:cubicBezTo>
                  <a:pt x="9276367" y="115853"/>
                  <a:pt x="9274882" y="111186"/>
                  <a:pt x="9274996" y="106175"/>
                </a:cubicBezTo>
                <a:cubicBezTo>
                  <a:pt x="9275134" y="100217"/>
                  <a:pt x="9277429" y="95331"/>
                  <a:pt x="9281882" y="91516"/>
                </a:cubicBezTo>
                <a:cubicBezTo>
                  <a:pt x="9286335" y="87702"/>
                  <a:pt x="9292117" y="85730"/>
                  <a:pt x="9299227" y="85601"/>
                </a:cubicBezTo>
                <a:cubicBezTo>
                  <a:pt x="9304214" y="85578"/>
                  <a:pt x="9309900" y="86883"/>
                  <a:pt x="9316287" y="89516"/>
                </a:cubicBezTo>
                <a:cubicBezTo>
                  <a:pt x="9322673" y="92150"/>
                  <a:pt x="9330017" y="96255"/>
                  <a:pt x="9338318" y="101832"/>
                </a:cubicBezTo>
                <a:lnTo>
                  <a:pt x="9338318" y="79429"/>
                </a:lnTo>
                <a:cubicBezTo>
                  <a:pt x="9332741" y="75900"/>
                  <a:pt x="9326807" y="73300"/>
                  <a:pt x="9320516" y="71628"/>
                </a:cubicBezTo>
                <a:cubicBezTo>
                  <a:pt x="9314224" y="69957"/>
                  <a:pt x="9307433" y="69128"/>
                  <a:pt x="9300142" y="69142"/>
                </a:cubicBezTo>
                <a:close/>
                <a:moveTo>
                  <a:pt x="0" y="0"/>
                </a:moveTo>
                <a:lnTo>
                  <a:pt x="823802" y="0"/>
                </a:lnTo>
                <a:lnTo>
                  <a:pt x="823802" y="135"/>
                </a:lnTo>
                <a:cubicBezTo>
                  <a:pt x="823826" y="18532"/>
                  <a:pt x="821721" y="34715"/>
                  <a:pt x="817487" y="48683"/>
                </a:cubicBezTo>
                <a:cubicBezTo>
                  <a:pt x="813253" y="62652"/>
                  <a:pt x="806747" y="74434"/>
                  <a:pt x="797970" y="84031"/>
                </a:cubicBezTo>
                <a:lnTo>
                  <a:pt x="810543" y="99118"/>
                </a:lnTo>
                <a:cubicBezTo>
                  <a:pt x="821140" y="87760"/>
                  <a:pt x="828979" y="73615"/>
                  <a:pt x="834060" y="56684"/>
                </a:cubicBezTo>
                <a:lnTo>
                  <a:pt x="841413" y="0"/>
                </a:lnTo>
                <a:lnTo>
                  <a:pt x="843154" y="0"/>
                </a:lnTo>
                <a:lnTo>
                  <a:pt x="849634" y="7221"/>
                </a:lnTo>
                <a:lnTo>
                  <a:pt x="854108" y="0"/>
                </a:lnTo>
                <a:lnTo>
                  <a:pt x="8132379" y="0"/>
                </a:lnTo>
                <a:lnTo>
                  <a:pt x="8132379" y="46908"/>
                </a:lnTo>
                <a:lnTo>
                  <a:pt x="8150210" y="46908"/>
                </a:lnTo>
                <a:lnTo>
                  <a:pt x="8150210" y="0"/>
                </a:lnTo>
                <a:lnTo>
                  <a:pt x="10237386" y="0"/>
                </a:lnTo>
                <a:lnTo>
                  <a:pt x="10229798" y="38667"/>
                </a:lnTo>
                <a:cubicBezTo>
                  <a:pt x="10224440" y="55873"/>
                  <a:pt x="10217268" y="70723"/>
                  <a:pt x="10208281" y="83215"/>
                </a:cubicBezTo>
                <a:lnTo>
                  <a:pt x="10221768" y="95788"/>
                </a:lnTo>
                <a:cubicBezTo>
                  <a:pt x="10233618" y="77767"/>
                  <a:pt x="10241923" y="58717"/>
                  <a:pt x="10246686" y="38638"/>
                </a:cubicBezTo>
                <a:lnTo>
                  <a:pt x="10278004" y="38638"/>
                </a:lnTo>
                <a:cubicBezTo>
                  <a:pt x="10276185" y="66056"/>
                  <a:pt x="10270965" y="90316"/>
                  <a:pt x="10262345" y="111418"/>
                </a:cubicBezTo>
                <a:cubicBezTo>
                  <a:pt x="10253725" y="132521"/>
                  <a:pt x="10241647" y="150552"/>
                  <a:pt x="10226112" y="165511"/>
                </a:cubicBezTo>
                <a:lnTo>
                  <a:pt x="10236856" y="181513"/>
                </a:lnTo>
                <a:cubicBezTo>
                  <a:pt x="10254120" y="165477"/>
                  <a:pt x="10267884" y="145084"/>
                  <a:pt x="10278147" y="120334"/>
                </a:cubicBezTo>
                <a:cubicBezTo>
                  <a:pt x="10288410" y="95583"/>
                  <a:pt x="10295144" y="65989"/>
                  <a:pt x="10298349" y="31551"/>
                </a:cubicBezTo>
                <a:lnTo>
                  <a:pt x="10287834" y="16235"/>
                </a:lnTo>
                <a:lnTo>
                  <a:pt x="10251029" y="18978"/>
                </a:lnTo>
                <a:cubicBezTo>
                  <a:pt x="10253115" y="12192"/>
                  <a:pt x="10254715" y="6048"/>
                  <a:pt x="10255830" y="547"/>
                </a:cubicBezTo>
                <a:lnTo>
                  <a:pt x="10255966" y="0"/>
                </a:lnTo>
                <a:lnTo>
                  <a:pt x="11615426" y="0"/>
                </a:lnTo>
                <a:lnTo>
                  <a:pt x="11615426" y="46908"/>
                </a:lnTo>
                <a:lnTo>
                  <a:pt x="11633257" y="46908"/>
                </a:lnTo>
                <a:lnTo>
                  <a:pt x="11633257" y="0"/>
                </a:lnTo>
                <a:lnTo>
                  <a:pt x="12192000" y="0"/>
                </a:lnTo>
                <a:lnTo>
                  <a:pt x="12192000" y="6858000"/>
                </a:lnTo>
                <a:lnTo>
                  <a:pt x="6761367" y="6858000"/>
                </a:lnTo>
                <a:lnTo>
                  <a:pt x="6720148" y="6815678"/>
                </a:lnTo>
                <a:lnTo>
                  <a:pt x="6783927" y="6752585"/>
                </a:lnTo>
                <a:lnTo>
                  <a:pt x="6758324" y="6752585"/>
                </a:lnTo>
                <a:lnTo>
                  <a:pt x="6704375" y="6807906"/>
                </a:lnTo>
                <a:lnTo>
                  <a:pt x="6704375" y="6752585"/>
                </a:lnTo>
                <a:lnTo>
                  <a:pt x="6685401" y="6752585"/>
                </a:lnTo>
                <a:lnTo>
                  <a:pt x="6685401" y="6858000"/>
                </a:lnTo>
                <a:lnTo>
                  <a:pt x="2671676" y="6858000"/>
                </a:lnTo>
                <a:lnTo>
                  <a:pt x="2667815" y="6829044"/>
                </a:lnTo>
                <a:lnTo>
                  <a:pt x="2652728" y="6832473"/>
                </a:lnTo>
                <a:lnTo>
                  <a:pt x="2655919"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0" name="title"/>
          <p:cNvSpPr txBox="1">
            <a:spLocks/>
          </p:cNvSpPr>
          <p:nvPr/>
        </p:nvSpPr>
        <p:spPr>
          <a:xfrm>
            <a:off x="416768" y="307100"/>
            <a:ext cx="11358464" cy="992903"/>
          </a:xfrm>
          <a:prstGeom prst="rect">
            <a:avLst/>
          </a:prstGeom>
        </p:spPr>
        <p:txBody>
          <a:bodyPr anchor="b">
            <a:noAutofit/>
          </a:bodyPr>
          <a:lstStyle>
            <a:lvl1pPr algn="ctr" defTabSz="914400" rtl="0" eaLnBrk="1" latinLnBrk="0" hangingPunct="1">
              <a:lnSpc>
                <a:spcPct val="90000"/>
              </a:lnSpc>
              <a:spcBef>
                <a:spcPct val="0"/>
              </a:spcBef>
              <a:buNone/>
              <a:defRPr sz="6600" kern="1200" baseline="0">
                <a:solidFill>
                  <a:schemeClr val="bg1"/>
                </a:solidFill>
                <a:latin typeface="Route 159 UltraLight" pitchFamily="50" charset="0"/>
                <a:ea typeface="+mj-ea"/>
                <a:cs typeface="+mj-cs"/>
              </a:defRPr>
            </a:lvl1pPr>
          </a:lstStyle>
          <a:p>
            <a:r>
              <a:rPr kumimoji="1" lang="en-US" altLang="ja-JP" sz="8800" b="1" dirty="0" smtClean="0">
                <a:solidFill>
                  <a:srgbClr val="00EE00"/>
                </a:solidFill>
                <a:latin typeface="+mn-lt"/>
              </a:rPr>
              <a:t>MONITOR</a:t>
            </a:r>
            <a:endParaRPr kumimoji="1" lang="ja-JP" altLang="en-US" sz="8800" b="1" dirty="0">
              <a:solidFill>
                <a:srgbClr val="00EE00"/>
              </a:solidFill>
              <a:latin typeface="+mn-lt"/>
            </a:endParaRPr>
          </a:p>
        </p:txBody>
      </p:sp>
      <p:sp>
        <p:nvSpPr>
          <p:cNvPr id="21" name="Rectangle 20"/>
          <p:cNvSpPr/>
          <p:nvPr/>
        </p:nvSpPr>
        <p:spPr>
          <a:xfrm>
            <a:off x="0" y="1300003"/>
            <a:ext cx="12192000" cy="5557997"/>
          </a:xfrm>
          <a:prstGeom prst="rect">
            <a:avLst/>
          </a:prstGeom>
          <a:solidFill>
            <a:schemeClr val="bg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gn="just">
              <a:buFont typeface="Wingdings" panose="05000000000000000000" pitchFamily="2" charset="2"/>
              <a:buChar char="q"/>
            </a:pPr>
            <a:r>
              <a:rPr lang="en-US" sz="3600" dirty="0">
                <a:solidFill>
                  <a:schemeClr val="bg1"/>
                </a:solidFill>
              </a:rPr>
              <a:t>Monitor is an output devices  which displays the information or output into pictorial form.</a:t>
            </a:r>
          </a:p>
          <a:p>
            <a:pPr marL="571500" indent="-571500" algn="just">
              <a:buFont typeface="Wingdings" panose="05000000000000000000" pitchFamily="2" charset="2"/>
              <a:buChar char="q"/>
            </a:pPr>
            <a:r>
              <a:rPr lang="en-US" sz="3600" dirty="0">
                <a:solidFill>
                  <a:schemeClr val="bg1"/>
                </a:solidFill>
              </a:rPr>
              <a:t>Monitors are connected  to the computer via VGA,HDMI or other proprietary connectors through DB5 connector of motherboard.</a:t>
            </a:r>
          </a:p>
          <a:p>
            <a:pPr marL="571500" indent="-571500" algn="just">
              <a:buFont typeface="Wingdings" panose="05000000000000000000" pitchFamily="2" charset="2"/>
              <a:buChar char="q"/>
            </a:pPr>
            <a:r>
              <a:rPr lang="en-US" sz="3600" dirty="0">
                <a:solidFill>
                  <a:schemeClr val="bg1"/>
                </a:solidFill>
              </a:rPr>
              <a:t>Multiple technologies have been used for computer monitors like CRT</a:t>
            </a:r>
            <a:r>
              <a:rPr lang="en-US" sz="3600" dirty="0" smtClean="0">
                <a:solidFill>
                  <a:schemeClr val="bg1"/>
                </a:solidFill>
              </a:rPr>
              <a:t>, LCD </a:t>
            </a:r>
            <a:r>
              <a:rPr lang="en-US" sz="3600" dirty="0">
                <a:solidFill>
                  <a:schemeClr val="bg1"/>
                </a:solidFill>
              </a:rPr>
              <a:t>and LED</a:t>
            </a:r>
            <a:r>
              <a:rPr lang="en-US" sz="3600" dirty="0" smtClean="0">
                <a:solidFill>
                  <a:schemeClr val="bg1"/>
                </a:solidFill>
              </a:rPr>
              <a:t>.</a:t>
            </a:r>
            <a:endParaRPr lang="en-US" sz="3600" dirty="0">
              <a:solidFill>
                <a:schemeClr val="bg1"/>
              </a:solidFill>
            </a:endParaRPr>
          </a:p>
        </p:txBody>
      </p:sp>
    </p:spTree>
    <p:extLst>
      <p:ext uri="{BB962C8B-B14F-4D97-AF65-F5344CB8AC3E}">
        <p14:creationId xmlns:p14="http://schemas.microsoft.com/office/powerpoint/2010/main" val="259779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3.125E-6 4.07407E-6 L 3.125E-6 1.55046 " pathEditMode="relative" rAng="0" ptsTypes="AA">
                                      <p:cBhvr>
                                        <p:cTn id="6" dur="3000" fill="hold"/>
                                        <p:tgtEl>
                                          <p:spTgt spid="2"/>
                                        </p:tgtEl>
                                        <p:attrNameLst>
                                          <p:attrName>ppt_x</p:attrName>
                                          <p:attrName>ppt_y</p:attrName>
                                        </p:attrNameLst>
                                      </p:cBhvr>
                                      <p:rCtr x="0" y="77523"/>
                                    </p:animMotion>
                                  </p:childTnLst>
                                </p:cTn>
                              </p:par>
                              <p:par>
                                <p:cTn id="7" presetID="42" presetClass="path" presetSubtype="0" repeatCount="indefinite" fill="hold" grpId="0" nodeType="withEffect">
                                  <p:stCondLst>
                                    <p:cond delay="250"/>
                                  </p:stCondLst>
                                  <p:childTnLst>
                                    <p:animMotion origin="layout" path="M 3.125E-6 4.07407E-6 L 3.125E-6 1.55046 " pathEditMode="relative" rAng="0" ptsTypes="AA">
                                      <p:cBhvr>
                                        <p:cTn id="8" dur="4000" fill="hold"/>
                                        <p:tgtEl>
                                          <p:spTgt spid="7"/>
                                        </p:tgtEl>
                                        <p:attrNameLst>
                                          <p:attrName>ppt_x</p:attrName>
                                          <p:attrName>ppt_y</p:attrName>
                                        </p:attrNameLst>
                                      </p:cBhvr>
                                      <p:rCtr x="0" y="77523"/>
                                    </p:animMotion>
                                  </p:childTnLst>
                                </p:cTn>
                              </p:par>
                              <p:par>
                                <p:cTn id="9" presetID="42" presetClass="path" presetSubtype="0" repeatCount="indefinite" fill="hold" grpId="0" nodeType="withEffect">
                                  <p:stCondLst>
                                    <p:cond delay="250"/>
                                  </p:stCondLst>
                                  <p:childTnLst>
                                    <p:animMotion origin="layout" path="M 3.125E-6 4.07407E-6 L 3.125E-6 1.55046 " pathEditMode="relative" rAng="0" ptsTypes="AA">
                                      <p:cBhvr>
                                        <p:cTn id="10" dur="3000" fill="hold"/>
                                        <p:tgtEl>
                                          <p:spTgt spid="11"/>
                                        </p:tgtEl>
                                        <p:attrNameLst>
                                          <p:attrName>ppt_x</p:attrName>
                                          <p:attrName>ppt_y</p:attrName>
                                        </p:attrNameLst>
                                      </p:cBhvr>
                                      <p:rCtr x="0" y="77523"/>
                                    </p:animMotion>
                                  </p:childTnLst>
                                </p:cTn>
                              </p:par>
                              <p:par>
                                <p:cTn id="11" presetID="42" presetClass="path" presetSubtype="0" repeatCount="indefinite" fill="hold" grpId="0" nodeType="withEffect">
                                  <p:stCondLst>
                                    <p:cond delay="250"/>
                                  </p:stCondLst>
                                  <p:childTnLst>
                                    <p:animMotion origin="layout" path="M 3.125E-6 4.07407E-6 L 3.125E-6 1.55046 " pathEditMode="relative" rAng="0" ptsTypes="AA">
                                      <p:cBhvr>
                                        <p:cTn id="12" dur="4000" fill="hold"/>
                                        <p:tgtEl>
                                          <p:spTgt spid="17"/>
                                        </p:tgtEl>
                                        <p:attrNameLst>
                                          <p:attrName>ppt_x</p:attrName>
                                          <p:attrName>ppt_y</p:attrName>
                                        </p:attrNameLst>
                                      </p:cBhvr>
                                      <p:rCtr x="0" y="77523"/>
                                    </p:animMotion>
                                  </p:childTnLst>
                                </p:cTn>
                              </p:par>
                              <p:par>
                                <p:cTn id="13" presetID="42" presetClass="path" presetSubtype="0" repeatCount="indefinite" fill="hold" grpId="0" nodeType="withEffect">
                                  <p:stCondLst>
                                    <p:cond delay="250"/>
                                  </p:stCondLst>
                                  <p:childTnLst>
                                    <p:animMotion origin="layout" path="M 3.125E-6 4.07407E-6 L 3.125E-6 1.55046 " pathEditMode="relative" rAng="0" ptsTypes="AA">
                                      <p:cBhvr>
                                        <p:cTn id="14" dur="4000" fill="hold"/>
                                        <p:tgtEl>
                                          <p:spTgt spid="3"/>
                                        </p:tgtEl>
                                        <p:attrNameLst>
                                          <p:attrName>ppt_x</p:attrName>
                                          <p:attrName>ppt_y</p:attrName>
                                        </p:attrNameLst>
                                      </p:cBhvr>
                                      <p:rCtr x="0" y="77523"/>
                                    </p:animMotion>
                                  </p:childTnLst>
                                </p:cTn>
                              </p:par>
                              <p:par>
                                <p:cTn id="15" presetID="42" presetClass="path" presetSubtype="0" repeatCount="indefinite" fill="hold" grpId="0" nodeType="withEffect">
                                  <p:stCondLst>
                                    <p:cond delay="500"/>
                                  </p:stCondLst>
                                  <p:childTnLst>
                                    <p:animMotion origin="layout" path="M -3.95833E-6 -1.48148E-6 L -3.95833E-6 2.09468 " pathEditMode="relative" rAng="0" ptsTypes="AA">
                                      <p:cBhvr>
                                        <p:cTn id="16" dur="4000" fill="hold"/>
                                        <p:tgtEl>
                                          <p:spTgt spid="4"/>
                                        </p:tgtEl>
                                        <p:attrNameLst>
                                          <p:attrName>ppt_x</p:attrName>
                                          <p:attrName>ppt_y</p:attrName>
                                        </p:attrNameLst>
                                      </p:cBhvr>
                                      <p:rCtr x="0" y="104722"/>
                                    </p:animMotion>
                                  </p:childTnLst>
                                </p:cTn>
                              </p:par>
                              <p:par>
                                <p:cTn id="17" presetID="42" presetClass="path" presetSubtype="0" repeatCount="indefinite" fill="hold" grpId="0" nodeType="withEffect">
                                  <p:stCondLst>
                                    <p:cond delay="500"/>
                                  </p:stCondLst>
                                  <p:childTnLst>
                                    <p:animMotion origin="layout" path="M 3.125E-6 4.07407E-6 L 3.125E-6 1.55046 " pathEditMode="relative" rAng="0" ptsTypes="AA">
                                      <p:cBhvr>
                                        <p:cTn id="18" dur="4000" fill="hold"/>
                                        <p:tgtEl>
                                          <p:spTgt spid="15"/>
                                        </p:tgtEl>
                                        <p:attrNameLst>
                                          <p:attrName>ppt_x</p:attrName>
                                          <p:attrName>ppt_y</p:attrName>
                                        </p:attrNameLst>
                                      </p:cBhvr>
                                      <p:rCtr x="0" y="77523"/>
                                    </p:animMotion>
                                  </p:childTnLst>
                                </p:cTn>
                              </p:par>
                              <p:par>
                                <p:cTn id="19" presetID="42" presetClass="path" presetSubtype="0" repeatCount="indefinite" fill="hold" grpId="0" nodeType="withEffect">
                                  <p:stCondLst>
                                    <p:cond delay="3000"/>
                                  </p:stCondLst>
                                  <p:childTnLst>
                                    <p:animMotion origin="layout" path="M 3.125E-6 4.07407E-6 L 3.125E-6 1.55046 " pathEditMode="relative" rAng="0" ptsTypes="AA">
                                      <p:cBhvr>
                                        <p:cTn id="20" dur="4000" fill="hold"/>
                                        <p:tgtEl>
                                          <p:spTgt spid="18"/>
                                        </p:tgtEl>
                                        <p:attrNameLst>
                                          <p:attrName>ppt_x</p:attrName>
                                          <p:attrName>ppt_y</p:attrName>
                                        </p:attrNameLst>
                                      </p:cBhvr>
                                      <p:rCtr x="0" y="77523"/>
                                    </p:animMotion>
                                  </p:childTnLst>
                                </p:cTn>
                              </p:par>
                              <p:par>
                                <p:cTn id="21" presetID="42" presetClass="path" presetSubtype="0" repeatCount="indefinite" fill="hold" grpId="0" nodeType="withEffect">
                                  <p:stCondLst>
                                    <p:cond delay="500"/>
                                  </p:stCondLst>
                                  <p:childTnLst>
                                    <p:animMotion origin="layout" path="M 3.125E-6 4.07407E-6 L 3.125E-6 1.55046 " pathEditMode="relative" rAng="0" ptsTypes="AA">
                                      <p:cBhvr>
                                        <p:cTn id="22" dur="4000" fill="hold"/>
                                        <p:tgtEl>
                                          <p:spTgt spid="9"/>
                                        </p:tgtEl>
                                        <p:attrNameLst>
                                          <p:attrName>ppt_x</p:attrName>
                                          <p:attrName>ppt_y</p:attrName>
                                        </p:attrNameLst>
                                      </p:cBhvr>
                                      <p:rCtr x="0" y="77523"/>
                                    </p:animMotion>
                                  </p:childTnLst>
                                </p:cTn>
                              </p:par>
                              <p:par>
                                <p:cTn id="23" presetID="42" presetClass="path" presetSubtype="0" repeatCount="indefinite" fill="hold" grpId="0" nodeType="withEffect">
                                  <p:stCondLst>
                                    <p:cond delay="750"/>
                                  </p:stCondLst>
                                  <p:childTnLst>
                                    <p:animMotion origin="layout" path="M -4.16667E-7 1.11111E-6 L -4.16667E-7 1.88866 " pathEditMode="relative" rAng="0" ptsTypes="AA">
                                      <p:cBhvr>
                                        <p:cTn id="24" dur="4000" fill="hold"/>
                                        <p:tgtEl>
                                          <p:spTgt spid="8"/>
                                        </p:tgtEl>
                                        <p:attrNameLst>
                                          <p:attrName>ppt_x</p:attrName>
                                          <p:attrName>ppt_y</p:attrName>
                                        </p:attrNameLst>
                                      </p:cBhvr>
                                      <p:rCtr x="0" y="94421"/>
                                    </p:animMotion>
                                  </p:childTnLst>
                                </p:cTn>
                              </p:par>
                              <p:par>
                                <p:cTn id="25" presetID="42" presetClass="path" presetSubtype="0" repeatCount="indefinite" fill="hold" grpId="0" nodeType="withEffect">
                                  <p:stCondLst>
                                    <p:cond delay="750"/>
                                  </p:stCondLst>
                                  <p:childTnLst>
                                    <p:animMotion origin="layout" path="M 3.125E-6 4.07407E-6 L 3.125E-6 1.55046 " pathEditMode="relative" rAng="0" ptsTypes="AA">
                                      <p:cBhvr>
                                        <p:cTn id="26" dur="4000" fill="hold"/>
                                        <p:tgtEl>
                                          <p:spTgt spid="6"/>
                                        </p:tgtEl>
                                        <p:attrNameLst>
                                          <p:attrName>ppt_x</p:attrName>
                                          <p:attrName>ppt_y</p:attrName>
                                        </p:attrNameLst>
                                      </p:cBhvr>
                                      <p:rCtr x="0" y="77523"/>
                                    </p:animMotion>
                                  </p:childTnLst>
                                </p:cTn>
                              </p:par>
                              <p:par>
                                <p:cTn id="27" presetID="42" presetClass="path" presetSubtype="0" repeatCount="indefinite" fill="hold" grpId="0" nodeType="withEffect">
                                  <p:stCondLst>
                                    <p:cond delay="1500"/>
                                  </p:stCondLst>
                                  <p:childTnLst>
                                    <p:animMotion origin="layout" path="M 3.125E-6 4.07407E-6 L 3.125E-6 1.55046 " pathEditMode="relative" rAng="0" ptsTypes="AA">
                                      <p:cBhvr>
                                        <p:cTn id="28" dur="4000" fill="hold"/>
                                        <p:tgtEl>
                                          <p:spTgt spid="5"/>
                                        </p:tgtEl>
                                        <p:attrNameLst>
                                          <p:attrName>ppt_x</p:attrName>
                                          <p:attrName>ppt_y</p:attrName>
                                        </p:attrNameLst>
                                      </p:cBhvr>
                                      <p:rCtr x="0" y="77523"/>
                                    </p:animMotion>
                                  </p:childTnLst>
                                </p:cTn>
                              </p:par>
                              <p:par>
                                <p:cTn id="29" presetID="42" presetClass="path" presetSubtype="0" repeatCount="indefinite" fill="hold" grpId="0" nodeType="withEffect">
                                  <p:stCondLst>
                                    <p:cond delay="750"/>
                                  </p:stCondLst>
                                  <p:childTnLst>
                                    <p:animMotion origin="layout" path="M 3.125E-6 4.07407E-6 L 3.125E-6 1.55046 " pathEditMode="relative" rAng="0" ptsTypes="AA">
                                      <p:cBhvr>
                                        <p:cTn id="30" dur="4000" fill="hold"/>
                                        <p:tgtEl>
                                          <p:spTgt spid="10"/>
                                        </p:tgtEl>
                                        <p:attrNameLst>
                                          <p:attrName>ppt_x</p:attrName>
                                          <p:attrName>ppt_y</p:attrName>
                                        </p:attrNameLst>
                                      </p:cBhvr>
                                      <p:rCtr x="0" y="77523"/>
                                    </p:animMotion>
                                  </p:childTnLst>
                                </p:cTn>
                              </p:par>
                              <p:par>
                                <p:cTn id="31" presetID="42" presetClass="path" presetSubtype="0" repeatCount="indefinite" fill="hold" grpId="0" nodeType="withEffect">
                                  <p:stCondLst>
                                    <p:cond delay="1500"/>
                                  </p:stCondLst>
                                  <p:childTnLst>
                                    <p:animMotion origin="layout" path="M 3.125E-6 4.07407E-6 L 3.125E-6 1.55046 " pathEditMode="relative" rAng="0" ptsTypes="AA">
                                      <p:cBhvr>
                                        <p:cTn id="32" dur="4000" fill="hold"/>
                                        <p:tgtEl>
                                          <p:spTgt spid="12"/>
                                        </p:tgtEl>
                                        <p:attrNameLst>
                                          <p:attrName>ppt_x</p:attrName>
                                          <p:attrName>ppt_y</p:attrName>
                                        </p:attrNameLst>
                                      </p:cBhvr>
                                      <p:rCtr x="0" y="77523"/>
                                    </p:animMotion>
                                  </p:childTnLst>
                                </p:cTn>
                              </p:par>
                              <p:par>
                                <p:cTn id="33" presetID="42" presetClass="path" presetSubtype="0" repeatCount="indefinite" fill="hold" grpId="0" nodeType="withEffect">
                                  <p:stCondLst>
                                    <p:cond delay="750"/>
                                  </p:stCondLst>
                                  <p:childTnLst>
                                    <p:animMotion origin="layout" path="M -2.5E-6 -1.48148E-6 L -2.5E-6 2.09468 " pathEditMode="relative" rAng="0" ptsTypes="AA">
                                      <p:cBhvr>
                                        <p:cTn id="34" dur="4000" fill="hold"/>
                                        <p:tgtEl>
                                          <p:spTgt spid="13"/>
                                        </p:tgtEl>
                                        <p:attrNameLst>
                                          <p:attrName>ppt_x</p:attrName>
                                          <p:attrName>ppt_y</p:attrName>
                                        </p:attrNameLst>
                                      </p:cBhvr>
                                      <p:rCtr x="0" y="104722"/>
                                    </p:animMotion>
                                  </p:childTnLst>
                                </p:cTn>
                              </p:par>
                              <p:par>
                                <p:cTn id="35" presetID="42" presetClass="path" presetSubtype="0" repeatCount="indefinite" fill="hold" grpId="0" nodeType="withEffect">
                                  <p:stCondLst>
                                    <p:cond delay="750"/>
                                  </p:stCondLst>
                                  <p:childTnLst>
                                    <p:animMotion origin="layout" path="M 3.125E-6 4.07407E-6 L 3.125E-6 1.55046 " pathEditMode="relative" rAng="0" ptsTypes="AA">
                                      <p:cBhvr>
                                        <p:cTn id="36" dur="4000" fill="hold"/>
                                        <p:tgtEl>
                                          <p:spTgt spid="14"/>
                                        </p:tgtEl>
                                        <p:attrNameLst>
                                          <p:attrName>ppt_x</p:attrName>
                                          <p:attrName>ppt_y</p:attrName>
                                        </p:attrNameLst>
                                      </p:cBhvr>
                                      <p:rCtr x="0" y="77523"/>
                                    </p:animMotion>
                                  </p:childTnLst>
                                </p:cTn>
                              </p:par>
                              <p:par>
                                <p:cTn id="37" presetID="42" presetClass="path" presetSubtype="0" repeatCount="indefinite" fill="hold" grpId="0" nodeType="withEffect">
                                  <p:stCondLst>
                                    <p:cond delay="750"/>
                                  </p:stCondLst>
                                  <p:childTnLst>
                                    <p:animMotion origin="layout" path="M -1.66667E-6 -1.48148E-6 L -1.66667E-6 2.09468 " pathEditMode="relative" rAng="0" ptsTypes="AA">
                                      <p:cBhvr>
                                        <p:cTn id="38" dur="4000" fill="hold"/>
                                        <p:tgtEl>
                                          <p:spTgt spid="16"/>
                                        </p:tgtEl>
                                        <p:attrNameLst>
                                          <p:attrName>ppt_x</p:attrName>
                                          <p:attrName>ppt_y</p:attrName>
                                        </p:attrNameLst>
                                      </p:cBhvr>
                                      <p:rCtr x="0" y="104722"/>
                                    </p:animMotion>
                                  </p:childTnLst>
                                </p:cTn>
                              </p:par>
                              <p:par>
                                <p:cTn id="39" presetID="2" presetClass="entr" presetSubtype="4" fill="hold" grpId="0" nodeType="withEffect">
                                  <p:stCondLst>
                                    <p:cond delay="750"/>
                                  </p:stCondLst>
                                  <p:iterate type="lt">
                                    <p:tmPct val="10000"/>
                                  </p:iterate>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14" presetClass="entr" presetSubtype="10" fill="hold" grpId="0" nodeType="withEffect">
                                  <p:stCondLst>
                                    <p:cond delay="750"/>
                                  </p:stCondLst>
                                  <p:childTnLst>
                                    <p:set>
                                      <p:cBhvr>
                                        <p:cTn id="44" dur="1" fill="hold">
                                          <p:stCondLst>
                                            <p:cond delay="0"/>
                                          </p:stCondLst>
                                        </p:cTn>
                                        <p:tgtEl>
                                          <p:spTgt spid="21"/>
                                        </p:tgtEl>
                                        <p:attrNameLst>
                                          <p:attrName>style.visibility</p:attrName>
                                        </p:attrNameLst>
                                      </p:cBhvr>
                                      <p:to>
                                        <p:strVal val="visible"/>
                                      </p:to>
                                    </p:set>
                                    <p:animEffect transition="in" filter="randombar(horizontal)">
                                      <p:cBhvr>
                                        <p:cTn id="45"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0" grpId="0"/>
      <p:bldP spid="21" grpId="0" uiExpan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ottom"/>
          <p:cNvSpPr/>
          <p:nvPr/>
        </p:nvSpPr>
        <p:spPr>
          <a:xfrm>
            <a:off x="1" y="5414211"/>
            <a:ext cx="12192000" cy="144379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top"/>
          <p:cNvSpPr/>
          <p:nvPr/>
        </p:nvSpPr>
        <p:spPr>
          <a:xfrm>
            <a:off x="2130905" y="0"/>
            <a:ext cx="10061095" cy="1171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title"/>
          <p:cNvSpPr txBox="1">
            <a:spLocks/>
          </p:cNvSpPr>
          <p:nvPr/>
        </p:nvSpPr>
        <p:spPr>
          <a:xfrm>
            <a:off x="1970485" y="-54442"/>
            <a:ext cx="12502057" cy="1048245"/>
          </a:xfrm>
          <a:prstGeom prst="rect">
            <a:avLst/>
          </a:prstGeom>
        </p:spPr>
        <p:txBody>
          <a:bodyPr vert="horz" lIns="163275" tIns="81638" rIns="163275" bIns="8163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ja-JP" b="1" dirty="0" smtClean="0">
                <a:solidFill>
                  <a:srgbClr val="002060"/>
                </a:solidFill>
              </a:rPr>
              <a:t>Cathode Ray Tube (CRT)</a:t>
            </a:r>
            <a:endParaRPr kumimoji="1" lang="ja-JP" altLang="en-US" b="1" dirty="0">
              <a:solidFill>
                <a:srgbClr val="002060"/>
              </a:solidFill>
            </a:endParaRPr>
          </a:p>
        </p:txBody>
      </p:sp>
      <p:sp>
        <p:nvSpPr>
          <p:cNvPr id="7" name="gif"/>
          <p:cNvSpPr txBox="1">
            <a:spLocks/>
          </p:cNvSpPr>
          <p:nvPr/>
        </p:nvSpPr>
        <p:spPr>
          <a:xfrm>
            <a:off x="427032" y="1231691"/>
            <a:ext cx="7435591" cy="418252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vert="horz" lIns="91440" tIns="45720" rIns="91440" bIns="45720" rtlCol="0" anchor="ctr">
            <a:normAutofit/>
          </a:bodyP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1" lang="ja-JP" altLang="en-US" dirty="0"/>
          </a:p>
        </p:txBody>
      </p:sp>
      <p:sp>
        <p:nvSpPr>
          <p:cNvPr id="8" name="top2"/>
          <p:cNvSpPr/>
          <p:nvPr/>
        </p:nvSpPr>
        <p:spPr>
          <a:xfrm>
            <a:off x="427266" y="808496"/>
            <a:ext cx="7435583" cy="42442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bottom2"/>
          <p:cNvSpPr/>
          <p:nvPr/>
        </p:nvSpPr>
        <p:spPr>
          <a:xfrm>
            <a:off x="412981" y="5368870"/>
            <a:ext cx="7435546" cy="55324"/>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3c"/>
          <p:cNvGrpSpPr/>
          <p:nvPr/>
        </p:nvGrpSpPr>
        <p:grpSpPr>
          <a:xfrm>
            <a:off x="515362" y="942888"/>
            <a:ext cx="473024" cy="124480"/>
            <a:chOff x="2524125" y="1614487"/>
            <a:chExt cx="542925" cy="142875"/>
          </a:xfrm>
        </p:grpSpPr>
        <p:sp>
          <p:nvSpPr>
            <p:cNvPr id="11"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3l"/>
          <p:cNvGrpSpPr/>
          <p:nvPr/>
        </p:nvGrpSpPr>
        <p:grpSpPr>
          <a:xfrm>
            <a:off x="7598079" y="922142"/>
            <a:ext cx="174273" cy="165973"/>
            <a:chOff x="7781924" y="1704975"/>
            <a:chExt cx="200026" cy="190500"/>
          </a:xfrm>
          <a:solidFill>
            <a:schemeClr val="tx1">
              <a:lumMod val="50000"/>
              <a:lumOff val="50000"/>
            </a:schemeClr>
          </a:solidFill>
        </p:grpSpPr>
        <p:sp>
          <p:nvSpPr>
            <p:cNvPr id="15"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shadow"/>
          <p:cNvSpPr/>
          <p:nvPr/>
        </p:nvSpPr>
        <p:spPr>
          <a:xfrm rot="2700000">
            <a:off x="1803882" y="2114950"/>
            <a:ext cx="11133079" cy="8383484"/>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l2"/>
          <p:cNvSpPr/>
          <p:nvPr/>
        </p:nvSpPr>
        <p:spPr>
          <a:xfrm>
            <a:off x="9265708" y="6674427"/>
            <a:ext cx="2823165" cy="627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1"/>
          <p:cNvSpPr txBox="1">
            <a:spLocks/>
          </p:cNvSpPr>
          <p:nvPr/>
        </p:nvSpPr>
        <p:spPr>
          <a:xfrm>
            <a:off x="7876674" y="1296661"/>
            <a:ext cx="4212199" cy="130215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0" i="0" u="none" kern="1200" baseline="0">
                <a:solidFill>
                  <a:schemeClr val="tx2"/>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t>The </a:t>
            </a:r>
            <a:r>
              <a:rPr lang="en-US" sz="2000" dirty="0" smtClean="0"/>
              <a:t>CRT </a:t>
            </a:r>
            <a:r>
              <a:rPr lang="en-US" sz="2000" dirty="0"/>
              <a:t>is a vacuum tube that contain one or more electron guns and a phosphorescent screen, and is used to display images.</a:t>
            </a:r>
          </a:p>
        </p:txBody>
      </p:sp>
      <p:sp>
        <p:nvSpPr>
          <p:cNvPr id="23" name="2"/>
          <p:cNvSpPr txBox="1">
            <a:spLocks/>
          </p:cNvSpPr>
          <p:nvPr/>
        </p:nvSpPr>
        <p:spPr>
          <a:xfrm>
            <a:off x="7876448" y="3093949"/>
            <a:ext cx="4212425" cy="857025"/>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0" i="0" u="none" kern="1200" baseline="0">
                <a:solidFill>
                  <a:schemeClr val="tx2"/>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t>It modulates, accelerates, and deflects electron beams onto the screen to create the images. </a:t>
            </a:r>
          </a:p>
        </p:txBody>
      </p:sp>
      <p:sp>
        <p:nvSpPr>
          <p:cNvPr id="27" name="c1"/>
          <p:cNvSpPr/>
          <p:nvPr/>
        </p:nvSpPr>
        <p:spPr>
          <a:xfrm>
            <a:off x="2119349" y="1229655"/>
            <a:ext cx="501895" cy="5018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c2"/>
          <p:cNvSpPr/>
          <p:nvPr/>
        </p:nvSpPr>
        <p:spPr>
          <a:xfrm>
            <a:off x="0" y="1"/>
            <a:ext cx="1192001" cy="890334"/>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c3"/>
          <p:cNvSpPr/>
          <p:nvPr/>
        </p:nvSpPr>
        <p:spPr>
          <a:xfrm>
            <a:off x="1567676" y="251843"/>
            <a:ext cx="690106" cy="6901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c4"/>
          <p:cNvSpPr/>
          <p:nvPr/>
        </p:nvSpPr>
        <p:spPr>
          <a:xfrm>
            <a:off x="908309" y="943985"/>
            <a:ext cx="865014" cy="8650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c5"/>
          <p:cNvSpPr/>
          <p:nvPr/>
        </p:nvSpPr>
        <p:spPr>
          <a:xfrm>
            <a:off x="10545223" y="5603702"/>
            <a:ext cx="378426" cy="37842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c6"/>
          <p:cNvSpPr/>
          <p:nvPr/>
        </p:nvSpPr>
        <p:spPr>
          <a:xfrm>
            <a:off x="11247883" y="5619928"/>
            <a:ext cx="941054" cy="9410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c7"/>
          <p:cNvSpPr/>
          <p:nvPr/>
        </p:nvSpPr>
        <p:spPr>
          <a:xfrm>
            <a:off x="10339821" y="6173641"/>
            <a:ext cx="627369" cy="507728"/>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284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300"/>
                                        <p:tgtEl>
                                          <p:spTgt spid="28"/>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300" fill="hold"/>
                                        <p:tgtEl>
                                          <p:spTgt spid="28"/>
                                        </p:tgtEl>
                                        <p:attrNameLst>
                                          <p:attrName>ppt_x</p:attrName>
                                        </p:attrNameLst>
                                      </p:cBhvr>
                                      <p:tavLst>
                                        <p:tav tm="0">
                                          <p:val>
                                            <p:strVal val="0-#ppt_w/2"/>
                                          </p:val>
                                        </p:tav>
                                        <p:tav tm="100000">
                                          <p:val>
                                            <p:strVal val="#ppt_x"/>
                                          </p:val>
                                        </p:tav>
                                      </p:tavLst>
                                    </p:anim>
                                    <p:anim calcmode="lin" valueType="num">
                                      <p:cBhvr additive="base">
                                        <p:cTn id="11" dur="300" fill="hold"/>
                                        <p:tgtEl>
                                          <p:spTgt spid="28"/>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300"/>
                                        <p:tgtEl>
                                          <p:spTgt spid="29"/>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300" fill="hold"/>
                                        <p:tgtEl>
                                          <p:spTgt spid="29"/>
                                        </p:tgtEl>
                                        <p:attrNameLst>
                                          <p:attrName>ppt_x</p:attrName>
                                        </p:attrNameLst>
                                      </p:cBhvr>
                                      <p:tavLst>
                                        <p:tav tm="0">
                                          <p:val>
                                            <p:strVal val="0-#ppt_w/2"/>
                                          </p:val>
                                        </p:tav>
                                        <p:tav tm="100000">
                                          <p:val>
                                            <p:strVal val="#ppt_x"/>
                                          </p:val>
                                        </p:tav>
                                      </p:tavLst>
                                    </p:anim>
                                    <p:anim calcmode="lin" valueType="num">
                                      <p:cBhvr additive="base">
                                        <p:cTn id="18" dur="300" fill="hold"/>
                                        <p:tgtEl>
                                          <p:spTgt spid="29"/>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300"/>
                                        <p:tgtEl>
                                          <p:spTgt spid="30"/>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300" fill="hold"/>
                                        <p:tgtEl>
                                          <p:spTgt spid="30"/>
                                        </p:tgtEl>
                                        <p:attrNameLst>
                                          <p:attrName>ppt_x</p:attrName>
                                        </p:attrNameLst>
                                      </p:cBhvr>
                                      <p:tavLst>
                                        <p:tav tm="0">
                                          <p:val>
                                            <p:strVal val="0-#ppt_w/2"/>
                                          </p:val>
                                        </p:tav>
                                        <p:tav tm="100000">
                                          <p:val>
                                            <p:strVal val="#ppt_x"/>
                                          </p:val>
                                        </p:tav>
                                      </p:tavLst>
                                    </p:anim>
                                    <p:anim calcmode="lin" valueType="num">
                                      <p:cBhvr additive="base">
                                        <p:cTn id="25" dur="300" fill="hold"/>
                                        <p:tgtEl>
                                          <p:spTgt spid="30"/>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300"/>
                                        <p:tgtEl>
                                          <p:spTgt spid="2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300" fill="hold"/>
                                        <p:tgtEl>
                                          <p:spTgt spid="27"/>
                                        </p:tgtEl>
                                        <p:attrNameLst>
                                          <p:attrName>ppt_x</p:attrName>
                                        </p:attrNameLst>
                                      </p:cBhvr>
                                      <p:tavLst>
                                        <p:tav tm="0">
                                          <p:val>
                                            <p:strVal val="0-#ppt_w/2"/>
                                          </p:val>
                                        </p:tav>
                                        <p:tav tm="100000">
                                          <p:val>
                                            <p:strVal val="#ppt_x"/>
                                          </p:val>
                                        </p:tav>
                                      </p:tavLst>
                                    </p:anim>
                                    <p:anim calcmode="lin" valueType="num">
                                      <p:cBhvr additive="base">
                                        <p:cTn id="32" dur="300" fill="hold"/>
                                        <p:tgtEl>
                                          <p:spTgt spid="2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300"/>
                                        <p:tgtEl>
                                          <p:spTgt spid="33"/>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33"/>
                                        </p:tgtEl>
                                        <p:attrNameLst>
                                          <p:attrName>style.visibility</p:attrName>
                                        </p:attrNameLst>
                                      </p:cBhvr>
                                      <p:to>
                                        <p:strVal val="visible"/>
                                      </p:to>
                                    </p:set>
                                    <p:anim calcmode="lin" valueType="num">
                                      <p:cBhvr additive="base">
                                        <p:cTn id="38" dur="300" fill="hold"/>
                                        <p:tgtEl>
                                          <p:spTgt spid="33"/>
                                        </p:tgtEl>
                                        <p:attrNameLst>
                                          <p:attrName>ppt_x</p:attrName>
                                        </p:attrNameLst>
                                      </p:cBhvr>
                                      <p:tavLst>
                                        <p:tav tm="0">
                                          <p:val>
                                            <p:strVal val="1+#ppt_w/2"/>
                                          </p:val>
                                        </p:tav>
                                        <p:tav tm="100000">
                                          <p:val>
                                            <p:strVal val="#ppt_x"/>
                                          </p:val>
                                        </p:tav>
                                      </p:tavLst>
                                    </p:anim>
                                    <p:anim calcmode="lin" valueType="num">
                                      <p:cBhvr additive="base">
                                        <p:cTn id="39" dur="300" fill="hold"/>
                                        <p:tgtEl>
                                          <p:spTgt spid="3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300"/>
                                        <p:tgtEl>
                                          <p:spTgt spid="34"/>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300" fill="hold"/>
                                        <p:tgtEl>
                                          <p:spTgt spid="34"/>
                                        </p:tgtEl>
                                        <p:attrNameLst>
                                          <p:attrName>ppt_x</p:attrName>
                                        </p:attrNameLst>
                                      </p:cBhvr>
                                      <p:tavLst>
                                        <p:tav tm="0">
                                          <p:val>
                                            <p:strVal val="1+#ppt_w/2"/>
                                          </p:val>
                                        </p:tav>
                                        <p:tav tm="100000">
                                          <p:val>
                                            <p:strVal val="#ppt_x"/>
                                          </p:val>
                                        </p:tav>
                                      </p:tavLst>
                                    </p:anim>
                                    <p:anim calcmode="lin" valueType="num">
                                      <p:cBhvr additive="base">
                                        <p:cTn id="46" dur="300" fill="hold"/>
                                        <p:tgtEl>
                                          <p:spTgt spid="34"/>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300"/>
                                        <p:tgtEl>
                                          <p:spTgt spid="32"/>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300" fill="hold"/>
                                        <p:tgtEl>
                                          <p:spTgt spid="32"/>
                                        </p:tgtEl>
                                        <p:attrNameLst>
                                          <p:attrName>ppt_x</p:attrName>
                                        </p:attrNameLst>
                                      </p:cBhvr>
                                      <p:tavLst>
                                        <p:tav tm="0">
                                          <p:val>
                                            <p:strVal val="1+#ppt_w/2"/>
                                          </p:val>
                                        </p:tav>
                                        <p:tav tm="100000">
                                          <p:val>
                                            <p:strVal val="#ppt_x"/>
                                          </p:val>
                                        </p:tav>
                                      </p:tavLst>
                                    </p:anim>
                                    <p:anim calcmode="lin" valueType="num">
                                      <p:cBhvr additive="base">
                                        <p:cTn id="53" dur="300" fill="hold"/>
                                        <p:tgtEl>
                                          <p:spTgt spid="32"/>
                                        </p:tgtEl>
                                        <p:attrNameLst>
                                          <p:attrName>ppt_y</p:attrName>
                                        </p:attrNameLst>
                                      </p:cBhvr>
                                      <p:tavLst>
                                        <p:tav tm="0">
                                          <p:val>
                                            <p:strVal val="1+#ppt_h/2"/>
                                          </p:val>
                                        </p:tav>
                                        <p:tav tm="100000">
                                          <p:val>
                                            <p:strVal val="#ppt_y"/>
                                          </p:val>
                                        </p:tav>
                                      </p:tavLst>
                                    </p:anim>
                                  </p:childTnLst>
                                </p:cTn>
                              </p:par>
                              <p:par>
                                <p:cTn id="54" presetID="2" presetClass="entr" presetSubtype="1" decel="100000" fill="hold" grpId="0" nodeType="withEffect">
                                  <p:stCondLst>
                                    <p:cond delay="125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400" fill="hold"/>
                                        <p:tgtEl>
                                          <p:spTgt spid="4"/>
                                        </p:tgtEl>
                                        <p:attrNameLst>
                                          <p:attrName>ppt_x</p:attrName>
                                        </p:attrNameLst>
                                      </p:cBhvr>
                                      <p:tavLst>
                                        <p:tav tm="0">
                                          <p:val>
                                            <p:strVal val="#ppt_x"/>
                                          </p:val>
                                        </p:tav>
                                        <p:tav tm="100000">
                                          <p:val>
                                            <p:strVal val="#ppt_x"/>
                                          </p:val>
                                        </p:tav>
                                      </p:tavLst>
                                    </p:anim>
                                    <p:anim calcmode="lin" valueType="num">
                                      <p:cBhvr additive="base">
                                        <p:cTn id="57" dur="400" fill="hold"/>
                                        <p:tgtEl>
                                          <p:spTgt spid="4"/>
                                        </p:tgtEl>
                                        <p:attrNameLst>
                                          <p:attrName>ppt_y</p:attrName>
                                        </p:attrNameLst>
                                      </p:cBhvr>
                                      <p:tavLst>
                                        <p:tav tm="0">
                                          <p:val>
                                            <p:strVal val="0-#ppt_h/2"/>
                                          </p:val>
                                        </p:tav>
                                        <p:tav tm="100000">
                                          <p:val>
                                            <p:strVal val="#ppt_y"/>
                                          </p:val>
                                        </p:tav>
                                      </p:tavLst>
                                    </p:anim>
                                  </p:childTnLst>
                                </p:cTn>
                              </p:par>
                            </p:childTnLst>
                          </p:cTn>
                        </p:par>
                        <p:par>
                          <p:cTn id="58" fill="hold">
                            <p:stCondLst>
                              <p:cond delay="1650"/>
                            </p:stCondLst>
                            <p:childTnLst>
                              <p:par>
                                <p:cTn id="59" presetID="16" presetClass="entr" presetSubtype="37" fill="hold" grpId="0" nodeType="after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barn(outVertical)">
                                      <p:cBhvr>
                                        <p:cTn id="61" dur="400"/>
                                        <p:tgtEl>
                                          <p:spTgt spid="2"/>
                                        </p:tgtEl>
                                      </p:cBhvr>
                                    </p:animEffect>
                                  </p:childTnLst>
                                </p:cTn>
                              </p:par>
                            </p:childTnLst>
                          </p:cTn>
                        </p:par>
                        <p:par>
                          <p:cTn id="62" fill="hold">
                            <p:stCondLst>
                              <p:cond delay="2050"/>
                            </p:stCondLst>
                            <p:childTnLst>
                              <p:par>
                                <p:cTn id="63" presetID="2" presetClass="entr" presetSubtype="4" decel="100000" fill="hold" grpId="0" nodeType="after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700" fill="hold"/>
                                        <p:tgtEl>
                                          <p:spTgt spid="7"/>
                                        </p:tgtEl>
                                        <p:attrNameLst>
                                          <p:attrName>ppt_x</p:attrName>
                                        </p:attrNameLst>
                                      </p:cBhvr>
                                      <p:tavLst>
                                        <p:tav tm="0">
                                          <p:val>
                                            <p:strVal val="#ppt_x"/>
                                          </p:val>
                                        </p:tav>
                                        <p:tav tm="100000">
                                          <p:val>
                                            <p:strVal val="#ppt_x"/>
                                          </p:val>
                                        </p:tav>
                                      </p:tavLst>
                                    </p:anim>
                                    <p:anim calcmode="lin" valueType="num">
                                      <p:cBhvr additive="base">
                                        <p:cTn id="66" dur="700" fill="hold"/>
                                        <p:tgtEl>
                                          <p:spTgt spid="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additive="base">
                                        <p:cTn id="69" dur="700" fill="hold"/>
                                        <p:tgtEl>
                                          <p:spTgt spid="8"/>
                                        </p:tgtEl>
                                        <p:attrNameLst>
                                          <p:attrName>ppt_x</p:attrName>
                                        </p:attrNameLst>
                                      </p:cBhvr>
                                      <p:tavLst>
                                        <p:tav tm="0">
                                          <p:val>
                                            <p:strVal val="#ppt_x"/>
                                          </p:val>
                                        </p:tav>
                                        <p:tav tm="100000">
                                          <p:val>
                                            <p:strVal val="#ppt_x"/>
                                          </p:val>
                                        </p:tav>
                                      </p:tavLst>
                                    </p:anim>
                                    <p:anim calcmode="lin" valueType="num">
                                      <p:cBhvr additive="base">
                                        <p:cTn id="70" dur="700" fill="hold"/>
                                        <p:tgtEl>
                                          <p:spTgt spid="8"/>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700" fill="hold"/>
                                        <p:tgtEl>
                                          <p:spTgt spid="9"/>
                                        </p:tgtEl>
                                        <p:attrNameLst>
                                          <p:attrName>ppt_x</p:attrName>
                                        </p:attrNameLst>
                                      </p:cBhvr>
                                      <p:tavLst>
                                        <p:tav tm="0">
                                          <p:val>
                                            <p:strVal val="#ppt_x"/>
                                          </p:val>
                                        </p:tav>
                                        <p:tav tm="100000">
                                          <p:val>
                                            <p:strVal val="#ppt_x"/>
                                          </p:val>
                                        </p:tav>
                                      </p:tavLst>
                                    </p:anim>
                                    <p:anim calcmode="lin" valueType="num">
                                      <p:cBhvr additive="base">
                                        <p:cTn id="74" dur="700" fill="hold"/>
                                        <p:tgtEl>
                                          <p:spTgt spid="9"/>
                                        </p:tgtEl>
                                        <p:attrNameLst>
                                          <p:attrName>ppt_y</p:attrName>
                                        </p:attrNameLst>
                                      </p:cBhvr>
                                      <p:tavLst>
                                        <p:tav tm="0">
                                          <p:val>
                                            <p:strVal val="1+#ppt_h/2"/>
                                          </p:val>
                                        </p:tav>
                                        <p:tav tm="100000">
                                          <p:val>
                                            <p:strVal val="#ppt_y"/>
                                          </p:val>
                                        </p:tav>
                                      </p:tavLst>
                                    </p:anim>
                                  </p:childTnLst>
                                </p:cTn>
                              </p:par>
                              <p:par>
                                <p:cTn id="75" presetID="2" presetClass="entr" presetSubtype="4" decel="100000" fill="hold" nodeType="with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00" fill="hold"/>
                                        <p:tgtEl>
                                          <p:spTgt spid="10"/>
                                        </p:tgtEl>
                                        <p:attrNameLst>
                                          <p:attrName>ppt_x</p:attrName>
                                        </p:attrNameLst>
                                      </p:cBhvr>
                                      <p:tavLst>
                                        <p:tav tm="0">
                                          <p:val>
                                            <p:strVal val="#ppt_x"/>
                                          </p:val>
                                        </p:tav>
                                        <p:tav tm="100000">
                                          <p:val>
                                            <p:strVal val="#ppt_x"/>
                                          </p:val>
                                        </p:tav>
                                      </p:tavLst>
                                    </p:anim>
                                    <p:anim calcmode="lin" valueType="num">
                                      <p:cBhvr additive="base">
                                        <p:cTn id="78" dur="700" fill="hold"/>
                                        <p:tgtEl>
                                          <p:spTgt spid="10"/>
                                        </p:tgtEl>
                                        <p:attrNameLst>
                                          <p:attrName>ppt_y</p:attrName>
                                        </p:attrNameLst>
                                      </p:cBhvr>
                                      <p:tavLst>
                                        <p:tav tm="0">
                                          <p:val>
                                            <p:strVal val="1+#ppt_h/2"/>
                                          </p:val>
                                        </p:tav>
                                        <p:tav tm="100000">
                                          <p:val>
                                            <p:strVal val="#ppt_y"/>
                                          </p:val>
                                        </p:tav>
                                      </p:tavLst>
                                    </p:anim>
                                  </p:childTnLst>
                                </p:cTn>
                              </p:par>
                              <p:par>
                                <p:cTn id="79" presetID="2" presetClass="entr" presetSubtype="4" decel="100000"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additive="base">
                                        <p:cTn id="81" dur="700" fill="hold"/>
                                        <p:tgtEl>
                                          <p:spTgt spid="14"/>
                                        </p:tgtEl>
                                        <p:attrNameLst>
                                          <p:attrName>ppt_x</p:attrName>
                                        </p:attrNameLst>
                                      </p:cBhvr>
                                      <p:tavLst>
                                        <p:tav tm="0">
                                          <p:val>
                                            <p:strVal val="#ppt_x"/>
                                          </p:val>
                                        </p:tav>
                                        <p:tav tm="100000">
                                          <p:val>
                                            <p:strVal val="#ppt_x"/>
                                          </p:val>
                                        </p:tav>
                                      </p:tavLst>
                                    </p:anim>
                                    <p:anim calcmode="lin" valueType="num">
                                      <p:cBhvr additive="base">
                                        <p:cTn id="82" dur="700" fill="hold"/>
                                        <p:tgtEl>
                                          <p:spTgt spid="14"/>
                                        </p:tgtEl>
                                        <p:attrNameLst>
                                          <p:attrName>ppt_y</p:attrName>
                                        </p:attrNameLst>
                                      </p:cBhvr>
                                      <p:tavLst>
                                        <p:tav tm="0">
                                          <p:val>
                                            <p:strVal val="1+#ppt_h/2"/>
                                          </p:val>
                                        </p:tav>
                                        <p:tav tm="100000">
                                          <p:val>
                                            <p:strVal val="#ppt_y"/>
                                          </p:val>
                                        </p:tav>
                                      </p:tavLst>
                                    </p:anim>
                                  </p:childTnLst>
                                </p:cTn>
                              </p:par>
                              <p:par>
                                <p:cTn id="83" presetID="10" presetClass="entr" presetSubtype="0" fill="hold" grpId="1" nodeType="with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fade">
                                      <p:cBhvr>
                                        <p:cTn id="85" dur="700"/>
                                        <p:tgtEl>
                                          <p:spTgt spid="7"/>
                                        </p:tgtEl>
                                      </p:cBhvr>
                                    </p:animEffect>
                                  </p:childTnLst>
                                </p:cTn>
                              </p:par>
                              <p:par>
                                <p:cTn id="86" presetID="10" presetClass="entr" presetSubtype="0" fill="hold" grpId="1" nodeType="with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fade">
                                      <p:cBhvr>
                                        <p:cTn id="88" dur="700"/>
                                        <p:tgtEl>
                                          <p:spTgt spid="8"/>
                                        </p:tgtEl>
                                      </p:cBhvr>
                                    </p:animEffect>
                                  </p:childTnLst>
                                </p:cTn>
                              </p:par>
                              <p:par>
                                <p:cTn id="89" presetID="10" presetClass="entr" presetSubtype="0" fill="hold" grpId="1" nodeType="with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fade">
                                      <p:cBhvr>
                                        <p:cTn id="91" dur="700"/>
                                        <p:tgtEl>
                                          <p:spTgt spid="9"/>
                                        </p:tgtEl>
                                      </p:cBhvr>
                                    </p:animEffect>
                                  </p:childTnLst>
                                </p:cTn>
                              </p:par>
                              <p:par>
                                <p:cTn id="92" presetID="10" presetClass="entr" presetSubtype="0" fill="hold" nodeType="with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fade">
                                      <p:cBhvr>
                                        <p:cTn id="94" dur="700"/>
                                        <p:tgtEl>
                                          <p:spTgt spid="10"/>
                                        </p:tgtEl>
                                      </p:cBhvr>
                                    </p:animEffect>
                                  </p:childTnLst>
                                </p:cTn>
                              </p:par>
                              <p:par>
                                <p:cTn id="95" presetID="10" presetClass="entr" presetSubtype="0" fill="hold" nodeType="with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fade">
                                      <p:cBhvr>
                                        <p:cTn id="97" dur="700"/>
                                        <p:tgtEl>
                                          <p:spTgt spid="14"/>
                                        </p:tgtEl>
                                      </p:cBhvr>
                                    </p:animEffect>
                                  </p:childTnLst>
                                </p:cTn>
                              </p:par>
                            </p:childTnLst>
                          </p:cTn>
                        </p:par>
                        <p:par>
                          <p:cTn id="98" fill="hold">
                            <p:stCondLst>
                              <p:cond delay="2750"/>
                            </p:stCondLst>
                            <p:childTnLst>
                              <p:par>
                                <p:cTn id="99" presetID="22" presetClass="entr" presetSubtype="8" fill="hold" grpId="0" nodeType="after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wipe(left)">
                                      <p:cBhvr>
                                        <p:cTn id="101" dur="300"/>
                                        <p:tgtEl>
                                          <p:spTgt spid="18"/>
                                        </p:tgtEl>
                                      </p:cBhvr>
                                    </p:animEffect>
                                  </p:childTnLst>
                                </p:cTn>
                              </p:par>
                            </p:childTnLst>
                          </p:cTn>
                        </p:par>
                        <p:par>
                          <p:cTn id="102" fill="hold">
                            <p:stCondLst>
                              <p:cond delay="3050"/>
                            </p:stCondLst>
                            <p:childTnLst>
                              <p:par>
                                <p:cTn id="103" presetID="22" presetClass="entr" presetSubtype="8" fill="hold" grpId="0" nodeType="afterEffect">
                                  <p:stCondLst>
                                    <p:cond delay="0"/>
                                  </p:stCondLst>
                                  <p:childTnLst>
                                    <p:set>
                                      <p:cBhvr>
                                        <p:cTn id="104" dur="1" fill="hold">
                                          <p:stCondLst>
                                            <p:cond delay="0"/>
                                          </p:stCondLst>
                                        </p:cTn>
                                        <p:tgtEl>
                                          <p:spTgt spid="21">
                                            <p:txEl>
                                              <p:pRg st="0" end="0"/>
                                            </p:txEl>
                                          </p:spTgt>
                                        </p:tgtEl>
                                        <p:attrNameLst>
                                          <p:attrName>style.visibility</p:attrName>
                                        </p:attrNameLst>
                                      </p:cBhvr>
                                      <p:to>
                                        <p:strVal val="visible"/>
                                      </p:to>
                                    </p:set>
                                    <p:animEffect transition="in" filter="wipe(left)">
                                      <p:cBhvr>
                                        <p:cTn id="105" dur="300"/>
                                        <p:tgtEl>
                                          <p:spTgt spid="21">
                                            <p:txEl>
                                              <p:pRg st="0" end="0"/>
                                            </p:txEl>
                                          </p:spTgt>
                                        </p:tgtEl>
                                      </p:cBhvr>
                                    </p:animEffect>
                                  </p:childTnLst>
                                </p:cTn>
                              </p:par>
                            </p:childTnLst>
                          </p:cTn>
                        </p:par>
                        <p:par>
                          <p:cTn id="106" fill="hold">
                            <p:stCondLst>
                              <p:cond delay="3350"/>
                            </p:stCondLst>
                            <p:childTnLst>
                              <p:par>
                                <p:cTn id="107" presetID="22" presetClass="entr" presetSubtype="8" fill="hold" grpId="0" nodeType="afterEffect">
                                  <p:stCondLst>
                                    <p:cond delay="0"/>
                                  </p:stCondLst>
                                  <p:childTnLst>
                                    <p:set>
                                      <p:cBhvr>
                                        <p:cTn id="108" dur="1" fill="hold">
                                          <p:stCondLst>
                                            <p:cond delay="0"/>
                                          </p:stCondLst>
                                        </p:cTn>
                                        <p:tgtEl>
                                          <p:spTgt spid="23">
                                            <p:txEl>
                                              <p:pRg st="0" end="0"/>
                                            </p:txEl>
                                          </p:spTgt>
                                        </p:tgtEl>
                                        <p:attrNameLst>
                                          <p:attrName>style.visibility</p:attrName>
                                        </p:attrNameLst>
                                      </p:cBhvr>
                                      <p:to>
                                        <p:strVal val="visible"/>
                                      </p:to>
                                    </p:set>
                                    <p:animEffect transition="in" filter="wipe(left)">
                                      <p:cBhvr>
                                        <p:cTn id="109" dur="300"/>
                                        <p:tgtEl>
                                          <p:spTgt spid="23">
                                            <p:txEl>
                                              <p:pRg st="0" end="0"/>
                                            </p:txEl>
                                          </p:spTgt>
                                        </p:tgtEl>
                                      </p:cBhvr>
                                    </p:animEffect>
                                  </p:childTnLst>
                                </p:cTn>
                              </p:par>
                            </p:childTnLst>
                          </p:cTn>
                        </p:par>
                        <p:par>
                          <p:cTn id="110" fill="hold">
                            <p:stCondLst>
                              <p:cond delay="3650"/>
                            </p:stCondLst>
                            <p:childTnLst>
                              <p:par>
                                <p:cTn id="111" presetID="2" presetClass="entr" presetSubtype="2" decel="100000" fill="hold" grpId="0" nodeType="afterEffect">
                                  <p:stCondLst>
                                    <p:cond delay="0"/>
                                  </p:stCondLst>
                                  <p:childTnLst>
                                    <p:set>
                                      <p:cBhvr>
                                        <p:cTn id="112" dur="1" fill="hold">
                                          <p:stCondLst>
                                            <p:cond delay="0"/>
                                          </p:stCondLst>
                                        </p:cTn>
                                        <p:tgtEl>
                                          <p:spTgt spid="19"/>
                                        </p:tgtEl>
                                        <p:attrNameLst>
                                          <p:attrName>style.visibility</p:attrName>
                                        </p:attrNameLst>
                                      </p:cBhvr>
                                      <p:to>
                                        <p:strVal val="visible"/>
                                      </p:to>
                                    </p:set>
                                    <p:anim calcmode="lin" valueType="num">
                                      <p:cBhvr additive="base">
                                        <p:cTn id="113" dur="300" fill="hold"/>
                                        <p:tgtEl>
                                          <p:spTgt spid="19"/>
                                        </p:tgtEl>
                                        <p:attrNameLst>
                                          <p:attrName>ppt_x</p:attrName>
                                        </p:attrNameLst>
                                      </p:cBhvr>
                                      <p:tavLst>
                                        <p:tav tm="0">
                                          <p:val>
                                            <p:strVal val="1+#ppt_w/2"/>
                                          </p:val>
                                        </p:tav>
                                        <p:tav tm="100000">
                                          <p:val>
                                            <p:strVal val="#ppt_x"/>
                                          </p:val>
                                        </p:tav>
                                      </p:tavLst>
                                    </p:anim>
                                    <p:anim calcmode="lin" valueType="num">
                                      <p:cBhvr additive="base">
                                        <p:cTn id="114" dur="3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7" grpId="0" animBg="1"/>
      <p:bldP spid="7" grpId="1" animBg="1"/>
      <p:bldP spid="8" grpId="0" animBg="1"/>
      <p:bldP spid="8" grpId="1" animBg="1"/>
      <p:bldP spid="9" grpId="0" animBg="1"/>
      <p:bldP spid="9" grpId="1" animBg="1"/>
      <p:bldP spid="18" grpId="0" animBg="1"/>
      <p:bldP spid="19" grpId="0" animBg="1"/>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7" grpId="1" animBg="1"/>
      <p:bldP spid="28" grpId="0" animBg="1"/>
      <p:bldP spid="28" grpId="1" animBg="1"/>
      <p:bldP spid="29" grpId="0" animBg="1"/>
      <p:bldP spid="29" grpId="1" animBg="1"/>
      <p:bldP spid="30" grpId="0" animBg="1"/>
      <p:bldP spid="30" grpId="1" animBg="1"/>
      <p:bldP spid="32" grpId="0" animBg="1"/>
      <p:bldP spid="32" grpId="1" animBg="1"/>
      <p:bldP spid="33" grpId="0" animBg="1"/>
      <p:bldP spid="33" grpId="1" animBg="1"/>
      <p:bldP spid="34" grpId="0" animBg="1"/>
      <p:bldP spid="3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g"/>
          <p:cNvSpPr txBox="1">
            <a:spLocks/>
          </p:cNvSpPr>
          <p:nvPr/>
        </p:nvSpPr>
        <p:spPr>
          <a:xfrm>
            <a:off x="1" y="0"/>
            <a:ext cx="12190942" cy="6858000"/>
          </a:xfrm>
          <a:prstGeom prst="rect">
            <a:avLst/>
          </a:prstGeom>
          <a:gradFill flip="none" rotWithShape="1">
            <a:gsLst>
              <a:gs pos="0">
                <a:srgbClr val="002060"/>
              </a:gs>
              <a:gs pos="100000">
                <a:srgbClr val="0070C0"/>
              </a:gs>
            </a:gsLst>
            <a:path path="circle">
              <a:fillToRect l="50000" t="50000" r="50000" b="50000"/>
            </a:path>
            <a:tileRect/>
          </a:gra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1" lang="ja-JP" altLang="en-US" dirty="0"/>
          </a:p>
        </p:txBody>
      </p:sp>
      <p:sp>
        <p:nvSpPr>
          <p:cNvPr id="3" name="bigc"/>
          <p:cNvSpPr txBox="1">
            <a:spLocks/>
          </p:cNvSpPr>
          <p:nvPr/>
        </p:nvSpPr>
        <p:spPr>
          <a:xfrm>
            <a:off x="649737" y="2911253"/>
            <a:ext cx="3681632" cy="3681632"/>
          </a:xfrm>
          <a:prstGeom prst="ellipse">
            <a:avLst/>
          </a:prstGeom>
          <a:solidFill>
            <a:srgbClr val="002060">
              <a:alpha val="80000"/>
            </a:srgbClr>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mtClean="0"/>
              <a:t> </a:t>
            </a:r>
            <a:endParaRPr kumimoji="1" lang="ja-JP" altLang="en-US" dirty="0"/>
          </a:p>
        </p:txBody>
      </p:sp>
      <p:sp>
        <p:nvSpPr>
          <p:cNvPr id="4" name="1"/>
          <p:cNvSpPr txBox="1">
            <a:spLocks/>
          </p:cNvSpPr>
          <p:nvPr/>
        </p:nvSpPr>
        <p:spPr>
          <a:xfrm>
            <a:off x="563159" y="1951146"/>
            <a:ext cx="960107" cy="960107"/>
          </a:xfrm>
          <a:prstGeom prst="ellipse">
            <a:avLst/>
          </a:prstGeom>
          <a:solidFill>
            <a:schemeClr val="accent3">
              <a:alpha val="80000"/>
            </a:schemeClr>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Route 159 UltraLight"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mtClean="0"/>
              <a:t> </a:t>
            </a:r>
            <a:endParaRPr kumimoji="1" lang="ja-JP" altLang="en-US" dirty="0"/>
          </a:p>
        </p:txBody>
      </p:sp>
      <p:sp>
        <p:nvSpPr>
          <p:cNvPr id="5" name="2"/>
          <p:cNvSpPr txBox="1">
            <a:spLocks/>
          </p:cNvSpPr>
          <p:nvPr/>
        </p:nvSpPr>
        <p:spPr>
          <a:xfrm>
            <a:off x="9310560" y="4271226"/>
            <a:ext cx="624069" cy="624069"/>
          </a:xfrm>
          <a:prstGeom prst="ellipse">
            <a:avLst/>
          </a:prstGeom>
          <a:solidFill>
            <a:schemeClr val="accent2">
              <a:alpha val="8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dirty="0"/>
          </a:p>
        </p:txBody>
      </p:sp>
      <p:sp>
        <p:nvSpPr>
          <p:cNvPr id="6" name="3"/>
          <p:cNvSpPr txBox="1">
            <a:spLocks/>
          </p:cNvSpPr>
          <p:nvPr/>
        </p:nvSpPr>
        <p:spPr>
          <a:xfrm>
            <a:off x="9743205" y="5262376"/>
            <a:ext cx="935451" cy="935451"/>
          </a:xfrm>
          <a:prstGeom prst="ellipse">
            <a:avLst/>
          </a:prstGeom>
          <a:solidFill>
            <a:srgbClr val="002060">
              <a:alpha val="80000"/>
            </a:srgb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dirty="0"/>
          </a:p>
        </p:txBody>
      </p:sp>
      <p:sp>
        <p:nvSpPr>
          <p:cNvPr id="9" name="4"/>
          <p:cNvSpPr txBox="1">
            <a:spLocks/>
          </p:cNvSpPr>
          <p:nvPr/>
        </p:nvSpPr>
        <p:spPr>
          <a:xfrm>
            <a:off x="378317" y="4025562"/>
            <a:ext cx="4224471" cy="1453014"/>
          </a:xfrm>
          <a:prstGeom prst="rect">
            <a:avLst/>
          </a:prstGeom>
        </p:spPr>
        <p:txBody>
          <a:bodyPr anchor="ctr">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4400" kern="1200" baseline="0">
                <a:solidFill>
                  <a:schemeClr val="bg1"/>
                </a:solidFill>
                <a:latin typeface="Route 159 Light"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ja-JP" sz="3600" dirty="0" smtClean="0">
                <a:latin typeface="Arial Rounded MT Bold" panose="020F0704030504030204" pitchFamily="34" charset="0"/>
              </a:rPr>
              <a:t>Disadvantages</a:t>
            </a:r>
          </a:p>
          <a:p>
            <a:pPr marL="0" indent="0">
              <a:buNone/>
            </a:pPr>
            <a:r>
              <a:rPr kumimoji="1" lang="en-US" altLang="ja-JP" sz="3600" dirty="0">
                <a:latin typeface="Arial Rounded MT Bold" panose="020F0704030504030204" pitchFamily="34" charset="0"/>
              </a:rPr>
              <a:t>o</a:t>
            </a:r>
            <a:r>
              <a:rPr kumimoji="1" lang="en-US" altLang="ja-JP" sz="3600" dirty="0" smtClean="0">
                <a:latin typeface="Arial Rounded MT Bold" panose="020F0704030504030204" pitchFamily="34" charset="0"/>
              </a:rPr>
              <a:t>f</a:t>
            </a:r>
          </a:p>
          <a:p>
            <a:pPr marL="0" indent="0">
              <a:buNone/>
            </a:pPr>
            <a:r>
              <a:rPr kumimoji="1" lang="en-US" altLang="ja-JP" sz="3600" dirty="0" smtClean="0">
                <a:latin typeface="Arial Rounded MT Bold" panose="020F0704030504030204" pitchFamily="34" charset="0"/>
              </a:rPr>
              <a:t>CRT</a:t>
            </a:r>
            <a:endParaRPr kumimoji="1" lang="ja-JP" altLang="en-US" sz="3600" dirty="0">
              <a:latin typeface="Arial Rounded MT Bold" panose="020F0704030504030204" pitchFamily="34" charset="0"/>
            </a:endParaRPr>
          </a:p>
        </p:txBody>
      </p:sp>
      <p:sp>
        <p:nvSpPr>
          <p:cNvPr id="10" name="5"/>
          <p:cNvSpPr txBox="1">
            <a:spLocks/>
          </p:cNvSpPr>
          <p:nvPr/>
        </p:nvSpPr>
        <p:spPr>
          <a:xfrm>
            <a:off x="11147743" y="5802770"/>
            <a:ext cx="790115" cy="790115"/>
          </a:xfrm>
          <a:prstGeom prst="ellipse">
            <a:avLst/>
          </a:prstGeom>
          <a:solidFill>
            <a:schemeClr val="accent6">
              <a:alpha val="8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dirty="0"/>
          </a:p>
        </p:txBody>
      </p:sp>
      <p:sp>
        <p:nvSpPr>
          <p:cNvPr id="11" name="6"/>
          <p:cNvSpPr txBox="1">
            <a:spLocks/>
          </p:cNvSpPr>
          <p:nvPr/>
        </p:nvSpPr>
        <p:spPr>
          <a:xfrm>
            <a:off x="1962494" y="1417097"/>
            <a:ext cx="528058" cy="528058"/>
          </a:xfrm>
          <a:prstGeom prst="ellipse">
            <a:avLst/>
          </a:prstGeom>
          <a:solidFill>
            <a:schemeClr val="accent4">
              <a:alpha val="8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dirty="0"/>
          </a:p>
        </p:txBody>
      </p:sp>
      <p:sp>
        <p:nvSpPr>
          <p:cNvPr id="12" name="Rectangle 11"/>
          <p:cNvSpPr/>
          <p:nvPr/>
        </p:nvSpPr>
        <p:spPr>
          <a:xfrm>
            <a:off x="4331369" y="285732"/>
            <a:ext cx="7606489" cy="4401205"/>
          </a:xfrm>
          <a:prstGeom prst="rect">
            <a:avLst/>
          </a:prstGeom>
          <a:noFill/>
        </p:spPr>
        <p:txBody>
          <a:bodyPr wrap="square" lIns="91440" tIns="45720" rIns="91440" bIns="45720">
            <a:spAutoFit/>
          </a:bodyPr>
          <a:lstStyle/>
          <a:p>
            <a:pPr marL="285750" indent="-285750" algn="just">
              <a:buFont typeface="Arial" panose="020B0604020202020204" pitchFamily="34" charset="0"/>
              <a:buChar char="•"/>
            </a:pPr>
            <a:r>
              <a:rPr lang="en-US" sz="2800" dirty="0">
                <a:solidFill>
                  <a:schemeClr val="bg1"/>
                </a:solidFill>
              </a:rPr>
              <a:t>The CRT's produces images with softer edges that are not as sharp as an LCD at its native resolution. </a:t>
            </a:r>
          </a:p>
          <a:p>
            <a:pPr marL="285750" indent="-285750" algn="just">
              <a:buFont typeface="Arial" panose="020B0604020202020204" pitchFamily="34" charset="0"/>
              <a:buChar char="•"/>
            </a:pPr>
            <a:r>
              <a:rPr lang="en-US" sz="2800" dirty="0">
                <a:solidFill>
                  <a:schemeClr val="bg1"/>
                </a:solidFill>
              </a:rPr>
              <a:t>Imperfect focus and color registration also reduce sharpness. </a:t>
            </a:r>
          </a:p>
          <a:p>
            <a:pPr marL="285750" indent="-285750" algn="just">
              <a:buFont typeface="Arial" panose="020B0604020202020204" pitchFamily="34" charset="0"/>
              <a:buChar char="•"/>
            </a:pPr>
            <a:r>
              <a:rPr lang="en-US" sz="2800" dirty="0">
                <a:solidFill>
                  <a:schemeClr val="bg1"/>
                </a:solidFill>
              </a:rPr>
              <a:t>Relatively bright but not as bright as LCDs. </a:t>
            </a:r>
          </a:p>
          <a:p>
            <a:pPr marL="285750" indent="-285750" algn="just">
              <a:buFont typeface="Arial" panose="020B0604020202020204" pitchFamily="34" charset="0"/>
              <a:buChar char="•"/>
            </a:pPr>
            <a:r>
              <a:rPr lang="en-US" sz="2800" dirty="0" smtClean="0">
                <a:solidFill>
                  <a:schemeClr val="bg1"/>
                </a:solidFill>
              </a:rPr>
              <a:t>Produces </a:t>
            </a:r>
            <a:r>
              <a:rPr lang="en-US" sz="2800" dirty="0">
                <a:solidFill>
                  <a:schemeClr val="bg1"/>
                </a:solidFill>
              </a:rPr>
              <a:t>electrostatics radiation which is harmful for </a:t>
            </a:r>
            <a:r>
              <a:rPr lang="en-US" sz="2800" dirty="0" smtClean="0">
                <a:solidFill>
                  <a:schemeClr val="bg1"/>
                </a:solidFill>
              </a:rPr>
              <a:t>eye’s</a:t>
            </a:r>
            <a:endParaRPr lang="en-US" sz="2800" dirty="0">
              <a:solidFill>
                <a:schemeClr val="bg1"/>
              </a:solidFill>
            </a:endParaRPr>
          </a:p>
          <a:p>
            <a:pPr marL="285750" indent="-285750" algn="just">
              <a:buFont typeface="Arial" panose="020B0604020202020204" pitchFamily="34" charset="0"/>
              <a:buChar char="•"/>
            </a:pPr>
            <a:r>
              <a:rPr lang="en-US" sz="2800" dirty="0" smtClean="0">
                <a:solidFill>
                  <a:schemeClr val="bg1"/>
                </a:solidFill>
              </a:rPr>
              <a:t>CRT’s </a:t>
            </a:r>
            <a:r>
              <a:rPr lang="en-US" sz="2800" dirty="0">
                <a:solidFill>
                  <a:schemeClr val="bg1"/>
                </a:solidFill>
              </a:rPr>
              <a:t>monitors acquire more space as compared to LCD’s.</a:t>
            </a:r>
            <a:endParaRPr lang="en-US" sz="2800" dirty="0">
              <a:solidFill>
                <a:schemeClr val="bg1"/>
              </a:solidFill>
            </a:endParaRPr>
          </a:p>
        </p:txBody>
      </p:sp>
    </p:spTree>
    <p:extLst>
      <p:ext uri="{BB962C8B-B14F-4D97-AF65-F5344CB8AC3E}">
        <p14:creationId xmlns:p14="http://schemas.microsoft.com/office/powerpoint/2010/main" val="429429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300"/>
                                        <p:tgtEl>
                                          <p:spTgt spid="2"/>
                                        </p:tgtEl>
                                      </p:cBhvr>
                                    </p:animEffect>
                                  </p:childTnLst>
                                </p:cTn>
                              </p:par>
                            </p:childTnLst>
                          </p:cTn>
                        </p:par>
                        <p:par>
                          <p:cTn id="8" fill="hold">
                            <p:stCondLst>
                              <p:cond delay="300"/>
                            </p:stCondLst>
                            <p:childTnLst>
                              <p:par>
                                <p:cTn id="9" presetID="2" presetClass="entr" presetSubtype="12" decel="10000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anim calcmode="lin" valueType="num">
                                      <p:cBhvr>
                                        <p:cTn id="16" dur="500" fill="hold"/>
                                        <p:tgtEl>
                                          <p:spTgt spid="11"/>
                                        </p:tgtEl>
                                        <p:attrNameLst>
                                          <p:attrName>ppt_w</p:attrName>
                                        </p:attrNameLst>
                                      </p:cBhvr>
                                      <p:tavLst>
                                        <p:tav tm="0" fmla="#ppt_w*sin(2.5*pi*$)">
                                          <p:val>
                                            <p:fltVal val="0"/>
                                          </p:val>
                                        </p:tav>
                                        <p:tav tm="100000">
                                          <p:val>
                                            <p:fltVal val="1"/>
                                          </p:val>
                                        </p:tav>
                                      </p:tavLst>
                                    </p:anim>
                                    <p:anim calcmode="lin" valueType="num">
                                      <p:cBhvr>
                                        <p:cTn id="17" dur="500" fill="hold"/>
                                        <p:tgtEl>
                                          <p:spTgt spid="11"/>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0-#ppt_w/2"/>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anim calcmode="lin" valueType="num">
                                      <p:cBhvr>
                                        <p:cTn id="25" dur="500" fill="hold"/>
                                        <p:tgtEl>
                                          <p:spTgt spid="4"/>
                                        </p:tgtEl>
                                        <p:attrNameLst>
                                          <p:attrName>ppt_w</p:attrName>
                                        </p:attrNameLst>
                                      </p:cBhvr>
                                      <p:tavLst>
                                        <p:tav tm="0" fmla="#ppt_w*sin(2.5*pi*$)">
                                          <p:val>
                                            <p:fltVal val="0"/>
                                          </p:val>
                                        </p:tav>
                                        <p:tav tm="100000">
                                          <p:val>
                                            <p:fltVal val="1"/>
                                          </p:val>
                                        </p:tav>
                                      </p:tavLst>
                                    </p:anim>
                                    <p:anim calcmode="lin" valueType="num">
                                      <p:cBhvr>
                                        <p:cTn id="26" dur="500" fill="hold"/>
                                        <p:tgtEl>
                                          <p:spTgt spid="4"/>
                                        </p:tgtEl>
                                        <p:attrNameLst>
                                          <p:attrName>ppt_h</p:attrName>
                                        </p:attrNameLst>
                                      </p:cBhvr>
                                      <p:tavLst>
                                        <p:tav tm="0">
                                          <p:val>
                                            <p:strVal val="#ppt_h"/>
                                          </p:val>
                                        </p:tav>
                                        <p:tav tm="100000">
                                          <p:val>
                                            <p:strVal val="#ppt_h"/>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anim calcmode="lin" valueType="num">
                                      <p:cBhvr>
                                        <p:cTn id="30" dur="500" fill="hold"/>
                                        <p:tgtEl>
                                          <p:spTgt spid="5"/>
                                        </p:tgtEl>
                                        <p:attrNameLst>
                                          <p:attrName>ppt_w</p:attrName>
                                        </p:attrNameLst>
                                      </p:cBhvr>
                                      <p:tavLst>
                                        <p:tav tm="0" fmla="#ppt_w*sin(2.5*pi*$)">
                                          <p:val>
                                            <p:fltVal val="0"/>
                                          </p:val>
                                        </p:tav>
                                        <p:tav tm="100000">
                                          <p:val>
                                            <p:fltVal val="1"/>
                                          </p:val>
                                        </p:tav>
                                      </p:tavLst>
                                    </p:anim>
                                    <p:anim calcmode="lin" valueType="num">
                                      <p:cBhvr>
                                        <p:cTn id="31" dur="500" fill="hold"/>
                                        <p:tgtEl>
                                          <p:spTgt spid="5"/>
                                        </p:tgtEl>
                                        <p:attrNameLst>
                                          <p:attrName>ppt_h</p:attrName>
                                        </p:attrNameLst>
                                      </p:cBhvr>
                                      <p:tavLst>
                                        <p:tav tm="0">
                                          <p:val>
                                            <p:strVal val="#ppt_h"/>
                                          </p:val>
                                        </p:tav>
                                        <p:tav tm="100000">
                                          <p:val>
                                            <p:strVal val="#ppt_h"/>
                                          </p:val>
                                        </p:tav>
                                      </p:tavLst>
                                    </p:anim>
                                  </p:childTnLst>
                                </p:cTn>
                              </p:par>
                              <p:par>
                                <p:cTn id="32" presetID="2" presetClass="entr" presetSubtype="12" decel="100000" fill="hold" grpId="0" nodeType="withEffect">
                                  <p:stCondLst>
                                    <p:cond delay="20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0-#ppt_w/2"/>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par>
                                <p:cTn id="36" presetID="45" presetClass="entr" presetSubtype="0" fill="hold" grpId="1" nodeType="withEffect">
                                  <p:stCondLst>
                                    <p:cond delay="30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anim calcmode="lin" valueType="num">
                                      <p:cBhvr>
                                        <p:cTn id="39" dur="500" fill="hold"/>
                                        <p:tgtEl>
                                          <p:spTgt spid="6"/>
                                        </p:tgtEl>
                                        <p:attrNameLst>
                                          <p:attrName>ppt_w</p:attrName>
                                        </p:attrNameLst>
                                      </p:cBhvr>
                                      <p:tavLst>
                                        <p:tav tm="0" fmla="#ppt_w*sin(2.5*pi*$)">
                                          <p:val>
                                            <p:fltVal val="0"/>
                                          </p:val>
                                        </p:tav>
                                        <p:tav tm="100000">
                                          <p:val>
                                            <p:fltVal val="1"/>
                                          </p:val>
                                        </p:tav>
                                      </p:tavLst>
                                    </p:anim>
                                    <p:anim calcmode="lin" valueType="num">
                                      <p:cBhvr>
                                        <p:cTn id="40" dur="500" fill="hold"/>
                                        <p:tgtEl>
                                          <p:spTgt spid="6"/>
                                        </p:tgtEl>
                                        <p:attrNameLst>
                                          <p:attrName>ppt_h</p:attrName>
                                        </p:attrNameLst>
                                      </p:cBhvr>
                                      <p:tavLst>
                                        <p:tav tm="0">
                                          <p:val>
                                            <p:strVal val="#ppt_h"/>
                                          </p:val>
                                        </p:tav>
                                        <p:tav tm="100000">
                                          <p:val>
                                            <p:strVal val="#ppt_h"/>
                                          </p:val>
                                        </p:tav>
                                      </p:tavLst>
                                    </p:anim>
                                  </p:childTnLst>
                                </p:cTn>
                              </p:par>
                              <p:par>
                                <p:cTn id="41" presetID="2" presetClass="entr" presetSubtype="12" decel="100000" fill="hold" grpId="0" nodeType="withEffect">
                                  <p:stCondLst>
                                    <p:cond delay="30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12" decel="100000" fill="hold" grpId="0" nodeType="withEffect">
                                  <p:stCondLst>
                                    <p:cond delay="4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0-#ppt_w/2"/>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par>
                                <p:cTn id="49" presetID="45" presetClass="entr" presetSubtype="0" fill="hold" grpId="1" nodeType="withEffect">
                                  <p:stCondLst>
                                    <p:cond delay="40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anim calcmode="lin" valueType="num">
                                      <p:cBhvr>
                                        <p:cTn id="52" dur="500" fill="hold"/>
                                        <p:tgtEl>
                                          <p:spTgt spid="10"/>
                                        </p:tgtEl>
                                        <p:attrNameLst>
                                          <p:attrName>ppt_w</p:attrName>
                                        </p:attrNameLst>
                                      </p:cBhvr>
                                      <p:tavLst>
                                        <p:tav tm="0" fmla="#ppt_w*sin(2.5*pi*$)">
                                          <p:val>
                                            <p:fltVal val="0"/>
                                          </p:val>
                                        </p:tav>
                                        <p:tav tm="100000">
                                          <p:val>
                                            <p:fltVal val="1"/>
                                          </p:val>
                                        </p:tav>
                                      </p:tavLst>
                                    </p:anim>
                                    <p:anim calcmode="lin" valueType="num">
                                      <p:cBhvr>
                                        <p:cTn id="53" dur="500" fill="hold"/>
                                        <p:tgtEl>
                                          <p:spTgt spid="10"/>
                                        </p:tgtEl>
                                        <p:attrNameLst>
                                          <p:attrName>ppt_h</p:attrName>
                                        </p:attrNameLst>
                                      </p:cBhvr>
                                      <p:tavLst>
                                        <p:tav tm="0">
                                          <p:val>
                                            <p:strVal val="#ppt_h"/>
                                          </p:val>
                                        </p:tav>
                                        <p:tav tm="100000">
                                          <p:val>
                                            <p:strVal val="#ppt_h"/>
                                          </p:val>
                                        </p:tav>
                                      </p:tavLst>
                                    </p:anim>
                                  </p:childTnLst>
                                </p:cTn>
                              </p:par>
                              <p:par>
                                <p:cTn id="54" presetID="2" presetClass="entr" presetSubtype="12" decel="100000" fill="hold" grpId="0" nodeType="withEffect">
                                  <p:stCondLst>
                                    <p:cond delay="50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0-#ppt_w/2"/>
                                          </p:val>
                                        </p:tav>
                                        <p:tav tm="100000">
                                          <p:val>
                                            <p:strVal val="#ppt_x"/>
                                          </p:val>
                                        </p:tav>
                                      </p:tavLst>
                                    </p:anim>
                                    <p:anim calcmode="lin" valueType="num">
                                      <p:cBhvr additive="base">
                                        <p:cTn id="57" dur="500" fill="hold"/>
                                        <p:tgtEl>
                                          <p:spTgt spid="3"/>
                                        </p:tgtEl>
                                        <p:attrNameLst>
                                          <p:attrName>ppt_y</p:attrName>
                                        </p:attrNameLst>
                                      </p:cBhvr>
                                      <p:tavLst>
                                        <p:tav tm="0">
                                          <p:val>
                                            <p:strVal val="1+#ppt_h/2"/>
                                          </p:val>
                                        </p:tav>
                                        <p:tav tm="100000">
                                          <p:val>
                                            <p:strVal val="#ppt_y"/>
                                          </p:val>
                                        </p:tav>
                                      </p:tavLst>
                                    </p:anim>
                                  </p:childTnLst>
                                </p:cTn>
                              </p:par>
                            </p:childTnLst>
                          </p:cTn>
                        </p:par>
                        <p:par>
                          <p:cTn id="58" fill="hold">
                            <p:stCondLst>
                              <p:cond delay="1300"/>
                            </p:stCondLst>
                            <p:childTnLst>
                              <p:par>
                                <p:cTn id="59" presetID="2" presetClass="entr" presetSubtype="12" decel="100000" fill="hold" grpId="0" nodeType="afterEffect">
                                  <p:stCondLst>
                                    <p:cond delay="0"/>
                                  </p:stCondLst>
                                  <p:iterate type="wd">
                                    <p:tmPct val="10000"/>
                                  </p:iterate>
                                  <p:childTnLst>
                                    <p:set>
                                      <p:cBhvr>
                                        <p:cTn id="60" dur="1" fill="hold">
                                          <p:stCondLst>
                                            <p:cond delay="0"/>
                                          </p:stCondLst>
                                        </p:cTn>
                                        <p:tgtEl>
                                          <p:spTgt spid="9">
                                            <p:txEl>
                                              <p:pRg st="0" end="0"/>
                                            </p:txEl>
                                          </p:spTgt>
                                        </p:tgtEl>
                                        <p:attrNameLst>
                                          <p:attrName>style.visibility</p:attrName>
                                        </p:attrNameLst>
                                      </p:cBhvr>
                                      <p:to>
                                        <p:strVal val="visible"/>
                                      </p:to>
                                    </p:set>
                                    <p:anim calcmode="lin" valueType="num">
                                      <p:cBhvr additive="base">
                                        <p:cTn id="61"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63" fill="hold">
                            <p:stCondLst>
                              <p:cond delay="1800"/>
                            </p:stCondLst>
                            <p:childTnLst>
                              <p:par>
                                <p:cTn id="64" presetID="2" presetClass="entr" presetSubtype="12" decel="100000" fill="hold" grpId="0" nodeType="afterEffect">
                                  <p:stCondLst>
                                    <p:cond delay="0"/>
                                  </p:stCondLst>
                                  <p:iterate type="wd">
                                    <p:tmPct val="10000"/>
                                  </p:iterate>
                                  <p:childTnLst>
                                    <p:set>
                                      <p:cBhvr>
                                        <p:cTn id="65" dur="1" fill="hold">
                                          <p:stCondLst>
                                            <p:cond delay="0"/>
                                          </p:stCondLst>
                                        </p:cTn>
                                        <p:tgtEl>
                                          <p:spTgt spid="9">
                                            <p:txEl>
                                              <p:pRg st="1" end="1"/>
                                            </p:txEl>
                                          </p:spTgt>
                                        </p:tgtEl>
                                        <p:attrNameLst>
                                          <p:attrName>style.visibility</p:attrName>
                                        </p:attrNameLst>
                                      </p:cBhvr>
                                      <p:to>
                                        <p:strVal val="visible"/>
                                      </p:to>
                                    </p:set>
                                    <p:anim calcmode="lin" valueType="num">
                                      <p:cBhvr additive="base">
                                        <p:cTn id="66"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68" fill="hold">
                            <p:stCondLst>
                              <p:cond delay="2300"/>
                            </p:stCondLst>
                            <p:childTnLst>
                              <p:par>
                                <p:cTn id="69" presetID="2" presetClass="entr" presetSubtype="12" decel="100000" fill="hold" grpId="0" nodeType="afterEffect">
                                  <p:stCondLst>
                                    <p:cond delay="0"/>
                                  </p:stCondLst>
                                  <p:iterate type="wd">
                                    <p:tmPct val="10000"/>
                                  </p:iterate>
                                  <p:childTnLst>
                                    <p:set>
                                      <p:cBhvr>
                                        <p:cTn id="70" dur="1" fill="hold">
                                          <p:stCondLst>
                                            <p:cond delay="0"/>
                                          </p:stCondLst>
                                        </p:cTn>
                                        <p:tgtEl>
                                          <p:spTgt spid="9">
                                            <p:txEl>
                                              <p:pRg st="2" end="2"/>
                                            </p:txEl>
                                          </p:spTgt>
                                        </p:tgtEl>
                                        <p:attrNameLst>
                                          <p:attrName>style.visibility</p:attrName>
                                        </p:attrNameLst>
                                      </p:cBhvr>
                                      <p:to>
                                        <p:strVal val="visible"/>
                                      </p:to>
                                    </p:set>
                                    <p:anim calcmode="lin" valueType="num">
                                      <p:cBhvr additive="base">
                                        <p:cTn id="71"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9">
                                            <p:txEl>
                                              <p:pRg st="2" end="2"/>
                                            </p:txEl>
                                          </p:spTgt>
                                        </p:tgtEl>
                                        <p:attrNameLst>
                                          <p:attrName>ppt_y</p:attrName>
                                        </p:attrNameLst>
                                      </p:cBhvr>
                                      <p:tavLst>
                                        <p:tav tm="0">
                                          <p:val>
                                            <p:strVal val="1+#ppt_h/2"/>
                                          </p:val>
                                        </p:tav>
                                        <p:tav tm="100000">
                                          <p:val>
                                            <p:strVal val="#ppt_y"/>
                                          </p:val>
                                        </p:tav>
                                      </p:tavLst>
                                    </p:anim>
                                  </p:childTnLst>
                                </p:cTn>
                              </p:par>
                              <p:par>
                                <p:cTn id="73" presetID="53" presetClass="entr" presetSubtype="16" fill="hold" grpId="0" nodeType="withEffect">
                                  <p:stCondLst>
                                    <p:cond delay="0"/>
                                  </p:stCondLst>
                                  <p:childTnLst>
                                    <p:set>
                                      <p:cBhvr>
                                        <p:cTn id="74" dur="1" fill="hold">
                                          <p:stCondLst>
                                            <p:cond delay="0"/>
                                          </p:stCondLst>
                                        </p:cTn>
                                        <p:tgtEl>
                                          <p:spTgt spid="12">
                                            <p:txEl>
                                              <p:pRg st="0" end="0"/>
                                            </p:txEl>
                                          </p:spTgt>
                                        </p:tgtEl>
                                        <p:attrNameLst>
                                          <p:attrName>style.visibility</p:attrName>
                                        </p:attrNameLst>
                                      </p:cBhvr>
                                      <p:to>
                                        <p:strVal val="visible"/>
                                      </p:to>
                                    </p:set>
                                    <p:anim calcmode="lin" valueType="num">
                                      <p:cBhvr>
                                        <p:cTn id="75" dur="3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76" dur="3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77" dur="300"/>
                                        <p:tgtEl>
                                          <p:spTgt spid="12">
                                            <p:txEl>
                                              <p:pRg st="0" end="0"/>
                                            </p:txEl>
                                          </p:spTgt>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12">
                                            <p:txEl>
                                              <p:pRg st="1" end="1"/>
                                            </p:txEl>
                                          </p:spTgt>
                                        </p:tgtEl>
                                        <p:attrNameLst>
                                          <p:attrName>style.visibility</p:attrName>
                                        </p:attrNameLst>
                                      </p:cBhvr>
                                      <p:to>
                                        <p:strVal val="visible"/>
                                      </p:to>
                                    </p:set>
                                    <p:anim calcmode="lin" valueType="num">
                                      <p:cBhvr>
                                        <p:cTn id="80" dur="3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81" dur="3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82" dur="300"/>
                                        <p:tgtEl>
                                          <p:spTgt spid="12">
                                            <p:txEl>
                                              <p:pRg st="1" end="1"/>
                                            </p:txEl>
                                          </p:spTgt>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12">
                                            <p:txEl>
                                              <p:pRg st="2" end="2"/>
                                            </p:txEl>
                                          </p:spTgt>
                                        </p:tgtEl>
                                        <p:attrNameLst>
                                          <p:attrName>style.visibility</p:attrName>
                                        </p:attrNameLst>
                                      </p:cBhvr>
                                      <p:to>
                                        <p:strVal val="visible"/>
                                      </p:to>
                                    </p:set>
                                    <p:anim calcmode="lin" valueType="num">
                                      <p:cBhvr>
                                        <p:cTn id="85" dur="3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86" dur="300" fill="hold"/>
                                        <p:tgtEl>
                                          <p:spTgt spid="12">
                                            <p:txEl>
                                              <p:pRg st="2" end="2"/>
                                            </p:txEl>
                                          </p:spTgt>
                                        </p:tgtEl>
                                        <p:attrNameLst>
                                          <p:attrName>ppt_h</p:attrName>
                                        </p:attrNameLst>
                                      </p:cBhvr>
                                      <p:tavLst>
                                        <p:tav tm="0">
                                          <p:val>
                                            <p:fltVal val="0"/>
                                          </p:val>
                                        </p:tav>
                                        <p:tav tm="100000">
                                          <p:val>
                                            <p:strVal val="#ppt_h"/>
                                          </p:val>
                                        </p:tav>
                                      </p:tavLst>
                                    </p:anim>
                                    <p:animEffect transition="in" filter="fade">
                                      <p:cBhvr>
                                        <p:cTn id="87" dur="300"/>
                                        <p:tgtEl>
                                          <p:spTgt spid="12">
                                            <p:txEl>
                                              <p:pRg st="2" end="2"/>
                                            </p:txEl>
                                          </p:spTgt>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12">
                                            <p:txEl>
                                              <p:pRg st="3" end="3"/>
                                            </p:txEl>
                                          </p:spTgt>
                                        </p:tgtEl>
                                        <p:attrNameLst>
                                          <p:attrName>style.visibility</p:attrName>
                                        </p:attrNameLst>
                                      </p:cBhvr>
                                      <p:to>
                                        <p:strVal val="visible"/>
                                      </p:to>
                                    </p:set>
                                    <p:anim calcmode="lin" valueType="num">
                                      <p:cBhvr>
                                        <p:cTn id="90" dur="3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91" dur="300" fill="hold"/>
                                        <p:tgtEl>
                                          <p:spTgt spid="12">
                                            <p:txEl>
                                              <p:pRg st="3" end="3"/>
                                            </p:txEl>
                                          </p:spTgt>
                                        </p:tgtEl>
                                        <p:attrNameLst>
                                          <p:attrName>ppt_h</p:attrName>
                                        </p:attrNameLst>
                                      </p:cBhvr>
                                      <p:tavLst>
                                        <p:tav tm="0">
                                          <p:val>
                                            <p:fltVal val="0"/>
                                          </p:val>
                                        </p:tav>
                                        <p:tav tm="100000">
                                          <p:val>
                                            <p:strVal val="#ppt_h"/>
                                          </p:val>
                                        </p:tav>
                                      </p:tavLst>
                                    </p:anim>
                                    <p:animEffect transition="in" filter="fade">
                                      <p:cBhvr>
                                        <p:cTn id="92" dur="300"/>
                                        <p:tgtEl>
                                          <p:spTgt spid="12">
                                            <p:txEl>
                                              <p:pRg st="3" end="3"/>
                                            </p:txEl>
                                          </p:spTgt>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12">
                                            <p:txEl>
                                              <p:pRg st="4" end="4"/>
                                            </p:txEl>
                                          </p:spTgt>
                                        </p:tgtEl>
                                        <p:attrNameLst>
                                          <p:attrName>style.visibility</p:attrName>
                                        </p:attrNameLst>
                                      </p:cBhvr>
                                      <p:to>
                                        <p:strVal val="visible"/>
                                      </p:to>
                                    </p:set>
                                    <p:anim calcmode="lin" valueType="num">
                                      <p:cBhvr>
                                        <p:cTn id="95" dur="300" fill="hold"/>
                                        <p:tgtEl>
                                          <p:spTgt spid="12">
                                            <p:txEl>
                                              <p:pRg st="4" end="4"/>
                                            </p:txEl>
                                          </p:spTgt>
                                        </p:tgtEl>
                                        <p:attrNameLst>
                                          <p:attrName>ppt_w</p:attrName>
                                        </p:attrNameLst>
                                      </p:cBhvr>
                                      <p:tavLst>
                                        <p:tav tm="0">
                                          <p:val>
                                            <p:fltVal val="0"/>
                                          </p:val>
                                        </p:tav>
                                        <p:tav tm="100000">
                                          <p:val>
                                            <p:strVal val="#ppt_w"/>
                                          </p:val>
                                        </p:tav>
                                      </p:tavLst>
                                    </p:anim>
                                    <p:anim calcmode="lin" valueType="num">
                                      <p:cBhvr>
                                        <p:cTn id="96" dur="300" fill="hold"/>
                                        <p:tgtEl>
                                          <p:spTgt spid="12">
                                            <p:txEl>
                                              <p:pRg st="4" end="4"/>
                                            </p:txEl>
                                          </p:spTgt>
                                        </p:tgtEl>
                                        <p:attrNameLst>
                                          <p:attrName>ppt_h</p:attrName>
                                        </p:attrNameLst>
                                      </p:cBhvr>
                                      <p:tavLst>
                                        <p:tav tm="0">
                                          <p:val>
                                            <p:fltVal val="0"/>
                                          </p:val>
                                        </p:tav>
                                        <p:tav tm="100000">
                                          <p:val>
                                            <p:strVal val="#ppt_h"/>
                                          </p:val>
                                        </p:tav>
                                      </p:tavLst>
                                    </p:anim>
                                    <p:animEffect transition="in" filter="fade">
                                      <p:cBhvr>
                                        <p:cTn id="97" dur="3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tmplLst>
          <p:tmpl>
            <p:tnLst>
              <p:par>
                <p:cTn presetID="2" presetClass="entr" presetSubtype="12" decel="10000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0-#ppt_w/2"/>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4" grpId="0" animBg="1">
        <p:tmplLst>
          <p:tmpl>
            <p:tnLst>
              <p:par>
                <p:cTn presetID="2" presetClass="entr" presetSubtype="12" decel="100000" fill="hold" nodeType="withEffect">
                  <p:stCondLst>
                    <p:cond delay="10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1+#ppt_h/2"/>
                          </p:val>
                        </p:tav>
                        <p:tav tm="100000">
                          <p:val>
                            <p:strVal val="#ppt_y"/>
                          </p:val>
                        </p:tav>
                      </p:tavLst>
                    </p:anim>
                  </p:childTnLst>
                </p:cTn>
              </p:par>
            </p:tnLst>
          </p:tmpl>
        </p:tmplLst>
      </p:bldP>
      <p:bldP spid="4" grpId="1" animBg="1">
        <p:tmplLst>
          <p:tmpl>
            <p:tnLst>
              <p:par>
                <p:cTn presetID="45" presetClass="entr" presetSubtype="0" fill="hold" nodeType="withEffect">
                  <p:stCondLst>
                    <p:cond delay="100"/>
                  </p:stCondLst>
                  <p:childTnLst>
                    <p:set>
                      <p:cBhvr>
                        <p:cTn dur="1" fill="hold">
                          <p:stCondLst>
                            <p:cond delay="0"/>
                          </p:stCondLst>
                        </p:cTn>
                        <p:tgtEl>
                          <p:spTgt spid="4"/>
                        </p:tgtEl>
                        <p:attrNameLst>
                          <p:attrName>style.visibility</p:attrName>
                        </p:attrNameLst>
                      </p:cBhvr>
                      <p:to>
                        <p:strVal val="visible"/>
                      </p:to>
                    </p:set>
                    <p:animEffect transition="in" filter="fade">
                      <p:cBhvr>
                        <p:cTn dur="750"/>
                        <p:tgtEl>
                          <p:spTgt spid="4"/>
                        </p:tgtEl>
                      </p:cBhvr>
                    </p:animEffect>
                    <p:anim calcmode="lin" valueType="num">
                      <p:cBhvr>
                        <p:cTn dur="750" fill="hold"/>
                        <p:tgtEl>
                          <p:spTgt spid="4"/>
                        </p:tgtEl>
                        <p:attrNameLst>
                          <p:attrName>ppt_w</p:attrName>
                        </p:attrNameLst>
                      </p:cBhvr>
                      <p:tavLst>
                        <p:tav tm="0" fmla="#ppt_w*sin(2.5*pi*$)">
                          <p:val>
                            <p:fltVal val="0"/>
                          </p:val>
                        </p:tav>
                        <p:tav tm="100000">
                          <p:val>
                            <p:fltVal val="1"/>
                          </p:val>
                        </p:tav>
                      </p:tavLst>
                    </p:anim>
                    <p:anim calcmode="lin" valueType="num">
                      <p:cBhvr>
                        <p:cTn dur="750" fill="hold"/>
                        <p:tgtEl>
                          <p:spTgt spid="4"/>
                        </p:tgtEl>
                        <p:attrNameLst>
                          <p:attrName>ppt_h</p:attrName>
                        </p:attrNameLst>
                      </p:cBhvr>
                      <p:tavLst>
                        <p:tav tm="0">
                          <p:val>
                            <p:strVal val="#ppt_h"/>
                          </p:val>
                        </p:tav>
                        <p:tav tm="100000">
                          <p:val>
                            <p:strVal val="#ppt_h"/>
                          </p:val>
                        </p:tav>
                      </p:tavLst>
                    </p:anim>
                  </p:childTnLst>
                </p:cTn>
              </p:par>
            </p:tnLst>
          </p:tmpl>
        </p:tmplLst>
      </p:bldP>
      <p:bldP spid="5" grpId="0" animBg="1">
        <p:tmplLst>
          <p:tmpl>
            <p:tnLst>
              <p:par>
                <p:cTn presetID="2" presetClass="entr" presetSubtype="12" decel="10000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5" grpId="1" animBg="1">
        <p:tmplLst>
          <p:tmpl>
            <p:tnLst>
              <p:par>
                <p:cTn presetID="45"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750"/>
                        <p:tgtEl>
                          <p:spTgt spid="5"/>
                        </p:tgtEl>
                      </p:cBhvr>
                    </p:animEffect>
                    <p:anim calcmode="lin" valueType="num">
                      <p:cBhvr>
                        <p:cTn dur="750" fill="hold"/>
                        <p:tgtEl>
                          <p:spTgt spid="5"/>
                        </p:tgtEl>
                        <p:attrNameLst>
                          <p:attrName>ppt_w</p:attrName>
                        </p:attrNameLst>
                      </p:cBhvr>
                      <p:tavLst>
                        <p:tav tm="0" fmla="#ppt_w*sin(2.5*pi*$)">
                          <p:val>
                            <p:fltVal val="0"/>
                          </p:val>
                        </p:tav>
                        <p:tav tm="100000">
                          <p:val>
                            <p:fltVal val="1"/>
                          </p:val>
                        </p:tav>
                      </p:tavLst>
                    </p:anim>
                    <p:anim calcmode="lin" valueType="num">
                      <p:cBhvr>
                        <p:cTn dur="750" fill="hold"/>
                        <p:tgtEl>
                          <p:spTgt spid="5"/>
                        </p:tgtEl>
                        <p:attrNameLst>
                          <p:attrName>ppt_h</p:attrName>
                        </p:attrNameLst>
                      </p:cBhvr>
                      <p:tavLst>
                        <p:tav tm="0">
                          <p:val>
                            <p:strVal val="#ppt_h"/>
                          </p:val>
                        </p:tav>
                        <p:tav tm="100000">
                          <p:val>
                            <p:strVal val="#ppt_h"/>
                          </p:val>
                        </p:tav>
                      </p:tavLst>
                    </p:anim>
                  </p:childTnLst>
                </p:cTn>
              </p:par>
            </p:tnLst>
          </p:tmpl>
        </p:tmplLst>
      </p:bldP>
      <p:bldP spid="6" grpId="0" animBg="1">
        <p:tmplLst>
          <p:tmpl>
            <p:tnLst>
              <p:par>
                <p:cTn presetID="2" presetClass="entr" presetSubtype="12" decel="100000" fill="hold" nodeType="withEffect">
                  <p:stCondLst>
                    <p:cond delay="3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6" grpId="1" animBg="1">
        <p:tmplLst>
          <p:tmpl>
            <p:tnLst>
              <p:par>
                <p:cTn presetID="45" presetClass="entr" presetSubtype="0" fill="hold" nodeType="withEffect">
                  <p:stCondLst>
                    <p:cond delay="300"/>
                  </p:stCondLst>
                  <p:childTnLst>
                    <p:set>
                      <p:cBhvr>
                        <p:cTn dur="1" fill="hold">
                          <p:stCondLst>
                            <p:cond delay="0"/>
                          </p:stCondLst>
                        </p:cTn>
                        <p:tgtEl>
                          <p:spTgt spid="6"/>
                        </p:tgtEl>
                        <p:attrNameLst>
                          <p:attrName>style.visibility</p:attrName>
                        </p:attrNameLst>
                      </p:cBhvr>
                      <p:to>
                        <p:strVal val="visible"/>
                      </p:to>
                    </p:set>
                    <p:animEffect transition="in" filter="fade">
                      <p:cBhvr>
                        <p:cTn dur="750"/>
                        <p:tgtEl>
                          <p:spTgt spid="6"/>
                        </p:tgtEl>
                      </p:cBhvr>
                    </p:animEffect>
                    <p:anim calcmode="lin" valueType="num">
                      <p:cBhvr>
                        <p:cTn dur="750" fill="hold"/>
                        <p:tgtEl>
                          <p:spTgt spid="6"/>
                        </p:tgtEl>
                        <p:attrNameLst>
                          <p:attrName>ppt_w</p:attrName>
                        </p:attrNameLst>
                      </p:cBhvr>
                      <p:tavLst>
                        <p:tav tm="0" fmla="#ppt_w*sin(2.5*pi*$)">
                          <p:val>
                            <p:fltVal val="0"/>
                          </p:val>
                        </p:tav>
                        <p:tav tm="100000">
                          <p:val>
                            <p:fltVal val="1"/>
                          </p:val>
                        </p:tav>
                      </p:tavLst>
                    </p:anim>
                    <p:anim calcmode="lin" valueType="num">
                      <p:cBhvr>
                        <p:cTn dur="750" fill="hold"/>
                        <p:tgtEl>
                          <p:spTgt spid="6"/>
                        </p:tgtEl>
                        <p:attrNameLst>
                          <p:attrName>ppt_h</p:attrName>
                        </p:attrNameLst>
                      </p:cBhvr>
                      <p:tavLst>
                        <p:tav tm="0">
                          <p:val>
                            <p:strVal val="#ppt_h"/>
                          </p:val>
                        </p:tav>
                        <p:tav tm="100000">
                          <p:val>
                            <p:strVal val="#ppt_h"/>
                          </p:val>
                        </p:tav>
                      </p:tavLst>
                    </p:anim>
                  </p:childTnLst>
                </p:cTn>
              </p:par>
            </p:tnLst>
          </p:tmpl>
        </p:tmplLst>
      </p:bldP>
      <p:bldP spid="9"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4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0" grpId="1" animBg="1">
        <p:tmplLst>
          <p:tmpl>
            <p:tnLst>
              <p:par>
                <p:cTn presetID="45" presetClass="entr" presetSubtype="0" fill="hold" nodeType="withEffect">
                  <p:stCondLst>
                    <p:cond delay="400"/>
                  </p:stCondLst>
                  <p:childTnLst>
                    <p:set>
                      <p:cBhvr>
                        <p:cTn dur="1" fill="hold">
                          <p:stCondLst>
                            <p:cond delay="0"/>
                          </p:stCondLst>
                        </p:cTn>
                        <p:tgtEl>
                          <p:spTgt spid="10"/>
                        </p:tgtEl>
                        <p:attrNameLst>
                          <p:attrName>style.visibility</p:attrName>
                        </p:attrNameLst>
                      </p:cBhvr>
                      <p:to>
                        <p:strVal val="visible"/>
                      </p:to>
                    </p:set>
                    <p:animEffect transition="in" filter="fade">
                      <p:cBhvr>
                        <p:cTn dur="750"/>
                        <p:tgtEl>
                          <p:spTgt spid="10"/>
                        </p:tgtEl>
                      </p:cBhvr>
                    </p:animEffect>
                    <p:anim calcmode="lin" valueType="num">
                      <p:cBhvr>
                        <p:cTn dur="750" fill="hold"/>
                        <p:tgtEl>
                          <p:spTgt spid="10"/>
                        </p:tgtEl>
                        <p:attrNameLst>
                          <p:attrName>ppt_w</p:attrName>
                        </p:attrNameLst>
                      </p:cBhvr>
                      <p:tavLst>
                        <p:tav tm="0" fmla="#ppt_w*sin(2.5*pi*$)">
                          <p:val>
                            <p:fltVal val="0"/>
                          </p:val>
                        </p:tav>
                        <p:tav tm="100000">
                          <p:val>
                            <p:fltVal val="1"/>
                          </p:val>
                        </p:tav>
                      </p:tavLst>
                    </p:anim>
                    <p:anim calcmode="lin" valueType="num">
                      <p:cBhvr>
                        <p:cTn dur="750" fill="hold"/>
                        <p:tgtEl>
                          <p:spTgt spid="10"/>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1" grpId="1"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750"/>
                        <p:tgtEl>
                          <p:spTgt spid="11"/>
                        </p:tgtEl>
                      </p:cBhvr>
                    </p:animEffect>
                    <p:anim calcmode="lin" valueType="num">
                      <p:cBhvr>
                        <p:cTn dur="750" fill="hold"/>
                        <p:tgtEl>
                          <p:spTgt spid="11"/>
                        </p:tgtEl>
                        <p:attrNameLst>
                          <p:attrName>ppt_w</p:attrName>
                        </p:attrNameLst>
                      </p:cBhvr>
                      <p:tavLst>
                        <p:tav tm="0" fmla="#ppt_w*sin(2.5*pi*$)">
                          <p:val>
                            <p:fltVal val="0"/>
                          </p:val>
                        </p:tav>
                        <p:tav tm="100000">
                          <p:val>
                            <p:fltVal val="1"/>
                          </p:val>
                        </p:tav>
                      </p:tavLst>
                    </p:anim>
                    <p:anim calcmode="lin" valueType="num">
                      <p:cBhvr>
                        <p:cTn dur="750" fill="hold"/>
                        <p:tgtEl>
                          <p:spTgt spid="11"/>
                        </p:tgtEl>
                        <p:attrNameLst>
                          <p:attrName>ppt_h</p:attrName>
                        </p:attrNameLst>
                      </p:cBhvr>
                      <p:tavLst>
                        <p:tav tm="0">
                          <p:val>
                            <p:strVal val="#ppt_h"/>
                          </p:val>
                        </p:tav>
                        <p:tav tm="100000">
                          <p:val>
                            <p:strVal val="#ppt_h"/>
                          </p:val>
                        </p:tav>
                      </p:tavLst>
                    </p:anim>
                  </p:childTnLst>
                </p:cTn>
              </p:par>
            </p:tnLst>
          </p:tmpl>
        </p:tmplLst>
      </p:bldP>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ottom"/>
          <p:cNvSpPr/>
          <p:nvPr/>
        </p:nvSpPr>
        <p:spPr>
          <a:xfrm>
            <a:off x="1" y="5414211"/>
            <a:ext cx="12192000" cy="144379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top"/>
          <p:cNvSpPr/>
          <p:nvPr/>
        </p:nvSpPr>
        <p:spPr>
          <a:xfrm>
            <a:off x="2130905" y="0"/>
            <a:ext cx="10061095" cy="1171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title"/>
          <p:cNvSpPr txBox="1">
            <a:spLocks/>
          </p:cNvSpPr>
          <p:nvPr/>
        </p:nvSpPr>
        <p:spPr>
          <a:xfrm>
            <a:off x="1970485" y="-54442"/>
            <a:ext cx="12502057" cy="1048245"/>
          </a:xfrm>
          <a:prstGeom prst="rect">
            <a:avLst/>
          </a:prstGeom>
        </p:spPr>
        <p:txBody>
          <a:bodyPr vert="horz" lIns="163275" tIns="81638" rIns="163275" bIns="8163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ja-JP" b="1" dirty="0" smtClean="0">
                <a:solidFill>
                  <a:srgbClr val="002060"/>
                </a:solidFill>
              </a:rPr>
              <a:t>Liquid Crystal Display</a:t>
            </a:r>
            <a:r>
              <a:rPr kumimoji="1" lang="en-US" altLang="ja-JP" b="1" dirty="0" smtClean="0">
                <a:solidFill>
                  <a:srgbClr val="002060"/>
                </a:solidFill>
              </a:rPr>
              <a:t> (LCD)</a:t>
            </a:r>
            <a:endParaRPr kumimoji="1" lang="ja-JP" altLang="en-US" b="1" dirty="0">
              <a:solidFill>
                <a:srgbClr val="002060"/>
              </a:solidFill>
            </a:endParaRPr>
          </a:p>
        </p:txBody>
      </p:sp>
      <p:sp>
        <p:nvSpPr>
          <p:cNvPr id="5" name="gif"/>
          <p:cNvSpPr txBox="1">
            <a:spLocks/>
          </p:cNvSpPr>
          <p:nvPr/>
        </p:nvSpPr>
        <p:spPr>
          <a:xfrm>
            <a:off x="427032" y="1231691"/>
            <a:ext cx="7435591" cy="418252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vert="horz" lIns="91440" tIns="45720" rIns="91440" bIns="45720" rtlCol="0" anchor="ctr">
            <a:normAutofit/>
          </a:bodyP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1" lang="ja-JP" altLang="en-US" dirty="0"/>
          </a:p>
        </p:txBody>
      </p:sp>
      <p:sp>
        <p:nvSpPr>
          <p:cNvPr id="6" name="top2"/>
          <p:cNvSpPr/>
          <p:nvPr/>
        </p:nvSpPr>
        <p:spPr>
          <a:xfrm>
            <a:off x="427266" y="808496"/>
            <a:ext cx="7435583" cy="42442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bottom2"/>
          <p:cNvSpPr/>
          <p:nvPr/>
        </p:nvSpPr>
        <p:spPr>
          <a:xfrm>
            <a:off x="412981" y="5368870"/>
            <a:ext cx="7435546" cy="55324"/>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3c"/>
          <p:cNvGrpSpPr/>
          <p:nvPr/>
        </p:nvGrpSpPr>
        <p:grpSpPr>
          <a:xfrm>
            <a:off x="515362" y="942888"/>
            <a:ext cx="473024" cy="124480"/>
            <a:chOff x="2524125" y="1614487"/>
            <a:chExt cx="542925" cy="142875"/>
          </a:xfrm>
        </p:grpSpPr>
        <p:sp>
          <p:nvSpPr>
            <p:cNvPr id="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3l"/>
          <p:cNvGrpSpPr/>
          <p:nvPr/>
        </p:nvGrpSpPr>
        <p:grpSpPr>
          <a:xfrm>
            <a:off x="7598079" y="922142"/>
            <a:ext cx="174273" cy="165973"/>
            <a:chOff x="7781924" y="1704975"/>
            <a:chExt cx="200026" cy="190500"/>
          </a:xfrm>
          <a:solidFill>
            <a:schemeClr val="tx1">
              <a:lumMod val="50000"/>
              <a:lumOff val="50000"/>
            </a:schemeClr>
          </a:solidFill>
        </p:grpSpPr>
        <p:sp>
          <p:nvSpPr>
            <p:cNvPr id="1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shadow"/>
          <p:cNvSpPr/>
          <p:nvPr/>
        </p:nvSpPr>
        <p:spPr>
          <a:xfrm rot="2700000">
            <a:off x="1803882" y="2114950"/>
            <a:ext cx="11133079" cy="8383484"/>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l2"/>
          <p:cNvSpPr/>
          <p:nvPr/>
        </p:nvSpPr>
        <p:spPr>
          <a:xfrm>
            <a:off x="9265708" y="6674427"/>
            <a:ext cx="2823165" cy="627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1"/>
          <p:cNvSpPr txBox="1">
            <a:spLocks/>
          </p:cNvSpPr>
          <p:nvPr/>
        </p:nvSpPr>
        <p:spPr>
          <a:xfrm>
            <a:off x="7876674" y="1296661"/>
            <a:ext cx="4212199" cy="130215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0" i="0" u="none" kern="1200" baseline="0">
                <a:solidFill>
                  <a:schemeClr val="tx2"/>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t>A </a:t>
            </a:r>
            <a:r>
              <a:rPr lang="en-US" sz="2000" dirty="0" smtClean="0"/>
              <a:t>LCD </a:t>
            </a:r>
            <a:r>
              <a:rPr lang="en-US" sz="2000" dirty="0"/>
              <a:t>is a flat-panel display that uses the light-modulating properties of liquid crystals.</a:t>
            </a:r>
          </a:p>
        </p:txBody>
      </p:sp>
      <p:sp>
        <p:nvSpPr>
          <p:cNvPr id="19" name="2"/>
          <p:cNvSpPr txBox="1">
            <a:spLocks/>
          </p:cNvSpPr>
          <p:nvPr/>
        </p:nvSpPr>
        <p:spPr>
          <a:xfrm>
            <a:off x="7876448" y="3093949"/>
            <a:ext cx="4212425" cy="857025"/>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0" i="0" u="none" kern="1200" baseline="0">
                <a:solidFill>
                  <a:schemeClr val="tx2"/>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t>Liquid crystals do not emit light directly, instead using a backlight or reflector to produce images in color or monochrome.</a:t>
            </a:r>
          </a:p>
        </p:txBody>
      </p:sp>
      <p:sp>
        <p:nvSpPr>
          <p:cNvPr id="20" name="c1"/>
          <p:cNvSpPr/>
          <p:nvPr/>
        </p:nvSpPr>
        <p:spPr>
          <a:xfrm>
            <a:off x="2119349" y="1229655"/>
            <a:ext cx="501895" cy="5018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c2"/>
          <p:cNvSpPr/>
          <p:nvPr/>
        </p:nvSpPr>
        <p:spPr>
          <a:xfrm>
            <a:off x="0" y="1"/>
            <a:ext cx="1192001" cy="890334"/>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c3"/>
          <p:cNvSpPr/>
          <p:nvPr/>
        </p:nvSpPr>
        <p:spPr>
          <a:xfrm>
            <a:off x="1567676" y="251843"/>
            <a:ext cx="690106" cy="6901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c4"/>
          <p:cNvSpPr/>
          <p:nvPr/>
        </p:nvSpPr>
        <p:spPr>
          <a:xfrm>
            <a:off x="908309" y="943985"/>
            <a:ext cx="865014" cy="8650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c5"/>
          <p:cNvSpPr/>
          <p:nvPr/>
        </p:nvSpPr>
        <p:spPr>
          <a:xfrm>
            <a:off x="10545223" y="5603702"/>
            <a:ext cx="378426" cy="37842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c6"/>
          <p:cNvSpPr/>
          <p:nvPr/>
        </p:nvSpPr>
        <p:spPr>
          <a:xfrm>
            <a:off x="11247883" y="5619928"/>
            <a:ext cx="941054" cy="9410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c7"/>
          <p:cNvSpPr/>
          <p:nvPr/>
        </p:nvSpPr>
        <p:spPr>
          <a:xfrm>
            <a:off x="10339821" y="6173641"/>
            <a:ext cx="627369" cy="507728"/>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635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300"/>
                                        <p:tgtEl>
                                          <p:spTgt spid="21"/>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additive="base">
                                        <p:cTn id="10" dur="300" fill="hold"/>
                                        <p:tgtEl>
                                          <p:spTgt spid="21"/>
                                        </p:tgtEl>
                                        <p:attrNameLst>
                                          <p:attrName>ppt_x</p:attrName>
                                        </p:attrNameLst>
                                      </p:cBhvr>
                                      <p:tavLst>
                                        <p:tav tm="0">
                                          <p:val>
                                            <p:strVal val="0-#ppt_w/2"/>
                                          </p:val>
                                        </p:tav>
                                        <p:tav tm="100000">
                                          <p:val>
                                            <p:strVal val="#ppt_x"/>
                                          </p:val>
                                        </p:tav>
                                      </p:tavLst>
                                    </p:anim>
                                    <p:anim calcmode="lin" valueType="num">
                                      <p:cBhvr additive="base">
                                        <p:cTn id="11" dur="300" fill="hold"/>
                                        <p:tgtEl>
                                          <p:spTgt spid="21"/>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300"/>
                                        <p:tgtEl>
                                          <p:spTgt spid="22"/>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300" fill="hold"/>
                                        <p:tgtEl>
                                          <p:spTgt spid="22"/>
                                        </p:tgtEl>
                                        <p:attrNameLst>
                                          <p:attrName>ppt_x</p:attrName>
                                        </p:attrNameLst>
                                      </p:cBhvr>
                                      <p:tavLst>
                                        <p:tav tm="0">
                                          <p:val>
                                            <p:strVal val="0-#ppt_w/2"/>
                                          </p:val>
                                        </p:tav>
                                        <p:tav tm="100000">
                                          <p:val>
                                            <p:strVal val="#ppt_x"/>
                                          </p:val>
                                        </p:tav>
                                      </p:tavLst>
                                    </p:anim>
                                    <p:anim calcmode="lin" valueType="num">
                                      <p:cBhvr additive="base">
                                        <p:cTn id="18" dur="300" fill="hold"/>
                                        <p:tgtEl>
                                          <p:spTgt spid="22"/>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300"/>
                                        <p:tgtEl>
                                          <p:spTgt spid="23"/>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300" fill="hold"/>
                                        <p:tgtEl>
                                          <p:spTgt spid="23"/>
                                        </p:tgtEl>
                                        <p:attrNameLst>
                                          <p:attrName>ppt_x</p:attrName>
                                        </p:attrNameLst>
                                      </p:cBhvr>
                                      <p:tavLst>
                                        <p:tav tm="0">
                                          <p:val>
                                            <p:strVal val="0-#ppt_w/2"/>
                                          </p:val>
                                        </p:tav>
                                        <p:tav tm="100000">
                                          <p:val>
                                            <p:strVal val="#ppt_x"/>
                                          </p:val>
                                        </p:tav>
                                      </p:tavLst>
                                    </p:anim>
                                    <p:anim calcmode="lin" valueType="num">
                                      <p:cBhvr additive="base">
                                        <p:cTn id="25" dur="300" fill="hold"/>
                                        <p:tgtEl>
                                          <p:spTgt spid="23"/>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300"/>
                                        <p:tgtEl>
                                          <p:spTgt spid="20"/>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300" fill="hold"/>
                                        <p:tgtEl>
                                          <p:spTgt spid="20"/>
                                        </p:tgtEl>
                                        <p:attrNameLst>
                                          <p:attrName>ppt_x</p:attrName>
                                        </p:attrNameLst>
                                      </p:cBhvr>
                                      <p:tavLst>
                                        <p:tav tm="0">
                                          <p:val>
                                            <p:strVal val="0-#ppt_w/2"/>
                                          </p:val>
                                        </p:tav>
                                        <p:tav tm="100000">
                                          <p:val>
                                            <p:strVal val="#ppt_x"/>
                                          </p:val>
                                        </p:tav>
                                      </p:tavLst>
                                    </p:anim>
                                    <p:anim calcmode="lin" valueType="num">
                                      <p:cBhvr additive="base">
                                        <p:cTn id="32" dur="300" fill="hold"/>
                                        <p:tgtEl>
                                          <p:spTgt spid="20"/>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300"/>
                                        <p:tgtEl>
                                          <p:spTgt spid="25"/>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300" fill="hold"/>
                                        <p:tgtEl>
                                          <p:spTgt spid="25"/>
                                        </p:tgtEl>
                                        <p:attrNameLst>
                                          <p:attrName>ppt_x</p:attrName>
                                        </p:attrNameLst>
                                      </p:cBhvr>
                                      <p:tavLst>
                                        <p:tav tm="0">
                                          <p:val>
                                            <p:strVal val="1+#ppt_w/2"/>
                                          </p:val>
                                        </p:tav>
                                        <p:tav tm="100000">
                                          <p:val>
                                            <p:strVal val="#ppt_x"/>
                                          </p:val>
                                        </p:tav>
                                      </p:tavLst>
                                    </p:anim>
                                    <p:anim calcmode="lin" valueType="num">
                                      <p:cBhvr additive="base">
                                        <p:cTn id="39" dur="300" fill="hold"/>
                                        <p:tgtEl>
                                          <p:spTgt spid="25"/>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300"/>
                                        <p:tgtEl>
                                          <p:spTgt spid="26"/>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300" fill="hold"/>
                                        <p:tgtEl>
                                          <p:spTgt spid="26"/>
                                        </p:tgtEl>
                                        <p:attrNameLst>
                                          <p:attrName>ppt_x</p:attrName>
                                        </p:attrNameLst>
                                      </p:cBhvr>
                                      <p:tavLst>
                                        <p:tav tm="0">
                                          <p:val>
                                            <p:strVal val="1+#ppt_w/2"/>
                                          </p:val>
                                        </p:tav>
                                        <p:tav tm="100000">
                                          <p:val>
                                            <p:strVal val="#ppt_x"/>
                                          </p:val>
                                        </p:tav>
                                      </p:tavLst>
                                    </p:anim>
                                    <p:anim calcmode="lin" valueType="num">
                                      <p:cBhvr additive="base">
                                        <p:cTn id="46" dur="300" fill="hold"/>
                                        <p:tgtEl>
                                          <p:spTgt spid="26"/>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300"/>
                                        <p:tgtEl>
                                          <p:spTgt spid="24"/>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300" fill="hold"/>
                                        <p:tgtEl>
                                          <p:spTgt spid="24"/>
                                        </p:tgtEl>
                                        <p:attrNameLst>
                                          <p:attrName>ppt_x</p:attrName>
                                        </p:attrNameLst>
                                      </p:cBhvr>
                                      <p:tavLst>
                                        <p:tav tm="0">
                                          <p:val>
                                            <p:strVal val="1+#ppt_w/2"/>
                                          </p:val>
                                        </p:tav>
                                        <p:tav tm="100000">
                                          <p:val>
                                            <p:strVal val="#ppt_x"/>
                                          </p:val>
                                        </p:tav>
                                      </p:tavLst>
                                    </p:anim>
                                    <p:anim calcmode="lin" valueType="num">
                                      <p:cBhvr additive="base">
                                        <p:cTn id="53" dur="300" fill="hold"/>
                                        <p:tgtEl>
                                          <p:spTgt spid="24"/>
                                        </p:tgtEl>
                                        <p:attrNameLst>
                                          <p:attrName>ppt_y</p:attrName>
                                        </p:attrNameLst>
                                      </p:cBhvr>
                                      <p:tavLst>
                                        <p:tav tm="0">
                                          <p:val>
                                            <p:strVal val="1+#ppt_h/2"/>
                                          </p:val>
                                        </p:tav>
                                        <p:tav tm="100000">
                                          <p:val>
                                            <p:strVal val="#ppt_y"/>
                                          </p:val>
                                        </p:tav>
                                      </p:tavLst>
                                    </p:anim>
                                  </p:childTnLst>
                                </p:cTn>
                              </p:par>
                              <p:par>
                                <p:cTn id="54" presetID="2" presetClass="entr" presetSubtype="1" decel="100000" fill="hold" grpId="0" nodeType="withEffect">
                                  <p:stCondLst>
                                    <p:cond delay="125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400" fill="hold"/>
                                        <p:tgtEl>
                                          <p:spTgt spid="4"/>
                                        </p:tgtEl>
                                        <p:attrNameLst>
                                          <p:attrName>ppt_x</p:attrName>
                                        </p:attrNameLst>
                                      </p:cBhvr>
                                      <p:tavLst>
                                        <p:tav tm="0">
                                          <p:val>
                                            <p:strVal val="#ppt_x"/>
                                          </p:val>
                                        </p:tav>
                                        <p:tav tm="100000">
                                          <p:val>
                                            <p:strVal val="#ppt_x"/>
                                          </p:val>
                                        </p:tav>
                                      </p:tavLst>
                                    </p:anim>
                                    <p:anim calcmode="lin" valueType="num">
                                      <p:cBhvr additive="base">
                                        <p:cTn id="57" dur="400" fill="hold"/>
                                        <p:tgtEl>
                                          <p:spTgt spid="4"/>
                                        </p:tgtEl>
                                        <p:attrNameLst>
                                          <p:attrName>ppt_y</p:attrName>
                                        </p:attrNameLst>
                                      </p:cBhvr>
                                      <p:tavLst>
                                        <p:tav tm="0">
                                          <p:val>
                                            <p:strVal val="0-#ppt_h/2"/>
                                          </p:val>
                                        </p:tav>
                                        <p:tav tm="100000">
                                          <p:val>
                                            <p:strVal val="#ppt_y"/>
                                          </p:val>
                                        </p:tav>
                                      </p:tavLst>
                                    </p:anim>
                                  </p:childTnLst>
                                </p:cTn>
                              </p:par>
                            </p:childTnLst>
                          </p:cTn>
                        </p:par>
                        <p:par>
                          <p:cTn id="58" fill="hold">
                            <p:stCondLst>
                              <p:cond delay="1650"/>
                            </p:stCondLst>
                            <p:childTnLst>
                              <p:par>
                                <p:cTn id="59" presetID="16" presetClass="entr" presetSubtype="37" fill="hold" grpId="0" nodeType="after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barn(outVertical)">
                                      <p:cBhvr>
                                        <p:cTn id="61" dur="400"/>
                                        <p:tgtEl>
                                          <p:spTgt spid="2"/>
                                        </p:tgtEl>
                                      </p:cBhvr>
                                    </p:animEffect>
                                  </p:childTnLst>
                                </p:cTn>
                              </p:par>
                            </p:childTnLst>
                          </p:cTn>
                        </p:par>
                        <p:par>
                          <p:cTn id="62" fill="hold">
                            <p:stCondLst>
                              <p:cond delay="2050"/>
                            </p:stCondLst>
                            <p:childTnLst>
                              <p:par>
                                <p:cTn id="63" presetID="2" presetClass="entr" presetSubtype="4" decel="100000" fill="hold" grpId="0" nodeType="after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700" fill="hold"/>
                                        <p:tgtEl>
                                          <p:spTgt spid="5"/>
                                        </p:tgtEl>
                                        <p:attrNameLst>
                                          <p:attrName>ppt_x</p:attrName>
                                        </p:attrNameLst>
                                      </p:cBhvr>
                                      <p:tavLst>
                                        <p:tav tm="0">
                                          <p:val>
                                            <p:strVal val="#ppt_x"/>
                                          </p:val>
                                        </p:tav>
                                        <p:tav tm="100000">
                                          <p:val>
                                            <p:strVal val="#ppt_x"/>
                                          </p:val>
                                        </p:tav>
                                      </p:tavLst>
                                    </p:anim>
                                    <p:anim calcmode="lin" valueType="num">
                                      <p:cBhvr additive="base">
                                        <p:cTn id="66" dur="700" fill="hold"/>
                                        <p:tgtEl>
                                          <p:spTgt spid="5"/>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700" fill="hold"/>
                                        <p:tgtEl>
                                          <p:spTgt spid="6"/>
                                        </p:tgtEl>
                                        <p:attrNameLst>
                                          <p:attrName>ppt_x</p:attrName>
                                        </p:attrNameLst>
                                      </p:cBhvr>
                                      <p:tavLst>
                                        <p:tav tm="0">
                                          <p:val>
                                            <p:strVal val="#ppt_x"/>
                                          </p:val>
                                        </p:tav>
                                        <p:tav tm="100000">
                                          <p:val>
                                            <p:strVal val="#ppt_x"/>
                                          </p:val>
                                        </p:tav>
                                      </p:tavLst>
                                    </p:anim>
                                    <p:anim calcmode="lin" valueType="num">
                                      <p:cBhvr additive="base">
                                        <p:cTn id="70" dur="700" fill="hold"/>
                                        <p:tgtEl>
                                          <p:spTgt spid="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700" fill="hold"/>
                                        <p:tgtEl>
                                          <p:spTgt spid="7"/>
                                        </p:tgtEl>
                                        <p:attrNameLst>
                                          <p:attrName>ppt_x</p:attrName>
                                        </p:attrNameLst>
                                      </p:cBhvr>
                                      <p:tavLst>
                                        <p:tav tm="0">
                                          <p:val>
                                            <p:strVal val="#ppt_x"/>
                                          </p:val>
                                        </p:tav>
                                        <p:tav tm="100000">
                                          <p:val>
                                            <p:strVal val="#ppt_x"/>
                                          </p:val>
                                        </p:tav>
                                      </p:tavLst>
                                    </p:anim>
                                    <p:anim calcmode="lin" valueType="num">
                                      <p:cBhvr additive="base">
                                        <p:cTn id="74" dur="700" fill="hold"/>
                                        <p:tgtEl>
                                          <p:spTgt spid="7"/>
                                        </p:tgtEl>
                                        <p:attrNameLst>
                                          <p:attrName>ppt_y</p:attrName>
                                        </p:attrNameLst>
                                      </p:cBhvr>
                                      <p:tavLst>
                                        <p:tav tm="0">
                                          <p:val>
                                            <p:strVal val="1+#ppt_h/2"/>
                                          </p:val>
                                        </p:tav>
                                        <p:tav tm="100000">
                                          <p:val>
                                            <p:strVal val="#ppt_y"/>
                                          </p:val>
                                        </p:tav>
                                      </p:tavLst>
                                    </p:anim>
                                  </p:childTnLst>
                                </p:cTn>
                              </p:par>
                              <p:par>
                                <p:cTn id="75" presetID="2" presetClass="entr" presetSubtype="4" decel="10000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anim calcmode="lin" valueType="num">
                                      <p:cBhvr additive="base">
                                        <p:cTn id="77" dur="700" fill="hold"/>
                                        <p:tgtEl>
                                          <p:spTgt spid="8"/>
                                        </p:tgtEl>
                                        <p:attrNameLst>
                                          <p:attrName>ppt_x</p:attrName>
                                        </p:attrNameLst>
                                      </p:cBhvr>
                                      <p:tavLst>
                                        <p:tav tm="0">
                                          <p:val>
                                            <p:strVal val="#ppt_x"/>
                                          </p:val>
                                        </p:tav>
                                        <p:tav tm="100000">
                                          <p:val>
                                            <p:strVal val="#ppt_x"/>
                                          </p:val>
                                        </p:tav>
                                      </p:tavLst>
                                    </p:anim>
                                    <p:anim calcmode="lin" valueType="num">
                                      <p:cBhvr additive="base">
                                        <p:cTn id="78" dur="700" fill="hold"/>
                                        <p:tgtEl>
                                          <p:spTgt spid="8"/>
                                        </p:tgtEl>
                                        <p:attrNameLst>
                                          <p:attrName>ppt_y</p:attrName>
                                        </p:attrNameLst>
                                      </p:cBhvr>
                                      <p:tavLst>
                                        <p:tav tm="0">
                                          <p:val>
                                            <p:strVal val="1+#ppt_h/2"/>
                                          </p:val>
                                        </p:tav>
                                        <p:tav tm="100000">
                                          <p:val>
                                            <p:strVal val="#ppt_y"/>
                                          </p:val>
                                        </p:tav>
                                      </p:tavLst>
                                    </p:anim>
                                  </p:childTnLst>
                                </p:cTn>
                              </p:par>
                              <p:par>
                                <p:cTn id="79" presetID="2" presetClass="entr" presetSubtype="4" decel="100000" fill="hold" nodeType="withEffect">
                                  <p:stCondLst>
                                    <p:cond delay="0"/>
                                  </p:stCondLst>
                                  <p:childTnLst>
                                    <p:set>
                                      <p:cBhvr>
                                        <p:cTn id="80" dur="1" fill="hold">
                                          <p:stCondLst>
                                            <p:cond delay="0"/>
                                          </p:stCondLst>
                                        </p:cTn>
                                        <p:tgtEl>
                                          <p:spTgt spid="12"/>
                                        </p:tgtEl>
                                        <p:attrNameLst>
                                          <p:attrName>style.visibility</p:attrName>
                                        </p:attrNameLst>
                                      </p:cBhvr>
                                      <p:to>
                                        <p:strVal val="visible"/>
                                      </p:to>
                                    </p:set>
                                    <p:anim calcmode="lin" valueType="num">
                                      <p:cBhvr additive="base">
                                        <p:cTn id="81" dur="700" fill="hold"/>
                                        <p:tgtEl>
                                          <p:spTgt spid="12"/>
                                        </p:tgtEl>
                                        <p:attrNameLst>
                                          <p:attrName>ppt_x</p:attrName>
                                        </p:attrNameLst>
                                      </p:cBhvr>
                                      <p:tavLst>
                                        <p:tav tm="0">
                                          <p:val>
                                            <p:strVal val="#ppt_x"/>
                                          </p:val>
                                        </p:tav>
                                        <p:tav tm="100000">
                                          <p:val>
                                            <p:strVal val="#ppt_x"/>
                                          </p:val>
                                        </p:tav>
                                      </p:tavLst>
                                    </p:anim>
                                    <p:anim calcmode="lin" valueType="num">
                                      <p:cBhvr additive="base">
                                        <p:cTn id="82" dur="700" fill="hold"/>
                                        <p:tgtEl>
                                          <p:spTgt spid="12"/>
                                        </p:tgtEl>
                                        <p:attrNameLst>
                                          <p:attrName>ppt_y</p:attrName>
                                        </p:attrNameLst>
                                      </p:cBhvr>
                                      <p:tavLst>
                                        <p:tav tm="0">
                                          <p:val>
                                            <p:strVal val="1+#ppt_h/2"/>
                                          </p:val>
                                        </p:tav>
                                        <p:tav tm="100000">
                                          <p:val>
                                            <p:strVal val="#ppt_y"/>
                                          </p:val>
                                        </p:tav>
                                      </p:tavLst>
                                    </p:anim>
                                  </p:childTnLst>
                                </p:cTn>
                              </p:par>
                              <p:par>
                                <p:cTn id="83" presetID="10" presetClass="entr" presetSubtype="0" fill="hold" grpId="1" nodeType="with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700"/>
                                        <p:tgtEl>
                                          <p:spTgt spid="5"/>
                                        </p:tgtEl>
                                      </p:cBhvr>
                                    </p:animEffect>
                                  </p:childTnLst>
                                </p:cTn>
                              </p:par>
                              <p:par>
                                <p:cTn id="86" presetID="10" presetClass="entr" presetSubtype="0" fill="hold" grpId="1" nodeType="with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fade">
                                      <p:cBhvr>
                                        <p:cTn id="88" dur="700"/>
                                        <p:tgtEl>
                                          <p:spTgt spid="6"/>
                                        </p:tgtEl>
                                      </p:cBhvr>
                                    </p:animEffect>
                                  </p:childTnLst>
                                </p:cTn>
                              </p:par>
                              <p:par>
                                <p:cTn id="89" presetID="10" presetClass="entr" presetSubtype="0" fill="hold" grpId="1" nodeType="with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fade">
                                      <p:cBhvr>
                                        <p:cTn id="91" dur="700"/>
                                        <p:tgtEl>
                                          <p:spTgt spid="7"/>
                                        </p:tgtEl>
                                      </p:cBhvr>
                                    </p:animEffect>
                                  </p:childTnLst>
                                </p:cTn>
                              </p:par>
                              <p:par>
                                <p:cTn id="92" presetID="10" presetClass="entr" presetSubtype="0" fill="hold" nodeType="withEffect">
                                  <p:stCondLst>
                                    <p:cond delay="0"/>
                                  </p:stCondLst>
                                  <p:childTnLst>
                                    <p:set>
                                      <p:cBhvr>
                                        <p:cTn id="93" dur="1" fill="hold">
                                          <p:stCondLst>
                                            <p:cond delay="0"/>
                                          </p:stCondLst>
                                        </p:cTn>
                                        <p:tgtEl>
                                          <p:spTgt spid="8"/>
                                        </p:tgtEl>
                                        <p:attrNameLst>
                                          <p:attrName>style.visibility</p:attrName>
                                        </p:attrNameLst>
                                      </p:cBhvr>
                                      <p:to>
                                        <p:strVal val="visible"/>
                                      </p:to>
                                    </p:set>
                                    <p:animEffect transition="in" filter="fade">
                                      <p:cBhvr>
                                        <p:cTn id="94" dur="700"/>
                                        <p:tgtEl>
                                          <p:spTgt spid="8"/>
                                        </p:tgtEl>
                                      </p:cBhvr>
                                    </p:animEffect>
                                  </p:childTnLst>
                                </p:cTn>
                              </p:par>
                              <p:par>
                                <p:cTn id="95" presetID="10" presetClass="entr" presetSubtype="0" fill="hold" nodeType="with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700"/>
                                        <p:tgtEl>
                                          <p:spTgt spid="12"/>
                                        </p:tgtEl>
                                      </p:cBhvr>
                                    </p:animEffect>
                                  </p:childTnLst>
                                </p:cTn>
                              </p:par>
                            </p:childTnLst>
                          </p:cTn>
                        </p:par>
                        <p:par>
                          <p:cTn id="98" fill="hold">
                            <p:stCondLst>
                              <p:cond delay="2750"/>
                            </p:stCondLst>
                            <p:childTnLst>
                              <p:par>
                                <p:cTn id="99" presetID="22" presetClass="entr" presetSubtype="8" fill="hold" grpId="0" nodeType="after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wipe(left)">
                                      <p:cBhvr>
                                        <p:cTn id="101" dur="300"/>
                                        <p:tgtEl>
                                          <p:spTgt spid="16"/>
                                        </p:tgtEl>
                                      </p:cBhvr>
                                    </p:animEffect>
                                  </p:childTnLst>
                                </p:cTn>
                              </p:par>
                            </p:childTnLst>
                          </p:cTn>
                        </p:par>
                        <p:par>
                          <p:cTn id="102" fill="hold">
                            <p:stCondLst>
                              <p:cond delay="3050"/>
                            </p:stCondLst>
                            <p:childTnLst>
                              <p:par>
                                <p:cTn id="103" presetID="22" presetClass="entr" presetSubtype="8" fill="hold" grpId="0" nodeType="afterEffect">
                                  <p:stCondLst>
                                    <p:cond delay="0"/>
                                  </p:stCondLst>
                                  <p:childTnLst>
                                    <p:set>
                                      <p:cBhvr>
                                        <p:cTn id="104" dur="1" fill="hold">
                                          <p:stCondLst>
                                            <p:cond delay="0"/>
                                          </p:stCondLst>
                                        </p:cTn>
                                        <p:tgtEl>
                                          <p:spTgt spid="18">
                                            <p:txEl>
                                              <p:pRg st="0" end="0"/>
                                            </p:txEl>
                                          </p:spTgt>
                                        </p:tgtEl>
                                        <p:attrNameLst>
                                          <p:attrName>style.visibility</p:attrName>
                                        </p:attrNameLst>
                                      </p:cBhvr>
                                      <p:to>
                                        <p:strVal val="visible"/>
                                      </p:to>
                                    </p:set>
                                    <p:animEffect transition="in" filter="wipe(left)">
                                      <p:cBhvr>
                                        <p:cTn id="105" dur="300"/>
                                        <p:tgtEl>
                                          <p:spTgt spid="18">
                                            <p:txEl>
                                              <p:pRg st="0" end="0"/>
                                            </p:txEl>
                                          </p:spTgt>
                                        </p:tgtEl>
                                      </p:cBhvr>
                                    </p:animEffect>
                                  </p:childTnLst>
                                </p:cTn>
                              </p:par>
                            </p:childTnLst>
                          </p:cTn>
                        </p:par>
                        <p:par>
                          <p:cTn id="106" fill="hold">
                            <p:stCondLst>
                              <p:cond delay="3350"/>
                            </p:stCondLst>
                            <p:childTnLst>
                              <p:par>
                                <p:cTn id="107" presetID="22" presetClass="entr" presetSubtype="8" fill="hold" grpId="0" nodeType="afterEffect">
                                  <p:stCondLst>
                                    <p:cond delay="0"/>
                                  </p:stCondLst>
                                  <p:childTnLst>
                                    <p:set>
                                      <p:cBhvr>
                                        <p:cTn id="108" dur="1" fill="hold">
                                          <p:stCondLst>
                                            <p:cond delay="0"/>
                                          </p:stCondLst>
                                        </p:cTn>
                                        <p:tgtEl>
                                          <p:spTgt spid="19">
                                            <p:txEl>
                                              <p:pRg st="0" end="0"/>
                                            </p:txEl>
                                          </p:spTgt>
                                        </p:tgtEl>
                                        <p:attrNameLst>
                                          <p:attrName>style.visibility</p:attrName>
                                        </p:attrNameLst>
                                      </p:cBhvr>
                                      <p:to>
                                        <p:strVal val="visible"/>
                                      </p:to>
                                    </p:set>
                                    <p:animEffect transition="in" filter="wipe(left)">
                                      <p:cBhvr>
                                        <p:cTn id="109" dur="300"/>
                                        <p:tgtEl>
                                          <p:spTgt spid="19">
                                            <p:txEl>
                                              <p:pRg st="0" end="0"/>
                                            </p:txEl>
                                          </p:spTgt>
                                        </p:tgtEl>
                                      </p:cBhvr>
                                    </p:animEffect>
                                  </p:childTnLst>
                                </p:cTn>
                              </p:par>
                            </p:childTnLst>
                          </p:cTn>
                        </p:par>
                        <p:par>
                          <p:cTn id="110" fill="hold">
                            <p:stCondLst>
                              <p:cond delay="3650"/>
                            </p:stCondLst>
                            <p:childTnLst>
                              <p:par>
                                <p:cTn id="111" presetID="2" presetClass="entr" presetSubtype="2" decel="100000" fill="hold" grpId="0" nodeType="afterEffect">
                                  <p:stCondLst>
                                    <p:cond delay="0"/>
                                  </p:stCondLst>
                                  <p:childTnLst>
                                    <p:set>
                                      <p:cBhvr>
                                        <p:cTn id="112" dur="1" fill="hold">
                                          <p:stCondLst>
                                            <p:cond delay="0"/>
                                          </p:stCondLst>
                                        </p:cTn>
                                        <p:tgtEl>
                                          <p:spTgt spid="17"/>
                                        </p:tgtEl>
                                        <p:attrNameLst>
                                          <p:attrName>style.visibility</p:attrName>
                                        </p:attrNameLst>
                                      </p:cBhvr>
                                      <p:to>
                                        <p:strVal val="visible"/>
                                      </p:to>
                                    </p:set>
                                    <p:anim calcmode="lin" valueType="num">
                                      <p:cBhvr additive="base">
                                        <p:cTn id="113" dur="300" fill="hold"/>
                                        <p:tgtEl>
                                          <p:spTgt spid="17"/>
                                        </p:tgtEl>
                                        <p:attrNameLst>
                                          <p:attrName>ppt_x</p:attrName>
                                        </p:attrNameLst>
                                      </p:cBhvr>
                                      <p:tavLst>
                                        <p:tav tm="0">
                                          <p:val>
                                            <p:strVal val="1+#ppt_w/2"/>
                                          </p:val>
                                        </p:tav>
                                        <p:tav tm="100000">
                                          <p:val>
                                            <p:strVal val="#ppt_x"/>
                                          </p:val>
                                        </p:tav>
                                      </p:tavLst>
                                    </p:anim>
                                    <p:anim calcmode="lin" valueType="num">
                                      <p:cBhvr additive="base">
                                        <p:cTn id="114" dur="3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5" grpId="1" animBg="1"/>
      <p:bldP spid="6" grpId="0" animBg="1"/>
      <p:bldP spid="6" grpId="1" animBg="1"/>
      <p:bldP spid="7" grpId="0" animBg="1"/>
      <p:bldP spid="7" grpId="1" animBg="1"/>
      <p:bldP spid="16" grpId="0" animBg="1"/>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g"/>
          <p:cNvSpPr txBox="1">
            <a:spLocks/>
          </p:cNvSpPr>
          <p:nvPr/>
        </p:nvSpPr>
        <p:spPr>
          <a:xfrm>
            <a:off x="1" y="0"/>
            <a:ext cx="12190942" cy="6858000"/>
          </a:xfrm>
          <a:prstGeom prst="rect">
            <a:avLst/>
          </a:prstGeom>
          <a:gradFill flip="none" rotWithShape="1">
            <a:gsLst>
              <a:gs pos="0">
                <a:srgbClr val="002060"/>
              </a:gs>
              <a:gs pos="100000">
                <a:srgbClr val="0070C0"/>
              </a:gs>
            </a:gsLst>
            <a:path path="circle">
              <a:fillToRect l="50000" t="50000" r="50000" b="50000"/>
            </a:path>
            <a:tileRect/>
          </a:gra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1" lang="ja-JP" altLang="en-US" dirty="0"/>
          </a:p>
        </p:txBody>
      </p:sp>
      <p:sp>
        <p:nvSpPr>
          <p:cNvPr id="3" name="bigc"/>
          <p:cNvSpPr txBox="1">
            <a:spLocks/>
          </p:cNvSpPr>
          <p:nvPr/>
        </p:nvSpPr>
        <p:spPr>
          <a:xfrm>
            <a:off x="256170" y="3112200"/>
            <a:ext cx="3681632" cy="3681632"/>
          </a:xfrm>
          <a:prstGeom prst="ellipse">
            <a:avLst/>
          </a:prstGeom>
          <a:solidFill>
            <a:srgbClr val="002060">
              <a:alpha val="80000"/>
            </a:srgbClr>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mtClean="0"/>
              <a:t> </a:t>
            </a:r>
            <a:endParaRPr kumimoji="1" lang="ja-JP" altLang="en-US" dirty="0"/>
          </a:p>
        </p:txBody>
      </p:sp>
      <p:sp>
        <p:nvSpPr>
          <p:cNvPr id="4" name="1"/>
          <p:cNvSpPr txBox="1">
            <a:spLocks/>
          </p:cNvSpPr>
          <p:nvPr/>
        </p:nvSpPr>
        <p:spPr>
          <a:xfrm>
            <a:off x="169683" y="2468893"/>
            <a:ext cx="960107" cy="960107"/>
          </a:xfrm>
          <a:prstGeom prst="ellipse">
            <a:avLst/>
          </a:prstGeom>
          <a:solidFill>
            <a:schemeClr val="accent3">
              <a:alpha val="80000"/>
            </a:schemeClr>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Route 159 UltraLight"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mtClean="0"/>
              <a:t> </a:t>
            </a:r>
            <a:endParaRPr kumimoji="1" lang="ja-JP" altLang="en-US" dirty="0"/>
          </a:p>
        </p:txBody>
      </p:sp>
      <p:sp>
        <p:nvSpPr>
          <p:cNvPr id="5" name="2"/>
          <p:cNvSpPr txBox="1">
            <a:spLocks/>
          </p:cNvSpPr>
          <p:nvPr/>
        </p:nvSpPr>
        <p:spPr>
          <a:xfrm>
            <a:off x="9632482" y="5345399"/>
            <a:ext cx="624069" cy="624069"/>
          </a:xfrm>
          <a:prstGeom prst="ellipse">
            <a:avLst/>
          </a:prstGeom>
          <a:solidFill>
            <a:schemeClr val="accent2">
              <a:alpha val="8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dirty="0"/>
          </a:p>
        </p:txBody>
      </p:sp>
      <p:sp>
        <p:nvSpPr>
          <p:cNvPr id="6" name="3"/>
          <p:cNvSpPr txBox="1">
            <a:spLocks/>
          </p:cNvSpPr>
          <p:nvPr/>
        </p:nvSpPr>
        <p:spPr>
          <a:xfrm>
            <a:off x="10256551" y="5657434"/>
            <a:ext cx="935451" cy="935451"/>
          </a:xfrm>
          <a:prstGeom prst="ellipse">
            <a:avLst/>
          </a:prstGeom>
          <a:solidFill>
            <a:srgbClr val="002060">
              <a:alpha val="80000"/>
            </a:srgb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dirty="0"/>
          </a:p>
        </p:txBody>
      </p:sp>
      <p:sp>
        <p:nvSpPr>
          <p:cNvPr id="7" name="4"/>
          <p:cNvSpPr txBox="1">
            <a:spLocks/>
          </p:cNvSpPr>
          <p:nvPr/>
        </p:nvSpPr>
        <p:spPr>
          <a:xfrm>
            <a:off x="-15250" y="4226509"/>
            <a:ext cx="4224471" cy="1453014"/>
          </a:xfrm>
          <a:prstGeom prst="rect">
            <a:avLst/>
          </a:prstGeom>
        </p:spPr>
        <p:txBody>
          <a:bodyPr anchor="ctr">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4400" kern="1200" baseline="0">
                <a:solidFill>
                  <a:schemeClr val="bg1"/>
                </a:solidFill>
                <a:latin typeface="Route 159 Light"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ja-JP" sz="3600" dirty="0" smtClean="0">
                <a:latin typeface="Arial Rounded MT Bold" panose="020F0704030504030204" pitchFamily="34" charset="0"/>
              </a:rPr>
              <a:t>Need</a:t>
            </a:r>
          </a:p>
          <a:p>
            <a:pPr marL="0" indent="0">
              <a:buNone/>
            </a:pPr>
            <a:r>
              <a:rPr kumimoji="1" lang="en-US" altLang="ja-JP" sz="3600" dirty="0" smtClean="0">
                <a:latin typeface="Arial Rounded MT Bold" panose="020F0704030504030204" pitchFamily="34" charset="0"/>
              </a:rPr>
              <a:t>For</a:t>
            </a:r>
          </a:p>
          <a:p>
            <a:pPr marL="0" indent="0">
              <a:buNone/>
            </a:pPr>
            <a:r>
              <a:rPr kumimoji="1" lang="en-US" altLang="ja-JP" sz="3600" dirty="0" smtClean="0">
                <a:latin typeface="Arial Rounded MT Bold" panose="020F0704030504030204" pitchFamily="34" charset="0"/>
              </a:rPr>
              <a:t>LED</a:t>
            </a:r>
            <a:endParaRPr kumimoji="1" lang="ja-JP" altLang="en-US" sz="3600" dirty="0">
              <a:latin typeface="Arial Rounded MT Bold" panose="020F0704030504030204" pitchFamily="34" charset="0"/>
            </a:endParaRPr>
          </a:p>
        </p:txBody>
      </p:sp>
      <p:sp>
        <p:nvSpPr>
          <p:cNvPr id="8" name="5"/>
          <p:cNvSpPr txBox="1">
            <a:spLocks/>
          </p:cNvSpPr>
          <p:nvPr/>
        </p:nvSpPr>
        <p:spPr>
          <a:xfrm>
            <a:off x="11308163" y="6011316"/>
            <a:ext cx="790115" cy="790115"/>
          </a:xfrm>
          <a:prstGeom prst="ellipse">
            <a:avLst/>
          </a:prstGeom>
          <a:solidFill>
            <a:schemeClr val="accent6">
              <a:alpha val="8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dirty="0"/>
          </a:p>
        </p:txBody>
      </p:sp>
      <p:sp>
        <p:nvSpPr>
          <p:cNvPr id="9" name="6"/>
          <p:cNvSpPr txBox="1">
            <a:spLocks/>
          </p:cNvSpPr>
          <p:nvPr/>
        </p:nvSpPr>
        <p:spPr>
          <a:xfrm>
            <a:off x="1129790" y="1940835"/>
            <a:ext cx="528058" cy="528058"/>
          </a:xfrm>
          <a:prstGeom prst="ellipse">
            <a:avLst/>
          </a:prstGeom>
          <a:solidFill>
            <a:schemeClr val="accent4">
              <a:alpha val="8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dirty="0"/>
          </a:p>
        </p:txBody>
      </p:sp>
      <p:sp>
        <p:nvSpPr>
          <p:cNvPr id="10" name="Rectangle 9"/>
          <p:cNvSpPr/>
          <p:nvPr/>
        </p:nvSpPr>
        <p:spPr>
          <a:xfrm>
            <a:off x="3937801" y="35398"/>
            <a:ext cx="8253141" cy="5755422"/>
          </a:xfrm>
          <a:prstGeom prst="rect">
            <a:avLst/>
          </a:prstGeom>
          <a:noFill/>
        </p:spPr>
        <p:txBody>
          <a:bodyPr wrap="square" lIns="91440" tIns="45720" rIns="91440" bIns="45720">
            <a:spAutoFit/>
          </a:bodyPr>
          <a:lstStyle/>
          <a:p>
            <a:pPr marL="514350" indent="-514350">
              <a:buAutoNum type="arabicPeriod"/>
            </a:pPr>
            <a:r>
              <a:rPr lang="en-US" sz="2300" b="1" dirty="0" smtClean="0">
                <a:solidFill>
                  <a:schemeClr val="bg1"/>
                </a:solidFill>
              </a:rPr>
              <a:t>Resolution</a:t>
            </a:r>
            <a:r>
              <a:rPr lang="en-US" sz="2300" dirty="0">
                <a:solidFill>
                  <a:schemeClr val="bg1"/>
                </a:solidFill>
              </a:rPr>
              <a:t> </a:t>
            </a:r>
            <a:br>
              <a:rPr lang="en-US" sz="2300" dirty="0">
                <a:solidFill>
                  <a:schemeClr val="bg1"/>
                </a:solidFill>
              </a:rPr>
            </a:br>
            <a:r>
              <a:rPr lang="en-US" sz="2300" dirty="0">
                <a:solidFill>
                  <a:schemeClr val="bg1"/>
                </a:solidFill>
              </a:rPr>
              <a:t>Each panel has a fixed pixel resolution format determined at the time of manufacture that can not be changed. All other image resolutions require rescaling, which generally results in significant image degradation, particularly for fine text and graphics. For most applications should only be used at the native resolution of the panel. If you need fine text and graphics at more than one resolution do not get an LCD display</a:t>
            </a:r>
            <a:r>
              <a:rPr lang="en-US" sz="2300" dirty="0" smtClean="0">
                <a:solidFill>
                  <a:schemeClr val="bg1"/>
                </a:solidFill>
              </a:rPr>
              <a:t>.</a:t>
            </a:r>
          </a:p>
          <a:p>
            <a:pPr marL="514350" indent="-514350">
              <a:buFontTx/>
              <a:buAutoNum type="arabicPeriod"/>
            </a:pPr>
            <a:r>
              <a:rPr lang="en-US" sz="2300" b="1" dirty="0">
                <a:solidFill>
                  <a:schemeClr val="bg1"/>
                </a:solidFill>
              </a:rPr>
              <a:t>Viewing Angle</a:t>
            </a:r>
            <a:r>
              <a:rPr lang="en-US" sz="2300" dirty="0">
                <a:solidFill>
                  <a:schemeClr val="bg1"/>
                </a:solidFill>
              </a:rPr>
              <a:t> </a:t>
            </a:r>
            <a:br>
              <a:rPr lang="en-US" sz="2300" dirty="0">
                <a:solidFill>
                  <a:schemeClr val="bg1"/>
                </a:solidFill>
              </a:rPr>
            </a:br>
            <a:r>
              <a:rPr lang="en-US" sz="2300" dirty="0">
                <a:solidFill>
                  <a:schemeClr val="bg1"/>
                </a:solidFill>
              </a:rPr>
              <a:t>Limited viewing angle. Brightness, contrast, gamma and color mixtures vary with the viewing angle. Can lead to contrast and color reversal at large angles. Need to be viewed as close to straight ahead as possible</a:t>
            </a:r>
            <a:r>
              <a:rPr lang="en-US" sz="2300" dirty="0" smtClean="0">
                <a:solidFill>
                  <a:schemeClr val="bg1"/>
                </a:solidFill>
              </a:rPr>
              <a:t>.</a:t>
            </a:r>
            <a:endParaRPr lang="en-US" sz="2300" dirty="0">
              <a:solidFill>
                <a:schemeClr val="bg1"/>
              </a:solidFill>
            </a:endParaRPr>
          </a:p>
          <a:p>
            <a:pPr marL="514350" indent="-514350">
              <a:buFontTx/>
              <a:buAutoNum type="arabicPeriod"/>
            </a:pPr>
            <a:r>
              <a:rPr lang="en-US" sz="2300" b="1" dirty="0">
                <a:solidFill>
                  <a:schemeClr val="bg1"/>
                </a:solidFill>
              </a:rPr>
              <a:t>Cost</a:t>
            </a:r>
            <a:r>
              <a:rPr lang="en-US" sz="2300" dirty="0">
                <a:solidFill>
                  <a:schemeClr val="bg1"/>
                </a:solidFill>
              </a:rPr>
              <a:t> </a:t>
            </a:r>
            <a:br>
              <a:rPr lang="en-US" sz="2300" dirty="0">
                <a:solidFill>
                  <a:schemeClr val="bg1"/>
                </a:solidFill>
              </a:rPr>
            </a:br>
            <a:r>
              <a:rPr lang="en-US" sz="2300" dirty="0">
                <a:solidFill>
                  <a:schemeClr val="bg1"/>
                </a:solidFill>
              </a:rPr>
              <a:t>Considerably more expensive than comparable CRTs which forces the use of LED</a:t>
            </a:r>
            <a:r>
              <a:rPr lang="en-US" sz="2300" dirty="0" smtClean="0">
                <a:solidFill>
                  <a:schemeClr val="bg1"/>
                </a:solidFill>
              </a:rPr>
              <a:t>.</a:t>
            </a:r>
            <a:endParaRPr lang="en-US" sz="2300" dirty="0">
              <a:solidFill>
                <a:schemeClr val="bg1"/>
              </a:solidFill>
            </a:endParaRPr>
          </a:p>
        </p:txBody>
      </p:sp>
    </p:spTree>
    <p:extLst>
      <p:ext uri="{BB962C8B-B14F-4D97-AF65-F5344CB8AC3E}">
        <p14:creationId xmlns:p14="http://schemas.microsoft.com/office/powerpoint/2010/main" val="38108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300"/>
                                        <p:tgtEl>
                                          <p:spTgt spid="2"/>
                                        </p:tgtEl>
                                      </p:cBhvr>
                                    </p:animEffect>
                                  </p:childTnLst>
                                </p:cTn>
                              </p:par>
                            </p:childTnLst>
                          </p:cTn>
                        </p:par>
                        <p:par>
                          <p:cTn id="8" fill="hold">
                            <p:stCondLst>
                              <p:cond delay="300"/>
                            </p:stCondLst>
                            <p:childTnLst>
                              <p:par>
                                <p:cTn id="9" presetID="2" presetClass="entr" presetSubtype="12"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anim calcmode="lin" valueType="num">
                                      <p:cBhvr>
                                        <p:cTn id="16" dur="500" fill="hold"/>
                                        <p:tgtEl>
                                          <p:spTgt spid="9"/>
                                        </p:tgtEl>
                                        <p:attrNameLst>
                                          <p:attrName>ppt_w</p:attrName>
                                        </p:attrNameLst>
                                      </p:cBhvr>
                                      <p:tavLst>
                                        <p:tav tm="0" fmla="#ppt_w*sin(2.5*pi*$)">
                                          <p:val>
                                            <p:fltVal val="0"/>
                                          </p:val>
                                        </p:tav>
                                        <p:tav tm="100000">
                                          <p:val>
                                            <p:fltVal val="1"/>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0-#ppt_w/2"/>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anim calcmode="lin" valueType="num">
                                      <p:cBhvr>
                                        <p:cTn id="25" dur="500" fill="hold"/>
                                        <p:tgtEl>
                                          <p:spTgt spid="4"/>
                                        </p:tgtEl>
                                        <p:attrNameLst>
                                          <p:attrName>ppt_w</p:attrName>
                                        </p:attrNameLst>
                                      </p:cBhvr>
                                      <p:tavLst>
                                        <p:tav tm="0" fmla="#ppt_w*sin(2.5*pi*$)">
                                          <p:val>
                                            <p:fltVal val="0"/>
                                          </p:val>
                                        </p:tav>
                                        <p:tav tm="100000">
                                          <p:val>
                                            <p:fltVal val="1"/>
                                          </p:val>
                                        </p:tav>
                                      </p:tavLst>
                                    </p:anim>
                                    <p:anim calcmode="lin" valueType="num">
                                      <p:cBhvr>
                                        <p:cTn id="26" dur="500" fill="hold"/>
                                        <p:tgtEl>
                                          <p:spTgt spid="4"/>
                                        </p:tgtEl>
                                        <p:attrNameLst>
                                          <p:attrName>ppt_h</p:attrName>
                                        </p:attrNameLst>
                                      </p:cBhvr>
                                      <p:tavLst>
                                        <p:tav tm="0">
                                          <p:val>
                                            <p:strVal val="#ppt_h"/>
                                          </p:val>
                                        </p:tav>
                                        <p:tav tm="100000">
                                          <p:val>
                                            <p:strVal val="#ppt_h"/>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anim calcmode="lin" valueType="num">
                                      <p:cBhvr>
                                        <p:cTn id="30" dur="500" fill="hold"/>
                                        <p:tgtEl>
                                          <p:spTgt spid="5"/>
                                        </p:tgtEl>
                                        <p:attrNameLst>
                                          <p:attrName>ppt_w</p:attrName>
                                        </p:attrNameLst>
                                      </p:cBhvr>
                                      <p:tavLst>
                                        <p:tav tm="0" fmla="#ppt_w*sin(2.5*pi*$)">
                                          <p:val>
                                            <p:fltVal val="0"/>
                                          </p:val>
                                        </p:tav>
                                        <p:tav tm="100000">
                                          <p:val>
                                            <p:fltVal val="1"/>
                                          </p:val>
                                        </p:tav>
                                      </p:tavLst>
                                    </p:anim>
                                    <p:anim calcmode="lin" valueType="num">
                                      <p:cBhvr>
                                        <p:cTn id="31" dur="500" fill="hold"/>
                                        <p:tgtEl>
                                          <p:spTgt spid="5"/>
                                        </p:tgtEl>
                                        <p:attrNameLst>
                                          <p:attrName>ppt_h</p:attrName>
                                        </p:attrNameLst>
                                      </p:cBhvr>
                                      <p:tavLst>
                                        <p:tav tm="0">
                                          <p:val>
                                            <p:strVal val="#ppt_h"/>
                                          </p:val>
                                        </p:tav>
                                        <p:tav tm="100000">
                                          <p:val>
                                            <p:strVal val="#ppt_h"/>
                                          </p:val>
                                        </p:tav>
                                      </p:tavLst>
                                    </p:anim>
                                  </p:childTnLst>
                                </p:cTn>
                              </p:par>
                              <p:par>
                                <p:cTn id="32" presetID="2" presetClass="entr" presetSubtype="12" decel="100000" fill="hold" grpId="0" nodeType="withEffect">
                                  <p:stCondLst>
                                    <p:cond delay="20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0-#ppt_w/2"/>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par>
                                <p:cTn id="36" presetID="45" presetClass="entr" presetSubtype="0" fill="hold" grpId="1" nodeType="withEffect">
                                  <p:stCondLst>
                                    <p:cond delay="30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anim calcmode="lin" valueType="num">
                                      <p:cBhvr>
                                        <p:cTn id="39" dur="500" fill="hold"/>
                                        <p:tgtEl>
                                          <p:spTgt spid="6"/>
                                        </p:tgtEl>
                                        <p:attrNameLst>
                                          <p:attrName>ppt_w</p:attrName>
                                        </p:attrNameLst>
                                      </p:cBhvr>
                                      <p:tavLst>
                                        <p:tav tm="0" fmla="#ppt_w*sin(2.5*pi*$)">
                                          <p:val>
                                            <p:fltVal val="0"/>
                                          </p:val>
                                        </p:tav>
                                        <p:tav tm="100000">
                                          <p:val>
                                            <p:fltVal val="1"/>
                                          </p:val>
                                        </p:tav>
                                      </p:tavLst>
                                    </p:anim>
                                    <p:anim calcmode="lin" valueType="num">
                                      <p:cBhvr>
                                        <p:cTn id="40" dur="500" fill="hold"/>
                                        <p:tgtEl>
                                          <p:spTgt spid="6"/>
                                        </p:tgtEl>
                                        <p:attrNameLst>
                                          <p:attrName>ppt_h</p:attrName>
                                        </p:attrNameLst>
                                      </p:cBhvr>
                                      <p:tavLst>
                                        <p:tav tm="0">
                                          <p:val>
                                            <p:strVal val="#ppt_h"/>
                                          </p:val>
                                        </p:tav>
                                        <p:tav tm="100000">
                                          <p:val>
                                            <p:strVal val="#ppt_h"/>
                                          </p:val>
                                        </p:tav>
                                      </p:tavLst>
                                    </p:anim>
                                  </p:childTnLst>
                                </p:cTn>
                              </p:par>
                              <p:par>
                                <p:cTn id="41" presetID="2" presetClass="entr" presetSubtype="12" decel="100000" fill="hold" grpId="0" nodeType="withEffect">
                                  <p:stCondLst>
                                    <p:cond delay="30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12" decel="100000" fill="hold" grpId="0" nodeType="withEffect">
                                  <p:stCondLst>
                                    <p:cond delay="40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0-#ppt_w/2"/>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45" presetClass="entr" presetSubtype="0" fill="hold" grpId="1" nodeType="withEffect">
                                  <p:stCondLst>
                                    <p:cond delay="40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anim calcmode="lin" valueType="num">
                                      <p:cBhvr>
                                        <p:cTn id="52" dur="500" fill="hold"/>
                                        <p:tgtEl>
                                          <p:spTgt spid="8"/>
                                        </p:tgtEl>
                                        <p:attrNameLst>
                                          <p:attrName>ppt_w</p:attrName>
                                        </p:attrNameLst>
                                      </p:cBhvr>
                                      <p:tavLst>
                                        <p:tav tm="0" fmla="#ppt_w*sin(2.5*pi*$)">
                                          <p:val>
                                            <p:fltVal val="0"/>
                                          </p:val>
                                        </p:tav>
                                        <p:tav tm="100000">
                                          <p:val>
                                            <p:fltVal val="1"/>
                                          </p:val>
                                        </p:tav>
                                      </p:tavLst>
                                    </p:anim>
                                    <p:anim calcmode="lin" valueType="num">
                                      <p:cBhvr>
                                        <p:cTn id="53" dur="500" fill="hold"/>
                                        <p:tgtEl>
                                          <p:spTgt spid="8"/>
                                        </p:tgtEl>
                                        <p:attrNameLst>
                                          <p:attrName>ppt_h</p:attrName>
                                        </p:attrNameLst>
                                      </p:cBhvr>
                                      <p:tavLst>
                                        <p:tav tm="0">
                                          <p:val>
                                            <p:strVal val="#ppt_h"/>
                                          </p:val>
                                        </p:tav>
                                        <p:tav tm="100000">
                                          <p:val>
                                            <p:strVal val="#ppt_h"/>
                                          </p:val>
                                        </p:tav>
                                      </p:tavLst>
                                    </p:anim>
                                  </p:childTnLst>
                                </p:cTn>
                              </p:par>
                              <p:par>
                                <p:cTn id="54" presetID="2" presetClass="entr" presetSubtype="12" decel="100000" fill="hold" grpId="0" nodeType="withEffect">
                                  <p:stCondLst>
                                    <p:cond delay="50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0-#ppt_w/2"/>
                                          </p:val>
                                        </p:tav>
                                        <p:tav tm="100000">
                                          <p:val>
                                            <p:strVal val="#ppt_x"/>
                                          </p:val>
                                        </p:tav>
                                      </p:tavLst>
                                    </p:anim>
                                    <p:anim calcmode="lin" valueType="num">
                                      <p:cBhvr additive="base">
                                        <p:cTn id="57" dur="500" fill="hold"/>
                                        <p:tgtEl>
                                          <p:spTgt spid="3"/>
                                        </p:tgtEl>
                                        <p:attrNameLst>
                                          <p:attrName>ppt_y</p:attrName>
                                        </p:attrNameLst>
                                      </p:cBhvr>
                                      <p:tavLst>
                                        <p:tav tm="0">
                                          <p:val>
                                            <p:strVal val="1+#ppt_h/2"/>
                                          </p:val>
                                        </p:tav>
                                        <p:tav tm="100000">
                                          <p:val>
                                            <p:strVal val="#ppt_y"/>
                                          </p:val>
                                        </p:tav>
                                      </p:tavLst>
                                    </p:anim>
                                  </p:childTnLst>
                                </p:cTn>
                              </p:par>
                            </p:childTnLst>
                          </p:cTn>
                        </p:par>
                        <p:par>
                          <p:cTn id="58" fill="hold">
                            <p:stCondLst>
                              <p:cond delay="1300"/>
                            </p:stCondLst>
                            <p:childTnLst>
                              <p:par>
                                <p:cTn id="59" presetID="2" presetClass="entr" presetSubtype="12" decel="100000" fill="hold" grpId="0" nodeType="afterEffect">
                                  <p:stCondLst>
                                    <p:cond delay="0"/>
                                  </p:stCondLst>
                                  <p:iterate type="wd">
                                    <p:tmPct val="10000"/>
                                  </p:iterate>
                                  <p:childTnLst>
                                    <p:set>
                                      <p:cBhvr>
                                        <p:cTn id="60" dur="1" fill="hold">
                                          <p:stCondLst>
                                            <p:cond delay="0"/>
                                          </p:stCondLst>
                                        </p:cTn>
                                        <p:tgtEl>
                                          <p:spTgt spid="7">
                                            <p:txEl>
                                              <p:pRg st="0" end="0"/>
                                            </p:txEl>
                                          </p:spTgt>
                                        </p:tgtEl>
                                        <p:attrNameLst>
                                          <p:attrName>style.visibility</p:attrName>
                                        </p:attrNameLst>
                                      </p:cBhvr>
                                      <p:to>
                                        <p:strVal val="visible"/>
                                      </p:to>
                                    </p:set>
                                    <p:anim calcmode="lin" valueType="num">
                                      <p:cBhvr additive="base">
                                        <p:cTn id="61"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63" fill="hold">
                            <p:stCondLst>
                              <p:cond delay="1800"/>
                            </p:stCondLst>
                            <p:childTnLst>
                              <p:par>
                                <p:cTn id="64" presetID="2" presetClass="entr" presetSubtype="12" decel="100000" fill="hold" grpId="0" nodeType="afterEffect">
                                  <p:stCondLst>
                                    <p:cond delay="0"/>
                                  </p:stCondLst>
                                  <p:iterate type="wd">
                                    <p:tmPct val="10000"/>
                                  </p:iterate>
                                  <p:childTnLst>
                                    <p:set>
                                      <p:cBhvr>
                                        <p:cTn id="65" dur="1" fill="hold">
                                          <p:stCondLst>
                                            <p:cond delay="0"/>
                                          </p:stCondLst>
                                        </p:cTn>
                                        <p:tgtEl>
                                          <p:spTgt spid="7">
                                            <p:txEl>
                                              <p:pRg st="1" end="1"/>
                                            </p:txEl>
                                          </p:spTgt>
                                        </p:tgtEl>
                                        <p:attrNameLst>
                                          <p:attrName>style.visibility</p:attrName>
                                        </p:attrNameLst>
                                      </p:cBhvr>
                                      <p:to>
                                        <p:strVal val="visible"/>
                                      </p:to>
                                    </p:set>
                                    <p:anim calcmode="lin" valueType="num">
                                      <p:cBhvr additive="base">
                                        <p:cTn id="66"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68" fill="hold">
                            <p:stCondLst>
                              <p:cond delay="2300"/>
                            </p:stCondLst>
                            <p:childTnLst>
                              <p:par>
                                <p:cTn id="69" presetID="2" presetClass="entr" presetSubtype="12" decel="100000" fill="hold" grpId="0" nodeType="afterEffect">
                                  <p:stCondLst>
                                    <p:cond delay="0"/>
                                  </p:stCondLst>
                                  <p:iterate type="wd">
                                    <p:tmPct val="10000"/>
                                  </p:iterate>
                                  <p:childTnLst>
                                    <p:set>
                                      <p:cBhvr>
                                        <p:cTn id="70" dur="1" fill="hold">
                                          <p:stCondLst>
                                            <p:cond delay="0"/>
                                          </p:stCondLst>
                                        </p:cTn>
                                        <p:tgtEl>
                                          <p:spTgt spid="7">
                                            <p:txEl>
                                              <p:pRg st="2" end="2"/>
                                            </p:txEl>
                                          </p:spTgt>
                                        </p:tgtEl>
                                        <p:attrNameLst>
                                          <p:attrName>style.visibility</p:attrName>
                                        </p:attrNameLst>
                                      </p:cBhvr>
                                      <p:to>
                                        <p:strVal val="visible"/>
                                      </p:to>
                                    </p:set>
                                    <p:anim calcmode="lin" valueType="num">
                                      <p:cBhvr additive="base">
                                        <p:cTn id="71"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73" presetID="53" presetClass="entr" presetSubtype="16" fill="hold" grpId="0" nodeType="with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anim calcmode="lin" valueType="num">
                                      <p:cBhvr>
                                        <p:cTn id="75" dur="3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76" dur="3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77" dur="300"/>
                                        <p:tgtEl>
                                          <p:spTgt spid="10">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10">
                                            <p:txEl>
                                              <p:pRg st="1" end="1"/>
                                            </p:txEl>
                                          </p:spTgt>
                                        </p:tgtEl>
                                        <p:attrNameLst>
                                          <p:attrName>style.visibility</p:attrName>
                                        </p:attrNameLst>
                                      </p:cBhvr>
                                      <p:to>
                                        <p:strVal val="visible"/>
                                      </p:to>
                                    </p:set>
                                    <p:anim calcmode="lin" valueType="num">
                                      <p:cBhvr>
                                        <p:cTn id="82" dur="3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83" dur="3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84" dur="300"/>
                                        <p:tgtEl>
                                          <p:spTgt spid="10">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grpId="0" nodeType="clickEffect">
                                  <p:stCondLst>
                                    <p:cond delay="0"/>
                                  </p:stCondLst>
                                  <p:childTnLst>
                                    <p:set>
                                      <p:cBhvr>
                                        <p:cTn id="88" dur="1" fill="hold">
                                          <p:stCondLst>
                                            <p:cond delay="0"/>
                                          </p:stCondLst>
                                        </p:cTn>
                                        <p:tgtEl>
                                          <p:spTgt spid="10">
                                            <p:txEl>
                                              <p:pRg st="2" end="2"/>
                                            </p:txEl>
                                          </p:spTgt>
                                        </p:tgtEl>
                                        <p:attrNameLst>
                                          <p:attrName>style.visibility</p:attrName>
                                        </p:attrNameLst>
                                      </p:cBhvr>
                                      <p:to>
                                        <p:strVal val="visible"/>
                                      </p:to>
                                    </p:set>
                                    <p:anim calcmode="lin" valueType="num">
                                      <p:cBhvr>
                                        <p:cTn id="89" dur="3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90" dur="300" fill="hold"/>
                                        <p:tgtEl>
                                          <p:spTgt spid="10">
                                            <p:txEl>
                                              <p:pRg st="2" end="2"/>
                                            </p:txEl>
                                          </p:spTgt>
                                        </p:tgtEl>
                                        <p:attrNameLst>
                                          <p:attrName>ppt_h</p:attrName>
                                        </p:attrNameLst>
                                      </p:cBhvr>
                                      <p:tavLst>
                                        <p:tav tm="0">
                                          <p:val>
                                            <p:fltVal val="0"/>
                                          </p:val>
                                        </p:tav>
                                        <p:tav tm="100000">
                                          <p:val>
                                            <p:strVal val="#ppt_h"/>
                                          </p:val>
                                        </p:tav>
                                      </p:tavLst>
                                    </p:anim>
                                    <p:animEffect transition="in" filter="fade">
                                      <p:cBhvr>
                                        <p:cTn id="91" dur="3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tmplLst>
          <p:tmpl>
            <p:tnLst>
              <p:par>
                <p:cTn presetID="2" presetClass="entr" presetSubtype="12" decel="10000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0-#ppt_w/2"/>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4" grpId="0" animBg="1">
        <p:tmplLst>
          <p:tmpl>
            <p:tnLst>
              <p:par>
                <p:cTn presetID="2" presetClass="entr" presetSubtype="12" decel="100000" fill="hold" nodeType="withEffect">
                  <p:stCondLst>
                    <p:cond delay="10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1+#ppt_h/2"/>
                          </p:val>
                        </p:tav>
                        <p:tav tm="100000">
                          <p:val>
                            <p:strVal val="#ppt_y"/>
                          </p:val>
                        </p:tav>
                      </p:tavLst>
                    </p:anim>
                  </p:childTnLst>
                </p:cTn>
              </p:par>
            </p:tnLst>
          </p:tmpl>
        </p:tmplLst>
      </p:bldP>
      <p:bldP spid="4" grpId="1" animBg="1">
        <p:tmplLst>
          <p:tmpl>
            <p:tnLst>
              <p:par>
                <p:cTn presetID="45" presetClass="entr" presetSubtype="0" fill="hold" nodeType="withEffect">
                  <p:stCondLst>
                    <p:cond delay="100"/>
                  </p:stCondLst>
                  <p:childTnLst>
                    <p:set>
                      <p:cBhvr>
                        <p:cTn dur="1" fill="hold">
                          <p:stCondLst>
                            <p:cond delay="0"/>
                          </p:stCondLst>
                        </p:cTn>
                        <p:tgtEl>
                          <p:spTgt spid="4"/>
                        </p:tgtEl>
                        <p:attrNameLst>
                          <p:attrName>style.visibility</p:attrName>
                        </p:attrNameLst>
                      </p:cBhvr>
                      <p:to>
                        <p:strVal val="visible"/>
                      </p:to>
                    </p:set>
                    <p:animEffect transition="in" filter="fade">
                      <p:cBhvr>
                        <p:cTn dur="750"/>
                        <p:tgtEl>
                          <p:spTgt spid="4"/>
                        </p:tgtEl>
                      </p:cBhvr>
                    </p:animEffect>
                    <p:anim calcmode="lin" valueType="num">
                      <p:cBhvr>
                        <p:cTn dur="750" fill="hold"/>
                        <p:tgtEl>
                          <p:spTgt spid="4"/>
                        </p:tgtEl>
                        <p:attrNameLst>
                          <p:attrName>ppt_w</p:attrName>
                        </p:attrNameLst>
                      </p:cBhvr>
                      <p:tavLst>
                        <p:tav tm="0" fmla="#ppt_w*sin(2.5*pi*$)">
                          <p:val>
                            <p:fltVal val="0"/>
                          </p:val>
                        </p:tav>
                        <p:tav tm="100000">
                          <p:val>
                            <p:fltVal val="1"/>
                          </p:val>
                        </p:tav>
                      </p:tavLst>
                    </p:anim>
                    <p:anim calcmode="lin" valueType="num">
                      <p:cBhvr>
                        <p:cTn dur="750" fill="hold"/>
                        <p:tgtEl>
                          <p:spTgt spid="4"/>
                        </p:tgtEl>
                        <p:attrNameLst>
                          <p:attrName>ppt_h</p:attrName>
                        </p:attrNameLst>
                      </p:cBhvr>
                      <p:tavLst>
                        <p:tav tm="0">
                          <p:val>
                            <p:strVal val="#ppt_h"/>
                          </p:val>
                        </p:tav>
                        <p:tav tm="100000">
                          <p:val>
                            <p:strVal val="#ppt_h"/>
                          </p:val>
                        </p:tav>
                      </p:tavLst>
                    </p:anim>
                  </p:childTnLst>
                </p:cTn>
              </p:par>
            </p:tnLst>
          </p:tmpl>
        </p:tmplLst>
      </p:bldP>
      <p:bldP spid="5" grpId="0" animBg="1">
        <p:tmplLst>
          <p:tmpl>
            <p:tnLst>
              <p:par>
                <p:cTn presetID="2" presetClass="entr" presetSubtype="12" decel="10000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5" grpId="1" animBg="1">
        <p:tmplLst>
          <p:tmpl>
            <p:tnLst>
              <p:par>
                <p:cTn presetID="45"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750"/>
                        <p:tgtEl>
                          <p:spTgt spid="5"/>
                        </p:tgtEl>
                      </p:cBhvr>
                    </p:animEffect>
                    <p:anim calcmode="lin" valueType="num">
                      <p:cBhvr>
                        <p:cTn dur="750" fill="hold"/>
                        <p:tgtEl>
                          <p:spTgt spid="5"/>
                        </p:tgtEl>
                        <p:attrNameLst>
                          <p:attrName>ppt_w</p:attrName>
                        </p:attrNameLst>
                      </p:cBhvr>
                      <p:tavLst>
                        <p:tav tm="0" fmla="#ppt_w*sin(2.5*pi*$)">
                          <p:val>
                            <p:fltVal val="0"/>
                          </p:val>
                        </p:tav>
                        <p:tav tm="100000">
                          <p:val>
                            <p:fltVal val="1"/>
                          </p:val>
                        </p:tav>
                      </p:tavLst>
                    </p:anim>
                    <p:anim calcmode="lin" valueType="num">
                      <p:cBhvr>
                        <p:cTn dur="750" fill="hold"/>
                        <p:tgtEl>
                          <p:spTgt spid="5"/>
                        </p:tgtEl>
                        <p:attrNameLst>
                          <p:attrName>ppt_h</p:attrName>
                        </p:attrNameLst>
                      </p:cBhvr>
                      <p:tavLst>
                        <p:tav tm="0">
                          <p:val>
                            <p:strVal val="#ppt_h"/>
                          </p:val>
                        </p:tav>
                        <p:tav tm="100000">
                          <p:val>
                            <p:strVal val="#ppt_h"/>
                          </p:val>
                        </p:tav>
                      </p:tavLst>
                    </p:anim>
                  </p:childTnLst>
                </p:cTn>
              </p:par>
            </p:tnLst>
          </p:tmpl>
        </p:tmplLst>
      </p:bldP>
      <p:bldP spid="6" grpId="0" animBg="1">
        <p:tmplLst>
          <p:tmpl>
            <p:tnLst>
              <p:par>
                <p:cTn presetID="2" presetClass="entr" presetSubtype="12" decel="100000" fill="hold" nodeType="withEffect">
                  <p:stCondLst>
                    <p:cond delay="3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6" grpId="1" animBg="1">
        <p:tmplLst>
          <p:tmpl>
            <p:tnLst>
              <p:par>
                <p:cTn presetID="45" presetClass="entr" presetSubtype="0" fill="hold" nodeType="withEffect">
                  <p:stCondLst>
                    <p:cond delay="300"/>
                  </p:stCondLst>
                  <p:childTnLst>
                    <p:set>
                      <p:cBhvr>
                        <p:cTn dur="1" fill="hold">
                          <p:stCondLst>
                            <p:cond delay="0"/>
                          </p:stCondLst>
                        </p:cTn>
                        <p:tgtEl>
                          <p:spTgt spid="6"/>
                        </p:tgtEl>
                        <p:attrNameLst>
                          <p:attrName>style.visibility</p:attrName>
                        </p:attrNameLst>
                      </p:cBhvr>
                      <p:to>
                        <p:strVal val="visible"/>
                      </p:to>
                    </p:set>
                    <p:animEffect transition="in" filter="fade">
                      <p:cBhvr>
                        <p:cTn dur="750"/>
                        <p:tgtEl>
                          <p:spTgt spid="6"/>
                        </p:tgtEl>
                      </p:cBhvr>
                    </p:animEffect>
                    <p:anim calcmode="lin" valueType="num">
                      <p:cBhvr>
                        <p:cTn dur="750" fill="hold"/>
                        <p:tgtEl>
                          <p:spTgt spid="6"/>
                        </p:tgtEl>
                        <p:attrNameLst>
                          <p:attrName>ppt_w</p:attrName>
                        </p:attrNameLst>
                      </p:cBhvr>
                      <p:tavLst>
                        <p:tav tm="0" fmla="#ppt_w*sin(2.5*pi*$)">
                          <p:val>
                            <p:fltVal val="0"/>
                          </p:val>
                        </p:tav>
                        <p:tav tm="100000">
                          <p:val>
                            <p:fltVal val="1"/>
                          </p:val>
                        </p:tav>
                      </p:tavLst>
                    </p:anim>
                    <p:anim calcmode="lin" valueType="num">
                      <p:cBhvr>
                        <p:cTn dur="750" fill="hold"/>
                        <p:tgtEl>
                          <p:spTgt spid="6"/>
                        </p:tgtEl>
                        <p:attrNameLst>
                          <p:attrName>ppt_h</p:attrName>
                        </p:attrNameLst>
                      </p:cBhvr>
                      <p:tavLst>
                        <p:tav tm="0">
                          <p:val>
                            <p:strVal val="#ppt_h"/>
                          </p:val>
                        </p:tav>
                        <p:tav tm="100000">
                          <p:val>
                            <p:strVal val="#ppt_h"/>
                          </p:val>
                        </p:tav>
                      </p:tavLst>
                    </p:anim>
                  </p:childTnLst>
                </p:cTn>
              </p:par>
            </p:tnLst>
          </p:tmpl>
        </p:tmplLst>
      </p:bldP>
      <p:bldP spid="7"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4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4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0"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328</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ＭＳ Ｐゴシック</vt:lpstr>
      <vt:lpstr>Arial</vt:lpstr>
      <vt:lpstr>Arial Black</vt:lpstr>
      <vt:lpstr>Arial Rounded MT Bold</vt:lpstr>
      <vt:lpstr>Calibri</vt:lpstr>
      <vt:lpstr>Calibri Light</vt:lpstr>
      <vt:lpstr>Lato Medium</vt:lpstr>
      <vt:lpstr>Open Sans Light</vt:lpstr>
      <vt:lpstr>Route 159 SemiBold</vt:lpstr>
      <vt:lpstr>Route 159 UltraLight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MP</dc:creator>
  <cp:lastModifiedBy>Praveen MP</cp:lastModifiedBy>
  <cp:revision>77</cp:revision>
  <dcterms:created xsi:type="dcterms:W3CDTF">2018-03-11T02:37:26Z</dcterms:created>
  <dcterms:modified xsi:type="dcterms:W3CDTF">2018-03-11T16:11:46Z</dcterms:modified>
</cp:coreProperties>
</file>