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6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81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6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2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0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2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1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6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6363-48FF-42CF-91A8-EFAE00498A94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1E51-6274-4640-B675-C340EF80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81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88456" y="2602522"/>
            <a:ext cx="7469944" cy="9847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Microprocessor</a:t>
            </a:r>
          </a:p>
        </p:txBody>
      </p:sp>
    </p:spTree>
    <p:extLst>
      <p:ext uri="{BB962C8B-B14F-4D97-AF65-F5344CB8AC3E}">
        <p14:creationId xmlns:p14="http://schemas.microsoft.com/office/powerpoint/2010/main" val="6320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</a:t>
            </a:r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80486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1989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 high performance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G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Incorporates 80387 floating point microprocessor and 8k byte cache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half of instruction executed in 1 clock cycle instead of 20 n 80386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Pentium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 microprocessor, 64 bit data bus, 36 bit address bus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G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clocked 120 and 133 MHZ, dual integer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KB L1 cache (split instruction and data 8 KB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Pentium Pro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1997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 microprocessor, 64 bit data bus, 36 bit address bus, MMX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G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KB split instruction / data L1 cache(16 KB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integrated 512 KB L2 cache(133 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version of P2 called Xeon, specifically designed for high end application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Pentium II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1997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 microprocessor, 64 bit data bus, 36 bit address 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bus,MMX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G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KB split instruction / data L1 cache(16 KB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integrated 512 KB L2 cache(133 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version of P2 called Xeon, specifically designed for high end application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Pentium III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1999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 microprocessor, 64 bit data bus, 36 bit address bus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G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 independent bus/ simultaneous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chip 316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Pentium IV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 microprocessor, 64 bit data bus, 36 bit address bus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G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IN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IN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4121833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4004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Bit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4kb Main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Programmable Device In Calculators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4121833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8008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Kb Main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4121833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8080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64kb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Microprocessor Clock Cycle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500000 Instruction Per Second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10x Faster Then 8008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 Was That It Need  Three Power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Computer Were Designed In Mid 1970 Using 8080 Cpu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4121833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8085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64kb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Microprocessor Clock Cycle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246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Sold 100 Million Copies Of 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Only +5v Power Supply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8086/8088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1978 for 8086 ,1979 for 8088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Bit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bus with 8086 16Bit and 8Bit for 8088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MB Main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 Nano second clock cycle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bytes instruction for 8086 and 4 bytes for 8088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register and additional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1981 personal computer for IBM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80186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Bit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MB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special hardware like program counter and interrupt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used in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was ideal for system that required a minimum of hardware</a:t>
            </a:r>
          </a:p>
        </p:txBody>
      </p:sp>
    </p:spTree>
    <p:extLst>
      <p:ext uri="{BB962C8B-B14F-4D97-AF65-F5344CB8AC3E}">
        <p14:creationId xmlns:p14="http://schemas.microsoft.com/office/powerpoint/2010/main" val="1918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80286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Bit high performance microprocessor with memory management and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MB Main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additional instruction to handle extra 15MB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execution time 250 Nano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Multitasking</a:t>
            </a:r>
          </a:p>
        </p:txBody>
      </p:sp>
    </p:spTree>
    <p:extLst>
      <p:ext uri="{BB962C8B-B14F-4D97-AF65-F5344CB8AC3E}">
        <p14:creationId xmlns:p14="http://schemas.microsoft.com/office/powerpoint/2010/main" val="35096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8885" y="703383"/>
            <a:ext cx="5634112" cy="9847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 </a:t>
            </a:r>
            <a:r>
              <a:rPr lang="en-IN" sz="4800" cap="all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80386</a:t>
            </a:r>
            <a:endParaRPr lang="en-IN" sz="4800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0835" y="2067952"/>
            <a:ext cx="7484013" cy="40374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1986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first 32 bit 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G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Main memory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 include page handling in virtual environment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 hardware circuity for memory management and memory assignment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paging and enhanced I/O permission</a:t>
            </a:r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485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Lenovo</dc:creator>
  <cp:lastModifiedBy>Lenovo</cp:lastModifiedBy>
  <cp:revision>13</cp:revision>
  <dcterms:created xsi:type="dcterms:W3CDTF">2018-03-11T13:10:05Z</dcterms:created>
  <dcterms:modified xsi:type="dcterms:W3CDTF">2018-03-11T18:06:04Z</dcterms:modified>
</cp:coreProperties>
</file>