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6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CC30-9E16-4D6D-B727-B2411C02FD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B187-86C6-4E94-AFF6-E75F9351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1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Kernel </a:t>
            </a:r>
            <a:r>
              <a:rPr lang="en-US" b="1" dirty="0" smtClean="0"/>
              <a:t>Initialization:</a:t>
            </a:r>
          </a:p>
          <a:p>
            <a:r>
              <a:rPr lang="en-US" dirty="0" smtClean="0"/>
              <a:t>Kernel acts as a layer between software and hardware.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1. Initialize kernel</a:t>
            </a:r>
          </a:p>
          <a:p>
            <a:r>
              <a:rPr lang="en-US" dirty="0"/>
              <a:t> </a:t>
            </a:r>
            <a:r>
              <a:rPr lang="en-US" dirty="0" smtClean="0"/>
              <a:t>     2. Initialize hal.dll</a:t>
            </a:r>
          </a:p>
          <a:p>
            <a:r>
              <a:rPr lang="en-US" dirty="0"/>
              <a:t> </a:t>
            </a:r>
            <a:r>
              <a:rPr lang="en-US" dirty="0" smtClean="0"/>
              <a:t>     3. Start the Debugger</a:t>
            </a:r>
          </a:p>
          <a:p>
            <a:r>
              <a:rPr lang="en-US" dirty="0"/>
              <a:t> </a:t>
            </a:r>
            <a:r>
              <a:rPr lang="en-US" dirty="0" smtClean="0"/>
              <a:t>     4. Initialize routines for executives services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 After executing the functions of boot files the control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passed to Kernel.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ntoskrnal.exe is the kernel file in a Windows machine.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library file hal.dll </a:t>
            </a:r>
            <a:r>
              <a:rPr lang="en-US" dirty="0" smtClean="0"/>
              <a:t>helps </a:t>
            </a:r>
            <a:r>
              <a:rPr lang="en-US" dirty="0"/>
              <a:t>Kernel to interact with hardware's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hal.dll </a:t>
            </a:r>
            <a:r>
              <a:rPr lang="en-US" dirty="0"/>
              <a:t>file is machine specific.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the drivers for hardware's are loaded from the </a:t>
            </a:r>
            <a:r>
              <a:rPr lang="en-US" dirty="0" smtClean="0"/>
              <a:t>file and </a:t>
            </a:r>
          </a:p>
          <a:p>
            <a:r>
              <a:rPr lang="en-US" dirty="0" smtClean="0"/>
              <a:t>the </a:t>
            </a:r>
            <a:r>
              <a:rPr lang="en-US" dirty="0"/>
              <a:t>Kernel is loaded to primary </a:t>
            </a:r>
            <a:r>
              <a:rPr lang="en-US" dirty="0" smtClean="0"/>
              <a:t>memory</a:t>
            </a:r>
          </a:p>
          <a:p>
            <a:endParaRPr lang="en-US" dirty="0" smtClean="0"/>
          </a:p>
          <a:p>
            <a:r>
              <a:rPr lang="en-US" dirty="0" smtClean="0"/>
              <a:t> Once the kernel is fully initialized it takes over control of the</a:t>
            </a:r>
          </a:p>
          <a:p>
            <a:r>
              <a:rPr lang="en-US" dirty="0" smtClean="0"/>
              <a:t> computer and continues initialization with the file-systems and </a:t>
            </a:r>
          </a:p>
          <a:p>
            <a:r>
              <a:rPr lang="en-US" dirty="0" smtClean="0"/>
              <a:t>Processes.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4637" y="1618281"/>
            <a:ext cx="1985963" cy="39171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33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724" y="1242647"/>
            <a:ext cx="381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Session </a:t>
            </a:r>
            <a:r>
              <a:rPr lang="en-US" sz="2400" dirty="0" smtClean="0">
                <a:solidFill>
                  <a:schemeClr val="accent2"/>
                </a:solidFill>
              </a:rPr>
              <a:t>initialization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77" y="1887415"/>
            <a:ext cx="1433147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577" y="1887415"/>
            <a:ext cx="1433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Loads the subsystem drivers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577" y="2899918"/>
            <a:ext cx="1433147" cy="605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77" y="2993703"/>
            <a:ext cx="1433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Create additional paging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577" y="3856892"/>
            <a:ext cx="1433147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577" y="3856892"/>
            <a:ext cx="1433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Initialize the registry security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3577" y="4724400"/>
            <a:ext cx="1433147" cy="539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577" y="4724400"/>
            <a:ext cx="1433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Creates system environment variable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66293" y="1887415"/>
            <a:ext cx="1723292" cy="83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6293" y="1926902"/>
            <a:ext cx="1784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Loads kernel mode part of windows subsystem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win32k.sys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3308" y="1926902"/>
            <a:ext cx="2022231" cy="973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3308" y="1926902"/>
            <a:ext cx="2022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Initialize Client Server runtime subsystem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Csrss.exe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8" y="3202559"/>
            <a:ext cx="2022231" cy="10763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308" y="3255313"/>
            <a:ext cx="202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Session 0 Initialization 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Wininit.exe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63308" y="4478216"/>
            <a:ext cx="2022231" cy="1137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3308" y="4560277"/>
            <a:ext cx="2022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Session 1 &amp; beyond initialization 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Winlogon.exe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993531" y="2413410"/>
            <a:ext cx="206619" cy="486508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034195" y="4399084"/>
            <a:ext cx="125291" cy="325316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033096" y="3516923"/>
            <a:ext cx="125291" cy="351692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311778" y="4278923"/>
            <a:ext cx="125291" cy="281354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311778" y="2877243"/>
            <a:ext cx="125291" cy="325316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6" name="Straight Connector 35"/>
          <p:cNvCxnSpPr>
            <a:stCxn id="10" idx="3"/>
          </p:cNvCxnSpPr>
          <p:nvPr/>
        </p:nvCxnSpPr>
        <p:spPr>
          <a:xfrm>
            <a:off x="1916724" y="4994031"/>
            <a:ext cx="237392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54116" y="2303584"/>
            <a:ext cx="0" cy="268242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54116" y="2296235"/>
            <a:ext cx="641838" cy="734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 flipV="1">
            <a:off x="4651132" y="2303584"/>
            <a:ext cx="597876" cy="100372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5" y="2993704"/>
            <a:ext cx="2739125" cy="26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166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4</cp:revision>
  <dcterms:created xsi:type="dcterms:W3CDTF">2018-03-14T16:54:07Z</dcterms:created>
  <dcterms:modified xsi:type="dcterms:W3CDTF">2018-03-14T17:31:05Z</dcterms:modified>
</cp:coreProperties>
</file>