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FC98-FB07-43B0-B8E8-717AD70D5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759C1-584F-4DEF-9394-81FC9A85B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DF79E-2D6A-4194-9B26-6F1F4B4F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0429-00FF-4A49-BAD3-BFCC55CA7E1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D3F79-6F40-4781-A951-93787537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ED475-E88D-4E95-AA15-FC8C66F6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B5A0-BFE4-4E41-A85F-9B751A79E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3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519B-8C77-49E5-AADE-5093CCB5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3F13B-09D5-46E1-99F5-45DACB59C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3B1C8-2FF9-4725-95EA-8342587E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0429-00FF-4A49-BAD3-BFCC55CA7E1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241BB-A62A-4D0D-BFD3-58AD89FD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CCF74-CAC3-4235-AA48-98636A5D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B5A0-BFE4-4E41-A85F-9B751A79E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4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854498-467C-4C9A-A1C4-1E56E3752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E2248-C932-4915-85BB-2024FF954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19C9C-83EA-4E15-90BB-36FEE89F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0429-00FF-4A49-BAD3-BFCC55CA7E1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628E3-C239-4CB9-B950-9DC51F611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BF177-5261-44E4-B0D0-2BFEF939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B5A0-BFE4-4E41-A85F-9B751A79E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3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F9BC-E2D5-47BD-A4F8-1A030AA4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36E3F-92AE-4A08-A70F-72C56DEC2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4ED56-695B-4810-A333-7B891731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0429-00FF-4A49-BAD3-BFCC55CA7E1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C2A16-26C0-4292-A508-4550EBFF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0EF5C-3F48-4CA1-A57B-80E7D0FE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B5A0-BFE4-4E41-A85F-9B751A79E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9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6023-DCA5-4D4C-99EE-C85E7C5D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2E102-F723-4E3A-A297-A3714329C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0F647-3618-4195-A96B-DE6E6899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0429-00FF-4A49-BAD3-BFCC55CA7E1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F79BA-FD19-4E9E-857D-86456E61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5B3F1-17D0-4000-8587-C44A4A88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B5A0-BFE4-4E41-A85F-9B751A79E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B9C7-CDAD-4915-AABE-8FBC1249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02E61-62EB-40D8-AB71-2380A723B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FB72E-6F10-4228-BA75-A136B9334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57718-A805-4219-B945-8871F735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0429-00FF-4A49-BAD3-BFCC55CA7E1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B162B-9AA5-49FA-BC48-C2B23A41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4D5C3-C0A1-452B-9DFB-C308611B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B5A0-BFE4-4E41-A85F-9B751A79E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6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476D-0B98-4554-B2F1-373A9B76C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37C4B-314A-44C4-97CC-9E1CD0150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49BED-83B8-4912-B354-3B4FE8DF2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967A7-739F-41B8-A070-167C34A79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75231-CC9B-4FD9-B62F-9A5C243A4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EC3293-31B6-429A-8D71-DBA00473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0429-00FF-4A49-BAD3-BFCC55CA7E1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0D5D2-C19B-44F9-88B7-5C702D82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13B82-7A8B-4772-970F-85D063D8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B5A0-BFE4-4E41-A85F-9B751A79E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6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EF98-E46D-48C3-A19E-99B50BA8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06B81-8651-4E6C-86E8-3B64DBEF4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0429-00FF-4A49-BAD3-BFCC55CA7E1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1C4CB-B15F-408E-AEE6-530F7B30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FBEAD-7D9D-4001-85AB-447C910F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B5A0-BFE4-4E41-A85F-9B751A79E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3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1519A-C588-4BD3-8DCA-096522D5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0429-00FF-4A49-BAD3-BFCC55CA7E1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E86F3-79E9-4BBF-B9B5-FD077170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5EA34-ABF6-463B-B0F6-58D9C604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B5A0-BFE4-4E41-A85F-9B751A79E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4470-C698-4A46-846E-DDF4C0A9C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E0C78-1A22-42EF-95EA-F43B1F355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F10F9-FF8A-4025-B0E6-74912CB7A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7DD70-F2C8-44A3-907E-2A1B58C6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0429-00FF-4A49-BAD3-BFCC55CA7E1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E4590-E1BC-49A2-92C9-D1C1069F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C7523-D143-4771-8ACA-886FAA3E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B5A0-BFE4-4E41-A85F-9B751A79E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8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66CB-468B-4508-B6A9-32BF3A4C2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CE215-A74C-4533-AB9A-CEC3331B3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EB8CE-FCDF-4652-9AEA-1B2741138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ABCF3-C608-4014-B2DB-F9DC063A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0429-00FF-4A49-BAD3-BFCC55CA7E1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FA7D5-8F2F-4306-B8A2-B5C3ACE2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56D21-51C6-4995-8732-DF51B02DF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B5A0-BFE4-4E41-A85F-9B751A79E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7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72AD1D-AB1C-42D7-A52D-3E83662C6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E9777-B1F2-41FE-BE60-3DF3AF5B5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2ECF5-432C-4D76-809B-68A89FA53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00429-00FF-4A49-BAD3-BFCC55CA7E1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D8074-992A-4855-84F8-D835A951A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8EB0F-458C-4CC2-A5EF-3D0DC7A3D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0B5A0-BFE4-4E41-A85F-9B751A79E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0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mand-line_comple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662A9A5-0435-4F38-A7A7-422A8BC8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TYPES OF SHELLS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C0445F-A9BD-4C56-BAA4-72674FDF9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BOURNE: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Bourne shell, called "sh" is one of the original shells, developed for Unix computers by Stephen Bourne at AT&amp;T's Bell Labs in 1977.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offers features such as input and output redirection, shell scripting with string and integer variables, and condition testing and looping.</a:t>
            </a: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4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BF4B-B174-4B61-98F3-105016BA2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3046"/>
            <a:ext cx="10515600" cy="60350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COMM:</a:t>
            </a:r>
          </a:p>
          <a:p>
            <a:pPr marL="0" indent="0">
              <a:buNone/>
            </a:pPr>
            <a:r>
              <a:rPr lang="en-US" dirty="0"/>
              <a:t>It is a utility that is used to compare two files for common and distinct lines.</a:t>
            </a:r>
          </a:p>
          <a:p>
            <a:pPr marL="0" indent="0">
              <a:buNone/>
            </a:pPr>
            <a:r>
              <a:rPr lang="en-US" b="1" dirty="0"/>
              <a:t>Syntax:</a:t>
            </a:r>
          </a:p>
          <a:p>
            <a:pPr marL="0" indent="0">
              <a:buNone/>
            </a:pPr>
            <a:r>
              <a:rPr lang="en-US" dirty="0"/>
              <a:t>$ Comm file1 file2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$cat foo                                $cat bar</a:t>
            </a:r>
          </a:p>
          <a:p>
            <a:pPr marL="0" indent="0">
              <a:buNone/>
            </a:pPr>
            <a:r>
              <a:rPr lang="en-US" dirty="0"/>
              <a:t>Apple                                      Apple</a:t>
            </a:r>
          </a:p>
          <a:p>
            <a:pPr marL="0" indent="0">
              <a:buNone/>
            </a:pPr>
            <a:r>
              <a:rPr lang="en-US" dirty="0"/>
              <a:t>Banana                                   Banana                                  </a:t>
            </a:r>
          </a:p>
          <a:p>
            <a:pPr marL="0" indent="0">
              <a:buNone/>
            </a:pPr>
            <a:r>
              <a:rPr lang="en-US" dirty="0"/>
              <a:t>Grape                                     Banana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Orange</a:t>
            </a:r>
          </a:p>
          <a:p>
            <a:pPr marL="0" indent="0">
              <a:buNone/>
            </a:pPr>
            <a:r>
              <a:rPr lang="en-US" b="1" dirty="0"/>
              <a:t>Out put:  </a:t>
            </a:r>
            <a:r>
              <a:rPr lang="en-US" dirty="0"/>
              <a:t>Apple</a:t>
            </a:r>
          </a:p>
          <a:p>
            <a:pPr marL="0" indent="0">
              <a:buNone/>
            </a:pPr>
            <a:r>
              <a:rPr lang="en-US" dirty="0"/>
              <a:t>                 Banana</a:t>
            </a:r>
          </a:p>
          <a:p>
            <a:pPr marL="0" indent="0">
              <a:buNone/>
            </a:pPr>
            <a:r>
              <a:rPr lang="en-US" dirty="0"/>
              <a:t>                 Banana</a:t>
            </a:r>
          </a:p>
          <a:p>
            <a:pPr marL="0" indent="0">
              <a:buNone/>
            </a:pPr>
            <a:r>
              <a:rPr lang="en-US" dirty="0"/>
              <a:t>                 Grape</a:t>
            </a:r>
          </a:p>
          <a:p>
            <a:pPr marL="0" indent="0">
              <a:buNone/>
            </a:pPr>
            <a:r>
              <a:rPr lang="en-US" dirty="0"/>
              <a:t>                 Orange</a:t>
            </a:r>
          </a:p>
        </p:txBody>
      </p:sp>
    </p:spTree>
    <p:extLst>
      <p:ext uri="{BB962C8B-B14F-4D97-AF65-F5344CB8AC3E}">
        <p14:creationId xmlns:p14="http://schemas.microsoft.com/office/powerpoint/2010/main" val="200362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1B325-A608-4337-BBD8-A6661E48F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708"/>
            <a:ext cx="10515600" cy="56142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ASH: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Almquist shell (also known as A Shell, ash and sh) is a lightweight Unix shell originally written by Kenneth Almquist in the late 1980s.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Great for machines with low memory, but does not provide all the extras of shells like bash, tcsh, and zsh.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Runs most shell scripts compatible with the Bourne shell.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BASH FEATURES:</a:t>
            </a:r>
          </a:p>
          <a:p>
            <a:pPr marL="0" indent="0">
              <a:buNone/>
            </a:pPr>
            <a:r>
              <a:rPr lang="en-US" b="1" dirty="0"/>
              <a:t>Brace expansion: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Brace expansion also called alternation, is a feature copied from the C shell.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generates a set of alternative combinations.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Eg: $echo p{a,c,d,b}e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pae,pce,pde,pbe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9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10934-782F-4752-B8D0-371F31E65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0843"/>
            <a:ext cx="10515600" cy="558612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CSHELL: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CSHELL is a command processor typically run in a text window, allowing the user to type commands.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C shell can also read commands from a file, called a script.</a:t>
            </a:r>
          </a:p>
          <a:p>
            <a:pPr marL="0" indent="0">
              <a:buNone/>
            </a:pPr>
            <a:r>
              <a:rPr lang="en-US" b="1" dirty="0"/>
              <a:t>FEATURES:</a:t>
            </a:r>
          </a:p>
          <a:p>
            <a:pPr marL="0" indent="0">
              <a:buNone/>
            </a:pPr>
            <a:r>
              <a:rPr lang="en-US" b="1" dirty="0"/>
              <a:t>Wild Carding:</a:t>
            </a:r>
          </a:p>
          <a:p>
            <a:pPr marL="0" indent="0">
              <a:buNone/>
            </a:pPr>
            <a:r>
              <a:rPr lang="en-US" dirty="0"/>
              <a:t>Eg: </a:t>
            </a:r>
            <a:r>
              <a:rPr lang="en-US" b="1" dirty="0"/>
              <a:t>* </a:t>
            </a:r>
            <a:r>
              <a:rPr lang="en-US" dirty="0"/>
              <a:t>matches any number of characters.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b="1" dirty="0"/>
              <a:t>? </a:t>
            </a:r>
            <a:r>
              <a:rPr lang="en-US" dirty="0"/>
              <a:t>Matches any single character.</a:t>
            </a:r>
          </a:p>
          <a:p>
            <a:pPr marL="0" indent="0">
              <a:buNone/>
            </a:pPr>
            <a:r>
              <a:rPr lang="en-US" b="1" dirty="0"/>
              <a:t>Joining:</a:t>
            </a:r>
          </a:p>
          <a:p>
            <a:pPr marL="0" indent="0">
              <a:buNone/>
            </a:pPr>
            <a:r>
              <a:rPr lang="en-US" dirty="0"/>
              <a:t>Eg:</a:t>
            </a:r>
            <a:r>
              <a:rPr lang="en-US" b="1" dirty="0"/>
              <a:t>   ; </a:t>
            </a:r>
            <a:r>
              <a:rPr lang="en-US" dirty="0"/>
              <a:t>runs the first command and then next.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8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4E6D-205C-44F9-88E4-34CB6B311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317"/>
            <a:ext cx="10515600" cy="54876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TSHELL: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a Unix shell based on and compatible with the C shell(csh).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essentially the C shell with programmable command-line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 tooltip="Command-line completion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completion, command-line editing, and a few other features.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FEATURES OF TSHELL: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built in history command displays the previously-entered commands.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Command line editing.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Eg: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!!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executes the previous 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0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3608C-B5C1-4B4B-BA6E-21B0A919D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3723"/>
            <a:ext cx="10515600" cy="540324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ZSHELL: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is a Unix shell that can be used as an interactive login shell and as a powerful command interpreter for shell scripting.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is an extended Bourne shell with a large number of improvements, including some features of Bash, and tcsh.</a:t>
            </a:r>
          </a:p>
          <a:p>
            <a:pPr marL="0" indent="0">
              <a:buNone/>
            </a:pPr>
            <a:r>
              <a:rPr lang="en-US" b="1" dirty="0"/>
              <a:t>FEATURES:</a:t>
            </a:r>
          </a:p>
          <a:p>
            <a:pPr marL="0" indent="0">
              <a:buNone/>
            </a:pPr>
            <a:r>
              <a:rPr lang="en-US" dirty="0"/>
              <a:t>Various compatibility modes.</a:t>
            </a:r>
          </a:p>
          <a:p>
            <a:pPr marL="0" indent="0">
              <a:buNone/>
            </a:pPr>
            <a:r>
              <a:rPr lang="en-US" dirty="0"/>
              <a:t>eg: ZSHELL can pretend to be a Bourne shell when run as /bin/sh.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298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97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                 TYPES OF SHELLS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TYPES OF SHELLS</dc:title>
  <dc:creator>Sujana, Paila</dc:creator>
  <cp:lastModifiedBy>Sujana, Paila</cp:lastModifiedBy>
  <cp:revision>33</cp:revision>
  <dcterms:created xsi:type="dcterms:W3CDTF">2018-03-21T10:02:49Z</dcterms:created>
  <dcterms:modified xsi:type="dcterms:W3CDTF">2018-03-21T13:09:00Z</dcterms:modified>
</cp:coreProperties>
</file>