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341"/>
    <p:restoredTop sz="50000"/>
  </p:normalViewPr>
  <p:slideViewPr>
    <p:cSldViewPr snapToGrid="0" snapToObjects="1">
      <p:cViewPr varScale="1">
        <p:scale>
          <a:sx n="64" d="100"/>
          <a:sy n="64" d="100"/>
        </p:scale>
        <p:origin x="184" y="8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32B5-6999-A64D-9842-1EDA435957FF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78DC-46E2-174B-81F7-998599BD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8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32B5-6999-A64D-9842-1EDA435957FF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78DC-46E2-174B-81F7-998599BD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9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32B5-6999-A64D-9842-1EDA435957FF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78DC-46E2-174B-81F7-998599BD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3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32B5-6999-A64D-9842-1EDA435957FF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78DC-46E2-174B-81F7-998599BD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6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32B5-6999-A64D-9842-1EDA435957FF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78DC-46E2-174B-81F7-998599BD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3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32B5-6999-A64D-9842-1EDA435957FF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78DC-46E2-174B-81F7-998599BD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9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32B5-6999-A64D-9842-1EDA435957FF}" type="datetimeFigureOut">
              <a:rPr lang="en-US" smtClean="0"/>
              <a:t>4/11/16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78DC-46E2-174B-81F7-998599BD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3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32B5-6999-A64D-9842-1EDA435957FF}" type="datetimeFigureOut">
              <a:rPr lang="en-US" smtClean="0"/>
              <a:t>4/11/16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78DC-46E2-174B-81F7-998599BD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0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32B5-6999-A64D-9842-1EDA435957FF}" type="datetimeFigureOut">
              <a:rPr lang="en-US" smtClean="0"/>
              <a:t>4/11/16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78DC-46E2-174B-81F7-998599BD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32B5-6999-A64D-9842-1EDA435957FF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78DC-46E2-174B-81F7-998599BD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4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32B5-6999-A64D-9842-1EDA435957FF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78DC-46E2-174B-81F7-998599BD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832B5-6999-A64D-9842-1EDA435957FF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878DC-46E2-174B-81F7-998599BD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4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mployee-match.au-syd.mybluemix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Java Web-App for talent based Employee Matching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Implementing IBM’s </a:t>
            </a:r>
            <a:r>
              <a:rPr lang="en-US" dirty="0" err="1" smtClean="0"/>
              <a:t>Bluemix</a:t>
            </a:r>
            <a:r>
              <a:rPr lang="en-US" dirty="0" smtClean="0"/>
              <a:t> services/tools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78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Here’s how our web app looks like.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19248"/>
            <a:ext cx="8600268" cy="5238162"/>
          </a:xfrm>
        </p:spPr>
      </p:pic>
    </p:spTree>
    <p:extLst>
      <p:ext uri="{BB962C8B-B14F-4D97-AF65-F5344CB8AC3E}">
        <p14:creationId xmlns:p14="http://schemas.microsoft.com/office/powerpoint/2010/main" val="33812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86" y="1535771"/>
            <a:ext cx="8076443" cy="4927022"/>
          </a:xfrm>
        </p:spPr>
      </p:pic>
    </p:spTree>
    <p:extLst>
      <p:ext uri="{BB962C8B-B14F-4D97-AF65-F5344CB8AC3E}">
        <p14:creationId xmlns:p14="http://schemas.microsoft.com/office/powerpoint/2010/main" val="120791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8135319" cy="4948964"/>
          </a:xfrm>
        </p:spPr>
      </p:pic>
    </p:spTree>
    <p:extLst>
      <p:ext uri="{BB962C8B-B14F-4D97-AF65-F5344CB8AC3E}">
        <p14:creationId xmlns:p14="http://schemas.microsoft.com/office/powerpoint/2010/main" val="128791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2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Employees quitting job without prior notice.</a:t>
            </a:r>
          </a:p>
          <a:p>
            <a:r>
              <a:rPr lang="en-US" dirty="0" smtClean="0"/>
              <a:t>Work assigned to the employee is left pending if he/she suddenly quits the job.</a:t>
            </a:r>
          </a:p>
          <a:p>
            <a:r>
              <a:rPr lang="en-US" dirty="0" smtClean="0"/>
              <a:t>Burden on other employees to complete the pending tasks.</a:t>
            </a:r>
          </a:p>
          <a:p>
            <a:r>
              <a:rPr lang="en-US" dirty="0" smtClean="0"/>
              <a:t>Reduces the efficiency of the entire organization.</a:t>
            </a:r>
          </a:p>
          <a:p>
            <a:r>
              <a:rPr lang="en-US" dirty="0" smtClean="0"/>
              <a:t>Difficulties in manually finding the person who can suit the credibility of the employee who just quit.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70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Web-App that can find an employee with the same credibility as any specific employee in the organization.</a:t>
            </a:r>
          </a:p>
          <a:p>
            <a:r>
              <a:rPr lang="en-US" dirty="0" smtClean="0"/>
              <a:t>This app can be accessed from all over the world with the help of internet.</a:t>
            </a:r>
          </a:p>
          <a:p>
            <a:r>
              <a:rPr lang="en-US" dirty="0" smtClean="0"/>
              <a:t>The database can be updated at any time and it comprises of employees in the organization as well as those who have applied for jobs</a:t>
            </a:r>
          </a:p>
          <a:p>
            <a:r>
              <a:rPr lang="en-US" dirty="0" smtClean="0"/>
              <a:t>Easy to use Web interface.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8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code for the Web-App was written in Java.</a:t>
            </a:r>
          </a:p>
          <a:p>
            <a:r>
              <a:rPr lang="en-US" dirty="0" smtClean="0"/>
              <a:t>Eclipse software was used for compiling, simulating and executing the java web-app.</a:t>
            </a:r>
          </a:p>
          <a:p>
            <a:r>
              <a:rPr lang="en-US" dirty="0" smtClean="0"/>
              <a:t>IBM’s </a:t>
            </a:r>
            <a:r>
              <a:rPr lang="en-US" dirty="0" err="1" smtClean="0"/>
              <a:t>bluemix</a:t>
            </a:r>
            <a:r>
              <a:rPr lang="en-US" dirty="0" smtClean="0"/>
              <a:t> services were used to build the website, user interface and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7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Bluemix</a:t>
            </a:r>
            <a:r>
              <a:rPr lang="en-US" dirty="0" smtClean="0"/>
              <a:t>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Bluemix</a:t>
            </a:r>
            <a:r>
              <a:rPr lang="en-US" dirty="0" smtClean="0"/>
              <a:t> provides many services which are really helpful to develop apps.</a:t>
            </a:r>
          </a:p>
          <a:p>
            <a:r>
              <a:rPr lang="en-US" dirty="0" smtClean="0"/>
              <a:t>The services used to implement this particular web app were: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Liberty for Java.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Watson – Personality insights.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Cloudant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 db.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493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Liberty for Java.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web app was created using java language. </a:t>
            </a:r>
          </a:p>
          <a:p>
            <a:r>
              <a:rPr lang="en-US" dirty="0" smtClean="0"/>
              <a:t>This platform helped us to execute the java code and create the web app.</a:t>
            </a:r>
          </a:p>
          <a:p>
            <a:r>
              <a:rPr lang="en-US" dirty="0" smtClean="0"/>
              <a:t>IBM </a:t>
            </a:r>
            <a:r>
              <a:rPr lang="en-US" dirty="0"/>
              <a:t>WebSphere Liberty Profile is a highly </a:t>
            </a:r>
            <a:r>
              <a:rPr lang="en-US" dirty="0" err="1" smtClean="0"/>
              <a:t>composable</a:t>
            </a:r>
            <a:r>
              <a:rPr lang="en-US" dirty="0"/>
              <a:t>, ultra-fast, ultra-light profile of IBM WebSphere Application Server designed for the cloud.</a:t>
            </a:r>
          </a:p>
        </p:txBody>
      </p:sp>
    </p:spTree>
    <p:extLst>
      <p:ext uri="{BB962C8B-B14F-4D97-AF65-F5344CB8AC3E}">
        <p14:creationId xmlns:p14="http://schemas.microsoft.com/office/powerpoint/2010/main" val="9370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Cloudant</a:t>
            </a:r>
            <a:r>
              <a:rPr lang="en-US" dirty="0" smtClean="0"/>
              <a:t> NoSQL DB.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Cloudant</a:t>
            </a:r>
            <a:r>
              <a:rPr lang="en-US" dirty="0"/>
              <a:t> NoSQL DB provides access to a fully managed NoSQL JSON data layer that's always on. This service is compatible with </a:t>
            </a:r>
            <a:r>
              <a:rPr lang="en-US" dirty="0" err="1"/>
              <a:t>CouchDB</a:t>
            </a:r>
            <a:r>
              <a:rPr lang="en-US" dirty="0"/>
              <a:t>, and accessible through a simple to use HTTP interface for mobile and web application </a:t>
            </a:r>
            <a:r>
              <a:rPr lang="en-US" dirty="0" smtClean="0"/>
              <a:t>models</a:t>
            </a:r>
          </a:p>
          <a:p>
            <a:r>
              <a:rPr lang="en-US" dirty="0" smtClean="0"/>
              <a:t>This service from IBM was used to create a database for our website.</a:t>
            </a:r>
          </a:p>
          <a:p>
            <a:r>
              <a:rPr lang="en-US" dirty="0" smtClean="0"/>
              <a:t>This service is crucial for our project since the database has to be </a:t>
            </a:r>
            <a:r>
              <a:rPr lang="en-US" dirty="0" err="1" smtClean="0"/>
              <a:t>constatantly</a:t>
            </a:r>
            <a:r>
              <a:rPr lang="en-US" dirty="0" smtClean="0"/>
              <a:t> updated and requires cloud storage.</a:t>
            </a:r>
          </a:p>
        </p:txBody>
      </p:sp>
    </p:spTree>
    <p:extLst>
      <p:ext uri="{BB962C8B-B14F-4D97-AF65-F5344CB8AC3E}">
        <p14:creationId xmlns:p14="http://schemas.microsoft.com/office/powerpoint/2010/main" val="121108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Watson – Personality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Personality Insights derives insights from transactional and social media data to identify psychological traits which determine purchase decisions, intent and behavioral traits; utilized to improve conversion rates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service was used in our web-app to provide the most accurate match for the employee being replaced.</a:t>
            </a:r>
          </a:p>
          <a:p>
            <a:r>
              <a:rPr lang="en-US" dirty="0" smtClean="0"/>
              <a:t>Again, this service was crucial for our web-app since our app involves identification of psychological traits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9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Launching our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foundry was used for the deployment of the app using the CF-Push command in the terminal.</a:t>
            </a:r>
          </a:p>
          <a:p>
            <a:r>
              <a:rPr lang="en-US" dirty="0" smtClean="0"/>
              <a:t>The app can also be deployed using </a:t>
            </a:r>
            <a:r>
              <a:rPr lang="en-US" dirty="0" err="1" smtClean="0"/>
              <a:t>Bluemix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Web-App URL: </a:t>
            </a:r>
            <a:r>
              <a:rPr lang="en-US" dirty="0" smtClean="0">
                <a:hlinkClick r:id="rId2"/>
              </a:rPr>
              <a:t>http://employee-match.au-syd.mybluemix.net/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2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467</Words>
  <Application>Microsoft Macintosh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A Java Web-App for talent based Employee Matching</vt:lpstr>
      <vt:lpstr>Existing Problems</vt:lpstr>
      <vt:lpstr>Proposed Solution </vt:lpstr>
      <vt:lpstr>Implementation </vt:lpstr>
      <vt:lpstr>Bluemix services</vt:lpstr>
      <vt:lpstr>Liberty for Java.</vt:lpstr>
      <vt:lpstr>Cloudant NoSQL DB.</vt:lpstr>
      <vt:lpstr>Watson – Personality insights</vt:lpstr>
      <vt:lpstr>Launching our App</vt:lpstr>
      <vt:lpstr>Here’s how our web app looks like.</vt:lpstr>
      <vt:lpstr>Screenshots</vt:lpstr>
      <vt:lpstr>More Screenshots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Java Web-App for talent based Employee Matching</dc:title>
  <dc:creator>Microsoft Office User</dc:creator>
  <cp:lastModifiedBy>Microsoft Office User</cp:lastModifiedBy>
  <cp:revision>5</cp:revision>
  <dcterms:created xsi:type="dcterms:W3CDTF">2016-04-11T12:04:06Z</dcterms:created>
  <dcterms:modified xsi:type="dcterms:W3CDTF">2016-04-11T12:52:34Z</dcterms:modified>
</cp:coreProperties>
</file>