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1"/>
    <p:restoredTop sz="94694"/>
  </p:normalViewPr>
  <p:slideViewPr>
    <p:cSldViewPr snapToGrid="0">
      <p:cViewPr varScale="1">
        <p:scale>
          <a:sx n="86" d="100"/>
          <a:sy n="86" d="100"/>
        </p:scale>
        <p:origin x="224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883657"/>
            <a:ext cx="9076500" cy="3016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Total Variant Visitors: </a:t>
            </a:r>
            <a:r>
              <a:rPr lang="en-GB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</a:rPr>
              <a:t>69889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Total Control Participants:​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34678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​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Chart shows where users are from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US –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48850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UK -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17551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CA -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348</a:t>
            </a: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6285F-1F14-FA1C-B695-B3BC5547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1272848"/>
            <a:ext cx="4852911" cy="36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070921921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10.7%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10.2%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9.4%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15.8%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14.9%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</a:rPr>
                        <a:t>15.4%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653085"/>
            <a:ext cx="82071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In all three countries, Treatment group has a higher conversion rates compared to the control group and US Treatment group has highest conversion rate (15.8%).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The data indicates a positive association between the Treatment group and higher conversion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25900" cy="2905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-GB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0.155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-GB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GB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0.105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0.05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:​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0.00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As the p-values is less than 0.05 (alpha), we can reject the null hypothesis, which means we have evidence that the treatment page has better conversion than control page. 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2868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For each 1 visitor increase from US, conversion is 1.00 times as likely, holding all other variables (visitors from UK) constant.</a:t>
            </a:r>
            <a:endParaRPr lang="en-GB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sym typeface="Cambria"/>
            </a:endParaRPr>
          </a:p>
          <a:p>
            <a:pPr>
              <a:lnSpc>
                <a:spcPct val="108750"/>
              </a:lnSpc>
            </a:pP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sym typeface="Cambria"/>
              </a:rPr>
              <a:t>For each 1 visitor increase from UK, conversion is 1.06 times as likely, holding all other variables (visitors from US) constant.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404040"/>
              </a:solidFill>
              <a:highlight>
                <a:schemeClr val="lt1"/>
              </a:highlight>
              <a:latin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234</Words>
  <Application>Microsoft Macintosh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Open Sans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shima maleki</cp:lastModifiedBy>
  <cp:revision>9</cp:revision>
  <dcterms:modified xsi:type="dcterms:W3CDTF">2023-10-23T22:18:07Z</dcterms:modified>
</cp:coreProperties>
</file>