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4" r:id="rId4"/>
    <p:sldId id="272" r:id="rId5"/>
    <p:sldId id="265" r:id="rId6"/>
    <p:sldId id="271" r:id="rId7"/>
    <p:sldId id="269" r:id="rId8"/>
    <p:sldId id="270" r:id="rId9"/>
    <p:sldId id="266" r:id="rId10"/>
    <p:sldId id="273" r:id="rId11"/>
    <p:sldId id="267" r:id="rId12"/>
    <p:sldId id="268" r:id="rId13"/>
    <p:sldId id="259" r:id="rId14"/>
    <p:sldId id="263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C938CE-F48F-44FC-BF7E-807023F66494}" v="673" dt="2021-04-18T12:25:30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8" autoAdjust="0"/>
    <p:restoredTop sz="94660"/>
  </p:normalViewPr>
  <p:slideViewPr>
    <p:cSldViewPr snapToGrid="0">
      <p:cViewPr>
        <p:scale>
          <a:sx n="90" d="100"/>
          <a:sy n="90" d="100"/>
        </p:scale>
        <p:origin x="24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ff Ladwig" userId="84ad8ad31471a048" providerId="LiveId" clId="{9AC938CE-F48F-44FC-BF7E-807023F66494}"/>
    <pc:docChg chg="undo redo custSel addSld delSld modSld sldOrd">
      <pc:chgData name="Geoff Ladwig" userId="84ad8ad31471a048" providerId="LiveId" clId="{9AC938CE-F48F-44FC-BF7E-807023F66494}" dt="2021-04-18T12:25:30.600" v="1277"/>
      <pc:docMkLst>
        <pc:docMk/>
      </pc:docMkLst>
      <pc:sldChg chg="del ord">
        <pc:chgData name="Geoff Ladwig" userId="84ad8ad31471a048" providerId="LiveId" clId="{9AC938CE-F48F-44FC-BF7E-807023F66494}" dt="2021-04-18T01:38:28.284" v="71" actId="47"/>
        <pc:sldMkLst>
          <pc:docMk/>
          <pc:sldMk cId="2457589391" sldId="256"/>
        </pc:sldMkLst>
      </pc:sldChg>
      <pc:sldChg chg="del ord">
        <pc:chgData name="Geoff Ladwig" userId="84ad8ad31471a048" providerId="LiveId" clId="{9AC938CE-F48F-44FC-BF7E-807023F66494}" dt="2021-04-18T01:38:28.284" v="71" actId="47"/>
        <pc:sldMkLst>
          <pc:docMk/>
          <pc:sldMk cId="3857719527" sldId="257"/>
        </pc:sldMkLst>
      </pc:sldChg>
      <pc:sldChg chg="del ord">
        <pc:chgData name="Geoff Ladwig" userId="84ad8ad31471a048" providerId="LiveId" clId="{9AC938CE-F48F-44FC-BF7E-807023F66494}" dt="2021-04-18T01:38:28.284" v="71" actId="47"/>
        <pc:sldMkLst>
          <pc:docMk/>
          <pc:sldMk cId="3856689032" sldId="258"/>
        </pc:sldMkLst>
      </pc:sldChg>
      <pc:sldChg chg="modAnim">
        <pc:chgData name="Geoff Ladwig" userId="84ad8ad31471a048" providerId="LiveId" clId="{9AC938CE-F48F-44FC-BF7E-807023F66494}" dt="2021-04-18T01:04:46.402" v="44"/>
        <pc:sldMkLst>
          <pc:docMk/>
          <pc:sldMk cId="3865857437" sldId="259"/>
        </pc:sldMkLst>
      </pc:sldChg>
      <pc:sldChg chg="addSp modSp new mod ord modClrScheme chgLayout">
        <pc:chgData name="Geoff Ladwig" userId="84ad8ad31471a048" providerId="LiveId" clId="{9AC938CE-F48F-44FC-BF7E-807023F66494}" dt="2021-04-18T00:59:53.316" v="29" actId="20577"/>
        <pc:sldMkLst>
          <pc:docMk/>
          <pc:sldMk cId="3990693536" sldId="260"/>
        </pc:sldMkLst>
        <pc:spChg chg="add mod">
          <ac:chgData name="Geoff Ladwig" userId="84ad8ad31471a048" providerId="LiveId" clId="{9AC938CE-F48F-44FC-BF7E-807023F66494}" dt="2021-04-18T00:59:53.316" v="29" actId="20577"/>
          <ac:spMkLst>
            <pc:docMk/>
            <pc:sldMk cId="3990693536" sldId="260"/>
            <ac:spMk id="2" creationId="{363D3E3D-5787-4D90-95CF-C55EC8376A64}"/>
          </ac:spMkLst>
        </pc:spChg>
        <pc:spChg chg="add mod">
          <ac:chgData name="Geoff Ladwig" userId="84ad8ad31471a048" providerId="LiveId" clId="{9AC938CE-F48F-44FC-BF7E-807023F66494}" dt="2021-04-18T00:59:45.267" v="7" actId="700"/>
          <ac:spMkLst>
            <pc:docMk/>
            <pc:sldMk cId="3990693536" sldId="260"/>
            <ac:spMk id="3" creationId="{C88D2402-36BF-46C2-965D-53814AE163BA}"/>
          </ac:spMkLst>
        </pc:spChg>
      </pc:sldChg>
      <pc:sldChg chg="addSp delSp modSp add mod ord modAnim">
        <pc:chgData name="Geoff Ladwig" userId="84ad8ad31471a048" providerId="LiveId" clId="{9AC938CE-F48F-44FC-BF7E-807023F66494}" dt="2021-04-18T11:51:50.933" v="1114"/>
        <pc:sldMkLst>
          <pc:docMk/>
          <pc:sldMk cId="3080128092" sldId="261"/>
        </pc:sldMkLst>
        <pc:spChg chg="mod">
          <ac:chgData name="Geoff Ladwig" userId="84ad8ad31471a048" providerId="LiveId" clId="{9AC938CE-F48F-44FC-BF7E-807023F66494}" dt="2021-04-18T09:35:09.353" v="338" actId="14100"/>
          <ac:spMkLst>
            <pc:docMk/>
            <pc:sldMk cId="3080128092" sldId="261"/>
            <ac:spMk id="3" creationId="{FB70C781-A980-41B1-B57A-73754C9C2846}"/>
          </ac:spMkLst>
        </pc:spChg>
        <pc:spChg chg="mod">
          <ac:chgData name="Geoff Ladwig" userId="84ad8ad31471a048" providerId="LiveId" clId="{9AC938CE-F48F-44FC-BF7E-807023F66494}" dt="2021-04-18T09:35:15.664" v="340" actId="14100"/>
          <ac:spMkLst>
            <pc:docMk/>
            <pc:sldMk cId="3080128092" sldId="261"/>
            <ac:spMk id="4" creationId="{E97EDAF4-2740-4D91-819A-1FF76357A77B}"/>
          </ac:spMkLst>
        </pc:spChg>
        <pc:spChg chg="add mod">
          <ac:chgData name="Geoff Ladwig" userId="84ad8ad31471a048" providerId="LiveId" clId="{9AC938CE-F48F-44FC-BF7E-807023F66494}" dt="2021-04-18T01:06:34.916" v="50" actId="20577"/>
          <ac:spMkLst>
            <pc:docMk/>
            <pc:sldMk cId="3080128092" sldId="261"/>
            <ac:spMk id="6" creationId="{09829BF0-9973-4A27-AC58-721FCFA173B4}"/>
          </ac:spMkLst>
        </pc:spChg>
        <pc:spChg chg="add del mod">
          <ac:chgData name="Geoff Ladwig" userId="84ad8ad31471a048" providerId="LiveId" clId="{9AC938CE-F48F-44FC-BF7E-807023F66494}" dt="2021-04-18T01:59:05.772" v="246" actId="478"/>
          <ac:spMkLst>
            <pc:docMk/>
            <pc:sldMk cId="3080128092" sldId="261"/>
            <ac:spMk id="7" creationId="{BCCF96E8-347E-4B3E-A663-9764B1E4824B}"/>
          </ac:spMkLst>
        </pc:spChg>
        <pc:spChg chg="add del mod">
          <ac:chgData name="Geoff Ladwig" userId="84ad8ad31471a048" providerId="LiveId" clId="{9AC938CE-F48F-44FC-BF7E-807023F66494}" dt="2021-04-18T01:54:42.490" v="191" actId="478"/>
          <ac:spMkLst>
            <pc:docMk/>
            <pc:sldMk cId="3080128092" sldId="261"/>
            <ac:spMk id="8" creationId="{F5B4293A-782B-4334-BBA3-FC027265EB14}"/>
          </ac:spMkLst>
        </pc:spChg>
        <pc:spChg chg="add del mod">
          <ac:chgData name="Geoff Ladwig" userId="84ad8ad31471a048" providerId="LiveId" clId="{9AC938CE-F48F-44FC-BF7E-807023F66494}" dt="2021-04-18T01:54:42.490" v="191" actId="478"/>
          <ac:spMkLst>
            <pc:docMk/>
            <pc:sldMk cId="3080128092" sldId="261"/>
            <ac:spMk id="9" creationId="{8A92685B-BF04-4C2B-8F0A-DCB58B8D0806}"/>
          </ac:spMkLst>
        </pc:spChg>
        <pc:spChg chg="add del mod">
          <ac:chgData name="Geoff Ladwig" userId="84ad8ad31471a048" providerId="LiveId" clId="{9AC938CE-F48F-44FC-BF7E-807023F66494}" dt="2021-04-18T01:54:42.490" v="191" actId="478"/>
          <ac:spMkLst>
            <pc:docMk/>
            <pc:sldMk cId="3080128092" sldId="261"/>
            <ac:spMk id="10" creationId="{2CB2C983-9FA8-47C0-877A-0F6E66975789}"/>
          </ac:spMkLst>
        </pc:spChg>
        <pc:spChg chg="add del mod">
          <ac:chgData name="Geoff Ladwig" userId="84ad8ad31471a048" providerId="LiveId" clId="{9AC938CE-F48F-44FC-BF7E-807023F66494}" dt="2021-04-18T01:54:42.490" v="191" actId="478"/>
          <ac:spMkLst>
            <pc:docMk/>
            <pc:sldMk cId="3080128092" sldId="261"/>
            <ac:spMk id="11" creationId="{DFEAF575-DD7E-4E7E-AED1-B7058FF90A43}"/>
          </ac:spMkLst>
        </pc:spChg>
        <pc:spChg chg="add del mod">
          <ac:chgData name="Geoff Ladwig" userId="84ad8ad31471a048" providerId="LiveId" clId="{9AC938CE-F48F-44FC-BF7E-807023F66494}" dt="2021-04-18T01:54:42.490" v="191" actId="478"/>
          <ac:spMkLst>
            <pc:docMk/>
            <pc:sldMk cId="3080128092" sldId="261"/>
            <ac:spMk id="12" creationId="{D90E9B9B-6CA3-484B-A7CB-08C755698FD6}"/>
          </ac:spMkLst>
        </pc:spChg>
        <pc:spChg chg="add del mod">
          <ac:chgData name="Geoff Ladwig" userId="84ad8ad31471a048" providerId="LiveId" clId="{9AC938CE-F48F-44FC-BF7E-807023F66494}" dt="2021-04-18T01:54:42.490" v="191" actId="478"/>
          <ac:spMkLst>
            <pc:docMk/>
            <pc:sldMk cId="3080128092" sldId="261"/>
            <ac:spMk id="13" creationId="{45D34E51-73BF-4A2A-96D5-397C235920A8}"/>
          </ac:spMkLst>
        </pc:spChg>
        <pc:spChg chg="add del mod">
          <ac:chgData name="Geoff Ladwig" userId="84ad8ad31471a048" providerId="LiveId" clId="{9AC938CE-F48F-44FC-BF7E-807023F66494}" dt="2021-04-18T01:54:42.490" v="191" actId="478"/>
          <ac:spMkLst>
            <pc:docMk/>
            <pc:sldMk cId="3080128092" sldId="261"/>
            <ac:spMk id="14" creationId="{D813AD1B-D525-441A-A4F9-B4402334CFB5}"/>
          </ac:spMkLst>
        </pc:spChg>
        <pc:spChg chg="add del mod">
          <ac:chgData name="Geoff Ladwig" userId="84ad8ad31471a048" providerId="LiveId" clId="{9AC938CE-F48F-44FC-BF7E-807023F66494}" dt="2021-04-18T01:54:42.490" v="191" actId="478"/>
          <ac:spMkLst>
            <pc:docMk/>
            <pc:sldMk cId="3080128092" sldId="261"/>
            <ac:spMk id="15" creationId="{B20CC570-9579-42FB-9A47-095B1AA8351D}"/>
          </ac:spMkLst>
        </pc:spChg>
        <pc:spChg chg="add del mod">
          <ac:chgData name="Geoff Ladwig" userId="84ad8ad31471a048" providerId="LiveId" clId="{9AC938CE-F48F-44FC-BF7E-807023F66494}" dt="2021-04-18T01:54:42.490" v="191" actId="478"/>
          <ac:spMkLst>
            <pc:docMk/>
            <pc:sldMk cId="3080128092" sldId="261"/>
            <ac:spMk id="16" creationId="{BE4FF201-E910-4317-9AED-D94CCD49BE1D}"/>
          </ac:spMkLst>
        </pc:spChg>
        <pc:spChg chg="add del mod">
          <ac:chgData name="Geoff Ladwig" userId="84ad8ad31471a048" providerId="LiveId" clId="{9AC938CE-F48F-44FC-BF7E-807023F66494}" dt="2021-04-18T01:59:05.772" v="246" actId="478"/>
          <ac:spMkLst>
            <pc:docMk/>
            <pc:sldMk cId="3080128092" sldId="261"/>
            <ac:spMk id="17" creationId="{1D4FF073-B324-42AF-AC57-B93DCF9DD1EA}"/>
          </ac:spMkLst>
        </pc:spChg>
        <pc:spChg chg="add del mod">
          <ac:chgData name="Geoff Ladwig" userId="84ad8ad31471a048" providerId="LiveId" clId="{9AC938CE-F48F-44FC-BF7E-807023F66494}" dt="2021-04-18T01:59:05.772" v="246" actId="478"/>
          <ac:spMkLst>
            <pc:docMk/>
            <pc:sldMk cId="3080128092" sldId="261"/>
            <ac:spMk id="18" creationId="{73D738AE-EE99-4BAB-B12C-BB18D4409A87}"/>
          </ac:spMkLst>
        </pc:spChg>
        <pc:spChg chg="add del mod">
          <ac:chgData name="Geoff Ladwig" userId="84ad8ad31471a048" providerId="LiveId" clId="{9AC938CE-F48F-44FC-BF7E-807023F66494}" dt="2021-04-18T01:59:05.772" v="246" actId="478"/>
          <ac:spMkLst>
            <pc:docMk/>
            <pc:sldMk cId="3080128092" sldId="261"/>
            <ac:spMk id="19" creationId="{1E44CB75-25B8-4DDD-98A1-6EB10C55F5D7}"/>
          </ac:spMkLst>
        </pc:spChg>
        <pc:spChg chg="add del mod">
          <ac:chgData name="Geoff Ladwig" userId="84ad8ad31471a048" providerId="LiveId" clId="{9AC938CE-F48F-44FC-BF7E-807023F66494}" dt="2021-04-18T01:59:05.772" v="246" actId="478"/>
          <ac:spMkLst>
            <pc:docMk/>
            <pc:sldMk cId="3080128092" sldId="261"/>
            <ac:spMk id="20" creationId="{8DD478EA-6F03-4AE7-B717-849FD60C37F9}"/>
          </ac:spMkLst>
        </pc:spChg>
        <pc:spChg chg="add del mod">
          <ac:chgData name="Geoff Ladwig" userId="84ad8ad31471a048" providerId="LiveId" clId="{9AC938CE-F48F-44FC-BF7E-807023F66494}" dt="2021-04-18T01:55:40.718" v="208" actId="478"/>
          <ac:spMkLst>
            <pc:docMk/>
            <pc:sldMk cId="3080128092" sldId="261"/>
            <ac:spMk id="21" creationId="{F0A311A7-D7B3-457F-A400-0208CA4333A9}"/>
          </ac:spMkLst>
        </pc:spChg>
        <pc:spChg chg="add del mod">
          <ac:chgData name="Geoff Ladwig" userId="84ad8ad31471a048" providerId="LiveId" clId="{9AC938CE-F48F-44FC-BF7E-807023F66494}" dt="2021-04-18T01:59:05.772" v="246" actId="478"/>
          <ac:spMkLst>
            <pc:docMk/>
            <pc:sldMk cId="3080128092" sldId="261"/>
            <ac:spMk id="22" creationId="{DA969E08-A22C-4F0A-B49F-98AA8DE9FFA4}"/>
          </ac:spMkLst>
        </pc:spChg>
        <pc:spChg chg="add del mod">
          <ac:chgData name="Geoff Ladwig" userId="84ad8ad31471a048" providerId="LiveId" clId="{9AC938CE-F48F-44FC-BF7E-807023F66494}" dt="2021-04-18T01:59:05.772" v="246" actId="478"/>
          <ac:spMkLst>
            <pc:docMk/>
            <pc:sldMk cId="3080128092" sldId="261"/>
            <ac:spMk id="23" creationId="{51C03F2C-95CE-4DD2-9ED3-B4D099F3BA01}"/>
          </ac:spMkLst>
        </pc:spChg>
        <pc:spChg chg="add del mod">
          <ac:chgData name="Geoff Ladwig" userId="84ad8ad31471a048" providerId="LiveId" clId="{9AC938CE-F48F-44FC-BF7E-807023F66494}" dt="2021-04-18T01:59:05.772" v="246" actId="478"/>
          <ac:spMkLst>
            <pc:docMk/>
            <pc:sldMk cId="3080128092" sldId="261"/>
            <ac:spMk id="24" creationId="{C52B5FD3-8DB5-40EB-BCA8-CC07270DFCC3}"/>
          </ac:spMkLst>
        </pc:spChg>
        <pc:spChg chg="add del mod">
          <ac:chgData name="Geoff Ladwig" userId="84ad8ad31471a048" providerId="LiveId" clId="{9AC938CE-F48F-44FC-BF7E-807023F66494}" dt="2021-04-18T01:59:05.772" v="246" actId="478"/>
          <ac:spMkLst>
            <pc:docMk/>
            <pc:sldMk cId="3080128092" sldId="261"/>
            <ac:spMk id="25" creationId="{BE1BBEA1-FF68-4496-BC9D-D55335B850FC}"/>
          </ac:spMkLst>
        </pc:spChg>
        <pc:spChg chg="add del mod">
          <ac:chgData name="Geoff Ladwig" userId="84ad8ad31471a048" providerId="LiveId" clId="{9AC938CE-F48F-44FC-BF7E-807023F66494}" dt="2021-04-18T01:59:05.772" v="246" actId="478"/>
          <ac:spMkLst>
            <pc:docMk/>
            <pc:sldMk cId="3080128092" sldId="261"/>
            <ac:spMk id="26" creationId="{76E0641E-6248-480B-8410-8F2925D92B7B}"/>
          </ac:spMkLst>
        </pc:spChg>
        <pc:spChg chg="add del mod">
          <ac:chgData name="Geoff Ladwig" userId="84ad8ad31471a048" providerId="LiveId" clId="{9AC938CE-F48F-44FC-BF7E-807023F66494}" dt="2021-04-18T01:59:05.772" v="246" actId="478"/>
          <ac:spMkLst>
            <pc:docMk/>
            <pc:sldMk cId="3080128092" sldId="261"/>
            <ac:spMk id="27" creationId="{78DAE70D-79F3-4B70-9C02-654AE7A4F0F9}"/>
          </ac:spMkLst>
        </pc:spChg>
        <pc:spChg chg="add del mod">
          <ac:chgData name="Geoff Ladwig" userId="84ad8ad31471a048" providerId="LiveId" clId="{9AC938CE-F48F-44FC-BF7E-807023F66494}" dt="2021-04-18T01:59:05.772" v="246" actId="478"/>
          <ac:spMkLst>
            <pc:docMk/>
            <pc:sldMk cId="3080128092" sldId="261"/>
            <ac:spMk id="28" creationId="{5CDCA6A2-1B59-4938-9CD7-1D9B8761729E}"/>
          </ac:spMkLst>
        </pc:spChg>
        <pc:spChg chg="add del mod">
          <ac:chgData name="Geoff Ladwig" userId="84ad8ad31471a048" providerId="LiveId" clId="{9AC938CE-F48F-44FC-BF7E-807023F66494}" dt="2021-04-18T01:59:05.772" v="246" actId="478"/>
          <ac:spMkLst>
            <pc:docMk/>
            <pc:sldMk cId="3080128092" sldId="261"/>
            <ac:spMk id="29" creationId="{BFA28A03-0553-4CD3-843D-DDF7459F70B6}"/>
          </ac:spMkLst>
        </pc:spChg>
        <pc:spChg chg="add del mod">
          <ac:chgData name="Geoff Ladwig" userId="84ad8ad31471a048" providerId="LiveId" clId="{9AC938CE-F48F-44FC-BF7E-807023F66494}" dt="2021-04-18T01:59:05.772" v="246" actId="478"/>
          <ac:spMkLst>
            <pc:docMk/>
            <pc:sldMk cId="3080128092" sldId="261"/>
            <ac:spMk id="30" creationId="{B6352104-96F7-43B9-ACE4-8D2714DF0C17}"/>
          </ac:spMkLst>
        </pc:spChg>
        <pc:spChg chg="add del mod">
          <ac:chgData name="Geoff Ladwig" userId="84ad8ad31471a048" providerId="LiveId" clId="{9AC938CE-F48F-44FC-BF7E-807023F66494}" dt="2021-04-18T01:59:05.772" v="246" actId="478"/>
          <ac:spMkLst>
            <pc:docMk/>
            <pc:sldMk cId="3080128092" sldId="261"/>
            <ac:spMk id="31" creationId="{A908E674-1B47-49CB-ABBF-A75DA9637FDB}"/>
          </ac:spMkLst>
        </pc:spChg>
        <pc:spChg chg="add del mod">
          <ac:chgData name="Geoff Ladwig" userId="84ad8ad31471a048" providerId="LiveId" clId="{9AC938CE-F48F-44FC-BF7E-807023F66494}" dt="2021-04-18T01:59:05.772" v="246" actId="478"/>
          <ac:spMkLst>
            <pc:docMk/>
            <pc:sldMk cId="3080128092" sldId="261"/>
            <ac:spMk id="32" creationId="{94C3398F-85AB-4C86-9A76-319C782BD954}"/>
          </ac:spMkLst>
        </pc:spChg>
        <pc:spChg chg="add del mod">
          <ac:chgData name="Geoff Ladwig" userId="84ad8ad31471a048" providerId="LiveId" clId="{9AC938CE-F48F-44FC-BF7E-807023F66494}" dt="2021-04-18T01:59:05.772" v="246" actId="478"/>
          <ac:spMkLst>
            <pc:docMk/>
            <pc:sldMk cId="3080128092" sldId="261"/>
            <ac:spMk id="33" creationId="{87DB1F06-8772-4CC5-B93B-DC386EF938E1}"/>
          </ac:spMkLst>
        </pc:spChg>
        <pc:spChg chg="add del mod">
          <ac:chgData name="Geoff Ladwig" userId="84ad8ad31471a048" providerId="LiveId" clId="{9AC938CE-F48F-44FC-BF7E-807023F66494}" dt="2021-04-18T01:59:05.772" v="246" actId="478"/>
          <ac:spMkLst>
            <pc:docMk/>
            <pc:sldMk cId="3080128092" sldId="261"/>
            <ac:spMk id="34" creationId="{BCE5BF92-F82F-4E0F-866B-5DCD00E83B54}"/>
          </ac:spMkLst>
        </pc:spChg>
      </pc:sldChg>
      <pc:sldChg chg="modSp add mod modAnim">
        <pc:chgData name="Geoff Ladwig" userId="84ad8ad31471a048" providerId="LiveId" clId="{9AC938CE-F48F-44FC-BF7E-807023F66494}" dt="2021-04-18T09:37:37.256" v="348" actId="2085"/>
        <pc:sldMkLst>
          <pc:docMk/>
          <pc:sldMk cId="3883286615" sldId="262"/>
        </pc:sldMkLst>
        <pc:spChg chg="mod">
          <ac:chgData name="Geoff Ladwig" userId="84ad8ad31471a048" providerId="LiveId" clId="{9AC938CE-F48F-44FC-BF7E-807023F66494}" dt="2021-04-18T09:37:37.256" v="348" actId="2085"/>
          <ac:spMkLst>
            <pc:docMk/>
            <pc:sldMk cId="3883286615" sldId="262"/>
            <ac:spMk id="17" creationId="{1D4FF073-B324-42AF-AC57-B93DCF9DD1EA}"/>
          </ac:spMkLst>
        </pc:spChg>
        <pc:spChg chg="mod">
          <ac:chgData name="Geoff Ladwig" userId="84ad8ad31471a048" providerId="LiveId" clId="{9AC938CE-F48F-44FC-BF7E-807023F66494}" dt="2021-04-18T09:37:37.256" v="348" actId="2085"/>
          <ac:spMkLst>
            <pc:docMk/>
            <pc:sldMk cId="3883286615" sldId="262"/>
            <ac:spMk id="18" creationId="{73D738AE-EE99-4BAB-B12C-BB18D4409A87}"/>
          </ac:spMkLst>
        </pc:spChg>
        <pc:spChg chg="mod">
          <ac:chgData name="Geoff Ladwig" userId="84ad8ad31471a048" providerId="LiveId" clId="{9AC938CE-F48F-44FC-BF7E-807023F66494}" dt="2021-04-18T09:37:37.256" v="348" actId="2085"/>
          <ac:spMkLst>
            <pc:docMk/>
            <pc:sldMk cId="3883286615" sldId="262"/>
            <ac:spMk id="19" creationId="{1E44CB75-25B8-4DDD-98A1-6EB10C55F5D7}"/>
          </ac:spMkLst>
        </pc:spChg>
        <pc:spChg chg="mod">
          <ac:chgData name="Geoff Ladwig" userId="84ad8ad31471a048" providerId="LiveId" clId="{9AC938CE-F48F-44FC-BF7E-807023F66494}" dt="2021-04-18T09:37:37.256" v="348" actId="2085"/>
          <ac:spMkLst>
            <pc:docMk/>
            <pc:sldMk cId="3883286615" sldId="262"/>
            <ac:spMk id="20" creationId="{8DD478EA-6F03-4AE7-B717-849FD60C37F9}"/>
          </ac:spMkLst>
        </pc:spChg>
        <pc:spChg chg="mod">
          <ac:chgData name="Geoff Ladwig" userId="84ad8ad31471a048" providerId="LiveId" clId="{9AC938CE-F48F-44FC-BF7E-807023F66494}" dt="2021-04-18T09:37:37.256" v="348" actId="2085"/>
          <ac:spMkLst>
            <pc:docMk/>
            <pc:sldMk cId="3883286615" sldId="262"/>
            <ac:spMk id="22" creationId="{DA969E08-A22C-4F0A-B49F-98AA8DE9FFA4}"/>
          </ac:spMkLst>
        </pc:spChg>
        <pc:spChg chg="mod">
          <ac:chgData name="Geoff Ladwig" userId="84ad8ad31471a048" providerId="LiveId" clId="{9AC938CE-F48F-44FC-BF7E-807023F66494}" dt="2021-04-18T09:37:37.256" v="348" actId="2085"/>
          <ac:spMkLst>
            <pc:docMk/>
            <pc:sldMk cId="3883286615" sldId="262"/>
            <ac:spMk id="23" creationId="{51C03F2C-95CE-4DD2-9ED3-B4D099F3BA01}"/>
          </ac:spMkLst>
        </pc:spChg>
        <pc:spChg chg="mod">
          <ac:chgData name="Geoff Ladwig" userId="84ad8ad31471a048" providerId="LiveId" clId="{9AC938CE-F48F-44FC-BF7E-807023F66494}" dt="2021-04-18T09:37:37.256" v="348" actId="2085"/>
          <ac:spMkLst>
            <pc:docMk/>
            <pc:sldMk cId="3883286615" sldId="262"/>
            <ac:spMk id="24" creationId="{C52B5FD3-8DB5-40EB-BCA8-CC07270DFCC3}"/>
          </ac:spMkLst>
        </pc:spChg>
        <pc:spChg chg="mod">
          <ac:chgData name="Geoff Ladwig" userId="84ad8ad31471a048" providerId="LiveId" clId="{9AC938CE-F48F-44FC-BF7E-807023F66494}" dt="2021-04-18T09:37:37.256" v="348" actId="2085"/>
          <ac:spMkLst>
            <pc:docMk/>
            <pc:sldMk cId="3883286615" sldId="262"/>
            <ac:spMk id="25" creationId="{BE1BBEA1-FF68-4496-BC9D-D55335B850FC}"/>
          </ac:spMkLst>
        </pc:spChg>
        <pc:spChg chg="mod">
          <ac:chgData name="Geoff Ladwig" userId="84ad8ad31471a048" providerId="LiveId" clId="{9AC938CE-F48F-44FC-BF7E-807023F66494}" dt="2021-04-18T09:37:37.256" v="348" actId="2085"/>
          <ac:spMkLst>
            <pc:docMk/>
            <pc:sldMk cId="3883286615" sldId="262"/>
            <ac:spMk id="26" creationId="{76E0641E-6248-480B-8410-8F2925D92B7B}"/>
          </ac:spMkLst>
        </pc:spChg>
        <pc:spChg chg="mod">
          <ac:chgData name="Geoff Ladwig" userId="84ad8ad31471a048" providerId="LiveId" clId="{9AC938CE-F48F-44FC-BF7E-807023F66494}" dt="2021-04-18T09:37:37.256" v="348" actId="2085"/>
          <ac:spMkLst>
            <pc:docMk/>
            <pc:sldMk cId="3883286615" sldId="262"/>
            <ac:spMk id="27" creationId="{78DAE70D-79F3-4B70-9C02-654AE7A4F0F9}"/>
          </ac:spMkLst>
        </pc:spChg>
        <pc:spChg chg="mod">
          <ac:chgData name="Geoff Ladwig" userId="84ad8ad31471a048" providerId="LiveId" clId="{9AC938CE-F48F-44FC-BF7E-807023F66494}" dt="2021-04-18T09:37:37.256" v="348" actId="2085"/>
          <ac:spMkLst>
            <pc:docMk/>
            <pc:sldMk cId="3883286615" sldId="262"/>
            <ac:spMk id="28" creationId="{5CDCA6A2-1B59-4938-9CD7-1D9B8761729E}"/>
          </ac:spMkLst>
        </pc:spChg>
        <pc:spChg chg="mod">
          <ac:chgData name="Geoff Ladwig" userId="84ad8ad31471a048" providerId="LiveId" clId="{9AC938CE-F48F-44FC-BF7E-807023F66494}" dt="2021-04-18T09:37:37.256" v="348" actId="2085"/>
          <ac:spMkLst>
            <pc:docMk/>
            <pc:sldMk cId="3883286615" sldId="262"/>
            <ac:spMk id="29" creationId="{BFA28A03-0553-4CD3-843D-DDF7459F70B6}"/>
          </ac:spMkLst>
        </pc:spChg>
        <pc:spChg chg="mod">
          <ac:chgData name="Geoff Ladwig" userId="84ad8ad31471a048" providerId="LiveId" clId="{9AC938CE-F48F-44FC-BF7E-807023F66494}" dt="2021-04-18T09:37:37.256" v="348" actId="2085"/>
          <ac:spMkLst>
            <pc:docMk/>
            <pc:sldMk cId="3883286615" sldId="262"/>
            <ac:spMk id="30" creationId="{B6352104-96F7-43B9-ACE4-8D2714DF0C17}"/>
          </ac:spMkLst>
        </pc:spChg>
        <pc:spChg chg="mod">
          <ac:chgData name="Geoff Ladwig" userId="84ad8ad31471a048" providerId="LiveId" clId="{9AC938CE-F48F-44FC-BF7E-807023F66494}" dt="2021-04-18T09:37:37.256" v="348" actId="2085"/>
          <ac:spMkLst>
            <pc:docMk/>
            <pc:sldMk cId="3883286615" sldId="262"/>
            <ac:spMk id="31" creationId="{A908E674-1B47-49CB-ABBF-A75DA9637FDB}"/>
          </ac:spMkLst>
        </pc:spChg>
        <pc:spChg chg="mod">
          <ac:chgData name="Geoff Ladwig" userId="84ad8ad31471a048" providerId="LiveId" clId="{9AC938CE-F48F-44FC-BF7E-807023F66494}" dt="2021-04-18T09:37:37.256" v="348" actId="2085"/>
          <ac:spMkLst>
            <pc:docMk/>
            <pc:sldMk cId="3883286615" sldId="262"/>
            <ac:spMk id="32" creationId="{94C3398F-85AB-4C86-9A76-319C782BD954}"/>
          </ac:spMkLst>
        </pc:spChg>
      </pc:sldChg>
      <pc:sldChg chg="delSp modSp add mod">
        <pc:chgData name="Geoff Ladwig" userId="84ad8ad31471a048" providerId="LiveId" clId="{9AC938CE-F48F-44FC-BF7E-807023F66494}" dt="2021-04-18T02:00:35.306" v="256" actId="2085"/>
        <pc:sldMkLst>
          <pc:docMk/>
          <pc:sldMk cId="111447064" sldId="263"/>
        </pc:sldMkLst>
        <pc:spChg chg="mod">
          <ac:chgData name="Geoff Ladwig" userId="84ad8ad31471a048" providerId="LiveId" clId="{9AC938CE-F48F-44FC-BF7E-807023F66494}" dt="2021-04-18T02:00:35.306" v="256" actId="2085"/>
          <ac:spMkLst>
            <pc:docMk/>
            <pc:sldMk cId="111447064" sldId="263"/>
            <ac:spMk id="2" creationId="{6C3052AC-764F-4289-917D-27EDFB67F966}"/>
          </ac:spMkLst>
        </pc:spChg>
        <pc:spChg chg="mod">
          <ac:chgData name="Geoff Ladwig" userId="84ad8ad31471a048" providerId="LiveId" clId="{9AC938CE-F48F-44FC-BF7E-807023F66494}" dt="2021-04-18T02:00:25.649" v="255" actId="2085"/>
          <ac:spMkLst>
            <pc:docMk/>
            <pc:sldMk cId="111447064" sldId="263"/>
            <ac:spMk id="17" creationId="{1D4FF073-B324-42AF-AC57-B93DCF9DD1EA}"/>
          </ac:spMkLst>
        </pc:spChg>
        <pc:spChg chg="mod">
          <ac:chgData name="Geoff Ladwig" userId="84ad8ad31471a048" providerId="LiveId" clId="{9AC938CE-F48F-44FC-BF7E-807023F66494}" dt="2021-04-18T02:00:25.649" v="255" actId="2085"/>
          <ac:spMkLst>
            <pc:docMk/>
            <pc:sldMk cId="111447064" sldId="263"/>
            <ac:spMk id="18" creationId="{73D738AE-EE99-4BAB-B12C-BB18D4409A87}"/>
          </ac:spMkLst>
        </pc:spChg>
        <pc:spChg chg="mod">
          <ac:chgData name="Geoff Ladwig" userId="84ad8ad31471a048" providerId="LiveId" clId="{9AC938CE-F48F-44FC-BF7E-807023F66494}" dt="2021-04-18T02:00:25.649" v="255" actId="2085"/>
          <ac:spMkLst>
            <pc:docMk/>
            <pc:sldMk cId="111447064" sldId="263"/>
            <ac:spMk id="19" creationId="{1E44CB75-25B8-4DDD-98A1-6EB10C55F5D7}"/>
          </ac:spMkLst>
        </pc:spChg>
        <pc:spChg chg="mod">
          <ac:chgData name="Geoff Ladwig" userId="84ad8ad31471a048" providerId="LiveId" clId="{9AC938CE-F48F-44FC-BF7E-807023F66494}" dt="2021-04-18T02:00:25.649" v="255" actId="2085"/>
          <ac:spMkLst>
            <pc:docMk/>
            <pc:sldMk cId="111447064" sldId="263"/>
            <ac:spMk id="20" creationId="{8DD478EA-6F03-4AE7-B717-849FD60C37F9}"/>
          </ac:spMkLst>
        </pc:spChg>
        <pc:spChg chg="mod">
          <ac:chgData name="Geoff Ladwig" userId="84ad8ad31471a048" providerId="LiveId" clId="{9AC938CE-F48F-44FC-BF7E-807023F66494}" dt="2021-04-18T02:00:25.649" v="255" actId="2085"/>
          <ac:spMkLst>
            <pc:docMk/>
            <pc:sldMk cId="111447064" sldId="263"/>
            <ac:spMk id="22" creationId="{DA969E08-A22C-4F0A-B49F-98AA8DE9FFA4}"/>
          </ac:spMkLst>
        </pc:spChg>
        <pc:spChg chg="mod">
          <ac:chgData name="Geoff Ladwig" userId="84ad8ad31471a048" providerId="LiveId" clId="{9AC938CE-F48F-44FC-BF7E-807023F66494}" dt="2021-04-18T02:00:25.649" v="255" actId="2085"/>
          <ac:spMkLst>
            <pc:docMk/>
            <pc:sldMk cId="111447064" sldId="263"/>
            <ac:spMk id="23" creationId="{51C03F2C-95CE-4DD2-9ED3-B4D099F3BA01}"/>
          </ac:spMkLst>
        </pc:spChg>
        <pc:spChg chg="mod">
          <ac:chgData name="Geoff Ladwig" userId="84ad8ad31471a048" providerId="LiveId" clId="{9AC938CE-F48F-44FC-BF7E-807023F66494}" dt="2021-04-18T02:00:35.306" v="256" actId="2085"/>
          <ac:spMkLst>
            <pc:docMk/>
            <pc:sldMk cId="111447064" sldId="263"/>
            <ac:spMk id="24" creationId="{C52B5FD3-8DB5-40EB-BCA8-CC07270DFCC3}"/>
          </ac:spMkLst>
        </pc:spChg>
        <pc:spChg chg="mod">
          <ac:chgData name="Geoff Ladwig" userId="84ad8ad31471a048" providerId="LiveId" clId="{9AC938CE-F48F-44FC-BF7E-807023F66494}" dt="2021-04-18T02:00:35.306" v="256" actId="2085"/>
          <ac:spMkLst>
            <pc:docMk/>
            <pc:sldMk cId="111447064" sldId="263"/>
            <ac:spMk id="25" creationId="{BE1BBEA1-FF68-4496-BC9D-D55335B850FC}"/>
          </ac:spMkLst>
        </pc:spChg>
        <pc:spChg chg="mod">
          <ac:chgData name="Geoff Ladwig" userId="84ad8ad31471a048" providerId="LiveId" clId="{9AC938CE-F48F-44FC-BF7E-807023F66494}" dt="2021-04-18T02:00:35.306" v="256" actId="2085"/>
          <ac:spMkLst>
            <pc:docMk/>
            <pc:sldMk cId="111447064" sldId="263"/>
            <ac:spMk id="26" creationId="{76E0641E-6248-480B-8410-8F2925D92B7B}"/>
          </ac:spMkLst>
        </pc:spChg>
        <pc:spChg chg="del">
          <ac:chgData name="Geoff Ladwig" userId="84ad8ad31471a048" providerId="LiveId" clId="{9AC938CE-F48F-44FC-BF7E-807023F66494}" dt="2021-04-18T01:59:27.265" v="247" actId="478"/>
          <ac:spMkLst>
            <pc:docMk/>
            <pc:sldMk cId="111447064" sldId="263"/>
            <ac:spMk id="27" creationId="{78DAE70D-79F3-4B70-9C02-654AE7A4F0F9}"/>
          </ac:spMkLst>
        </pc:spChg>
        <pc:spChg chg="del">
          <ac:chgData name="Geoff Ladwig" userId="84ad8ad31471a048" providerId="LiveId" clId="{9AC938CE-F48F-44FC-BF7E-807023F66494}" dt="2021-04-18T01:59:31.441" v="248" actId="478"/>
          <ac:spMkLst>
            <pc:docMk/>
            <pc:sldMk cId="111447064" sldId="263"/>
            <ac:spMk id="28" creationId="{5CDCA6A2-1B59-4938-9CD7-1D9B8761729E}"/>
          </ac:spMkLst>
        </pc:spChg>
        <pc:spChg chg="del">
          <ac:chgData name="Geoff Ladwig" userId="84ad8ad31471a048" providerId="LiveId" clId="{9AC938CE-F48F-44FC-BF7E-807023F66494}" dt="2021-04-18T01:59:34.178" v="250" actId="478"/>
          <ac:spMkLst>
            <pc:docMk/>
            <pc:sldMk cId="111447064" sldId="263"/>
            <ac:spMk id="29" creationId="{BFA28A03-0553-4CD3-843D-DDF7459F70B6}"/>
          </ac:spMkLst>
        </pc:spChg>
        <pc:spChg chg="del">
          <ac:chgData name="Geoff Ladwig" userId="84ad8ad31471a048" providerId="LiveId" clId="{9AC938CE-F48F-44FC-BF7E-807023F66494}" dt="2021-04-18T01:59:32.811" v="249" actId="478"/>
          <ac:spMkLst>
            <pc:docMk/>
            <pc:sldMk cId="111447064" sldId="263"/>
            <ac:spMk id="30" creationId="{B6352104-96F7-43B9-ACE4-8D2714DF0C17}"/>
          </ac:spMkLst>
        </pc:spChg>
        <pc:spChg chg="del">
          <ac:chgData name="Geoff Ladwig" userId="84ad8ad31471a048" providerId="LiveId" clId="{9AC938CE-F48F-44FC-BF7E-807023F66494}" dt="2021-04-18T01:59:34.885" v="251" actId="478"/>
          <ac:spMkLst>
            <pc:docMk/>
            <pc:sldMk cId="111447064" sldId="263"/>
            <ac:spMk id="31" creationId="{A908E674-1B47-49CB-ABBF-A75DA9637FDB}"/>
          </ac:spMkLst>
        </pc:spChg>
        <pc:spChg chg="del">
          <ac:chgData name="Geoff Ladwig" userId="84ad8ad31471a048" providerId="LiveId" clId="{9AC938CE-F48F-44FC-BF7E-807023F66494}" dt="2021-04-18T01:59:36.395" v="252" actId="478"/>
          <ac:spMkLst>
            <pc:docMk/>
            <pc:sldMk cId="111447064" sldId="263"/>
            <ac:spMk id="32" creationId="{94C3398F-85AB-4C86-9A76-319C782BD954}"/>
          </ac:spMkLst>
        </pc:spChg>
        <pc:spChg chg="del">
          <ac:chgData name="Geoff Ladwig" userId="84ad8ad31471a048" providerId="LiveId" clId="{9AC938CE-F48F-44FC-BF7E-807023F66494}" dt="2021-04-18T01:59:38.017" v="253" actId="478"/>
          <ac:spMkLst>
            <pc:docMk/>
            <pc:sldMk cId="111447064" sldId="263"/>
            <ac:spMk id="33" creationId="{87DB1F06-8772-4CC5-B93B-DC386EF938E1}"/>
          </ac:spMkLst>
        </pc:spChg>
        <pc:spChg chg="del">
          <ac:chgData name="Geoff Ladwig" userId="84ad8ad31471a048" providerId="LiveId" clId="{9AC938CE-F48F-44FC-BF7E-807023F66494}" dt="2021-04-18T01:59:39.236" v="254" actId="478"/>
          <ac:spMkLst>
            <pc:docMk/>
            <pc:sldMk cId="111447064" sldId="263"/>
            <ac:spMk id="34" creationId="{BCE5BF92-F82F-4E0F-866B-5DCD00E83B54}"/>
          </ac:spMkLst>
        </pc:spChg>
      </pc:sldChg>
      <pc:sldChg chg="delSp modSp add mod ord">
        <pc:chgData name="Geoff Ladwig" userId="84ad8ad31471a048" providerId="LiveId" clId="{9AC938CE-F48F-44FC-BF7E-807023F66494}" dt="2021-04-18T11:51:50.933" v="1114"/>
        <pc:sldMkLst>
          <pc:docMk/>
          <pc:sldMk cId="1015563942" sldId="264"/>
        </pc:sldMkLst>
        <pc:spChg chg="del">
          <ac:chgData name="Geoff Ladwig" userId="84ad8ad31471a048" providerId="LiveId" clId="{9AC938CE-F48F-44FC-BF7E-807023F66494}" dt="2021-04-18T09:38:00.880" v="350" actId="478"/>
          <ac:spMkLst>
            <pc:docMk/>
            <pc:sldMk cId="1015563942" sldId="264"/>
            <ac:spMk id="2" creationId="{6C3052AC-764F-4289-917D-27EDFB67F966}"/>
          </ac:spMkLst>
        </pc:spChg>
        <pc:spChg chg="del">
          <ac:chgData name="Geoff Ladwig" userId="84ad8ad31471a048" providerId="LiveId" clId="{9AC938CE-F48F-44FC-BF7E-807023F66494}" dt="2021-04-18T09:38:00.880" v="350" actId="478"/>
          <ac:spMkLst>
            <pc:docMk/>
            <pc:sldMk cId="1015563942" sldId="264"/>
            <ac:spMk id="3" creationId="{FB70C781-A980-41B1-B57A-73754C9C2846}"/>
          </ac:spMkLst>
        </pc:spChg>
        <pc:spChg chg="del">
          <ac:chgData name="Geoff Ladwig" userId="84ad8ad31471a048" providerId="LiveId" clId="{9AC938CE-F48F-44FC-BF7E-807023F66494}" dt="2021-04-18T09:38:00.880" v="350" actId="478"/>
          <ac:spMkLst>
            <pc:docMk/>
            <pc:sldMk cId="1015563942" sldId="264"/>
            <ac:spMk id="4" creationId="{E97EDAF4-2740-4D91-819A-1FF76357A77B}"/>
          </ac:spMkLst>
        </pc:spChg>
        <pc:spChg chg="del">
          <ac:chgData name="Geoff Ladwig" userId="84ad8ad31471a048" providerId="LiveId" clId="{9AC938CE-F48F-44FC-BF7E-807023F66494}" dt="2021-04-18T09:38:00.880" v="350" actId="478"/>
          <ac:spMkLst>
            <pc:docMk/>
            <pc:sldMk cId="1015563942" sldId="264"/>
            <ac:spMk id="5" creationId="{69580EF2-2535-41B6-A0C2-B00E371802A2}"/>
          </ac:spMkLst>
        </pc:spChg>
        <pc:spChg chg="mod">
          <ac:chgData name="Geoff Ladwig" userId="84ad8ad31471a048" providerId="LiveId" clId="{9AC938CE-F48F-44FC-BF7E-807023F66494}" dt="2021-04-18T09:38:06.146" v="351" actId="1076"/>
          <ac:spMkLst>
            <pc:docMk/>
            <pc:sldMk cId="1015563942" sldId="264"/>
            <ac:spMk id="7" creationId="{BCCF96E8-347E-4B3E-A663-9764B1E4824B}"/>
          </ac:spMkLst>
        </pc:spChg>
        <pc:spChg chg="mod">
          <ac:chgData name="Geoff Ladwig" userId="84ad8ad31471a048" providerId="LiveId" clId="{9AC938CE-F48F-44FC-BF7E-807023F66494}" dt="2021-04-18T09:38:22.606" v="352" actId="2085"/>
          <ac:spMkLst>
            <pc:docMk/>
            <pc:sldMk cId="1015563942" sldId="264"/>
            <ac:spMk id="17" creationId="{1D4FF073-B324-42AF-AC57-B93DCF9DD1EA}"/>
          </ac:spMkLst>
        </pc:spChg>
        <pc:spChg chg="mod">
          <ac:chgData name="Geoff Ladwig" userId="84ad8ad31471a048" providerId="LiveId" clId="{9AC938CE-F48F-44FC-BF7E-807023F66494}" dt="2021-04-18T09:38:22.606" v="352" actId="2085"/>
          <ac:spMkLst>
            <pc:docMk/>
            <pc:sldMk cId="1015563942" sldId="264"/>
            <ac:spMk id="18" creationId="{73D738AE-EE99-4BAB-B12C-BB18D4409A87}"/>
          </ac:spMkLst>
        </pc:spChg>
        <pc:spChg chg="mod">
          <ac:chgData name="Geoff Ladwig" userId="84ad8ad31471a048" providerId="LiveId" clId="{9AC938CE-F48F-44FC-BF7E-807023F66494}" dt="2021-04-18T09:38:22.606" v="352" actId="2085"/>
          <ac:spMkLst>
            <pc:docMk/>
            <pc:sldMk cId="1015563942" sldId="264"/>
            <ac:spMk id="19" creationId="{1E44CB75-25B8-4DDD-98A1-6EB10C55F5D7}"/>
          </ac:spMkLst>
        </pc:spChg>
        <pc:spChg chg="mod">
          <ac:chgData name="Geoff Ladwig" userId="84ad8ad31471a048" providerId="LiveId" clId="{9AC938CE-F48F-44FC-BF7E-807023F66494}" dt="2021-04-18T09:38:22.606" v="352" actId="2085"/>
          <ac:spMkLst>
            <pc:docMk/>
            <pc:sldMk cId="1015563942" sldId="264"/>
            <ac:spMk id="20" creationId="{8DD478EA-6F03-4AE7-B717-849FD60C37F9}"/>
          </ac:spMkLst>
        </pc:spChg>
        <pc:spChg chg="mod">
          <ac:chgData name="Geoff Ladwig" userId="84ad8ad31471a048" providerId="LiveId" clId="{9AC938CE-F48F-44FC-BF7E-807023F66494}" dt="2021-04-18T09:38:22.606" v="352" actId="2085"/>
          <ac:spMkLst>
            <pc:docMk/>
            <pc:sldMk cId="1015563942" sldId="264"/>
            <ac:spMk id="22" creationId="{DA969E08-A22C-4F0A-B49F-98AA8DE9FFA4}"/>
          </ac:spMkLst>
        </pc:spChg>
        <pc:spChg chg="mod">
          <ac:chgData name="Geoff Ladwig" userId="84ad8ad31471a048" providerId="LiveId" clId="{9AC938CE-F48F-44FC-BF7E-807023F66494}" dt="2021-04-18T09:38:22.606" v="352" actId="2085"/>
          <ac:spMkLst>
            <pc:docMk/>
            <pc:sldMk cId="1015563942" sldId="264"/>
            <ac:spMk id="23" creationId="{51C03F2C-95CE-4DD2-9ED3-B4D099F3BA01}"/>
          </ac:spMkLst>
        </pc:spChg>
        <pc:spChg chg="mod">
          <ac:chgData name="Geoff Ladwig" userId="84ad8ad31471a048" providerId="LiveId" clId="{9AC938CE-F48F-44FC-BF7E-807023F66494}" dt="2021-04-18T09:38:22.606" v="352" actId="2085"/>
          <ac:spMkLst>
            <pc:docMk/>
            <pc:sldMk cId="1015563942" sldId="264"/>
            <ac:spMk id="24" creationId="{C52B5FD3-8DB5-40EB-BCA8-CC07270DFCC3}"/>
          </ac:spMkLst>
        </pc:spChg>
        <pc:spChg chg="mod">
          <ac:chgData name="Geoff Ladwig" userId="84ad8ad31471a048" providerId="LiveId" clId="{9AC938CE-F48F-44FC-BF7E-807023F66494}" dt="2021-04-18T09:38:22.606" v="352" actId="2085"/>
          <ac:spMkLst>
            <pc:docMk/>
            <pc:sldMk cId="1015563942" sldId="264"/>
            <ac:spMk id="25" creationId="{BE1BBEA1-FF68-4496-BC9D-D55335B850FC}"/>
          </ac:spMkLst>
        </pc:spChg>
        <pc:spChg chg="mod">
          <ac:chgData name="Geoff Ladwig" userId="84ad8ad31471a048" providerId="LiveId" clId="{9AC938CE-F48F-44FC-BF7E-807023F66494}" dt="2021-04-18T09:38:22.606" v="352" actId="2085"/>
          <ac:spMkLst>
            <pc:docMk/>
            <pc:sldMk cId="1015563942" sldId="264"/>
            <ac:spMk id="26" creationId="{76E0641E-6248-480B-8410-8F2925D92B7B}"/>
          </ac:spMkLst>
        </pc:spChg>
        <pc:spChg chg="mod">
          <ac:chgData name="Geoff Ladwig" userId="84ad8ad31471a048" providerId="LiveId" clId="{9AC938CE-F48F-44FC-BF7E-807023F66494}" dt="2021-04-18T09:38:06.146" v="351" actId="1076"/>
          <ac:spMkLst>
            <pc:docMk/>
            <pc:sldMk cId="1015563942" sldId="264"/>
            <ac:spMk id="27" creationId="{78DAE70D-79F3-4B70-9C02-654AE7A4F0F9}"/>
          </ac:spMkLst>
        </pc:spChg>
        <pc:spChg chg="mod">
          <ac:chgData name="Geoff Ladwig" userId="84ad8ad31471a048" providerId="LiveId" clId="{9AC938CE-F48F-44FC-BF7E-807023F66494}" dt="2021-04-18T09:38:06.146" v="351" actId="1076"/>
          <ac:spMkLst>
            <pc:docMk/>
            <pc:sldMk cId="1015563942" sldId="264"/>
            <ac:spMk id="28" creationId="{5CDCA6A2-1B59-4938-9CD7-1D9B8761729E}"/>
          </ac:spMkLst>
        </pc:spChg>
        <pc:spChg chg="mod">
          <ac:chgData name="Geoff Ladwig" userId="84ad8ad31471a048" providerId="LiveId" clId="{9AC938CE-F48F-44FC-BF7E-807023F66494}" dt="2021-04-18T09:38:06.146" v="351" actId="1076"/>
          <ac:spMkLst>
            <pc:docMk/>
            <pc:sldMk cId="1015563942" sldId="264"/>
            <ac:spMk id="29" creationId="{BFA28A03-0553-4CD3-843D-DDF7459F70B6}"/>
          </ac:spMkLst>
        </pc:spChg>
        <pc:spChg chg="mod">
          <ac:chgData name="Geoff Ladwig" userId="84ad8ad31471a048" providerId="LiveId" clId="{9AC938CE-F48F-44FC-BF7E-807023F66494}" dt="2021-04-18T09:38:06.146" v="351" actId="1076"/>
          <ac:spMkLst>
            <pc:docMk/>
            <pc:sldMk cId="1015563942" sldId="264"/>
            <ac:spMk id="30" creationId="{B6352104-96F7-43B9-ACE4-8D2714DF0C17}"/>
          </ac:spMkLst>
        </pc:spChg>
        <pc:spChg chg="mod">
          <ac:chgData name="Geoff Ladwig" userId="84ad8ad31471a048" providerId="LiveId" clId="{9AC938CE-F48F-44FC-BF7E-807023F66494}" dt="2021-04-18T09:38:06.146" v="351" actId="1076"/>
          <ac:spMkLst>
            <pc:docMk/>
            <pc:sldMk cId="1015563942" sldId="264"/>
            <ac:spMk id="31" creationId="{A908E674-1B47-49CB-ABBF-A75DA9637FDB}"/>
          </ac:spMkLst>
        </pc:spChg>
        <pc:spChg chg="mod">
          <ac:chgData name="Geoff Ladwig" userId="84ad8ad31471a048" providerId="LiveId" clId="{9AC938CE-F48F-44FC-BF7E-807023F66494}" dt="2021-04-18T09:38:06.146" v="351" actId="1076"/>
          <ac:spMkLst>
            <pc:docMk/>
            <pc:sldMk cId="1015563942" sldId="264"/>
            <ac:spMk id="32" creationId="{94C3398F-85AB-4C86-9A76-319C782BD954}"/>
          </ac:spMkLst>
        </pc:spChg>
        <pc:spChg chg="mod">
          <ac:chgData name="Geoff Ladwig" userId="84ad8ad31471a048" providerId="LiveId" clId="{9AC938CE-F48F-44FC-BF7E-807023F66494}" dt="2021-04-18T09:38:06.146" v="351" actId="1076"/>
          <ac:spMkLst>
            <pc:docMk/>
            <pc:sldMk cId="1015563942" sldId="264"/>
            <ac:spMk id="33" creationId="{87DB1F06-8772-4CC5-B93B-DC386EF938E1}"/>
          </ac:spMkLst>
        </pc:spChg>
        <pc:spChg chg="mod">
          <ac:chgData name="Geoff Ladwig" userId="84ad8ad31471a048" providerId="LiveId" clId="{9AC938CE-F48F-44FC-BF7E-807023F66494}" dt="2021-04-18T09:38:06.146" v="351" actId="1076"/>
          <ac:spMkLst>
            <pc:docMk/>
            <pc:sldMk cId="1015563942" sldId="264"/>
            <ac:spMk id="34" creationId="{BCE5BF92-F82F-4E0F-866B-5DCD00E83B54}"/>
          </ac:spMkLst>
        </pc:spChg>
      </pc:sldChg>
      <pc:sldChg chg="addSp delSp modSp add del mod">
        <pc:chgData name="Geoff Ladwig" userId="84ad8ad31471a048" providerId="LiveId" clId="{9AC938CE-F48F-44FC-BF7E-807023F66494}" dt="2021-04-18T09:37:34.385" v="347" actId="2890"/>
        <pc:sldMkLst>
          <pc:docMk/>
          <pc:sldMk cId="3766396442" sldId="264"/>
        </pc:sldMkLst>
        <pc:spChg chg="add del">
          <ac:chgData name="Geoff Ladwig" userId="84ad8ad31471a048" providerId="LiveId" clId="{9AC938CE-F48F-44FC-BF7E-807023F66494}" dt="2021-04-18T09:37:31.939" v="346" actId="478"/>
          <ac:spMkLst>
            <pc:docMk/>
            <pc:sldMk cId="3766396442" sldId="264"/>
            <ac:spMk id="2" creationId="{6C3052AC-764F-4289-917D-27EDFB67F966}"/>
          </ac:spMkLst>
        </pc:spChg>
        <pc:spChg chg="add del">
          <ac:chgData name="Geoff Ladwig" userId="84ad8ad31471a048" providerId="LiveId" clId="{9AC938CE-F48F-44FC-BF7E-807023F66494}" dt="2021-04-18T09:37:31.939" v="346" actId="478"/>
          <ac:spMkLst>
            <pc:docMk/>
            <pc:sldMk cId="3766396442" sldId="264"/>
            <ac:spMk id="3" creationId="{FB70C781-A980-41B1-B57A-73754C9C2846}"/>
          </ac:spMkLst>
        </pc:spChg>
        <pc:spChg chg="add del">
          <ac:chgData name="Geoff Ladwig" userId="84ad8ad31471a048" providerId="LiveId" clId="{9AC938CE-F48F-44FC-BF7E-807023F66494}" dt="2021-04-18T09:37:31.939" v="346" actId="478"/>
          <ac:spMkLst>
            <pc:docMk/>
            <pc:sldMk cId="3766396442" sldId="264"/>
            <ac:spMk id="4" creationId="{E97EDAF4-2740-4D91-819A-1FF76357A77B}"/>
          </ac:spMkLst>
        </pc:spChg>
        <pc:spChg chg="add del">
          <ac:chgData name="Geoff Ladwig" userId="84ad8ad31471a048" providerId="LiveId" clId="{9AC938CE-F48F-44FC-BF7E-807023F66494}" dt="2021-04-18T09:37:31.939" v="346" actId="478"/>
          <ac:spMkLst>
            <pc:docMk/>
            <pc:sldMk cId="3766396442" sldId="264"/>
            <ac:spMk id="5" creationId="{69580EF2-2535-41B6-A0C2-B00E371802A2}"/>
          </ac:spMkLst>
        </pc:spChg>
        <pc:spChg chg="mod">
          <ac:chgData name="Geoff Ladwig" userId="84ad8ad31471a048" providerId="LiveId" clId="{9AC938CE-F48F-44FC-BF7E-807023F66494}" dt="2021-04-18T09:37:30.629" v="345" actId="1076"/>
          <ac:spMkLst>
            <pc:docMk/>
            <pc:sldMk cId="3766396442" sldId="264"/>
            <ac:spMk id="7" creationId="{BCCF96E8-347E-4B3E-A663-9764B1E4824B}"/>
          </ac:spMkLst>
        </pc:spChg>
        <pc:spChg chg="mod">
          <ac:chgData name="Geoff Ladwig" userId="84ad8ad31471a048" providerId="LiveId" clId="{9AC938CE-F48F-44FC-BF7E-807023F66494}" dt="2021-04-18T09:37:30.629" v="345" actId="1076"/>
          <ac:spMkLst>
            <pc:docMk/>
            <pc:sldMk cId="3766396442" sldId="264"/>
            <ac:spMk id="17" creationId="{1D4FF073-B324-42AF-AC57-B93DCF9DD1EA}"/>
          </ac:spMkLst>
        </pc:spChg>
        <pc:spChg chg="mod">
          <ac:chgData name="Geoff Ladwig" userId="84ad8ad31471a048" providerId="LiveId" clId="{9AC938CE-F48F-44FC-BF7E-807023F66494}" dt="2021-04-18T09:37:30.629" v="345" actId="1076"/>
          <ac:spMkLst>
            <pc:docMk/>
            <pc:sldMk cId="3766396442" sldId="264"/>
            <ac:spMk id="18" creationId="{73D738AE-EE99-4BAB-B12C-BB18D4409A87}"/>
          </ac:spMkLst>
        </pc:spChg>
        <pc:spChg chg="mod">
          <ac:chgData name="Geoff Ladwig" userId="84ad8ad31471a048" providerId="LiveId" clId="{9AC938CE-F48F-44FC-BF7E-807023F66494}" dt="2021-04-18T09:37:30.629" v="345" actId="1076"/>
          <ac:spMkLst>
            <pc:docMk/>
            <pc:sldMk cId="3766396442" sldId="264"/>
            <ac:spMk id="19" creationId="{1E44CB75-25B8-4DDD-98A1-6EB10C55F5D7}"/>
          </ac:spMkLst>
        </pc:spChg>
        <pc:spChg chg="mod">
          <ac:chgData name="Geoff Ladwig" userId="84ad8ad31471a048" providerId="LiveId" clId="{9AC938CE-F48F-44FC-BF7E-807023F66494}" dt="2021-04-18T09:37:30.629" v="345" actId="1076"/>
          <ac:spMkLst>
            <pc:docMk/>
            <pc:sldMk cId="3766396442" sldId="264"/>
            <ac:spMk id="20" creationId="{8DD478EA-6F03-4AE7-B717-849FD60C37F9}"/>
          </ac:spMkLst>
        </pc:spChg>
        <pc:spChg chg="mod">
          <ac:chgData name="Geoff Ladwig" userId="84ad8ad31471a048" providerId="LiveId" clId="{9AC938CE-F48F-44FC-BF7E-807023F66494}" dt="2021-04-18T09:37:30.629" v="345" actId="1076"/>
          <ac:spMkLst>
            <pc:docMk/>
            <pc:sldMk cId="3766396442" sldId="264"/>
            <ac:spMk id="22" creationId="{DA969E08-A22C-4F0A-B49F-98AA8DE9FFA4}"/>
          </ac:spMkLst>
        </pc:spChg>
        <pc:spChg chg="mod">
          <ac:chgData name="Geoff Ladwig" userId="84ad8ad31471a048" providerId="LiveId" clId="{9AC938CE-F48F-44FC-BF7E-807023F66494}" dt="2021-04-18T09:37:30.629" v="345" actId="1076"/>
          <ac:spMkLst>
            <pc:docMk/>
            <pc:sldMk cId="3766396442" sldId="264"/>
            <ac:spMk id="23" creationId="{51C03F2C-95CE-4DD2-9ED3-B4D099F3BA01}"/>
          </ac:spMkLst>
        </pc:spChg>
        <pc:spChg chg="mod">
          <ac:chgData name="Geoff Ladwig" userId="84ad8ad31471a048" providerId="LiveId" clId="{9AC938CE-F48F-44FC-BF7E-807023F66494}" dt="2021-04-18T09:37:30.629" v="345" actId="1076"/>
          <ac:spMkLst>
            <pc:docMk/>
            <pc:sldMk cId="3766396442" sldId="264"/>
            <ac:spMk id="24" creationId="{C52B5FD3-8DB5-40EB-BCA8-CC07270DFCC3}"/>
          </ac:spMkLst>
        </pc:spChg>
        <pc:spChg chg="mod">
          <ac:chgData name="Geoff Ladwig" userId="84ad8ad31471a048" providerId="LiveId" clId="{9AC938CE-F48F-44FC-BF7E-807023F66494}" dt="2021-04-18T09:37:30.629" v="345" actId="1076"/>
          <ac:spMkLst>
            <pc:docMk/>
            <pc:sldMk cId="3766396442" sldId="264"/>
            <ac:spMk id="25" creationId="{BE1BBEA1-FF68-4496-BC9D-D55335B850FC}"/>
          </ac:spMkLst>
        </pc:spChg>
        <pc:spChg chg="mod">
          <ac:chgData name="Geoff Ladwig" userId="84ad8ad31471a048" providerId="LiveId" clId="{9AC938CE-F48F-44FC-BF7E-807023F66494}" dt="2021-04-18T09:37:30.629" v="345" actId="1076"/>
          <ac:spMkLst>
            <pc:docMk/>
            <pc:sldMk cId="3766396442" sldId="264"/>
            <ac:spMk id="26" creationId="{76E0641E-6248-480B-8410-8F2925D92B7B}"/>
          </ac:spMkLst>
        </pc:spChg>
        <pc:spChg chg="mod">
          <ac:chgData name="Geoff Ladwig" userId="84ad8ad31471a048" providerId="LiveId" clId="{9AC938CE-F48F-44FC-BF7E-807023F66494}" dt="2021-04-18T09:37:30.629" v="345" actId="1076"/>
          <ac:spMkLst>
            <pc:docMk/>
            <pc:sldMk cId="3766396442" sldId="264"/>
            <ac:spMk id="27" creationId="{78DAE70D-79F3-4B70-9C02-654AE7A4F0F9}"/>
          </ac:spMkLst>
        </pc:spChg>
        <pc:spChg chg="mod">
          <ac:chgData name="Geoff Ladwig" userId="84ad8ad31471a048" providerId="LiveId" clId="{9AC938CE-F48F-44FC-BF7E-807023F66494}" dt="2021-04-18T09:37:30.629" v="345" actId="1076"/>
          <ac:spMkLst>
            <pc:docMk/>
            <pc:sldMk cId="3766396442" sldId="264"/>
            <ac:spMk id="28" creationId="{5CDCA6A2-1B59-4938-9CD7-1D9B8761729E}"/>
          </ac:spMkLst>
        </pc:spChg>
        <pc:spChg chg="mod">
          <ac:chgData name="Geoff Ladwig" userId="84ad8ad31471a048" providerId="LiveId" clId="{9AC938CE-F48F-44FC-BF7E-807023F66494}" dt="2021-04-18T09:37:30.629" v="345" actId="1076"/>
          <ac:spMkLst>
            <pc:docMk/>
            <pc:sldMk cId="3766396442" sldId="264"/>
            <ac:spMk id="29" creationId="{BFA28A03-0553-4CD3-843D-DDF7459F70B6}"/>
          </ac:spMkLst>
        </pc:spChg>
        <pc:spChg chg="mod">
          <ac:chgData name="Geoff Ladwig" userId="84ad8ad31471a048" providerId="LiveId" clId="{9AC938CE-F48F-44FC-BF7E-807023F66494}" dt="2021-04-18T09:37:30.629" v="345" actId="1076"/>
          <ac:spMkLst>
            <pc:docMk/>
            <pc:sldMk cId="3766396442" sldId="264"/>
            <ac:spMk id="30" creationId="{B6352104-96F7-43B9-ACE4-8D2714DF0C17}"/>
          </ac:spMkLst>
        </pc:spChg>
        <pc:spChg chg="mod">
          <ac:chgData name="Geoff Ladwig" userId="84ad8ad31471a048" providerId="LiveId" clId="{9AC938CE-F48F-44FC-BF7E-807023F66494}" dt="2021-04-18T09:37:30.629" v="345" actId="1076"/>
          <ac:spMkLst>
            <pc:docMk/>
            <pc:sldMk cId="3766396442" sldId="264"/>
            <ac:spMk id="31" creationId="{A908E674-1B47-49CB-ABBF-A75DA9637FDB}"/>
          </ac:spMkLst>
        </pc:spChg>
        <pc:spChg chg="mod">
          <ac:chgData name="Geoff Ladwig" userId="84ad8ad31471a048" providerId="LiveId" clId="{9AC938CE-F48F-44FC-BF7E-807023F66494}" dt="2021-04-18T09:37:30.629" v="345" actId="1076"/>
          <ac:spMkLst>
            <pc:docMk/>
            <pc:sldMk cId="3766396442" sldId="264"/>
            <ac:spMk id="32" creationId="{94C3398F-85AB-4C86-9A76-319C782BD954}"/>
          </ac:spMkLst>
        </pc:spChg>
        <pc:spChg chg="mod">
          <ac:chgData name="Geoff Ladwig" userId="84ad8ad31471a048" providerId="LiveId" clId="{9AC938CE-F48F-44FC-BF7E-807023F66494}" dt="2021-04-18T09:37:30.629" v="345" actId="1076"/>
          <ac:spMkLst>
            <pc:docMk/>
            <pc:sldMk cId="3766396442" sldId="264"/>
            <ac:spMk id="33" creationId="{87DB1F06-8772-4CC5-B93B-DC386EF938E1}"/>
          </ac:spMkLst>
        </pc:spChg>
        <pc:spChg chg="mod">
          <ac:chgData name="Geoff Ladwig" userId="84ad8ad31471a048" providerId="LiveId" clId="{9AC938CE-F48F-44FC-BF7E-807023F66494}" dt="2021-04-18T09:37:30.629" v="345" actId="1076"/>
          <ac:spMkLst>
            <pc:docMk/>
            <pc:sldMk cId="3766396442" sldId="264"/>
            <ac:spMk id="34" creationId="{BCE5BF92-F82F-4E0F-866B-5DCD00E83B54}"/>
          </ac:spMkLst>
        </pc:spChg>
      </pc:sldChg>
      <pc:sldChg chg="addSp delSp modSp new mod ord">
        <pc:chgData name="Geoff Ladwig" userId="84ad8ad31471a048" providerId="LiveId" clId="{9AC938CE-F48F-44FC-BF7E-807023F66494}" dt="2021-04-18T11:52:28.075" v="1130"/>
        <pc:sldMkLst>
          <pc:docMk/>
          <pc:sldMk cId="1470005653" sldId="265"/>
        </pc:sldMkLst>
        <pc:spChg chg="add del mod">
          <ac:chgData name="Geoff Ladwig" userId="84ad8ad31471a048" providerId="LiveId" clId="{9AC938CE-F48F-44FC-BF7E-807023F66494}" dt="2021-04-18T10:06:00.411" v="415" actId="478"/>
          <ac:spMkLst>
            <pc:docMk/>
            <pc:sldMk cId="1470005653" sldId="265"/>
            <ac:spMk id="2" creationId="{92526F68-9EF3-4E18-AF6C-1FF97388F01C}"/>
          </ac:spMkLst>
        </pc:spChg>
        <pc:spChg chg="add mod">
          <ac:chgData name="Geoff Ladwig" userId="84ad8ad31471a048" providerId="LiveId" clId="{9AC938CE-F48F-44FC-BF7E-807023F66494}" dt="2021-04-18T10:23:10.687" v="519" actId="20577"/>
          <ac:spMkLst>
            <pc:docMk/>
            <pc:sldMk cId="1470005653" sldId="265"/>
            <ac:spMk id="3" creationId="{43FDAE51-72F8-42BA-9104-9BE9467AF857}"/>
          </ac:spMkLst>
        </pc:spChg>
        <pc:spChg chg="add mod">
          <ac:chgData name="Geoff Ladwig" userId="84ad8ad31471a048" providerId="LiveId" clId="{9AC938CE-F48F-44FC-BF7E-807023F66494}" dt="2021-04-18T10:23:18.813" v="522" actId="20577"/>
          <ac:spMkLst>
            <pc:docMk/>
            <pc:sldMk cId="1470005653" sldId="265"/>
            <ac:spMk id="4" creationId="{F575D21B-B7E0-4532-978A-874603F7ABAB}"/>
          </ac:spMkLst>
        </pc:spChg>
        <pc:spChg chg="add mod">
          <ac:chgData name="Geoff Ladwig" userId="84ad8ad31471a048" providerId="LiveId" clId="{9AC938CE-F48F-44FC-BF7E-807023F66494}" dt="2021-04-18T10:08:19.586" v="442" actId="1076"/>
          <ac:spMkLst>
            <pc:docMk/>
            <pc:sldMk cId="1470005653" sldId="265"/>
            <ac:spMk id="5" creationId="{CC70FC56-AB4D-4910-AB59-7ECA750F3277}"/>
          </ac:spMkLst>
        </pc:spChg>
        <pc:spChg chg="add mod">
          <ac:chgData name="Geoff Ladwig" userId="84ad8ad31471a048" providerId="LiveId" clId="{9AC938CE-F48F-44FC-BF7E-807023F66494}" dt="2021-04-18T10:09:51.817" v="470" actId="1076"/>
          <ac:spMkLst>
            <pc:docMk/>
            <pc:sldMk cId="1470005653" sldId="265"/>
            <ac:spMk id="6" creationId="{CAA7576C-6B94-4CC7-B1D1-98A7442C566E}"/>
          </ac:spMkLst>
        </pc:spChg>
        <pc:spChg chg="add mod">
          <ac:chgData name="Geoff Ladwig" userId="84ad8ad31471a048" providerId="LiveId" clId="{9AC938CE-F48F-44FC-BF7E-807023F66494}" dt="2021-04-18T10:09:55.457" v="471" actId="1076"/>
          <ac:spMkLst>
            <pc:docMk/>
            <pc:sldMk cId="1470005653" sldId="265"/>
            <ac:spMk id="7" creationId="{5F333B3D-C0AC-4740-8B9C-D169D166E0CC}"/>
          </ac:spMkLst>
        </pc:spChg>
      </pc:sldChg>
      <pc:sldChg chg="addSp delSp modSp add mod delAnim modAnim">
        <pc:chgData name="Geoff Ladwig" userId="84ad8ad31471a048" providerId="LiveId" clId="{9AC938CE-F48F-44FC-BF7E-807023F66494}" dt="2021-04-18T10:40:24.570" v="607" actId="1076"/>
        <pc:sldMkLst>
          <pc:docMk/>
          <pc:sldMk cId="1972749732" sldId="266"/>
        </pc:sldMkLst>
        <pc:spChg chg="add del mod">
          <ac:chgData name="Geoff Ladwig" userId="84ad8ad31471a048" providerId="LiveId" clId="{9AC938CE-F48F-44FC-BF7E-807023F66494}" dt="2021-04-18T10:22:23.837" v="510" actId="478"/>
          <ac:spMkLst>
            <pc:docMk/>
            <pc:sldMk cId="1972749732" sldId="266"/>
            <ac:spMk id="2" creationId="{B46E4657-5094-4228-819F-E33DC74117C3}"/>
          </ac:spMkLst>
        </pc:spChg>
        <pc:spChg chg="mod">
          <ac:chgData name="Geoff Ladwig" userId="84ad8ad31471a048" providerId="LiveId" clId="{9AC938CE-F48F-44FC-BF7E-807023F66494}" dt="2021-04-18T10:21:40.466" v="498" actId="113"/>
          <ac:spMkLst>
            <pc:docMk/>
            <pc:sldMk cId="1972749732" sldId="266"/>
            <ac:spMk id="3" creationId="{43FDAE51-72F8-42BA-9104-9BE9467AF857}"/>
          </ac:spMkLst>
        </pc:spChg>
        <pc:spChg chg="del">
          <ac:chgData name="Geoff Ladwig" userId="84ad8ad31471a048" providerId="LiveId" clId="{9AC938CE-F48F-44FC-BF7E-807023F66494}" dt="2021-04-18T10:21:13.141" v="488" actId="478"/>
          <ac:spMkLst>
            <pc:docMk/>
            <pc:sldMk cId="1972749732" sldId="266"/>
            <ac:spMk id="4" creationId="{F575D21B-B7E0-4532-978A-874603F7ABAB}"/>
          </ac:spMkLst>
        </pc:spChg>
        <pc:spChg chg="mod">
          <ac:chgData name="Geoff Ladwig" userId="84ad8ad31471a048" providerId="LiveId" clId="{9AC938CE-F48F-44FC-BF7E-807023F66494}" dt="2021-04-18T10:21:24.755" v="493" actId="20577"/>
          <ac:spMkLst>
            <pc:docMk/>
            <pc:sldMk cId="1972749732" sldId="266"/>
            <ac:spMk id="5" creationId="{CC70FC56-AB4D-4910-AB59-7ECA750F3277}"/>
          </ac:spMkLst>
        </pc:spChg>
        <pc:spChg chg="del">
          <ac:chgData name="Geoff Ladwig" userId="84ad8ad31471a048" providerId="LiveId" clId="{9AC938CE-F48F-44FC-BF7E-807023F66494}" dt="2021-04-18T10:21:31.413" v="495" actId="478"/>
          <ac:spMkLst>
            <pc:docMk/>
            <pc:sldMk cId="1972749732" sldId="266"/>
            <ac:spMk id="6" creationId="{CAA7576C-6B94-4CC7-B1D1-98A7442C566E}"/>
          </ac:spMkLst>
        </pc:spChg>
        <pc:spChg chg="del">
          <ac:chgData name="Geoff Ladwig" userId="84ad8ad31471a048" providerId="LiveId" clId="{9AC938CE-F48F-44FC-BF7E-807023F66494}" dt="2021-04-18T10:21:28.421" v="494" actId="478"/>
          <ac:spMkLst>
            <pc:docMk/>
            <pc:sldMk cId="1972749732" sldId="266"/>
            <ac:spMk id="7" creationId="{5F333B3D-C0AC-4740-8B9C-D169D166E0CC}"/>
          </ac:spMkLst>
        </pc:spChg>
        <pc:spChg chg="add mod">
          <ac:chgData name="Geoff Ladwig" userId="84ad8ad31471a048" providerId="LiveId" clId="{9AC938CE-F48F-44FC-BF7E-807023F66494}" dt="2021-04-18T10:22:09.081" v="506" actId="1076"/>
          <ac:spMkLst>
            <pc:docMk/>
            <pc:sldMk cId="1972749732" sldId="266"/>
            <ac:spMk id="8" creationId="{B6C0595D-E89B-4FDD-A99F-DBC4DF0DB231}"/>
          </ac:spMkLst>
        </pc:spChg>
        <pc:spChg chg="add mod">
          <ac:chgData name="Geoff Ladwig" userId="84ad8ad31471a048" providerId="LiveId" clId="{9AC938CE-F48F-44FC-BF7E-807023F66494}" dt="2021-04-18T10:25:03.670" v="546" actId="20577"/>
          <ac:spMkLst>
            <pc:docMk/>
            <pc:sldMk cId="1972749732" sldId="266"/>
            <ac:spMk id="9" creationId="{128D1F84-198F-4605-950A-E1EC132631A4}"/>
          </ac:spMkLst>
        </pc:spChg>
        <pc:spChg chg="add del mod">
          <ac:chgData name="Geoff Ladwig" userId="84ad8ad31471a048" providerId="LiveId" clId="{9AC938CE-F48F-44FC-BF7E-807023F66494}" dt="2021-04-18T10:40:16.079" v="604" actId="478"/>
          <ac:spMkLst>
            <pc:docMk/>
            <pc:sldMk cId="1972749732" sldId="266"/>
            <ac:spMk id="10" creationId="{6ED4A143-CC62-4FEC-B10A-9C9CFC6D2C98}"/>
          </ac:spMkLst>
        </pc:spChg>
        <pc:spChg chg="add del mod">
          <ac:chgData name="Geoff Ladwig" userId="84ad8ad31471a048" providerId="LiveId" clId="{9AC938CE-F48F-44FC-BF7E-807023F66494}" dt="2021-04-18T10:40:24.570" v="607" actId="1076"/>
          <ac:spMkLst>
            <pc:docMk/>
            <pc:sldMk cId="1972749732" sldId="266"/>
            <ac:spMk id="11" creationId="{AB73B191-8302-448C-81AF-6D23CC49FC59}"/>
          </ac:spMkLst>
        </pc:spChg>
        <pc:spChg chg="add del mod">
          <ac:chgData name="Geoff Ladwig" userId="84ad8ad31471a048" providerId="LiveId" clId="{9AC938CE-F48F-44FC-BF7E-807023F66494}" dt="2021-04-18T10:28:48.629" v="570"/>
          <ac:spMkLst>
            <pc:docMk/>
            <pc:sldMk cId="1972749732" sldId="266"/>
            <ac:spMk id="12" creationId="{488C09E4-F69B-4317-AADF-D6B42FB5E792}"/>
          </ac:spMkLst>
        </pc:spChg>
      </pc:sldChg>
      <pc:sldChg chg="add">
        <pc:chgData name="Geoff Ladwig" userId="84ad8ad31471a048" providerId="LiveId" clId="{9AC938CE-F48F-44FC-BF7E-807023F66494}" dt="2021-04-18T10:40:05.506" v="602" actId="2890"/>
        <pc:sldMkLst>
          <pc:docMk/>
          <pc:sldMk cId="1985946115" sldId="267"/>
        </pc:sldMkLst>
      </pc:sldChg>
      <pc:sldChg chg="addSp modSp add mod modAnim">
        <pc:chgData name="Geoff Ladwig" userId="84ad8ad31471a048" providerId="LiveId" clId="{9AC938CE-F48F-44FC-BF7E-807023F66494}" dt="2021-04-18T10:51:55.510" v="656"/>
        <pc:sldMkLst>
          <pc:docMk/>
          <pc:sldMk cId="1841159188" sldId="268"/>
        </pc:sldMkLst>
        <pc:spChg chg="mod">
          <ac:chgData name="Geoff Ladwig" userId="84ad8ad31471a048" providerId="LiveId" clId="{9AC938CE-F48F-44FC-BF7E-807023F66494}" dt="2021-04-18T10:43:04.402" v="620" actId="1076"/>
          <ac:spMkLst>
            <pc:docMk/>
            <pc:sldMk cId="1841159188" sldId="268"/>
            <ac:spMk id="3" creationId="{43FDAE51-72F8-42BA-9104-9BE9467AF857}"/>
          </ac:spMkLst>
        </pc:spChg>
        <pc:spChg chg="mod">
          <ac:chgData name="Geoff Ladwig" userId="84ad8ad31471a048" providerId="LiveId" clId="{9AC938CE-F48F-44FC-BF7E-807023F66494}" dt="2021-04-18T10:43:04.402" v="620" actId="1076"/>
          <ac:spMkLst>
            <pc:docMk/>
            <pc:sldMk cId="1841159188" sldId="268"/>
            <ac:spMk id="5" creationId="{CC70FC56-AB4D-4910-AB59-7ECA750F3277}"/>
          </ac:spMkLst>
        </pc:spChg>
        <pc:spChg chg="mod">
          <ac:chgData name="Geoff Ladwig" userId="84ad8ad31471a048" providerId="LiveId" clId="{9AC938CE-F48F-44FC-BF7E-807023F66494}" dt="2021-04-18T10:43:04.402" v="620" actId="1076"/>
          <ac:spMkLst>
            <pc:docMk/>
            <pc:sldMk cId="1841159188" sldId="268"/>
            <ac:spMk id="8" creationId="{B6C0595D-E89B-4FDD-A99F-DBC4DF0DB231}"/>
          </ac:spMkLst>
        </pc:spChg>
        <pc:spChg chg="mod">
          <ac:chgData name="Geoff Ladwig" userId="84ad8ad31471a048" providerId="LiveId" clId="{9AC938CE-F48F-44FC-BF7E-807023F66494}" dt="2021-04-18T10:45:54.258" v="632" actId="1076"/>
          <ac:spMkLst>
            <pc:docMk/>
            <pc:sldMk cId="1841159188" sldId="268"/>
            <ac:spMk id="9" creationId="{128D1F84-198F-4605-950A-E1EC132631A4}"/>
          </ac:spMkLst>
        </pc:spChg>
        <pc:spChg chg="mod">
          <ac:chgData name="Geoff Ladwig" userId="84ad8ad31471a048" providerId="LiveId" clId="{9AC938CE-F48F-44FC-BF7E-807023F66494}" dt="2021-04-18T10:46:02.034" v="633" actId="1076"/>
          <ac:spMkLst>
            <pc:docMk/>
            <pc:sldMk cId="1841159188" sldId="268"/>
            <ac:spMk id="10" creationId="{6ED4A143-CC62-4FEC-B10A-9C9CFC6D2C98}"/>
          </ac:spMkLst>
        </pc:spChg>
        <pc:spChg chg="mod">
          <ac:chgData name="Geoff Ladwig" userId="84ad8ad31471a048" providerId="LiveId" clId="{9AC938CE-F48F-44FC-BF7E-807023F66494}" dt="2021-04-18T10:46:02.034" v="633" actId="1076"/>
          <ac:spMkLst>
            <pc:docMk/>
            <pc:sldMk cId="1841159188" sldId="268"/>
            <ac:spMk id="11" creationId="{AB73B191-8302-448C-81AF-6D23CC49FC59}"/>
          </ac:spMkLst>
        </pc:spChg>
        <pc:spChg chg="add mod">
          <ac:chgData name="Geoff Ladwig" userId="84ad8ad31471a048" providerId="LiveId" clId="{9AC938CE-F48F-44FC-BF7E-807023F66494}" dt="2021-04-18T10:46:24.226" v="638" actId="1076"/>
          <ac:spMkLst>
            <pc:docMk/>
            <pc:sldMk cId="1841159188" sldId="268"/>
            <ac:spMk id="12" creationId="{3BCD2337-6029-4E9B-8599-13E6384C0AD2}"/>
          </ac:spMkLst>
        </pc:spChg>
      </pc:sldChg>
      <pc:sldChg chg="addSp delSp modSp add mod ord modAnim">
        <pc:chgData name="Geoff Ladwig" userId="84ad8ad31471a048" providerId="LiveId" clId="{9AC938CE-F48F-44FC-BF7E-807023F66494}" dt="2021-04-18T11:55:04.727" v="1167"/>
        <pc:sldMkLst>
          <pc:docMk/>
          <pc:sldMk cId="3656934098" sldId="269"/>
        </pc:sldMkLst>
        <pc:spChg chg="del">
          <ac:chgData name="Geoff Ladwig" userId="84ad8ad31471a048" providerId="LiveId" clId="{9AC938CE-F48F-44FC-BF7E-807023F66494}" dt="2021-04-18T10:54:07.084" v="658" actId="478"/>
          <ac:spMkLst>
            <pc:docMk/>
            <pc:sldMk cId="3656934098" sldId="269"/>
            <ac:spMk id="3" creationId="{43FDAE51-72F8-42BA-9104-9BE9467AF857}"/>
          </ac:spMkLst>
        </pc:spChg>
        <pc:spChg chg="add mod">
          <ac:chgData name="Geoff Ladwig" userId="84ad8ad31471a048" providerId="LiveId" clId="{9AC938CE-F48F-44FC-BF7E-807023F66494}" dt="2021-04-18T11:09:20.783" v="949" actId="1035"/>
          <ac:spMkLst>
            <pc:docMk/>
            <pc:sldMk cId="3656934098" sldId="269"/>
            <ac:spMk id="4" creationId="{73776EE1-2B61-48B3-A9AD-F925622F7AA0}"/>
          </ac:spMkLst>
        </pc:spChg>
        <pc:spChg chg="del">
          <ac:chgData name="Geoff Ladwig" userId="84ad8ad31471a048" providerId="LiveId" clId="{9AC938CE-F48F-44FC-BF7E-807023F66494}" dt="2021-04-18T10:54:07.084" v="658" actId="478"/>
          <ac:spMkLst>
            <pc:docMk/>
            <pc:sldMk cId="3656934098" sldId="269"/>
            <ac:spMk id="5" creationId="{CC70FC56-AB4D-4910-AB59-7ECA750F3277}"/>
          </ac:spMkLst>
        </pc:spChg>
        <pc:spChg chg="add mod">
          <ac:chgData name="Geoff Ladwig" userId="84ad8ad31471a048" providerId="LiveId" clId="{9AC938CE-F48F-44FC-BF7E-807023F66494}" dt="2021-04-18T11:54:02.931" v="1162" actId="1076"/>
          <ac:spMkLst>
            <pc:docMk/>
            <pc:sldMk cId="3656934098" sldId="269"/>
            <ac:spMk id="6" creationId="{C747C2CC-FEE3-4601-9A04-CAC44D147667}"/>
          </ac:spMkLst>
        </pc:spChg>
        <pc:spChg chg="del">
          <ac:chgData name="Geoff Ladwig" userId="84ad8ad31471a048" providerId="LiveId" clId="{9AC938CE-F48F-44FC-BF7E-807023F66494}" dt="2021-04-18T10:54:07.084" v="658" actId="478"/>
          <ac:spMkLst>
            <pc:docMk/>
            <pc:sldMk cId="3656934098" sldId="269"/>
            <ac:spMk id="8" creationId="{B6C0595D-E89B-4FDD-A99F-DBC4DF0DB231}"/>
          </ac:spMkLst>
        </pc:spChg>
        <pc:spChg chg="add del mod">
          <ac:chgData name="Geoff Ladwig" userId="84ad8ad31471a048" providerId="LiveId" clId="{9AC938CE-F48F-44FC-BF7E-807023F66494}" dt="2021-04-18T11:33:37.345" v="1104" actId="113"/>
          <ac:spMkLst>
            <pc:docMk/>
            <pc:sldMk cId="3656934098" sldId="269"/>
            <ac:spMk id="9" creationId="{128D1F84-198F-4605-950A-E1EC132631A4}"/>
          </ac:spMkLst>
        </pc:spChg>
        <pc:spChg chg="mod">
          <ac:chgData name="Geoff Ladwig" userId="84ad8ad31471a048" providerId="LiveId" clId="{9AC938CE-F48F-44FC-BF7E-807023F66494}" dt="2021-04-18T11:08:57.750" v="935" actId="1038"/>
          <ac:spMkLst>
            <pc:docMk/>
            <pc:sldMk cId="3656934098" sldId="269"/>
            <ac:spMk id="10" creationId="{6ED4A143-CC62-4FEC-B10A-9C9CFC6D2C98}"/>
          </ac:spMkLst>
        </pc:spChg>
        <pc:spChg chg="mod">
          <ac:chgData name="Geoff Ladwig" userId="84ad8ad31471a048" providerId="LiveId" clId="{9AC938CE-F48F-44FC-BF7E-807023F66494}" dt="2021-04-18T11:08:57.750" v="935" actId="1038"/>
          <ac:spMkLst>
            <pc:docMk/>
            <pc:sldMk cId="3656934098" sldId="269"/>
            <ac:spMk id="11" creationId="{AB73B191-8302-448C-81AF-6D23CC49FC59}"/>
          </ac:spMkLst>
        </pc:spChg>
        <pc:spChg chg="mod">
          <ac:chgData name="Geoff Ladwig" userId="84ad8ad31471a048" providerId="LiveId" clId="{9AC938CE-F48F-44FC-BF7E-807023F66494}" dt="2021-04-18T11:08:57.750" v="935" actId="1038"/>
          <ac:spMkLst>
            <pc:docMk/>
            <pc:sldMk cId="3656934098" sldId="269"/>
            <ac:spMk id="12" creationId="{3BCD2337-6029-4E9B-8599-13E6384C0AD2}"/>
          </ac:spMkLst>
        </pc:spChg>
        <pc:spChg chg="add mod">
          <ac:chgData name="Geoff Ladwig" userId="84ad8ad31471a048" providerId="LiveId" clId="{9AC938CE-F48F-44FC-BF7E-807023F66494}" dt="2021-04-18T11:09:20.783" v="949" actId="1035"/>
          <ac:spMkLst>
            <pc:docMk/>
            <pc:sldMk cId="3656934098" sldId="269"/>
            <ac:spMk id="13" creationId="{43B9C020-0AFC-444C-8EB3-1C47C1CFE34E}"/>
          </ac:spMkLst>
        </pc:spChg>
        <pc:spChg chg="add del mod">
          <ac:chgData name="Geoff Ladwig" userId="84ad8ad31471a048" providerId="LiveId" clId="{9AC938CE-F48F-44FC-BF7E-807023F66494}" dt="2021-04-18T11:04:14.068" v="877"/>
          <ac:spMkLst>
            <pc:docMk/>
            <pc:sldMk cId="3656934098" sldId="269"/>
            <ac:spMk id="14" creationId="{5C4D06B3-8FBC-479E-8568-9F9FB2A40634}"/>
          </ac:spMkLst>
        </pc:spChg>
        <pc:spChg chg="add mod">
          <ac:chgData name="Geoff Ladwig" userId="84ad8ad31471a048" providerId="LiveId" clId="{9AC938CE-F48F-44FC-BF7E-807023F66494}" dt="2021-04-18T11:08:57.750" v="935" actId="1038"/>
          <ac:spMkLst>
            <pc:docMk/>
            <pc:sldMk cId="3656934098" sldId="269"/>
            <ac:spMk id="15" creationId="{AAECF339-5197-482E-B8B2-FCA6E3F6E7DD}"/>
          </ac:spMkLst>
        </pc:spChg>
        <pc:spChg chg="add del">
          <ac:chgData name="Geoff Ladwig" userId="84ad8ad31471a048" providerId="LiveId" clId="{9AC938CE-F48F-44FC-BF7E-807023F66494}" dt="2021-04-18T11:04:22.917" v="879" actId="22"/>
          <ac:spMkLst>
            <pc:docMk/>
            <pc:sldMk cId="3656934098" sldId="269"/>
            <ac:spMk id="16" creationId="{C206315D-5384-42D8-9A1C-091141E5A0B3}"/>
          </ac:spMkLst>
        </pc:spChg>
        <pc:spChg chg="add del mod">
          <ac:chgData name="Geoff Ladwig" userId="84ad8ad31471a048" providerId="LiveId" clId="{9AC938CE-F48F-44FC-BF7E-807023F66494}" dt="2021-04-18T11:04:52.237" v="884" actId="478"/>
          <ac:spMkLst>
            <pc:docMk/>
            <pc:sldMk cId="3656934098" sldId="269"/>
            <ac:spMk id="17" creationId="{BFB24FFC-D084-4A50-A58A-4AA1B09FC13C}"/>
          </ac:spMkLst>
        </pc:spChg>
        <pc:spChg chg="add del mod">
          <ac:chgData name="Geoff Ladwig" userId="84ad8ad31471a048" providerId="LiveId" clId="{9AC938CE-F48F-44FC-BF7E-807023F66494}" dt="2021-04-18T11:06:00.771" v="902"/>
          <ac:spMkLst>
            <pc:docMk/>
            <pc:sldMk cId="3656934098" sldId="269"/>
            <ac:spMk id="18" creationId="{6CED986B-2088-4F08-A7B4-24004F04118E}"/>
          </ac:spMkLst>
        </pc:spChg>
        <pc:spChg chg="add mod">
          <ac:chgData name="Geoff Ladwig" userId="84ad8ad31471a048" providerId="LiveId" clId="{9AC938CE-F48F-44FC-BF7E-807023F66494}" dt="2021-04-18T11:09:20.783" v="949" actId="1035"/>
          <ac:spMkLst>
            <pc:docMk/>
            <pc:sldMk cId="3656934098" sldId="269"/>
            <ac:spMk id="19" creationId="{ED4B0A2C-BEDD-419E-859D-5061835EB76C}"/>
          </ac:spMkLst>
        </pc:spChg>
      </pc:sldChg>
      <pc:sldChg chg="addSp delSp modSp add mod ord modAnim">
        <pc:chgData name="Geoff Ladwig" userId="84ad8ad31471a048" providerId="LiveId" clId="{9AC938CE-F48F-44FC-BF7E-807023F66494}" dt="2021-04-18T12:25:30.600" v="1277"/>
        <pc:sldMkLst>
          <pc:docMk/>
          <pc:sldMk cId="3702258425" sldId="270"/>
        </pc:sldMkLst>
        <pc:spChg chg="add del mod">
          <ac:chgData name="Geoff Ladwig" userId="84ad8ad31471a048" providerId="LiveId" clId="{9AC938CE-F48F-44FC-BF7E-807023F66494}" dt="2021-04-18T11:11:10.087" v="962"/>
          <ac:spMkLst>
            <pc:docMk/>
            <pc:sldMk cId="3702258425" sldId="270"/>
            <ac:spMk id="2" creationId="{29DED332-4A5E-4049-95E7-B95FC8972391}"/>
          </ac:spMkLst>
        </pc:spChg>
        <pc:spChg chg="add del mod">
          <ac:chgData name="Geoff Ladwig" userId="84ad8ad31471a048" providerId="LiveId" clId="{9AC938CE-F48F-44FC-BF7E-807023F66494}" dt="2021-04-18T11:11:23.582" v="965" actId="478"/>
          <ac:spMkLst>
            <pc:docMk/>
            <pc:sldMk cId="3702258425" sldId="270"/>
            <ac:spMk id="3" creationId="{B6BF2DCD-C3F4-4B51-9906-DC0D60AF6C20}"/>
          </ac:spMkLst>
        </pc:spChg>
        <pc:spChg chg="add mod">
          <ac:chgData name="Geoff Ladwig" userId="84ad8ad31471a048" providerId="LiveId" clId="{9AC938CE-F48F-44FC-BF7E-807023F66494}" dt="2021-04-18T11:18:47.115" v="1011" actId="164"/>
          <ac:spMkLst>
            <pc:docMk/>
            <pc:sldMk cId="3702258425" sldId="270"/>
            <ac:spMk id="5" creationId="{1EEA5B25-1AB7-4C4C-B12C-6CA7383149C3}"/>
          </ac:spMkLst>
        </pc:spChg>
        <pc:spChg chg="mod">
          <ac:chgData name="Geoff Ladwig" userId="84ad8ad31471a048" providerId="LiveId" clId="{9AC938CE-F48F-44FC-BF7E-807023F66494}" dt="2021-04-18T11:50:13.418" v="1111" actId="6549"/>
          <ac:spMkLst>
            <pc:docMk/>
            <pc:sldMk cId="3702258425" sldId="270"/>
            <ac:spMk id="9" creationId="{128D1F84-198F-4605-950A-E1EC132631A4}"/>
          </ac:spMkLst>
        </pc:spChg>
        <pc:spChg chg="del">
          <ac:chgData name="Geoff Ladwig" userId="84ad8ad31471a048" providerId="LiveId" clId="{9AC938CE-F48F-44FC-BF7E-807023F66494}" dt="2021-04-18T11:10:18.990" v="955" actId="478"/>
          <ac:spMkLst>
            <pc:docMk/>
            <pc:sldMk cId="3702258425" sldId="270"/>
            <ac:spMk id="10" creationId="{6ED4A143-CC62-4FEC-B10A-9C9CFC6D2C98}"/>
          </ac:spMkLst>
        </pc:spChg>
        <pc:spChg chg="add mod">
          <ac:chgData name="Geoff Ladwig" userId="84ad8ad31471a048" providerId="LiveId" clId="{9AC938CE-F48F-44FC-BF7E-807023F66494}" dt="2021-04-18T11:19:26.035" v="1017" actId="164"/>
          <ac:spMkLst>
            <pc:docMk/>
            <pc:sldMk cId="3702258425" sldId="270"/>
            <ac:spMk id="14" creationId="{68A2F7EC-7F75-4BA3-8B75-A38686E886F6}"/>
          </ac:spMkLst>
        </pc:spChg>
        <pc:spChg chg="add mod">
          <ac:chgData name="Geoff Ladwig" userId="84ad8ad31471a048" providerId="LiveId" clId="{9AC938CE-F48F-44FC-BF7E-807023F66494}" dt="2021-04-18T11:19:55.094" v="1021" actId="164"/>
          <ac:spMkLst>
            <pc:docMk/>
            <pc:sldMk cId="3702258425" sldId="270"/>
            <ac:spMk id="16" creationId="{F01A0958-1D83-47DA-A5BE-BDD8E987214F}"/>
          </ac:spMkLst>
        </pc:spChg>
        <pc:spChg chg="add mod">
          <ac:chgData name="Geoff Ladwig" userId="84ad8ad31471a048" providerId="LiveId" clId="{9AC938CE-F48F-44FC-BF7E-807023F66494}" dt="2021-04-18T11:20:18.300" v="1025" actId="164"/>
          <ac:spMkLst>
            <pc:docMk/>
            <pc:sldMk cId="3702258425" sldId="270"/>
            <ac:spMk id="17" creationId="{E776EB56-06FB-4506-94FF-3A8C532B9416}"/>
          </ac:spMkLst>
        </pc:spChg>
        <pc:spChg chg="add mod">
          <ac:chgData name="Geoff Ladwig" userId="84ad8ad31471a048" providerId="LiveId" clId="{9AC938CE-F48F-44FC-BF7E-807023F66494}" dt="2021-04-18T11:20:43.796" v="1029" actId="164"/>
          <ac:spMkLst>
            <pc:docMk/>
            <pc:sldMk cId="3702258425" sldId="270"/>
            <ac:spMk id="18" creationId="{347D13FC-807A-4232-A3B0-AC9337820035}"/>
          </ac:spMkLst>
        </pc:spChg>
        <pc:spChg chg="add mod">
          <ac:chgData name="Geoff Ladwig" userId="84ad8ad31471a048" providerId="LiveId" clId="{9AC938CE-F48F-44FC-BF7E-807023F66494}" dt="2021-04-18T11:21:26.228" v="1033" actId="164"/>
          <ac:spMkLst>
            <pc:docMk/>
            <pc:sldMk cId="3702258425" sldId="270"/>
            <ac:spMk id="20" creationId="{679D95C0-3CEA-4263-A868-99488A96EDB1}"/>
          </ac:spMkLst>
        </pc:spChg>
        <pc:spChg chg="add mod">
          <ac:chgData name="Geoff Ladwig" userId="84ad8ad31471a048" providerId="LiveId" clId="{9AC938CE-F48F-44FC-BF7E-807023F66494}" dt="2021-04-18T11:21:43.479" v="1037" actId="164"/>
          <ac:spMkLst>
            <pc:docMk/>
            <pc:sldMk cId="3702258425" sldId="270"/>
            <ac:spMk id="21" creationId="{70DC6171-34A6-417E-8E0D-6D889284EA02}"/>
          </ac:spMkLst>
        </pc:spChg>
        <pc:spChg chg="add del mod">
          <ac:chgData name="Geoff Ladwig" userId="84ad8ad31471a048" providerId="LiveId" clId="{9AC938CE-F48F-44FC-BF7E-807023F66494}" dt="2021-04-18T11:22:10.401" v="1043" actId="164"/>
          <ac:spMkLst>
            <pc:docMk/>
            <pc:sldMk cId="3702258425" sldId="270"/>
            <ac:spMk id="22" creationId="{83112FAD-DAEF-4A5A-B6A8-52A59F908F74}"/>
          </ac:spMkLst>
        </pc:spChg>
        <pc:spChg chg="add mod">
          <ac:chgData name="Geoff Ladwig" userId="84ad8ad31471a048" providerId="LiveId" clId="{9AC938CE-F48F-44FC-BF7E-807023F66494}" dt="2021-04-18T11:18:47.115" v="1011" actId="164"/>
          <ac:spMkLst>
            <pc:docMk/>
            <pc:sldMk cId="3702258425" sldId="270"/>
            <ac:spMk id="23" creationId="{AD97A7FD-3DE7-4BB2-86A5-8EB675606D47}"/>
          </ac:spMkLst>
        </pc:spChg>
        <pc:spChg chg="add mod">
          <ac:chgData name="Geoff Ladwig" userId="84ad8ad31471a048" providerId="LiveId" clId="{9AC938CE-F48F-44FC-BF7E-807023F66494}" dt="2021-04-18T11:19:26.035" v="1017" actId="164"/>
          <ac:spMkLst>
            <pc:docMk/>
            <pc:sldMk cId="3702258425" sldId="270"/>
            <ac:spMk id="24" creationId="{5DE5407F-A015-4169-B696-63C9A0ECD3C8}"/>
          </ac:spMkLst>
        </pc:spChg>
        <pc:spChg chg="add mod">
          <ac:chgData name="Geoff Ladwig" userId="84ad8ad31471a048" providerId="LiveId" clId="{9AC938CE-F48F-44FC-BF7E-807023F66494}" dt="2021-04-18T11:19:55.094" v="1021" actId="164"/>
          <ac:spMkLst>
            <pc:docMk/>
            <pc:sldMk cId="3702258425" sldId="270"/>
            <ac:spMk id="25" creationId="{394184BB-71E5-4C8F-BC8F-C2EB19FB610D}"/>
          </ac:spMkLst>
        </pc:spChg>
        <pc:spChg chg="add mod">
          <ac:chgData name="Geoff Ladwig" userId="84ad8ad31471a048" providerId="LiveId" clId="{9AC938CE-F48F-44FC-BF7E-807023F66494}" dt="2021-04-18T11:20:18.300" v="1025" actId="164"/>
          <ac:spMkLst>
            <pc:docMk/>
            <pc:sldMk cId="3702258425" sldId="270"/>
            <ac:spMk id="26" creationId="{EE46A874-426C-4D6E-8F39-100A5F7A280A}"/>
          </ac:spMkLst>
        </pc:spChg>
        <pc:spChg chg="add mod">
          <ac:chgData name="Geoff Ladwig" userId="84ad8ad31471a048" providerId="LiveId" clId="{9AC938CE-F48F-44FC-BF7E-807023F66494}" dt="2021-04-18T11:20:43.796" v="1029" actId="164"/>
          <ac:spMkLst>
            <pc:docMk/>
            <pc:sldMk cId="3702258425" sldId="270"/>
            <ac:spMk id="28" creationId="{C6893233-CA37-4551-A49D-6A4E25DD14F6}"/>
          </ac:spMkLst>
        </pc:spChg>
        <pc:spChg chg="add mod">
          <ac:chgData name="Geoff Ladwig" userId="84ad8ad31471a048" providerId="LiveId" clId="{9AC938CE-F48F-44FC-BF7E-807023F66494}" dt="2021-04-18T11:21:26.228" v="1033" actId="164"/>
          <ac:spMkLst>
            <pc:docMk/>
            <pc:sldMk cId="3702258425" sldId="270"/>
            <ac:spMk id="30" creationId="{33EAA90F-4D6E-4E35-B2DC-4B4DD9CC55AA}"/>
          </ac:spMkLst>
        </pc:spChg>
        <pc:spChg chg="add mod">
          <ac:chgData name="Geoff Ladwig" userId="84ad8ad31471a048" providerId="LiveId" clId="{9AC938CE-F48F-44FC-BF7E-807023F66494}" dt="2021-04-18T11:21:43.479" v="1037" actId="164"/>
          <ac:spMkLst>
            <pc:docMk/>
            <pc:sldMk cId="3702258425" sldId="270"/>
            <ac:spMk id="32" creationId="{46010710-9ED6-4804-9486-295E4E79BCD1}"/>
          </ac:spMkLst>
        </pc:spChg>
        <pc:spChg chg="add mod">
          <ac:chgData name="Geoff Ladwig" userId="84ad8ad31471a048" providerId="LiveId" clId="{9AC938CE-F48F-44FC-BF7E-807023F66494}" dt="2021-04-18T11:22:10.401" v="1043" actId="164"/>
          <ac:spMkLst>
            <pc:docMk/>
            <pc:sldMk cId="3702258425" sldId="270"/>
            <ac:spMk id="34" creationId="{9D228E64-DC07-4F57-9FCF-BBAC5C1A789F}"/>
          </ac:spMkLst>
        </pc:spChg>
        <pc:spChg chg="add mod">
          <ac:chgData name="Geoff Ladwig" userId="84ad8ad31471a048" providerId="LiveId" clId="{9AC938CE-F48F-44FC-BF7E-807023F66494}" dt="2021-04-18T11:50:28.226" v="1112" actId="2085"/>
          <ac:spMkLst>
            <pc:docMk/>
            <pc:sldMk cId="3702258425" sldId="270"/>
            <ac:spMk id="40" creationId="{94B1C83A-2B16-49A5-9A28-85F2A3867793}"/>
          </ac:spMkLst>
        </pc:spChg>
        <pc:spChg chg="add mod">
          <ac:chgData name="Geoff Ladwig" userId="84ad8ad31471a048" providerId="LiveId" clId="{9AC938CE-F48F-44FC-BF7E-807023F66494}" dt="2021-04-18T11:50:28.226" v="1112" actId="2085"/>
          <ac:spMkLst>
            <pc:docMk/>
            <pc:sldMk cId="3702258425" sldId="270"/>
            <ac:spMk id="41" creationId="{F98792B3-9457-426C-AFD1-1765157437B5}"/>
          </ac:spMkLst>
        </pc:spChg>
        <pc:spChg chg="mod">
          <ac:chgData name="Geoff Ladwig" userId="84ad8ad31471a048" providerId="LiveId" clId="{9AC938CE-F48F-44FC-BF7E-807023F66494}" dt="2021-04-18T11:50:28.226" v="1112" actId="2085"/>
          <ac:spMkLst>
            <pc:docMk/>
            <pc:sldMk cId="3702258425" sldId="270"/>
            <ac:spMk id="44" creationId="{A3BF855B-A3DF-4D7A-8579-0EF96CC40ABC}"/>
          </ac:spMkLst>
        </pc:spChg>
        <pc:spChg chg="mod">
          <ac:chgData name="Geoff Ladwig" userId="84ad8ad31471a048" providerId="LiveId" clId="{9AC938CE-F48F-44FC-BF7E-807023F66494}" dt="2021-04-18T11:50:28.226" v="1112" actId="2085"/>
          <ac:spMkLst>
            <pc:docMk/>
            <pc:sldMk cId="3702258425" sldId="270"/>
            <ac:spMk id="45" creationId="{BC7EC557-9CB8-41EB-9793-12638C8F8A8A}"/>
          </ac:spMkLst>
        </pc:spChg>
        <pc:spChg chg="mod">
          <ac:chgData name="Geoff Ladwig" userId="84ad8ad31471a048" providerId="LiveId" clId="{9AC938CE-F48F-44FC-BF7E-807023F66494}" dt="2021-04-18T11:50:28.226" v="1112" actId="2085"/>
          <ac:spMkLst>
            <pc:docMk/>
            <pc:sldMk cId="3702258425" sldId="270"/>
            <ac:spMk id="47" creationId="{CBBCBCCB-C091-4EA7-BB91-6C864DE87B0A}"/>
          </ac:spMkLst>
        </pc:spChg>
        <pc:spChg chg="mod">
          <ac:chgData name="Geoff Ladwig" userId="84ad8ad31471a048" providerId="LiveId" clId="{9AC938CE-F48F-44FC-BF7E-807023F66494}" dt="2021-04-18T11:50:28.226" v="1112" actId="2085"/>
          <ac:spMkLst>
            <pc:docMk/>
            <pc:sldMk cId="3702258425" sldId="270"/>
            <ac:spMk id="48" creationId="{35A4F0D6-EC54-4E30-B47A-40ECBA4F347C}"/>
          </ac:spMkLst>
        </pc:spChg>
        <pc:spChg chg="mod">
          <ac:chgData name="Geoff Ladwig" userId="84ad8ad31471a048" providerId="LiveId" clId="{9AC938CE-F48F-44FC-BF7E-807023F66494}" dt="2021-04-18T11:50:28.226" v="1112" actId="2085"/>
          <ac:spMkLst>
            <pc:docMk/>
            <pc:sldMk cId="3702258425" sldId="270"/>
            <ac:spMk id="50" creationId="{3A7730CC-5B35-42EA-A347-3838510FC6C3}"/>
          </ac:spMkLst>
        </pc:spChg>
        <pc:spChg chg="mod">
          <ac:chgData name="Geoff Ladwig" userId="84ad8ad31471a048" providerId="LiveId" clId="{9AC938CE-F48F-44FC-BF7E-807023F66494}" dt="2021-04-18T11:50:28.226" v="1112" actId="2085"/>
          <ac:spMkLst>
            <pc:docMk/>
            <pc:sldMk cId="3702258425" sldId="270"/>
            <ac:spMk id="51" creationId="{29C63439-D7BB-4E7A-AFB4-735F589FAF63}"/>
          </ac:spMkLst>
        </pc:spChg>
        <pc:spChg chg="mod">
          <ac:chgData name="Geoff Ladwig" userId="84ad8ad31471a048" providerId="LiveId" clId="{9AC938CE-F48F-44FC-BF7E-807023F66494}" dt="2021-04-18T11:50:28.226" v="1112" actId="2085"/>
          <ac:spMkLst>
            <pc:docMk/>
            <pc:sldMk cId="3702258425" sldId="270"/>
            <ac:spMk id="53" creationId="{8AFF06D8-B650-45CE-8C8F-59A3AFF14111}"/>
          </ac:spMkLst>
        </pc:spChg>
        <pc:spChg chg="mod">
          <ac:chgData name="Geoff Ladwig" userId="84ad8ad31471a048" providerId="LiveId" clId="{9AC938CE-F48F-44FC-BF7E-807023F66494}" dt="2021-04-18T11:50:28.226" v="1112" actId="2085"/>
          <ac:spMkLst>
            <pc:docMk/>
            <pc:sldMk cId="3702258425" sldId="270"/>
            <ac:spMk id="54" creationId="{FEF426A2-8993-4280-B05D-DB5737CF17FD}"/>
          </ac:spMkLst>
        </pc:spChg>
        <pc:grpChg chg="add mod">
          <ac:chgData name="Geoff Ladwig" userId="84ad8ad31471a048" providerId="LiveId" clId="{9AC938CE-F48F-44FC-BF7E-807023F66494}" dt="2021-04-18T11:22:29.661" v="1045" actId="164"/>
          <ac:grpSpMkLst>
            <pc:docMk/>
            <pc:sldMk cId="3702258425" sldId="270"/>
            <ac:grpSpMk id="6" creationId="{DE1DAA57-25E8-4F32-B1F9-E13C5C830A04}"/>
          </ac:grpSpMkLst>
        </pc:grpChg>
        <pc:grpChg chg="add mod">
          <ac:chgData name="Geoff Ladwig" userId="84ad8ad31471a048" providerId="LiveId" clId="{9AC938CE-F48F-44FC-BF7E-807023F66494}" dt="2021-04-18T11:22:56.986" v="1047" actId="164"/>
          <ac:grpSpMkLst>
            <pc:docMk/>
            <pc:sldMk cId="3702258425" sldId="270"/>
            <ac:grpSpMk id="7" creationId="{123BC53C-8309-4744-A05D-074570CAE080}"/>
          </ac:grpSpMkLst>
        </pc:grpChg>
        <pc:grpChg chg="add mod">
          <ac:chgData name="Geoff Ladwig" userId="84ad8ad31471a048" providerId="LiveId" clId="{9AC938CE-F48F-44FC-BF7E-807023F66494}" dt="2021-04-18T11:23:28.259" v="1050" actId="164"/>
          <ac:grpSpMkLst>
            <pc:docMk/>
            <pc:sldMk cId="3702258425" sldId="270"/>
            <ac:grpSpMk id="8" creationId="{D9884749-823D-4E5A-94FE-94A0AEFD8414}"/>
          </ac:grpSpMkLst>
        </pc:grpChg>
        <pc:grpChg chg="add mod">
          <ac:chgData name="Geoff Ladwig" userId="84ad8ad31471a048" providerId="LiveId" clId="{9AC938CE-F48F-44FC-BF7E-807023F66494}" dt="2021-04-18T11:23:44.005" v="1052" actId="164"/>
          <ac:grpSpMkLst>
            <pc:docMk/>
            <pc:sldMk cId="3702258425" sldId="270"/>
            <ac:grpSpMk id="27" creationId="{253934C7-9A46-4A87-B81E-6C993DFAFC22}"/>
          </ac:grpSpMkLst>
        </pc:grpChg>
        <pc:grpChg chg="add mod">
          <ac:chgData name="Geoff Ladwig" userId="84ad8ad31471a048" providerId="LiveId" clId="{9AC938CE-F48F-44FC-BF7E-807023F66494}" dt="2021-04-18T11:22:29.661" v="1045" actId="164"/>
          <ac:grpSpMkLst>
            <pc:docMk/>
            <pc:sldMk cId="3702258425" sldId="270"/>
            <ac:grpSpMk id="29" creationId="{5FAD158D-1D5A-420F-B842-BF060AC05773}"/>
          </ac:grpSpMkLst>
        </pc:grpChg>
        <pc:grpChg chg="add mod">
          <ac:chgData name="Geoff Ladwig" userId="84ad8ad31471a048" providerId="LiveId" clId="{9AC938CE-F48F-44FC-BF7E-807023F66494}" dt="2021-04-18T11:22:56.986" v="1047" actId="164"/>
          <ac:grpSpMkLst>
            <pc:docMk/>
            <pc:sldMk cId="3702258425" sldId="270"/>
            <ac:grpSpMk id="31" creationId="{35A1C344-A640-4880-836E-C41B8F76BCA5}"/>
          </ac:grpSpMkLst>
        </pc:grpChg>
        <pc:grpChg chg="add mod">
          <ac:chgData name="Geoff Ladwig" userId="84ad8ad31471a048" providerId="LiveId" clId="{9AC938CE-F48F-44FC-BF7E-807023F66494}" dt="2021-04-18T11:23:28.259" v="1050" actId="164"/>
          <ac:grpSpMkLst>
            <pc:docMk/>
            <pc:sldMk cId="3702258425" sldId="270"/>
            <ac:grpSpMk id="33" creationId="{CB703E8F-9354-4C77-ABE4-41982E0422A0}"/>
          </ac:grpSpMkLst>
        </pc:grpChg>
        <pc:grpChg chg="add mod">
          <ac:chgData name="Geoff Ladwig" userId="84ad8ad31471a048" providerId="LiveId" clId="{9AC938CE-F48F-44FC-BF7E-807023F66494}" dt="2021-04-18T11:23:44.005" v="1052" actId="164"/>
          <ac:grpSpMkLst>
            <pc:docMk/>
            <pc:sldMk cId="3702258425" sldId="270"/>
            <ac:grpSpMk id="35" creationId="{029B7D3E-2689-4DBF-87C6-0C461FCFD470}"/>
          </ac:grpSpMkLst>
        </pc:grpChg>
        <pc:grpChg chg="add mod">
          <ac:chgData name="Geoff Ladwig" userId="84ad8ad31471a048" providerId="LiveId" clId="{9AC938CE-F48F-44FC-BF7E-807023F66494}" dt="2021-04-18T11:22:40.270" v="1046" actId="962"/>
          <ac:grpSpMkLst>
            <pc:docMk/>
            <pc:sldMk cId="3702258425" sldId="270"/>
            <ac:grpSpMk id="36" creationId="{A5302DEA-7E21-4FFF-92AE-4617767A7E5A}"/>
          </ac:grpSpMkLst>
        </pc:grpChg>
        <pc:grpChg chg="add mod">
          <ac:chgData name="Geoff Ladwig" userId="84ad8ad31471a048" providerId="LiveId" clId="{9AC938CE-F48F-44FC-BF7E-807023F66494}" dt="2021-04-18T11:23:17.849" v="1049" actId="962"/>
          <ac:grpSpMkLst>
            <pc:docMk/>
            <pc:sldMk cId="3702258425" sldId="270"/>
            <ac:grpSpMk id="37" creationId="{2FE632A9-7A07-4A24-A3B7-D950CCDF7882}"/>
          </ac:grpSpMkLst>
        </pc:grpChg>
        <pc:grpChg chg="add mod">
          <ac:chgData name="Geoff Ladwig" userId="84ad8ad31471a048" providerId="LiveId" clId="{9AC938CE-F48F-44FC-BF7E-807023F66494}" dt="2021-04-18T11:23:36.664" v="1051" actId="962"/>
          <ac:grpSpMkLst>
            <pc:docMk/>
            <pc:sldMk cId="3702258425" sldId="270"/>
            <ac:grpSpMk id="38" creationId="{B4BCD202-2932-4819-81F2-053BE6179A17}"/>
          </ac:grpSpMkLst>
        </pc:grpChg>
        <pc:grpChg chg="add mod">
          <ac:chgData name="Geoff Ladwig" userId="84ad8ad31471a048" providerId="LiveId" clId="{9AC938CE-F48F-44FC-BF7E-807023F66494}" dt="2021-04-18T11:23:49.342" v="1053" actId="962"/>
          <ac:grpSpMkLst>
            <pc:docMk/>
            <pc:sldMk cId="3702258425" sldId="270"/>
            <ac:grpSpMk id="39" creationId="{72017700-599F-4BA7-9BED-502FFD915AE2}"/>
          </ac:grpSpMkLst>
        </pc:grpChg>
        <pc:grpChg chg="add mod">
          <ac:chgData name="Geoff Ladwig" userId="84ad8ad31471a048" providerId="LiveId" clId="{9AC938CE-F48F-44FC-BF7E-807023F66494}" dt="2021-04-18T11:24:40.781" v="1063" actId="962"/>
          <ac:grpSpMkLst>
            <pc:docMk/>
            <pc:sldMk cId="3702258425" sldId="270"/>
            <ac:grpSpMk id="42" creationId="{67589490-7318-4394-9017-7761B3D7176C}"/>
          </ac:grpSpMkLst>
        </pc:grpChg>
        <pc:grpChg chg="add mod">
          <ac:chgData name="Geoff Ladwig" userId="84ad8ad31471a048" providerId="LiveId" clId="{9AC938CE-F48F-44FC-BF7E-807023F66494}" dt="2021-04-18T11:24:56.367" v="1066" actId="962"/>
          <ac:grpSpMkLst>
            <pc:docMk/>
            <pc:sldMk cId="3702258425" sldId="270"/>
            <ac:grpSpMk id="43" creationId="{A4A76101-FECF-4486-BA40-C120632C8795}"/>
          </ac:grpSpMkLst>
        </pc:grpChg>
        <pc:grpChg chg="add mod">
          <ac:chgData name="Geoff Ladwig" userId="84ad8ad31471a048" providerId="LiveId" clId="{9AC938CE-F48F-44FC-BF7E-807023F66494}" dt="2021-04-18T11:25:12.856" v="1069" actId="962"/>
          <ac:grpSpMkLst>
            <pc:docMk/>
            <pc:sldMk cId="3702258425" sldId="270"/>
            <ac:grpSpMk id="46" creationId="{EC2535CF-0069-4617-A34E-89F5DAE63368}"/>
          </ac:grpSpMkLst>
        </pc:grpChg>
        <pc:grpChg chg="add mod">
          <ac:chgData name="Geoff Ladwig" userId="84ad8ad31471a048" providerId="LiveId" clId="{9AC938CE-F48F-44FC-BF7E-807023F66494}" dt="2021-04-18T11:25:24.925" v="1072" actId="962"/>
          <ac:grpSpMkLst>
            <pc:docMk/>
            <pc:sldMk cId="3702258425" sldId="270"/>
            <ac:grpSpMk id="49" creationId="{722DB750-E8F3-4A8D-B6A4-32674BC9D9DD}"/>
          </ac:grpSpMkLst>
        </pc:grpChg>
        <pc:grpChg chg="add mod">
          <ac:chgData name="Geoff Ladwig" userId="84ad8ad31471a048" providerId="LiveId" clId="{9AC938CE-F48F-44FC-BF7E-807023F66494}" dt="2021-04-18T11:26:50.595" v="1076" actId="1076"/>
          <ac:grpSpMkLst>
            <pc:docMk/>
            <pc:sldMk cId="3702258425" sldId="270"/>
            <ac:grpSpMk id="52" creationId="{E4EADD8B-50F1-4A3A-8AEC-956BE1439E78}"/>
          </ac:grpSpMkLst>
        </pc:grpChg>
      </pc:sldChg>
      <pc:sldChg chg="modSp add mod">
        <pc:chgData name="Geoff Ladwig" userId="84ad8ad31471a048" providerId="LiveId" clId="{9AC938CE-F48F-44FC-BF7E-807023F66494}" dt="2021-04-18T12:19:23.535" v="1275" actId="403"/>
        <pc:sldMkLst>
          <pc:docMk/>
          <pc:sldMk cId="532348045" sldId="271"/>
        </pc:sldMkLst>
        <pc:spChg chg="mod">
          <ac:chgData name="Geoff Ladwig" userId="84ad8ad31471a048" providerId="LiveId" clId="{9AC938CE-F48F-44FC-BF7E-807023F66494}" dt="2021-04-18T12:19:13.070" v="1259" actId="404"/>
          <ac:spMkLst>
            <pc:docMk/>
            <pc:sldMk cId="532348045" sldId="271"/>
            <ac:spMk id="2" creationId="{363D3E3D-5787-4D90-95CF-C55EC8376A64}"/>
          </ac:spMkLst>
        </pc:spChg>
        <pc:spChg chg="mod">
          <ac:chgData name="Geoff Ladwig" userId="84ad8ad31471a048" providerId="LiveId" clId="{9AC938CE-F48F-44FC-BF7E-807023F66494}" dt="2021-04-18T12:19:23.535" v="1275" actId="403"/>
          <ac:spMkLst>
            <pc:docMk/>
            <pc:sldMk cId="532348045" sldId="271"/>
            <ac:spMk id="3" creationId="{C88D2402-36BF-46C2-965D-53814AE163BA}"/>
          </ac:spMkLst>
        </pc:spChg>
      </pc:sldChg>
      <pc:sldChg chg="modSp add mod">
        <pc:chgData name="Geoff Ladwig" userId="84ad8ad31471a048" providerId="LiveId" clId="{9AC938CE-F48F-44FC-BF7E-807023F66494}" dt="2021-04-18T11:52:37.907" v="1138" actId="20577"/>
        <pc:sldMkLst>
          <pc:docMk/>
          <pc:sldMk cId="2629854299" sldId="272"/>
        </pc:sldMkLst>
        <pc:spChg chg="mod">
          <ac:chgData name="Geoff Ladwig" userId="84ad8ad31471a048" providerId="LiveId" clId="{9AC938CE-F48F-44FC-BF7E-807023F66494}" dt="2021-04-18T11:52:37.907" v="1138" actId="20577"/>
          <ac:spMkLst>
            <pc:docMk/>
            <pc:sldMk cId="2629854299" sldId="272"/>
            <ac:spMk id="2" creationId="{363D3E3D-5787-4D90-95CF-C55EC8376A64}"/>
          </ac:spMkLst>
        </pc:spChg>
      </pc:sldChg>
      <pc:sldChg chg="modSp add mod">
        <pc:chgData name="Geoff Ladwig" userId="84ad8ad31471a048" providerId="LiveId" clId="{9AC938CE-F48F-44FC-BF7E-807023F66494}" dt="2021-04-18T11:53:22.240" v="1147" actId="20577"/>
        <pc:sldMkLst>
          <pc:docMk/>
          <pc:sldMk cId="2973177207" sldId="273"/>
        </pc:sldMkLst>
        <pc:spChg chg="mod">
          <ac:chgData name="Geoff Ladwig" userId="84ad8ad31471a048" providerId="LiveId" clId="{9AC938CE-F48F-44FC-BF7E-807023F66494}" dt="2021-04-18T11:53:22.240" v="1147" actId="20577"/>
          <ac:spMkLst>
            <pc:docMk/>
            <pc:sldMk cId="2973177207" sldId="273"/>
            <ac:spMk id="2" creationId="{363D3E3D-5787-4D90-95CF-C55EC8376A6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66CF-EFAB-4854-8BF0-92804D1FF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427DBD-9A43-4242-93CB-0358A018D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8D148-7CE4-4B98-9384-4C62A5E1A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E3EE-C31B-4D67-83BF-9761AD9F0DBC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60324-0D4A-4D31-BD5C-F5E55F3B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200CB-C62C-4692-A0E2-27C84BD2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6CD-440A-4882-B610-BD2D8B5E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4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3482C-6647-4952-9E46-BDF926E4A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FFDCE-8C6E-466E-BA41-7419CE2B7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415DA-FD8B-402D-B5C1-D919DBA54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E3EE-C31B-4D67-83BF-9761AD9F0DBC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9120D-AD1A-43DE-9181-6BE897237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4994F-E08E-4CA8-9C9F-61ECEC6CD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6CD-440A-4882-B610-BD2D8B5E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3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EB09E6-1C4E-4DDF-B440-039DE1281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C9485-12B3-43A1-8042-8232C2246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68107-A92F-4001-AC55-D0A0C26A9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E3EE-C31B-4D67-83BF-9761AD9F0DBC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ADF93-6A90-43C8-9B5D-A0D9F073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D2E9F-0B23-476E-AE07-0DD6698CC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6CD-440A-4882-B610-BD2D8B5E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8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1E201-0688-4B3A-828C-305AE496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DDA58-5F6A-429E-9490-65A8803ED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07B65-21A0-42B4-A2DF-9CEA9C6F6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E3EE-C31B-4D67-83BF-9761AD9F0DBC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4564E-4DFA-4676-B7AE-60C233638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A5F77-D769-4BC5-9D0D-1CCBBB77F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6CD-440A-4882-B610-BD2D8B5E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9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D1740-C8A2-48F3-B484-31D592203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9D340-7DAE-424A-AEC6-96A1CBA65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E98B1-4E7D-487D-89CD-FC6D366C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E3EE-C31B-4D67-83BF-9761AD9F0DBC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DA8F5-7225-4156-A936-C8ADA1BE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A9C68-4279-4B9C-9615-FB9BB3AF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6CD-440A-4882-B610-BD2D8B5E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9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1858E-94B4-4142-867E-B3282D1EF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F2367-29DB-404B-9DF2-377A9720C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D2688-821B-4D5E-A173-FD6B1F128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1AB20-AEB6-47AC-962D-67764831F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E3EE-C31B-4D67-83BF-9761AD9F0DBC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C4CAC-F9EF-4A1D-8E62-53FEE2715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FB876-44C8-468C-9269-7EBD7A90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6CD-440A-4882-B610-BD2D8B5E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31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95692-F366-419E-A440-7424919F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41C47-196A-4CFB-B710-D3FA4AC56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F7259-45E1-4912-91D2-6D5C7B0C7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771C8E-58B8-40A9-823E-951A6BF6F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61FCD7-F1E2-4B1E-8D72-6B32BA2F1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2D423-7119-4FC6-9959-D29AE691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E3EE-C31B-4D67-83BF-9761AD9F0DBC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65DB6C-B5F5-406E-BC86-F97730A7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D4069C-69ED-4407-8481-2B8849BC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6CD-440A-4882-B610-BD2D8B5E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5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C43AA-EB44-41E0-843D-12FACDEB9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60814-83DB-4F9E-B62C-FAAE147B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E3EE-C31B-4D67-83BF-9761AD9F0DBC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366D07-2FF1-476C-BCED-AC1F4355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D0956-0444-475B-B679-2878ADEE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6CD-440A-4882-B610-BD2D8B5E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05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1143B9-77F2-4A5F-A5FB-033946F98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E3EE-C31B-4D67-83BF-9761AD9F0DBC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1DE5B-95F6-4218-9F20-C276C99A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3ADBB-6C5D-4969-972E-61B9F01D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6CD-440A-4882-B610-BD2D8B5E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6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C4559-DAB8-432A-B4B3-FD824E2E7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8513F-84C7-463A-A8D1-E4E7DD617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B14B0-9A74-408B-A3CB-FDB1DDD36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ECC5B-724F-4896-AE1E-74016FED2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E3EE-C31B-4D67-83BF-9761AD9F0DBC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DD8B8-9468-4901-BDC6-F0B4F97E9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A7621-336B-459A-B6A4-F2E7FE023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6CD-440A-4882-B610-BD2D8B5E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9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E695-90AA-42B1-AB3E-029AD0F4A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E5F2B7-7A89-49E4-AAAA-E1FD1EA1F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D8D2D-C61F-478D-A1A6-5A6A8A1D6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7F466-235C-47AB-8253-CC95C5D4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E3EE-C31B-4D67-83BF-9761AD9F0DBC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E3E8A-4CFB-482A-9410-F2261124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B5233-747E-4B3F-886C-C6E92C93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6CD-440A-4882-B610-BD2D8B5E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1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8DE571-8183-418D-B481-5DC3EEFA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EA6E9-B009-4699-BC7D-DDFA2EA15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6973B-6D4C-464E-B57F-CE428E88C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FE3EE-C31B-4D67-83BF-9761AD9F0DBC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AA8D1-A4DE-45DC-A4C8-84F8B4E88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686DC-FAAF-4BF1-AE50-D3798E894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CD6CD-440A-4882-B610-BD2D8B5E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20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D3E3D-5787-4D90-95CF-C55EC8376A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Matrix Vector Multiply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D2402-36BF-46C2-965D-53814AE163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93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D3E3D-5787-4D90-95CF-C55EC8376A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D2402-36BF-46C2-965D-53814AE163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77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FDAE51-72F8-42BA-9104-9BE9467AF857}"/>
                  </a:ext>
                </a:extLst>
              </p:cNvPr>
              <p:cNvSpPr txBox="1"/>
              <p:nvPr/>
            </p:nvSpPr>
            <p:spPr>
              <a:xfrm>
                <a:off x="1823484" y="887818"/>
                <a:ext cx="2057807" cy="2267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40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FDAE51-72F8-42BA-9104-9BE9467AF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484" y="887818"/>
                <a:ext cx="2057807" cy="22677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70FC56-AB4D-4910-AB59-7ECA750F3277}"/>
                  </a:ext>
                </a:extLst>
              </p:cNvPr>
              <p:cNvSpPr txBox="1"/>
              <p:nvPr/>
            </p:nvSpPr>
            <p:spPr>
              <a:xfrm>
                <a:off x="7817945" y="1600199"/>
                <a:ext cx="215982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40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0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40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4000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4000" b="0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70FC56-AB4D-4910-AB59-7ECA750F3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945" y="1600199"/>
                <a:ext cx="2159822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C0595D-E89B-4FDD-A99F-DBC4DF0DB231}"/>
                  </a:ext>
                </a:extLst>
              </p:cNvPr>
              <p:cNvSpPr txBox="1"/>
              <p:nvPr/>
            </p:nvSpPr>
            <p:spPr>
              <a:xfrm>
                <a:off x="4070510" y="887818"/>
                <a:ext cx="2025490" cy="2424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40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C0595D-E89B-4FDD-A99F-DBC4DF0DB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510" y="887818"/>
                <a:ext cx="2025490" cy="24243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8D1F84-198F-4605-950A-E1EC132631A4}"/>
                  </a:ext>
                </a:extLst>
              </p:cNvPr>
              <p:cNvSpPr txBox="1"/>
              <p:nvPr/>
            </p:nvSpPr>
            <p:spPr>
              <a:xfrm>
                <a:off x="1823483" y="3429000"/>
                <a:ext cx="4038157" cy="1745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40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0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40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4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4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4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4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4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4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4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8D1F84-198F-4605-950A-E1EC13263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483" y="3429000"/>
                <a:ext cx="4038157" cy="17457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D4A143-CC62-4FEC-B10A-9C9CFC6D2C98}"/>
                  </a:ext>
                </a:extLst>
              </p:cNvPr>
              <p:cNvSpPr txBox="1"/>
              <p:nvPr/>
            </p:nvSpPr>
            <p:spPr>
              <a:xfrm>
                <a:off x="6845596" y="4123932"/>
                <a:ext cx="1070742" cy="2267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D4A143-CC62-4FEC-B10A-9C9CFC6D2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96" y="4123932"/>
                <a:ext cx="1070742" cy="22677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73B191-8302-448C-81AF-6D23CC49FC59}"/>
                  </a:ext>
                </a:extLst>
              </p:cNvPr>
              <p:cNvSpPr txBox="1"/>
              <p:nvPr/>
            </p:nvSpPr>
            <p:spPr>
              <a:xfrm>
                <a:off x="7025524" y="2947367"/>
                <a:ext cx="409374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73B191-8302-448C-81AF-6D23CC49F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524" y="2947367"/>
                <a:ext cx="4093749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594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33333E-6 L 0.09023 3.33333E-6 C 0.13047 3.33333E-6 0.18047 -0.09167 0.18047 -0.16574 L 0.18047 -0.33056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-1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FDAE51-72F8-42BA-9104-9BE9467AF857}"/>
                  </a:ext>
                </a:extLst>
              </p:cNvPr>
              <p:cNvSpPr txBox="1"/>
              <p:nvPr/>
            </p:nvSpPr>
            <p:spPr>
              <a:xfrm>
                <a:off x="600740" y="111642"/>
                <a:ext cx="2057807" cy="2267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40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FDAE51-72F8-42BA-9104-9BE9467AF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40" y="111642"/>
                <a:ext cx="2057807" cy="22677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70FC56-AB4D-4910-AB59-7ECA750F3277}"/>
                  </a:ext>
                </a:extLst>
              </p:cNvPr>
              <p:cNvSpPr txBox="1"/>
              <p:nvPr/>
            </p:nvSpPr>
            <p:spPr>
              <a:xfrm>
                <a:off x="6595201" y="824023"/>
                <a:ext cx="215982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40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0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40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4000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4000" b="0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70FC56-AB4D-4910-AB59-7ECA750F3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201" y="824023"/>
                <a:ext cx="2159822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C0595D-E89B-4FDD-A99F-DBC4DF0DB231}"/>
                  </a:ext>
                </a:extLst>
              </p:cNvPr>
              <p:cNvSpPr txBox="1"/>
              <p:nvPr/>
            </p:nvSpPr>
            <p:spPr>
              <a:xfrm>
                <a:off x="2847766" y="111642"/>
                <a:ext cx="2025490" cy="2424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40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C0595D-E89B-4FDD-A99F-DBC4DF0DB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766" y="111642"/>
                <a:ext cx="2025490" cy="24243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8D1F84-198F-4605-950A-E1EC132631A4}"/>
                  </a:ext>
                </a:extLst>
              </p:cNvPr>
              <p:cNvSpPr txBox="1"/>
              <p:nvPr/>
            </p:nvSpPr>
            <p:spPr>
              <a:xfrm>
                <a:off x="175436" y="4206925"/>
                <a:ext cx="3921202" cy="1745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sz="4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40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40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4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4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4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4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4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4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4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8D1F84-198F-4605-950A-E1EC13263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36" y="4206925"/>
                <a:ext cx="3921202" cy="17457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D4A143-CC62-4FEC-B10A-9C9CFC6D2C98}"/>
                  </a:ext>
                </a:extLst>
              </p:cNvPr>
              <p:cNvSpPr txBox="1"/>
              <p:nvPr/>
            </p:nvSpPr>
            <p:spPr>
              <a:xfrm>
                <a:off x="4548963" y="3952312"/>
                <a:ext cx="1070742" cy="2267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D4A143-CC62-4FEC-B10A-9C9CFC6D2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963" y="3952312"/>
                <a:ext cx="1070742" cy="22677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73B191-8302-448C-81AF-6D23CC49FC59}"/>
                  </a:ext>
                </a:extLst>
              </p:cNvPr>
              <p:cNvSpPr txBox="1"/>
              <p:nvPr/>
            </p:nvSpPr>
            <p:spPr>
              <a:xfrm>
                <a:off x="4548963" y="3952312"/>
                <a:ext cx="409374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73B191-8302-448C-81AF-6D23CC49F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963" y="3952312"/>
                <a:ext cx="4093749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CD2337-6029-4E9B-8599-13E6384C0AD2}"/>
                  </a:ext>
                </a:extLst>
              </p:cNvPr>
              <p:cNvSpPr txBox="1"/>
              <p:nvPr/>
            </p:nvSpPr>
            <p:spPr>
              <a:xfrm>
                <a:off x="8571817" y="3867665"/>
                <a:ext cx="1046440" cy="2424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CD2337-6029-4E9B-8599-13E6384C0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1817" y="3867665"/>
                <a:ext cx="1046440" cy="24243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15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33333E-6 L 0.07526 3.33333E-6 C 0.10911 3.33333E-6 0.15078 -0.07084 0.15078 -0.12801 L 0.15078 -0.25486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39" y="-127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0" grpId="2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3052AC-764F-4289-917D-27EDFB67F966}"/>
                  </a:ext>
                </a:extLst>
              </p:cNvPr>
              <p:cNvSpPr txBox="1"/>
              <p:nvPr/>
            </p:nvSpPr>
            <p:spPr>
              <a:xfrm>
                <a:off x="1382268" y="975360"/>
                <a:ext cx="8523487" cy="1322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3052AC-764F-4289-917D-27EDFB67F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268" y="975360"/>
                <a:ext cx="8523487" cy="1322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FB70C781-A980-41B1-B57A-73754C9C2846}"/>
              </a:ext>
            </a:extLst>
          </p:cNvPr>
          <p:cNvSpPr/>
          <p:nvPr/>
        </p:nvSpPr>
        <p:spPr>
          <a:xfrm>
            <a:off x="2194560" y="996696"/>
            <a:ext cx="2770632" cy="34747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7EDAF4-2740-4D91-819A-1FF76357A77B}"/>
              </a:ext>
            </a:extLst>
          </p:cNvPr>
          <p:cNvSpPr/>
          <p:nvPr/>
        </p:nvSpPr>
        <p:spPr>
          <a:xfrm>
            <a:off x="6213012" y="993648"/>
            <a:ext cx="3296747" cy="34747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580EF2-2535-41B6-A0C2-B00E371802A2}"/>
              </a:ext>
            </a:extLst>
          </p:cNvPr>
          <p:cNvSpPr/>
          <p:nvPr/>
        </p:nvSpPr>
        <p:spPr>
          <a:xfrm rot="5400000">
            <a:off x="4696680" y="1399319"/>
            <a:ext cx="1322219" cy="492588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5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3052AC-764F-4289-917D-27EDFB67F966}"/>
                  </a:ext>
                </a:extLst>
              </p:cNvPr>
              <p:cNvSpPr txBox="1"/>
              <p:nvPr/>
            </p:nvSpPr>
            <p:spPr>
              <a:xfrm>
                <a:off x="1382268" y="975360"/>
                <a:ext cx="8523487" cy="1322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3052AC-764F-4289-917D-27EDFB67F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268" y="975360"/>
                <a:ext cx="8523487" cy="1322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FB70C781-A980-41B1-B57A-73754C9C2846}"/>
              </a:ext>
            </a:extLst>
          </p:cNvPr>
          <p:cNvSpPr/>
          <p:nvPr/>
        </p:nvSpPr>
        <p:spPr>
          <a:xfrm>
            <a:off x="2194560" y="996696"/>
            <a:ext cx="2770632" cy="34747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7EDAF4-2740-4D91-819A-1FF76357A77B}"/>
              </a:ext>
            </a:extLst>
          </p:cNvPr>
          <p:cNvSpPr/>
          <p:nvPr/>
        </p:nvSpPr>
        <p:spPr>
          <a:xfrm>
            <a:off x="6213012" y="993648"/>
            <a:ext cx="3296747" cy="34747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580EF2-2535-41B6-A0C2-B00E371802A2}"/>
              </a:ext>
            </a:extLst>
          </p:cNvPr>
          <p:cNvSpPr/>
          <p:nvPr/>
        </p:nvSpPr>
        <p:spPr>
          <a:xfrm rot="5400000">
            <a:off x="4696680" y="1399319"/>
            <a:ext cx="1322219" cy="492588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29BF0-9973-4A27-AC58-721FCFA173B4}"/>
              </a:ext>
            </a:extLst>
          </p:cNvPr>
          <p:cNvSpPr txBox="1"/>
          <p:nvPr/>
        </p:nvSpPr>
        <p:spPr>
          <a:xfrm>
            <a:off x="11199223" y="65575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CF96E8-347E-4B3E-A663-9764B1E4824B}"/>
                  </a:ext>
                </a:extLst>
              </p:cNvPr>
              <p:cNvSpPr txBox="1"/>
              <p:nvPr/>
            </p:nvSpPr>
            <p:spPr>
              <a:xfrm>
                <a:off x="1653307" y="3732207"/>
                <a:ext cx="8587973" cy="16381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40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∗1+2∗3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3∗2+4∗3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5∗2+6∗3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40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40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CF96E8-347E-4B3E-A663-9764B1E48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07" y="3732207"/>
                <a:ext cx="8587973" cy="16381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1D4FF073-B324-42AF-AC57-B93DCF9DD1EA}"/>
              </a:ext>
            </a:extLst>
          </p:cNvPr>
          <p:cNvSpPr/>
          <p:nvPr/>
        </p:nvSpPr>
        <p:spPr>
          <a:xfrm>
            <a:off x="5181600" y="3732207"/>
            <a:ext cx="1031412" cy="465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D738AE-EE99-4BAB-B12C-BB18D4409A87}"/>
              </a:ext>
            </a:extLst>
          </p:cNvPr>
          <p:cNvSpPr/>
          <p:nvPr/>
        </p:nvSpPr>
        <p:spPr>
          <a:xfrm>
            <a:off x="6334377" y="3732207"/>
            <a:ext cx="1485919" cy="465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44CB75-25B8-4DDD-98A1-6EB10C55F5D7}"/>
              </a:ext>
            </a:extLst>
          </p:cNvPr>
          <p:cNvSpPr/>
          <p:nvPr/>
        </p:nvSpPr>
        <p:spPr>
          <a:xfrm>
            <a:off x="6334377" y="4318615"/>
            <a:ext cx="1485919" cy="465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D478EA-6F03-4AE7-B717-849FD60C37F9}"/>
              </a:ext>
            </a:extLst>
          </p:cNvPr>
          <p:cNvSpPr/>
          <p:nvPr/>
        </p:nvSpPr>
        <p:spPr>
          <a:xfrm>
            <a:off x="6334377" y="4947312"/>
            <a:ext cx="1485919" cy="465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969E08-A22C-4F0A-B49F-98AA8DE9FFA4}"/>
              </a:ext>
            </a:extLst>
          </p:cNvPr>
          <p:cNvSpPr/>
          <p:nvPr/>
        </p:nvSpPr>
        <p:spPr>
          <a:xfrm>
            <a:off x="5181600" y="4309070"/>
            <a:ext cx="1031412" cy="465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C03F2C-95CE-4DD2-9ED3-B4D099F3BA01}"/>
              </a:ext>
            </a:extLst>
          </p:cNvPr>
          <p:cNvSpPr/>
          <p:nvPr/>
        </p:nvSpPr>
        <p:spPr>
          <a:xfrm>
            <a:off x="5181600" y="4947312"/>
            <a:ext cx="1031412" cy="465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2B5FD3-8DB5-40EB-BCA8-CC07270DFCC3}"/>
              </a:ext>
            </a:extLst>
          </p:cNvPr>
          <p:cNvSpPr/>
          <p:nvPr/>
        </p:nvSpPr>
        <p:spPr>
          <a:xfrm>
            <a:off x="8921930" y="3732207"/>
            <a:ext cx="561701" cy="465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1BBEA1-FF68-4496-BC9D-D55335B850FC}"/>
              </a:ext>
            </a:extLst>
          </p:cNvPr>
          <p:cNvSpPr/>
          <p:nvPr/>
        </p:nvSpPr>
        <p:spPr>
          <a:xfrm>
            <a:off x="8921929" y="4318615"/>
            <a:ext cx="561701" cy="465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E0641E-6248-480B-8410-8F2925D92B7B}"/>
              </a:ext>
            </a:extLst>
          </p:cNvPr>
          <p:cNvSpPr/>
          <p:nvPr/>
        </p:nvSpPr>
        <p:spPr>
          <a:xfrm>
            <a:off x="8921928" y="4947312"/>
            <a:ext cx="561701" cy="465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2.08333E-7 0.060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0.00026 0.0608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.06042 L -0.00143 0.1393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6087 L 0.00169 0.1446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3052AC-764F-4289-917D-27EDFB67F966}"/>
                  </a:ext>
                </a:extLst>
              </p:cNvPr>
              <p:cNvSpPr txBox="1"/>
              <p:nvPr/>
            </p:nvSpPr>
            <p:spPr>
              <a:xfrm>
                <a:off x="1382268" y="975360"/>
                <a:ext cx="8523487" cy="1322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3052AC-764F-4289-917D-27EDFB67F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268" y="975360"/>
                <a:ext cx="8523487" cy="1322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FB70C781-A980-41B1-B57A-73754C9C2846}"/>
              </a:ext>
            </a:extLst>
          </p:cNvPr>
          <p:cNvSpPr/>
          <p:nvPr/>
        </p:nvSpPr>
        <p:spPr>
          <a:xfrm>
            <a:off x="2194560" y="996696"/>
            <a:ext cx="2770632" cy="34747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7EDAF4-2740-4D91-819A-1FF76357A77B}"/>
              </a:ext>
            </a:extLst>
          </p:cNvPr>
          <p:cNvSpPr/>
          <p:nvPr/>
        </p:nvSpPr>
        <p:spPr>
          <a:xfrm>
            <a:off x="6213012" y="993648"/>
            <a:ext cx="3296747" cy="34747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580EF2-2535-41B6-A0C2-B00E371802A2}"/>
              </a:ext>
            </a:extLst>
          </p:cNvPr>
          <p:cNvSpPr/>
          <p:nvPr/>
        </p:nvSpPr>
        <p:spPr>
          <a:xfrm rot="5400000">
            <a:off x="4696680" y="1399319"/>
            <a:ext cx="1322219" cy="492588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29BF0-9973-4A27-AC58-721FCFA173B4}"/>
              </a:ext>
            </a:extLst>
          </p:cNvPr>
          <p:cNvSpPr txBox="1"/>
          <p:nvPr/>
        </p:nvSpPr>
        <p:spPr>
          <a:xfrm>
            <a:off x="11199223" y="65575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CF96E8-347E-4B3E-A663-9764B1E4824B}"/>
                  </a:ext>
                </a:extLst>
              </p:cNvPr>
              <p:cNvSpPr txBox="1"/>
              <p:nvPr/>
            </p:nvSpPr>
            <p:spPr>
              <a:xfrm>
                <a:off x="1653307" y="3732207"/>
                <a:ext cx="8587973" cy="16381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40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∗1+2∗3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3∗2+4∗3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5∗2+6∗3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40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40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CF96E8-347E-4B3E-A663-9764B1E48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07" y="3732207"/>
                <a:ext cx="8587973" cy="16381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1D4FF073-B324-42AF-AC57-B93DCF9DD1EA}"/>
              </a:ext>
            </a:extLst>
          </p:cNvPr>
          <p:cNvSpPr/>
          <p:nvPr/>
        </p:nvSpPr>
        <p:spPr>
          <a:xfrm>
            <a:off x="5181600" y="3732207"/>
            <a:ext cx="1031412" cy="4653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D738AE-EE99-4BAB-B12C-BB18D4409A87}"/>
              </a:ext>
            </a:extLst>
          </p:cNvPr>
          <p:cNvSpPr/>
          <p:nvPr/>
        </p:nvSpPr>
        <p:spPr>
          <a:xfrm>
            <a:off x="6334377" y="3732207"/>
            <a:ext cx="1485919" cy="4653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44CB75-25B8-4DDD-98A1-6EB10C55F5D7}"/>
              </a:ext>
            </a:extLst>
          </p:cNvPr>
          <p:cNvSpPr/>
          <p:nvPr/>
        </p:nvSpPr>
        <p:spPr>
          <a:xfrm>
            <a:off x="6334377" y="4318615"/>
            <a:ext cx="1485919" cy="4653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D478EA-6F03-4AE7-B717-849FD60C37F9}"/>
              </a:ext>
            </a:extLst>
          </p:cNvPr>
          <p:cNvSpPr/>
          <p:nvPr/>
        </p:nvSpPr>
        <p:spPr>
          <a:xfrm>
            <a:off x="6334377" y="4947312"/>
            <a:ext cx="1485919" cy="4653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969E08-A22C-4F0A-B49F-98AA8DE9FFA4}"/>
              </a:ext>
            </a:extLst>
          </p:cNvPr>
          <p:cNvSpPr/>
          <p:nvPr/>
        </p:nvSpPr>
        <p:spPr>
          <a:xfrm>
            <a:off x="5181600" y="4309070"/>
            <a:ext cx="1031412" cy="4653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C03F2C-95CE-4DD2-9ED3-B4D099F3BA01}"/>
              </a:ext>
            </a:extLst>
          </p:cNvPr>
          <p:cNvSpPr/>
          <p:nvPr/>
        </p:nvSpPr>
        <p:spPr>
          <a:xfrm>
            <a:off x="5181600" y="4947312"/>
            <a:ext cx="1031412" cy="4653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2B5FD3-8DB5-40EB-BCA8-CC07270DFCC3}"/>
              </a:ext>
            </a:extLst>
          </p:cNvPr>
          <p:cNvSpPr/>
          <p:nvPr/>
        </p:nvSpPr>
        <p:spPr>
          <a:xfrm>
            <a:off x="8921930" y="3732207"/>
            <a:ext cx="561701" cy="4653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1BBEA1-FF68-4496-BC9D-D55335B850FC}"/>
              </a:ext>
            </a:extLst>
          </p:cNvPr>
          <p:cNvSpPr/>
          <p:nvPr/>
        </p:nvSpPr>
        <p:spPr>
          <a:xfrm>
            <a:off x="8921929" y="4318615"/>
            <a:ext cx="561701" cy="4653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E0641E-6248-480B-8410-8F2925D92B7B}"/>
              </a:ext>
            </a:extLst>
          </p:cNvPr>
          <p:cNvSpPr/>
          <p:nvPr/>
        </p:nvSpPr>
        <p:spPr>
          <a:xfrm>
            <a:off x="8921928" y="4947312"/>
            <a:ext cx="561701" cy="4653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8DAE70D-79F3-4B70-9C02-654AE7A4F0F9}"/>
              </a:ext>
            </a:extLst>
          </p:cNvPr>
          <p:cNvSpPr/>
          <p:nvPr/>
        </p:nvSpPr>
        <p:spPr>
          <a:xfrm>
            <a:off x="2290354" y="3732207"/>
            <a:ext cx="374469" cy="46532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DCA6A2-1B59-4938-9CD7-1D9B8761729E}"/>
              </a:ext>
            </a:extLst>
          </p:cNvPr>
          <p:cNvSpPr/>
          <p:nvPr/>
        </p:nvSpPr>
        <p:spPr>
          <a:xfrm>
            <a:off x="2995750" y="3740498"/>
            <a:ext cx="374469" cy="46532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A28A03-0553-4CD3-843D-DDF7459F70B6}"/>
              </a:ext>
            </a:extLst>
          </p:cNvPr>
          <p:cNvSpPr/>
          <p:nvPr/>
        </p:nvSpPr>
        <p:spPr>
          <a:xfrm>
            <a:off x="2290354" y="4318615"/>
            <a:ext cx="374469" cy="46532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352104-96F7-43B9-ACE4-8D2714DF0C17}"/>
              </a:ext>
            </a:extLst>
          </p:cNvPr>
          <p:cNvSpPr/>
          <p:nvPr/>
        </p:nvSpPr>
        <p:spPr>
          <a:xfrm>
            <a:off x="2995750" y="4326906"/>
            <a:ext cx="374469" cy="46532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08E674-1B47-49CB-ABBF-A75DA9637FDB}"/>
              </a:ext>
            </a:extLst>
          </p:cNvPr>
          <p:cNvSpPr/>
          <p:nvPr/>
        </p:nvSpPr>
        <p:spPr>
          <a:xfrm>
            <a:off x="2290354" y="4905023"/>
            <a:ext cx="374469" cy="46532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C3398F-85AB-4C86-9A76-319C782BD954}"/>
              </a:ext>
            </a:extLst>
          </p:cNvPr>
          <p:cNvSpPr/>
          <p:nvPr/>
        </p:nvSpPr>
        <p:spPr>
          <a:xfrm>
            <a:off x="2995750" y="4913314"/>
            <a:ext cx="374469" cy="46532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7DB1F06-8772-4CC5-B93B-DC386EF938E1}"/>
              </a:ext>
            </a:extLst>
          </p:cNvPr>
          <p:cNvSpPr/>
          <p:nvPr/>
        </p:nvSpPr>
        <p:spPr>
          <a:xfrm>
            <a:off x="3836132" y="4077244"/>
            <a:ext cx="287380" cy="46532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E5BF92-F82F-4E0F-866B-5DCD00E83B54}"/>
              </a:ext>
            </a:extLst>
          </p:cNvPr>
          <p:cNvSpPr/>
          <p:nvPr/>
        </p:nvSpPr>
        <p:spPr>
          <a:xfrm>
            <a:off x="3844839" y="4654943"/>
            <a:ext cx="287380" cy="46532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8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3" grpId="2" animBg="1"/>
      <p:bldP spid="33" grpId="3" animBg="1"/>
      <p:bldP spid="33" grpId="4" animBg="1"/>
      <p:bldP spid="33" grpId="5" animBg="1"/>
      <p:bldP spid="34" grpId="0" animBg="1"/>
      <p:bldP spid="34" grpId="1" animBg="1"/>
      <p:bldP spid="34" grpId="2" animBg="1"/>
      <p:bldP spid="34" grpId="3" animBg="1"/>
      <p:bldP spid="34" grpId="4" animBg="1"/>
      <p:bldP spid="34" grpId="5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3052AC-764F-4289-917D-27EDFB67F966}"/>
                  </a:ext>
                </a:extLst>
              </p:cNvPr>
              <p:cNvSpPr txBox="1"/>
              <p:nvPr/>
            </p:nvSpPr>
            <p:spPr>
              <a:xfrm>
                <a:off x="1382268" y="975360"/>
                <a:ext cx="8523487" cy="1322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3052AC-764F-4289-917D-27EDFB67F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268" y="975360"/>
                <a:ext cx="8523487" cy="1322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FB70C781-A980-41B1-B57A-73754C9C2846}"/>
              </a:ext>
            </a:extLst>
          </p:cNvPr>
          <p:cNvSpPr/>
          <p:nvPr/>
        </p:nvSpPr>
        <p:spPr>
          <a:xfrm>
            <a:off x="2141398" y="993648"/>
            <a:ext cx="2887802" cy="34747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7EDAF4-2740-4D91-819A-1FF76357A77B}"/>
              </a:ext>
            </a:extLst>
          </p:cNvPr>
          <p:cNvSpPr/>
          <p:nvPr/>
        </p:nvSpPr>
        <p:spPr>
          <a:xfrm>
            <a:off x="6007395" y="993648"/>
            <a:ext cx="3689497" cy="34747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580EF2-2535-41B6-A0C2-B00E371802A2}"/>
              </a:ext>
            </a:extLst>
          </p:cNvPr>
          <p:cNvSpPr/>
          <p:nvPr/>
        </p:nvSpPr>
        <p:spPr>
          <a:xfrm rot="5400000">
            <a:off x="4696680" y="1399319"/>
            <a:ext cx="1322219" cy="492588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29BF0-9973-4A27-AC58-721FCFA173B4}"/>
              </a:ext>
            </a:extLst>
          </p:cNvPr>
          <p:cNvSpPr txBox="1"/>
          <p:nvPr/>
        </p:nvSpPr>
        <p:spPr>
          <a:xfrm>
            <a:off x="11199223" y="65575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8012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11111E-6 L -4.16667E-7 0.060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11111E-6 L 0.00026 0.0608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0.06042 L -0.00143 0.1393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6088 L 0.00169 0.1446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9829BF0-9973-4A27-AC58-721FCFA173B4}"/>
              </a:ext>
            </a:extLst>
          </p:cNvPr>
          <p:cNvSpPr txBox="1"/>
          <p:nvPr/>
        </p:nvSpPr>
        <p:spPr>
          <a:xfrm>
            <a:off x="11199223" y="65575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CF96E8-347E-4B3E-A663-9764B1E4824B}"/>
                  </a:ext>
                </a:extLst>
              </p:cNvPr>
              <p:cNvSpPr txBox="1"/>
              <p:nvPr/>
            </p:nvSpPr>
            <p:spPr>
              <a:xfrm>
                <a:off x="1685205" y="1042170"/>
                <a:ext cx="8587973" cy="16381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40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∗1+2∗3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3∗2+4∗3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5∗2+6∗3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40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40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CF96E8-347E-4B3E-A663-9764B1E48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205" y="1042170"/>
                <a:ext cx="8587973" cy="16381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1D4FF073-B324-42AF-AC57-B93DCF9DD1EA}"/>
              </a:ext>
            </a:extLst>
          </p:cNvPr>
          <p:cNvSpPr/>
          <p:nvPr/>
        </p:nvSpPr>
        <p:spPr>
          <a:xfrm>
            <a:off x="5213498" y="1042170"/>
            <a:ext cx="1031412" cy="465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D738AE-EE99-4BAB-B12C-BB18D4409A87}"/>
              </a:ext>
            </a:extLst>
          </p:cNvPr>
          <p:cNvSpPr/>
          <p:nvPr/>
        </p:nvSpPr>
        <p:spPr>
          <a:xfrm>
            <a:off x="6366275" y="1042170"/>
            <a:ext cx="1485919" cy="465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44CB75-25B8-4DDD-98A1-6EB10C55F5D7}"/>
              </a:ext>
            </a:extLst>
          </p:cNvPr>
          <p:cNvSpPr/>
          <p:nvPr/>
        </p:nvSpPr>
        <p:spPr>
          <a:xfrm>
            <a:off x="6366275" y="1628578"/>
            <a:ext cx="1485919" cy="465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D478EA-6F03-4AE7-B717-849FD60C37F9}"/>
              </a:ext>
            </a:extLst>
          </p:cNvPr>
          <p:cNvSpPr/>
          <p:nvPr/>
        </p:nvSpPr>
        <p:spPr>
          <a:xfrm>
            <a:off x="6366275" y="2257275"/>
            <a:ext cx="1485919" cy="465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969E08-A22C-4F0A-B49F-98AA8DE9FFA4}"/>
              </a:ext>
            </a:extLst>
          </p:cNvPr>
          <p:cNvSpPr/>
          <p:nvPr/>
        </p:nvSpPr>
        <p:spPr>
          <a:xfrm>
            <a:off x="5213498" y="1619033"/>
            <a:ext cx="1031412" cy="465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C03F2C-95CE-4DD2-9ED3-B4D099F3BA01}"/>
              </a:ext>
            </a:extLst>
          </p:cNvPr>
          <p:cNvSpPr/>
          <p:nvPr/>
        </p:nvSpPr>
        <p:spPr>
          <a:xfrm>
            <a:off x="5213498" y="2257275"/>
            <a:ext cx="1031412" cy="465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2B5FD3-8DB5-40EB-BCA8-CC07270DFCC3}"/>
              </a:ext>
            </a:extLst>
          </p:cNvPr>
          <p:cNvSpPr/>
          <p:nvPr/>
        </p:nvSpPr>
        <p:spPr>
          <a:xfrm>
            <a:off x="8953828" y="1042170"/>
            <a:ext cx="561701" cy="465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1BBEA1-FF68-4496-BC9D-D55335B850FC}"/>
              </a:ext>
            </a:extLst>
          </p:cNvPr>
          <p:cNvSpPr/>
          <p:nvPr/>
        </p:nvSpPr>
        <p:spPr>
          <a:xfrm>
            <a:off x="8953827" y="1628578"/>
            <a:ext cx="561701" cy="465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E0641E-6248-480B-8410-8F2925D92B7B}"/>
              </a:ext>
            </a:extLst>
          </p:cNvPr>
          <p:cNvSpPr/>
          <p:nvPr/>
        </p:nvSpPr>
        <p:spPr>
          <a:xfrm>
            <a:off x="8953826" y="2257275"/>
            <a:ext cx="561701" cy="465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8DAE70D-79F3-4B70-9C02-654AE7A4F0F9}"/>
              </a:ext>
            </a:extLst>
          </p:cNvPr>
          <p:cNvSpPr/>
          <p:nvPr/>
        </p:nvSpPr>
        <p:spPr>
          <a:xfrm>
            <a:off x="2322252" y="1042170"/>
            <a:ext cx="374469" cy="46532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DCA6A2-1B59-4938-9CD7-1D9B8761729E}"/>
              </a:ext>
            </a:extLst>
          </p:cNvPr>
          <p:cNvSpPr/>
          <p:nvPr/>
        </p:nvSpPr>
        <p:spPr>
          <a:xfrm>
            <a:off x="3027648" y="1050461"/>
            <a:ext cx="374469" cy="46532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A28A03-0553-4CD3-843D-DDF7459F70B6}"/>
              </a:ext>
            </a:extLst>
          </p:cNvPr>
          <p:cNvSpPr/>
          <p:nvPr/>
        </p:nvSpPr>
        <p:spPr>
          <a:xfrm>
            <a:off x="2322252" y="1628578"/>
            <a:ext cx="374469" cy="46532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352104-96F7-43B9-ACE4-8D2714DF0C17}"/>
              </a:ext>
            </a:extLst>
          </p:cNvPr>
          <p:cNvSpPr/>
          <p:nvPr/>
        </p:nvSpPr>
        <p:spPr>
          <a:xfrm>
            <a:off x="3027648" y="1636869"/>
            <a:ext cx="374469" cy="46532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08E674-1B47-49CB-ABBF-A75DA9637FDB}"/>
              </a:ext>
            </a:extLst>
          </p:cNvPr>
          <p:cNvSpPr/>
          <p:nvPr/>
        </p:nvSpPr>
        <p:spPr>
          <a:xfrm>
            <a:off x="2322252" y="2214986"/>
            <a:ext cx="374469" cy="46532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C3398F-85AB-4C86-9A76-319C782BD954}"/>
              </a:ext>
            </a:extLst>
          </p:cNvPr>
          <p:cNvSpPr/>
          <p:nvPr/>
        </p:nvSpPr>
        <p:spPr>
          <a:xfrm>
            <a:off x="3027648" y="2223277"/>
            <a:ext cx="374469" cy="46532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7DB1F06-8772-4CC5-B93B-DC386EF938E1}"/>
              </a:ext>
            </a:extLst>
          </p:cNvPr>
          <p:cNvSpPr/>
          <p:nvPr/>
        </p:nvSpPr>
        <p:spPr>
          <a:xfrm>
            <a:off x="3868030" y="1387207"/>
            <a:ext cx="287380" cy="46532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E5BF92-F82F-4E0F-866B-5DCD00E83B54}"/>
              </a:ext>
            </a:extLst>
          </p:cNvPr>
          <p:cNvSpPr/>
          <p:nvPr/>
        </p:nvSpPr>
        <p:spPr>
          <a:xfrm>
            <a:off x="3876737" y="1964906"/>
            <a:ext cx="287380" cy="46532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6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3" grpId="2" animBg="1"/>
      <p:bldP spid="33" grpId="3" animBg="1"/>
      <p:bldP spid="33" grpId="4" animBg="1"/>
      <p:bldP spid="33" grpId="5" animBg="1"/>
      <p:bldP spid="34" grpId="0" animBg="1"/>
      <p:bldP spid="34" grpId="1" animBg="1"/>
      <p:bldP spid="34" grpId="2" animBg="1"/>
      <p:bldP spid="34" grpId="3" animBg="1"/>
      <p:bldP spid="34" grpId="4" animBg="1"/>
      <p:bldP spid="34" grpId="5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D3E3D-5787-4D90-95CF-C55EC8376A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D2402-36BF-46C2-965D-53814AE163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5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FDAE51-72F8-42BA-9104-9BE9467AF857}"/>
                  </a:ext>
                </a:extLst>
              </p:cNvPr>
              <p:cNvSpPr txBox="1"/>
              <p:nvPr/>
            </p:nvSpPr>
            <p:spPr>
              <a:xfrm>
                <a:off x="1823484" y="887818"/>
                <a:ext cx="2540119" cy="22969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40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400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FDAE51-72F8-42BA-9104-9BE9467AF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484" y="887818"/>
                <a:ext cx="2540119" cy="22969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75D21B-B7E0-4532-978A-874603F7ABAB}"/>
                  </a:ext>
                </a:extLst>
              </p:cNvPr>
              <p:cNvSpPr txBox="1"/>
              <p:nvPr/>
            </p:nvSpPr>
            <p:spPr>
              <a:xfrm>
                <a:off x="4825940" y="887818"/>
                <a:ext cx="2051203" cy="22969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40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400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75D21B-B7E0-4532-978A-874603F7A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940" y="887818"/>
                <a:ext cx="2051203" cy="22969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70FC56-AB4D-4910-AB59-7ECA750F3277}"/>
                  </a:ext>
                </a:extLst>
              </p:cNvPr>
              <p:cNvSpPr txBox="1"/>
              <p:nvPr/>
            </p:nvSpPr>
            <p:spPr>
              <a:xfrm>
                <a:off x="7817945" y="1600199"/>
                <a:ext cx="166879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40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4000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4000" b="0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70FC56-AB4D-4910-AB59-7ECA750F3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945" y="1600199"/>
                <a:ext cx="166879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AA7576C-6B94-4CC7-B1D1-98A7442C566E}"/>
              </a:ext>
            </a:extLst>
          </p:cNvPr>
          <p:cNvSpPr txBox="1"/>
          <p:nvPr/>
        </p:nvSpPr>
        <p:spPr>
          <a:xfrm>
            <a:off x="1823484" y="2676211"/>
            <a:ext cx="63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333B3D-C0AC-4740-8B9C-D169D166E0CC}"/>
              </a:ext>
            </a:extLst>
          </p:cNvPr>
          <p:cNvSpPr txBox="1"/>
          <p:nvPr/>
        </p:nvSpPr>
        <p:spPr>
          <a:xfrm>
            <a:off x="4825940" y="2667894"/>
            <a:ext cx="842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lecture</a:t>
            </a:r>
          </a:p>
        </p:txBody>
      </p:sp>
    </p:spTree>
    <p:extLst>
      <p:ext uri="{BB962C8B-B14F-4D97-AF65-F5344CB8AC3E}">
        <p14:creationId xmlns:p14="http://schemas.microsoft.com/office/powerpoint/2010/main" val="1470005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D3E3D-5787-4D90-95CF-C55EC8376A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matrix multiply with vectors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D2402-36BF-46C2-965D-53814AE163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Or Dot Product</a:t>
            </a:r>
          </a:p>
        </p:txBody>
      </p:sp>
    </p:spTree>
    <p:extLst>
      <p:ext uri="{BB962C8B-B14F-4D97-AF65-F5344CB8AC3E}">
        <p14:creationId xmlns:p14="http://schemas.microsoft.com/office/powerpoint/2010/main" val="532348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8D1F84-198F-4605-950A-E1EC132631A4}"/>
                  </a:ext>
                </a:extLst>
              </p:cNvPr>
              <p:cNvSpPr txBox="1"/>
              <p:nvPr/>
            </p:nvSpPr>
            <p:spPr>
              <a:xfrm>
                <a:off x="2093549" y="400436"/>
                <a:ext cx="4089003" cy="13967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32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32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8D1F84-198F-4605-950A-E1EC13263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549" y="400436"/>
                <a:ext cx="4089003" cy="13967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D4A143-CC62-4FEC-B10A-9C9CFC6D2C98}"/>
                  </a:ext>
                </a:extLst>
              </p:cNvPr>
              <p:cNvSpPr txBox="1"/>
              <p:nvPr/>
            </p:nvSpPr>
            <p:spPr>
              <a:xfrm>
                <a:off x="1541079" y="4566530"/>
                <a:ext cx="858248" cy="1814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D4A143-CC62-4FEC-B10A-9C9CFC6D2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079" y="4566530"/>
                <a:ext cx="858248" cy="18142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73B191-8302-448C-81AF-6D23CC49FC59}"/>
                  </a:ext>
                </a:extLst>
              </p:cNvPr>
              <p:cNvSpPr txBox="1"/>
              <p:nvPr/>
            </p:nvSpPr>
            <p:spPr>
              <a:xfrm>
                <a:off x="1541079" y="5126301"/>
                <a:ext cx="327961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73B191-8302-448C-81AF-6D23CC49F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079" y="5126301"/>
                <a:ext cx="3279616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CD2337-6029-4E9B-8599-13E6384C0AD2}"/>
                  </a:ext>
                </a:extLst>
              </p:cNvPr>
              <p:cNvSpPr txBox="1"/>
              <p:nvPr/>
            </p:nvSpPr>
            <p:spPr>
              <a:xfrm>
                <a:off x="4820695" y="4441240"/>
                <a:ext cx="7112909" cy="1939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32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32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CD2337-6029-4E9B-8599-13E6384C0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695" y="4441240"/>
                <a:ext cx="7112909" cy="1939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B9C020-0AFC-444C-8EB3-1C47C1CFE34E}"/>
                  </a:ext>
                </a:extLst>
              </p:cNvPr>
              <p:cNvSpPr txBox="1"/>
              <p:nvPr/>
            </p:nvSpPr>
            <p:spPr>
              <a:xfrm>
                <a:off x="4820695" y="2129629"/>
                <a:ext cx="7112909" cy="1939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32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32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B9C020-0AFC-444C-8EB3-1C47C1CFE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695" y="2129629"/>
                <a:ext cx="7112909" cy="19395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ECF339-5197-482E-B8B2-FCA6E3F6E7DD}"/>
                  </a:ext>
                </a:extLst>
              </p:cNvPr>
              <p:cNvSpPr txBox="1"/>
              <p:nvPr/>
            </p:nvSpPr>
            <p:spPr>
              <a:xfrm>
                <a:off x="226511" y="5160346"/>
                <a:ext cx="1221104" cy="501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32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32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ECF339-5197-482E-B8B2-FCA6E3F6E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11" y="5160346"/>
                <a:ext cx="1221104" cy="5012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776EE1-2B61-48B3-A9AD-F925622F7AA0}"/>
                  </a:ext>
                </a:extLst>
              </p:cNvPr>
              <p:cNvSpPr txBox="1"/>
              <p:nvPr/>
            </p:nvSpPr>
            <p:spPr>
              <a:xfrm>
                <a:off x="2093549" y="2625849"/>
                <a:ext cx="131427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32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32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32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776EE1-2B61-48B3-A9AD-F925622F7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549" y="2625849"/>
                <a:ext cx="1314271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4B0A2C-BEDD-419E-859D-5061835EB76C}"/>
                  </a:ext>
                </a:extLst>
              </p:cNvPr>
              <p:cNvSpPr txBox="1"/>
              <p:nvPr/>
            </p:nvSpPr>
            <p:spPr>
              <a:xfrm>
                <a:off x="3812142" y="2192273"/>
                <a:ext cx="858248" cy="1814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4B0A2C-BEDD-419E-859D-5061835EB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142" y="2192273"/>
                <a:ext cx="858248" cy="18142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747C2CC-FEE3-4601-9A04-CAC44D147667}"/>
              </a:ext>
            </a:extLst>
          </p:cNvPr>
          <p:cNvSpPr txBox="1"/>
          <p:nvPr/>
        </p:nvSpPr>
        <p:spPr>
          <a:xfrm>
            <a:off x="2580563" y="5957803"/>
            <a:ext cx="1831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transform</a:t>
            </a:r>
          </a:p>
        </p:txBody>
      </p:sp>
    </p:spTree>
    <p:extLst>
      <p:ext uri="{BB962C8B-B14F-4D97-AF65-F5344CB8AC3E}">
        <p14:creationId xmlns:p14="http://schemas.microsoft.com/office/powerpoint/2010/main" val="365693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85185E-6 L 0.07161 1.85185E-6 C 0.1039 1.85185E-6 0.14362 -0.03681 0.14362 -0.06644 L 0.14362 -0.13218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74" y="-662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0" grpId="2"/>
      <p:bldP spid="11" grpId="0"/>
      <p:bldP spid="6" grpId="0"/>
      <p:bldP spid="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8D1F84-198F-4605-950A-E1EC132631A4}"/>
                  </a:ext>
                </a:extLst>
              </p:cNvPr>
              <p:cNvSpPr txBox="1"/>
              <p:nvPr/>
            </p:nvSpPr>
            <p:spPr>
              <a:xfrm>
                <a:off x="2093549" y="400436"/>
                <a:ext cx="4033989" cy="13967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32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32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8D1F84-198F-4605-950A-E1EC13263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549" y="400436"/>
                <a:ext cx="4033989" cy="13967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73B191-8302-448C-81AF-6D23CC49FC59}"/>
                  </a:ext>
                </a:extLst>
              </p:cNvPr>
              <p:cNvSpPr txBox="1"/>
              <p:nvPr/>
            </p:nvSpPr>
            <p:spPr>
              <a:xfrm>
                <a:off x="1541079" y="5126301"/>
                <a:ext cx="327961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73B191-8302-448C-81AF-6D23CC49F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079" y="5126301"/>
                <a:ext cx="3279616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CD2337-6029-4E9B-8599-13E6384C0AD2}"/>
                  </a:ext>
                </a:extLst>
              </p:cNvPr>
              <p:cNvSpPr txBox="1"/>
              <p:nvPr/>
            </p:nvSpPr>
            <p:spPr>
              <a:xfrm>
                <a:off x="4820695" y="4441240"/>
                <a:ext cx="7112909" cy="1939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32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32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CD2337-6029-4E9B-8599-13E6384C0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695" y="4441240"/>
                <a:ext cx="7112909" cy="19395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B9C020-0AFC-444C-8EB3-1C47C1CFE34E}"/>
                  </a:ext>
                </a:extLst>
              </p:cNvPr>
              <p:cNvSpPr txBox="1"/>
              <p:nvPr/>
            </p:nvSpPr>
            <p:spPr>
              <a:xfrm>
                <a:off x="4820695" y="2129629"/>
                <a:ext cx="7112909" cy="1939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32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32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B9C020-0AFC-444C-8EB3-1C47C1CFE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695" y="2129629"/>
                <a:ext cx="7112909" cy="1939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ECF339-5197-482E-B8B2-FCA6E3F6E7DD}"/>
                  </a:ext>
                </a:extLst>
              </p:cNvPr>
              <p:cNvSpPr txBox="1"/>
              <p:nvPr/>
            </p:nvSpPr>
            <p:spPr>
              <a:xfrm>
                <a:off x="226511" y="5160346"/>
                <a:ext cx="1221104" cy="501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32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32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ECF339-5197-482E-B8B2-FCA6E3F6E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11" y="5160346"/>
                <a:ext cx="1221104" cy="5012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776EE1-2B61-48B3-A9AD-F925622F7AA0}"/>
                  </a:ext>
                </a:extLst>
              </p:cNvPr>
              <p:cNvSpPr txBox="1"/>
              <p:nvPr/>
            </p:nvSpPr>
            <p:spPr>
              <a:xfrm>
                <a:off x="2093549" y="2625849"/>
                <a:ext cx="131427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32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32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32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776EE1-2B61-48B3-A9AD-F925622F7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549" y="2625849"/>
                <a:ext cx="1314271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4B0A2C-BEDD-419E-859D-5061835EB76C}"/>
                  </a:ext>
                </a:extLst>
              </p:cNvPr>
              <p:cNvSpPr txBox="1"/>
              <p:nvPr/>
            </p:nvSpPr>
            <p:spPr>
              <a:xfrm>
                <a:off x="3812142" y="2192273"/>
                <a:ext cx="858248" cy="1814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4B0A2C-BEDD-419E-859D-5061835EB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142" y="2192273"/>
                <a:ext cx="858248" cy="18142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0">
            <a:extLst>
              <a:ext uri="{FF2B5EF4-FFF2-40B4-BE49-F238E27FC236}">
                <a16:creationId xmlns:a16="http://schemas.microsoft.com/office/drawing/2014/main" id="{A5302DEA-7E21-4FFF-92AE-4617767A7E5A}"/>
              </a:ext>
            </a:extLst>
          </p:cNvPr>
          <p:cNvGrpSpPr/>
          <p:nvPr/>
        </p:nvGrpSpPr>
        <p:grpSpPr>
          <a:xfrm>
            <a:off x="1735526" y="2160374"/>
            <a:ext cx="3664395" cy="3446539"/>
            <a:chOff x="1735526" y="2160374"/>
            <a:chExt cx="3664395" cy="3446539"/>
          </a:xfrm>
        </p:grpSpPr>
        <p:grpSp>
          <p:nvGrpSpPr>
            <p:cNvPr id="6" name="Group a0">
              <a:extLst>
                <a:ext uri="{FF2B5EF4-FFF2-40B4-BE49-F238E27FC236}">
                  <a16:creationId xmlns:a16="http://schemas.microsoft.com/office/drawing/2014/main" id="{DE1DAA57-25E8-4F32-B1F9-E13C5C830A04}"/>
                </a:ext>
              </a:extLst>
            </p:cNvPr>
            <p:cNvGrpSpPr/>
            <p:nvPr/>
          </p:nvGrpSpPr>
          <p:grpSpPr>
            <a:xfrm>
              <a:off x="1735526" y="2171008"/>
              <a:ext cx="2729023" cy="3435905"/>
              <a:chOff x="1735526" y="2171008"/>
              <a:chExt cx="2729023" cy="3435905"/>
            </a:xfrm>
          </p:grpSpPr>
          <p:sp>
            <p:nvSpPr>
              <p:cNvPr id="5" name="a0">
                <a:extLst>
                  <a:ext uri="{FF2B5EF4-FFF2-40B4-BE49-F238E27FC236}">
                    <a16:creationId xmlns:a16="http://schemas.microsoft.com/office/drawing/2014/main" id="{1EEA5B25-1AB7-4C4C-B12C-6CA7383149C3}"/>
                  </a:ext>
                </a:extLst>
              </p:cNvPr>
              <p:cNvSpPr/>
              <p:nvPr/>
            </p:nvSpPr>
            <p:spPr>
              <a:xfrm>
                <a:off x="4017982" y="2171008"/>
                <a:ext cx="446567" cy="446567"/>
              </a:xfrm>
              <a:prstGeom prst="rect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a0">
                <a:extLst>
                  <a:ext uri="{FF2B5EF4-FFF2-40B4-BE49-F238E27FC236}">
                    <a16:creationId xmlns:a16="http://schemas.microsoft.com/office/drawing/2014/main" id="{AD97A7FD-3DE7-4BB2-86A5-8EB675606D47}"/>
                  </a:ext>
                </a:extLst>
              </p:cNvPr>
              <p:cNvSpPr/>
              <p:nvPr/>
            </p:nvSpPr>
            <p:spPr>
              <a:xfrm>
                <a:off x="1735526" y="5160346"/>
                <a:ext cx="446567" cy="446567"/>
              </a:xfrm>
              <a:prstGeom prst="rect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b0">
              <a:extLst>
                <a:ext uri="{FF2B5EF4-FFF2-40B4-BE49-F238E27FC236}">
                  <a16:creationId xmlns:a16="http://schemas.microsoft.com/office/drawing/2014/main" id="{5FAD158D-1D5A-420F-B842-BF060AC05773}"/>
                </a:ext>
              </a:extLst>
            </p:cNvPr>
            <p:cNvGrpSpPr/>
            <p:nvPr/>
          </p:nvGrpSpPr>
          <p:grpSpPr>
            <a:xfrm>
              <a:off x="4953354" y="2160374"/>
              <a:ext cx="446567" cy="2735523"/>
              <a:chOff x="4953354" y="2160374"/>
              <a:chExt cx="446567" cy="2735523"/>
            </a:xfrm>
          </p:grpSpPr>
          <p:sp>
            <p:nvSpPr>
              <p:cNvPr id="18" name="b0">
                <a:extLst>
                  <a:ext uri="{FF2B5EF4-FFF2-40B4-BE49-F238E27FC236}">
                    <a16:creationId xmlns:a16="http://schemas.microsoft.com/office/drawing/2014/main" id="{347D13FC-807A-4232-A3B0-AC9337820035}"/>
                  </a:ext>
                </a:extLst>
              </p:cNvPr>
              <p:cNvSpPr/>
              <p:nvPr/>
            </p:nvSpPr>
            <p:spPr>
              <a:xfrm>
                <a:off x="4953354" y="2160374"/>
                <a:ext cx="446567" cy="446567"/>
              </a:xfrm>
              <a:prstGeom prst="rect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b0">
                <a:extLst>
                  <a:ext uri="{FF2B5EF4-FFF2-40B4-BE49-F238E27FC236}">
                    <a16:creationId xmlns:a16="http://schemas.microsoft.com/office/drawing/2014/main" id="{C6893233-CA37-4551-A49D-6A4E25DD14F6}"/>
                  </a:ext>
                </a:extLst>
              </p:cNvPr>
              <p:cNvSpPr/>
              <p:nvPr/>
            </p:nvSpPr>
            <p:spPr>
              <a:xfrm>
                <a:off x="4953354" y="4449330"/>
                <a:ext cx="446567" cy="446567"/>
              </a:xfrm>
              <a:prstGeom prst="rect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7" name="Group 1">
            <a:extLst>
              <a:ext uri="{FF2B5EF4-FFF2-40B4-BE49-F238E27FC236}">
                <a16:creationId xmlns:a16="http://schemas.microsoft.com/office/drawing/2014/main" id="{2FE632A9-7A07-4A24-A3B7-D950CCDF7882}"/>
              </a:ext>
            </a:extLst>
          </p:cNvPr>
          <p:cNvGrpSpPr/>
          <p:nvPr/>
        </p:nvGrpSpPr>
        <p:grpSpPr>
          <a:xfrm>
            <a:off x="2511037" y="2652813"/>
            <a:ext cx="2898052" cy="2953313"/>
            <a:chOff x="2511037" y="2652813"/>
            <a:chExt cx="2898052" cy="2953313"/>
          </a:xfrm>
        </p:grpSpPr>
        <p:grpSp>
          <p:nvGrpSpPr>
            <p:cNvPr id="7" name="Group a1">
              <a:extLst>
                <a:ext uri="{FF2B5EF4-FFF2-40B4-BE49-F238E27FC236}">
                  <a16:creationId xmlns:a16="http://schemas.microsoft.com/office/drawing/2014/main" id="{123BC53C-8309-4744-A05D-074570CAE080}"/>
                </a:ext>
              </a:extLst>
            </p:cNvPr>
            <p:cNvGrpSpPr/>
            <p:nvPr/>
          </p:nvGrpSpPr>
          <p:grpSpPr>
            <a:xfrm>
              <a:off x="2511037" y="2652813"/>
              <a:ext cx="1953511" cy="2953313"/>
              <a:chOff x="2511037" y="2652813"/>
              <a:chExt cx="1953511" cy="2953313"/>
            </a:xfrm>
          </p:grpSpPr>
          <p:sp>
            <p:nvSpPr>
              <p:cNvPr id="14" name="a1">
                <a:extLst>
                  <a:ext uri="{FF2B5EF4-FFF2-40B4-BE49-F238E27FC236}">
                    <a16:creationId xmlns:a16="http://schemas.microsoft.com/office/drawing/2014/main" id="{68A2F7EC-7F75-4BA3-8B75-A38686E886F6}"/>
                  </a:ext>
                </a:extLst>
              </p:cNvPr>
              <p:cNvSpPr/>
              <p:nvPr/>
            </p:nvSpPr>
            <p:spPr>
              <a:xfrm>
                <a:off x="4017981" y="2652813"/>
                <a:ext cx="446567" cy="446567"/>
              </a:xfrm>
              <a:prstGeom prst="rect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a1">
                <a:extLst>
                  <a:ext uri="{FF2B5EF4-FFF2-40B4-BE49-F238E27FC236}">
                    <a16:creationId xmlns:a16="http://schemas.microsoft.com/office/drawing/2014/main" id="{5DE5407F-A015-4169-B696-63C9A0ECD3C8}"/>
                  </a:ext>
                </a:extLst>
              </p:cNvPr>
              <p:cNvSpPr/>
              <p:nvPr/>
            </p:nvSpPr>
            <p:spPr>
              <a:xfrm>
                <a:off x="2511037" y="5159559"/>
                <a:ext cx="446567" cy="446567"/>
              </a:xfrm>
              <a:prstGeom prst="rect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b1">
              <a:extLst>
                <a:ext uri="{FF2B5EF4-FFF2-40B4-BE49-F238E27FC236}">
                  <a16:creationId xmlns:a16="http://schemas.microsoft.com/office/drawing/2014/main" id="{35A1C344-A640-4880-836E-C41B8F76BCA5}"/>
                </a:ext>
              </a:extLst>
            </p:cNvPr>
            <p:cNvGrpSpPr/>
            <p:nvPr/>
          </p:nvGrpSpPr>
          <p:grpSpPr>
            <a:xfrm>
              <a:off x="4953354" y="2652813"/>
              <a:ext cx="455735" cy="2758178"/>
              <a:chOff x="4953354" y="2652813"/>
              <a:chExt cx="455735" cy="2758178"/>
            </a:xfrm>
          </p:grpSpPr>
          <p:sp>
            <p:nvSpPr>
              <p:cNvPr id="20" name="b1">
                <a:extLst>
                  <a:ext uri="{FF2B5EF4-FFF2-40B4-BE49-F238E27FC236}">
                    <a16:creationId xmlns:a16="http://schemas.microsoft.com/office/drawing/2014/main" id="{679D95C0-3CEA-4263-A868-99488A96EDB1}"/>
                  </a:ext>
                </a:extLst>
              </p:cNvPr>
              <p:cNvSpPr/>
              <p:nvPr/>
            </p:nvSpPr>
            <p:spPr>
              <a:xfrm>
                <a:off x="4953354" y="2652813"/>
                <a:ext cx="446567" cy="446567"/>
              </a:xfrm>
              <a:prstGeom prst="rect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b1">
                <a:extLst>
                  <a:ext uri="{FF2B5EF4-FFF2-40B4-BE49-F238E27FC236}">
                    <a16:creationId xmlns:a16="http://schemas.microsoft.com/office/drawing/2014/main" id="{33EAA90F-4D6E-4E35-B2DC-4B4DD9CC55AA}"/>
                  </a:ext>
                </a:extLst>
              </p:cNvPr>
              <p:cNvSpPr/>
              <p:nvPr/>
            </p:nvSpPr>
            <p:spPr>
              <a:xfrm>
                <a:off x="4962522" y="4964424"/>
                <a:ext cx="446567" cy="446567"/>
              </a:xfrm>
              <a:prstGeom prst="rect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8" name="Group 2">
            <a:extLst>
              <a:ext uri="{FF2B5EF4-FFF2-40B4-BE49-F238E27FC236}">
                <a16:creationId xmlns:a16="http://schemas.microsoft.com/office/drawing/2014/main" id="{B4BCD202-2932-4819-81F2-053BE6179A17}"/>
              </a:ext>
            </a:extLst>
          </p:cNvPr>
          <p:cNvGrpSpPr/>
          <p:nvPr/>
        </p:nvGrpSpPr>
        <p:grpSpPr>
          <a:xfrm>
            <a:off x="3358883" y="3134618"/>
            <a:ext cx="2062941" cy="2761249"/>
            <a:chOff x="3358883" y="3134618"/>
            <a:chExt cx="2062941" cy="2761249"/>
          </a:xfrm>
        </p:grpSpPr>
        <p:grpSp>
          <p:nvGrpSpPr>
            <p:cNvPr id="8" name="Group a2">
              <a:extLst>
                <a:ext uri="{FF2B5EF4-FFF2-40B4-BE49-F238E27FC236}">
                  <a16:creationId xmlns:a16="http://schemas.microsoft.com/office/drawing/2014/main" id="{D9884749-823D-4E5A-94FE-94A0AEFD8414}"/>
                </a:ext>
              </a:extLst>
            </p:cNvPr>
            <p:cNvGrpSpPr/>
            <p:nvPr/>
          </p:nvGrpSpPr>
          <p:grpSpPr>
            <a:xfrm>
              <a:off x="3358883" y="3134618"/>
              <a:ext cx="1105665" cy="2461187"/>
              <a:chOff x="3358883" y="3134618"/>
              <a:chExt cx="1105665" cy="2461187"/>
            </a:xfrm>
          </p:grpSpPr>
          <p:sp>
            <p:nvSpPr>
              <p:cNvPr id="16" name="a2">
                <a:extLst>
                  <a:ext uri="{FF2B5EF4-FFF2-40B4-BE49-F238E27FC236}">
                    <a16:creationId xmlns:a16="http://schemas.microsoft.com/office/drawing/2014/main" id="{F01A0958-1D83-47DA-A5BE-BDD8E987214F}"/>
                  </a:ext>
                </a:extLst>
              </p:cNvPr>
              <p:cNvSpPr/>
              <p:nvPr/>
            </p:nvSpPr>
            <p:spPr>
              <a:xfrm>
                <a:off x="4017981" y="3134618"/>
                <a:ext cx="446567" cy="446567"/>
              </a:xfrm>
              <a:prstGeom prst="rect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2">
                <a:extLst>
                  <a:ext uri="{FF2B5EF4-FFF2-40B4-BE49-F238E27FC236}">
                    <a16:creationId xmlns:a16="http://schemas.microsoft.com/office/drawing/2014/main" id="{394184BB-71E5-4C8F-BC8F-C2EB19FB610D}"/>
                  </a:ext>
                </a:extLst>
              </p:cNvPr>
              <p:cNvSpPr/>
              <p:nvPr/>
            </p:nvSpPr>
            <p:spPr>
              <a:xfrm>
                <a:off x="3358883" y="5149238"/>
                <a:ext cx="446567" cy="446567"/>
              </a:xfrm>
              <a:prstGeom prst="rect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b2">
              <a:extLst>
                <a:ext uri="{FF2B5EF4-FFF2-40B4-BE49-F238E27FC236}">
                  <a16:creationId xmlns:a16="http://schemas.microsoft.com/office/drawing/2014/main" id="{CB703E8F-9354-4C77-ABE4-41982E0422A0}"/>
                </a:ext>
              </a:extLst>
            </p:cNvPr>
            <p:cNvGrpSpPr/>
            <p:nvPr/>
          </p:nvGrpSpPr>
          <p:grpSpPr>
            <a:xfrm>
              <a:off x="4953354" y="3145252"/>
              <a:ext cx="468470" cy="2750615"/>
              <a:chOff x="4953354" y="3145252"/>
              <a:chExt cx="468470" cy="2750615"/>
            </a:xfrm>
          </p:grpSpPr>
          <p:sp>
            <p:nvSpPr>
              <p:cNvPr id="21" name="b2">
                <a:extLst>
                  <a:ext uri="{FF2B5EF4-FFF2-40B4-BE49-F238E27FC236}">
                    <a16:creationId xmlns:a16="http://schemas.microsoft.com/office/drawing/2014/main" id="{70DC6171-34A6-417E-8E0D-6D889284EA02}"/>
                  </a:ext>
                </a:extLst>
              </p:cNvPr>
              <p:cNvSpPr/>
              <p:nvPr/>
            </p:nvSpPr>
            <p:spPr>
              <a:xfrm>
                <a:off x="4953354" y="3145252"/>
                <a:ext cx="446567" cy="446567"/>
              </a:xfrm>
              <a:prstGeom prst="rect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b2">
                <a:extLst>
                  <a:ext uri="{FF2B5EF4-FFF2-40B4-BE49-F238E27FC236}">
                    <a16:creationId xmlns:a16="http://schemas.microsoft.com/office/drawing/2014/main" id="{46010710-9ED6-4804-9486-295E4E79BCD1}"/>
                  </a:ext>
                </a:extLst>
              </p:cNvPr>
              <p:cNvSpPr/>
              <p:nvPr/>
            </p:nvSpPr>
            <p:spPr>
              <a:xfrm>
                <a:off x="4975257" y="5449300"/>
                <a:ext cx="446567" cy="446567"/>
              </a:xfrm>
              <a:prstGeom prst="rect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9" name="Group 3">
            <a:extLst>
              <a:ext uri="{FF2B5EF4-FFF2-40B4-BE49-F238E27FC236}">
                <a16:creationId xmlns:a16="http://schemas.microsoft.com/office/drawing/2014/main" id="{72017700-599F-4BA7-9BED-502FFD915AE2}"/>
              </a:ext>
            </a:extLst>
          </p:cNvPr>
          <p:cNvGrpSpPr/>
          <p:nvPr/>
        </p:nvGrpSpPr>
        <p:grpSpPr>
          <a:xfrm>
            <a:off x="4017980" y="3622567"/>
            <a:ext cx="1403844" cy="2747745"/>
            <a:chOff x="4017980" y="3622567"/>
            <a:chExt cx="1403844" cy="2747745"/>
          </a:xfrm>
        </p:grpSpPr>
        <p:grpSp>
          <p:nvGrpSpPr>
            <p:cNvPr id="27" name="Group a3">
              <a:extLst>
                <a:ext uri="{FF2B5EF4-FFF2-40B4-BE49-F238E27FC236}">
                  <a16:creationId xmlns:a16="http://schemas.microsoft.com/office/drawing/2014/main" id="{253934C7-9A46-4A87-B81E-6C993DFAFC22}"/>
                </a:ext>
              </a:extLst>
            </p:cNvPr>
            <p:cNvGrpSpPr/>
            <p:nvPr/>
          </p:nvGrpSpPr>
          <p:grpSpPr>
            <a:xfrm>
              <a:off x="4017980" y="3622567"/>
              <a:ext cx="562981" cy="1969634"/>
              <a:chOff x="4017980" y="3622567"/>
              <a:chExt cx="562981" cy="1969634"/>
            </a:xfrm>
          </p:grpSpPr>
          <p:sp>
            <p:nvSpPr>
              <p:cNvPr id="17" name="a3">
                <a:extLst>
                  <a:ext uri="{FF2B5EF4-FFF2-40B4-BE49-F238E27FC236}">
                    <a16:creationId xmlns:a16="http://schemas.microsoft.com/office/drawing/2014/main" id="{E776EB56-06FB-4506-94FF-3A8C532B9416}"/>
                  </a:ext>
                </a:extLst>
              </p:cNvPr>
              <p:cNvSpPr/>
              <p:nvPr/>
            </p:nvSpPr>
            <p:spPr>
              <a:xfrm>
                <a:off x="4017980" y="3622567"/>
                <a:ext cx="446567" cy="446567"/>
              </a:xfrm>
              <a:prstGeom prst="rect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a3">
                <a:extLst>
                  <a:ext uri="{FF2B5EF4-FFF2-40B4-BE49-F238E27FC236}">
                    <a16:creationId xmlns:a16="http://schemas.microsoft.com/office/drawing/2014/main" id="{EE46A874-426C-4D6E-8F39-100A5F7A280A}"/>
                  </a:ext>
                </a:extLst>
              </p:cNvPr>
              <p:cNvSpPr/>
              <p:nvPr/>
            </p:nvSpPr>
            <p:spPr>
              <a:xfrm>
                <a:off x="4134394" y="5145634"/>
                <a:ext cx="446567" cy="446567"/>
              </a:xfrm>
              <a:prstGeom prst="rect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b3">
              <a:extLst>
                <a:ext uri="{FF2B5EF4-FFF2-40B4-BE49-F238E27FC236}">
                  <a16:creationId xmlns:a16="http://schemas.microsoft.com/office/drawing/2014/main" id="{029B7D3E-2689-4DBF-87C6-0C461FCFD470}"/>
                </a:ext>
              </a:extLst>
            </p:cNvPr>
            <p:cNvGrpSpPr/>
            <p:nvPr/>
          </p:nvGrpSpPr>
          <p:grpSpPr>
            <a:xfrm>
              <a:off x="4953354" y="3630657"/>
              <a:ext cx="468470" cy="2739655"/>
              <a:chOff x="4953354" y="3630657"/>
              <a:chExt cx="468470" cy="2739655"/>
            </a:xfrm>
          </p:grpSpPr>
          <p:sp>
            <p:nvSpPr>
              <p:cNvPr id="22" name="b3">
                <a:extLst>
                  <a:ext uri="{FF2B5EF4-FFF2-40B4-BE49-F238E27FC236}">
                    <a16:creationId xmlns:a16="http://schemas.microsoft.com/office/drawing/2014/main" id="{83112FAD-DAEF-4A5A-B6A8-52A59F908F74}"/>
                  </a:ext>
                </a:extLst>
              </p:cNvPr>
              <p:cNvSpPr/>
              <p:nvPr/>
            </p:nvSpPr>
            <p:spPr>
              <a:xfrm>
                <a:off x="4953354" y="3630657"/>
                <a:ext cx="446567" cy="446567"/>
              </a:xfrm>
              <a:prstGeom prst="rect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b3">
                <a:extLst>
                  <a:ext uri="{FF2B5EF4-FFF2-40B4-BE49-F238E27FC236}">
                    <a16:creationId xmlns:a16="http://schemas.microsoft.com/office/drawing/2014/main" id="{9D228E64-DC07-4F57-9FCF-BBAC5C1A789F}"/>
                  </a:ext>
                </a:extLst>
              </p:cNvPr>
              <p:cNvSpPr/>
              <p:nvPr/>
            </p:nvSpPr>
            <p:spPr>
              <a:xfrm>
                <a:off x="4975257" y="5923745"/>
                <a:ext cx="446567" cy="446567"/>
              </a:xfrm>
              <a:prstGeom prst="rect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2" name="Group c0">
            <a:extLst>
              <a:ext uri="{FF2B5EF4-FFF2-40B4-BE49-F238E27FC236}">
                <a16:creationId xmlns:a16="http://schemas.microsoft.com/office/drawing/2014/main" id="{67589490-7318-4394-9017-7761B3D7176C}"/>
              </a:ext>
            </a:extLst>
          </p:cNvPr>
          <p:cNvGrpSpPr/>
          <p:nvPr/>
        </p:nvGrpSpPr>
        <p:grpSpPr>
          <a:xfrm>
            <a:off x="6209459" y="2895919"/>
            <a:ext cx="894326" cy="2765718"/>
            <a:chOff x="6209459" y="2895919"/>
            <a:chExt cx="894326" cy="276571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4B1C83A-2B16-49A5-9A28-85F2A3867793}"/>
                </a:ext>
              </a:extLst>
            </p:cNvPr>
            <p:cNvSpPr/>
            <p:nvPr/>
          </p:nvSpPr>
          <p:spPr>
            <a:xfrm>
              <a:off x="6245537" y="2895919"/>
              <a:ext cx="858248" cy="446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98792B3-9457-426C-AFD1-1765157437B5}"/>
                </a:ext>
              </a:extLst>
            </p:cNvPr>
            <p:cNvSpPr/>
            <p:nvPr/>
          </p:nvSpPr>
          <p:spPr>
            <a:xfrm>
              <a:off x="6209459" y="5215070"/>
              <a:ext cx="858248" cy="446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c1">
            <a:extLst>
              <a:ext uri="{FF2B5EF4-FFF2-40B4-BE49-F238E27FC236}">
                <a16:creationId xmlns:a16="http://schemas.microsoft.com/office/drawing/2014/main" id="{A4A76101-FECF-4486-BA40-C120632C8795}"/>
              </a:ext>
            </a:extLst>
          </p:cNvPr>
          <p:cNvGrpSpPr/>
          <p:nvPr/>
        </p:nvGrpSpPr>
        <p:grpSpPr>
          <a:xfrm>
            <a:off x="7441539" y="2890207"/>
            <a:ext cx="894326" cy="2765718"/>
            <a:chOff x="6209459" y="2895919"/>
            <a:chExt cx="894326" cy="276571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3BF855B-A3DF-4D7A-8579-0EF96CC40ABC}"/>
                </a:ext>
              </a:extLst>
            </p:cNvPr>
            <p:cNvSpPr/>
            <p:nvPr/>
          </p:nvSpPr>
          <p:spPr>
            <a:xfrm>
              <a:off x="6245537" y="2895919"/>
              <a:ext cx="858248" cy="446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C7EC557-9CB8-41EB-9793-12638C8F8A8A}"/>
                </a:ext>
              </a:extLst>
            </p:cNvPr>
            <p:cNvSpPr/>
            <p:nvPr/>
          </p:nvSpPr>
          <p:spPr>
            <a:xfrm>
              <a:off x="6209459" y="5215070"/>
              <a:ext cx="858248" cy="446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c2">
            <a:extLst>
              <a:ext uri="{FF2B5EF4-FFF2-40B4-BE49-F238E27FC236}">
                <a16:creationId xmlns:a16="http://schemas.microsoft.com/office/drawing/2014/main" id="{EC2535CF-0069-4617-A34E-89F5DAE63368}"/>
              </a:ext>
            </a:extLst>
          </p:cNvPr>
          <p:cNvGrpSpPr/>
          <p:nvPr/>
        </p:nvGrpSpPr>
        <p:grpSpPr>
          <a:xfrm>
            <a:off x="8784189" y="2882105"/>
            <a:ext cx="894326" cy="2765718"/>
            <a:chOff x="6209459" y="2895919"/>
            <a:chExt cx="894326" cy="276571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BBCBCCB-C091-4EA7-BB91-6C864DE87B0A}"/>
                </a:ext>
              </a:extLst>
            </p:cNvPr>
            <p:cNvSpPr/>
            <p:nvPr/>
          </p:nvSpPr>
          <p:spPr>
            <a:xfrm>
              <a:off x="6245537" y="2895919"/>
              <a:ext cx="858248" cy="446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5A4F0D6-EC54-4E30-B47A-40ECBA4F347C}"/>
                </a:ext>
              </a:extLst>
            </p:cNvPr>
            <p:cNvSpPr/>
            <p:nvPr/>
          </p:nvSpPr>
          <p:spPr>
            <a:xfrm>
              <a:off x="6209459" y="5215070"/>
              <a:ext cx="858248" cy="446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c3">
            <a:extLst>
              <a:ext uri="{FF2B5EF4-FFF2-40B4-BE49-F238E27FC236}">
                <a16:creationId xmlns:a16="http://schemas.microsoft.com/office/drawing/2014/main" id="{722DB750-E8F3-4A8D-B6A4-32674BC9D9DD}"/>
              </a:ext>
            </a:extLst>
          </p:cNvPr>
          <p:cNvGrpSpPr/>
          <p:nvPr/>
        </p:nvGrpSpPr>
        <p:grpSpPr>
          <a:xfrm>
            <a:off x="10029702" y="2882105"/>
            <a:ext cx="894326" cy="2765718"/>
            <a:chOff x="6209459" y="2895919"/>
            <a:chExt cx="894326" cy="276571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A7730CC-5B35-42EA-A347-3838510FC6C3}"/>
                </a:ext>
              </a:extLst>
            </p:cNvPr>
            <p:cNvSpPr/>
            <p:nvPr/>
          </p:nvSpPr>
          <p:spPr>
            <a:xfrm>
              <a:off x="6245537" y="2895919"/>
              <a:ext cx="858248" cy="446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9C63439-D7BB-4E7A-AFB4-735F589FAF63}"/>
                </a:ext>
              </a:extLst>
            </p:cNvPr>
            <p:cNvSpPr/>
            <p:nvPr/>
          </p:nvSpPr>
          <p:spPr>
            <a:xfrm>
              <a:off x="6209459" y="5215070"/>
              <a:ext cx="858248" cy="446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c0">
            <a:extLst>
              <a:ext uri="{FF2B5EF4-FFF2-40B4-BE49-F238E27FC236}">
                <a16:creationId xmlns:a16="http://schemas.microsoft.com/office/drawing/2014/main" id="{E4EADD8B-50F1-4A3A-8AEC-956BE1439E78}"/>
              </a:ext>
            </a:extLst>
          </p:cNvPr>
          <p:cNvGrpSpPr/>
          <p:nvPr/>
        </p:nvGrpSpPr>
        <p:grpSpPr>
          <a:xfrm>
            <a:off x="11504428" y="2882105"/>
            <a:ext cx="616092" cy="2765718"/>
            <a:chOff x="6209459" y="2895919"/>
            <a:chExt cx="894326" cy="2765718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AFF06D8-B650-45CE-8C8F-59A3AFF14111}"/>
                </a:ext>
              </a:extLst>
            </p:cNvPr>
            <p:cNvSpPr/>
            <p:nvPr/>
          </p:nvSpPr>
          <p:spPr>
            <a:xfrm>
              <a:off x="6245537" y="2895919"/>
              <a:ext cx="858248" cy="446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EF426A2-8993-4280-B05D-DB5737CF17FD}"/>
                </a:ext>
              </a:extLst>
            </p:cNvPr>
            <p:cNvSpPr/>
            <p:nvPr/>
          </p:nvSpPr>
          <p:spPr>
            <a:xfrm>
              <a:off x="6209459" y="5215070"/>
              <a:ext cx="858248" cy="446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225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FDAE51-72F8-42BA-9104-9BE9467AF857}"/>
                  </a:ext>
                </a:extLst>
              </p:cNvPr>
              <p:cNvSpPr txBox="1"/>
              <p:nvPr/>
            </p:nvSpPr>
            <p:spPr>
              <a:xfrm>
                <a:off x="1823484" y="887818"/>
                <a:ext cx="2057807" cy="2267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40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FDAE51-72F8-42BA-9104-9BE9467AF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484" y="887818"/>
                <a:ext cx="2057807" cy="22677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70FC56-AB4D-4910-AB59-7ECA750F3277}"/>
                  </a:ext>
                </a:extLst>
              </p:cNvPr>
              <p:cNvSpPr txBox="1"/>
              <p:nvPr/>
            </p:nvSpPr>
            <p:spPr>
              <a:xfrm>
                <a:off x="7817945" y="1600199"/>
                <a:ext cx="215982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40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0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40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4000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4000" b="0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70FC56-AB4D-4910-AB59-7ECA750F3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945" y="1600199"/>
                <a:ext cx="2159822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C0595D-E89B-4FDD-A99F-DBC4DF0DB231}"/>
                  </a:ext>
                </a:extLst>
              </p:cNvPr>
              <p:cNvSpPr txBox="1"/>
              <p:nvPr/>
            </p:nvSpPr>
            <p:spPr>
              <a:xfrm>
                <a:off x="4070510" y="887818"/>
                <a:ext cx="2025490" cy="2424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40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C0595D-E89B-4FDD-A99F-DBC4DF0DB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510" y="887818"/>
                <a:ext cx="2025490" cy="24243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8D1F84-198F-4605-950A-E1EC132631A4}"/>
                  </a:ext>
                </a:extLst>
              </p:cNvPr>
              <p:cNvSpPr txBox="1"/>
              <p:nvPr/>
            </p:nvSpPr>
            <p:spPr>
              <a:xfrm>
                <a:off x="1823483" y="3429000"/>
                <a:ext cx="4038157" cy="1745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40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0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40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4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4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4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4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4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4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4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8D1F84-198F-4605-950A-E1EC13263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483" y="3429000"/>
                <a:ext cx="4038157" cy="17457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73B191-8302-448C-81AF-6D23CC49FC59}"/>
                  </a:ext>
                </a:extLst>
              </p:cNvPr>
              <p:cNvSpPr txBox="1"/>
              <p:nvPr/>
            </p:nvSpPr>
            <p:spPr>
              <a:xfrm>
                <a:off x="6982994" y="4116948"/>
                <a:ext cx="409374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73B191-8302-448C-81AF-6D23CC49F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994" y="4116948"/>
                <a:ext cx="4093749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2749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2907</TotalTime>
  <Words>170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Matrix Vector Multiply</vt:lpstr>
      <vt:lpstr>PowerPoint Presentation</vt:lpstr>
      <vt:lpstr>PowerPoint Presentation</vt:lpstr>
      <vt:lpstr>Vectors</vt:lpstr>
      <vt:lpstr>PowerPoint Presentation</vt:lpstr>
      <vt:lpstr>matrix multiply with vectors</vt:lpstr>
      <vt:lpstr>PowerPoint Presentation</vt:lpstr>
      <vt:lpstr>PowerPoint Presentation</vt:lpstr>
      <vt:lpstr>PowerPoint Presentation</vt:lpstr>
      <vt:lpstr>backup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gladwig</dc:creator>
  <cp:lastModifiedBy>gladwig</cp:lastModifiedBy>
  <cp:revision>5</cp:revision>
  <dcterms:created xsi:type="dcterms:W3CDTF">2021-03-29T23:48:47Z</dcterms:created>
  <dcterms:modified xsi:type="dcterms:W3CDTF">2021-04-18T12:25:49Z</dcterms:modified>
</cp:coreProperties>
</file>