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2D37-3F55-4F75-9874-DB46358ECD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E0B6-685C-404D-9B47-EFA45110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0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5338894" y="0"/>
            <a:ext cx="12928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Timing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Diagram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5" name="object 3"/>
          <p:cNvGrpSpPr/>
          <p:nvPr/>
        </p:nvGrpSpPr>
        <p:grpSpPr>
          <a:xfrm>
            <a:off x="1326368" y="1143064"/>
            <a:ext cx="9155430" cy="408305"/>
            <a:chOff x="-11112" y="1284287"/>
            <a:chExt cx="9155430" cy="408305"/>
          </a:xfrm>
        </p:grpSpPr>
        <p:sp>
          <p:nvSpPr>
            <p:cNvPr id="6" name="object 4"/>
            <p:cNvSpPr/>
            <p:nvPr/>
          </p:nvSpPr>
          <p:spPr>
            <a:xfrm>
              <a:off x="1381125" y="16811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5"/>
            <p:cNvSpPr/>
            <p:nvPr/>
          </p:nvSpPr>
          <p:spPr>
            <a:xfrm>
              <a:off x="923925" y="1300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6"/>
            <p:cNvSpPr/>
            <p:nvPr/>
          </p:nvSpPr>
          <p:spPr>
            <a:xfrm>
              <a:off x="1381125" y="13001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7"/>
            <p:cNvSpPr/>
            <p:nvPr/>
          </p:nvSpPr>
          <p:spPr>
            <a:xfrm>
              <a:off x="1838325" y="12954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8"/>
            <p:cNvSpPr/>
            <p:nvPr/>
          </p:nvSpPr>
          <p:spPr>
            <a:xfrm>
              <a:off x="2295525" y="16764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9"/>
            <p:cNvSpPr/>
            <p:nvPr/>
          </p:nvSpPr>
          <p:spPr>
            <a:xfrm>
              <a:off x="2295525" y="1295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0"/>
            <p:cNvSpPr/>
            <p:nvPr/>
          </p:nvSpPr>
          <p:spPr>
            <a:xfrm>
              <a:off x="2752725" y="1300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1"/>
            <p:cNvSpPr/>
            <p:nvPr/>
          </p:nvSpPr>
          <p:spPr>
            <a:xfrm>
              <a:off x="3209925" y="16811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2"/>
            <p:cNvSpPr/>
            <p:nvPr/>
          </p:nvSpPr>
          <p:spPr>
            <a:xfrm>
              <a:off x="3209925" y="13001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3"/>
            <p:cNvSpPr/>
            <p:nvPr/>
          </p:nvSpPr>
          <p:spPr>
            <a:xfrm>
              <a:off x="3667125" y="1300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4"/>
            <p:cNvSpPr/>
            <p:nvPr/>
          </p:nvSpPr>
          <p:spPr>
            <a:xfrm>
              <a:off x="4124325" y="16811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5"/>
            <p:cNvSpPr/>
            <p:nvPr/>
          </p:nvSpPr>
          <p:spPr>
            <a:xfrm>
              <a:off x="4124325" y="13001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6"/>
            <p:cNvSpPr/>
            <p:nvPr/>
          </p:nvSpPr>
          <p:spPr>
            <a:xfrm>
              <a:off x="4581525" y="1300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7"/>
            <p:cNvSpPr/>
            <p:nvPr/>
          </p:nvSpPr>
          <p:spPr>
            <a:xfrm>
              <a:off x="5038725" y="16811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18"/>
            <p:cNvSpPr/>
            <p:nvPr/>
          </p:nvSpPr>
          <p:spPr>
            <a:xfrm>
              <a:off x="5038725" y="13001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19"/>
            <p:cNvSpPr/>
            <p:nvPr/>
          </p:nvSpPr>
          <p:spPr>
            <a:xfrm>
              <a:off x="5495925" y="1300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0"/>
            <p:cNvSpPr/>
            <p:nvPr/>
          </p:nvSpPr>
          <p:spPr>
            <a:xfrm>
              <a:off x="5953125" y="16811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1"/>
            <p:cNvSpPr/>
            <p:nvPr/>
          </p:nvSpPr>
          <p:spPr>
            <a:xfrm>
              <a:off x="5953125" y="13001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2"/>
            <p:cNvSpPr/>
            <p:nvPr/>
          </p:nvSpPr>
          <p:spPr>
            <a:xfrm>
              <a:off x="6410325" y="1300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3"/>
            <p:cNvSpPr/>
            <p:nvPr/>
          </p:nvSpPr>
          <p:spPr>
            <a:xfrm>
              <a:off x="6867525" y="16811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4"/>
            <p:cNvSpPr/>
            <p:nvPr/>
          </p:nvSpPr>
          <p:spPr>
            <a:xfrm>
              <a:off x="6867525" y="13001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5"/>
            <p:cNvSpPr/>
            <p:nvPr/>
          </p:nvSpPr>
          <p:spPr>
            <a:xfrm>
              <a:off x="7324725" y="1300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6"/>
            <p:cNvSpPr/>
            <p:nvPr/>
          </p:nvSpPr>
          <p:spPr>
            <a:xfrm>
              <a:off x="7781925" y="16811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7"/>
            <p:cNvSpPr/>
            <p:nvPr/>
          </p:nvSpPr>
          <p:spPr>
            <a:xfrm>
              <a:off x="7781925" y="13001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28"/>
            <p:cNvSpPr/>
            <p:nvPr/>
          </p:nvSpPr>
          <p:spPr>
            <a:xfrm>
              <a:off x="8239125" y="1300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29"/>
            <p:cNvSpPr/>
            <p:nvPr/>
          </p:nvSpPr>
          <p:spPr>
            <a:xfrm>
              <a:off x="8696325" y="1670050"/>
              <a:ext cx="447675" cy="22225"/>
            </a:xfrm>
            <a:custGeom>
              <a:avLst/>
              <a:gdLst/>
              <a:ahLst/>
              <a:cxnLst/>
              <a:rect l="l" t="t" r="r" b="b"/>
              <a:pathLst>
                <a:path w="447675" h="22225">
                  <a:moveTo>
                    <a:pt x="0" y="22225"/>
                  </a:moveTo>
                  <a:lnTo>
                    <a:pt x="447675" y="22225"/>
                  </a:lnTo>
                  <a:lnTo>
                    <a:pt x="447675" y="0"/>
                  </a:lnTo>
                  <a:lnTo>
                    <a:pt x="0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0"/>
            <p:cNvSpPr/>
            <p:nvPr/>
          </p:nvSpPr>
          <p:spPr>
            <a:xfrm>
              <a:off x="8696325" y="13001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1"/>
            <p:cNvSpPr/>
            <p:nvPr/>
          </p:nvSpPr>
          <p:spPr>
            <a:xfrm>
              <a:off x="0" y="1300162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0" y="381000"/>
                  </a:lnTo>
                </a:path>
                <a:path w="457200" h="3810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2"/>
            <p:cNvSpPr/>
            <p:nvPr/>
          </p:nvSpPr>
          <p:spPr>
            <a:xfrm>
              <a:off x="457200" y="13001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3"/>
            <p:cNvSpPr/>
            <p:nvPr/>
          </p:nvSpPr>
          <p:spPr>
            <a:xfrm>
              <a:off x="457200" y="16811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6" name="object 34"/>
          <p:cNvSpPr txBox="1"/>
          <p:nvPr/>
        </p:nvSpPr>
        <p:spPr>
          <a:xfrm>
            <a:off x="1568620" y="1639825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T1</a:t>
            </a:r>
          </a:p>
        </p:txBody>
      </p:sp>
      <p:sp>
        <p:nvSpPr>
          <p:cNvPr id="37" name="object 35"/>
          <p:cNvSpPr txBox="1"/>
          <p:nvPr/>
        </p:nvSpPr>
        <p:spPr>
          <a:xfrm>
            <a:off x="2375537" y="1639825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T2</a:t>
            </a:r>
          </a:p>
        </p:txBody>
      </p:sp>
      <p:sp>
        <p:nvSpPr>
          <p:cNvPr id="38" name="object 36"/>
          <p:cNvSpPr txBox="1"/>
          <p:nvPr/>
        </p:nvSpPr>
        <p:spPr>
          <a:xfrm>
            <a:off x="3342540" y="1639825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T3</a:t>
            </a:r>
          </a:p>
        </p:txBody>
      </p:sp>
      <p:sp>
        <p:nvSpPr>
          <p:cNvPr id="39" name="object 37"/>
          <p:cNvSpPr txBox="1"/>
          <p:nvPr/>
        </p:nvSpPr>
        <p:spPr>
          <a:xfrm>
            <a:off x="4277475" y="1639825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T4</a:t>
            </a:r>
          </a:p>
        </p:txBody>
      </p:sp>
      <p:sp>
        <p:nvSpPr>
          <p:cNvPr id="40" name="object 38"/>
          <p:cNvSpPr txBox="1"/>
          <p:nvPr/>
        </p:nvSpPr>
        <p:spPr>
          <a:xfrm>
            <a:off x="5181233" y="1639825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T5</a:t>
            </a:r>
          </a:p>
        </p:txBody>
      </p:sp>
      <p:sp>
        <p:nvSpPr>
          <p:cNvPr id="41" name="object 39"/>
          <p:cNvSpPr txBox="1"/>
          <p:nvPr/>
        </p:nvSpPr>
        <p:spPr>
          <a:xfrm>
            <a:off x="6084228" y="1639825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T6</a:t>
            </a:r>
          </a:p>
        </p:txBody>
      </p:sp>
      <p:sp>
        <p:nvSpPr>
          <p:cNvPr id="42" name="object 40"/>
          <p:cNvSpPr txBox="1"/>
          <p:nvPr/>
        </p:nvSpPr>
        <p:spPr>
          <a:xfrm>
            <a:off x="6987986" y="1639825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T7</a:t>
            </a:r>
          </a:p>
        </p:txBody>
      </p:sp>
      <p:sp>
        <p:nvSpPr>
          <p:cNvPr id="43" name="object 41"/>
          <p:cNvSpPr txBox="1"/>
          <p:nvPr/>
        </p:nvSpPr>
        <p:spPr>
          <a:xfrm>
            <a:off x="7890980" y="1639825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T8</a:t>
            </a:r>
          </a:p>
        </p:txBody>
      </p:sp>
      <p:sp>
        <p:nvSpPr>
          <p:cNvPr id="44" name="object 42"/>
          <p:cNvSpPr txBox="1"/>
          <p:nvPr/>
        </p:nvSpPr>
        <p:spPr>
          <a:xfrm>
            <a:off x="8825915" y="1639825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T9</a:t>
            </a:r>
          </a:p>
        </p:txBody>
      </p:sp>
      <p:sp>
        <p:nvSpPr>
          <p:cNvPr id="45" name="object 43"/>
          <p:cNvSpPr txBox="1"/>
          <p:nvPr/>
        </p:nvSpPr>
        <p:spPr>
          <a:xfrm>
            <a:off x="9728909" y="1639825"/>
            <a:ext cx="2317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T10</a:t>
            </a:r>
          </a:p>
        </p:txBody>
      </p:sp>
      <p:grpSp>
        <p:nvGrpSpPr>
          <p:cNvPr id="46" name="object 44"/>
          <p:cNvGrpSpPr/>
          <p:nvPr/>
        </p:nvGrpSpPr>
        <p:grpSpPr>
          <a:xfrm>
            <a:off x="1323193" y="1757427"/>
            <a:ext cx="9171305" cy="4965700"/>
            <a:chOff x="-14287" y="1898650"/>
            <a:chExt cx="9171305" cy="4965700"/>
          </a:xfrm>
        </p:grpSpPr>
        <p:sp>
          <p:nvSpPr>
            <p:cNvPr id="47" name="object 45"/>
            <p:cNvSpPr/>
            <p:nvPr/>
          </p:nvSpPr>
          <p:spPr>
            <a:xfrm>
              <a:off x="914399" y="19050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6"/>
            <p:cNvSpPr/>
            <p:nvPr/>
          </p:nvSpPr>
          <p:spPr>
            <a:xfrm>
              <a:off x="152399" y="3595687"/>
              <a:ext cx="561975" cy="0"/>
            </a:xfrm>
            <a:custGeom>
              <a:avLst/>
              <a:gdLst/>
              <a:ahLst/>
              <a:cxnLst/>
              <a:rect l="l" t="t" r="r" b="b"/>
              <a:pathLst>
                <a:path w="561975">
                  <a:moveTo>
                    <a:pt x="0" y="0"/>
                  </a:moveTo>
                  <a:lnTo>
                    <a:pt x="561975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7"/>
            <p:cNvSpPr/>
            <p:nvPr/>
          </p:nvSpPr>
          <p:spPr>
            <a:xfrm>
              <a:off x="704849" y="3595687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0"/>
                  </a:moveTo>
                  <a:lnTo>
                    <a:pt x="228600" y="533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48"/>
            <p:cNvSpPr/>
            <p:nvPr/>
          </p:nvSpPr>
          <p:spPr>
            <a:xfrm>
              <a:off x="0" y="3595687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0" y="53340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49"/>
            <p:cNvSpPr/>
            <p:nvPr/>
          </p:nvSpPr>
          <p:spPr>
            <a:xfrm>
              <a:off x="2743199" y="19050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0"/>
            <p:cNvSpPr/>
            <p:nvPr/>
          </p:nvSpPr>
          <p:spPr>
            <a:xfrm>
              <a:off x="3657599" y="19050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1"/>
            <p:cNvSpPr/>
            <p:nvPr/>
          </p:nvSpPr>
          <p:spPr>
            <a:xfrm>
              <a:off x="2743199" y="30956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5400">
              <a:solidFill>
                <a:srgbClr val="00CC9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2"/>
            <p:cNvSpPr/>
            <p:nvPr/>
          </p:nvSpPr>
          <p:spPr>
            <a:xfrm>
              <a:off x="1828799" y="19050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53"/>
            <p:cNvSpPr/>
            <p:nvPr/>
          </p:nvSpPr>
          <p:spPr>
            <a:xfrm>
              <a:off x="914399" y="4129087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2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54"/>
            <p:cNvSpPr/>
            <p:nvPr/>
          </p:nvSpPr>
          <p:spPr>
            <a:xfrm>
              <a:off x="4571999" y="19050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5"/>
            <p:cNvSpPr/>
            <p:nvPr/>
          </p:nvSpPr>
          <p:spPr>
            <a:xfrm>
              <a:off x="3809999" y="3590925"/>
              <a:ext cx="561975" cy="0"/>
            </a:xfrm>
            <a:custGeom>
              <a:avLst/>
              <a:gdLst/>
              <a:ahLst/>
              <a:cxnLst/>
              <a:rect l="l" t="t" r="r" b="b"/>
              <a:pathLst>
                <a:path w="561975">
                  <a:moveTo>
                    <a:pt x="0" y="0"/>
                  </a:moveTo>
                  <a:lnTo>
                    <a:pt x="561975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6"/>
            <p:cNvSpPr/>
            <p:nvPr/>
          </p:nvSpPr>
          <p:spPr>
            <a:xfrm>
              <a:off x="4362449" y="359092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0"/>
                  </a:moveTo>
                  <a:lnTo>
                    <a:pt x="228600" y="533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7"/>
            <p:cNvSpPr/>
            <p:nvPr/>
          </p:nvSpPr>
          <p:spPr>
            <a:xfrm>
              <a:off x="3657599" y="3590925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0" y="53340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58"/>
            <p:cNvSpPr/>
            <p:nvPr/>
          </p:nvSpPr>
          <p:spPr>
            <a:xfrm>
              <a:off x="6400799" y="19050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59"/>
            <p:cNvSpPr/>
            <p:nvPr/>
          </p:nvSpPr>
          <p:spPr>
            <a:xfrm>
              <a:off x="5486399" y="19050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0"/>
            <p:cNvSpPr/>
            <p:nvPr/>
          </p:nvSpPr>
          <p:spPr>
            <a:xfrm>
              <a:off x="4571999" y="4124325"/>
              <a:ext cx="1828800" cy="5080"/>
            </a:xfrm>
            <a:custGeom>
              <a:avLst/>
              <a:gdLst/>
              <a:ahLst/>
              <a:cxnLst/>
              <a:rect l="l" t="t" r="r" b="b"/>
              <a:pathLst>
                <a:path w="1828800" h="5079">
                  <a:moveTo>
                    <a:pt x="0" y="0"/>
                  </a:moveTo>
                  <a:lnTo>
                    <a:pt x="1828800" y="4762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61"/>
            <p:cNvSpPr/>
            <p:nvPr/>
          </p:nvSpPr>
          <p:spPr>
            <a:xfrm>
              <a:off x="7315199" y="19050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62"/>
            <p:cNvSpPr/>
            <p:nvPr/>
          </p:nvSpPr>
          <p:spPr>
            <a:xfrm>
              <a:off x="6553199" y="3600450"/>
              <a:ext cx="561975" cy="0"/>
            </a:xfrm>
            <a:custGeom>
              <a:avLst/>
              <a:gdLst/>
              <a:ahLst/>
              <a:cxnLst/>
              <a:rect l="l" t="t" r="r" b="b"/>
              <a:pathLst>
                <a:path w="561975">
                  <a:moveTo>
                    <a:pt x="0" y="0"/>
                  </a:moveTo>
                  <a:lnTo>
                    <a:pt x="561975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3"/>
            <p:cNvSpPr/>
            <p:nvPr/>
          </p:nvSpPr>
          <p:spPr>
            <a:xfrm>
              <a:off x="7105649" y="3600450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0"/>
                  </a:moveTo>
                  <a:lnTo>
                    <a:pt x="228600" y="533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4"/>
            <p:cNvSpPr/>
            <p:nvPr/>
          </p:nvSpPr>
          <p:spPr>
            <a:xfrm>
              <a:off x="6400799" y="3600450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0" y="533400"/>
                  </a:moveTo>
                  <a:lnTo>
                    <a:pt x="152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5"/>
            <p:cNvSpPr/>
            <p:nvPr/>
          </p:nvSpPr>
          <p:spPr>
            <a:xfrm>
              <a:off x="8229599" y="19050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66"/>
            <p:cNvSpPr/>
            <p:nvPr/>
          </p:nvSpPr>
          <p:spPr>
            <a:xfrm>
              <a:off x="7315199" y="4133850"/>
              <a:ext cx="1828800" cy="5080"/>
            </a:xfrm>
            <a:custGeom>
              <a:avLst/>
              <a:gdLst/>
              <a:ahLst/>
              <a:cxnLst/>
              <a:rect l="l" t="t" r="r" b="b"/>
              <a:pathLst>
                <a:path w="1828800" h="5079">
                  <a:moveTo>
                    <a:pt x="0" y="0"/>
                  </a:moveTo>
                  <a:lnTo>
                    <a:pt x="1828800" y="4762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9" name="object 67"/>
            <p:cNvSpPr/>
            <p:nvPr/>
          </p:nvSpPr>
          <p:spPr>
            <a:xfrm>
              <a:off x="0" y="4465637"/>
              <a:ext cx="900430" cy="22225"/>
            </a:xfrm>
            <a:custGeom>
              <a:avLst/>
              <a:gdLst/>
              <a:ahLst/>
              <a:cxnLst/>
              <a:rect l="l" t="t" r="r" b="b"/>
              <a:pathLst>
                <a:path w="900430" h="22225">
                  <a:moveTo>
                    <a:pt x="900112" y="0"/>
                  </a:moveTo>
                  <a:lnTo>
                    <a:pt x="0" y="0"/>
                  </a:lnTo>
                  <a:lnTo>
                    <a:pt x="0" y="22225"/>
                  </a:lnTo>
                  <a:lnTo>
                    <a:pt x="900112" y="22225"/>
                  </a:lnTo>
                  <a:lnTo>
                    <a:pt x="900112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0" name="object 68"/>
            <p:cNvSpPr/>
            <p:nvPr/>
          </p:nvSpPr>
          <p:spPr>
            <a:xfrm>
              <a:off x="900112" y="4476750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0" y="0"/>
                  </a:moveTo>
                  <a:lnTo>
                    <a:pt x="152400" y="53340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1" name="object 69"/>
            <p:cNvSpPr/>
            <p:nvPr/>
          </p:nvSpPr>
          <p:spPr>
            <a:xfrm>
              <a:off x="1052512" y="501015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2" name="object 70"/>
            <p:cNvSpPr/>
            <p:nvPr/>
          </p:nvSpPr>
          <p:spPr>
            <a:xfrm>
              <a:off x="2576512" y="447675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52400" y="0"/>
                  </a:moveTo>
                  <a:lnTo>
                    <a:pt x="0" y="533400"/>
                  </a:lnTo>
                </a:path>
                <a:path w="1981200" h="533400">
                  <a:moveTo>
                    <a:pt x="152400" y="0"/>
                  </a:moveTo>
                  <a:lnTo>
                    <a:pt x="1981200" y="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3" name="object 71"/>
            <p:cNvSpPr/>
            <p:nvPr/>
          </p:nvSpPr>
          <p:spPr>
            <a:xfrm>
              <a:off x="4562474" y="4471987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0" y="0"/>
                  </a:moveTo>
                  <a:lnTo>
                    <a:pt x="152400" y="53340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72"/>
            <p:cNvSpPr/>
            <p:nvPr/>
          </p:nvSpPr>
          <p:spPr>
            <a:xfrm>
              <a:off x="4714874" y="5005387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5" name="object 73"/>
            <p:cNvSpPr/>
            <p:nvPr/>
          </p:nvSpPr>
          <p:spPr>
            <a:xfrm>
              <a:off x="6238874" y="4471987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152400" y="0"/>
                  </a:moveTo>
                  <a:lnTo>
                    <a:pt x="0" y="53340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6" name="object 74"/>
            <p:cNvSpPr/>
            <p:nvPr/>
          </p:nvSpPr>
          <p:spPr>
            <a:xfrm>
              <a:off x="6386512" y="4471987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7" name="object 75"/>
            <p:cNvSpPr/>
            <p:nvPr/>
          </p:nvSpPr>
          <p:spPr>
            <a:xfrm>
              <a:off x="7300912" y="4471987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0" y="0"/>
                  </a:moveTo>
                  <a:lnTo>
                    <a:pt x="152400" y="53340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8" name="object 76"/>
            <p:cNvSpPr/>
            <p:nvPr/>
          </p:nvSpPr>
          <p:spPr>
            <a:xfrm>
              <a:off x="7453312" y="5005387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9" name="object 77"/>
            <p:cNvSpPr/>
            <p:nvPr/>
          </p:nvSpPr>
          <p:spPr>
            <a:xfrm>
              <a:off x="8977312" y="4471987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152400" y="0"/>
                  </a:moveTo>
                  <a:lnTo>
                    <a:pt x="0" y="533400"/>
                  </a:lnTo>
                </a:path>
              </a:pathLst>
            </a:custGeom>
            <a:ln w="22225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78"/>
            <p:cNvSpPr/>
            <p:nvPr/>
          </p:nvSpPr>
          <p:spPr>
            <a:xfrm>
              <a:off x="0" y="5253038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533400"/>
                  </a:moveTo>
                  <a:lnTo>
                    <a:pt x="2286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79"/>
            <p:cNvSpPr/>
            <p:nvPr/>
          </p:nvSpPr>
          <p:spPr>
            <a:xfrm>
              <a:off x="214312" y="5267325"/>
              <a:ext cx="8915400" cy="0"/>
            </a:xfrm>
            <a:custGeom>
              <a:avLst/>
              <a:gdLst/>
              <a:ahLst/>
              <a:cxnLst/>
              <a:rect l="l" t="t" r="r" b="b"/>
              <a:pathLst>
                <a:path w="8915400">
                  <a:moveTo>
                    <a:pt x="0" y="0"/>
                  </a:moveTo>
                  <a:lnTo>
                    <a:pt x="89154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2" name="object 80"/>
            <p:cNvSpPr/>
            <p:nvPr/>
          </p:nvSpPr>
          <p:spPr>
            <a:xfrm>
              <a:off x="0" y="5984087"/>
              <a:ext cx="301625" cy="407670"/>
            </a:xfrm>
            <a:custGeom>
              <a:avLst/>
              <a:gdLst/>
              <a:ahLst/>
              <a:cxnLst/>
              <a:rect l="l" t="t" r="r" b="b"/>
              <a:pathLst>
                <a:path w="301625" h="407670">
                  <a:moveTo>
                    <a:pt x="301147" y="4071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3" name="object 81"/>
            <p:cNvSpPr/>
            <p:nvPr/>
          </p:nvSpPr>
          <p:spPr>
            <a:xfrm>
              <a:off x="257174" y="6384925"/>
              <a:ext cx="8886825" cy="1905"/>
            </a:xfrm>
            <a:custGeom>
              <a:avLst/>
              <a:gdLst/>
              <a:ahLst/>
              <a:cxnLst/>
              <a:rect l="l" t="t" r="r" b="b"/>
              <a:pathLst>
                <a:path w="8886825" h="1904">
                  <a:moveTo>
                    <a:pt x="0" y="0"/>
                  </a:moveTo>
                  <a:lnTo>
                    <a:pt x="8886825" y="1582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82"/>
            <p:cNvSpPr/>
            <p:nvPr/>
          </p:nvSpPr>
          <p:spPr>
            <a:xfrm>
              <a:off x="914399" y="2867025"/>
              <a:ext cx="1828800" cy="333375"/>
            </a:xfrm>
            <a:custGeom>
              <a:avLst/>
              <a:gdLst/>
              <a:ahLst/>
              <a:cxnLst/>
              <a:rect l="l" t="t" r="r" b="b"/>
              <a:pathLst>
                <a:path w="1828800" h="333375">
                  <a:moveTo>
                    <a:pt x="1463040" y="0"/>
                  </a:moveTo>
                  <a:lnTo>
                    <a:pt x="365760" y="0"/>
                  </a:lnTo>
                  <a:lnTo>
                    <a:pt x="0" y="166687"/>
                  </a:lnTo>
                  <a:lnTo>
                    <a:pt x="365760" y="333375"/>
                  </a:lnTo>
                  <a:lnTo>
                    <a:pt x="1463040" y="333375"/>
                  </a:lnTo>
                  <a:lnTo>
                    <a:pt x="1828800" y="166687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83"/>
            <p:cNvSpPr/>
            <p:nvPr/>
          </p:nvSpPr>
          <p:spPr>
            <a:xfrm>
              <a:off x="914399" y="2867025"/>
              <a:ext cx="1828800" cy="333375"/>
            </a:xfrm>
            <a:custGeom>
              <a:avLst/>
              <a:gdLst/>
              <a:ahLst/>
              <a:cxnLst/>
              <a:rect l="l" t="t" r="r" b="b"/>
              <a:pathLst>
                <a:path w="1828800" h="333375">
                  <a:moveTo>
                    <a:pt x="0" y="166687"/>
                  </a:moveTo>
                  <a:lnTo>
                    <a:pt x="365760" y="0"/>
                  </a:lnTo>
                  <a:lnTo>
                    <a:pt x="1463040" y="0"/>
                  </a:lnTo>
                  <a:lnTo>
                    <a:pt x="1828800" y="166687"/>
                  </a:lnTo>
                  <a:lnTo>
                    <a:pt x="1463040" y="333375"/>
                  </a:lnTo>
                  <a:lnTo>
                    <a:pt x="365760" y="333375"/>
                  </a:lnTo>
                  <a:lnTo>
                    <a:pt x="0" y="166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6" name="object 84"/>
          <p:cNvSpPr txBox="1"/>
          <p:nvPr/>
        </p:nvSpPr>
        <p:spPr>
          <a:xfrm>
            <a:off x="3014896" y="2767013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21h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87" name="object 85"/>
          <p:cNvGrpSpPr/>
          <p:nvPr/>
        </p:nvGrpSpPr>
        <p:grpSpPr>
          <a:xfrm>
            <a:off x="1331130" y="2719452"/>
            <a:ext cx="4584700" cy="374650"/>
            <a:chOff x="-6350" y="2860675"/>
            <a:chExt cx="4584700" cy="374650"/>
          </a:xfrm>
        </p:grpSpPr>
        <p:sp>
          <p:nvSpPr>
            <p:cNvPr id="88" name="object 86"/>
            <p:cNvSpPr/>
            <p:nvPr/>
          </p:nvSpPr>
          <p:spPr>
            <a:xfrm>
              <a:off x="0" y="2867025"/>
              <a:ext cx="914400" cy="333375"/>
            </a:xfrm>
            <a:custGeom>
              <a:avLst/>
              <a:gdLst/>
              <a:ahLst/>
              <a:cxnLst/>
              <a:rect l="l" t="t" r="r" b="b"/>
              <a:pathLst>
                <a:path w="914400" h="333375">
                  <a:moveTo>
                    <a:pt x="731520" y="0"/>
                  </a:moveTo>
                  <a:lnTo>
                    <a:pt x="182880" y="0"/>
                  </a:lnTo>
                  <a:lnTo>
                    <a:pt x="0" y="166700"/>
                  </a:lnTo>
                  <a:lnTo>
                    <a:pt x="182880" y="333375"/>
                  </a:lnTo>
                  <a:lnTo>
                    <a:pt x="731520" y="333375"/>
                  </a:lnTo>
                  <a:lnTo>
                    <a:pt x="914400" y="16670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87"/>
            <p:cNvSpPr/>
            <p:nvPr/>
          </p:nvSpPr>
          <p:spPr>
            <a:xfrm>
              <a:off x="0" y="2867025"/>
              <a:ext cx="914400" cy="333375"/>
            </a:xfrm>
            <a:custGeom>
              <a:avLst/>
              <a:gdLst/>
              <a:ahLst/>
              <a:cxnLst/>
              <a:rect l="l" t="t" r="r" b="b"/>
              <a:pathLst>
                <a:path w="914400" h="333375">
                  <a:moveTo>
                    <a:pt x="0" y="166687"/>
                  </a:moveTo>
                  <a:lnTo>
                    <a:pt x="182880" y="0"/>
                  </a:lnTo>
                  <a:lnTo>
                    <a:pt x="731520" y="0"/>
                  </a:lnTo>
                  <a:lnTo>
                    <a:pt x="914400" y="166687"/>
                  </a:lnTo>
                  <a:lnTo>
                    <a:pt x="731520" y="333375"/>
                  </a:lnTo>
                  <a:lnTo>
                    <a:pt x="182880" y="333375"/>
                  </a:lnTo>
                  <a:lnTo>
                    <a:pt x="0" y="166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88"/>
            <p:cNvSpPr/>
            <p:nvPr/>
          </p:nvSpPr>
          <p:spPr>
            <a:xfrm>
              <a:off x="3657600" y="2895600"/>
              <a:ext cx="914400" cy="333375"/>
            </a:xfrm>
            <a:custGeom>
              <a:avLst/>
              <a:gdLst/>
              <a:ahLst/>
              <a:cxnLst/>
              <a:rect l="l" t="t" r="r" b="b"/>
              <a:pathLst>
                <a:path w="914400" h="333375">
                  <a:moveTo>
                    <a:pt x="731520" y="0"/>
                  </a:moveTo>
                  <a:lnTo>
                    <a:pt x="182880" y="0"/>
                  </a:lnTo>
                  <a:lnTo>
                    <a:pt x="0" y="166687"/>
                  </a:lnTo>
                  <a:lnTo>
                    <a:pt x="182880" y="333375"/>
                  </a:lnTo>
                  <a:lnTo>
                    <a:pt x="731520" y="333375"/>
                  </a:lnTo>
                  <a:lnTo>
                    <a:pt x="914400" y="166687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1" name="object 89"/>
            <p:cNvSpPr/>
            <p:nvPr/>
          </p:nvSpPr>
          <p:spPr>
            <a:xfrm>
              <a:off x="3657600" y="2895600"/>
              <a:ext cx="914400" cy="333375"/>
            </a:xfrm>
            <a:custGeom>
              <a:avLst/>
              <a:gdLst/>
              <a:ahLst/>
              <a:cxnLst/>
              <a:rect l="l" t="t" r="r" b="b"/>
              <a:pathLst>
                <a:path w="914400" h="333375">
                  <a:moveTo>
                    <a:pt x="0" y="166687"/>
                  </a:moveTo>
                  <a:lnTo>
                    <a:pt x="182880" y="0"/>
                  </a:lnTo>
                  <a:lnTo>
                    <a:pt x="731520" y="0"/>
                  </a:lnTo>
                  <a:lnTo>
                    <a:pt x="914400" y="166687"/>
                  </a:lnTo>
                  <a:lnTo>
                    <a:pt x="731520" y="333375"/>
                  </a:lnTo>
                  <a:lnTo>
                    <a:pt x="182880" y="333375"/>
                  </a:lnTo>
                  <a:lnTo>
                    <a:pt x="0" y="166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2" name="object 90"/>
          <p:cNvSpPr txBox="1"/>
          <p:nvPr/>
        </p:nvSpPr>
        <p:spPr>
          <a:xfrm>
            <a:off x="5300451" y="2795588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01h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93" name="object 91"/>
          <p:cNvGrpSpPr/>
          <p:nvPr/>
        </p:nvGrpSpPr>
        <p:grpSpPr>
          <a:xfrm>
            <a:off x="5903130" y="2748027"/>
            <a:ext cx="1841500" cy="346075"/>
            <a:chOff x="4565650" y="2889250"/>
            <a:chExt cx="1841500" cy="346075"/>
          </a:xfrm>
        </p:grpSpPr>
        <p:sp>
          <p:nvSpPr>
            <p:cNvPr id="94" name="object 92"/>
            <p:cNvSpPr/>
            <p:nvPr/>
          </p:nvSpPr>
          <p:spPr>
            <a:xfrm>
              <a:off x="4572000" y="2895600"/>
              <a:ext cx="1828800" cy="333375"/>
            </a:xfrm>
            <a:custGeom>
              <a:avLst/>
              <a:gdLst/>
              <a:ahLst/>
              <a:cxnLst/>
              <a:rect l="l" t="t" r="r" b="b"/>
              <a:pathLst>
                <a:path w="1828800" h="333375">
                  <a:moveTo>
                    <a:pt x="1463040" y="0"/>
                  </a:moveTo>
                  <a:lnTo>
                    <a:pt x="365760" y="0"/>
                  </a:lnTo>
                  <a:lnTo>
                    <a:pt x="0" y="166687"/>
                  </a:lnTo>
                  <a:lnTo>
                    <a:pt x="365760" y="333375"/>
                  </a:lnTo>
                  <a:lnTo>
                    <a:pt x="1463040" y="333375"/>
                  </a:lnTo>
                  <a:lnTo>
                    <a:pt x="1828800" y="166687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93"/>
            <p:cNvSpPr/>
            <p:nvPr/>
          </p:nvSpPr>
          <p:spPr>
            <a:xfrm>
              <a:off x="4572000" y="2895600"/>
              <a:ext cx="1828800" cy="333375"/>
            </a:xfrm>
            <a:custGeom>
              <a:avLst/>
              <a:gdLst/>
              <a:ahLst/>
              <a:cxnLst/>
              <a:rect l="l" t="t" r="r" b="b"/>
              <a:pathLst>
                <a:path w="1828800" h="333375">
                  <a:moveTo>
                    <a:pt x="0" y="166687"/>
                  </a:moveTo>
                  <a:lnTo>
                    <a:pt x="365760" y="0"/>
                  </a:lnTo>
                  <a:lnTo>
                    <a:pt x="1463040" y="0"/>
                  </a:lnTo>
                  <a:lnTo>
                    <a:pt x="1828800" y="166687"/>
                  </a:lnTo>
                  <a:lnTo>
                    <a:pt x="1463040" y="333375"/>
                  </a:lnTo>
                  <a:lnTo>
                    <a:pt x="365760" y="333375"/>
                  </a:lnTo>
                  <a:lnTo>
                    <a:pt x="0" y="166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6" name="object 94"/>
          <p:cNvSpPr txBox="1"/>
          <p:nvPr/>
        </p:nvSpPr>
        <p:spPr>
          <a:xfrm>
            <a:off x="6672495" y="2795588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45h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97" name="object 95"/>
          <p:cNvGrpSpPr/>
          <p:nvPr/>
        </p:nvGrpSpPr>
        <p:grpSpPr>
          <a:xfrm>
            <a:off x="7731930" y="2748027"/>
            <a:ext cx="927100" cy="346075"/>
            <a:chOff x="6394450" y="2889250"/>
            <a:chExt cx="927100" cy="346075"/>
          </a:xfrm>
        </p:grpSpPr>
        <p:sp>
          <p:nvSpPr>
            <p:cNvPr id="98" name="object 96"/>
            <p:cNvSpPr/>
            <p:nvPr/>
          </p:nvSpPr>
          <p:spPr>
            <a:xfrm>
              <a:off x="6400800" y="2895600"/>
              <a:ext cx="914400" cy="333375"/>
            </a:xfrm>
            <a:custGeom>
              <a:avLst/>
              <a:gdLst/>
              <a:ahLst/>
              <a:cxnLst/>
              <a:rect l="l" t="t" r="r" b="b"/>
              <a:pathLst>
                <a:path w="914400" h="333375">
                  <a:moveTo>
                    <a:pt x="731520" y="0"/>
                  </a:moveTo>
                  <a:lnTo>
                    <a:pt x="182880" y="0"/>
                  </a:lnTo>
                  <a:lnTo>
                    <a:pt x="0" y="166687"/>
                  </a:lnTo>
                  <a:lnTo>
                    <a:pt x="182880" y="333375"/>
                  </a:lnTo>
                  <a:lnTo>
                    <a:pt x="731520" y="333375"/>
                  </a:lnTo>
                  <a:lnTo>
                    <a:pt x="914400" y="166687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97"/>
            <p:cNvSpPr/>
            <p:nvPr/>
          </p:nvSpPr>
          <p:spPr>
            <a:xfrm>
              <a:off x="6400800" y="2895600"/>
              <a:ext cx="914400" cy="333375"/>
            </a:xfrm>
            <a:custGeom>
              <a:avLst/>
              <a:gdLst/>
              <a:ahLst/>
              <a:cxnLst/>
              <a:rect l="l" t="t" r="r" b="b"/>
              <a:pathLst>
                <a:path w="914400" h="333375">
                  <a:moveTo>
                    <a:pt x="0" y="166687"/>
                  </a:moveTo>
                  <a:lnTo>
                    <a:pt x="182880" y="0"/>
                  </a:lnTo>
                  <a:lnTo>
                    <a:pt x="731520" y="0"/>
                  </a:lnTo>
                  <a:lnTo>
                    <a:pt x="914400" y="166687"/>
                  </a:lnTo>
                  <a:lnTo>
                    <a:pt x="731520" y="333375"/>
                  </a:lnTo>
                  <a:lnTo>
                    <a:pt x="182880" y="333375"/>
                  </a:lnTo>
                  <a:lnTo>
                    <a:pt x="0" y="166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0" name="object 98"/>
          <p:cNvSpPr txBox="1"/>
          <p:nvPr/>
        </p:nvSpPr>
        <p:spPr>
          <a:xfrm>
            <a:off x="8043651" y="2795588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02h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01" name="object 99"/>
          <p:cNvGrpSpPr/>
          <p:nvPr/>
        </p:nvGrpSpPr>
        <p:grpSpPr>
          <a:xfrm>
            <a:off x="8646330" y="2748027"/>
            <a:ext cx="1841500" cy="346075"/>
            <a:chOff x="7308850" y="2889250"/>
            <a:chExt cx="1841500" cy="346075"/>
          </a:xfrm>
        </p:grpSpPr>
        <p:sp>
          <p:nvSpPr>
            <p:cNvPr id="102" name="object 100"/>
            <p:cNvSpPr/>
            <p:nvPr/>
          </p:nvSpPr>
          <p:spPr>
            <a:xfrm>
              <a:off x="7315200" y="2895600"/>
              <a:ext cx="1828800" cy="333375"/>
            </a:xfrm>
            <a:custGeom>
              <a:avLst/>
              <a:gdLst/>
              <a:ahLst/>
              <a:cxnLst/>
              <a:rect l="l" t="t" r="r" b="b"/>
              <a:pathLst>
                <a:path w="1828800" h="333375">
                  <a:moveTo>
                    <a:pt x="1463040" y="0"/>
                  </a:moveTo>
                  <a:lnTo>
                    <a:pt x="365760" y="0"/>
                  </a:lnTo>
                  <a:lnTo>
                    <a:pt x="0" y="166687"/>
                  </a:lnTo>
                  <a:lnTo>
                    <a:pt x="365760" y="333375"/>
                  </a:lnTo>
                  <a:lnTo>
                    <a:pt x="1463040" y="333375"/>
                  </a:lnTo>
                  <a:lnTo>
                    <a:pt x="1828800" y="166687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01"/>
            <p:cNvSpPr/>
            <p:nvPr/>
          </p:nvSpPr>
          <p:spPr>
            <a:xfrm>
              <a:off x="7315200" y="2895600"/>
              <a:ext cx="1828800" cy="333375"/>
            </a:xfrm>
            <a:custGeom>
              <a:avLst/>
              <a:gdLst/>
              <a:ahLst/>
              <a:cxnLst/>
              <a:rect l="l" t="t" r="r" b="b"/>
              <a:pathLst>
                <a:path w="1828800" h="333375">
                  <a:moveTo>
                    <a:pt x="0" y="166687"/>
                  </a:moveTo>
                  <a:lnTo>
                    <a:pt x="365760" y="0"/>
                  </a:lnTo>
                  <a:lnTo>
                    <a:pt x="1463040" y="0"/>
                  </a:lnTo>
                  <a:lnTo>
                    <a:pt x="1828800" y="166687"/>
                  </a:lnTo>
                  <a:lnTo>
                    <a:pt x="1463040" y="333375"/>
                  </a:lnTo>
                  <a:lnTo>
                    <a:pt x="365760" y="333375"/>
                  </a:lnTo>
                  <a:lnTo>
                    <a:pt x="0" y="166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" name="object 102"/>
          <p:cNvSpPr txBox="1"/>
          <p:nvPr/>
        </p:nvSpPr>
        <p:spPr>
          <a:xfrm>
            <a:off x="9405789" y="2795588"/>
            <a:ext cx="3219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05" name="object 103"/>
          <p:cNvGrpSpPr/>
          <p:nvPr/>
        </p:nvGrpSpPr>
        <p:grpSpPr>
          <a:xfrm>
            <a:off x="1331130" y="2062227"/>
            <a:ext cx="3670300" cy="346075"/>
            <a:chOff x="-6350" y="2203450"/>
            <a:chExt cx="3670300" cy="346075"/>
          </a:xfrm>
        </p:grpSpPr>
        <p:sp>
          <p:nvSpPr>
            <p:cNvPr id="106" name="object 104"/>
            <p:cNvSpPr/>
            <p:nvPr/>
          </p:nvSpPr>
          <p:spPr>
            <a:xfrm>
              <a:off x="0" y="2209800"/>
              <a:ext cx="3657600" cy="333375"/>
            </a:xfrm>
            <a:custGeom>
              <a:avLst/>
              <a:gdLst/>
              <a:ahLst/>
              <a:cxnLst/>
              <a:rect l="l" t="t" r="r" b="b"/>
              <a:pathLst>
                <a:path w="3657600" h="333375">
                  <a:moveTo>
                    <a:pt x="2926080" y="0"/>
                  </a:moveTo>
                  <a:lnTo>
                    <a:pt x="731520" y="0"/>
                  </a:lnTo>
                  <a:lnTo>
                    <a:pt x="0" y="166700"/>
                  </a:lnTo>
                  <a:lnTo>
                    <a:pt x="731520" y="333375"/>
                  </a:lnTo>
                  <a:lnTo>
                    <a:pt x="2926080" y="333375"/>
                  </a:lnTo>
                  <a:lnTo>
                    <a:pt x="3657600" y="166700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3366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105"/>
            <p:cNvSpPr/>
            <p:nvPr/>
          </p:nvSpPr>
          <p:spPr>
            <a:xfrm>
              <a:off x="0" y="2209800"/>
              <a:ext cx="3657600" cy="333375"/>
            </a:xfrm>
            <a:custGeom>
              <a:avLst/>
              <a:gdLst/>
              <a:ahLst/>
              <a:cxnLst/>
              <a:rect l="l" t="t" r="r" b="b"/>
              <a:pathLst>
                <a:path w="3657600" h="333375">
                  <a:moveTo>
                    <a:pt x="0" y="166687"/>
                  </a:moveTo>
                  <a:lnTo>
                    <a:pt x="731520" y="0"/>
                  </a:lnTo>
                  <a:lnTo>
                    <a:pt x="2926080" y="0"/>
                  </a:lnTo>
                  <a:lnTo>
                    <a:pt x="3657600" y="166687"/>
                  </a:lnTo>
                  <a:lnTo>
                    <a:pt x="2926080" y="333375"/>
                  </a:lnTo>
                  <a:lnTo>
                    <a:pt x="731520" y="333375"/>
                  </a:lnTo>
                  <a:lnTo>
                    <a:pt x="0" y="166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8" name="object 106"/>
          <p:cNvSpPr txBox="1"/>
          <p:nvPr/>
        </p:nvSpPr>
        <p:spPr>
          <a:xfrm>
            <a:off x="2995122" y="2109788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09" name="object 107"/>
          <p:cNvGrpSpPr/>
          <p:nvPr/>
        </p:nvGrpSpPr>
        <p:grpSpPr>
          <a:xfrm>
            <a:off x="4988730" y="2062227"/>
            <a:ext cx="2755900" cy="346075"/>
            <a:chOff x="3651250" y="2203450"/>
            <a:chExt cx="2755900" cy="346075"/>
          </a:xfrm>
        </p:grpSpPr>
        <p:sp>
          <p:nvSpPr>
            <p:cNvPr id="110" name="object 108"/>
            <p:cNvSpPr/>
            <p:nvPr/>
          </p:nvSpPr>
          <p:spPr>
            <a:xfrm>
              <a:off x="3657600" y="2209800"/>
              <a:ext cx="2743200" cy="333375"/>
            </a:xfrm>
            <a:custGeom>
              <a:avLst/>
              <a:gdLst/>
              <a:ahLst/>
              <a:cxnLst/>
              <a:rect l="l" t="t" r="r" b="b"/>
              <a:pathLst>
                <a:path w="2743200" h="333375">
                  <a:moveTo>
                    <a:pt x="2194560" y="0"/>
                  </a:moveTo>
                  <a:lnTo>
                    <a:pt x="548640" y="0"/>
                  </a:lnTo>
                  <a:lnTo>
                    <a:pt x="0" y="166687"/>
                  </a:lnTo>
                  <a:lnTo>
                    <a:pt x="548640" y="333375"/>
                  </a:lnTo>
                  <a:lnTo>
                    <a:pt x="2194560" y="333375"/>
                  </a:lnTo>
                  <a:lnTo>
                    <a:pt x="2743200" y="166687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3366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109"/>
            <p:cNvSpPr/>
            <p:nvPr/>
          </p:nvSpPr>
          <p:spPr>
            <a:xfrm>
              <a:off x="3657600" y="2209800"/>
              <a:ext cx="2743200" cy="333375"/>
            </a:xfrm>
            <a:custGeom>
              <a:avLst/>
              <a:gdLst/>
              <a:ahLst/>
              <a:cxnLst/>
              <a:rect l="l" t="t" r="r" b="b"/>
              <a:pathLst>
                <a:path w="2743200" h="333375">
                  <a:moveTo>
                    <a:pt x="0" y="166687"/>
                  </a:moveTo>
                  <a:lnTo>
                    <a:pt x="548640" y="0"/>
                  </a:lnTo>
                  <a:lnTo>
                    <a:pt x="2194560" y="0"/>
                  </a:lnTo>
                  <a:lnTo>
                    <a:pt x="2743200" y="166687"/>
                  </a:lnTo>
                  <a:lnTo>
                    <a:pt x="2194560" y="333375"/>
                  </a:lnTo>
                  <a:lnTo>
                    <a:pt x="548640" y="333375"/>
                  </a:lnTo>
                  <a:lnTo>
                    <a:pt x="0" y="166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2" name="object 110"/>
          <p:cNvSpPr txBox="1"/>
          <p:nvPr/>
        </p:nvSpPr>
        <p:spPr>
          <a:xfrm>
            <a:off x="6195839" y="2109788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13" name="object 111"/>
          <p:cNvGrpSpPr/>
          <p:nvPr/>
        </p:nvGrpSpPr>
        <p:grpSpPr>
          <a:xfrm>
            <a:off x="7736692" y="2062227"/>
            <a:ext cx="2679700" cy="346075"/>
            <a:chOff x="6399212" y="2203450"/>
            <a:chExt cx="2679700" cy="346075"/>
          </a:xfrm>
        </p:grpSpPr>
        <p:sp>
          <p:nvSpPr>
            <p:cNvPr id="114" name="object 112"/>
            <p:cNvSpPr/>
            <p:nvPr/>
          </p:nvSpPr>
          <p:spPr>
            <a:xfrm>
              <a:off x="6405562" y="2209800"/>
              <a:ext cx="2667000" cy="333375"/>
            </a:xfrm>
            <a:custGeom>
              <a:avLst/>
              <a:gdLst/>
              <a:ahLst/>
              <a:cxnLst/>
              <a:rect l="l" t="t" r="r" b="b"/>
              <a:pathLst>
                <a:path w="2667000" h="333375">
                  <a:moveTo>
                    <a:pt x="2133600" y="0"/>
                  </a:moveTo>
                  <a:lnTo>
                    <a:pt x="533400" y="0"/>
                  </a:lnTo>
                  <a:lnTo>
                    <a:pt x="0" y="166687"/>
                  </a:lnTo>
                  <a:lnTo>
                    <a:pt x="533400" y="333375"/>
                  </a:lnTo>
                  <a:lnTo>
                    <a:pt x="2133600" y="333375"/>
                  </a:lnTo>
                  <a:lnTo>
                    <a:pt x="2667000" y="16668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3366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113"/>
            <p:cNvSpPr/>
            <p:nvPr/>
          </p:nvSpPr>
          <p:spPr>
            <a:xfrm>
              <a:off x="6405562" y="2209800"/>
              <a:ext cx="2667000" cy="333375"/>
            </a:xfrm>
            <a:custGeom>
              <a:avLst/>
              <a:gdLst/>
              <a:ahLst/>
              <a:cxnLst/>
              <a:rect l="l" t="t" r="r" b="b"/>
              <a:pathLst>
                <a:path w="2667000" h="333375">
                  <a:moveTo>
                    <a:pt x="0" y="166687"/>
                  </a:moveTo>
                  <a:lnTo>
                    <a:pt x="533400" y="0"/>
                  </a:lnTo>
                  <a:lnTo>
                    <a:pt x="2133600" y="0"/>
                  </a:lnTo>
                  <a:lnTo>
                    <a:pt x="2667000" y="166687"/>
                  </a:lnTo>
                  <a:lnTo>
                    <a:pt x="2133600" y="333375"/>
                  </a:lnTo>
                  <a:lnTo>
                    <a:pt x="533400" y="333375"/>
                  </a:lnTo>
                  <a:lnTo>
                    <a:pt x="0" y="1666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6" name="object 114"/>
          <p:cNvSpPr txBox="1"/>
          <p:nvPr/>
        </p:nvSpPr>
        <p:spPr>
          <a:xfrm>
            <a:off x="8905245" y="2109788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7" name="object 115"/>
          <p:cNvSpPr txBox="1"/>
          <p:nvPr/>
        </p:nvSpPr>
        <p:spPr>
          <a:xfrm>
            <a:off x="1416219" y="2380488"/>
            <a:ext cx="30378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15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- 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8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(Higher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Order</a:t>
            </a:r>
            <a:r>
              <a:rPr sz="1600" b="1" spc="-3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Address bus)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8" name="object 116"/>
          <p:cNvSpPr txBox="1"/>
          <p:nvPr/>
        </p:nvSpPr>
        <p:spPr>
          <a:xfrm>
            <a:off x="1416219" y="3017902"/>
            <a:ext cx="353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DA</a:t>
            </a:r>
            <a:r>
              <a:rPr sz="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-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DA</a:t>
            </a:r>
            <a:r>
              <a:rPr sz="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0</a:t>
            </a:r>
            <a:r>
              <a:rPr sz="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(Lower</a:t>
            </a:r>
            <a:r>
              <a:rPr sz="1600" b="1" spc="-4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sz="1600" b="1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dd</a:t>
            </a:r>
            <a:r>
              <a:rPr sz="1600" b="1" spc="-3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ess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ata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s)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9" name="object 117"/>
          <p:cNvSpPr txBox="1"/>
          <p:nvPr/>
        </p:nvSpPr>
        <p:spPr>
          <a:xfrm>
            <a:off x="1416144" y="3961642"/>
            <a:ext cx="44450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ALE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RD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0" name="object 118"/>
          <p:cNvSpPr/>
          <p:nvPr/>
        </p:nvSpPr>
        <p:spPr>
          <a:xfrm>
            <a:off x="1551792" y="453078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19"/>
          <p:cNvSpPr txBox="1"/>
          <p:nvPr/>
        </p:nvSpPr>
        <p:spPr>
          <a:xfrm>
            <a:off x="1520994" y="5399913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WR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2" name="object 120"/>
          <p:cNvSpPr/>
          <p:nvPr/>
        </p:nvSpPr>
        <p:spPr>
          <a:xfrm>
            <a:off x="1547030" y="542613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1"/>
          <p:cNvSpPr txBox="1"/>
          <p:nvPr/>
        </p:nvSpPr>
        <p:spPr>
          <a:xfrm>
            <a:off x="1465432" y="6330188"/>
            <a:ext cx="51180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IO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/M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4" name="object 122"/>
          <p:cNvSpPr/>
          <p:nvPr/>
        </p:nvSpPr>
        <p:spPr>
          <a:xfrm>
            <a:off x="1596242" y="636594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3"/>
          <p:cNvSpPr txBox="1"/>
          <p:nvPr/>
        </p:nvSpPr>
        <p:spPr>
          <a:xfrm>
            <a:off x="1781345" y="2792413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00h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6" name="object 124"/>
          <p:cNvSpPr txBox="1"/>
          <p:nvPr/>
        </p:nvSpPr>
        <p:spPr>
          <a:xfrm>
            <a:off x="1873420" y="646177"/>
            <a:ext cx="2118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Op-Code Fetch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7" name="object 125"/>
          <p:cNvSpPr txBox="1"/>
          <p:nvPr/>
        </p:nvSpPr>
        <p:spPr>
          <a:xfrm>
            <a:off x="5438894" y="608000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Memory Read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28" name="object 126"/>
          <p:cNvGrpSpPr/>
          <p:nvPr/>
        </p:nvGrpSpPr>
        <p:grpSpPr>
          <a:xfrm>
            <a:off x="1337480" y="582664"/>
            <a:ext cx="6400800" cy="76835"/>
            <a:chOff x="0" y="723887"/>
            <a:chExt cx="6400800" cy="76835"/>
          </a:xfrm>
        </p:grpSpPr>
        <p:sp>
          <p:nvSpPr>
            <p:cNvPr id="129" name="object 127"/>
            <p:cNvSpPr/>
            <p:nvPr/>
          </p:nvSpPr>
          <p:spPr>
            <a:xfrm>
              <a:off x="63500" y="762000"/>
              <a:ext cx="3530600" cy="0"/>
            </a:xfrm>
            <a:custGeom>
              <a:avLst/>
              <a:gdLst/>
              <a:ahLst/>
              <a:cxnLst/>
              <a:rect l="l" t="t" r="r" b="b"/>
              <a:pathLst>
                <a:path w="3530600">
                  <a:moveTo>
                    <a:pt x="0" y="0"/>
                  </a:moveTo>
                  <a:lnTo>
                    <a:pt x="3530600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0" name="object 128"/>
            <p:cNvSpPr/>
            <p:nvPr/>
          </p:nvSpPr>
          <p:spPr>
            <a:xfrm>
              <a:off x="0" y="723887"/>
              <a:ext cx="3657600" cy="76835"/>
            </a:xfrm>
            <a:custGeom>
              <a:avLst/>
              <a:gdLst/>
              <a:ahLst/>
              <a:cxnLst/>
              <a:rect l="l" t="t" r="r" b="b"/>
              <a:pathLst>
                <a:path w="3657600" h="76834">
                  <a:moveTo>
                    <a:pt x="76200" y="0"/>
                  </a:moveTo>
                  <a:lnTo>
                    <a:pt x="0" y="38112"/>
                  </a:lnTo>
                  <a:lnTo>
                    <a:pt x="76200" y="76212"/>
                  </a:lnTo>
                  <a:lnTo>
                    <a:pt x="76200" y="0"/>
                  </a:lnTo>
                  <a:close/>
                </a:path>
                <a:path w="3657600" h="76834">
                  <a:moveTo>
                    <a:pt x="3657600" y="38112"/>
                  </a:moveTo>
                  <a:lnTo>
                    <a:pt x="3581400" y="12"/>
                  </a:lnTo>
                  <a:lnTo>
                    <a:pt x="3581400" y="76212"/>
                  </a:lnTo>
                  <a:lnTo>
                    <a:pt x="3657600" y="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129"/>
            <p:cNvSpPr/>
            <p:nvPr/>
          </p:nvSpPr>
          <p:spPr>
            <a:xfrm>
              <a:off x="3721100" y="762000"/>
              <a:ext cx="2616200" cy="0"/>
            </a:xfrm>
            <a:custGeom>
              <a:avLst/>
              <a:gdLst/>
              <a:ahLst/>
              <a:cxnLst/>
              <a:rect l="l" t="t" r="r" b="b"/>
              <a:pathLst>
                <a:path w="2616200">
                  <a:moveTo>
                    <a:pt x="0" y="0"/>
                  </a:moveTo>
                  <a:lnTo>
                    <a:pt x="2616200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130"/>
            <p:cNvSpPr/>
            <p:nvPr/>
          </p:nvSpPr>
          <p:spPr>
            <a:xfrm>
              <a:off x="3657600" y="723899"/>
              <a:ext cx="2743200" cy="76200"/>
            </a:xfrm>
            <a:custGeom>
              <a:avLst/>
              <a:gdLst/>
              <a:ahLst/>
              <a:cxnLst/>
              <a:rect l="l" t="t" r="r" b="b"/>
              <a:pathLst>
                <a:path w="2743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2743200" h="76200">
                  <a:moveTo>
                    <a:pt x="2743200" y="38100"/>
                  </a:moveTo>
                  <a:lnTo>
                    <a:pt x="2667000" y="0"/>
                  </a:lnTo>
                  <a:lnTo>
                    <a:pt x="2667000" y="76200"/>
                  </a:lnTo>
                  <a:lnTo>
                    <a:pt x="2743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3" name="object 131"/>
          <p:cNvSpPr txBox="1">
            <a:spLocks noGrp="1"/>
          </p:cNvSpPr>
          <p:nvPr>
            <p:ph type="title"/>
          </p:nvPr>
        </p:nvSpPr>
        <p:spPr>
          <a:xfrm>
            <a:off x="8167857" y="598552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Memory Read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34" name="object 132"/>
          <p:cNvGrpSpPr/>
          <p:nvPr/>
        </p:nvGrpSpPr>
        <p:grpSpPr>
          <a:xfrm>
            <a:off x="7723992" y="573152"/>
            <a:ext cx="2743200" cy="76200"/>
            <a:chOff x="6386512" y="714375"/>
            <a:chExt cx="2743200" cy="76200"/>
          </a:xfrm>
        </p:grpSpPr>
        <p:sp>
          <p:nvSpPr>
            <p:cNvPr id="135" name="object 133"/>
            <p:cNvSpPr/>
            <p:nvPr/>
          </p:nvSpPr>
          <p:spPr>
            <a:xfrm>
              <a:off x="6450012" y="752475"/>
              <a:ext cx="2616200" cy="0"/>
            </a:xfrm>
            <a:custGeom>
              <a:avLst/>
              <a:gdLst/>
              <a:ahLst/>
              <a:cxnLst/>
              <a:rect l="l" t="t" r="r" b="b"/>
              <a:pathLst>
                <a:path w="2616200">
                  <a:moveTo>
                    <a:pt x="0" y="0"/>
                  </a:moveTo>
                  <a:lnTo>
                    <a:pt x="2616200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134"/>
            <p:cNvSpPr/>
            <p:nvPr/>
          </p:nvSpPr>
          <p:spPr>
            <a:xfrm>
              <a:off x="6386512" y="714374"/>
              <a:ext cx="2743200" cy="76200"/>
            </a:xfrm>
            <a:custGeom>
              <a:avLst/>
              <a:gdLst/>
              <a:ahLst/>
              <a:cxnLst/>
              <a:rect l="l" t="t" r="r" b="b"/>
              <a:pathLst>
                <a:path w="2743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2743200" h="76200">
                  <a:moveTo>
                    <a:pt x="2743200" y="38100"/>
                  </a:moveTo>
                  <a:lnTo>
                    <a:pt x="2667000" y="0"/>
                  </a:lnTo>
                  <a:lnTo>
                    <a:pt x="2667000" y="76200"/>
                  </a:lnTo>
                  <a:lnTo>
                    <a:pt x="2743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6358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964709" y="2263090"/>
            <a:ext cx="318770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MOV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A,M</a:t>
            </a:r>
            <a:endParaRPr sz="2400" dirty="0">
              <a:latin typeface="Times New Roman"/>
              <a:cs typeface="Times New Roman"/>
            </a:endParaRPr>
          </a:p>
          <a:p>
            <a:pPr marL="12700" marR="298450">
              <a:lnSpc>
                <a:spcPct val="150000"/>
              </a:lnSpc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7E</a:t>
            </a:r>
          </a:p>
        </p:txBody>
      </p:sp>
      <p:grpSp>
        <p:nvGrpSpPr>
          <p:cNvPr id="5" name="object 2"/>
          <p:cNvGrpSpPr/>
          <p:nvPr/>
        </p:nvGrpSpPr>
        <p:grpSpPr>
          <a:xfrm>
            <a:off x="6301740" y="2229612"/>
            <a:ext cx="1016000" cy="1841500"/>
            <a:chOff x="4946650" y="1746250"/>
            <a:chExt cx="1016000" cy="1841500"/>
          </a:xfrm>
        </p:grpSpPr>
        <p:sp>
          <p:nvSpPr>
            <p:cNvPr id="6" name="object 3"/>
            <p:cNvSpPr/>
            <p:nvPr/>
          </p:nvSpPr>
          <p:spPr>
            <a:xfrm>
              <a:off x="4953000" y="1752600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4400" h="1828800">
                  <a:moveTo>
                    <a:pt x="9144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914400" y="18288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4"/>
            <p:cNvSpPr/>
            <p:nvPr/>
          </p:nvSpPr>
          <p:spPr>
            <a:xfrm>
              <a:off x="4953000" y="1752600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4400" h="1828800">
                  <a:moveTo>
                    <a:pt x="0" y="0"/>
                  </a:moveTo>
                  <a:lnTo>
                    <a:pt x="914400" y="0"/>
                  </a:lnTo>
                  <a:lnTo>
                    <a:pt x="9144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5"/>
            <p:cNvSpPr/>
            <p:nvPr/>
          </p:nvSpPr>
          <p:spPr>
            <a:xfrm>
              <a:off x="5867400" y="2466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9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43872"/>
              </p:ext>
            </p:extLst>
          </p:nvPr>
        </p:nvGraphicFramePr>
        <p:xfrm>
          <a:off x="7295515" y="2458212"/>
          <a:ext cx="213042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OFC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MEMR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7"/>
          <p:cNvSpPr txBox="1"/>
          <p:nvPr/>
        </p:nvSpPr>
        <p:spPr>
          <a:xfrm>
            <a:off x="6386830" y="4239514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8085</a:t>
            </a:r>
          </a:p>
        </p:txBody>
      </p:sp>
      <p:sp>
        <p:nvSpPr>
          <p:cNvPr id="11" name="object 8"/>
          <p:cNvSpPr txBox="1"/>
          <p:nvPr/>
        </p:nvSpPr>
        <p:spPr>
          <a:xfrm>
            <a:off x="8546039" y="4216392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12" name="object 12"/>
          <p:cNvSpPr/>
          <p:nvPr/>
        </p:nvSpPr>
        <p:spPr>
          <a:xfrm>
            <a:off x="7232015" y="340753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42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object 103"/>
          <p:cNvSpPr txBox="1"/>
          <p:nvPr/>
        </p:nvSpPr>
        <p:spPr>
          <a:xfrm>
            <a:off x="838200" y="2372836"/>
            <a:ext cx="241554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Instruction: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927100" algn="l"/>
              </a:tabLst>
            </a:pPr>
            <a:r>
              <a:rPr sz="2000" spc="-5" dirty="0">
                <a:latin typeface="Times New Roman"/>
                <a:cs typeface="Times New Roman"/>
              </a:rPr>
              <a:t>A000h	MOV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A,M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tabLst>
                <a:tab pos="18415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Corresponding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Coding:  A000h	7E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977116" y="593156"/>
            <a:ext cx="6473356" cy="6032182"/>
            <a:chOff x="2670644" y="784225"/>
            <a:chExt cx="6473356" cy="6032182"/>
          </a:xfrm>
        </p:grpSpPr>
        <p:sp>
          <p:nvSpPr>
            <p:cNvPr id="5" name="object 2"/>
            <p:cNvSpPr/>
            <p:nvPr/>
          </p:nvSpPr>
          <p:spPr>
            <a:xfrm>
              <a:off x="40957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6" name="object 3"/>
            <p:cNvGrpSpPr/>
            <p:nvPr/>
          </p:nvGrpSpPr>
          <p:grpSpPr>
            <a:xfrm>
              <a:off x="3627437" y="788987"/>
              <a:ext cx="479425" cy="392430"/>
              <a:chOff x="3627437" y="788987"/>
              <a:chExt cx="479425" cy="392430"/>
            </a:xfrm>
          </p:grpSpPr>
          <p:sp>
            <p:nvSpPr>
              <p:cNvPr id="7" name="object 4"/>
              <p:cNvSpPr/>
              <p:nvPr/>
            </p:nvSpPr>
            <p:spPr>
              <a:xfrm>
                <a:off x="36385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5"/>
              <p:cNvSpPr/>
              <p:nvPr/>
            </p:nvSpPr>
            <p:spPr>
              <a:xfrm>
                <a:off x="40957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" name="object 6"/>
            <p:cNvSpPr/>
            <p:nvPr/>
          </p:nvSpPr>
          <p:spPr>
            <a:xfrm>
              <a:off x="5010150" y="1176337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0" name="object 7"/>
            <p:cNvGrpSpPr/>
            <p:nvPr/>
          </p:nvGrpSpPr>
          <p:grpSpPr>
            <a:xfrm>
              <a:off x="4541837" y="784225"/>
              <a:ext cx="479425" cy="392430"/>
              <a:chOff x="4541837" y="784225"/>
              <a:chExt cx="479425" cy="392430"/>
            </a:xfrm>
          </p:grpSpPr>
          <p:sp>
            <p:nvSpPr>
              <p:cNvPr id="11" name="object 8"/>
              <p:cNvSpPr/>
              <p:nvPr/>
            </p:nvSpPr>
            <p:spPr>
              <a:xfrm>
                <a:off x="4552950" y="795337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" name="object 9"/>
              <p:cNvSpPr/>
              <p:nvPr/>
            </p:nvSpPr>
            <p:spPr>
              <a:xfrm>
                <a:off x="5010150" y="795337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3" name="object 10"/>
            <p:cNvSpPr/>
            <p:nvPr/>
          </p:nvSpPr>
          <p:spPr>
            <a:xfrm>
              <a:off x="59245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4" name="object 11"/>
            <p:cNvGrpSpPr/>
            <p:nvPr/>
          </p:nvGrpSpPr>
          <p:grpSpPr>
            <a:xfrm>
              <a:off x="5456237" y="788987"/>
              <a:ext cx="479425" cy="392430"/>
              <a:chOff x="5456237" y="788987"/>
              <a:chExt cx="479425" cy="392430"/>
            </a:xfrm>
          </p:grpSpPr>
          <p:sp>
            <p:nvSpPr>
              <p:cNvPr id="15" name="object 12"/>
              <p:cNvSpPr/>
              <p:nvPr/>
            </p:nvSpPr>
            <p:spPr>
              <a:xfrm>
                <a:off x="54673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6" name="object 13"/>
              <p:cNvSpPr/>
              <p:nvPr/>
            </p:nvSpPr>
            <p:spPr>
              <a:xfrm>
                <a:off x="59245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7" name="object 14"/>
            <p:cNvSpPr/>
            <p:nvPr/>
          </p:nvSpPr>
          <p:spPr>
            <a:xfrm>
              <a:off x="68389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8" name="object 15"/>
            <p:cNvGrpSpPr/>
            <p:nvPr/>
          </p:nvGrpSpPr>
          <p:grpSpPr>
            <a:xfrm>
              <a:off x="6370637" y="788987"/>
              <a:ext cx="479425" cy="392430"/>
              <a:chOff x="6370637" y="788987"/>
              <a:chExt cx="479425" cy="392430"/>
            </a:xfrm>
          </p:grpSpPr>
          <p:sp>
            <p:nvSpPr>
              <p:cNvPr id="19" name="object 16"/>
              <p:cNvSpPr/>
              <p:nvPr/>
            </p:nvSpPr>
            <p:spPr>
              <a:xfrm>
                <a:off x="63817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0" name="object 17"/>
              <p:cNvSpPr/>
              <p:nvPr/>
            </p:nvSpPr>
            <p:spPr>
              <a:xfrm>
                <a:off x="68389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1" name="object 18"/>
            <p:cNvSpPr/>
            <p:nvPr/>
          </p:nvSpPr>
          <p:spPr>
            <a:xfrm>
              <a:off x="77533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22" name="object 19"/>
            <p:cNvGrpSpPr/>
            <p:nvPr/>
          </p:nvGrpSpPr>
          <p:grpSpPr>
            <a:xfrm>
              <a:off x="7285037" y="788987"/>
              <a:ext cx="479425" cy="392430"/>
              <a:chOff x="7285037" y="788987"/>
              <a:chExt cx="479425" cy="392430"/>
            </a:xfrm>
          </p:grpSpPr>
          <p:sp>
            <p:nvSpPr>
              <p:cNvPr id="23" name="object 20"/>
              <p:cNvSpPr/>
              <p:nvPr/>
            </p:nvSpPr>
            <p:spPr>
              <a:xfrm>
                <a:off x="72961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4" name="object 21"/>
              <p:cNvSpPr/>
              <p:nvPr/>
            </p:nvSpPr>
            <p:spPr>
              <a:xfrm>
                <a:off x="77533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5" name="object 22"/>
            <p:cNvSpPr/>
            <p:nvPr/>
          </p:nvSpPr>
          <p:spPr>
            <a:xfrm>
              <a:off x="86677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26" name="object 23"/>
            <p:cNvGrpSpPr/>
            <p:nvPr/>
          </p:nvGrpSpPr>
          <p:grpSpPr>
            <a:xfrm>
              <a:off x="8199437" y="788987"/>
              <a:ext cx="479425" cy="392430"/>
              <a:chOff x="8199437" y="788987"/>
              <a:chExt cx="479425" cy="392430"/>
            </a:xfrm>
          </p:grpSpPr>
          <p:sp>
            <p:nvSpPr>
              <p:cNvPr id="27" name="object 24"/>
              <p:cNvSpPr/>
              <p:nvPr/>
            </p:nvSpPr>
            <p:spPr>
              <a:xfrm>
                <a:off x="82105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8" name="object 25"/>
              <p:cNvSpPr/>
              <p:nvPr/>
            </p:nvSpPr>
            <p:spPr>
              <a:xfrm>
                <a:off x="86677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9" name="object 26"/>
            <p:cNvSpPr/>
            <p:nvPr/>
          </p:nvSpPr>
          <p:spPr>
            <a:xfrm>
              <a:off x="9124950" y="8001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30" name="object 27"/>
            <p:cNvGrpSpPr/>
            <p:nvPr/>
          </p:nvGrpSpPr>
          <p:grpSpPr>
            <a:xfrm>
              <a:off x="2703512" y="788987"/>
              <a:ext cx="925830" cy="403225"/>
              <a:chOff x="2703512" y="788987"/>
              <a:chExt cx="925830" cy="403225"/>
            </a:xfrm>
          </p:grpSpPr>
          <p:sp>
            <p:nvSpPr>
              <p:cNvPr id="31" name="object 28"/>
              <p:cNvSpPr/>
              <p:nvPr/>
            </p:nvSpPr>
            <p:spPr>
              <a:xfrm>
                <a:off x="2714625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2" name="object 29"/>
              <p:cNvSpPr/>
              <p:nvPr/>
            </p:nvSpPr>
            <p:spPr>
              <a:xfrm>
                <a:off x="3171825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3" name="object 30"/>
              <p:cNvSpPr/>
              <p:nvPr/>
            </p:nvSpPr>
            <p:spPr>
              <a:xfrm>
                <a:off x="3171825" y="1181100"/>
                <a:ext cx="457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34" name="object 31"/>
            <p:cNvSpPr/>
            <p:nvPr/>
          </p:nvSpPr>
          <p:spPr>
            <a:xfrm>
              <a:off x="36290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2"/>
            <p:cNvSpPr/>
            <p:nvPr/>
          </p:nvSpPr>
          <p:spPr>
            <a:xfrm>
              <a:off x="54578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3"/>
            <p:cNvSpPr/>
            <p:nvPr/>
          </p:nvSpPr>
          <p:spPr>
            <a:xfrm>
              <a:off x="45434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4"/>
            <p:cNvSpPr/>
            <p:nvPr/>
          </p:nvSpPr>
          <p:spPr>
            <a:xfrm>
              <a:off x="72866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5"/>
            <p:cNvSpPr/>
            <p:nvPr/>
          </p:nvSpPr>
          <p:spPr>
            <a:xfrm>
              <a:off x="63722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6"/>
            <p:cNvSpPr/>
            <p:nvPr/>
          </p:nvSpPr>
          <p:spPr>
            <a:xfrm>
              <a:off x="91154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37"/>
            <p:cNvSpPr/>
            <p:nvPr/>
          </p:nvSpPr>
          <p:spPr>
            <a:xfrm>
              <a:off x="82010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8"/>
            <p:cNvSpPr/>
            <p:nvPr/>
          </p:nvSpPr>
          <p:spPr>
            <a:xfrm>
              <a:off x="5457825" y="2595562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5400">
              <a:solidFill>
                <a:srgbClr val="00CC9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42" name="object 39"/>
            <p:cNvGrpSpPr/>
            <p:nvPr/>
          </p:nvGrpSpPr>
          <p:grpSpPr>
            <a:xfrm>
              <a:off x="2701925" y="3082925"/>
              <a:ext cx="3670300" cy="558800"/>
              <a:chOff x="2701925" y="3082925"/>
              <a:chExt cx="3670300" cy="558800"/>
            </a:xfrm>
          </p:grpSpPr>
          <p:sp>
            <p:nvSpPr>
              <p:cNvPr id="43" name="object 40"/>
              <p:cNvSpPr/>
              <p:nvPr/>
            </p:nvSpPr>
            <p:spPr>
              <a:xfrm>
                <a:off x="2867025" y="3095625"/>
                <a:ext cx="561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1975">
                    <a:moveTo>
                      <a:pt x="0" y="0"/>
                    </a:moveTo>
                    <a:lnTo>
                      <a:pt x="561975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4" name="object 41"/>
              <p:cNvSpPr/>
              <p:nvPr/>
            </p:nvSpPr>
            <p:spPr>
              <a:xfrm>
                <a:off x="3419475" y="3095625"/>
                <a:ext cx="228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33400">
                    <a:moveTo>
                      <a:pt x="0" y="0"/>
                    </a:moveTo>
                    <a:lnTo>
                      <a:pt x="228600" y="5334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5" name="object 42"/>
              <p:cNvSpPr/>
              <p:nvPr/>
            </p:nvSpPr>
            <p:spPr>
              <a:xfrm>
                <a:off x="2714625" y="3095625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533400"/>
                    </a:moveTo>
                    <a:lnTo>
                      <a:pt x="1524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" name="object 43"/>
              <p:cNvSpPr/>
              <p:nvPr/>
            </p:nvSpPr>
            <p:spPr>
              <a:xfrm>
                <a:off x="3629025" y="3629025"/>
                <a:ext cx="274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>
                    <a:moveTo>
                      <a:pt x="0" y="0"/>
                    </a:moveTo>
                    <a:lnTo>
                      <a:pt x="27432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47" name="object 44"/>
            <p:cNvGrpSpPr/>
            <p:nvPr/>
          </p:nvGrpSpPr>
          <p:grpSpPr>
            <a:xfrm>
              <a:off x="6359525" y="3078162"/>
              <a:ext cx="2768600" cy="563880"/>
              <a:chOff x="6359525" y="3078162"/>
              <a:chExt cx="2768600" cy="563880"/>
            </a:xfrm>
          </p:grpSpPr>
          <p:sp>
            <p:nvSpPr>
              <p:cNvPr id="48" name="object 45"/>
              <p:cNvSpPr/>
              <p:nvPr/>
            </p:nvSpPr>
            <p:spPr>
              <a:xfrm>
                <a:off x="6524625" y="3090862"/>
                <a:ext cx="561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1975">
                    <a:moveTo>
                      <a:pt x="0" y="0"/>
                    </a:moveTo>
                    <a:lnTo>
                      <a:pt x="561975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" name="object 46"/>
              <p:cNvSpPr/>
              <p:nvPr/>
            </p:nvSpPr>
            <p:spPr>
              <a:xfrm>
                <a:off x="7077075" y="3090862"/>
                <a:ext cx="228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33400">
                    <a:moveTo>
                      <a:pt x="0" y="0"/>
                    </a:moveTo>
                    <a:lnTo>
                      <a:pt x="228600" y="5334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0" name="object 47"/>
              <p:cNvSpPr/>
              <p:nvPr/>
            </p:nvSpPr>
            <p:spPr>
              <a:xfrm>
                <a:off x="6372225" y="3090862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533400"/>
                    </a:moveTo>
                    <a:lnTo>
                      <a:pt x="1524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1" name="object 48"/>
              <p:cNvSpPr/>
              <p:nvPr/>
            </p:nvSpPr>
            <p:spPr>
              <a:xfrm>
                <a:off x="7286625" y="3624262"/>
                <a:ext cx="1828800" cy="508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5079">
                    <a:moveTo>
                      <a:pt x="0" y="0"/>
                    </a:moveTo>
                    <a:lnTo>
                      <a:pt x="1828800" y="4762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52" name="object 49"/>
            <p:cNvGrpSpPr/>
            <p:nvPr/>
          </p:nvGrpSpPr>
          <p:grpSpPr>
            <a:xfrm>
              <a:off x="2700337" y="3960812"/>
              <a:ext cx="6416675" cy="560705"/>
              <a:chOff x="2700337" y="3960812"/>
              <a:chExt cx="6416675" cy="560705"/>
            </a:xfrm>
          </p:grpSpPr>
          <p:sp>
            <p:nvSpPr>
              <p:cNvPr id="53" name="object 50"/>
              <p:cNvSpPr/>
              <p:nvPr/>
            </p:nvSpPr>
            <p:spPr>
              <a:xfrm>
                <a:off x="2700337" y="3976687"/>
                <a:ext cx="914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0">
                    <a:moveTo>
                      <a:pt x="0" y="0"/>
                    </a:moveTo>
                    <a:lnTo>
                      <a:pt x="9144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4" name="object 51"/>
              <p:cNvSpPr/>
              <p:nvPr/>
            </p:nvSpPr>
            <p:spPr>
              <a:xfrm>
                <a:off x="3614737" y="3976687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0"/>
                    </a:moveTo>
                    <a:lnTo>
                      <a:pt x="152400" y="53340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5" name="object 52"/>
              <p:cNvSpPr/>
              <p:nvPr/>
            </p:nvSpPr>
            <p:spPr>
              <a:xfrm>
                <a:off x="3767137" y="4510087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0" y="0"/>
                    </a:moveTo>
                    <a:lnTo>
                      <a:pt x="15240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6" name="object 53"/>
              <p:cNvSpPr/>
              <p:nvPr/>
            </p:nvSpPr>
            <p:spPr>
              <a:xfrm>
                <a:off x="5291137" y="3976687"/>
                <a:ext cx="19812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981200" h="533400">
                    <a:moveTo>
                      <a:pt x="152400" y="0"/>
                    </a:moveTo>
                    <a:lnTo>
                      <a:pt x="0" y="533400"/>
                    </a:lnTo>
                  </a:path>
                  <a:path w="1981200" h="533400">
                    <a:moveTo>
                      <a:pt x="152400" y="0"/>
                    </a:moveTo>
                    <a:lnTo>
                      <a:pt x="19812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54"/>
              <p:cNvSpPr/>
              <p:nvPr/>
            </p:nvSpPr>
            <p:spPr>
              <a:xfrm>
                <a:off x="7277100" y="3971925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0"/>
                    </a:moveTo>
                    <a:lnTo>
                      <a:pt x="152400" y="53340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8" name="object 55"/>
              <p:cNvSpPr/>
              <p:nvPr/>
            </p:nvSpPr>
            <p:spPr>
              <a:xfrm>
                <a:off x="7429500" y="4505325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0" y="0"/>
                    </a:moveTo>
                    <a:lnTo>
                      <a:pt x="15240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9" name="object 56"/>
              <p:cNvSpPr/>
              <p:nvPr/>
            </p:nvSpPr>
            <p:spPr>
              <a:xfrm>
                <a:off x="8953500" y="3971925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152400" y="0"/>
                    </a:moveTo>
                    <a:lnTo>
                      <a:pt x="0" y="53340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60" name="object 57"/>
            <p:cNvSpPr/>
            <p:nvPr/>
          </p:nvSpPr>
          <p:spPr>
            <a:xfrm>
              <a:off x="2714625" y="475297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533400"/>
                  </a:moveTo>
                  <a:lnTo>
                    <a:pt x="2286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58"/>
            <p:cNvSpPr/>
            <p:nvPr/>
          </p:nvSpPr>
          <p:spPr>
            <a:xfrm>
              <a:off x="2670644" y="5424576"/>
              <a:ext cx="345440" cy="466725"/>
            </a:xfrm>
            <a:custGeom>
              <a:avLst/>
              <a:gdLst/>
              <a:ahLst/>
              <a:cxnLst/>
              <a:rect l="l" t="t" r="r" b="b"/>
              <a:pathLst>
                <a:path w="345439" h="466725">
                  <a:moveTo>
                    <a:pt x="345122" y="4665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62" name="object 59"/>
            <p:cNvGrpSpPr/>
            <p:nvPr/>
          </p:nvGrpSpPr>
          <p:grpSpPr>
            <a:xfrm>
              <a:off x="2708275" y="1703387"/>
              <a:ext cx="6413500" cy="1003300"/>
              <a:chOff x="2708275" y="1703387"/>
              <a:chExt cx="6413500" cy="1003300"/>
            </a:xfrm>
          </p:grpSpPr>
          <p:sp>
            <p:nvSpPr>
              <p:cNvPr id="63" name="object 60"/>
              <p:cNvSpPr/>
              <p:nvPr/>
            </p:nvSpPr>
            <p:spPr>
              <a:xfrm>
                <a:off x="3629025" y="2366962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1463040" y="0"/>
                    </a:moveTo>
                    <a:lnTo>
                      <a:pt x="365760" y="0"/>
                    </a:lnTo>
                    <a:lnTo>
                      <a:pt x="0" y="166687"/>
                    </a:lnTo>
                    <a:lnTo>
                      <a:pt x="365760" y="333375"/>
                    </a:lnTo>
                    <a:lnTo>
                      <a:pt x="1463040" y="333375"/>
                    </a:lnTo>
                    <a:lnTo>
                      <a:pt x="1828800" y="166687"/>
                    </a:lnTo>
                    <a:lnTo>
                      <a:pt x="146304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4" name="object 61"/>
              <p:cNvSpPr/>
              <p:nvPr/>
            </p:nvSpPr>
            <p:spPr>
              <a:xfrm>
                <a:off x="3629025" y="2366962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0" y="166687"/>
                    </a:moveTo>
                    <a:lnTo>
                      <a:pt x="365760" y="0"/>
                    </a:lnTo>
                    <a:lnTo>
                      <a:pt x="1463040" y="0"/>
                    </a:lnTo>
                    <a:lnTo>
                      <a:pt x="1828800" y="166687"/>
                    </a:lnTo>
                    <a:lnTo>
                      <a:pt x="1463040" y="333375"/>
                    </a:lnTo>
                    <a:lnTo>
                      <a:pt x="36576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5" name="object 62"/>
              <p:cNvSpPr/>
              <p:nvPr/>
            </p:nvSpPr>
            <p:spPr>
              <a:xfrm>
                <a:off x="2714625" y="2366962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731520" y="0"/>
                    </a:moveTo>
                    <a:lnTo>
                      <a:pt x="182880" y="0"/>
                    </a:lnTo>
                    <a:lnTo>
                      <a:pt x="0" y="166687"/>
                    </a:lnTo>
                    <a:lnTo>
                      <a:pt x="182880" y="333375"/>
                    </a:lnTo>
                    <a:lnTo>
                      <a:pt x="731520" y="333375"/>
                    </a:lnTo>
                    <a:lnTo>
                      <a:pt x="914400" y="166687"/>
                    </a:lnTo>
                    <a:lnTo>
                      <a:pt x="73152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6" name="object 63"/>
              <p:cNvSpPr/>
              <p:nvPr/>
            </p:nvSpPr>
            <p:spPr>
              <a:xfrm>
                <a:off x="2714625" y="2366962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0" y="166687"/>
                    </a:moveTo>
                    <a:lnTo>
                      <a:pt x="182880" y="0"/>
                    </a:lnTo>
                    <a:lnTo>
                      <a:pt x="731520" y="0"/>
                    </a:lnTo>
                    <a:lnTo>
                      <a:pt x="914400" y="166687"/>
                    </a:lnTo>
                    <a:lnTo>
                      <a:pt x="731520" y="333375"/>
                    </a:lnTo>
                    <a:lnTo>
                      <a:pt x="18288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7" name="object 64"/>
              <p:cNvSpPr/>
              <p:nvPr/>
            </p:nvSpPr>
            <p:spPr>
              <a:xfrm>
                <a:off x="2714625" y="1709737"/>
                <a:ext cx="36576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333375">
                    <a:moveTo>
                      <a:pt x="2926080" y="0"/>
                    </a:moveTo>
                    <a:lnTo>
                      <a:pt x="731520" y="0"/>
                    </a:lnTo>
                    <a:lnTo>
                      <a:pt x="0" y="166687"/>
                    </a:lnTo>
                    <a:lnTo>
                      <a:pt x="731520" y="333375"/>
                    </a:lnTo>
                    <a:lnTo>
                      <a:pt x="2926080" y="333375"/>
                    </a:lnTo>
                    <a:lnTo>
                      <a:pt x="3657600" y="166687"/>
                    </a:lnTo>
                    <a:lnTo>
                      <a:pt x="2926080" y="0"/>
                    </a:lnTo>
                    <a:close/>
                  </a:path>
                </a:pathLst>
              </a:custGeom>
              <a:solidFill>
                <a:srgbClr val="3366FF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8" name="object 65"/>
              <p:cNvSpPr/>
              <p:nvPr/>
            </p:nvSpPr>
            <p:spPr>
              <a:xfrm>
                <a:off x="2714625" y="1709737"/>
                <a:ext cx="36576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333375">
                    <a:moveTo>
                      <a:pt x="0" y="166687"/>
                    </a:moveTo>
                    <a:lnTo>
                      <a:pt x="731520" y="0"/>
                    </a:lnTo>
                    <a:lnTo>
                      <a:pt x="2926080" y="0"/>
                    </a:lnTo>
                    <a:lnTo>
                      <a:pt x="3657600" y="166687"/>
                    </a:lnTo>
                    <a:lnTo>
                      <a:pt x="2926080" y="333375"/>
                    </a:lnTo>
                    <a:lnTo>
                      <a:pt x="73152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9" name="object 66"/>
              <p:cNvSpPr/>
              <p:nvPr/>
            </p:nvSpPr>
            <p:spPr>
              <a:xfrm>
                <a:off x="6372225" y="1709737"/>
                <a:ext cx="27432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33375">
                    <a:moveTo>
                      <a:pt x="2194560" y="0"/>
                    </a:moveTo>
                    <a:lnTo>
                      <a:pt x="548640" y="0"/>
                    </a:lnTo>
                    <a:lnTo>
                      <a:pt x="0" y="166687"/>
                    </a:lnTo>
                    <a:lnTo>
                      <a:pt x="548640" y="333375"/>
                    </a:lnTo>
                    <a:lnTo>
                      <a:pt x="2194560" y="333375"/>
                    </a:lnTo>
                    <a:lnTo>
                      <a:pt x="2743200" y="166687"/>
                    </a:lnTo>
                    <a:lnTo>
                      <a:pt x="2194560" y="0"/>
                    </a:lnTo>
                    <a:close/>
                  </a:path>
                </a:pathLst>
              </a:custGeom>
              <a:solidFill>
                <a:srgbClr val="3366FF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70" name="object 67"/>
              <p:cNvSpPr/>
              <p:nvPr/>
            </p:nvSpPr>
            <p:spPr>
              <a:xfrm>
                <a:off x="6372225" y="1709737"/>
                <a:ext cx="27432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33375">
                    <a:moveTo>
                      <a:pt x="0" y="166687"/>
                    </a:moveTo>
                    <a:lnTo>
                      <a:pt x="548640" y="0"/>
                    </a:lnTo>
                    <a:lnTo>
                      <a:pt x="2194560" y="0"/>
                    </a:lnTo>
                    <a:lnTo>
                      <a:pt x="2743200" y="166687"/>
                    </a:lnTo>
                    <a:lnTo>
                      <a:pt x="2194560" y="333375"/>
                    </a:lnTo>
                    <a:lnTo>
                      <a:pt x="54864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71" name="object 68"/>
            <p:cNvGrpSpPr/>
            <p:nvPr/>
          </p:nvGrpSpPr>
          <p:grpSpPr>
            <a:xfrm>
              <a:off x="6365875" y="2389187"/>
              <a:ext cx="927100" cy="346075"/>
              <a:chOff x="6365875" y="2389187"/>
              <a:chExt cx="927100" cy="346075"/>
            </a:xfrm>
          </p:grpSpPr>
          <p:sp>
            <p:nvSpPr>
              <p:cNvPr id="72" name="object 69"/>
              <p:cNvSpPr/>
              <p:nvPr/>
            </p:nvSpPr>
            <p:spPr>
              <a:xfrm>
                <a:off x="6372225" y="2395537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731520" y="0"/>
                    </a:moveTo>
                    <a:lnTo>
                      <a:pt x="182880" y="0"/>
                    </a:lnTo>
                    <a:lnTo>
                      <a:pt x="0" y="166687"/>
                    </a:lnTo>
                    <a:lnTo>
                      <a:pt x="182880" y="333375"/>
                    </a:lnTo>
                    <a:lnTo>
                      <a:pt x="731520" y="333375"/>
                    </a:lnTo>
                    <a:lnTo>
                      <a:pt x="914400" y="166687"/>
                    </a:lnTo>
                    <a:lnTo>
                      <a:pt x="73152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73" name="object 70"/>
              <p:cNvSpPr/>
              <p:nvPr/>
            </p:nvSpPr>
            <p:spPr>
              <a:xfrm>
                <a:off x="6372225" y="2395537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0" y="166687"/>
                    </a:moveTo>
                    <a:lnTo>
                      <a:pt x="182880" y="0"/>
                    </a:lnTo>
                    <a:lnTo>
                      <a:pt x="731520" y="0"/>
                    </a:lnTo>
                    <a:lnTo>
                      <a:pt x="914400" y="166687"/>
                    </a:lnTo>
                    <a:lnTo>
                      <a:pt x="731520" y="333375"/>
                    </a:lnTo>
                    <a:lnTo>
                      <a:pt x="18288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74" name="object 71"/>
            <p:cNvSpPr txBox="1"/>
            <p:nvPr/>
          </p:nvSpPr>
          <p:spPr>
            <a:xfrm>
              <a:off x="6592252" y="2436749"/>
              <a:ext cx="473709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L</a:t>
              </a:r>
              <a:r>
                <a:rPr sz="1400" b="1" spc="-150" dirty="0">
                  <a:latin typeface="Times New Roman"/>
                  <a:cs typeface="Times New Roman"/>
                </a:rPr>
                <a:t> </a:t>
              </a:r>
              <a:r>
                <a:rPr sz="1400" b="1" spc="-5" dirty="0">
                  <a:latin typeface="Times New Roman"/>
                  <a:cs typeface="Times New Roman"/>
                </a:rPr>
                <a:t>Reg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grpSp>
          <p:nvGrpSpPr>
            <p:cNvPr id="75" name="object 72"/>
            <p:cNvGrpSpPr/>
            <p:nvPr/>
          </p:nvGrpSpPr>
          <p:grpSpPr>
            <a:xfrm>
              <a:off x="7280275" y="2389187"/>
              <a:ext cx="1841500" cy="346075"/>
              <a:chOff x="7280275" y="2389187"/>
              <a:chExt cx="1841500" cy="346075"/>
            </a:xfrm>
          </p:grpSpPr>
          <p:sp>
            <p:nvSpPr>
              <p:cNvPr id="76" name="object 73"/>
              <p:cNvSpPr/>
              <p:nvPr/>
            </p:nvSpPr>
            <p:spPr>
              <a:xfrm>
                <a:off x="7286625" y="2395537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1463040" y="0"/>
                    </a:moveTo>
                    <a:lnTo>
                      <a:pt x="365760" y="0"/>
                    </a:lnTo>
                    <a:lnTo>
                      <a:pt x="0" y="166687"/>
                    </a:lnTo>
                    <a:lnTo>
                      <a:pt x="365760" y="333375"/>
                    </a:lnTo>
                    <a:lnTo>
                      <a:pt x="1463040" y="333375"/>
                    </a:lnTo>
                    <a:lnTo>
                      <a:pt x="1828800" y="166687"/>
                    </a:lnTo>
                    <a:lnTo>
                      <a:pt x="146304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77" name="object 74"/>
              <p:cNvSpPr/>
              <p:nvPr/>
            </p:nvSpPr>
            <p:spPr>
              <a:xfrm>
                <a:off x="7286625" y="2395537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0" y="166687"/>
                    </a:moveTo>
                    <a:lnTo>
                      <a:pt x="365760" y="0"/>
                    </a:lnTo>
                    <a:lnTo>
                      <a:pt x="1463040" y="0"/>
                    </a:lnTo>
                    <a:lnTo>
                      <a:pt x="1828800" y="166687"/>
                    </a:lnTo>
                    <a:lnTo>
                      <a:pt x="1463040" y="333375"/>
                    </a:lnTo>
                    <a:lnTo>
                      <a:pt x="36576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78" name="object 75"/>
            <p:cNvSpPr txBox="1"/>
            <p:nvPr/>
          </p:nvSpPr>
          <p:spPr>
            <a:xfrm>
              <a:off x="7656410" y="2436749"/>
              <a:ext cx="108966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Content Of</a:t>
              </a:r>
              <a:r>
                <a:rPr sz="1400" b="1" spc="-80" dirty="0">
                  <a:latin typeface="Times New Roman"/>
                  <a:cs typeface="Times New Roman"/>
                </a:rPr>
                <a:t> </a:t>
              </a:r>
              <a:r>
                <a:rPr sz="1400" b="1" spc="-5" dirty="0">
                  <a:latin typeface="Times New Roman"/>
                  <a:cs typeface="Times New Roman"/>
                </a:rPr>
                <a:t>M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79" name="object 76"/>
            <p:cNvSpPr txBox="1"/>
            <p:nvPr/>
          </p:nvSpPr>
          <p:spPr>
            <a:xfrm>
              <a:off x="2793364" y="2021649"/>
              <a:ext cx="3539490" cy="9372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</a:t>
              </a:r>
              <a:r>
                <a:rPr sz="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15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- A</a:t>
              </a:r>
              <a:r>
                <a:rPr sz="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8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(Higher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Order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Address</a:t>
              </a:r>
              <a:r>
                <a:rPr sz="1600" b="1" spc="-28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bus)</a:t>
              </a:r>
              <a:endParaRPr sz="1600" dirty="0">
                <a:latin typeface="Times New Roman"/>
                <a:cs typeface="Times New Roman"/>
              </a:endParaRPr>
            </a:p>
            <a:p>
              <a:pPr marL="238760">
                <a:lnSpc>
                  <a:spcPct val="100000"/>
                </a:lnSpc>
                <a:spcBef>
                  <a:spcPts val="1120"/>
                </a:spcBef>
                <a:tabLst>
                  <a:tab pos="1596390" algn="l"/>
                </a:tabLst>
              </a:pPr>
              <a:r>
                <a:rPr sz="1400" b="1" spc="-5" dirty="0">
                  <a:latin typeface="Times New Roman"/>
                  <a:cs typeface="Times New Roman"/>
                </a:rPr>
                <a:t>00h	7Eh</a:t>
              </a:r>
              <a:endParaRPr sz="14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400" b="1" spc="-1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DA</a:t>
              </a:r>
              <a:r>
                <a:rPr sz="8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7</a:t>
              </a:r>
              <a:r>
                <a:rPr sz="1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-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DA</a:t>
              </a:r>
              <a:r>
                <a:rPr sz="8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0</a:t>
              </a:r>
              <a:r>
                <a:rPr sz="800" b="1" spc="-1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(Lower</a:t>
              </a:r>
              <a:r>
                <a:rPr sz="1600" b="1" spc="-4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or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er</a:t>
              </a:r>
              <a:r>
                <a:rPr sz="1600" b="1" spc="-4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dd</a:t>
              </a:r>
              <a:r>
                <a:rPr sz="1600" b="1" spc="-3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r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ess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/d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ata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B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u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s)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80" name="object 77"/>
            <p:cNvSpPr txBox="1"/>
            <p:nvPr/>
          </p:nvSpPr>
          <p:spPr>
            <a:xfrm>
              <a:off x="2793289" y="3602803"/>
              <a:ext cx="44450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ALE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81" name="object 78"/>
            <p:cNvSpPr txBox="1"/>
            <p:nvPr/>
          </p:nvSpPr>
          <p:spPr>
            <a:xfrm>
              <a:off x="2915565" y="4140939"/>
              <a:ext cx="32004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RD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82" name="object 79"/>
            <p:cNvSpPr/>
            <p:nvPr/>
          </p:nvSpPr>
          <p:spPr>
            <a:xfrm>
              <a:off x="2928937" y="417195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3" name="object 80"/>
            <p:cNvSpPr txBox="1"/>
            <p:nvPr/>
          </p:nvSpPr>
          <p:spPr>
            <a:xfrm>
              <a:off x="2898139" y="5041074"/>
              <a:ext cx="37592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WR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84" name="object 81"/>
            <p:cNvSpPr/>
            <p:nvPr/>
          </p:nvSpPr>
          <p:spPr>
            <a:xfrm>
              <a:off x="2924175" y="50673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82"/>
            <p:cNvSpPr txBox="1"/>
            <p:nvPr/>
          </p:nvSpPr>
          <p:spPr>
            <a:xfrm>
              <a:off x="2842577" y="5971349"/>
              <a:ext cx="511809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IO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/M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86" name="object 83"/>
            <p:cNvSpPr/>
            <p:nvPr/>
          </p:nvSpPr>
          <p:spPr>
            <a:xfrm>
              <a:off x="2973387" y="60071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84"/>
            <p:cNvSpPr/>
            <p:nvPr/>
          </p:nvSpPr>
          <p:spPr>
            <a:xfrm>
              <a:off x="2943225" y="4752975"/>
              <a:ext cx="6172200" cy="0"/>
            </a:xfrm>
            <a:custGeom>
              <a:avLst/>
              <a:gdLst/>
              <a:ahLst/>
              <a:cxnLst/>
              <a:rect l="l" t="t" r="r" b="b"/>
              <a:pathLst>
                <a:path w="6172200">
                  <a:moveTo>
                    <a:pt x="0" y="0"/>
                  </a:moveTo>
                  <a:lnTo>
                    <a:pt x="61722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85"/>
            <p:cNvSpPr/>
            <p:nvPr/>
          </p:nvSpPr>
          <p:spPr>
            <a:xfrm>
              <a:off x="2971800" y="5881688"/>
              <a:ext cx="6172200" cy="0"/>
            </a:xfrm>
            <a:custGeom>
              <a:avLst/>
              <a:gdLst/>
              <a:ahLst/>
              <a:cxnLst/>
              <a:rect l="l" t="t" r="r" b="b"/>
              <a:pathLst>
                <a:path w="6172200">
                  <a:moveTo>
                    <a:pt x="0" y="0"/>
                  </a:moveTo>
                  <a:lnTo>
                    <a:pt x="61722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86"/>
            <p:cNvSpPr/>
            <p:nvPr/>
          </p:nvSpPr>
          <p:spPr>
            <a:xfrm>
              <a:off x="2700337" y="1309687"/>
              <a:ext cx="0" cy="5181600"/>
            </a:xfrm>
            <a:custGeom>
              <a:avLst/>
              <a:gdLst/>
              <a:ahLst/>
              <a:cxnLst/>
              <a:rect l="l" t="t" r="r" b="b"/>
              <a:pathLst>
                <a:path h="5181600">
                  <a:moveTo>
                    <a:pt x="0" y="0"/>
                  </a:moveTo>
                  <a:lnTo>
                    <a:pt x="0" y="5181600"/>
                  </a:lnTo>
                </a:path>
              </a:pathLst>
            </a:custGeom>
            <a:ln w="158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87"/>
            <p:cNvSpPr txBox="1"/>
            <p:nvPr/>
          </p:nvSpPr>
          <p:spPr>
            <a:xfrm>
              <a:off x="3264852" y="6516687"/>
              <a:ext cx="2118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Times New Roman"/>
                  <a:cs typeface="Times New Roman"/>
                </a:rPr>
                <a:t>Op-Code Fetch</a:t>
              </a:r>
              <a:r>
                <a:rPr sz="1800" b="1" spc="-50" dirty="0">
                  <a:latin typeface="Times New Roman"/>
                  <a:cs typeface="Times New Roman"/>
                </a:rPr>
                <a:t> </a:t>
              </a:r>
              <a:r>
                <a:rPr sz="1800" b="1" spc="-5" dirty="0">
                  <a:latin typeface="Times New Roman"/>
                  <a:cs typeface="Times New Roman"/>
                </a:rPr>
                <a:t>Cycle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91" name="object 88"/>
            <p:cNvSpPr txBox="1"/>
            <p:nvPr/>
          </p:nvSpPr>
          <p:spPr>
            <a:xfrm>
              <a:off x="6830326" y="6478511"/>
              <a:ext cx="20307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Times New Roman"/>
                  <a:cs typeface="Times New Roman"/>
                </a:rPr>
                <a:t>Memory Read</a:t>
              </a:r>
              <a:r>
                <a:rPr sz="1800" b="1" spc="-45" dirty="0">
                  <a:latin typeface="Times New Roman"/>
                  <a:cs typeface="Times New Roman"/>
                </a:rPr>
                <a:t> </a:t>
              </a:r>
              <a:r>
                <a:rPr sz="1800" b="1" spc="-5" dirty="0">
                  <a:latin typeface="Times New Roman"/>
                  <a:cs typeface="Times New Roman"/>
                </a:rPr>
                <a:t>Cycle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grpSp>
          <p:nvGrpSpPr>
            <p:cNvPr id="92" name="object 89"/>
            <p:cNvGrpSpPr/>
            <p:nvPr/>
          </p:nvGrpSpPr>
          <p:grpSpPr>
            <a:xfrm>
              <a:off x="2728912" y="6453184"/>
              <a:ext cx="6400800" cy="76200"/>
              <a:chOff x="2728912" y="6453184"/>
              <a:chExt cx="6400800" cy="76200"/>
            </a:xfrm>
          </p:grpSpPr>
          <p:sp>
            <p:nvSpPr>
              <p:cNvPr id="93" name="object 90"/>
              <p:cNvSpPr/>
              <p:nvPr/>
            </p:nvSpPr>
            <p:spPr>
              <a:xfrm>
                <a:off x="2792412" y="6491288"/>
                <a:ext cx="3530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30600">
                    <a:moveTo>
                      <a:pt x="0" y="0"/>
                    </a:moveTo>
                    <a:lnTo>
                      <a:pt x="3530600" y="0"/>
                    </a:lnTo>
                  </a:path>
                </a:pathLst>
              </a:custGeom>
              <a:ln w="222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91"/>
              <p:cNvSpPr/>
              <p:nvPr/>
            </p:nvSpPr>
            <p:spPr>
              <a:xfrm>
                <a:off x="2728912" y="6453187"/>
                <a:ext cx="36576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0"/>
                    </a:lnTo>
                    <a:close/>
                  </a:path>
                  <a:path w="3657600" h="76200">
                    <a:moveTo>
                      <a:pt x="3657600" y="38100"/>
                    </a:moveTo>
                    <a:lnTo>
                      <a:pt x="3581400" y="0"/>
                    </a:lnTo>
                    <a:lnTo>
                      <a:pt x="3581400" y="76200"/>
                    </a:lnTo>
                    <a:lnTo>
                      <a:pt x="3657600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5" name="object 92"/>
              <p:cNvSpPr/>
              <p:nvPr/>
            </p:nvSpPr>
            <p:spPr>
              <a:xfrm>
                <a:off x="6450012" y="6491288"/>
                <a:ext cx="261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6200">
                    <a:moveTo>
                      <a:pt x="0" y="0"/>
                    </a:moveTo>
                    <a:lnTo>
                      <a:pt x="2616200" y="0"/>
                    </a:lnTo>
                  </a:path>
                </a:pathLst>
              </a:custGeom>
              <a:ln w="222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93"/>
              <p:cNvSpPr/>
              <p:nvPr/>
            </p:nvSpPr>
            <p:spPr>
              <a:xfrm>
                <a:off x="6386512" y="6453187"/>
                <a:ext cx="2743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0"/>
                    </a:lnTo>
                    <a:close/>
                  </a:path>
                  <a:path w="2743200" h="76200">
                    <a:moveTo>
                      <a:pt x="2743200" y="38100"/>
                    </a:moveTo>
                    <a:lnTo>
                      <a:pt x="2667000" y="0"/>
                    </a:lnTo>
                    <a:lnTo>
                      <a:pt x="2667000" y="76200"/>
                    </a:lnTo>
                    <a:lnTo>
                      <a:pt x="2743200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7" name="object 94"/>
            <p:cNvSpPr txBox="1"/>
            <p:nvPr/>
          </p:nvSpPr>
          <p:spPr>
            <a:xfrm>
              <a:off x="2950527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T1</a:t>
              </a:r>
            </a:p>
          </p:txBody>
        </p:sp>
        <p:sp>
          <p:nvSpPr>
            <p:cNvPr id="98" name="object 95"/>
            <p:cNvSpPr txBox="1"/>
            <p:nvPr/>
          </p:nvSpPr>
          <p:spPr>
            <a:xfrm>
              <a:off x="3757445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T2</a:t>
              </a:r>
            </a:p>
          </p:txBody>
        </p:sp>
        <p:sp>
          <p:nvSpPr>
            <p:cNvPr id="99" name="object 96"/>
            <p:cNvSpPr txBox="1"/>
            <p:nvPr/>
          </p:nvSpPr>
          <p:spPr>
            <a:xfrm>
              <a:off x="4724448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T3</a:t>
              </a:r>
            </a:p>
          </p:txBody>
        </p:sp>
        <p:sp>
          <p:nvSpPr>
            <p:cNvPr id="100" name="object 97"/>
            <p:cNvSpPr txBox="1"/>
            <p:nvPr/>
          </p:nvSpPr>
          <p:spPr>
            <a:xfrm>
              <a:off x="5659383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T4</a:t>
              </a:r>
            </a:p>
          </p:txBody>
        </p:sp>
        <p:sp>
          <p:nvSpPr>
            <p:cNvPr id="101" name="object 98"/>
            <p:cNvSpPr txBox="1"/>
            <p:nvPr/>
          </p:nvSpPr>
          <p:spPr>
            <a:xfrm>
              <a:off x="6563141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T5</a:t>
              </a:r>
            </a:p>
          </p:txBody>
        </p:sp>
        <p:sp>
          <p:nvSpPr>
            <p:cNvPr id="102" name="object 99"/>
            <p:cNvSpPr txBox="1"/>
            <p:nvPr/>
          </p:nvSpPr>
          <p:spPr>
            <a:xfrm>
              <a:off x="7043381" y="1519624"/>
              <a:ext cx="1493520" cy="469900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434975">
                <a:lnSpc>
                  <a:spcPct val="100000"/>
                </a:lnSpc>
                <a:spcBef>
                  <a:spcPts val="360"/>
                </a:spcBef>
                <a:tabLst>
                  <a:tab pos="1338580" algn="l"/>
                </a:tabLst>
              </a:pPr>
              <a:r>
                <a:rPr sz="1000" dirty="0">
                  <a:latin typeface="Times New Roman"/>
                  <a:cs typeface="Times New Roman"/>
                </a:rPr>
                <a:t>T6	T7</a:t>
              </a:r>
            </a:p>
            <a:p>
              <a:pPr marL="12700">
                <a:lnSpc>
                  <a:spcPct val="100000"/>
                </a:lnSpc>
                <a:spcBef>
                  <a:spcPts val="359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Content Of Reg</a:t>
              </a:r>
              <a:r>
                <a:rPr sz="1400" b="1" spc="-45" dirty="0">
                  <a:latin typeface="Times New Roman"/>
                  <a:cs typeface="Times New Roman"/>
                </a:rPr>
                <a:t> </a:t>
              </a:r>
              <a:r>
                <a:rPr sz="1400" b="1" spc="-5" dirty="0">
                  <a:latin typeface="Times New Roman"/>
                  <a:cs typeface="Times New Roman"/>
                </a:rPr>
                <a:t>H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103" name="object 100"/>
            <p:cNvSpPr txBox="1"/>
            <p:nvPr/>
          </p:nvSpPr>
          <p:spPr>
            <a:xfrm>
              <a:off x="4391977" y="1728724"/>
              <a:ext cx="34163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10" dirty="0">
                  <a:latin typeface="Times New Roman"/>
                  <a:cs typeface="Times New Roman"/>
                </a:rPr>
                <a:t>A</a:t>
              </a:r>
              <a:r>
                <a:rPr sz="1400" b="1" spc="-5" dirty="0">
                  <a:latin typeface="Times New Roman"/>
                  <a:cs typeface="Times New Roman"/>
                </a:rPr>
                <a:t>0h</a:t>
              </a:r>
              <a:endParaRPr sz="1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7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688340" y="1592072"/>
            <a:ext cx="320421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MOV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M,A</a:t>
            </a:r>
            <a:endParaRPr sz="2400" dirty="0">
              <a:latin typeface="Times New Roman"/>
              <a:cs typeface="Times New Roman"/>
            </a:endParaRPr>
          </a:p>
          <a:p>
            <a:pPr marL="12700" marR="315595">
              <a:lnSpc>
                <a:spcPct val="150000"/>
              </a:lnSpc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77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52871" y="1690688"/>
            <a:ext cx="3446780" cy="2401062"/>
            <a:chOff x="4946650" y="1746250"/>
            <a:chExt cx="3446780" cy="2401062"/>
          </a:xfrm>
        </p:grpSpPr>
        <p:grpSp>
          <p:nvGrpSpPr>
            <p:cNvPr id="5" name="object 5"/>
            <p:cNvGrpSpPr/>
            <p:nvPr/>
          </p:nvGrpSpPr>
          <p:grpSpPr>
            <a:xfrm>
              <a:off x="4946650" y="1746250"/>
              <a:ext cx="3136900" cy="1841500"/>
              <a:chOff x="4946650" y="1746250"/>
              <a:chExt cx="3136900" cy="1841500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4953000" y="1752600"/>
                <a:ext cx="914400" cy="18288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1828800">
                    <a:moveTo>
                      <a:pt x="9144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914400" y="1828800"/>
                    </a:lnTo>
                    <a:lnTo>
                      <a:pt x="914400" y="0"/>
                    </a:lnTo>
                    <a:close/>
                  </a:path>
                </a:pathLst>
              </a:custGeom>
              <a:solidFill>
                <a:srgbClr val="00CC99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953000" y="1752600"/>
                <a:ext cx="914400" cy="18288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18288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828800"/>
                    </a:lnTo>
                    <a:lnTo>
                      <a:pt x="0" y="18288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391400" y="1981200"/>
                <a:ext cx="685800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1524000">
                    <a:moveTo>
                      <a:pt x="685800" y="0"/>
                    </a:moveTo>
                    <a:lnTo>
                      <a:pt x="0" y="0"/>
                    </a:lnTo>
                    <a:lnTo>
                      <a:pt x="0" y="1524000"/>
                    </a:lnTo>
                    <a:lnTo>
                      <a:pt x="685800" y="1524000"/>
                    </a:lnTo>
                    <a:lnTo>
                      <a:pt x="685800" y="0"/>
                    </a:lnTo>
                    <a:close/>
                  </a:path>
                </a:pathLst>
              </a:custGeom>
              <a:solidFill>
                <a:srgbClr val="00CC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7391400" y="1981200"/>
                <a:ext cx="685800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1524000">
                    <a:moveTo>
                      <a:pt x="0" y="0"/>
                    </a:moveTo>
                    <a:lnTo>
                      <a:pt x="685800" y="0"/>
                    </a:lnTo>
                    <a:lnTo>
                      <a:pt x="685800" y="1524000"/>
                    </a:lnTo>
                    <a:lnTo>
                      <a:pt x="0" y="15240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5946775" y="2514600"/>
                <a:ext cx="1444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4625">
                    <a:moveTo>
                      <a:pt x="1444625" y="0"/>
                    </a:moveTo>
                    <a:lnTo>
                      <a:pt x="0" y="0"/>
                    </a:lnTo>
                  </a:path>
                </a:pathLst>
              </a:custGeom>
              <a:ln w="317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5867400" y="2466975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>
                    <a:moveTo>
                      <a:pt x="95250" y="0"/>
                    </a:moveTo>
                    <a:lnTo>
                      <a:pt x="0" y="47625"/>
                    </a:lnTo>
                    <a:lnTo>
                      <a:pt x="95250" y="95250"/>
                    </a:lnTo>
                    <a:lnTo>
                      <a:pt x="952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5031740" y="3756152"/>
              <a:ext cx="635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/>
                  <a:cs typeface="Times New Roman"/>
                </a:rPr>
                <a:t>8085</a:t>
              </a: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7317740" y="3679952"/>
              <a:ext cx="10756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Mem</a:t>
              </a:r>
              <a:r>
                <a:rPr sz="2400" dirty="0">
                  <a:latin typeface="Times New Roman"/>
                  <a:cs typeface="Times New Roman"/>
                </a:rPr>
                <a:t>o</a:t>
              </a:r>
              <a:r>
                <a:rPr sz="2400" spc="-5" dirty="0">
                  <a:latin typeface="Times New Roman"/>
                  <a:cs typeface="Times New Roman"/>
                </a:rPr>
                <a:t>r</a:t>
              </a:r>
              <a:r>
                <a:rPr sz="2400" dirty="0">
                  <a:latin typeface="Times New Roman"/>
                  <a:cs typeface="Times New Roman"/>
                </a:rPr>
                <a:t>y</a:t>
              </a: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403340" y="2541524"/>
              <a:ext cx="37147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10" dirty="0">
                  <a:latin typeface="Times New Roman"/>
                  <a:cs typeface="Times New Roman"/>
                </a:rPr>
                <a:t>O</a:t>
              </a:r>
              <a:r>
                <a:rPr sz="1400" spc="-5" dirty="0">
                  <a:latin typeface="Times New Roman"/>
                  <a:cs typeface="Times New Roman"/>
                </a:rPr>
                <a:t>FC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403340" y="2998705"/>
              <a:ext cx="61658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10" dirty="0">
                  <a:latin typeface="Times New Roman"/>
                  <a:cs typeface="Times New Roman"/>
                </a:rPr>
                <a:t>MEMW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grpSp>
          <p:nvGrpSpPr>
            <p:cNvPr id="16" name="object 16"/>
            <p:cNvGrpSpPr/>
            <p:nvPr/>
          </p:nvGrpSpPr>
          <p:grpSpPr>
            <a:xfrm>
              <a:off x="5867400" y="2852737"/>
              <a:ext cx="1524000" cy="85725"/>
              <a:chOff x="5867400" y="2852737"/>
              <a:chExt cx="1524000" cy="85725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5867400" y="2895600"/>
                <a:ext cx="1452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52879">
                    <a:moveTo>
                      <a:pt x="0" y="0"/>
                    </a:moveTo>
                    <a:lnTo>
                      <a:pt x="1452562" y="0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7305675" y="2852737"/>
                <a:ext cx="857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85725">
                    <a:moveTo>
                      <a:pt x="0" y="0"/>
                    </a:moveTo>
                    <a:lnTo>
                      <a:pt x="0" y="85725"/>
                    </a:lnTo>
                    <a:lnTo>
                      <a:pt x="85725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383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object 104"/>
          <p:cNvSpPr txBox="1"/>
          <p:nvPr/>
        </p:nvSpPr>
        <p:spPr>
          <a:xfrm>
            <a:off x="838200" y="2222710"/>
            <a:ext cx="241554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Instruction: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927100" algn="l"/>
              </a:tabLst>
            </a:pPr>
            <a:r>
              <a:rPr sz="2000" spc="-5" dirty="0">
                <a:latin typeface="Times New Roman"/>
                <a:cs typeface="Times New Roman"/>
              </a:rPr>
              <a:t>A000h	MOV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M,A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tabLst>
                <a:tab pos="18415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Corresponding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Coding:  A000h	77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5045354" y="538565"/>
            <a:ext cx="6484468" cy="6032182"/>
            <a:chOff x="2670644" y="784225"/>
            <a:chExt cx="6484468" cy="6032182"/>
          </a:xfrm>
        </p:grpSpPr>
        <p:sp>
          <p:nvSpPr>
            <p:cNvPr id="5" name="object 2"/>
            <p:cNvSpPr/>
            <p:nvPr/>
          </p:nvSpPr>
          <p:spPr>
            <a:xfrm>
              <a:off x="40957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6" name="object 3"/>
            <p:cNvGrpSpPr/>
            <p:nvPr/>
          </p:nvGrpSpPr>
          <p:grpSpPr>
            <a:xfrm>
              <a:off x="3627437" y="788987"/>
              <a:ext cx="479425" cy="392430"/>
              <a:chOff x="3627437" y="788987"/>
              <a:chExt cx="479425" cy="392430"/>
            </a:xfrm>
          </p:grpSpPr>
          <p:sp>
            <p:nvSpPr>
              <p:cNvPr id="7" name="object 4"/>
              <p:cNvSpPr/>
              <p:nvPr/>
            </p:nvSpPr>
            <p:spPr>
              <a:xfrm>
                <a:off x="36385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5"/>
              <p:cNvSpPr/>
              <p:nvPr/>
            </p:nvSpPr>
            <p:spPr>
              <a:xfrm>
                <a:off x="40957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" name="object 6"/>
            <p:cNvSpPr/>
            <p:nvPr/>
          </p:nvSpPr>
          <p:spPr>
            <a:xfrm>
              <a:off x="5010150" y="1176337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0" name="object 7"/>
            <p:cNvGrpSpPr/>
            <p:nvPr/>
          </p:nvGrpSpPr>
          <p:grpSpPr>
            <a:xfrm>
              <a:off x="4541837" y="784225"/>
              <a:ext cx="479425" cy="392430"/>
              <a:chOff x="4541837" y="784225"/>
              <a:chExt cx="479425" cy="392430"/>
            </a:xfrm>
          </p:grpSpPr>
          <p:sp>
            <p:nvSpPr>
              <p:cNvPr id="11" name="object 8"/>
              <p:cNvSpPr/>
              <p:nvPr/>
            </p:nvSpPr>
            <p:spPr>
              <a:xfrm>
                <a:off x="4552950" y="795337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" name="object 9"/>
              <p:cNvSpPr/>
              <p:nvPr/>
            </p:nvSpPr>
            <p:spPr>
              <a:xfrm>
                <a:off x="5010150" y="795337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3" name="object 10"/>
            <p:cNvSpPr/>
            <p:nvPr/>
          </p:nvSpPr>
          <p:spPr>
            <a:xfrm>
              <a:off x="59245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4" name="object 11"/>
            <p:cNvGrpSpPr/>
            <p:nvPr/>
          </p:nvGrpSpPr>
          <p:grpSpPr>
            <a:xfrm>
              <a:off x="5456237" y="788987"/>
              <a:ext cx="479425" cy="392430"/>
              <a:chOff x="5456237" y="788987"/>
              <a:chExt cx="479425" cy="392430"/>
            </a:xfrm>
          </p:grpSpPr>
          <p:sp>
            <p:nvSpPr>
              <p:cNvPr id="15" name="object 12"/>
              <p:cNvSpPr/>
              <p:nvPr/>
            </p:nvSpPr>
            <p:spPr>
              <a:xfrm>
                <a:off x="54673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6" name="object 13"/>
              <p:cNvSpPr/>
              <p:nvPr/>
            </p:nvSpPr>
            <p:spPr>
              <a:xfrm>
                <a:off x="59245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7" name="object 14"/>
            <p:cNvSpPr/>
            <p:nvPr/>
          </p:nvSpPr>
          <p:spPr>
            <a:xfrm>
              <a:off x="68389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8" name="object 15"/>
            <p:cNvGrpSpPr/>
            <p:nvPr/>
          </p:nvGrpSpPr>
          <p:grpSpPr>
            <a:xfrm>
              <a:off x="6370637" y="788987"/>
              <a:ext cx="479425" cy="392430"/>
              <a:chOff x="6370637" y="788987"/>
              <a:chExt cx="479425" cy="392430"/>
            </a:xfrm>
          </p:grpSpPr>
          <p:sp>
            <p:nvSpPr>
              <p:cNvPr id="19" name="object 16"/>
              <p:cNvSpPr/>
              <p:nvPr/>
            </p:nvSpPr>
            <p:spPr>
              <a:xfrm>
                <a:off x="63817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0" name="object 17"/>
              <p:cNvSpPr/>
              <p:nvPr/>
            </p:nvSpPr>
            <p:spPr>
              <a:xfrm>
                <a:off x="68389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1" name="object 18"/>
            <p:cNvSpPr/>
            <p:nvPr/>
          </p:nvSpPr>
          <p:spPr>
            <a:xfrm>
              <a:off x="77533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22" name="object 19"/>
            <p:cNvGrpSpPr/>
            <p:nvPr/>
          </p:nvGrpSpPr>
          <p:grpSpPr>
            <a:xfrm>
              <a:off x="7285037" y="788987"/>
              <a:ext cx="479425" cy="392430"/>
              <a:chOff x="7285037" y="788987"/>
              <a:chExt cx="479425" cy="392430"/>
            </a:xfrm>
          </p:grpSpPr>
          <p:sp>
            <p:nvSpPr>
              <p:cNvPr id="23" name="object 20"/>
              <p:cNvSpPr/>
              <p:nvPr/>
            </p:nvSpPr>
            <p:spPr>
              <a:xfrm>
                <a:off x="72961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4" name="object 21"/>
              <p:cNvSpPr/>
              <p:nvPr/>
            </p:nvSpPr>
            <p:spPr>
              <a:xfrm>
                <a:off x="77533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5" name="object 22"/>
            <p:cNvSpPr/>
            <p:nvPr/>
          </p:nvSpPr>
          <p:spPr>
            <a:xfrm>
              <a:off x="8667750" y="11811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26" name="object 23"/>
            <p:cNvGrpSpPr/>
            <p:nvPr/>
          </p:nvGrpSpPr>
          <p:grpSpPr>
            <a:xfrm>
              <a:off x="8199437" y="788987"/>
              <a:ext cx="479425" cy="392430"/>
              <a:chOff x="8199437" y="788987"/>
              <a:chExt cx="479425" cy="392430"/>
            </a:xfrm>
          </p:grpSpPr>
          <p:sp>
            <p:nvSpPr>
              <p:cNvPr id="27" name="object 24"/>
              <p:cNvSpPr/>
              <p:nvPr/>
            </p:nvSpPr>
            <p:spPr>
              <a:xfrm>
                <a:off x="8210550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8" name="object 25"/>
              <p:cNvSpPr/>
              <p:nvPr/>
            </p:nvSpPr>
            <p:spPr>
              <a:xfrm>
                <a:off x="8667750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9" name="object 26"/>
            <p:cNvSpPr/>
            <p:nvPr/>
          </p:nvSpPr>
          <p:spPr>
            <a:xfrm>
              <a:off x="9124950" y="8001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30" name="object 27"/>
            <p:cNvGrpSpPr/>
            <p:nvPr/>
          </p:nvGrpSpPr>
          <p:grpSpPr>
            <a:xfrm>
              <a:off x="2703512" y="788987"/>
              <a:ext cx="925830" cy="403225"/>
              <a:chOff x="2703512" y="788987"/>
              <a:chExt cx="925830" cy="403225"/>
            </a:xfrm>
          </p:grpSpPr>
          <p:sp>
            <p:nvSpPr>
              <p:cNvPr id="31" name="object 28"/>
              <p:cNvSpPr/>
              <p:nvPr/>
            </p:nvSpPr>
            <p:spPr>
              <a:xfrm>
                <a:off x="2714625" y="8001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2" name="object 29"/>
              <p:cNvSpPr/>
              <p:nvPr/>
            </p:nvSpPr>
            <p:spPr>
              <a:xfrm>
                <a:off x="3171825" y="8001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3" name="object 30"/>
              <p:cNvSpPr/>
              <p:nvPr/>
            </p:nvSpPr>
            <p:spPr>
              <a:xfrm>
                <a:off x="3171825" y="1181100"/>
                <a:ext cx="457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34" name="object 31"/>
            <p:cNvSpPr/>
            <p:nvPr/>
          </p:nvSpPr>
          <p:spPr>
            <a:xfrm>
              <a:off x="36290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2"/>
            <p:cNvSpPr/>
            <p:nvPr/>
          </p:nvSpPr>
          <p:spPr>
            <a:xfrm>
              <a:off x="54578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3"/>
            <p:cNvSpPr/>
            <p:nvPr/>
          </p:nvSpPr>
          <p:spPr>
            <a:xfrm>
              <a:off x="45434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4"/>
            <p:cNvSpPr/>
            <p:nvPr/>
          </p:nvSpPr>
          <p:spPr>
            <a:xfrm>
              <a:off x="72866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5"/>
            <p:cNvSpPr/>
            <p:nvPr/>
          </p:nvSpPr>
          <p:spPr>
            <a:xfrm>
              <a:off x="63722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6"/>
            <p:cNvSpPr/>
            <p:nvPr/>
          </p:nvSpPr>
          <p:spPr>
            <a:xfrm>
              <a:off x="91154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37"/>
            <p:cNvSpPr/>
            <p:nvPr/>
          </p:nvSpPr>
          <p:spPr>
            <a:xfrm>
              <a:off x="8201025" y="140493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8"/>
            <p:cNvSpPr/>
            <p:nvPr/>
          </p:nvSpPr>
          <p:spPr>
            <a:xfrm>
              <a:off x="5457825" y="2595562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5400">
              <a:solidFill>
                <a:srgbClr val="00CC9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42" name="object 39"/>
            <p:cNvGrpSpPr/>
            <p:nvPr/>
          </p:nvGrpSpPr>
          <p:grpSpPr>
            <a:xfrm>
              <a:off x="2701925" y="3082925"/>
              <a:ext cx="3670300" cy="558800"/>
              <a:chOff x="2701925" y="3082925"/>
              <a:chExt cx="3670300" cy="558800"/>
            </a:xfrm>
          </p:grpSpPr>
          <p:sp>
            <p:nvSpPr>
              <p:cNvPr id="43" name="object 40"/>
              <p:cNvSpPr/>
              <p:nvPr/>
            </p:nvSpPr>
            <p:spPr>
              <a:xfrm>
                <a:off x="2867025" y="3095625"/>
                <a:ext cx="561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1975">
                    <a:moveTo>
                      <a:pt x="0" y="0"/>
                    </a:moveTo>
                    <a:lnTo>
                      <a:pt x="561975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4" name="object 41"/>
              <p:cNvSpPr/>
              <p:nvPr/>
            </p:nvSpPr>
            <p:spPr>
              <a:xfrm>
                <a:off x="3419475" y="3095625"/>
                <a:ext cx="228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33400">
                    <a:moveTo>
                      <a:pt x="0" y="0"/>
                    </a:moveTo>
                    <a:lnTo>
                      <a:pt x="228600" y="5334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5" name="object 42"/>
              <p:cNvSpPr/>
              <p:nvPr/>
            </p:nvSpPr>
            <p:spPr>
              <a:xfrm>
                <a:off x="2714625" y="3095625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533400"/>
                    </a:moveTo>
                    <a:lnTo>
                      <a:pt x="1524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" name="object 43"/>
              <p:cNvSpPr/>
              <p:nvPr/>
            </p:nvSpPr>
            <p:spPr>
              <a:xfrm>
                <a:off x="3629025" y="3629025"/>
                <a:ext cx="274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>
                    <a:moveTo>
                      <a:pt x="0" y="0"/>
                    </a:moveTo>
                    <a:lnTo>
                      <a:pt x="27432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47" name="object 44"/>
            <p:cNvGrpSpPr/>
            <p:nvPr/>
          </p:nvGrpSpPr>
          <p:grpSpPr>
            <a:xfrm>
              <a:off x="6359525" y="3078162"/>
              <a:ext cx="2768600" cy="563880"/>
              <a:chOff x="6359525" y="3078162"/>
              <a:chExt cx="2768600" cy="563880"/>
            </a:xfrm>
          </p:grpSpPr>
          <p:sp>
            <p:nvSpPr>
              <p:cNvPr id="48" name="object 45"/>
              <p:cNvSpPr/>
              <p:nvPr/>
            </p:nvSpPr>
            <p:spPr>
              <a:xfrm>
                <a:off x="6524625" y="3090862"/>
                <a:ext cx="561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1975">
                    <a:moveTo>
                      <a:pt x="0" y="0"/>
                    </a:moveTo>
                    <a:lnTo>
                      <a:pt x="561975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" name="object 46"/>
              <p:cNvSpPr/>
              <p:nvPr/>
            </p:nvSpPr>
            <p:spPr>
              <a:xfrm>
                <a:off x="7077075" y="3090862"/>
                <a:ext cx="228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33400">
                    <a:moveTo>
                      <a:pt x="0" y="0"/>
                    </a:moveTo>
                    <a:lnTo>
                      <a:pt x="228600" y="5334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0" name="object 47"/>
              <p:cNvSpPr/>
              <p:nvPr/>
            </p:nvSpPr>
            <p:spPr>
              <a:xfrm>
                <a:off x="6372225" y="3090862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533400"/>
                    </a:moveTo>
                    <a:lnTo>
                      <a:pt x="1524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1" name="object 48"/>
              <p:cNvSpPr/>
              <p:nvPr/>
            </p:nvSpPr>
            <p:spPr>
              <a:xfrm>
                <a:off x="7286625" y="3624262"/>
                <a:ext cx="1828800" cy="508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5079">
                    <a:moveTo>
                      <a:pt x="0" y="0"/>
                    </a:moveTo>
                    <a:lnTo>
                      <a:pt x="1828800" y="4762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52" name="object 49"/>
            <p:cNvGrpSpPr/>
            <p:nvPr/>
          </p:nvGrpSpPr>
          <p:grpSpPr>
            <a:xfrm>
              <a:off x="2700337" y="3951287"/>
              <a:ext cx="6454775" cy="570230"/>
              <a:chOff x="2700337" y="3951287"/>
              <a:chExt cx="6454775" cy="570230"/>
            </a:xfrm>
          </p:grpSpPr>
          <p:sp>
            <p:nvSpPr>
              <p:cNvPr id="53" name="object 50"/>
              <p:cNvSpPr/>
              <p:nvPr/>
            </p:nvSpPr>
            <p:spPr>
              <a:xfrm>
                <a:off x="2700337" y="3976687"/>
                <a:ext cx="914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0">
                    <a:moveTo>
                      <a:pt x="0" y="0"/>
                    </a:moveTo>
                    <a:lnTo>
                      <a:pt x="9144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4" name="object 51"/>
              <p:cNvSpPr/>
              <p:nvPr/>
            </p:nvSpPr>
            <p:spPr>
              <a:xfrm>
                <a:off x="3614737" y="3976687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0"/>
                    </a:moveTo>
                    <a:lnTo>
                      <a:pt x="152400" y="53340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5" name="object 52"/>
              <p:cNvSpPr/>
              <p:nvPr/>
            </p:nvSpPr>
            <p:spPr>
              <a:xfrm>
                <a:off x="3767137" y="4510087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0" y="0"/>
                    </a:moveTo>
                    <a:lnTo>
                      <a:pt x="15240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6" name="object 53"/>
              <p:cNvSpPr/>
              <p:nvPr/>
            </p:nvSpPr>
            <p:spPr>
              <a:xfrm>
                <a:off x="5291137" y="3962400"/>
                <a:ext cx="3853179" cy="548005"/>
              </a:xfrm>
              <a:custGeom>
                <a:avLst/>
                <a:gdLst/>
                <a:ahLst/>
                <a:cxnLst/>
                <a:rect l="l" t="t" r="r" b="b"/>
                <a:pathLst>
                  <a:path w="3853179" h="548004">
                    <a:moveTo>
                      <a:pt x="152400" y="14287"/>
                    </a:moveTo>
                    <a:lnTo>
                      <a:pt x="0" y="547687"/>
                    </a:lnTo>
                  </a:path>
                  <a:path w="3853179" h="548004">
                    <a:moveTo>
                      <a:pt x="152400" y="14287"/>
                    </a:moveTo>
                    <a:lnTo>
                      <a:pt x="3852862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7" name="object 54"/>
            <p:cNvSpPr/>
            <p:nvPr/>
          </p:nvSpPr>
          <p:spPr>
            <a:xfrm>
              <a:off x="2714625" y="475297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533400"/>
                  </a:moveTo>
                  <a:lnTo>
                    <a:pt x="2286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5"/>
            <p:cNvSpPr/>
            <p:nvPr/>
          </p:nvSpPr>
          <p:spPr>
            <a:xfrm>
              <a:off x="2670644" y="5424576"/>
              <a:ext cx="345440" cy="466725"/>
            </a:xfrm>
            <a:custGeom>
              <a:avLst/>
              <a:gdLst/>
              <a:ahLst/>
              <a:cxnLst/>
              <a:rect l="l" t="t" r="r" b="b"/>
              <a:pathLst>
                <a:path w="345439" h="466725">
                  <a:moveTo>
                    <a:pt x="345122" y="4665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9" name="object 56"/>
            <p:cNvGrpSpPr/>
            <p:nvPr/>
          </p:nvGrpSpPr>
          <p:grpSpPr>
            <a:xfrm>
              <a:off x="2708275" y="1703387"/>
              <a:ext cx="6413500" cy="1003300"/>
              <a:chOff x="2708275" y="1703387"/>
              <a:chExt cx="6413500" cy="1003300"/>
            </a:xfrm>
          </p:grpSpPr>
          <p:sp>
            <p:nvSpPr>
              <p:cNvPr id="60" name="object 57"/>
              <p:cNvSpPr/>
              <p:nvPr/>
            </p:nvSpPr>
            <p:spPr>
              <a:xfrm>
                <a:off x="3629025" y="2366962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1463040" y="0"/>
                    </a:moveTo>
                    <a:lnTo>
                      <a:pt x="365760" y="0"/>
                    </a:lnTo>
                    <a:lnTo>
                      <a:pt x="0" y="166687"/>
                    </a:lnTo>
                    <a:lnTo>
                      <a:pt x="365760" y="333375"/>
                    </a:lnTo>
                    <a:lnTo>
                      <a:pt x="1463040" y="333375"/>
                    </a:lnTo>
                    <a:lnTo>
                      <a:pt x="1828800" y="166687"/>
                    </a:lnTo>
                    <a:lnTo>
                      <a:pt x="146304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1" name="object 58"/>
              <p:cNvSpPr/>
              <p:nvPr/>
            </p:nvSpPr>
            <p:spPr>
              <a:xfrm>
                <a:off x="3629025" y="2366962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0" y="166687"/>
                    </a:moveTo>
                    <a:lnTo>
                      <a:pt x="365760" y="0"/>
                    </a:lnTo>
                    <a:lnTo>
                      <a:pt x="1463040" y="0"/>
                    </a:lnTo>
                    <a:lnTo>
                      <a:pt x="1828800" y="166687"/>
                    </a:lnTo>
                    <a:lnTo>
                      <a:pt x="1463040" y="333375"/>
                    </a:lnTo>
                    <a:lnTo>
                      <a:pt x="36576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2" name="object 59"/>
              <p:cNvSpPr/>
              <p:nvPr/>
            </p:nvSpPr>
            <p:spPr>
              <a:xfrm>
                <a:off x="2714625" y="2366962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731520" y="0"/>
                    </a:moveTo>
                    <a:lnTo>
                      <a:pt x="182880" y="0"/>
                    </a:lnTo>
                    <a:lnTo>
                      <a:pt x="0" y="166687"/>
                    </a:lnTo>
                    <a:lnTo>
                      <a:pt x="182880" y="333375"/>
                    </a:lnTo>
                    <a:lnTo>
                      <a:pt x="731520" y="333375"/>
                    </a:lnTo>
                    <a:lnTo>
                      <a:pt x="914400" y="166687"/>
                    </a:lnTo>
                    <a:lnTo>
                      <a:pt x="73152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3" name="object 60"/>
              <p:cNvSpPr/>
              <p:nvPr/>
            </p:nvSpPr>
            <p:spPr>
              <a:xfrm>
                <a:off x="2714625" y="2366962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0" y="166687"/>
                    </a:moveTo>
                    <a:lnTo>
                      <a:pt x="182880" y="0"/>
                    </a:lnTo>
                    <a:lnTo>
                      <a:pt x="731520" y="0"/>
                    </a:lnTo>
                    <a:lnTo>
                      <a:pt x="914400" y="166687"/>
                    </a:lnTo>
                    <a:lnTo>
                      <a:pt x="731520" y="333375"/>
                    </a:lnTo>
                    <a:lnTo>
                      <a:pt x="18288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4" name="object 61"/>
              <p:cNvSpPr/>
              <p:nvPr/>
            </p:nvSpPr>
            <p:spPr>
              <a:xfrm>
                <a:off x="2714625" y="1709737"/>
                <a:ext cx="36576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333375">
                    <a:moveTo>
                      <a:pt x="2926080" y="0"/>
                    </a:moveTo>
                    <a:lnTo>
                      <a:pt x="731520" y="0"/>
                    </a:lnTo>
                    <a:lnTo>
                      <a:pt x="0" y="166687"/>
                    </a:lnTo>
                    <a:lnTo>
                      <a:pt x="731520" y="333375"/>
                    </a:lnTo>
                    <a:lnTo>
                      <a:pt x="2926080" y="333375"/>
                    </a:lnTo>
                    <a:lnTo>
                      <a:pt x="3657600" y="166687"/>
                    </a:lnTo>
                    <a:lnTo>
                      <a:pt x="2926080" y="0"/>
                    </a:lnTo>
                    <a:close/>
                  </a:path>
                </a:pathLst>
              </a:custGeom>
              <a:solidFill>
                <a:srgbClr val="3366FF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5" name="object 62"/>
              <p:cNvSpPr/>
              <p:nvPr/>
            </p:nvSpPr>
            <p:spPr>
              <a:xfrm>
                <a:off x="2714625" y="1709737"/>
                <a:ext cx="36576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333375">
                    <a:moveTo>
                      <a:pt x="0" y="166687"/>
                    </a:moveTo>
                    <a:lnTo>
                      <a:pt x="731520" y="0"/>
                    </a:lnTo>
                    <a:lnTo>
                      <a:pt x="2926080" y="0"/>
                    </a:lnTo>
                    <a:lnTo>
                      <a:pt x="3657600" y="166687"/>
                    </a:lnTo>
                    <a:lnTo>
                      <a:pt x="2926080" y="333375"/>
                    </a:lnTo>
                    <a:lnTo>
                      <a:pt x="73152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6" name="object 63"/>
              <p:cNvSpPr/>
              <p:nvPr/>
            </p:nvSpPr>
            <p:spPr>
              <a:xfrm>
                <a:off x="6372225" y="1709737"/>
                <a:ext cx="27432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33375">
                    <a:moveTo>
                      <a:pt x="2194560" y="0"/>
                    </a:moveTo>
                    <a:lnTo>
                      <a:pt x="548640" y="0"/>
                    </a:lnTo>
                    <a:lnTo>
                      <a:pt x="0" y="166687"/>
                    </a:lnTo>
                    <a:lnTo>
                      <a:pt x="548640" y="333375"/>
                    </a:lnTo>
                    <a:lnTo>
                      <a:pt x="2194560" y="333375"/>
                    </a:lnTo>
                    <a:lnTo>
                      <a:pt x="2743200" y="166687"/>
                    </a:lnTo>
                    <a:lnTo>
                      <a:pt x="2194560" y="0"/>
                    </a:lnTo>
                    <a:close/>
                  </a:path>
                </a:pathLst>
              </a:custGeom>
              <a:solidFill>
                <a:srgbClr val="3366FF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7" name="object 64"/>
              <p:cNvSpPr/>
              <p:nvPr/>
            </p:nvSpPr>
            <p:spPr>
              <a:xfrm>
                <a:off x="6372225" y="1709737"/>
                <a:ext cx="27432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33375">
                    <a:moveTo>
                      <a:pt x="0" y="166687"/>
                    </a:moveTo>
                    <a:lnTo>
                      <a:pt x="548640" y="0"/>
                    </a:lnTo>
                    <a:lnTo>
                      <a:pt x="2194560" y="0"/>
                    </a:lnTo>
                    <a:lnTo>
                      <a:pt x="2743200" y="166687"/>
                    </a:lnTo>
                    <a:lnTo>
                      <a:pt x="2194560" y="333375"/>
                    </a:lnTo>
                    <a:lnTo>
                      <a:pt x="54864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8" name="object 65"/>
            <p:cNvGrpSpPr/>
            <p:nvPr/>
          </p:nvGrpSpPr>
          <p:grpSpPr>
            <a:xfrm>
              <a:off x="6365875" y="2389187"/>
              <a:ext cx="927100" cy="346075"/>
              <a:chOff x="6365875" y="2389187"/>
              <a:chExt cx="927100" cy="346075"/>
            </a:xfrm>
          </p:grpSpPr>
          <p:sp>
            <p:nvSpPr>
              <p:cNvPr id="69" name="object 66"/>
              <p:cNvSpPr/>
              <p:nvPr/>
            </p:nvSpPr>
            <p:spPr>
              <a:xfrm>
                <a:off x="6372225" y="2395537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731520" y="0"/>
                    </a:moveTo>
                    <a:lnTo>
                      <a:pt x="182880" y="0"/>
                    </a:lnTo>
                    <a:lnTo>
                      <a:pt x="0" y="166687"/>
                    </a:lnTo>
                    <a:lnTo>
                      <a:pt x="182880" y="333375"/>
                    </a:lnTo>
                    <a:lnTo>
                      <a:pt x="731520" y="333375"/>
                    </a:lnTo>
                    <a:lnTo>
                      <a:pt x="914400" y="166687"/>
                    </a:lnTo>
                    <a:lnTo>
                      <a:pt x="73152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70" name="object 67"/>
              <p:cNvSpPr/>
              <p:nvPr/>
            </p:nvSpPr>
            <p:spPr>
              <a:xfrm>
                <a:off x="6372225" y="2395537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0" y="166687"/>
                    </a:moveTo>
                    <a:lnTo>
                      <a:pt x="182880" y="0"/>
                    </a:lnTo>
                    <a:lnTo>
                      <a:pt x="731520" y="0"/>
                    </a:lnTo>
                    <a:lnTo>
                      <a:pt x="914400" y="166687"/>
                    </a:lnTo>
                    <a:lnTo>
                      <a:pt x="731520" y="333375"/>
                    </a:lnTo>
                    <a:lnTo>
                      <a:pt x="18288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71" name="object 68"/>
            <p:cNvSpPr txBox="1"/>
            <p:nvPr/>
          </p:nvSpPr>
          <p:spPr>
            <a:xfrm>
              <a:off x="6592252" y="2436749"/>
              <a:ext cx="473709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L</a:t>
              </a:r>
              <a:r>
                <a:rPr sz="1400" b="1" spc="-150" dirty="0">
                  <a:latin typeface="Times New Roman"/>
                  <a:cs typeface="Times New Roman"/>
                </a:rPr>
                <a:t> </a:t>
              </a:r>
              <a:r>
                <a:rPr sz="1400" b="1" spc="-5" dirty="0">
                  <a:latin typeface="Times New Roman"/>
                  <a:cs typeface="Times New Roman"/>
                </a:rPr>
                <a:t>Reg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grpSp>
          <p:nvGrpSpPr>
            <p:cNvPr id="72" name="object 69"/>
            <p:cNvGrpSpPr/>
            <p:nvPr/>
          </p:nvGrpSpPr>
          <p:grpSpPr>
            <a:xfrm>
              <a:off x="7280275" y="2389187"/>
              <a:ext cx="1841500" cy="346075"/>
              <a:chOff x="7280275" y="2389187"/>
              <a:chExt cx="1841500" cy="346075"/>
            </a:xfrm>
          </p:grpSpPr>
          <p:sp>
            <p:nvSpPr>
              <p:cNvPr id="73" name="object 70"/>
              <p:cNvSpPr/>
              <p:nvPr/>
            </p:nvSpPr>
            <p:spPr>
              <a:xfrm>
                <a:off x="7286625" y="2395537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1463040" y="0"/>
                    </a:moveTo>
                    <a:lnTo>
                      <a:pt x="365760" y="0"/>
                    </a:lnTo>
                    <a:lnTo>
                      <a:pt x="0" y="166687"/>
                    </a:lnTo>
                    <a:lnTo>
                      <a:pt x="365760" y="333375"/>
                    </a:lnTo>
                    <a:lnTo>
                      <a:pt x="1463040" y="333375"/>
                    </a:lnTo>
                    <a:lnTo>
                      <a:pt x="1828800" y="166687"/>
                    </a:lnTo>
                    <a:lnTo>
                      <a:pt x="146304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74" name="object 71"/>
              <p:cNvSpPr/>
              <p:nvPr/>
            </p:nvSpPr>
            <p:spPr>
              <a:xfrm>
                <a:off x="7286625" y="2395537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0" y="166687"/>
                    </a:moveTo>
                    <a:lnTo>
                      <a:pt x="365760" y="0"/>
                    </a:lnTo>
                    <a:lnTo>
                      <a:pt x="1463040" y="0"/>
                    </a:lnTo>
                    <a:lnTo>
                      <a:pt x="1828800" y="166687"/>
                    </a:lnTo>
                    <a:lnTo>
                      <a:pt x="1463040" y="333375"/>
                    </a:lnTo>
                    <a:lnTo>
                      <a:pt x="36576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75" name="object 72"/>
            <p:cNvSpPr txBox="1"/>
            <p:nvPr/>
          </p:nvSpPr>
          <p:spPr>
            <a:xfrm>
              <a:off x="7535291" y="2436749"/>
              <a:ext cx="133286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Content of Reg</a:t>
              </a:r>
              <a:r>
                <a:rPr sz="1400" b="1" spc="-140" dirty="0">
                  <a:latin typeface="Times New Roman"/>
                  <a:cs typeface="Times New Roman"/>
                </a:rPr>
                <a:t> </a:t>
              </a:r>
              <a:r>
                <a:rPr sz="1400" b="1" spc="-5" dirty="0">
                  <a:latin typeface="Times New Roman"/>
                  <a:cs typeface="Times New Roman"/>
                </a:rPr>
                <a:t>A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76" name="object 73"/>
            <p:cNvSpPr txBox="1"/>
            <p:nvPr/>
          </p:nvSpPr>
          <p:spPr>
            <a:xfrm>
              <a:off x="2793364" y="2021649"/>
              <a:ext cx="3539490" cy="9372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</a:t>
              </a:r>
              <a:r>
                <a:rPr sz="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15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- A</a:t>
              </a:r>
              <a:r>
                <a:rPr sz="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8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(Higher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Order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Address</a:t>
              </a:r>
              <a:r>
                <a:rPr sz="1600" b="1" spc="-28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bus)</a:t>
              </a:r>
              <a:endParaRPr sz="1600" dirty="0">
                <a:latin typeface="Times New Roman"/>
                <a:cs typeface="Times New Roman"/>
              </a:endParaRPr>
            </a:p>
            <a:p>
              <a:pPr marL="238760">
                <a:lnSpc>
                  <a:spcPct val="100000"/>
                </a:lnSpc>
                <a:spcBef>
                  <a:spcPts val="1120"/>
                </a:spcBef>
                <a:tabLst>
                  <a:tab pos="1596390" algn="l"/>
                </a:tabLst>
              </a:pPr>
              <a:r>
                <a:rPr sz="1400" b="1" spc="-5" dirty="0">
                  <a:latin typeface="Times New Roman"/>
                  <a:cs typeface="Times New Roman"/>
                </a:rPr>
                <a:t>00h	7Eh</a:t>
              </a:r>
              <a:endParaRPr sz="14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400" b="1" spc="-1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DA</a:t>
              </a:r>
              <a:r>
                <a:rPr sz="8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7</a:t>
              </a:r>
              <a:r>
                <a:rPr sz="1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-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DA</a:t>
              </a:r>
              <a:r>
                <a:rPr sz="8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0</a:t>
              </a:r>
              <a:r>
                <a:rPr sz="800" b="1" spc="-1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(Lower</a:t>
              </a:r>
              <a:r>
                <a:rPr sz="1600" b="1" spc="-4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or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er</a:t>
              </a:r>
              <a:r>
                <a:rPr sz="1600" b="1" spc="-4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dd</a:t>
              </a:r>
              <a:r>
                <a:rPr sz="1600" b="1" spc="-3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r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ess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/d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ata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B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u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s)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7" name="object 74"/>
            <p:cNvSpPr txBox="1"/>
            <p:nvPr/>
          </p:nvSpPr>
          <p:spPr>
            <a:xfrm>
              <a:off x="2793289" y="3602803"/>
              <a:ext cx="44450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ALE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8" name="object 75"/>
            <p:cNvSpPr txBox="1"/>
            <p:nvPr/>
          </p:nvSpPr>
          <p:spPr>
            <a:xfrm>
              <a:off x="2915565" y="4140939"/>
              <a:ext cx="32004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RD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79" name="object 76"/>
            <p:cNvSpPr/>
            <p:nvPr/>
          </p:nvSpPr>
          <p:spPr>
            <a:xfrm>
              <a:off x="2928937" y="417195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77"/>
            <p:cNvSpPr txBox="1"/>
            <p:nvPr/>
          </p:nvSpPr>
          <p:spPr>
            <a:xfrm>
              <a:off x="2898139" y="5041074"/>
              <a:ext cx="37592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WR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81" name="object 78"/>
            <p:cNvSpPr/>
            <p:nvPr/>
          </p:nvSpPr>
          <p:spPr>
            <a:xfrm>
              <a:off x="2924175" y="50673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2" name="object 79"/>
            <p:cNvSpPr txBox="1"/>
            <p:nvPr/>
          </p:nvSpPr>
          <p:spPr>
            <a:xfrm>
              <a:off x="2842577" y="5971349"/>
              <a:ext cx="511809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IO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/M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83" name="object 80"/>
            <p:cNvSpPr/>
            <p:nvPr/>
          </p:nvSpPr>
          <p:spPr>
            <a:xfrm>
              <a:off x="2973387" y="60071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81"/>
            <p:cNvSpPr/>
            <p:nvPr/>
          </p:nvSpPr>
          <p:spPr>
            <a:xfrm>
              <a:off x="2971800" y="5881688"/>
              <a:ext cx="6172200" cy="0"/>
            </a:xfrm>
            <a:custGeom>
              <a:avLst/>
              <a:gdLst/>
              <a:ahLst/>
              <a:cxnLst/>
              <a:rect l="l" t="t" r="r" b="b"/>
              <a:pathLst>
                <a:path w="6172200">
                  <a:moveTo>
                    <a:pt x="0" y="0"/>
                  </a:moveTo>
                  <a:lnTo>
                    <a:pt x="61722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85" name="object 82"/>
            <p:cNvGrpSpPr/>
            <p:nvPr/>
          </p:nvGrpSpPr>
          <p:grpSpPr>
            <a:xfrm>
              <a:off x="2692400" y="1301750"/>
              <a:ext cx="4634230" cy="5197475"/>
              <a:chOff x="2692400" y="1301750"/>
              <a:chExt cx="4634230" cy="5197475"/>
            </a:xfrm>
          </p:grpSpPr>
          <p:sp>
            <p:nvSpPr>
              <p:cNvPr id="86" name="object 83"/>
              <p:cNvSpPr/>
              <p:nvPr/>
            </p:nvSpPr>
            <p:spPr>
              <a:xfrm>
                <a:off x="2700337" y="1309687"/>
                <a:ext cx="0" cy="5181600"/>
              </a:xfrm>
              <a:custGeom>
                <a:avLst/>
                <a:gdLst/>
                <a:ahLst/>
                <a:cxnLst/>
                <a:rect l="l" t="t" r="r" b="b"/>
                <a:pathLst>
                  <a:path h="5181600">
                    <a:moveTo>
                      <a:pt x="0" y="0"/>
                    </a:moveTo>
                    <a:lnTo>
                      <a:pt x="0" y="5181600"/>
                    </a:lnTo>
                  </a:path>
                </a:pathLst>
              </a:custGeom>
              <a:ln w="158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7" name="object 84"/>
              <p:cNvSpPr/>
              <p:nvPr/>
            </p:nvSpPr>
            <p:spPr>
              <a:xfrm>
                <a:off x="2943225" y="4724400"/>
                <a:ext cx="43719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4371975" h="28575">
                    <a:moveTo>
                      <a:pt x="0" y="28575"/>
                    </a:moveTo>
                    <a:lnTo>
                      <a:pt x="4371975" y="0"/>
                    </a:lnTo>
                  </a:path>
                </a:pathLst>
              </a:custGeom>
              <a:ln w="22225">
                <a:solidFill>
                  <a:srgbClr val="993366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8" name="object 85"/>
            <p:cNvSpPr txBox="1"/>
            <p:nvPr/>
          </p:nvSpPr>
          <p:spPr>
            <a:xfrm>
              <a:off x="3264852" y="6516687"/>
              <a:ext cx="2118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Times New Roman"/>
                  <a:cs typeface="Times New Roman"/>
                </a:rPr>
                <a:t>Op-Code Fetch</a:t>
              </a:r>
              <a:r>
                <a:rPr sz="1800" b="1" spc="-50" dirty="0">
                  <a:latin typeface="Times New Roman"/>
                  <a:cs typeface="Times New Roman"/>
                </a:rPr>
                <a:t> </a:t>
              </a:r>
              <a:r>
                <a:rPr sz="1800" b="1" spc="-5" dirty="0">
                  <a:latin typeface="Times New Roman"/>
                  <a:cs typeface="Times New Roman"/>
                </a:rPr>
                <a:t>Cycle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89" name="object 86"/>
            <p:cNvSpPr txBox="1"/>
            <p:nvPr/>
          </p:nvSpPr>
          <p:spPr>
            <a:xfrm>
              <a:off x="6830326" y="6478511"/>
              <a:ext cx="208533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Times New Roman"/>
                  <a:cs typeface="Times New Roman"/>
                </a:rPr>
                <a:t>Memory </a:t>
              </a:r>
              <a:r>
                <a:rPr sz="1800" b="1" spc="-10" dirty="0">
                  <a:latin typeface="Times New Roman"/>
                  <a:cs typeface="Times New Roman"/>
                </a:rPr>
                <a:t>Write</a:t>
              </a:r>
              <a:r>
                <a:rPr sz="1800" b="1" spc="-120" dirty="0">
                  <a:latin typeface="Times New Roman"/>
                  <a:cs typeface="Times New Roman"/>
                </a:rPr>
                <a:t> </a:t>
              </a:r>
              <a:r>
                <a:rPr sz="1800" b="1" dirty="0">
                  <a:latin typeface="Times New Roman"/>
                  <a:cs typeface="Times New Roman"/>
                </a:rPr>
                <a:t>Cycle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grpSp>
          <p:nvGrpSpPr>
            <p:cNvPr id="90" name="object 87"/>
            <p:cNvGrpSpPr/>
            <p:nvPr/>
          </p:nvGrpSpPr>
          <p:grpSpPr>
            <a:xfrm>
              <a:off x="2728912" y="4713287"/>
              <a:ext cx="6426200" cy="1816100"/>
              <a:chOff x="2728912" y="4713287"/>
              <a:chExt cx="6426200" cy="1816100"/>
            </a:xfrm>
          </p:grpSpPr>
          <p:sp>
            <p:nvSpPr>
              <p:cNvPr id="91" name="object 88"/>
              <p:cNvSpPr/>
              <p:nvPr/>
            </p:nvSpPr>
            <p:spPr>
              <a:xfrm>
                <a:off x="2792412" y="6491288"/>
                <a:ext cx="3530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30600">
                    <a:moveTo>
                      <a:pt x="0" y="0"/>
                    </a:moveTo>
                    <a:lnTo>
                      <a:pt x="3530600" y="0"/>
                    </a:lnTo>
                  </a:path>
                </a:pathLst>
              </a:custGeom>
              <a:ln w="222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2" name="object 89"/>
              <p:cNvSpPr/>
              <p:nvPr/>
            </p:nvSpPr>
            <p:spPr>
              <a:xfrm>
                <a:off x="2728912" y="6453187"/>
                <a:ext cx="36576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0"/>
                    </a:lnTo>
                    <a:close/>
                  </a:path>
                  <a:path w="3657600" h="76200">
                    <a:moveTo>
                      <a:pt x="3657600" y="38100"/>
                    </a:moveTo>
                    <a:lnTo>
                      <a:pt x="3581400" y="0"/>
                    </a:lnTo>
                    <a:lnTo>
                      <a:pt x="3581400" y="76200"/>
                    </a:lnTo>
                    <a:lnTo>
                      <a:pt x="3657600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3" name="object 90"/>
              <p:cNvSpPr/>
              <p:nvPr/>
            </p:nvSpPr>
            <p:spPr>
              <a:xfrm>
                <a:off x="6450012" y="6491288"/>
                <a:ext cx="261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6200">
                    <a:moveTo>
                      <a:pt x="0" y="0"/>
                    </a:moveTo>
                    <a:lnTo>
                      <a:pt x="2616200" y="0"/>
                    </a:lnTo>
                  </a:path>
                </a:pathLst>
              </a:custGeom>
              <a:ln w="222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91"/>
              <p:cNvSpPr/>
              <p:nvPr/>
            </p:nvSpPr>
            <p:spPr>
              <a:xfrm>
                <a:off x="6386512" y="6453187"/>
                <a:ext cx="2743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0"/>
                    </a:lnTo>
                    <a:close/>
                  </a:path>
                  <a:path w="2743200" h="76200">
                    <a:moveTo>
                      <a:pt x="2743200" y="38100"/>
                    </a:moveTo>
                    <a:lnTo>
                      <a:pt x="2667000" y="0"/>
                    </a:lnTo>
                    <a:lnTo>
                      <a:pt x="2667000" y="76200"/>
                    </a:lnTo>
                    <a:lnTo>
                      <a:pt x="2743200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5" name="object 92"/>
              <p:cNvSpPr/>
              <p:nvPr/>
            </p:nvSpPr>
            <p:spPr>
              <a:xfrm>
                <a:off x="7315200" y="4724400"/>
                <a:ext cx="228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33400">
                    <a:moveTo>
                      <a:pt x="0" y="0"/>
                    </a:moveTo>
                    <a:lnTo>
                      <a:pt x="228600" y="533400"/>
                    </a:lnTo>
                  </a:path>
                </a:pathLst>
              </a:custGeom>
              <a:ln w="22225">
                <a:solidFill>
                  <a:srgbClr val="8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93"/>
              <p:cNvSpPr/>
              <p:nvPr/>
            </p:nvSpPr>
            <p:spPr>
              <a:xfrm>
                <a:off x="7543800" y="5257800"/>
                <a:ext cx="14478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7800">
                    <a:moveTo>
                      <a:pt x="0" y="0"/>
                    </a:moveTo>
                    <a:lnTo>
                      <a:pt x="1447800" y="0"/>
                    </a:lnTo>
                  </a:path>
                </a:pathLst>
              </a:custGeom>
              <a:ln w="22225">
                <a:solidFill>
                  <a:srgbClr val="9933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7" name="object 94"/>
              <p:cNvSpPr/>
              <p:nvPr/>
            </p:nvSpPr>
            <p:spPr>
              <a:xfrm>
                <a:off x="8991600" y="4724400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152400" y="0"/>
                    </a:moveTo>
                    <a:lnTo>
                      <a:pt x="0" y="533400"/>
                    </a:lnTo>
                  </a:path>
                </a:pathLst>
              </a:custGeom>
              <a:ln w="22225">
                <a:solidFill>
                  <a:srgbClr val="8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8" name="object 95"/>
            <p:cNvSpPr txBox="1"/>
            <p:nvPr/>
          </p:nvSpPr>
          <p:spPr>
            <a:xfrm>
              <a:off x="2950527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T1</a:t>
              </a:r>
            </a:p>
          </p:txBody>
        </p:sp>
        <p:sp>
          <p:nvSpPr>
            <p:cNvPr id="99" name="object 96"/>
            <p:cNvSpPr txBox="1"/>
            <p:nvPr/>
          </p:nvSpPr>
          <p:spPr>
            <a:xfrm>
              <a:off x="3756172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T2</a:t>
              </a:r>
            </a:p>
          </p:txBody>
        </p:sp>
        <p:sp>
          <p:nvSpPr>
            <p:cNvPr id="100" name="object 97"/>
            <p:cNvSpPr txBox="1"/>
            <p:nvPr/>
          </p:nvSpPr>
          <p:spPr>
            <a:xfrm>
              <a:off x="4721903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T3</a:t>
              </a:r>
            </a:p>
          </p:txBody>
        </p:sp>
        <p:sp>
          <p:nvSpPr>
            <p:cNvPr id="101" name="object 98"/>
            <p:cNvSpPr txBox="1"/>
            <p:nvPr/>
          </p:nvSpPr>
          <p:spPr>
            <a:xfrm>
              <a:off x="5655693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T4</a:t>
              </a:r>
            </a:p>
          </p:txBody>
        </p:sp>
        <p:sp>
          <p:nvSpPr>
            <p:cNvPr id="102" name="object 99"/>
            <p:cNvSpPr txBox="1"/>
            <p:nvPr/>
          </p:nvSpPr>
          <p:spPr>
            <a:xfrm>
              <a:off x="6557923" y="1552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T5</a:t>
              </a:r>
            </a:p>
          </p:txBody>
        </p:sp>
        <p:sp>
          <p:nvSpPr>
            <p:cNvPr id="103" name="object 100"/>
            <p:cNvSpPr txBox="1"/>
            <p:nvPr/>
          </p:nvSpPr>
          <p:spPr>
            <a:xfrm>
              <a:off x="7043381" y="1519624"/>
              <a:ext cx="1492250" cy="469900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434975">
                <a:lnSpc>
                  <a:spcPct val="100000"/>
                </a:lnSpc>
                <a:spcBef>
                  <a:spcPts val="360"/>
                </a:spcBef>
                <a:tabLst>
                  <a:tab pos="1337310" algn="l"/>
                </a:tabLst>
              </a:pPr>
              <a:r>
                <a:rPr sz="1000" dirty="0">
                  <a:latin typeface="Times New Roman"/>
                  <a:cs typeface="Times New Roman"/>
                </a:rPr>
                <a:t>T6	T7</a:t>
              </a:r>
            </a:p>
            <a:p>
              <a:pPr marL="12700">
                <a:lnSpc>
                  <a:spcPct val="100000"/>
                </a:lnSpc>
                <a:spcBef>
                  <a:spcPts val="359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Content Of Reg</a:t>
              </a:r>
              <a:r>
                <a:rPr sz="1400" b="1" spc="-45" dirty="0">
                  <a:latin typeface="Times New Roman"/>
                  <a:cs typeface="Times New Roman"/>
                </a:rPr>
                <a:t> </a:t>
              </a:r>
              <a:r>
                <a:rPr sz="1400" b="1" spc="-5" dirty="0">
                  <a:latin typeface="Times New Roman"/>
                  <a:cs typeface="Times New Roman"/>
                </a:rPr>
                <a:t>H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104" name="object 101"/>
            <p:cNvSpPr txBox="1"/>
            <p:nvPr/>
          </p:nvSpPr>
          <p:spPr>
            <a:xfrm>
              <a:off x="4391977" y="1728724"/>
              <a:ext cx="34163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10" dirty="0">
                  <a:latin typeface="Times New Roman"/>
                  <a:cs typeface="Times New Roman"/>
                </a:rPr>
                <a:t>A</a:t>
              </a:r>
              <a:r>
                <a:rPr sz="1400" b="1" spc="-5" dirty="0">
                  <a:latin typeface="Times New Roman"/>
                  <a:cs typeface="Times New Roman"/>
                </a:rPr>
                <a:t>0h</a:t>
              </a:r>
              <a:endParaRPr sz="1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89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i="1" spc="-10" dirty="0">
                <a:solidFill>
                  <a:srgbClr val="660033"/>
                </a:solidFill>
                <a:latin typeface="Times New Roman"/>
                <a:cs typeface="Times New Roman"/>
              </a:rPr>
              <a:t>Representation </a:t>
            </a:r>
            <a:r>
              <a:rPr lang="en-US" i="1" dirty="0">
                <a:solidFill>
                  <a:srgbClr val="660033"/>
                </a:solidFill>
                <a:latin typeface="Times New Roman"/>
                <a:cs typeface="Times New Roman"/>
              </a:rPr>
              <a:t>of </a:t>
            </a:r>
            <a:r>
              <a:rPr lang="en-US" i="1" spc="-40" dirty="0">
                <a:solidFill>
                  <a:srgbClr val="660033"/>
                </a:solidFill>
                <a:latin typeface="Times New Roman"/>
                <a:cs typeface="Times New Roman"/>
              </a:rPr>
              <a:t>Various </a:t>
            </a:r>
            <a:r>
              <a:rPr lang="en-US" i="1" spc="-15" dirty="0">
                <a:solidFill>
                  <a:srgbClr val="660033"/>
                </a:solidFill>
                <a:latin typeface="Times New Roman"/>
                <a:cs typeface="Times New Roman"/>
              </a:rPr>
              <a:t>Control </a:t>
            </a:r>
            <a:r>
              <a:rPr lang="en-US" i="1" spc="-5" dirty="0">
                <a:solidFill>
                  <a:srgbClr val="660033"/>
                </a:solidFill>
                <a:latin typeface="Times New Roman"/>
                <a:cs typeface="Times New Roman"/>
              </a:rPr>
              <a:t>signals generated during  Execution </a:t>
            </a:r>
            <a:r>
              <a:rPr lang="en-US" i="1" dirty="0">
                <a:solidFill>
                  <a:srgbClr val="660033"/>
                </a:solidFill>
                <a:latin typeface="Times New Roman"/>
                <a:cs typeface="Times New Roman"/>
              </a:rPr>
              <a:t>of an</a:t>
            </a:r>
            <a:r>
              <a:rPr lang="en-US" i="1" spc="-6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660033"/>
                </a:solidFill>
                <a:latin typeface="Times New Roman"/>
                <a:cs typeface="Times New Roman"/>
              </a:rPr>
              <a:t>Instruction.</a:t>
            </a:r>
            <a:endParaRPr lang="en-US" dirty="0">
              <a:latin typeface="Times New Roman"/>
              <a:cs typeface="Times New Roman"/>
            </a:endParaRPr>
          </a:p>
          <a:p>
            <a:pPr marL="12700" marR="311785">
              <a:lnSpc>
                <a:spcPct val="100000"/>
              </a:lnSpc>
              <a:spcBef>
                <a:spcPts val="1440"/>
              </a:spcBef>
            </a:pPr>
            <a:r>
              <a:rPr lang="en-US" spc="-5" dirty="0">
                <a:latin typeface="Times New Roman"/>
                <a:cs typeface="Times New Roman"/>
              </a:rPr>
              <a:t>Following Buses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Control Signals must </a:t>
            </a:r>
            <a:r>
              <a:rPr lang="en-US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shown in a  </a:t>
            </a:r>
            <a:r>
              <a:rPr lang="en-US" spc="-20" dirty="0">
                <a:latin typeface="Times New Roman"/>
                <a:cs typeface="Times New Roman"/>
              </a:rPr>
              <a:t>Timing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Diagram:</a:t>
            </a:r>
            <a:endParaRPr lang="en-US" dirty="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tabLst>
                <a:tab pos="120014" algn="l"/>
              </a:tabLst>
            </a:pPr>
            <a:r>
              <a:rPr lang="en-US" spc="-5" dirty="0">
                <a:solidFill>
                  <a:srgbClr val="0000FF"/>
                </a:solidFill>
                <a:latin typeface="Times New Roman"/>
                <a:cs typeface="Times New Roman"/>
              </a:rPr>
              <a:t>Higher Order Address</a:t>
            </a:r>
            <a:r>
              <a:rPr lang="en-US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0000FF"/>
                </a:solidFill>
                <a:latin typeface="Times New Roman"/>
                <a:cs typeface="Times New Roman"/>
              </a:rPr>
              <a:t>Bus.</a:t>
            </a:r>
            <a:endParaRPr lang="en-US" dirty="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tabLst>
                <a:tab pos="120014" algn="l"/>
              </a:tabLst>
            </a:pPr>
            <a:r>
              <a:rPr lang="en-US" spc="-5" dirty="0">
                <a:solidFill>
                  <a:srgbClr val="0000FF"/>
                </a:solidFill>
                <a:latin typeface="Times New Roman"/>
                <a:cs typeface="Times New Roman"/>
              </a:rPr>
              <a:t>Lower Address/Data</a:t>
            </a:r>
            <a:r>
              <a:rPr lang="en-US" spc="-1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Times New Roman"/>
                <a:cs typeface="Times New Roman"/>
              </a:rPr>
              <a:t>bus</a:t>
            </a:r>
            <a:endParaRPr lang="en-US" dirty="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tabLst>
                <a:tab pos="120014" algn="l"/>
              </a:tabLst>
            </a:pPr>
            <a:r>
              <a:rPr lang="en-US" spc="-5" dirty="0">
                <a:solidFill>
                  <a:srgbClr val="0000FF"/>
                </a:solidFill>
                <a:latin typeface="Times New Roman"/>
                <a:cs typeface="Times New Roman"/>
              </a:rPr>
              <a:t>ALE</a:t>
            </a:r>
            <a:endParaRPr lang="en-US" dirty="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tabLst>
                <a:tab pos="120014" algn="l"/>
              </a:tabLst>
            </a:pPr>
            <a:r>
              <a:rPr lang="en-US" spc="-5" dirty="0">
                <a:solidFill>
                  <a:srgbClr val="0000FF"/>
                </a:solidFill>
                <a:latin typeface="Times New Roman"/>
                <a:cs typeface="Times New Roman"/>
              </a:rPr>
              <a:t>RD</a:t>
            </a:r>
            <a:endParaRPr lang="en-US" dirty="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tabLst>
                <a:tab pos="120014" algn="l"/>
              </a:tabLst>
            </a:pP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WR</a:t>
            </a:r>
            <a:endParaRPr lang="en-US" dirty="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tabLst>
                <a:tab pos="120014" algn="l"/>
              </a:tabLst>
            </a:pPr>
            <a:r>
              <a:rPr lang="en-US" spc="-5" dirty="0">
                <a:solidFill>
                  <a:srgbClr val="0000FF"/>
                </a:solidFill>
                <a:latin typeface="Times New Roman"/>
                <a:cs typeface="Times New Roman"/>
              </a:rPr>
              <a:t>IO/M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717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005651" y="1567050"/>
            <a:ext cx="1430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Instr</a:t>
            </a:r>
            <a:r>
              <a:rPr sz="2400" dirty="0">
                <a:latin typeface="Times New Roman"/>
                <a:cs typeface="Times New Roman"/>
              </a:rPr>
              <a:t>uc</a:t>
            </a:r>
            <a:r>
              <a:rPr sz="2400" spc="-5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on:  </a:t>
            </a:r>
            <a:r>
              <a:rPr sz="2400" spc="-5" dirty="0">
                <a:latin typeface="Times New Roman"/>
                <a:cs typeface="Times New Roman"/>
              </a:rPr>
              <a:t>A000h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834450" y="2298569"/>
            <a:ext cx="129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MOV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A,B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005651" y="3761610"/>
            <a:ext cx="2893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19085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005651" y="1567050"/>
            <a:ext cx="1430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Instr</a:t>
            </a:r>
            <a:r>
              <a:rPr sz="2400" dirty="0">
                <a:latin typeface="Times New Roman"/>
                <a:cs typeface="Times New Roman"/>
              </a:rPr>
              <a:t>uc</a:t>
            </a:r>
            <a:r>
              <a:rPr sz="2400" spc="-5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on:  </a:t>
            </a:r>
            <a:r>
              <a:rPr sz="2400" spc="-5" dirty="0">
                <a:latin typeface="Times New Roman"/>
                <a:cs typeface="Times New Roman"/>
              </a:rPr>
              <a:t>A000h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834450" y="2298569"/>
            <a:ext cx="129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MOV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A,B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005651" y="2892613"/>
            <a:ext cx="2893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78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51" y="4218176"/>
            <a:ext cx="3446779" cy="2401062"/>
            <a:chOff x="5344710" y="4119823"/>
            <a:chExt cx="3446779" cy="2401062"/>
          </a:xfrm>
        </p:grpSpPr>
        <p:grpSp>
          <p:nvGrpSpPr>
            <p:cNvPr id="7" name="object 3"/>
            <p:cNvGrpSpPr/>
            <p:nvPr/>
          </p:nvGrpSpPr>
          <p:grpSpPr>
            <a:xfrm>
              <a:off x="5344710" y="4119823"/>
              <a:ext cx="3136900" cy="1841500"/>
              <a:chOff x="527050" y="3956050"/>
              <a:chExt cx="3136900" cy="1841500"/>
            </a:xfrm>
          </p:grpSpPr>
          <p:sp>
            <p:nvSpPr>
              <p:cNvPr id="8" name="object 4"/>
              <p:cNvSpPr/>
              <p:nvPr/>
            </p:nvSpPr>
            <p:spPr>
              <a:xfrm>
                <a:off x="533400" y="3962400"/>
                <a:ext cx="914400" cy="18288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1828800">
                    <a:moveTo>
                      <a:pt x="9144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914400" y="1828800"/>
                    </a:lnTo>
                    <a:lnTo>
                      <a:pt x="914400" y="0"/>
                    </a:lnTo>
                    <a:close/>
                  </a:path>
                </a:pathLst>
              </a:custGeom>
              <a:solidFill>
                <a:srgbClr val="00CC99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" name="object 5"/>
              <p:cNvSpPr/>
              <p:nvPr/>
            </p:nvSpPr>
            <p:spPr>
              <a:xfrm>
                <a:off x="533400" y="3962400"/>
                <a:ext cx="914400" cy="18288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18288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828800"/>
                    </a:lnTo>
                    <a:lnTo>
                      <a:pt x="0" y="18288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" name="object 6"/>
              <p:cNvSpPr/>
              <p:nvPr/>
            </p:nvSpPr>
            <p:spPr>
              <a:xfrm>
                <a:off x="2971800" y="4191000"/>
                <a:ext cx="685800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1524000">
                    <a:moveTo>
                      <a:pt x="685800" y="0"/>
                    </a:moveTo>
                    <a:lnTo>
                      <a:pt x="0" y="0"/>
                    </a:lnTo>
                    <a:lnTo>
                      <a:pt x="0" y="1524000"/>
                    </a:lnTo>
                    <a:lnTo>
                      <a:pt x="685800" y="1524000"/>
                    </a:lnTo>
                    <a:lnTo>
                      <a:pt x="685800" y="0"/>
                    </a:lnTo>
                    <a:close/>
                  </a:path>
                </a:pathLst>
              </a:custGeom>
              <a:solidFill>
                <a:srgbClr val="00CC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7"/>
              <p:cNvSpPr/>
              <p:nvPr/>
            </p:nvSpPr>
            <p:spPr>
              <a:xfrm>
                <a:off x="2971800" y="4191000"/>
                <a:ext cx="685800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1524000">
                    <a:moveTo>
                      <a:pt x="0" y="0"/>
                    </a:moveTo>
                    <a:lnTo>
                      <a:pt x="685800" y="0"/>
                    </a:lnTo>
                    <a:lnTo>
                      <a:pt x="685800" y="1524000"/>
                    </a:lnTo>
                    <a:lnTo>
                      <a:pt x="0" y="15240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" name="object 8"/>
              <p:cNvSpPr/>
              <p:nvPr/>
            </p:nvSpPr>
            <p:spPr>
              <a:xfrm>
                <a:off x="1527175" y="4876800"/>
                <a:ext cx="1444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4625">
                    <a:moveTo>
                      <a:pt x="1444625" y="0"/>
                    </a:moveTo>
                    <a:lnTo>
                      <a:pt x="0" y="0"/>
                    </a:lnTo>
                  </a:path>
                </a:pathLst>
              </a:custGeom>
              <a:ln w="317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" name="object 9"/>
              <p:cNvSpPr/>
              <p:nvPr/>
            </p:nvSpPr>
            <p:spPr>
              <a:xfrm>
                <a:off x="1447800" y="4829175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>
                    <a:moveTo>
                      <a:pt x="95250" y="0"/>
                    </a:moveTo>
                    <a:lnTo>
                      <a:pt x="0" y="47625"/>
                    </a:lnTo>
                    <a:lnTo>
                      <a:pt x="95250" y="95250"/>
                    </a:lnTo>
                    <a:lnTo>
                      <a:pt x="952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4" name="object 10"/>
            <p:cNvSpPr txBox="1"/>
            <p:nvPr/>
          </p:nvSpPr>
          <p:spPr>
            <a:xfrm>
              <a:off x="5429800" y="6129725"/>
              <a:ext cx="635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/>
                  <a:cs typeface="Times New Roman"/>
                </a:rPr>
                <a:t>8085</a:t>
              </a:r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7715799" y="6053525"/>
              <a:ext cx="10756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Mem</a:t>
              </a:r>
              <a:r>
                <a:rPr sz="2400" dirty="0">
                  <a:latin typeface="Times New Roman"/>
                  <a:cs typeface="Times New Roman"/>
                </a:rPr>
                <a:t>o</a:t>
              </a:r>
              <a:r>
                <a:rPr sz="2400" spc="-5" dirty="0">
                  <a:latin typeface="Times New Roman"/>
                  <a:cs typeface="Times New Roman"/>
                </a:rPr>
                <a:t>r</a:t>
              </a:r>
              <a:r>
                <a:rPr sz="2400" dirty="0">
                  <a:latin typeface="Times New Roman"/>
                  <a:cs typeface="Times New Roman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38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005651" y="1567050"/>
            <a:ext cx="1430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Instr</a:t>
            </a:r>
            <a:r>
              <a:rPr sz="2400" dirty="0">
                <a:latin typeface="Times New Roman"/>
                <a:cs typeface="Times New Roman"/>
              </a:rPr>
              <a:t>uc</a:t>
            </a:r>
            <a:r>
              <a:rPr sz="2400" spc="-5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on:  </a:t>
            </a:r>
            <a:r>
              <a:rPr sz="2400" spc="-5" dirty="0">
                <a:latin typeface="Times New Roman"/>
                <a:cs typeface="Times New Roman"/>
              </a:rPr>
              <a:t>A000h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834450" y="2298569"/>
            <a:ext cx="129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MOV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A,B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005651" y="2892613"/>
            <a:ext cx="2893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78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51" y="4218176"/>
            <a:ext cx="3446779" cy="2401062"/>
            <a:chOff x="5344710" y="4119823"/>
            <a:chExt cx="3446779" cy="2401062"/>
          </a:xfrm>
        </p:grpSpPr>
        <p:grpSp>
          <p:nvGrpSpPr>
            <p:cNvPr id="7" name="object 3"/>
            <p:cNvGrpSpPr/>
            <p:nvPr/>
          </p:nvGrpSpPr>
          <p:grpSpPr>
            <a:xfrm>
              <a:off x="5344710" y="4119823"/>
              <a:ext cx="3136900" cy="1841500"/>
              <a:chOff x="527050" y="3956050"/>
              <a:chExt cx="3136900" cy="1841500"/>
            </a:xfrm>
          </p:grpSpPr>
          <p:sp>
            <p:nvSpPr>
              <p:cNvPr id="8" name="object 4"/>
              <p:cNvSpPr/>
              <p:nvPr/>
            </p:nvSpPr>
            <p:spPr>
              <a:xfrm>
                <a:off x="533400" y="3962400"/>
                <a:ext cx="914400" cy="18288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1828800">
                    <a:moveTo>
                      <a:pt x="9144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914400" y="1828800"/>
                    </a:lnTo>
                    <a:lnTo>
                      <a:pt x="914400" y="0"/>
                    </a:lnTo>
                    <a:close/>
                  </a:path>
                </a:pathLst>
              </a:custGeom>
              <a:solidFill>
                <a:srgbClr val="00CC99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" name="object 5"/>
              <p:cNvSpPr/>
              <p:nvPr/>
            </p:nvSpPr>
            <p:spPr>
              <a:xfrm>
                <a:off x="533400" y="3962400"/>
                <a:ext cx="914400" cy="182880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18288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828800"/>
                    </a:lnTo>
                    <a:lnTo>
                      <a:pt x="0" y="18288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" name="object 6"/>
              <p:cNvSpPr/>
              <p:nvPr/>
            </p:nvSpPr>
            <p:spPr>
              <a:xfrm>
                <a:off x="2971800" y="4191000"/>
                <a:ext cx="685800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1524000">
                    <a:moveTo>
                      <a:pt x="685800" y="0"/>
                    </a:moveTo>
                    <a:lnTo>
                      <a:pt x="0" y="0"/>
                    </a:lnTo>
                    <a:lnTo>
                      <a:pt x="0" y="1524000"/>
                    </a:lnTo>
                    <a:lnTo>
                      <a:pt x="685800" y="1524000"/>
                    </a:lnTo>
                    <a:lnTo>
                      <a:pt x="685800" y="0"/>
                    </a:lnTo>
                    <a:close/>
                  </a:path>
                </a:pathLst>
              </a:custGeom>
              <a:solidFill>
                <a:srgbClr val="00CC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7"/>
              <p:cNvSpPr/>
              <p:nvPr/>
            </p:nvSpPr>
            <p:spPr>
              <a:xfrm>
                <a:off x="2971800" y="4191000"/>
                <a:ext cx="685800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1524000">
                    <a:moveTo>
                      <a:pt x="0" y="0"/>
                    </a:moveTo>
                    <a:lnTo>
                      <a:pt x="685800" y="0"/>
                    </a:lnTo>
                    <a:lnTo>
                      <a:pt x="685800" y="1524000"/>
                    </a:lnTo>
                    <a:lnTo>
                      <a:pt x="0" y="15240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" name="object 8"/>
              <p:cNvSpPr/>
              <p:nvPr/>
            </p:nvSpPr>
            <p:spPr>
              <a:xfrm>
                <a:off x="1527175" y="4876800"/>
                <a:ext cx="1444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4625">
                    <a:moveTo>
                      <a:pt x="1444625" y="0"/>
                    </a:moveTo>
                    <a:lnTo>
                      <a:pt x="0" y="0"/>
                    </a:lnTo>
                  </a:path>
                </a:pathLst>
              </a:custGeom>
              <a:ln w="317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" name="object 9"/>
              <p:cNvSpPr/>
              <p:nvPr/>
            </p:nvSpPr>
            <p:spPr>
              <a:xfrm>
                <a:off x="1447800" y="4829175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>
                    <a:moveTo>
                      <a:pt x="95250" y="0"/>
                    </a:moveTo>
                    <a:lnTo>
                      <a:pt x="0" y="47625"/>
                    </a:lnTo>
                    <a:lnTo>
                      <a:pt x="95250" y="95250"/>
                    </a:lnTo>
                    <a:lnTo>
                      <a:pt x="952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4" name="object 10"/>
            <p:cNvSpPr txBox="1"/>
            <p:nvPr/>
          </p:nvSpPr>
          <p:spPr>
            <a:xfrm>
              <a:off x="5429800" y="6129725"/>
              <a:ext cx="635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/>
                  <a:cs typeface="Times New Roman"/>
                </a:rPr>
                <a:t>8085</a:t>
              </a:r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7715799" y="6053525"/>
              <a:ext cx="10756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Mem</a:t>
              </a:r>
              <a:r>
                <a:rPr sz="2400" dirty="0">
                  <a:latin typeface="Times New Roman"/>
                  <a:cs typeface="Times New Roman"/>
                </a:rPr>
                <a:t>o</a:t>
              </a:r>
              <a:r>
                <a:rPr sz="2400" spc="-5" dirty="0">
                  <a:latin typeface="Times New Roman"/>
                  <a:cs typeface="Times New Roman"/>
                </a:rPr>
                <a:t>r</a:t>
              </a:r>
              <a:r>
                <a:rPr sz="2400" dirty="0">
                  <a:latin typeface="Times New Roman"/>
                  <a:cs typeface="Times New Roman"/>
                </a:rPr>
                <a:t>y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746917" y="600200"/>
            <a:ext cx="3749206" cy="5942838"/>
            <a:chOff x="4604219" y="674687"/>
            <a:chExt cx="3749206" cy="5942838"/>
          </a:xfrm>
        </p:grpSpPr>
        <p:sp>
          <p:nvSpPr>
            <p:cNvPr id="16" name="object 2"/>
            <p:cNvSpPr/>
            <p:nvPr/>
          </p:nvSpPr>
          <p:spPr>
            <a:xfrm>
              <a:off x="6029325" y="10715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7" name="object 3"/>
            <p:cNvGrpSpPr/>
            <p:nvPr/>
          </p:nvGrpSpPr>
          <p:grpSpPr>
            <a:xfrm>
              <a:off x="5561012" y="679450"/>
              <a:ext cx="479425" cy="392430"/>
              <a:chOff x="5561012" y="679450"/>
              <a:chExt cx="479425" cy="392430"/>
            </a:xfrm>
          </p:grpSpPr>
          <p:sp>
            <p:nvSpPr>
              <p:cNvPr id="18" name="object 4"/>
              <p:cNvSpPr/>
              <p:nvPr/>
            </p:nvSpPr>
            <p:spPr>
              <a:xfrm>
                <a:off x="5572125" y="690562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9" name="object 5"/>
              <p:cNvSpPr/>
              <p:nvPr/>
            </p:nvSpPr>
            <p:spPr>
              <a:xfrm>
                <a:off x="6029325" y="690562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0" name="object 6"/>
            <p:cNvSpPr/>
            <p:nvPr/>
          </p:nvSpPr>
          <p:spPr>
            <a:xfrm>
              <a:off x="6943725" y="10668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21" name="object 7"/>
            <p:cNvGrpSpPr/>
            <p:nvPr/>
          </p:nvGrpSpPr>
          <p:grpSpPr>
            <a:xfrm>
              <a:off x="6475412" y="674687"/>
              <a:ext cx="479425" cy="392430"/>
              <a:chOff x="6475412" y="674687"/>
              <a:chExt cx="479425" cy="392430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6486525" y="68580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3" name="object 9"/>
              <p:cNvSpPr/>
              <p:nvPr/>
            </p:nvSpPr>
            <p:spPr>
              <a:xfrm>
                <a:off x="6943725" y="68580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4" name="object 10"/>
            <p:cNvSpPr/>
            <p:nvPr/>
          </p:nvSpPr>
          <p:spPr>
            <a:xfrm>
              <a:off x="7858125" y="107156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25" name="object 11"/>
            <p:cNvGrpSpPr/>
            <p:nvPr/>
          </p:nvGrpSpPr>
          <p:grpSpPr>
            <a:xfrm>
              <a:off x="7389812" y="679450"/>
              <a:ext cx="479425" cy="392430"/>
              <a:chOff x="7389812" y="679450"/>
              <a:chExt cx="479425" cy="392430"/>
            </a:xfrm>
          </p:grpSpPr>
          <p:sp>
            <p:nvSpPr>
              <p:cNvPr id="26" name="object 12"/>
              <p:cNvSpPr/>
              <p:nvPr/>
            </p:nvSpPr>
            <p:spPr>
              <a:xfrm>
                <a:off x="7400925" y="690562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13"/>
              <p:cNvSpPr/>
              <p:nvPr/>
            </p:nvSpPr>
            <p:spPr>
              <a:xfrm>
                <a:off x="7858125" y="690562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8" name="object 14"/>
            <p:cNvSpPr/>
            <p:nvPr/>
          </p:nvSpPr>
          <p:spPr>
            <a:xfrm>
              <a:off x="8315325" y="69056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29" name="object 15"/>
            <p:cNvGrpSpPr/>
            <p:nvPr/>
          </p:nvGrpSpPr>
          <p:grpSpPr>
            <a:xfrm>
              <a:off x="4637087" y="679450"/>
              <a:ext cx="925830" cy="403225"/>
              <a:chOff x="4637087" y="679450"/>
              <a:chExt cx="925830" cy="403225"/>
            </a:xfrm>
          </p:grpSpPr>
          <p:sp>
            <p:nvSpPr>
              <p:cNvPr id="30" name="object 16"/>
              <p:cNvSpPr/>
              <p:nvPr/>
            </p:nvSpPr>
            <p:spPr>
              <a:xfrm>
                <a:off x="4648200" y="690562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17"/>
              <p:cNvSpPr/>
              <p:nvPr/>
            </p:nvSpPr>
            <p:spPr>
              <a:xfrm>
                <a:off x="5105400" y="690562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2" name="object 18"/>
              <p:cNvSpPr/>
              <p:nvPr/>
            </p:nvSpPr>
            <p:spPr>
              <a:xfrm>
                <a:off x="5105400" y="1071562"/>
                <a:ext cx="457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33" name="object 19"/>
            <p:cNvSpPr/>
            <p:nvPr/>
          </p:nvSpPr>
          <p:spPr>
            <a:xfrm>
              <a:off x="5562600" y="12954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20"/>
            <p:cNvSpPr/>
            <p:nvPr/>
          </p:nvSpPr>
          <p:spPr>
            <a:xfrm>
              <a:off x="7391400" y="12954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21"/>
            <p:cNvSpPr/>
            <p:nvPr/>
          </p:nvSpPr>
          <p:spPr>
            <a:xfrm>
              <a:off x="6477000" y="129540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36" name="object 22"/>
            <p:cNvGrpSpPr/>
            <p:nvPr/>
          </p:nvGrpSpPr>
          <p:grpSpPr>
            <a:xfrm>
              <a:off x="7391400" y="1295400"/>
              <a:ext cx="920750" cy="4953000"/>
              <a:chOff x="7391400" y="1295400"/>
              <a:chExt cx="920750" cy="4953000"/>
            </a:xfrm>
          </p:grpSpPr>
          <p:sp>
            <p:nvSpPr>
              <p:cNvPr id="37" name="object 23"/>
              <p:cNvSpPr/>
              <p:nvPr/>
            </p:nvSpPr>
            <p:spPr>
              <a:xfrm>
                <a:off x="8305800" y="1295400"/>
                <a:ext cx="0" cy="4953000"/>
              </a:xfrm>
              <a:custGeom>
                <a:avLst/>
                <a:gdLst/>
                <a:ahLst/>
                <a:cxnLst/>
                <a:rect l="l" t="t" r="r" b="b"/>
                <a:pathLst>
                  <a:path h="4953000">
                    <a:moveTo>
                      <a:pt x="0" y="0"/>
                    </a:moveTo>
                    <a:lnTo>
                      <a:pt x="0" y="4953000"/>
                    </a:lnTo>
                  </a:path>
                </a:pathLst>
              </a:custGeom>
              <a:ln w="12700">
                <a:solidFill>
                  <a:srgbClr val="000000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8" name="object 24"/>
              <p:cNvSpPr/>
              <p:nvPr/>
            </p:nvSpPr>
            <p:spPr>
              <a:xfrm>
                <a:off x="7391400" y="2486025"/>
                <a:ext cx="914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0">
                    <a:moveTo>
                      <a:pt x="0" y="0"/>
                    </a:moveTo>
                    <a:lnTo>
                      <a:pt x="914400" y="0"/>
                    </a:lnTo>
                  </a:path>
                </a:pathLst>
              </a:custGeom>
              <a:ln w="25400">
                <a:solidFill>
                  <a:srgbClr val="00CC99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39" name="object 25"/>
            <p:cNvGrpSpPr/>
            <p:nvPr/>
          </p:nvGrpSpPr>
          <p:grpSpPr>
            <a:xfrm>
              <a:off x="4635500" y="2973387"/>
              <a:ext cx="3670300" cy="558800"/>
              <a:chOff x="4635500" y="2973387"/>
              <a:chExt cx="3670300" cy="558800"/>
            </a:xfrm>
          </p:grpSpPr>
          <p:sp>
            <p:nvSpPr>
              <p:cNvPr id="40" name="object 26"/>
              <p:cNvSpPr/>
              <p:nvPr/>
            </p:nvSpPr>
            <p:spPr>
              <a:xfrm>
                <a:off x="4800600" y="2986087"/>
                <a:ext cx="561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1975">
                    <a:moveTo>
                      <a:pt x="0" y="0"/>
                    </a:moveTo>
                    <a:lnTo>
                      <a:pt x="561975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1" name="object 27"/>
              <p:cNvSpPr/>
              <p:nvPr/>
            </p:nvSpPr>
            <p:spPr>
              <a:xfrm>
                <a:off x="5353050" y="2986087"/>
                <a:ext cx="228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33400">
                    <a:moveTo>
                      <a:pt x="0" y="0"/>
                    </a:moveTo>
                    <a:lnTo>
                      <a:pt x="228600" y="5334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2" name="object 28"/>
              <p:cNvSpPr/>
              <p:nvPr/>
            </p:nvSpPr>
            <p:spPr>
              <a:xfrm>
                <a:off x="4648200" y="2986087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533400"/>
                    </a:moveTo>
                    <a:lnTo>
                      <a:pt x="1524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3" name="object 29"/>
              <p:cNvSpPr/>
              <p:nvPr/>
            </p:nvSpPr>
            <p:spPr>
              <a:xfrm>
                <a:off x="5562600" y="3519487"/>
                <a:ext cx="274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>
                    <a:moveTo>
                      <a:pt x="0" y="0"/>
                    </a:moveTo>
                    <a:lnTo>
                      <a:pt x="27432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44" name="object 30"/>
            <p:cNvGrpSpPr/>
            <p:nvPr/>
          </p:nvGrpSpPr>
          <p:grpSpPr>
            <a:xfrm>
              <a:off x="4633912" y="3856037"/>
              <a:ext cx="2754630" cy="555625"/>
              <a:chOff x="4633912" y="3856037"/>
              <a:chExt cx="2754630" cy="555625"/>
            </a:xfrm>
          </p:grpSpPr>
          <p:sp>
            <p:nvSpPr>
              <p:cNvPr id="45" name="object 31"/>
              <p:cNvSpPr/>
              <p:nvPr/>
            </p:nvSpPr>
            <p:spPr>
              <a:xfrm>
                <a:off x="4633912" y="3867150"/>
                <a:ext cx="914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0">
                    <a:moveTo>
                      <a:pt x="0" y="0"/>
                    </a:moveTo>
                    <a:lnTo>
                      <a:pt x="9144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" name="object 32"/>
              <p:cNvSpPr/>
              <p:nvPr/>
            </p:nvSpPr>
            <p:spPr>
              <a:xfrm>
                <a:off x="5548312" y="3867150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0"/>
                    </a:moveTo>
                    <a:lnTo>
                      <a:pt x="152400" y="53340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" name="object 33"/>
              <p:cNvSpPr/>
              <p:nvPr/>
            </p:nvSpPr>
            <p:spPr>
              <a:xfrm>
                <a:off x="5700712" y="4400550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0" y="0"/>
                    </a:moveTo>
                    <a:lnTo>
                      <a:pt x="15240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" name="object 34"/>
              <p:cNvSpPr/>
              <p:nvPr/>
            </p:nvSpPr>
            <p:spPr>
              <a:xfrm>
                <a:off x="7224712" y="3867150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152400" y="0"/>
                    </a:moveTo>
                    <a:lnTo>
                      <a:pt x="0" y="53340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49" name="object 35"/>
            <p:cNvSpPr/>
            <p:nvPr/>
          </p:nvSpPr>
          <p:spPr>
            <a:xfrm>
              <a:off x="4648200" y="4643437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533400"/>
                  </a:moveTo>
                  <a:lnTo>
                    <a:pt x="2286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36"/>
            <p:cNvSpPr/>
            <p:nvPr/>
          </p:nvSpPr>
          <p:spPr>
            <a:xfrm>
              <a:off x="4604219" y="5315040"/>
              <a:ext cx="345440" cy="466725"/>
            </a:xfrm>
            <a:custGeom>
              <a:avLst/>
              <a:gdLst/>
              <a:ahLst/>
              <a:cxnLst/>
              <a:rect l="l" t="t" r="r" b="b"/>
              <a:pathLst>
                <a:path w="345439" h="466725">
                  <a:moveTo>
                    <a:pt x="345122" y="4665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1" name="object 37"/>
            <p:cNvGrpSpPr/>
            <p:nvPr/>
          </p:nvGrpSpPr>
          <p:grpSpPr>
            <a:xfrm>
              <a:off x="4625975" y="1066800"/>
              <a:ext cx="3727450" cy="5181600"/>
              <a:chOff x="4625975" y="1066800"/>
              <a:chExt cx="3727450" cy="5181600"/>
            </a:xfrm>
          </p:grpSpPr>
          <p:sp>
            <p:nvSpPr>
              <p:cNvPr id="52" name="object 38"/>
              <p:cNvSpPr/>
              <p:nvPr/>
            </p:nvSpPr>
            <p:spPr>
              <a:xfrm>
                <a:off x="5562600" y="2257425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1463040" y="0"/>
                    </a:moveTo>
                    <a:lnTo>
                      <a:pt x="365760" y="0"/>
                    </a:lnTo>
                    <a:lnTo>
                      <a:pt x="0" y="166687"/>
                    </a:lnTo>
                    <a:lnTo>
                      <a:pt x="365760" y="333375"/>
                    </a:lnTo>
                    <a:lnTo>
                      <a:pt x="1463040" y="333375"/>
                    </a:lnTo>
                    <a:lnTo>
                      <a:pt x="1828800" y="166687"/>
                    </a:lnTo>
                    <a:lnTo>
                      <a:pt x="146304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3" name="object 39"/>
              <p:cNvSpPr/>
              <p:nvPr/>
            </p:nvSpPr>
            <p:spPr>
              <a:xfrm>
                <a:off x="5562600" y="2257425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0" y="166687"/>
                    </a:moveTo>
                    <a:lnTo>
                      <a:pt x="365760" y="0"/>
                    </a:lnTo>
                    <a:lnTo>
                      <a:pt x="1463040" y="0"/>
                    </a:lnTo>
                    <a:lnTo>
                      <a:pt x="1828800" y="166687"/>
                    </a:lnTo>
                    <a:lnTo>
                      <a:pt x="1463040" y="333375"/>
                    </a:lnTo>
                    <a:lnTo>
                      <a:pt x="36576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4" name="object 40"/>
              <p:cNvSpPr/>
              <p:nvPr/>
            </p:nvSpPr>
            <p:spPr>
              <a:xfrm>
                <a:off x="4648200" y="2257425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731520" y="0"/>
                    </a:moveTo>
                    <a:lnTo>
                      <a:pt x="182880" y="0"/>
                    </a:lnTo>
                    <a:lnTo>
                      <a:pt x="0" y="166687"/>
                    </a:lnTo>
                    <a:lnTo>
                      <a:pt x="182880" y="333375"/>
                    </a:lnTo>
                    <a:lnTo>
                      <a:pt x="731520" y="333375"/>
                    </a:lnTo>
                    <a:lnTo>
                      <a:pt x="914400" y="166687"/>
                    </a:lnTo>
                    <a:lnTo>
                      <a:pt x="73152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5" name="object 41"/>
              <p:cNvSpPr/>
              <p:nvPr/>
            </p:nvSpPr>
            <p:spPr>
              <a:xfrm>
                <a:off x="4648200" y="2257425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0" y="166687"/>
                    </a:moveTo>
                    <a:lnTo>
                      <a:pt x="182880" y="0"/>
                    </a:lnTo>
                    <a:lnTo>
                      <a:pt x="731520" y="0"/>
                    </a:lnTo>
                    <a:lnTo>
                      <a:pt x="914400" y="166687"/>
                    </a:lnTo>
                    <a:lnTo>
                      <a:pt x="731520" y="333375"/>
                    </a:lnTo>
                    <a:lnTo>
                      <a:pt x="18288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6" name="object 42"/>
              <p:cNvSpPr/>
              <p:nvPr/>
            </p:nvSpPr>
            <p:spPr>
              <a:xfrm>
                <a:off x="4648200" y="1600200"/>
                <a:ext cx="36576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333375">
                    <a:moveTo>
                      <a:pt x="2926080" y="0"/>
                    </a:moveTo>
                    <a:lnTo>
                      <a:pt x="731520" y="0"/>
                    </a:lnTo>
                    <a:lnTo>
                      <a:pt x="0" y="166687"/>
                    </a:lnTo>
                    <a:lnTo>
                      <a:pt x="731520" y="333375"/>
                    </a:lnTo>
                    <a:lnTo>
                      <a:pt x="2926080" y="333375"/>
                    </a:lnTo>
                    <a:lnTo>
                      <a:pt x="3657600" y="166687"/>
                    </a:lnTo>
                    <a:lnTo>
                      <a:pt x="2926080" y="0"/>
                    </a:lnTo>
                    <a:close/>
                  </a:path>
                </a:pathLst>
              </a:custGeom>
              <a:solidFill>
                <a:srgbClr val="3366FF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43"/>
              <p:cNvSpPr/>
              <p:nvPr/>
            </p:nvSpPr>
            <p:spPr>
              <a:xfrm>
                <a:off x="4648200" y="1600200"/>
                <a:ext cx="36576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333375">
                    <a:moveTo>
                      <a:pt x="0" y="166687"/>
                    </a:moveTo>
                    <a:lnTo>
                      <a:pt x="731520" y="0"/>
                    </a:lnTo>
                    <a:lnTo>
                      <a:pt x="2926080" y="0"/>
                    </a:lnTo>
                    <a:lnTo>
                      <a:pt x="3657600" y="166687"/>
                    </a:lnTo>
                    <a:lnTo>
                      <a:pt x="2926080" y="333375"/>
                    </a:lnTo>
                    <a:lnTo>
                      <a:pt x="73152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8" name="object 44"/>
              <p:cNvSpPr/>
              <p:nvPr/>
            </p:nvSpPr>
            <p:spPr>
              <a:xfrm>
                <a:off x="4633912" y="1066800"/>
                <a:ext cx="0" cy="5181600"/>
              </a:xfrm>
              <a:custGeom>
                <a:avLst/>
                <a:gdLst/>
                <a:ahLst/>
                <a:cxnLst/>
                <a:rect l="l" t="t" r="r" b="b"/>
                <a:pathLst>
                  <a:path h="5181600">
                    <a:moveTo>
                      <a:pt x="0" y="0"/>
                    </a:moveTo>
                    <a:lnTo>
                      <a:pt x="0" y="5181600"/>
                    </a:lnTo>
                  </a:path>
                </a:pathLst>
              </a:custGeom>
              <a:ln w="158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9" name="object 45"/>
              <p:cNvSpPr/>
              <p:nvPr/>
            </p:nvSpPr>
            <p:spPr>
              <a:xfrm>
                <a:off x="4924425" y="5762625"/>
                <a:ext cx="3429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9000">
                    <a:moveTo>
                      <a:pt x="0" y="0"/>
                    </a:moveTo>
                    <a:lnTo>
                      <a:pt x="3429000" y="0"/>
                    </a:lnTo>
                  </a:path>
                </a:pathLst>
              </a:custGeom>
              <a:ln w="22225">
                <a:solidFill>
                  <a:srgbClr val="993366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0" name="object 46"/>
              <p:cNvSpPr/>
              <p:nvPr/>
            </p:nvSpPr>
            <p:spPr>
              <a:xfrm>
                <a:off x="7391400" y="3905250"/>
                <a:ext cx="914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0">
                    <a:moveTo>
                      <a:pt x="0" y="0"/>
                    </a:moveTo>
                    <a:lnTo>
                      <a:pt x="9144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61" name="object 47"/>
            <p:cNvSpPr txBox="1"/>
            <p:nvPr/>
          </p:nvSpPr>
          <p:spPr>
            <a:xfrm>
              <a:off x="4726982" y="3493356"/>
              <a:ext cx="44450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ALE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2" name="object 48"/>
            <p:cNvSpPr txBox="1"/>
            <p:nvPr/>
          </p:nvSpPr>
          <p:spPr>
            <a:xfrm>
              <a:off x="4849257" y="4031492"/>
              <a:ext cx="32004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RD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3" name="object 49"/>
            <p:cNvSpPr/>
            <p:nvPr/>
          </p:nvSpPr>
          <p:spPr>
            <a:xfrm>
              <a:off x="4862512" y="4062412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50"/>
            <p:cNvSpPr txBox="1"/>
            <p:nvPr/>
          </p:nvSpPr>
          <p:spPr>
            <a:xfrm>
              <a:off x="4831715" y="4931536"/>
              <a:ext cx="37592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WR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5" name="object 51"/>
            <p:cNvSpPr/>
            <p:nvPr/>
          </p:nvSpPr>
          <p:spPr>
            <a:xfrm>
              <a:off x="4857750" y="4957762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52"/>
            <p:cNvSpPr txBox="1"/>
            <p:nvPr/>
          </p:nvSpPr>
          <p:spPr>
            <a:xfrm>
              <a:off x="4776152" y="5861811"/>
              <a:ext cx="511809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IO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/M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67" name="object 53"/>
            <p:cNvSpPr/>
            <p:nvPr/>
          </p:nvSpPr>
          <p:spPr>
            <a:xfrm>
              <a:off x="4906962" y="589756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54"/>
            <p:cNvSpPr/>
            <p:nvPr/>
          </p:nvSpPr>
          <p:spPr>
            <a:xfrm>
              <a:off x="4876800" y="4648200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9" name="object 55"/>
            <p:cNvSpPr txBox="1"/>
            <p:nvPr/>
          </p:nvSpPr>
          <p:spPr>
            <a:xfrm>
              <a:off x="4898390" y="1138110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T1</a:t>
              </a:r>
            </a:p>
          </p:txBody>
        </p:sp>
        <p:sp>
          <p:nvSpPr>
            <p:cNvPr id="70" name="object 56"/>
            <p:cNvSpPr txBox="1"/>
            <p:nvPr/>
          </p:nvSpPr>
          <p:spPr>
            <a:xfrm>
              <a:off x="5705307" y="1138110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T2</a:t>
              </a:r>
            </a:p>
          </p:txBody>
        </p:sp>
        <p:sp>
          <p:nvSpPr>
            <p:cNvPr id="71" name="object 57"/>
            <p:cNvSpPr txBox="1"/>
            <p:nvPr/>
          </p:nvSpPr>
          <p:spPr>
            <a:xfrm>
              <a:off x="6672310" y="1138110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T3</a:t>
              </a:r>
            </a:p>
          </p:txBody>
        </p:sp>
        <p:sp>
          <p:nvSpPr>
            <p:cNvPr id="72" name="object 58"/>
            <p:cNvSpPr txBox="1"/>
            <p:nvPr/>
          </p:nvSpPr>
          <p:spPr>
            <a:xfrm>
              <a:off x="7607245" y="1138110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T4</a:t>
              </a:r>
            </a:p>
          </p:txBody>
        </p:sp>
        <p:sp>
          <p:nvSpPr>
            <p:cNvPr id="73" name="object 59"/>
            <p:cNvSpPr txBox="1"/>
            <p:nvPr/>
          </p:nvSpPr>
          <p:spPr>
            <a:xfrm>
              <a:off x="4726940" y="1564351"/>
              <a:ext cx="3037840" cy="972819"/>
            </a:xfrm>
            <a:prstGeom prst="rect">
              <a:avLst/>
            </a:prstGeom>
          </p:spPr>
          <p:txBody>
            <a:bodyPr vert="horz" wrap="square" lIns="0" tIns="74930" rIns="0" bIns="0" rtlCol="0">
              <a:spAutoFit/>
            </a:bodyPr>
            <a:lstStyle/>
            <a:p>
              <a:pPr marR="97790" algn="ctr">
                <a:lnSpc>
                  <a:spcPct val="100000"/>
                </a:lnSpc>
                <a:spcBef>
                  <a:spcPts val="590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A0h</a:t>
              </a:r>
              <a:endParaRPr sz="14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57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</a:t>
              </a:r>
              <a:r>
                <a:rPr sz="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15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- A</a:t>
              </a:r>
              <a:r>
                <a:rPr sz="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8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(Higher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Order</a:t>
              </a:r>
              <a:r>
                <a:rPr sz="1600" b="1" spc="-31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Address bus)</a:t>
              </a:r>
              <a:endParaRPr sz="1600" dirty="0">
                <a:latin typeface="Times New Roman"/>
                <a:cs typeface="Times New Roman"/>
              </a:endParaRPr>
            </a:p>
            <a:p>
              <a:pPr marL="238760">
                <a:lnSpc>
                  <a:spcPct val="100000"/>
                </a:lnSpc>
                <a:spcBef>
                  <a:spcPts val="1120"/>
                </a:spcBef>
                <a:tabLst>
                  <a:tab pos="1610995" algn="l"/>
                </a:tabLst>
              </a:pPr>
              <a:r>
                <a:rPr sz="1400" b="1" spc="-5" dirty="0">
                  <a:latin typeface="Times New Roman"/>
                  <a:cs typeface="Times New Roman"/>
                </a:rPr>
                <a:t>00h	78h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74" name="object 71"/>
            <p:cNvSpPr txBox="1"/>
            <p:nvPr/>
          </p:nvSpPr>
          <p:spPr>
            <a:xfrm>
              <a:off x="5549265" y="6287325"/>
              <a:ext cx="212407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spc="-5" dirty="0">
                  <a:latin typeface="Times New Roman"/>
                  <a:cs typeface="Times New Roman"/>
                </a:rPr>
                <a:t>Op-code fetch</a:t>
              </a:r>
              <a:r>
                <a:rPr sz="2000" spc="-55" dirty="0">
                  <a:latin typeface="Times New Roman"/>
                  <a:cs typeface="Times New Roman"/>
                </a:rPr>
                <a:t> </a:t>
              </a:r>
              <a:r>
                <a:rPr sz="2000" spc="-5" dirty="0">
                  <a:latin typeface="Times New Roman"/>
                  <a:cs typeface="Times New Roman"/>
                </a:rPr>
                <a:t>Cycle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33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7" name="object 2"/>
          <p:cNvSpPr txBox="1"/>
          <p:nvPr/>
        </p:nvSpPr>
        <p:spPr>
          <a:xfrm>
            <a:off x="1005651" y="1348686"/>
            <a:ext cx="326009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MVI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A,45h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05651" y="3158380"/>
            <a:ext cx="85534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A000h  A001h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2834450" y="3158380"/>
            <a:ext cx="36449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3E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50191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7" name="object 2"/>
          <p:cNvSpPr txBox="1"/>
          <p:nvPr/>
        </p:nvSpPr>
        <p:spPr>
          <a:xfrm>
            <a:off x="1005651" y="1348686"/>
            <a:ext cx="326009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MVI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A,45h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05651" y="3158380"/>
            <a:ext cx="85534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A000h  A001h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2834450" y="3158380"/>
            <a:ext cx="36449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3E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45</a:t>
            </a:r>
          </a:p>
        </p:txBody>
      </p:sp>
      <p:grpSp>
        <p:nvGrpSpPr>
          <p:cNvPr id="10" name="object 5"/>
          <p:cNvGrpSpPr/>
          <p:nvPr/>
        </p:nvGrpSpPr>
        <p:grpSpPr>
          <a:xfrm>
            <a:off x="6475199" y="1120086"/>
            <a:ext cx="1025525" cy="1841500"/>
            <a:chOff x="4946650" y="1746250"/>
            <a:chExt cx="1025525" cy="1841500"/>
          </a:xfrm>
        </p:grpSpPr>
        <p:sp>
          <p:nvSpPr>
            <p:cNvPr id="11" name="object 6"/>
            <p:cNvSpPr/>
            <p:nvPr/>
          </p:nvSpPr>
          <p:spPr>
            <a:xfrm>
              <a:off x="4953000" y="1752600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4400" h="1828800">
                  <a:moveTo>
                    <a:pt x="9144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914400" y="18288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7"/>
            <p:cNvSpPr/>
            <p:nvPr/>
          </p:nvSpPr>
          <p:spPr>
            <a:xfrm>
              <a:off x="4953000" y="1752600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4400" h="1828800">
                  <a:moveTo>
                    <a:pt x="0" y="0"/>
                  </a:moveTo>
                  <a:lnTo>
                    <a:pt x="914400" y="0"/>
                  </a:lnTo>
                  <a:lnTo>
                    <a:pt x="9144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8"/>
            <p:cNvSpPr/>
            <p:nvPr/>
          </p:nvSpPr>
          <p:spPr>
            <a:xfrm>
              <a:off x="5867400" y="2466974"/>
              <a:ext cx="104775" cy="552450"/>
            </a:xfrm>
            <a:custGeom>
              <a:avLst/>
              <a:gdLst/>
              <a:ahLst/>
              <a:cxnLst/>
              <a:rect l="l" t="t" r="r" b="b"/>
              <a:pathLst>
                <a:path w="104775" h="5524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  <a:path w="104775" h="552450">
                  <a:moveTo>
                    <a:pt x="104775" y="457200"/>
                  </a:moveTo>
                  <a:lnTo>
                    <a:pt x="9525" y="504825"/>
                  </a:lnTo>
                  <a:lnTo>
                    <a:pt x="104775" y="552450"/>
                  </a:lnTo>
                  <a:lnTo>
                    <a:pt x="104775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14" name="object 9"/>
          <p:cNvGraphicFramePr>
            <a:graphicFrameLocks noGrp="1"/>
          </p:cNvGraphicFramePr>
          <p:nvPr/>
        </p:nvGraphicFramePr>
        <p:xfrm>
          <a:off x="7468974" y="1348686"/>
          <a:ext cx="213042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OFC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MEMR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0"/>
          <p:cNvSpPr txBox="1"/>
          <p:nvPr/>
        </p:nvSpPr>
        <p:spPr>
          <a:xfrm>
            <a:off x="6560289" y="312998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8085</a:t>
            </a:r>
          </a:p>
        </p:txBody>
      </p:sp>
      <p:sp>
        <p:nvSpPr>
          <p:cNvPr id="16" name="object 11"/>
          <p:cNvSpPr txBox="1"/>
          <p:nvPr/>
        </p:nvSpPr>
        <p:spPr>
          <a:xfrm>
            <a:off x="8846289" y="3053788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9349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005651" y="1348686"/>
            <a:ext cx="3260090" cy="2932374"/>
            <a:chOff x="1005651" y="1348686"/>
            <a:chExt cx="3260090" cy="2932374"/>
          </a:xfrm>
        </p:grpSpPr>
        <p:sp>
          <p:nvSpPr>
            <p:cNvPr id="76" name="object 2"/>
            <p:cNvSpPr txBox="1"/>
            <p:nvPr/>
          </p:nvSpPr>
          <p:spPr>
            <a:xfrm>
              <a:off x="1005651" y="1348686"/>
              <a:ext cx="3260090" cy="1671320"/>
            </a:xfrm>
            <a:prstGeom prst="rect">
              <a:avLst/>
            </a:prstGeom>
          </p:spPr>
          <p:txBody>
            <a:bodyPr vert="horz" wrap="square" lIns="0" tIns="1955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54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Instruction:</a:t>
              </a:r>
              <a:endParaRPr sz="24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  <a:tabLst>
                  <a:tab pos="1840864" algn="l"/>
                </a:tabLst>
              </a:pPr>
              <a:r>
                <a:rPr sz="2400" spc="-5" dirty="0">
                  <a:latin typeface="Times New Roman"/>
                  <a:cs typeface="Times New Roman"/>
                </a:rPr>
                <a:t>A000h	MVI</a:t>
              </a:r>
              <a:r>
                <a:rPr sz="2400" spc="-18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A,45h</a:t>
              </a:r>
              <a:endParaRPr sz="24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Corresponding</a:t>
              </a:r>
              <a:r>
                <a:rPr sz="2400" spc="-2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Coding: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77" name="object 3"/>
            <p:cNvSpPr txBox="1"/>
            <p:nvPr/>
          </p:nvSpPr>
          <p:spPr>
            <a:xfrm>
              <a:off x="1005651" y="3158380"/>
              <a:ext cx="855344" cy="1122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5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A000h  A001h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78" name="object 4"/>
            <p:cNvSpPr txBox="1"/>
            <p:nvPr/>
          </p:nvSpPr>
          <p:spPr>
            <a:xfrm>
              <a:off x="2834450" y="3158380"/>
              <a:ext cx="364490" cy="1122680"/>
            </a:xfrm>
            <a:prstGeom prst="rect">
              <a:avLst/>
            </a:prstGeom>
          </p:spPr>
          <p:txBody>
            <a:bodyPr vert="horz" wrap="square" lIns="0" tIns="1955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540"/>
                </a:spcBef>
              </a:pPr>
              <a:r>
                <a:rPr sz="2400" dirty="0">
                  <a:latin typeface="Times New Roman"/>
                  <a:cs typeface="Times New Roman"/>
                </a:rPr>
                <a:t>3E</a:t>
              </a: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2400" dirty="0">
                  <a:latin typeface="Times New Roman"/>
                  <a:cs typeface="Times New Roman"/>
                </a:rPr>
                <a:t>45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880444" y="365125"/>
            <a:ext cx="6473356" cy="6032183"/>
            <a:chOff x="2670644" y="617537"/>
            <a:chExt cx="6473356" cy="6032183"/>
          </a:xfrm>
        </p:grpSpPr>
        <p:sp>
          <p:nvSpPr>
            <p:cNvPr id="80" name="object 2"/>
            <p:cNvSpPr/>
            <p:nvPr/>
          </p:nvSpPr>
          <p:spPr>
            <a:xfrm>
              <a:off x="4095750" y="101441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81" name="object 3"/>
            <p:cNvGrpSpPr/>
            <p:nvPr/>
          </p:nvGrpSpPr>
          <p:grpSpPr>
            <a:xfrm>
              <a:off x="3627437" y="622300"/>
              <a:ext cx="479425" cy="392430"/>
              <a:chOff x="3627437" y="622300"/>
              <a:chExt cx="479425" cy="392430"/>
            </a:xfrm>
          </p:grpSpPr>
          <p:sp>
            <p:nvSpPr>
              <p:cNvPr id="82" name="object 4"/>
              <p:cNvSpPr/>
              <p:nvPr/>
            </p:nvSpPr>
            <p:spPr>
              <a:xfrm>
                <a:off x="3638550" y="633412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3" name="object 5"/>
              <p:cNvSpPr/>
              <p:nvPr/>
            </p:nvSpPr>
            <p:spPr>
              <a:xfrm>
                <a:off x="4095750" y="633412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4" name="object 6"/>
            <p:cNvSpPr/>
            <p:nvPr/>
          </p:nvSpPr>
          <p:spPr>
            <a:xfrm>
              <a:off x="5010150" y="100965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85" name="object 7"/>
            <p:cNvGrpSpPr/>
            <p:nvPr/>
          </p:nvGrpSpPr>
          <p:grpSpPr>
            <a:xfrm>
              <a:off x="4541837" y="617537"/>
              <a:ext cx="479425" cy="392430"/>
              <a:chOff x="4541837" y="617537"/>
              <a:chExt cx="479425" cy="392430"/>
            </a:xfrm>
          </p:grpSpPr>
          <p:sp>
            <p:nvSpPr>
              <p:cNvPr id="86" name="object 8"/>
              <p:cNvSpPr/>
              <p:nvPr/>
            </p:nvSpPr>
            <p:spPr>
              <a:xfrm>
                <a:off x="4552950" y="628650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7" name="object 9"/>
              <p:cNvSpPr/>
              <p:nvPr/>
            </p:nvSpPr>
            <p:spPr>
              <a:xfrm>
                <a:off x="5010150" y="628650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8" name="object 10"/>
            <p:cNvSpPr/>
            <p:nvPr/>
          </p:nvSpPr>
          <p:spPr>
            <a:xfrm>
              <a:off x="5924550" y="101441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89" name="object 11"/>
            <p:cNvGrpSpPr/>
            <p:nvPr/>
          </p:nvGrpSpPr>
          <p:grpSpPr>
            <a:xfrm>
              <a:off x="5456237" y="622300"/>
              <a:ext cx="479425" cy="392430"/>
              <a:chOff x="5456237" y="622300"/>
              <a:chExt cx="479425" cy="392430"/>
            </a:xfrm>
          </p:grpSpPr>
          <p:sp>
            <p:nvSpPr>
              <p:cNvPr id="90" name="object 12"/>
              <p:cNvSpPr/>
              <p:nvPr/>
            </p:nvSpPr>
            <p:spPr>
              <a:xfrm>
                <a:off x="5467350" y="633412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1" name="object 13"/>
              <p:cNvSpPr/>
              <p:nvPr/>
            </p:nvSpPr>
            <p:spPr>
              <a:xfrm>
                <a:off x="5924550" y="633412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4"/>
            <p:cNvSpPr/>
            <p:nvPr/>
          </p:nvSpPr>
          <p:spPr>
            <a:xfrm>
              <a:off x="6838950" y="101441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93" name="object 15"/>
            <p:cNvGrpSpPr/>
            <p:nvPr/>
          </p:nvGrpSpPr>
          <p:grpSpPr>
            <a:xfrm>
              <a:off x="6370637" y="622300"/>
              <a:ext cx="479425" cy="392430"/>
              <a:chOff x="6370637" y="622300"/>
              <a:chExt cx="479425" cy="392430"/>
            </a:xfrm>
          </p:grpSpPr>
          <p:sp>
            <p:nvSpPr>
              <p:cNvPr id="94" name="object 16"/>
              <p:cNvSpPr/>
              <p:nvPr/>
            </p:nvSpPr>
            <p:spPr>
              <a:xfrm>
                <a:off x="6381750" y="633412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5" name="object 17"/>
              <p:cNvSpPr/>
              <p:nvPr/>
            </p:nvSpPr>
            <p:spPr>
              <a:xfrm>
                <a:off x="6838950" y="633412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6" name="object 18"/>
            <p:cNvSpPr/>
            <p:nvPr/>
          </p:nvSpPr>
          <p:spPr>
            <a:xfrm>
              <a:off x="7753350" y="101441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97" name="object 19"/>
            <p:cNvGrpSpPr/>
            <p:nvPr/>
          </p:nvGrpSpPr>
          <p:grpSpPr>
            <a:xfrm>
              <a:off x="7285037" y="622300"/>
              <a:ext cx="479425" cy="392430"/>
              <a:chOff x="7285037" y="622300"/>
              <a:chExt cx="479425" cy="392430"/>
            </a:xfrm>
          </p:grpSpPr>
          <p:sp>
            <p:nvSpPr>
              <p:cNvPr id="98" name="object 20"/>
              <p:cNvSpPr/>
              <p:nvPr/>
            </p:nvSpPr>
            <p:spPr>
              <a:xfrm>
                <a:off x="7296150" y="633412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21"/>
              <p:cNvSpPr/>
              <p:nvPr/>
            </p:nvSpPr>
            <p:spPr>
              <a:xfrm>
                <a:off x="7753350" y="633412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00" name="object 22"/>
            <p:cNvSpPr/>
            <p:nvPr/>
          </p:nvSpPr>
          <p:spPr>
            <a:xfrm>
              <a:off x="8667750" y="101441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01" name="object 23"/>
            <p:cNvGrpSpPr/>
            <p:nvPr/>
          </p:nvGrpSpPr>
          <p:grpSpPr>
            <a:xfrm>
              <a:off x="8199437" y="622300"/>
              <a:ext cx="479425" cy="392430"/>
              <a:chOff x="8199437" y="622300"/>
              <a:chExt cx="479425" cy="392430"/>
            </a:xfrm>
          </p:grpSpPr>
          <p:sp>
            <p:nvSpPr>
              <p:cNvPr id="102" name="object 24"/>
              <p:cNvSpPr/>
              <p:nvPr/>
            </p:nvSpPr>
            <p:spPr>
              <a:xfrm>
                <a:off x="8210550" y="633412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25"/>
              <p:cNvSpPr/>
              <p:nvPr/>
            </p:nvSpPr>
            <p:spPr>
              <a:xfrm>
                <a:off x="8667750" y="633412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04" name="object 26"/>
            <p:cNvSpPr/>
            <p:nvPr/>
          </p:nvSpPr>
          <p:spPr>
            <a:xfrm>
              <a:off x="9124950" y="633412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222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05" name="object 27"/>
            <p:cNvGrpSpPr/>
            <p:nvPr/>
          </p:nvGrpSpPr>
          <p:grpSpPr>
            <a:xfrm>
              <a:off x="2703512" y="622300"/>
              <a:ext cx="925830" cy="403225"/>
              <a:chOff x="2703512" y="622300"/>
              <a:chExt cx="925830" cy="403225"/>
            </a:xfrm>
          </p:grpSpPr>
          <p:sp>
            <p:nvSpPr>
              <p:cNvPr id="106" name="object 28"/>
              <p:cNvSpPr/>
              <p:nvPr/>
            </p:nvSpPr>
            <p:spPr>
              <a:xfrm>
                <a:off x="2714625" y="633412"/>
                <a:ext cx="4572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81000">
                    <a:moveTo>
                      <a:pt x="0" y="0"/>
                    </a:moveTo>
                    <a:lnTo>
                      <a:pt x="0" y="381000"/>
                    </a:lnTo>
                  </a:path>
                  <a:path w="457200" h="3810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7" name="object 29"/>
              <p:cNvSpPr/>
              <p:nvPr/>
            </p:nvSpPr>
            <p:spPr>
              <a:xfrm>
                <a:off x="3171825" y="633412"/>
                <a:ext cx="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h="381000">
                    <a:moveTo>
                      <a:pt x="0" y="0"/>
                    </a:moveTo>
                    <a:lnTo>
                      <a:pt x="0" y="38100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8" name="object 30"/>
              <p:cNvSpPr/>
              <p:nvPr/>
            </p:nvSpPr>
            <p:spPr>
              <a:xfrm>
                <a:off x="3171825" y="1014412"/>
                <a:ext cx="457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0">
                    <a:moveTo>
                      <a:pt x="0" y="0"/>
                    </a:moveTo>
                    <a:lnTo>
                      <a:pt x="457200" y="0"/>
                    </a:lnTo>
                  </a:path>
                </a:pathLst>
              </a:custGeom>
              <a:ln w="22225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09" name="object 31"/>
            <p:cNvSpPr/>
            <p:nvPr/>
          </p:nvSpPr>
          <p:spPr>
            <a:xfrm>
              <a:off x="3629025" y="123825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32"/>
            <p:cNvSpPr/>
            <p:nvPr/>
          </p:nvSpPr>
          <p:spPr>
            <a:xfrm>
              <a:off x="5457825" y="123825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33"/>
            <p:cNvSpPr/>
            <p:nvPr/>
          </p:nvSpPr>
          <p:spPr>
            <a:xfrm>
              <a:off x="4543425" y="123825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34"/>
            <p:cNvSpPr/>
            <p:nvPr/>
          </p:nvSpPr>
          <p:spPr>
            <a:xfrm>
              <a:off x="7286625" y="123825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35"/>
            <p:cNvSpPr/>
            <p:nvPr/>
          </p:nvSpPr>
          <p:spPr>
            <a:xfrm>
              <a:off x="6372225" y="123825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36"/>
            <p:cNvSpPr/>
            <p:nvPr/>
          </p:nvSpPr>
          <p:spPr>
            <a:xfrm>
              <a:off x="9115425" y="123825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37"/>
            <p:cNvSpPr/>
            <p:nvPr/>
          </p:nvSpPr>
          <p:spPr>
            <a:xfrm>
              <a:off x="8201025" y="1238250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38"/>
            <p:cNvSpPr/>
            <p:nvPr/>
          </p:nvSpPr>
          <p:spPr>
            <a:xfrm>
              <a:off x="5457825" y="242887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5400">
              <a:solidFill>
                <a:srgbClr val="00CC9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17" name="object 39"/>
            <p:cNvGrpSpPr/>
            <p:nvPr/>
          </p:nvGrpSpPr>
          <p:grpSpPr>
            <a:xfrm>
              <a:off x="2701925" y="2916237"/>
              <a:ext cx="3670300" cy="558800"/>
              <a:chOff x="2701925" y="2916237"/>
              <a:chExt cx="3670300" cy="558800"/>
            </a:xfrm>
          </p:grpSpPr>
          <p:sp>
            <p:nvSpPr>
              <p:cNvPr id="118" name="object 40"/>
              <p:cNvSpPr/>
              <p:nvPr/>
            </p:nvSpPr>
            <p:spPr>
              <a:xfrm>
                <a:off x="2867025" y="2928937"/>
                <a:ext cx="561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1975">
                    <a:moveTo>
                      <a:pt x="0" y="0"/>
                    </a:moveTo>
                    <a:lnTo>
                      <a:pt x="561975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9" name="object 41"/>
              <p:cNvSpPr/>
              <p:nvPr/>
            </p:nvSpPr>
            <p:spPr>
              <a:xfrm>
                <a:off x="3419475" y="2928937"/>
                <a:ext cx="228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33400">
                    <a:moveTo>
                      <a:pt x="0" y="0"/>
                    </a:moveTo>
                    <a:lnTo>
                      <a:pt x="228600" y="5334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0" name="object 42"/>
              <p:cNvSpPr/>
              <p:nvPr/>
            </p:nvSpPr>
            <p:spPr>
              <a:xfrm>
                <a:off x="2714625" y="2928937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533400"/>
                    </a:moveTo>
                    <a:lnTo>
                      <a:pt x="1524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1" name="object 43"/>
              <p:cNvSpPr/>
              <p:nvPr/>
            </p:nvSpPr>
            <p:spPr>
              <a:xfrm>
                <a:off x="3629025" y="3462337"/>
                <a:ext cx="274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>
                    <a:moveTo>
                      <a:pt x="0" y="0"/>
                    </a:moveTo>
                    <a:lnTo>
                      <a:pt x="27432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22" name="object 44"/>
            <p:cNvGrpSpPr/>
            <p:nvPr/>
          </p:nvGrpSpPr>
          <p:grpSpPr>
            <a:xfrm>
              <a:off x="6359525" y="2911475"/>
              <a:ext cx="2768600" cy="563880"/>
              <a:chOff x="6359525" y="2911475"/>
              <a:chExt cx="2768600" cy="563880"/>
            </a:xfrm>
          </p:grpSpPr>
          <p:sp>
            <p:nvSpPr>
              <p:cNvPr id="123" name="object 45"/>
              <p:cNvSpPr/>
              <p:nvPr/>
            </p:nvSpPr>
            <p:spPr>
              <a:xfrm>
                <a:off x="6524625" y="2924175"/>
                <a:ext cx="561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1975">
                    <a:moveTo>
                      <a:pt x="0" y="0"/>
                    </a:moveTo>
                    <a:lnTo>
                      <a:pt x="561975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4" name="object 46"/>
              <p:cNvSpPr/>
              <p:nvPr/>
            </p:nvSpPr>
            <p:spPr>
              <a:xfrm>
                <a:off x="7077075" y="2924175"/>
                <a:ext cx="228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33400">
                    <a:moveTo>
                      <a:pt x="0" y="0"/>
                    </a:moveTo>
                    <a:lnTo>
                      <a:pt x="228600" y="53340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5" name="object 47"/>
              <p:cNvSpPr/>
              <p:nvPr/>
            </p:nvSpPr>
            <p:spPr>
              <a:xfrm>
                <a:off x="6372225" y="2924175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533400"/>
                    </a:moveTo>
                    <a:lnTo>
                      <a:pt x="152400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6" name="object 48"/>
              <p:cNvSpPr/>
              <p:nvPr/>
            </p:nvSpPr>
            <p:spPr>
              <a:xfrm>
                <a:off x="7286625" y="3457575"/>
                <a:ext cx="1828800" cy="508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5079">
                    <a:moveTo>
                      <a:pt x="0" y="0"/>
                    </a:moveTo>
                    <a:lnTo>
                      <a:pt x="1828800" y="4762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27" name="object 49"/>
            <p:cNvGrpSpPr/>
            <p:nvPr/>
          </p:nvGrpSpPr>
          <p:grpSpPr>
            <a:xfrm>
              <a:off x="2700337" y="3794125"/>
              <a:ext cx="6416675" cy="560705"/>
              <a:chOff x="2700337" y="3794125"/>
              <a:chExt cx="6416675" cy="560705"/>
            </a:xfrm>
          </p:grpSpPr>
          <p:sp>
            <p:nvSpPr>
              <p:cNvPr id="128" name="object 50"/>
              <p:cNvSpPr/>
              <p:nvPr/>
            </p:nvSpPr>
            <p:spPr>
              <a:xfrm>
                <a:off x="2700337" y="3810000"/>
                <a:ext cx="914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0">
                    <a:moveTo>
                      <a:pt x="0" y="0"/>
                    </a:moveTo>
                    <a:lnTo>
                      <a:pt x="9144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9" name="object 51"/>
              <p:cNvSpPr/>
              <p:nvPr/>
            </p:nvSpPr>
            <p:spPr>
              <a:xfrm>
                <a:off x="3614737" y="3810000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0"/>
                    </a:moveTo>
                    <a:lnTo>
                      <a:pt x="152400" y="53340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0" name="object 52"/>
              <p:cNvSpPr/>
              <p:nvPr/>
            </p:nvSpPr>
            <p:spPr>
              <a:xfrm>
                <a:off x="3767137" y="4343400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0" y="0"/>
                    </a:moveTo>
                    <a:lnTo>
                      <a:pt x="15240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1" name="object 53"/>
              <p:cNvSpPr/>
              <p:nvPr/>
            </p:nvSpPr>
            <p:spPr>
              <a:xfrm>
                <a:off x="5291137" y="3810000"/>
                <a:ext cx="19812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981200" h="533400">
                    <a:moveTo>
                      <a:pt x="152400" y="0"/>
                    </a:moveTo>
                    <a:lnTo>
                      <a:pt x="0" y="533400"/>
                    </a:lnTo>
                  </a:path>
                  <a:path w="1981200" h="533400">
                    <a:moveTo>
                      <a:pt x="152400" y="0"/>
                    </a:moveTo>
                    <a:lnTo>
                      <a:pt x="19812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2" name="object 54"/>
              <p:cNvSpPr/>
              <p:nvPr/>
            </p:nvSpPr>
            <p:spPr>
              <a:xfrm>
                <a:off x="7277100" y="3805237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0" y="0"/>
                    </a:moveTo>
                    <a:lnTo>
                      <a:pt x="152400" y="53340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3" name="object 55"/>
              <p:cNvSpPr/>
              <p:nvPr/>
            </p:nvSpPr>
            <p:spPr>
              <a:xfrm>
                <a:off x="7429500" y="4338637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0" y="0"/>
                    </a:moveTo>
                    <a:lnTo>
                      <a:pt x="1524000" y="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4" name="object 56"/>
              <p:cNvSpPr/>
              <p:nvPr/>
            </p:nvSpPr>
            <p:spPr>
              <a:xfrm>
                <a:off x="8953500" y="3805237"/>
                <a:ext cx="152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33400">
                    <a:moveTo>
                      <a:pt x="152400" y="0"/>
                    </a:moveTo>
                    <a:lnTo>
                      <a:pt x="0" y="533400"/>
                    </a:lnTo>
                  </a:path>
                </a:pathLst>
              </a:custGeom>
              <a:ln w="22225">
                <a:solidFill>
                  <a:srgbClr val="80008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35" name="object 57"/>
            <p:cNvSpPr/>
            <p:nvPr/>
          </p:nvSpPr>
          <p:spPr>
            <a:xfrm>
              <a:off x="2714625" y="4586287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533400"/>
                  </a:moveTo>
                  <a:lnTo>
                    <a:pt x="2286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58"/>
            <p:cNvSpPr/>
            <p:nvPr/>
          </p:nvSpPr>
          <p:spPr>
            <a:xfrm>
              <a:off x="2670644" y="5257890"/>
              <a:ext cx="345440" cy="466725"/>
            </a:xfrm>
            <a:custGeom>
              <a:avLst/>
              <a:gdLst/>
              <a:ahLst/>
              <a:cxnLst/>
              <a:rect l="l" t="t" r="r" b="b"/>
              <a:pathLst>
                <a:path w="345439" h="466725">
                  <a:moveTo>
                    <a:pt x="345122" y="4665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137" name="object 59"/>
            <p:cNvGrpSpPr/>
            <p:nvPr/>
          </p:nvGrpSpPr>
          <p:grpSpPr>
            <a:xfrm>
              <a:off x="2708275" y="1536700"/>
              <a:ext cx="6413500" cy="1003300"/>
              <a:chOff x="2708275" y="1536700"/>
              <a:chExt cx="6413500" cy="1003300"/>
            </a:xfrm>
          </p:grpSpPr>
          <p:sp>
            <p:nvSpPr>
              <p:cNvPr id="138" name="object 60"/>
              <p:cNvSpPr/>
              <p:nvPr/>
            </p:nvSpPr>
            <p:spPr>
              <a:xfrm>
                <a:off x="3629025" y="2200275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1463040" y="0"/>
                    </a:moveTo>
                    <a:lnTo>
                      <a:pt x="365760" y="0"/>
                    </a:lnTo>
                    <a:lnTo>
                      <a:pt x="0" y="166687"/>
                    </a:lnTo>
                    <a:lnTo>
                      <a:pt x="365760" y="333375"/>
                    </a:lnTo>
                    <a:lnTo>
                      <a:pt x="1463040" y="333375"/>
                    </a:lnTo>
                    <a:lnTo>
                      <a:pt x="1828800" y="166687"/>
                    </a:lnTo>
                    <a:lnTo>
                      <a:pt x="146304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39" name="object 61"/>
              <p:cNvSpPr/>
              <p:nvPr/>
            </p:nvSpPr>
            <p:spPr>
              <a:xfrm>
                <a:off x="3629025" y="2200275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0" y="166687"/>
                    </a:moveTo>
                    <a:lnTo>
                      <a:pt x="365760" y="0"/>
                    </a:lnTo>
                    <a:lnTo>
                      <a:pt x="1463040" y="0"/>
                    </a:lnTo>
                    <a:lnTo>
                      <a:pt x="1828800" y="166687"/>
                    </a:lnTo>
                    <a:lnTo>
                      <a:pt x="1463040" y="333375"/>
                    </a:lnTo>
                    <a:lnTo>
                      <a:pt x="36576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0" name="object 62"/>
              <p:cNvSpPr/>
              <p:nvPr/>
            </p:nvSpPr>
            <p:spPr>
              <a:xfrm>
                <a:off x="2714625" y="2200275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731520" y="0"/>
                    </a:moveTo>
                    <a:lnTo>
                      <a:pt x="182880" y="0"/>
                    </a:lnTo>
                    <a:lnTo>
                      <a:pt x="0" y="166687"/>
                    </a:lnTo>
                    <a:lnTo>
                      <a:pt x="182880" y="333375"/>
                    </a:lnTo>
                    <a:lnTo>
                      <a:pt x="731520" y="333375"/>
                    </a:lnTo>
                    <a:lnTo>
                      <a:pt x="914400" y="166687"/>
                    </a:lnTo>
                    <a:lnTo>
                      <a:pt x="73152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1" name="object 63"/>
              <p:cNvSpPr/>
              <p:nvPr/>
            </p:nvSpPr>
            <p:spPr>
              <a:xfrm>
                <a:off x="2714625" y="2200275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0" y="166687"/>
                    </a:moveTo>
                    <a:lnTo>
                      <a:pt x="182880" y="0"/>
                    </a:lnTo>
                    <a:lnTo>
                      <a:pt x="731520" y="0"/>
                    </a:lnTo>
                    <a:lnTo>
                      <a:pt x="914400" y="166687"/>
                    </a:lnTo>
                    <a:lnTo>
                      <a:pt x="731520" y="333375"/>
                    </a:lnTo>
                    <a:lnTo>
                      <a:pt x="18288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2" name="object 64"/>
              <p:cNvSpPr/>
              <p:nvPr/>
            </p:nvSpPr>
            <p:spPr>
              <a:xfrm>
                <a:off x="2714625" y="1543050"/>
                <a:ext cx="36576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333375">
                    <a:moveTo>
                      <a:pt x="2926080" y="0"/>
                    </a:moveTo>
                    <a:lnTo>
                      <a:pt x="731520" y="0"/>
                    </a:lnTo>
                    <a:lnTo>
                      <a:pt x="0" y="166687"/>
                    </a:lnTo>
                    <a:lnTo>
                      <a:pt x="731520" y="333375"/>
                    </a:lnTo>
                    <a:lnTo>
                      <a:pt x="2926080" y="333375"/>
                    </a:lnTo>
                    <a:lnTo>
                      <a:pt x="3657600" y="166687"/>
                    </a:lnTo>
                    <a:lnTo>
                      <a:pt x="2926080" y="0"/>
                    </a:lnTo>
                    <a:close/>
                  </a:path>
                </a:pathLst>
              </a:custGeom>
              <a:solidFill>
                <a:srgbClr val="3366FF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3" name="object 65"/>
              <p:cNvSpPr/>
              <p:nvPr/>
            </p:nvSpPr>
            <p:spPr>
              <a:xfrm>
                <a:off x="2714625" y="1543050"/>
                <a:ext cx="36576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333375">
                    <a:moveTo>
                      <a:pt x="0" y="166687"/>
                    </a:moveTo>
                    <a:lnTo>
                      <a:pt x="731520" y="0"/>
                    </a:lnTo>
                    <a:lnTo>
                      <a:pt x="2926080" y="0"/>
                    </a:lnTo>
                    <a:lnTo>
                      <a:pt x="3657600" y="166687"/>
                    </a:lnTo>
                    <a:lnTo>
                      <a:pt x="2926080" y="333375"/>
                    </a:lnTo>
                    <a:lnTo>
                      <a:pt x="73152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4" name="object 66"/>
              <p:cNvSpPr/>
              <p:nvPr/>
            </p:nvSpPr>
            <p:spPr>
              <a:xfrm>
                <a:off x="6372225" y="1543050"/>
                <a:ext cx="27432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33375">
                    <a:moveTo>
                      <a:pt x="2194560" y="0"/>
                    </a:moveTo>
                    <a:lnTo>
                      <a:pt x="548640" y="0"/>
                    </a:lnTo>
                    <a:lnTo>
                      <a:pt x="0" y="166687"/>
                    </a:lnTo>
                    <a:lnTo>
                      <a:pt x="548640" y="333375"/>
                    </a:lnTo>
                    <a:lnTo>
                      <a:pt x="2194560" y="333375"/>
                    </a:lnTo>
                    <a:lnTo>
                      <a:pt x="2743200" y="166687"/>
                    </a:lnTo>
                    <a:lnTo>
                      <a:pt x="2194560" y="0"/>
                    </a:lnTo>
                    <a:close/>
                  </a:path>
                </a:pathLst>
              </a:custGeom>
              <a:solidFill>
                <a:srgbClr val="3366FF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5" name="object 67"/>
              <p:cNvSpPr/>
              <p:nvPr/>
            </p:nvSpPr>
            <p:spPr>
              <a:xfrm>
                <a:off x="6372225" y="1543050"/>
                <a:ext cx="27432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33375">
                    <a:moveTo>
                      <a:pt x="0" y="166687"/>
                    </a:moveTo>
                    <a:lnTo>
                      <a:pt x="548640" y="0"/>
                    </a:lnTo>
                    <a:lnTo>
                      <a:pt x="2194560" y="0"/>
                    </a:lnTo>
                    <a:lnTo>
                      <a:pt x="2743200" y="166687"/>
                    </a:lnTo>
                    <a:lnTo>
                      <a:pt x="2194560" y="333375"/>
                    </a:lnTo>
                    <a:lnTo>
                      <a:pt x="54864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46" name="object 68"/>
            <p:cNvGrpSpPr/>
            <p:nvPr/>
          </p:nvGrpSpPr>
          <p:grpSpPr>
            <a:xfrm>
              <a:off x="6365875" y="2222500"/>
              <a:ext cx="927100" cy="346075"/>
              <a:chOff x="6365875" y="2222500"/>
              <a:chExt cx="927100" cy="346075"/>
            </a:xfrm>
          </p:grpSpPr>
          <p:sp>
            <p:nvSpPr>
              <p:cNvPr id="147" name="object 69"/>
              <p:cNvSpPr/>
              <p:nvPr/>
            </p:nvSpPr>
            <p:spPr>
              <a:xfrm>
                <a:off x="6372225" y="2228850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731520" y="0"/>
                    </a:moveTo>
                    <a:lnTo>
                      <a:pt x="182880" y="0"/>
                    </a:lnTo>
                    <a:lnTo>
                      <a:pt x="0" y="166687"/>
                    </a:lnTo>
                    <a:lnTo>
                      <a:pt x="182880" y="333375"/>
                    </a:lnTo>
                    <a:lnTo>
                      <a:pt x="731520" y="333375"/>
                    </a:lnTo>
                    <a:lnTo>
                      <a:pt x="914400" y="166687"/>
                    </a:lnTo>
                    <a:lnTo>
                      <a:pt x="73152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8" name="object 70"/>
              <p:cNvSpPr/>
              <p:nvPr/>
            </p:nvSpPr>
            <p:spPr>
              <a:xfrm>
                <a:off x="6372225" y="2228850"/>
                <a:ext cx="9144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33375">
                    <a:moveTo>
                      <a:pt x="0" y="166687"/>
                    </a:moveTo>
                    <a:lnTo>
                      <a:pt x="182880" y="0"/>
                    </a:lnTo>
                    <a:lnTo>
                      <a:pt x="731520" y="0"/>
                    </a:lnTo>
                    <a:lnTo>
                      <a:pt x="914400" y="166687"/>
                    </a:lnTo>
                    <a:lnTo>
                      <a:pt x="731520" y="333375"/>
                    </a:lnTo>
                    <a:lnTo>
                      <a:pt x="18288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49" name="object 71"/>
            <p:cNvSpPr txBox="1"/>
            <p:nvPr/>
          </p:nvSpPr>
          <p:spPr>
            <a:xfrm>
              <a:off x="6677596" y="2270061"/>
              <a:ext cx="30289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01h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grpSp>
          <p:nvGrpSpPr>
            <p:cNvPr id="150" name="object 72"/>
            <p:cNvGrpSpPr/>
            <p:nvPr/>
          </p:nvGrpSpPr>
          <p:grpSpPr>
            <a:xfrm>
              <a:off x="7280275" y="2222500"/>
              <a:ext cx="1841500" cy="346075"/>
              <a:chOff x="7280275" y="2222500"/>
              <a:chExt cx="1841500" cy="346075"/>
            </a:xfrm>
          </p:grpSpPr>
          <p:sp>
            <p:nvSpPr>
              <p:cNvPr id="151" name="object 73"/>
              <p:cNvSpPr/>
              <p:nvPr/>
            </p:nvSpPr>
            <p:spPr>
              <a:xfrm>
                <a:off x="7286625" y="2228850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1463040" y="0"/>
                    </a:moveTo>
                    <a:lnTo>
                      <a:pt x="365760" y="0"/>
                    </a:lnTo>
                    <a:lnTo>
                      <a:pt x="0" y="166687"/>
                    </a:lnTo>
                    <a:lnTo>
                      <a:pt x="365760" y="333375"/>
                    </a:lnTo>
                    <a:lnTo>
                      <a:pt x="1463040" y="333375"/>
                    </a:lnTo>
                    <a:lnTo>
                      <a:pt x="1828800" y="166687"/>
                    </a:lnTo>
                    <a:lnTo>
                      <a:pt x="1463040" y="0"/>
                    </a:lnTo>
                    <a:close/>
                  </a:path>
                </a:pathLst>
              </a:custGeom>
              <a:solidFill>
                <a:srgbClr val="00CC99">
                  <a:alpha val="50195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52" name="object 74"/>
              <p:cNvSpPr/>
              <p:nvPr/>
            </p:nvSpPr>
            <p:spPr>
              <a:xfrm>
                <a:off x="7286625" y="2228850"/>
                <a:ext cx="1828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333375">
                    <a:moveTo>
                      <a:pt x="0" y="166687"/>
                    </a:moveTo>
                    <a:lnTo>
                      <a:pt x="365760" y="0"/>
                    </a:lnTo>
                    <a:lnTo>
                      <a:pt x="1463040" y="0"/>
                    </a:lnTo>
                    <a:lnTo>
                      <a:pt x="1828800" y="166687"/>
                    </a:lnTo>
                    <a:lnTo>
                      <a:pt x="1463040" y="333375"/>
                    </a:lnTo>
                    <a:lnTo>
                      <a:pt x="365760" y="333375"/>
                    </a:lnTo>
                    <a:lnTo>
                      <a:pt x="0" y="166687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53" name="object 75"/>
            <p:cNvSpPr txBox="1"/>
            <p:nvPr/>
          </p:nvSpPr>
          <p:spPr>
            <a:xfrm>
              <a:off x="8049641" y="2270061"/>
              <a:ext cx="30289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5" dirty="0">
                  <a:latin typeface="Times New Roman"/>
                  <a:cs typeface="Times New Roman"/>
                </a:rPr>
                <a:t>45h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154" name="object 76"/>
            <p:cNvSpPr txBox="1"/>
            <p:nvPr/>
          </p:nvSpPr>
          <p:spPr>
            <a:xfrm>
              <a:off x="7572971" y="1584261"/>
              <a:ext cx="34163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10" dirty="0">
                  <a:latin typeface="Times New Roman"/>
                  <a:cs typeface="Times New Roman"/>
                </a:rPr>
                <a:t>A</a:t>
              </a:r>
              <a:r>
                <a:rPr sz="1400" b="1" spc="-5" dirty="0">
                  <a:latin typeface="Times New Roman"/>
                  <a:cs typeface="Times New Roman"/>
                </a:rPr>
                <a:t>0h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155" name="object 77"/>
            <p:cNvSpPr txBox="1"/>
            <p:nvPr/>
          </p:nvSpPr>
          <p:spPr>
            <a:xfrm>
              <a:off x="2793364" y="1854961"/>
              <a:ext cx="3539490" cy="9372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</a:t>
              </a:r>
              <a:r>
                <a:rPr sz="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15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- A</a:t>
              </a:r>
              <a:r>
                <a:rPr sz="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8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(Higher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Order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Address</a:t>
              </a:r>
              <a:r>
                <a:rPr sz="1600" b="1" spc="-28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bus)</a:t>
              </a:r>
              <a:endParaRPr sz="1600" dirty="0">
                <a:latin typeface="Times New Roman"/>
                <a:cs typeface="Times New Roman"/>
              </a:endParaRPr>
            </a:p>
            <a:p>
              <a:pPr marL="238760">
                <a:lnSpc>
                  <a:spcPct val="100000"/>
                </a:lnSpc>
                <a:spcBef>
                  <a:spcPts val="1120"/>
                </a:spcBef>
                <a:tabLst>
                  <a:tab pos="1596390" algn="l"/>
                </a:tabLst>
              </a:pPr>
              <a:r>
                <a:rPr sz="1400" b="1" spc="-5" dirty="0">
                  <a:latin typeface="Times New Roman"/>
                  <a:cs typeface="Times New Roman"/>
                </a:rPr>
                <a:t>00h	3Eh</a:t>
              </a:r>
              <a:endParaRPr sz="14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400" b="1" spc="-1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DA</a:t>
              </a:r>
              <a:r>
                <a:rPr sz="8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7</a:t>
              </a:r>
              <a:r>
                <a:rPr sz="18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-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DA</a:t>
              </a:r>
              <a:r>
                <a:rPr sz="8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0</a:t>
              </a:r>
              <a:r>
                <a:rPr sz="800" b="1" spc="-1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(Lower</a:t>
              </a:r>
              <a:r>
                <a:rPr sz="1600" b="1" spc="-4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or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er</a:t>
              </a:r>
              <a:r>
                <a:rPr sz="1600" b="1" spc="-4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dd</a:t>
              </a:r>
              <a:r>
                <a:rPr sz="1600" b="1" spc="-30" dirty="0">
                  <a:solidFill>
                    <a:srgbClr val="800000"/>
                  </a:solidFill>
                  <a:latin typeface="Times New Roman"/>
                  <a:cs typeface="Times New Roman"/>
                </a:rPr>
                <a:t>r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ess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/d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ata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B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u</a:t>
              </a: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s)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56" name="object 78"/>
            <p:cNvSpPr txBox="1"/>
            <p:nvPr/>
          </p:nvSpPr>
          <p:spPr>
            <a:xfrm>
              <a:off x="2793289" y="3436115"/>
              <a:ext cx="44450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ALE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57" name="object 79"/>
            <p:cNvSpPr txBox="1"/>
            <p:nvPr/>
          </p:nvSpPr>
          <p:spPr>
            <a:xfrm>
              <a:off x="2915565" y="3974251"/>
              <a:ext cx="32004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RD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58" name="object 80"/>
            <p:cNvSpPr/>
            <p:nvPr/>
          </p:nvSpPr>
          <p:spPr>
            <a:xfrm>
              <a:off x="2928937" y="4005262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9" name="object 81"/>
            <p:cNvSpPr txBox="1"/>
            <p:nvPr/>
          </p:nvSpPr>
          <p:spPr>
            <a:xfrm>
              <a:off x="2898139" y="4874386"/>
              <a:ext cx="375920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WR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60" name="object 82"/>
            <p:cNvSpPr/>
            <p:nvPr/>
          </p:nvSpPr>
          <p:spPr>
            <a:xfrm>
              <a:off x="2924175" y="4900612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83"/>
            <p:cNvSpPr txBox="1"/>
            <p:nvPr/>
          </p:nvSpPr>
          <p:spPr>
            <a:xfrm>
              <a:off x="2842577" y="5804661"/>
              <a:ext cx="511809" cy="2698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800000"/>
                  </a:solidFill>
                  <a:latin typeface="Times New Roman"/>
                  <a:cs typeface="Times New Roman"/>
                </a:rPr>
                <a:t>IO</a:t>
              </a:r>
              <a:r>
                <a:rPr sz="1600" b="1" spc="-5" dirty="0">
                  <a:solidFill>
                    <a:srgbClr val="800000"/>
                  </a:solidFill>
                  <a:latin typeface="Times New Roman"/>
                  <a:cs typeface="Times New Roman"/>
                </a:rPr>
                <a:t>/M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62" name="object 84"/>
            <p:cNvSpPr/>
            <p:nvPr/>
          </p:nvSpPr>
          <p:spPr>
            <a:xfrm>
              <a:off x="2973387" y="584041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270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85"/>
            <p:cNvSpPr/>
            <p:nvPr/>
          </p:nvSpPr>
          <p:spPr>
            <a:xfrm>
              <a:off x="2943225" y="4586287"/>
              <a:ext cx="6172200" cy="0"/>
            </a:xfrm>
            <a:custGeom>
              <a:avLst/>
              <a:gdLst/>
              <a:ahLst/>
              <a:cxnLst/>
              <a:rect l="l" t="t" r="r" b="b"/>
              <a:pathLst>
                <a:path w="6172200">
                  <a:moveTo>
                    <a:pt x="0" y="0"/>
                  </a:moveTo>
                  <a:lnTo>
                    <a:pt x="61722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4" name="object 86"/>
            <p:cNvSpPr/>
            <p:nvPr/>
          </p:nvSpPr>
          <p:spPr>
            <a:xfrm>
              <a:off x="2971800" y="5715000"/>
              <a:ext cx="6172200" cy="0"/>
            </a:xfrm>
            <a:custGeom>
              <a:avLst/>
              <a:gdLst/>
              <a:ahLst/>
              <a:cxnLst/>
              <a:rect l="l" t="t" r="r" b="b"/>
              <a:pathLst>
                <a:path w="6172200">
                  <a:moveTo>
                    <a:pt x="0" y="0"/>
                  </a:moveTo>
                  <a:lnTo>
                    <a:pt x="6172200" y="0"/>
                  </a:lnTo>
                </a:path>
              </a:pathLst>
            </a:custGeom>
            <a:ln w="222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5" name="object 87"/>
            <p:cNvSpPr/>
            <p:nvPr/>
          </p:nvSpPr>
          <p:spPr>
            <a:xfrm>
              <a:off x="2700337" y="1143000"/>
              <a:ext cx="0" cy="5181600"/>
            </a:xfrm>
            <a:custGeom>
              <a:avLst/>
              <a:gdLst/>
              <a:ahLst/>
              <a:cxnLst/>
              <a:rect l="l" t="t" r="r" b="b"/>
              <a:pathLst>
                <a:path h="5181600">
                  <a:moveTo>
                    <a:pt x="0" y="0"/>
                  </a:moveTo>
                  <a:lnTo>
                    <a:pt x="0" y="5181600"/>
                  </a:lnTo>
                </a:path>
              </a:pathLst>
            </a:custGeom>
            <a:ln w="158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6" name="object 88"/>
            <p:cNvSpPr txBox="1"/>
            <p:nvPr/>
          </p:nvSpPr>
          <p:spPr>
            <a:xfrm>
              <a:off x="3264852" y="6350000"/>
              <a:ext cx="2118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Times New Roman"/>
                  <a:cs typeface="Times New Roman"/>
                </a:rPr>
                <a:t>Op-Code Fetch</a:t>
              </a:r>
              <a:r>
                <a:rPr sz="1800" b="1" spc="-50" dirty="0">
                  <a:latin typeface="Times New Roman"/>
                  <a:cs typeface="Times New Roman"/>
                </a:rPr>
                <a:t> </a:t>
              </a:r>
              <a:r>
                <a:rPr sz="1800" b="1" spc="-5" dirty="0">
                  <a:latin typeface="Times New Roman"/>
                  <a:cs typeface="Times New Roman"/>
                </a:rPr>
                <a:t>Cycle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167" name="object 89"/>
            <p:cNvSpPr txBox="1"/>
            <p:nvPr/>
          </p:nvSpPr>
          <p:spPr>
            <a:xfrm>
              <a:off x="6830326" y="6311823"/>
              <a:ext cx="20307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Times New Roman"/>
                  <a:cs typeface="Times New Roman"/>
                </a:rPr>
                <a:t>Memory Read</a:t>
              </a:r>
              <a:r>
                <a:rPr sz="1800" b="1" spc="-45" dirty="0">
                  <a:latin typeface="Times New Roman"/>
                  <a:cs typeface="Times New Roman"/>
                </a:rPr>
                <a:t> </a:t>
              </a:r>
              <a:r>
                <a:rPr sz="1800" b="1" spc="-5" dirty="0">
                  <a:latin typeface="Times New Roman"/>
                  <a:cs typeface="Times New Roman"/>
                </a:rPr>
                <a:t>Cycle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grpSp>
          <p:nvGrpSpPr>
            <p:cNvPr id="168" name="object 90"/>
            <p:cNvGrpSpPr/>
            <p:nvPr/>
          </p:nvGrpSpPr>
          <p:grpSpPr>
            <a:xfrm>
              <a:off x="2728912" y="6286496"/>
              <a:ext cx="6400800" cy="76200"/>
              <a:chOff x="2728912" y="6286496"/>
              <a:chExt cx="6400800" cy="76200"/>
            </a:xfrm>
          </p:grpSpPr>
          <p:sp>
            <p:nvSpPr>
              <p:cNvPr id="169" name="object 91"/>
              <p:cNvSpPr/>
              <p:nvPr/>
            </p:nvSpPr>
            <p:spPr>
              <a:xfrm>
                <a:off x="2792412" y="6324599"/>
                <a:ext cx="3530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30600">
                    <a:moveTo>
                      <a:pt x="0" y="0"/>
                    </a:moveTo>
                    <a:lnTo>
                      <a:pt x="3530600" y="0"/>
                    </a:lnTo>
                  </a:path>
                </a:pathLst>
              </a:custGeom>
              <a:ln w="222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70" name="object 92"/>
              <p:cNvSpPr/>
              <p:nvPr/>
            </p:nvSpPr>
            <p:spPr>
              <a:xfrm>
                <a:off x="2728912" y="6286499"/>
                <a:ext cx="36576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65760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0"/>
                    </a:lnTo>
                    <a:close/>
                  </a:path>
                  <a:path w="3657600" h="76200">
                    <a:moveTo>
                      <a:pt x="3657600" y="38100"/>
                    </a:moveTo>
                    <a:lnTo>
                      <a:pt x="3581400" y="0"/>
                    </a:lnTo>
                    <a:lnTo>
                      <a:pt x="3581400" y="76200"/>
                    </a:lnTo>
                    <a:lnTo>
                      <a:pt x="3657600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71" name="object 93"/>
              <p:cNvSpPr/>
              <p:nvPr/>
            </p:nvSpPr>
            <p:spPr>
              <a:xfrm>
                <a:off x="6450012" y="6324599"/>
                <a:ext cx="261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6200">
                    <a:moveTo>
                      <a:pt x="0" y="0"/>
                    </a:moveTo>
                    <a:lnTo>
                      <a:pt x="2616200" y="0"/>
                    </a:lnTo>
                  </a:path>
                </a:pathLst>
              </a:custGeom>
              <a:ln w="222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72" name="object 94"/>
              <p:cNvSpPr/>
              <p:nvPr/>
            </p:nvSpPr>
            <p:spPr>
              <a:xfrm>
                <a:off x="6386512" y="6286499"/>
                <a:ext cx="2743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0"/>
                    </a:lnTo>
                    <a:close/>
                  </a:path>
                  <a:path w="2743200" h="76200">
                    <a:moveTo>
                      <a:pt x="2743200" y="38100"/>
                    </a:moveTo>
                    <a:lnTo>
                      <a:pt x="2667000" y="0"/>
                    </a:lnTo>
                    <a:lnTo>
                      <a:pt x="2667000" y="76200"/>
                    </a:lnTo>
                    <a:lnTo>
                      <a:pt x="2743200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73" name="object 95"/>
            <p:cNvSpPr txBox="1"/>
            <p:nvPr/>
          </p:nvSpPr>
          <p:spPr>
            <a:xfrm>
              <a:off x="2950527" y="1171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T1</a:t>
              </a:r>
            </a:p>
          </p:txBody>
        </p:sp>
        <p:sp>
          <p:nvSpPr>
            <p:cNvPr id="174" name="object 96"/>
            <p:cNvSpPr txBox="1"/>
            <p:nvPr/>
          </p:nvSpPr>
          <p:spPr>
            <a:xfrm>
              <a:off x="3757445" y="1171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T2</a:t>
              </a:r>
            </a:p>
          </p:txBody>
        </p:sp>
        <p:sp>
          <p:nvSpPr>
            <p:cNvPr id="175" name="object 97"/>
            <p:cNvSpPr txBox="1"/>
            <p:nvPr/>
          </p:nvSpPr>
          <p:spPr>
            <a:xfrm>
              <a:off x="4724448" y="1171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T3</a:t>
              </a:r>
            </a:p>
          </p:txBody>
        </p:sp>
        <p:sp>
          <p:nvSpPr>
            <p:cNvPr id="176" name="object 98"/>
            <p:cNvSpPr txBox="1"/>
            <p:nvPr/>
          </p:nvSpPr>
          <p:spPr>
            <a:xfrm>
              <a:off x="5659383" y="1171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T4</a:t>
              </a:r>
            </a:p>
          </p:txBody>
        </p:sp>
        <p:sp>
          <p:nvSpPr>
            <p:cNvPr id="177" name="object 99"/>
            <p:cNvSpPr txBox="1"/>
            <p:nvPr/>
          </p:nvSpPr>
          <p:spPr>
            <a:xfrm>
              <a:off x="6563141" y="1171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T5</a:t>
              </a:r>
            </a:p>
          </p:txBody>
        </p:sp>
        <p:sp>
          <p:nvSpPr>
            <p:cNvPr id="178" name="object 100"/>
            <p:cNvSpPr txBox="1"/>
            <p:nvPr/>
          </p:nvSpPr>
          <p:spPr>
            <a:xfrm>
              <a:off x="7466135" y="1171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T6</a:t>
              </a:r>
            </a:p>
          </p:txBody>
        </p:sp>
        <p:sp>
          <p:nvSpPr>
            <p:cNvPr id="179" name="object 101"/>
            <p:cNvSpPr txBox="1"/>
            <p:nvPr/>
          </p:nvSpPr>
          <p:spPr>
            <a:xfrm>
              <a:off x="8369893" y="1171448"/>
              <a:ext cx="167005" cy="1784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dirty="0">
                  <a:latin typeface="Times New Roman"/>
                  <a:cs typeface="Times New Roman"/>
                </a:rPr>
                <a:t>T7</a:t>
              </a:r>
            </a:p>
          </p:txBody>
        </p:sp>
        <p:sp>
          <p:nvSpPr>
            <p:cNvPr id="180" name="object 102"/>
            <p:cNvSpPr txBox="1"/>
            <p:nvPr/>
          </p:nvSpPr>
          <p:spPr>
            <a:xfrm>
              <a:off x="4391977" y="1562036"/>
              <a:ext cx="34163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-10" dirty="0">
                  <a:latin typeface="Times New Roman"/>
                  <a:cs typeface="Times New Roman"/>
                </a:rPr>
                <a:t>A</a:t>
              </a:r>
              <a:r>
                <a:rPr sz="1400" b="1" spc="-5" dirty="0">
                  <a:latin typeface="Times New Roman"/>
                  <a:cs typeface="Times New Roman"/>
                </a:rPr>
                <a:t>0h</a:t>
              </a:r>
              <a:endParaRPr sz="1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13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838200" y="1294096"/>
            <a:ext cx="356362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LXI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A,FO45h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2940015"/>
            <a:ext cx="855344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A000h  A001h  A002h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666999" y="2940015"/>
            <a:ext cx="347345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21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45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0</a:t>
            </a:r>
          </a:p>
        </p:txBody>
      </p:sp>
      <p:grpSp>
        <p:nvGrpSpPr>
          <p:cNvPr id="7" name="object 6"/>
          <p:cNvGrpSpPr/>
          <p:nvPr/>
        </p:nvGrpSpPr>
        <p:grpSpPr>
          <a:xfrm>
            <a:off x="4946650" y="1746250"/>
            <a:ext cx="1025525" cy="1841500"/>
            <a:chOff x="4946650" y="1746250"/>
            <a:chExt cx="1025525" cy="1841500"/>
          </a:xfrm>
        </p:grpSpPr>
        <p:sp>
          <p:nvSpPr>
            <p:cNvPr id="8" name="object 7"/>
            <p:cNvSpPr/>
            <p:nvPr/>
          </p:nvSpPr>
          <p:spPr>
            <a:xfrm>
              <a:off x="4953000" y="1752600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4400" h="1828800">
                  <a:moveTo>
                    <a:pt x="9144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914400" y="18288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8"/>
            <p:cNvSpPr/>
            <p:nvPr/>
          </p:nvSpPr>
          <p:spPr>
            <a:xfrm>
              <a:off x="4953000" y="1752600"/>
              <a:ext cx="914400" cy="1828800"/>
            </a:xfrm>
            <a:custGeom>
              <a:avLst/>
              <a:gdLst/>
              <a:ahLst/>
              <a:cxnLst/>
              <a:rect l="l" t="t" r="r" b="b"/>
              <a:pathLst>
                <a:path w="914400" h="1828800">
                  <a:moveTo>
                    <a:pt x="0" y="0"/>
                  </a:moveTo>
                  <a:lnTo>
                    <a:pt x="914400" y="0"/>
                  </a:lnTo>
                  <a:lnTo>
                    <a:pt x="9144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9"/>
            <p:cNvSpPr/>
            <p:nvPr/>
          </p:nvSpPr>
          <p:spPr>
            <a:xfrm>
              <a:off x="5867400" y="2238374"/>
              <a:ext cx="104775" cy="933450"/>
            </a:xfrm>
            <a:custGeom>
              <a:avLst/>
              <a:gdLst/>
              <a:ahLst/>
              <a:cxnLst/>
              <a:rect l="l" t="t" r="r" b="b"/>
              <a:pathLst>
                <a:path w="104775" h="933450">
                  <a:moveTo>
                    <a:pt x="95250" y="838200"/>
                  </a:moveTo>
                  <a:lnTo>
                    <a:pt x="0" y="885825"/>
                  </a:lnTo>
                  <a:lnTo>
                    <a:pt x="95250" y="933450"/>
                  </a:lnTo>
                  <a:lnTo>
                    <a:pt x="95250" y="838200"/>
                  </a:lnTo>
                  <a:close/>
                </a:path>
                <a:path w="104775" h="9334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  <a:path w="104775" h="933450">
                  <a:moveTo>
                    <a:pt x="104775" y="457200"/>
                  </a:moveTo>
                  <a:lnTo>
                    <a:pt x="9525" y="504825"/>
                  </a:lnTo>
                  <a:lnTo>
                    <a:pt x="104775" y="552450"/>
                  </a:lnTo>
                  <a:lnTo>
                    <a:pt x="104775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11" name="object 10"/>
          <p:cNvGraphicFramePr>
            <a:graphicFrameLocks noGrp="1"/>
          </p:cNvGraphicFramePr>
          <p:nvPr/>
        </p:nvGraphicFramePr>
        <p:xfrm>
          <a:off x="5940425" y="1974850"/>
          <a:ext cx="213042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OFC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MEMR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MEMR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1"/>
          <p:cNvSpPr txBox="1"/>
          <p:nvPr/>
        </p:nvSpPr>
        <p:spPr>
          <a:xfrm>
            <a:off x="5031740" y="3756152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8085</a:t>
            </a:r>
          </a:p>
        </p:txBody>
      </p:sp>
      <p:sp>
        <p:nvSpPr>
          <p:cNvPr id="13" name="object 12"/>
          <p:cNvSpPr txBox="1"/>
          <p:nvPr/>
        </p:nvSpPr>
        <p:spPr>
          <a:xfrm>
            <a:off x="7317740" y="3679952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9841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423</Words>
  <Application>Microsoft Office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Timing Diagram</vt:lpstr>
      <vt:lpstr>Timings Diagram</vt:lpstr>
      <vt:lpstr>Timing Diagram</vt:lpstr>
      <vt:lpstr>Timing Diagram</vt:lpstr>
      <vt:lpstr>Timing Diagram</vt:lpstr>
      <vt:lpstr>Timing Diagram</vt:lpstr>
      <vt:lpstr>Timing Diagram</vt:lpstr>
      <vt:lpstr>Timing Diagram</vt:lpstr>
      <vt:lpstr>Timing Diagram</vt:lpstr>
      <vt:lpstr>Memory Read Cycle</vt:lpstr>
      <vt:lpstr>Timing Diagram</vt:lpstr>
      <vt:lpstr>Timing Diagram</vt:lpstr>
      <vt:lpstr>Timing Diagram</vt:lpstr>
      <vt:lpstr>Timing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 Diagram</dc:title>
  <dc:creator>Balaji Venkateswaran V</dc:creator>
  <cp:lastModifiedBy>Balaji Venkateswaran V</cp:lastModifiedBy>
  <cp:revision>2</cp:revision>
  <dcterms:created xsi:type="dcterms:W3CDTF">2021-03-04T04:15:59Z</dcterms:created>
  <dcterms:modified xsi:type="dcterms:W3CDTF">2021-03-04T04:23:48Z</dcterms:modified>
</cp:coreProperties>
</file>