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5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FC01-3B1A-47EF-83F7-194DC849DAE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890D-16AB-4DDE-A277-C4001747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Flip flops can be used to store a single bit of binary data (1or 0). However, in order to store multiple bits of data, we need multiple flip flops. N flip flops are to be connected in an order to store n bits of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 </a:t>
            </a:r>
            <a:r>
              <a:rPr lang="en-US" b="1" dirty="0"/>
              <a:t>Register</a:t>
            </a:r>
            <a:r>
              <a:rPr lang="en-US" dirty="0"/>
              <a:t> is a device which is used to store such information. It is a group of flip flops connected in series used to store multiple bits of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information stored within these registers can be transferred with the help of </a:t>
            </a:r>
            <a:r>
              <a:rPr lang="en-US" b="1" dirty="0"/>
              <a:t>shift registers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5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Shift Register is a group of flip flops used to store multiple bits of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bits stored in such registers can be made to move within the registers and in/out of the registers by applying clock pulses.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n-bit shift register can be formed by connecting n flip-flops where each flip flop stores a single bit of data</a:t>
            </a:r>
            <a:r>
              <a:rPr lang="en-US" dirty="0" smtClean="0"/>
              <a:t>.</a:t>
            </a:r>
          </a:p>
          <a:p>
            <a:r>
              <a:rPr lang="en-US" dirty="0"/>
              <a:t>The registers which will shift the bits to left are called “Shift left </a:t>
            </a:r>
            <a:r>
              <a:rPr lang="en-US" dirty="0" smtClean="0"/>
              <a:t>registers”.</a:t>
            </a:r>
          </a:p>
          <a:p>
            <a:r>
              <a:rPr lang="en-US" dirty="0" smtClean="0"/>
              <a:t>The </a:t>
            </a:r>
            <a:r>
              <a:rPr lang="en-US" dirty="0"/>
              <a:t>registers which will shift the bits to right are called “Shift right registers”.</a:t>
            </a:r>
          </a:p>
        </p:txBody>
      </p:sp>
    </p:spTree>
    <p:extLst>
      <p:ext uri="{BB962C8B-B14F-4D97-AF65-F5344CB8AC3E}">
        <p14:creationId xmlns:p14="http://schemas.microsoft.com/office/powerpoint/2010/main" val="165431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Serial In Serial Out shift register</a:t>
            </a:r>
          </a:p>
          <a:p>
            <a:pPr fontAlgn="base"/>
            <a:r>
              <a:rPr lang="en-US" dirty="0"/>
              <a:t>Serial In parallel Out shift register</a:t>
            </a:r>
          </a:p>
          <a:p>
            <a:pPr fontAlgn="base"/>
            <a:r>
              <a:rPr lang="en-US" dirty="0"/>
              <a:t>Parallel In Serial Out shift register</a:t>
            </a:r>
          </a:p>
          <a:p>
            <a:pPr fontAlgn="base"/>
            <a:r>
              <a:rPr lang="en-US" dirty="0"/>
              <a:t>Parallel In parallel Out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204976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Serial-In Serial-Out Shift Register (SISO)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shift register, which allows serial input (one bit after the other through a single data line) and produces a serial output is known as Serial-In Serial-Out shift register.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there is only one output, the data leaves the shift register one bit at a time in a serial pattern, thus the name Serial-In Serial-Out Shift Register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https://media.geeksforgeeks.org/wp-content/uploads/FlipFlo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4" y="4499178"/>
            <a:ext cx="6954908" cy="218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45356" y="6311900"/>
            <a:ext cx="4906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main use of a SISO is to act as a delay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Serial-In Parallel-Out shift Register (SIPO)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37981"/>
            <a:ext cx="4006755" cy="423898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shift register, which allows serial input (one bit after the other through a single data line) and produces a parallel output is known as Serial-In Parallel-Out shift register</a:t>
            </a:r>
            <a:r>
              <a:rPr lang="en-US" dirty="0" smtClean="0"/>
              <a:t>.</a:t>
            </a:r>
          </a:p>
          <a:p>
            <a:r>
              <a:rPr lang="en-US" dirty="0"/>
              <a:t> The circuit consists of four D flip-flops which are connected.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clear (CLR) signal is connected in addition to the clock signal to all the 4 flip flops in order to RESET them.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of the first flip flop is connected to the input of the next flip flop and so on. All these flip-flops are synchronous with each other since the same clock signal is applied to each flip flop.</a:t>
            </a:r>
          </a:p>
        </p:txBody>
      </p:sp>
      <p:pic>
        <p:nvPicPr>
          <p:cNvPr id="2050" name="Picture 2" descr="https://media.geeksforgeeks.org/wp-content/uploads/FlipFlop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7" y="1798330"/>
            <a:ext cx="6241481" cy="25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26877" y="459900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circuit is an example of shift right register, taking the serial data input from the left side of the flip flop and producing a parallel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are used in communication lines where </a:t>
            </a:r>
            <a:r>
              <a:rPr lang="en-US" dirty="0" err="1" smtClean="0"/>
              <a:t>demultiplexing</a:t>
            </a:r>
            <a:r>
              <a:rPr lang="en-US" dirty="0" smtClean="0"/>
              <a:t> of a data line into several parallel lines is required because the main use of the SIPO register is to convert serial data into parallel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Parallel-In Serial-Out Shift Register (PISO)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38767" cy="4351338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The shift register, which allows parallel input (data is given separately to each flip flop and in a simultaneous manner) and produces a serial output is known as Parallel-In Serial-Out shift register.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circuit consists of four D flip-flops which are connected.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clock input is directly connected to all the flip flops but the input data is connected individually to each flip flop through a multiplexer at the input of every flip flop.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output of the previous flip flop and parallel data input are connected to the input of the MUX and the output of MUX is connected to the next flip flop. </a:t>
            </a:r>
            <a:endParaRPr lang="en-US" dirty="0" smtClean="0"/>
          </a:p>
          <a:p>
            <a:pPr fontAlgn="base"/>
            <a:r>
              <a:rPr lang="en-US" dirty="0" smtClean="0"/>
              <a:t>All </a:t>
            </a:r>
            <a:r>
              <a:rPr lang="en-US" dirty="0"/>
              <a:t>these flip-flops are synchronous with each other since the same clock signal is applied to each flip flop.</a:t>
            </a:r>
          </a:p>
        </p:txBody>
      </p:sp>
      <p:pic>
        <p:nvPicPr>
          <p:cNvPr id="3074" name="Picture 2" descr="https://media.geeksforgeeks.org/wp-content/uploads/FI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1690688"/>
            <a:ext cx="6287627" cy="36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72780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Parallel in Serial out (PISO) shift register us used to convert parallel data to serial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Parallel-In Parallel-Out Shift Register (PIPO)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1472" cy="4351338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The shift register, which allows parallel input (data is given separately to each flip flop and in a simultaneous manner) and also produces a parallel output is known as Parallel-In parallel-Out shift register.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circuit consists of four D flip-flops which are connected.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clear (CLR) signal and clock signals are connected to all the 4 flip flops. </a:t>
            </a:r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this type of register, there are no interconnections between the individual flip-flops since no serial shifting of the data is required. </a:t>
            </a:r>
            <a:endParaRPr lang="en-US" dirty="0" smtClean="0"/>
          </a:p>
          <a:p>
            <a:pPr fontAlgn="base"/>
            <a:r>
              <a:rPr lang="en-US" dirty="0" smtClean="0"/>
              <a:t>Data </a:t>
            </a:r>
            <a:r>
              <a:rPr lang="en-US" dirty="0"/>
              <a:t>is given as input separately for each flip flop and in the same way, output also collected individually from each flip flop.</a:t>
            </a:r>
          </a:p>
        </p:txBody>
      </p:sp>
      <p:pic>
        <p:nvPicPr>
          <p:cNvPr id="4098" name="Picture 2" descr="https://media.geeksforgeeks.org/wp-content/uploads/FlipFlop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10" y="1825625"/>
            <a:ext cx="6186890" cy="26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12355" y="47415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Parallel in Parallel out (PIPO) shift register is used as a temporary storage device and like SISO Shift register it acts as a delay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Registers</vt:lpstr>
      <vt:lpstr>Registers</vt:lpstr>
      <vt:lpstr>Shift Register</vt:lpstr>
      <vt:lpstr>Types of Shift Register</vt:lpstr>
      <vt:lpstr>Serial-In Serial-Out Shift Register (SISO)</vt:lpstr>
      <vt:lpstr>Serial-In Parallel-Out shift Register (SIPO)</vt:lpstr>
      <vt:lpstr>Parallel-In Serial-Out Shift Register (PISO)</vt:lpstr>
      <vt:lpstr>Parallel-In Parallel-Out Shift Register (PIPO)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</dc:title>
  <dc:creator>Balaji Venkateswaran V</dc:creator>
  <cp:lastModifiedBy>Balaji Venkateswaran V</cp:lastModifiedBy>
  <cp:revision>2</cp:revision>
  <dcterms:created xsi:type="dcterms:W3CDTF">2021-02-12T04:35:49Z</dcterms:created>
  <dcterms:modified xsi:type="dcterms:W3CDTF">2021-02-12T04:37:44Z</dcterms:modified>
</cp:coreProperties>
</file>