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8" d="100"/>
          <a:sy n="48" d="100"/>
        </p:scale>
        <p:origin x="749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4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4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09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11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0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6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7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73D8-C270-4ABC-8311-C725E0CB337F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D9455-12E4-4FA4-B38D-2E40CA745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59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70" y="431074"/>
            <a:ext cx="11938958" cy="2915975"/>
          </a:xfrm>
        </p:spPr>
        <p:txBody>
          <a:bodyPr>
            <a:normAutofit/>
          </a:bodyPr>
          <a:lstStyle/>
          <a:p>
            <a:r>
              <a:rPr lang="en-US" sz="8000" b="1" i="1" dirty="0" smtClean="0"/>
              <a:t>AI-Powered Emotion-Driven Financial Coaching Assistant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540" y="3519577"/>
            <a:ext cx="11818188" cy="2846717"/>
          </a:xfrm>
        </p:spPr>
        <p:txBody>
          <a:bodyPr/>
          <a:lstStyle/>
          <a:p>
            <a:r>
              <a:rPr lang="en-US" sz="4400" b="1" dirty="0" smtClean="0"/>
              <a:t>Subtitle:</a:t>
            </a:r>
            <a:r>
              <a:rPr lang="en-US" sz="4400" dirty="0" smtClean="0"/>
              <a:t> An AI-driven solution for personalized financial guidance based on emotional insights</a:t>
            </a:r>
          </a:p>
          <a:p>
            <a:pPr algn="r"/>
            <a:r>
              <a:rPr lang="en-US" sz="3600" i="1" dirty="0" smtClean="0"/>
              <a:t>- By Anjali Bhardwaj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3862455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310"/>
            <a:ext cx="10515600" cy="586165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300000"/>
              </a:lnSpc>
              <a:buNone/>
            </a:pPr>
            <a:r>
              <a:rPr lang="en-US" sz="9600" dirty="0" smtClean="0"/>
              <a:t>Thank you 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43128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i="1" dirty="0" smtClean="0"/>
              <a:t>Problem Statement &amp; Solution</a:t>
            </a:r>
            <a:endParaRPr lang="en-IN" sz="6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i="1" dirty="0"/>
              <a:t>"People make poor financial decisions due to emotions like stress &amp; anxiety. Our AI assistant helps by analyzing emotions and giving personalized advice."</a:t>
            </a:r>
            <a:endParaRPr lang="en-US" sz="3600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600" i="1" dirty="0" smtClean="0"/>
              <a:t>“An </a:t>
            </a:r>
            <a:r>
              <a:rPr lang="en-US" sz="3600" i="1" dirty="0"/>
              <a:t>AI-powered financial coaching assistant that understands emotions and provides personalized financial recommendations</a:t>
            </a:r>
            <a:r>
              <a:rPr lang="en-US" sz="3600" i="1" dirty="0" smtClean="0"/>
              <a:t>.”</a:t>
            </a:r>
            <a:endParaRPr lang="en-IN" sz="3600" i="1" dirty="0"/>
          </a:p>
        </p:txBody>
      </p:sp>
    </p:spTree>
    <p:extLst>
      <p:ext uri="{BB962C8B-B14F-4D97-AF65-F5344CB8AC3E}">
        <p14:creationId xmlns:p14="http://schemas.microsoft.com/office/powerpoint/2010/main" val="250153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3524"/>
          </a:xfrm>
        </p:spPr>
        <p:txBody>
          <a:bodyPr>
            <a:noAutofit/>
          </a:bodyPr>
          <a:lstStyle/>
          <a:p>
            <a:pPr algn="ctr"/>
            <a:r>
              <a:rPr lang="en-US" sz="6600" b="1" i="1" dirty="0" smtClean="0"/>
              <a:t>Why an Emotion-Driven Financial Coach?</a:t>
            </a:r>
            <a:endParaRPr lang="en-IN" sz="6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673525"/>
            <a:ext cx="11513127" cy="5055080"/>
          </a:xfrm>
        </p:spPr>
        <p:txBody>
          <a:bodyPr>
            <a:noAutofit/>
          </a:bodyPr>
          <a:lstStyle/>
          <a:p>
            <a:r>
              <a:rPr lang="en-US" sz="4800" dirty="0" smtClean="0"/>
              <a:t>AI </a:t>
            </a:r>
            <a:r>
              <a:rPr lang="en-US" sz="4800" dirty="0" smtClean="0"/>
              <a:t>detects user emotions like </a:t>
            </a:r>
            <a:r>
              <a:rPr lang="en-US" sz="4800" b="1" dirty="0" smtClean="0"/>
              <a:t>stress, confidence, and anxiety</a:t>
            </a:r>
            <a:r>
              <a:rPr lang="en-US" sz="4800" dirty="0" smtClean="0"/>
              <a:t>.</a:t>
            </a:r>
          </a:p>
          <a:p>
            <a:r>
              <a:rPr lang="en-US" sz="4800" dirty="0" smtClean="0"/>
              <a:t>Provides </a:t>
            </a:r>
            <a:r>
              <a:rPr lang="en-US" sz="4800" b="1" dirty="0" smtClean="0"/>
              <a:t>real-time financial recommendations</a:t>
            </a:r>
            <a:r>
              <a:rPr lang="en-US" sz="4800" dirty="0" smtClean="0"/>
              <a:t> based on emotional and financial needs.</a:t>
            </a:r>
          </a:p>
          <a:p>
            <a:r>
              <a:rPr lang="en-US" sz="4800" dirty="0" smtClean="0"/>
              <a:t>Ensures </a:t>
            </a:r>
            <a:r>
              <a:rPr lang="en-US" sz="4800" b="1" dirty="0" smtClean="0"/>
              <a:t>ethical AI transparency</a:t>
            </a:r>
            <a:r>
              <a:rPr lang="en-US" sz="4800" dirty="0" smtClean="0"/>
              <a:t> for user trust.</a:t>
            </a:r>
          </a:p>
          <a:p>
            <a:pPr marL="0" indent="0">
              <a:buNone/>
            </a:pP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30014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1" i="1" dirty="0" smtClean="0"/>
              <a:t>AI Chatbot in Action</a:t>
            </a:r>
            <a:endParaRPr lang="en-IN" sz="6600" b="1" i="1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93965" y="1510145"/>
            <a:ext cx="11873344" cy="519545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‍</a:t>
            </a:r>
            <a:r>
              <a:rPr lang="en-US" dirty="0"/>
              <a:t>U</a:t>
            </a:r>
            <a:r>
              <a:rPr lang="en-US" dirty="0" smtClean="0"/>
              <a:t>ser👨</a:t>
            </a:r>
            <a:r>
              <a:rPr lang="en-IN" dirty="0" smtClean="0"/>
              <a:t> 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🤖</a:t>
            </a:r>
            <a:r>
              <a:rPr lang="en-US" dirty="0" err="1" smtClean="0"/>
              <a:t>Chatbot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</a:t>
            </a:r>
          </a:p>
          <a:p>
            <a:pPr marL="0" indent="0">
              <a:buNone/>
            </a:pPr>
            <a:r>
              <a:rPr lang="en-US" dirty="0" smtClean="0"/>
              <a:t>      👨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🤖</a:t>
            </a:r>
            <a:r>
              <a:rPr lang="en-US" dirty="0" err="1" smtClean="0"/>
              <a:t>Chatbot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1801240" y="1510144"/>
            <a:ext cx="8423413" cy="934537"/>
          </a:xfrm>
          <a:prstGeom prst="wedgeRectCallout">
            <a:avLst>
              <a:gd name="adj1" fmla="val -56419"/>
              <a:gd name="adj2" fmla="val -28305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/>
              <a:t>"I feel stressed about my loans."</a:t>
            </a:r>
            <a:endParaRPr lang="en-IN" dirty="0"/>
          </a:p>
        </p:txBody>
      </p:sp>
      <p:sp>
        <p:nvSpPr>
          <p:cNvPr id="9" name="Rectangular Callout 8"/>
          <p:cNvSpPr/>
          <p:nvPr/>
        </p:nvSpPr>
        <p:spPr>
          <a:xfrm>
            <a:off x="1801239" y="4107872"/>
            <a:ext cx="8423413" cy="1032164"/>
          </a:xfrm>
          <a:prstGeom prst="wedgeRectCallout">
            <a:avLst>
              <a:gd name="adj1" fmla="val -57794"/>
              <a:gd name="adj2" fmla="val -332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/>
              <a:t>"I’m also unsure where to invest."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10" name="Rectangular Callout 9"/>
          <p:cNvSpPr/>
          <p:nvPr/>
        </p:nvSpPr>
        <p:spPr>
          <a:xfrm>
            <a:off x="1801240" y="2638646"/>
            <a:ext cx="8423413" cy="1121763"/>
          </a:xfrm>
          <a:prstGeom prst="wedgeRectCallout">
            <a:avLst>
              <a:gd name="adj1" fmla="val 56999"/>
              <a:gd name="adj2" fmla="val 3139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/>
              <a:t>"Since you’re feeling uncertain, I suggest a low-risk investment like fixed deposits or index funds."</a:t>
            </a:r>
            <a:endParaRPr lang="en-IN" dirty="0"/>
          </a:p>
        </p:txBody>
      </p:sp>
      <p:sp>
        <p:nvSpPr>
          <p:cNvPr id="11" name="Rectangular Callout 10"/>
          <p:cNvSpPr/>
          <p:nvPr/>
        </p:nvSpPr>
        <p:spPr>
          <a:xfrm>
            <a:off x="1801240" y="5487498"/>
            <a:ext cx="8423413" cy="1024138"/>
          </a:xfrm>
          <a:prstGeom prst="wedgeRectCallout">
            <a:avLst>
              <a:gd name="adj1" fmla="val 55630"/>
              <a:gd name="adj2" fmla="val 973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i="1" dirty="0" smtClean="0"/>
              <a:t>"I understand your concern. Here’s a refinancing plan that might help."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88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38023" y="-172422"/>
            <a:ext cx="1205397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6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Personalized Financial Advice Based on Emotions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6755"/>
              </p:ext>
            </p:extLst>
          </p:nvPr>
        </p:nvGraphicFramePr>
        <p:xfrm>
          <a:off x="138023" y="2018580"/>
          <a:ext cx="11921705" cy="4607686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638681"/>
                <a:gridCol w="4004377"/>
                <a:gridCol w="4278647"/>
              </a:tblGrid>
              <a:tr h="1621767">
                <a:tc>
                  <a:txBody>
                    <a:bodyPr/>
                    <a:lstStyle/>
                    <a:p>
                      <a:r>
                        <a:rPr lang="en-IN" sz="6000" dirty="0" smtClean="0"/>
                        <a:t>😟</a:t>
                      </a:r>
                    </a:p>
                    <a:p>
                      <a:r>
                        <a:rPr lang="en-IN" sz="6000" dirty="0" smtClean="0"/>
                        <a:t>    </a:t>
                      </a:r>
                      <a:r>
                        <a:rPr lang="en-US" sz="6000" dirty="0" smtClean="0"/>
                        <a:t>Stress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0" dirty="0" smtClean="0"/>
                        <a:t>😨 </a:t>
                      </a:r>
                    </a:p>
                    <a:p>
                      <a:pPr algn="ctr"/>
                      <a:r>
                        <a:rPr lang="en-US" sz="6000" dirty="0" smtClean="0"/>
                        <a:t>Anxiety</a:t>
                      </a:r>
                      <a:endParaRPr lang="en-IN" sz="6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6000" dirty="0" smtClean="0"/>
                        <a:t>😊 </a:t>
                      </a:r>
                      <a:r>
                        <a:rPr lang="en-US" sz="6000" dirty="0" smtClean="0"/>
                        <a:t>Confidence</a:t>
                      </a:r>
                      <a:endParaRPr lang="en-IN" sz="6000" dirty="0"/>
                    </a:p>
                  </a:txBody>
                  <a:tcPr/>
                </a:tc>
              </a:tr>
              <a:tr h="134372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Debt help 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Safe options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Growth plans </a:t>
                      </a:r>
                      <a:endParaRPr lang="en-IN" sz="4800" dirty="0"/>
                    </a:p>
                  </a:txBody>
                  <a:tcPr/>
                </a:tc>
              </a:tr>
              <a:tr h="134372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Refinancing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Fixed deposits</a:t>
                      </a:r>
                      <a:endParaRPr lang="en-IN" sz="4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 smtClean="0"/>
                        <a:t>Stocks and ETFs</a:t>
                      </a:r>
                      <a:endParaRPr lang="en-IN" sz="4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8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b="1" i="1" dirty="0" smtClean="0"/>
              <a:t> How AI Understands Your Emotions</a:t>
            </a:r>
            <a:endParaRPr lang="en-IN" sz="6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483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"The AI detects emotions in user inputs and categorizes them into stress, anxiety, or confidence to tailor financial guidance."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90536"/>
              </p:ext>
            </p:extLst>
          </p:nvPr>
        </p:nvGraphicFramePr>
        <p:xfrm>
          <a:off x="221672" y="2743198"/>
          <a:ext cx="11734800" cy="386541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867400"/>
                <a:gridCol w="5867400"/>
              </a:tblGrid>
              <a:tr h="766419"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 smtClean="0"/>
                        <a:t>DETECTED</a:t>
                      </a:r>
                      <a:r>
                        <a:rPr lang="en-US" sz="4000" i="1" baseline="0" dirty="0" smtClean="0"/>
                        <a:t> EMOTION </a:t>
                      </a:r>
                      <a:endParaRPr lang="en-IN" sz="4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i="1" dirty="0" smtClean="0"/>
                        <a:t>AI SUGGESTION</a:t>
                      </a:r>
                      <a:endParaRPr lang="en-IN" sz="4000" i="1" dirty="0"/>
                    </a:p>
                  </a:txBody>
                  <a:tcPr/>
                </a:tc>
              </a:tr>
              <a:tr h="103300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😟 </a:t>
                      </a:r>
                      <a:r>
                        <a:rPr lang="en-US" sz="2800" dirty="0" smtClean="0"/>
                        <a:t>STRESS </a:t>
                      </a:r>
                      <a:r>
                        <a:rPr lang="en-IN" sz="2800" dirty="0" smtClean="0"/>
                        <a:t>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💰  </a:t>
                      </a:r>
                      <a:r>
                        <a:rPr lang="en-US" sz="2800" dirty="0" smtClean="0"/>
                        <a:t>Debt restricting and budget planning  </a:t>
                      </a:r>
                      <a:r>
                        <a:rPr lang="en-IN" sz="2800" dirty="0" smtClean="0"/>
                        <a:t>💰 </a:t>
                      </a:r>
                      <a:endParaRPr lang="en-US" sz="2800" dirty="0"/>
                    </a:p>
                  </a:txBody>
                  <a:tcPr anchor="ctr"/>
                </a:tc>
              </a:tr>
              <a:tr h="1033000"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😨 </a:t>
                      </a:r>
                      <a:r>
                        <a:rPr lang="en-US" sz="2800" dirty="0" smtClean="0"/>
                        <a:t>ANXIETY </a:t>
                      </a:r>
                      <a:r>
                        <a:rPr lang="en-IN" sz="2800" dirty="0" smtClean="0"/>
                        <a:t>😨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🔒 </a:t>
                      </a:r>
                      <a:r>
                        <a:rPr lang="en-US" sz="2800" dirty="0" smtClean="0"/>
                        <a:t>Conservative investments(Fixed Deposits,</a:t>
                      </a:r>
                      <a:r>
                        <a:rPr lang="en-US" sz="2800" baseline="0" dirty="0" smtClean="0"/>
                        <a:t> Bonds) </a:t>
                      </a:r>
                      <a:r>
                        <a:rPr lang="en-IN" sz="2800" dirty="0" smtClean="0"/>
                        <a:t>🔒 </a:t>
                      </a:r>
                      <a:endParaRPr lang="en-IN" sz="2800" dirty="0"/>
                    </a:p>
                  </a:txBody>
                  <a:tcPr/>
                </a:tc>
              </a:tr>
              <a:tr h="1033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</a:t>
                      </a:r>
                      <a:r>
                        <a:rPr lang="en-IN" sz="2800" dirty="0" smtClean="0"/>
                        <a:t>😊 </a:t>
                      </a:r>
                      <a:r>
                        <a:rPr lang="en-US" sz="2800" dirty="0" smtClean="0"/>
                        <a:t>CONFIDENCE </a:t>
                      </a:r>
                      <a:r>
                        <a:rPr lang="en-IN" sz="2800" dirty="0" smtClean="0"/>
                        <a:t>😊 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smtClean="0"/>
                        <a:t>📈  </a:t>
                      </a:r>
                      <a:r>
                        <a:rPr lang="en-US" sz="2800" dirty="0" smtClean="0"/>
                        <a:t>Higher</a:t>
                      </a:r>
                      <a:r>
                        <a:rPr lang="en-US" sz="2800" baseline="0" dirty="0" smtClean="0"/>
                        <a:t>- risk investments(Stocks, Mutual Funds) </a:t>
                      </a:r>
                      <a:r>
                        <a:rPr lang="en-IN" sz="2800" dirty="0" smtClean="0"/>
                        <a:t>📈 </a:t>
                      </a:r>
                      <a:endParaRPr lang="en-IN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25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i="1" dirty="0" smtClean="0"/>
              <a:t>User Trust &amp; Ethical AI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1690688"/>
            <a:ext cx="11776364" cy="4820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 smtClean="0"/>
              <a:t>✅ N</a:t>
            </a:r>
            <a:r>
              <a:rPr lang="en-US" sz="4400" dirty="0" smtClean="0"/>
              <a:t>o decisions are made </a:t>
            </a:r>
            <a:r>
              <a:rPr lang="en-US" sz="4400" b="1" dirty="0" smtClean="0"/>
              <a:t>without user approval</a:t>
            </a:r>
            <a:r>
              <a:rPr lang="en-US" sz="4400" dirty="0" smtClean="0"/>
              <a:t>.</a:t>
            </a:r>
          </a:p>
          <a:p>
            <a:pPr marL="0" indent="0">
              <a:buNone/>
            </a:pPr>
            <a:r>
              <a:rPr lang="en-IN" sz="4400" dirty="0" smtClean="0"/>
              <a:t>✅ </a:t>
            </a:r>
            <a:r>
              <a:rPr lang="en-US" sz="4400" dirty="0" smtClean="0"/>
              <a:t>AI explains </a:t>
            </a:r>
            <a:r>
              <a:rPr lang="en-US" sz="4400" b="1" dirty="0" smtClean="0"/>
              <a:t>why</a:t>
            </a:r>
            <a:r>
              <a:rPr lang="en-US" sz="4400" dirty="0" smtClean="0"/>
              <a:t> each recommendation is given.</a:t>
            </a:r>
          </a:p>
          <a:p>
            <a:pPr marL="0" indent="0">
              <a:buNone/>
            </a:pPr>
            <a:r>
              <a:rPr lang="en-IN" sz="4400" dirty="0" smtClean="0"/>
              <a:t>✅ </a:t>
            </a:r>
            <a:r>
              <a:rPr lang="en-US" sz="4400" dirty="0" smtClean="0"/>
              <a:t>Users can </a:t>
            </a:r>
            <a:r>
              <a:rPr lang="en-US" sz="4400" b="1" dirty="0" smtClean="0"/>
              <a:t>opt-out</a:t>
            </a:r>
            <a:r>
              <a:rPr lang="en-US" sz="4400" dirty="0" smtClean="0"/>
              <a:t> of data sharing</a:t>
            </a:r>
            <a:r>
              <a:rPr lang="en-US" sz="4400" dirty="0" smtClean="0"/>
              <a:t>.</a:t>
            </a:r>
          </a:p>
          <a:p>
            <a:pPr marL="0" indent="0">
              <a:buNone/>
            </a:pPr>
            <a:r>
              <a:rPr lang="en-IN" sz="4400" dirty="0" smtClean="0"/>
              <a:t>✅ Transparent recommendation.</a:t>
            </a:r>
          </a:p>
          <a:p>
            <a:pPr marL="0" indent="0">
              <a:buNone/>
            </a:pPr>
            <a:r>
              <a:rPr lang="en-IN" sz="4400" dirty="0" smtClean="0"/>
              <a:t>✅ AI does not share user data.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558372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287" y="365125"/>
            <a:ext cx="11835441" cy="1946754"/>
          </a:xfrm>
        </p:spPr>
        <p:txBody>
          <a:bodyPr>
            <a:noAutofit/>
          </a:bodyPr>
          <a:lstStyle/>
          <a:p>
            <a:pPr algn="ctr"/>
            <a:r>
              <a:rPr lang="en-US" sz="6600" b="1" i="1" dirty="0" smtClean="0"/>
              <a:t>Transforming Financial Coaching with AI</a:t>
            </a:r>
            <a:endParaRPr lang="en-IN" sz="66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38200" y="2311879"/>
            <a:ext cx="10515600" cy="38650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4800" dirty="0" smtClean="0"/>
              <a:t>✅ </a:t>
            </a:r>
            <a:r>
              <a:rPr lang="en-US" sz="4800" b="1" dirty="0" smtClean="0"/>
              <a:t>Emotion-aware</a:t>
            </a:r>
            <a:r>
              <a:rPr lang="en-US" sz="4800" dirty="0" smtClean="0"/>
              <a:t> recommendations for better financial decisions.</a:t>
            </a:r>
          </a:p>
          <a:p>
            <a:pPr marL="0" indent="0">
              <a:buNone/>
            </a:pPr>
            <a:r>
              <a:rPr lang="en-US" sz="4800" dirty="0" smtClean="0"/>
              <a:t> </a:t>
            </a:r>
            <a:r>
              <a:rPr lang="en-IN" sz="4800" dirty="0" smtClean="0"/>
              <a:t>✅ </a:t>
            </a:r>
            <a:r>
              <a:rPr lang="en-US" sz="4800" b="1" dirty="0" smtClean="0"/>
              <a:t>Ethical AI practices</a:t>
            </a:r>
            <a:r>
              <a:rPr lang="en-US" sz="4800" dirty="0" smtClean="0"/>
              <a:t> ensuring user trust.</a:t>
            </a:r>
          </a:p>
          <a:p>
            <a:pPr marL="0" indent="0" algn="ctr">
              <a:buNone/>
            </a:pPr>
            <a:r>
              <a:rPr lang="en-US" sz="6600" b="1" dirty="0" smtClean="0"/>
              <a:t>A game-changer for banks &amp; financial services.</a:t>
            </a:r>
            <a:r>
              <a:rPr lang="en-US" sz="6600" dirty="0" smtClean="0"/>
              <a:t/>
            </a:r>
            <a:br>
              <a:rPr lang="en-US" sz="6600" dirty="0" smtClean="0"/>
            </a:br>
            <a:endParaRPr lang="en-IN" sz="6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27982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131910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3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422"/>
            <a:ext cx="10515600" cy="1683735"/>
          </a:xfrm>
        </p:spPr>
        <p:txBody>
          <a:bodyPr>
            <a:normAutofit/>
          </a:bodyPr>
          <a:lstStyle/>
          <a:p>
            <a:pPr algn="ctr"/>
            <a:r>
              <a:rPr lang="en-US" sz="8000" b="1" i="1" dirty="0" smtClean="0"/>
              <a:t>Technology stack</a:t>
            </a:r>
            <a:endParaRPr lang="en-IN" sz="80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2579"/>
            <a:ext cx="10515600" cy="4064384"/>
          </a:xfrm>
        </p:spPr>
        <p:txBody>
          <a:bodyPr>
            <a:normAutofit/>
          </a:bodyPr>
          <a:lstStyle/>
          <a:p>
            <a:r>
              <a:rPr lang="en-IN" sz="4400" b="1" dirty="0"/>
              <a:t>AI &amp; NLP:</a:t>
            </a:r>
            <a:r>
              <a:rPr lang="en-IN" sz="4400" dirty="0"/>
              <a:t> Sentiment Analysis (Placeholder tech: </a:t>
            </a:r>
            <a:r>
              <a:rPr lang="en-IN" sz="4400" dirty="0" err="1"/>
              <a:t>OpenAI</a:t>
            </a:r>
            <a:r>
              <a:rPr lang="en-IN" sz="4400" dirty="0"/>
              <a:t> API, Google NLP</a:t>
            </a:r>
            <a:r>
              <a:rPr lang="en-IN" sz="4400" dirty="0" smtClean="0"/>
              <a:t>)</a:t>
            </a:r>
          </a:p>
          <a:p>
            <a:r>
              <a:rPr lang="en-IN" sz="4400" b="1" dirty="0" smtClean="0"/>
              <a:t>UI/UX:</a:t>
            </a:r>
            <a:r>
              <a:rPr lang="en-IN" sz="4400" dirty="0" smtClean="0"/>
              <a:t> </a:t>
            </a:r>
            <a:r>
              <a:rPr lang="en-IN" sz="4400" dirty="0" err="1" smtClean="0"/>
              <a:t>Chatbot</a:t>
            </a:r>
            <a:r>
              <a:rPr lang="en-IN" sz="4400" dirty="0" smtClean="0"/>
              <a:t> interface(</a:t>
            </a:r>
            <a:r>
              <a:rPr lang="en-IN" sz="4400" dirty="0" err="1" smtClean="0"/>
              <a:t>Figma</a:t>
            </a:r>
            <a:r>
              <a:rPr lang="en-IN" sz="4400" dirty="0" smtClean="0"/>
              <a:t>, PowerPoint prototype)</a:t>
            </a:r>
          </a:p>
          <a:p>
            <a:r>
              <a:rPr lang="en-IN" sz="4400" b="1" dirty="0" smtClean="0"/>
              <a:t>Data &amp; Ethics:</a:t>
            </a:r>
            <a:r>
              <a:rPr lang="en-IN" sz="4400" dirty="0" smtClean="0"/>
              <a:t> Transparent AI logic, user-controlled data sharing</a:t>
            </a:r>
            <a:endParaRPr lang="en-IN" sz="4400" dirty="0"/>
          </a:p>
          <a:p>
            <a:endParaRPr lang="en-IN" sz="4400" dirty="0"/>
          </a:p>
          <a:p>
            <a:endParaRPr lang="en-US" sz="4400" dirty="0" smtClean="0"/>
          </a:p>
          <a:p>
            <a:endParaRPr lang="en-IN" sz="4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UI/UX: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Chatbot interface (Figma, PowerPoint prototype)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22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382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AI-Powered Emotion-Driven Financial Coaching Assistant</vt:lpstr>
      <vt:lpstr>Problem Statement &amp; Solution</vt:lpstr>
      <vt:lpstr>Why an Emotion-Driven Financial Coach?</vt:lpstr>
      <vt:lpstr>AI Chatbot in Action</vt:lpstr>
      <vt:lpstr> Personalized Financial Advice Based on Emotions </vt:lpstr>
      <vt:lpstr> How AI Understands Your Emotions</vt:lpstr>
      <vt:lpstr>User Trust &amp; Ethical AI</vt:lpstr>
      <vt:lpstr>Transforming Financial Coaching with AI</vt:lpstr>
      <vt:lpstr>Technology stack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Emotion-Driven Financial Coaching Assistant</dc:title>
  <dc:creator>dinesh</dc:creator>
  <cp:lastModifiedBy>dinesh</cp:lastModifiedBy>
  <cp:revision>15</cp:revision>
  <dcterms:created xsi:type="dcterms:W3CDTF">2025-02-21T07:56:33Z</dcterms:created>
  <dcterms:modified xsi:type="dcterms:W3CDTF">2025-02-21T12:16:19Z</dcterms:modified>
</cp:coreProperties>
</file>