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3673-2FCA-17D2-B3F2-F1709C210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60265-828D-A582-DC2F-34459181D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6DEB6-4F9C-0F52-CC46-5665E729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F165-3B19-4BBF-9675-78A9992ACD2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A1141-0109-E9BA-3CCB-AC454EB2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7E0DB-5C09-435C-15C8-6AAC5DF3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CC8-902C-4017-86D9-10053E6E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3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5CDD-15FB-1C75-6D3C-65877AFE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DF0B3-CEC2-A294-C6A0-9D616B724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2A1AA-9778-93B5-3F7C-88AA9E78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F165-3B19-4BBF-9675-78A9992ACD2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D00CF-38F2-41B3-B3B8-8A72FB4C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B5EC-ECBC-F302-0DB7-54FE26B1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CC8-902C-4017-86D9-10053E6E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8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960DA-9861-6BAB-82BF-1E167147D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54BFB-EEAB-8A98-A47F-E664E35C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2EAB3-0133-59E8-731C-381B3465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F165-3B19-4BBF-9675-78A9992ACD2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F68BD-2454-F272-349C-262F0530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F51CF-5EF5-F7F2-884D-BB4894A6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CC8-902C-4017-86D9-10053E6E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1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F784-650F-0DEB-6F18-66C0D7B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970D-B113-C062-ABC3-AED58E8B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7D3E6-C862-4243-C9A3-3A65F52A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F165-3B19-4BBF-9675-78A9992ACD2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E4F89-9A02-3C2E-863D-1D2A514B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D9755-2E68-28A9-2BA0-BEA7AC5D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CC8-902C-4017-86D9-10053E6E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2978-621A-7ACD-6D50-7D88F4C2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8F9F2-DCF0-8238-33FC-AFF34055D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D1045-459A-7F39-9F76-F1D0B728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F165-3B19-4BBF-9675-78A9992ACD2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3104-EF6F-22B0-B0B8-7253FA1B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AFC99-6E41-CD9B-3E7B-D20B8B02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CC8-902C-4017-86D9-10053E6E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1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9658-72D7-ADBB-9ACA-31DD310E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9E16-BA01-A6DA-8E60-DD6B905D8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596FC-FF32-C8B6-E429-D5CADDDE4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A8A05-058C-98D2-5E84-B10EF016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F165-3B19-4BBF-9675-78A9992ACD2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E65A5-4F0D-41BC-A152-2A22B817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2E2B2-02B0-28EC-9357-8B6361AA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CC8-902C-4017-86D9-10053E6E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1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91C9-0984-15A4-BC4C-5E6CEA90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ACD14-E1FB-3543-3330-39553EA65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7AAE7-20F0-F67B-201F-4B5302E2B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1334A-E366-0281-9B8F-F77635683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28995-2D64-D95E-D1BE-E54AC1F0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29904-F3D0-93BE-E4C1-4A3E2D57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F165-3B19-4BBF-9675-78A9992ACD2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BA857-27E6-DB1A-6FCF-8EDB3912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6CCEC-CCE6-6EA7-6DC0-391496D5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CC8-902C-4017-86D9-10053E6E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5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656C-D98A-F307-9B69-7AF732E9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2E53A-2FAB-C02F-2DB8-0C44719C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F165-3B19-4BBF-9675-78A9992ACD2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43D3B-37D0-75E1-86FC-36E4AC36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4F7A8-1D3A-06F1-8655-96B8FD41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CC8-902C-4017-86D9-10053E6E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74469-9831-85F7-31EB-D786A368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F165-3B19-4BBF-9675-78A9992ACD2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FD99F-4AB2-E8ED-BAD4-3754F608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8B572-EAFE-E7D3-B350-EC66BC30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CC8-902C-4017-86D9-10053E6E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1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F2B2-6139-4C08-B67D-A62523BD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2F22-AF34-7E00-FE7E-51AEE9AF4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3653E-12F3-808B-2FF8-40DE5AD6D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4455A-9458-C6E5-D013-4B20B306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F165-3B19-4BBF-9675-78A9992ACD2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89C0F-22FC-6F48-E32C-82A1576F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6D21D-BE9B-0C3B-94F8-E183A1C6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CC8-902C-4017-86D9-10053E6E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1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D3DB-3C9C-2488-D969-690E0778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D75D8-C8D5-FA0C-5A02-3F3561A5B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24487-EAB5-A3C4-503C-6AB23BF6B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2D4B1-6FD4-7929-DF68-E8553E5A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F165-3B19-4BBF-9675-78A9992ACD2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8BB8-723A-AA73-4BE6-A18E83FC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9F724-3CA9-0749-3AE7-D8DF1383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CC8-902C-4017-86D9-10053E6E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1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8B0D4-391F-0814-B035-ADAA443E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2B232-1F50-3C25-9EC6-D3A2FFEB1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74BF-DAC4-30AF-408A-2291C741B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6F165-3B19-4BBF-9675-78A9992ACD2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2FD8B-CE9F-6FA0-148B-2CC0DEB42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37399-B118-6EA0-7FA7-D18A4E64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8CC8-902C-4017-86D9-10053E6E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4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7AF-8229-EBC4-6266-BCDAE262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5955"/>
            <a:ext cx="9144000" cy="925098"/>
          </a:xfrm>
        </p:spPr>
        <p:txBody>
          <a:bodyPr/>
          <a:lstStyle/>
          <a:p>
            <a:r>
              <a:rPr lang="en-US" dirty="0"/>
              <a:t>BUSINESS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67894-40CB-E3E1-7BAD-F69A52AC2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57" y="1709530"/>
            <a:ext cx="11698356" cy="494968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Through this Power BI-driven analysis, Adidas aims to empower its decision-makers with data-driven insights, fostering strategic growth and competitiveness in the dynamic sports and athletic industry.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Objectives:</a:t>
            </a:r>
            <a:endParaRPr lang="en-US" dirty="0"/>
          </a:p>
          <a:p>
            <a:pPr algn="l"/>
            <a:r>
              <a:rPr lang="en-US" dirty="0"/>
              <a:t>🔹 Enhanced understanding of sales dynamics and performance drivers.</a:t>
            </a:r>
          </a:p>
          <a:p>
            <a:pPr algn="l"/>
            <a:r>
              <a:rPr lang="en-US" dirty="0"/>
              <a:t>🔹 Identification of geographical areas with high and low sales potential.</a:t>
            </a:r>
          </a:p>
          <a:p>
            <a:pPr algn="l"/>
            <a:r>
              <a:rPr lang="en-US" dirty="0"/>
              <a:t>🔹 Insights into product performance, aiding in inventory and marketing decisions.</a:t>
            </a:r>
          </a:p>
          <a:p>
            <a:pPr algn="l"/>
            <a:r>
              <a:rPr lang="en-US" dirty="0"/>
              <a:t>🔹 Informed pricing and margin strategies for improved profitability.</a:t>
            </a:r>
          </a:p>
          <a:p>
            <a:pPr algn="l"/>
            <a:r>
              <a:rPr lang="en-US" dirty="0"/>
              <a:t>🔹 Actionable recommendations for optimizing sales and profit across various dimensions.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64126-D6EE-AD9F-AEE2-328A3E5AD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BC4F-DB26-5A8C-2D83-4DE135A1A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5955"/>
            <a:ext cx="9144000" cy="92509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67068-7C6C-C9B1-763C-36CB534C6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57" y="1709530"/>
            <a:ext cx="11698356" cy="494968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KPI's (Key Point Indicators):</a:t>
            </a:r>
          </a:p>
          <a:p>
            <a:pPr algn="l"/>
            <a:r>
              <a:rPr lang="en-US" b="1" dirty="0"/>
              <a:t>Total Sales Analysis:</a:t>
            </a:r>
            <a:br>
              <a:rPr lang="en-US" dirty="0"/>
            </a:br>
            <a:r>
              <a:rPr lang="en-US" dirty="0"/>
              <a:t>Understand the overall sales performance of Adidas over time.</a:t>
            </a:r>
          </a:p>
          <a:p>
            <a:pPr algn="l"/>
            <a:r>
              <a:rPr lang="en-US" b="1" dirty="0"/>
              <a:t>Profitability Analysis:</a:t>
            </a:r>
            <a:br>
              <a:rPr lang="en-US" dirty="0"/>
            </a:br>
            <a:r>
              <a:rPr lang="en-US" dirty="0"/>
              <a:t>Evaluate the total profit generated by Adidas across different dimensions.</a:t>
            </a:r>
          </a:p>
          <a:p>
            <a:pPr algn="l"/>
            <a:r>
              <a:rPr lang="en-US" b="1" dirty="0"/>
              <a:t>Sales Volume Analysis:</a:t>
            </a:r>
            <a:br>
              <a:rPr lang="en-US" dirty="0"/>
            </a:br>
            <a:r>
              <a:rPr lang="en-US" dirty="0"/>
              <a:t>Examine the total units sold to gain insights into product demand.</a:t>
            </a:r>
          </a:p>
          <a:p>
            <a:pPr algn="l"/>
            <a:r>
              <a:rPr lang="en-US" b="1" dirty="0"/>
              <a:t>Pricing Strategy:</a:t>
            </a:r>
            <a:br>
              <a:rPr lang="en-US" dirty="0"/>
            </a:br>
            <a:r>
              <a:rPr lang="en-US" dirty="0"/>
              <a:t>Determine the average price per unit to assess the pricing strategy.</a:t>
            </a:r>
          </a:p>
          <a:p>
            <a:pPr algn="l"/>
            <a:r>
              <a:rPr lang="en-US" b="1" dirty="0"/>
              <a:t>Margin Analysis:</a:t>
            </a:r>
            <a:br>
              <a:rPr lang="en-US" dirty="0"/>
            </a:br>
            <a:r>
              <a:rPr lang="en-US" dirty="0"/>
              <a:t>Evaluate the average margin to understand the overall profitability of sales.</a:t>
            </a:r>
          </a:p>
        </p:txBody>
      </p:sp>
    </p:spTree>
    <p:extLst>
      <p:ext uri="{BB962C8B-B14F-4D97-AF65-F5344CB8AC3E}">
        <p14:creationId xmlns:p14="http://schemas.microsoft.com/office/powerpoint/2010/main" val="103987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7E37B-DC3C-B39E-9A95-A85A4CF99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F8E3-2A8F-848B-A6A0-ED905C6ED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5955"/>
            <a:ext cx="9144000" cy="925098"/>
          </a:xfrm>
        </p:spPr>
        <p:txBody>
          <a:bodyPr/>
          <a:lstStyle/>
          <a:p>
            <a:r>
              <a:rPr lang="en-US" dirty="0"/>
              <a:t>CHARTS 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66EBF-06BA-BA4F-61C2-D402DB511B08}"/>
              </a:ext>
            </a:extLst>
          </p:cNvPr>
          <p:cNvSpPr txBox="1"/>
          <p:nvPr/>
        </p:nvSpPr>
        <p:spPr>
          <a:xfrm>
            <a:off x="1101586" y="1868631"/>
            <a:ext cx="99888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Total Sales by Month (Area Chart):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Visualize the monthly distribution of total sales to identify peak periods.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Total Sales by State (Filled Map):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Geographically represent total sales across different states using a filled map.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Total Sales by Region (Donut Chart):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Use a donut chart to represent the contribution of different regions to total sales.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Total Sales by Product (Bar Chart):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Analyze the sales distribution among various Adidas products using a bar chart.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Total Sales by Retailer (Bar Chart):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Visualize the contribution of different retailers to total sales using a bar chart.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290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BUSINESS REQUIREMENTS</vt:lpstr>
      <vt:lpstr>PROBLEM STATEMENT</vt:lpstr>
      <vt:lpstr>CHARTS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</dc:creator>
  <cp:lastModifiedBy>Kiran</cp:lastModifiedBy>
  <cp:revision>1</cp:revision>
  <dcterms:created xsi:type="dcterms:W3CDTF">2025-06-22T20:44:23Z</dcterms:created>
  <dcterms:modified xsi:type="dcterms:W3CDTF">2025-06-22T20:47:30Z</dcterms:modified>
</cp:coreProperties>
</file>