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355" r:id="rId2"/>
    <p:sldId id="356" r:id="rId3"/>
    <p:sldId id="357" r:id="rId4"/>
    <p:sldId id="362" r:id="rId5"/>
    <p:sldId id="366" r:id="rId6"/>
    <p:sldId id="391" r:id="rId7"/>
    <p:sldId id="394" r:id="rId8"/>
    <p:sldId id="393" r:id="rId9"/>
    <p:sldId id="381" r:id="rId10"/>
    <p:sldId id="392" r:id="rId11"/>
    <p:sldId id="377" r:id="rId12"/>
    <p:sldId id="358" r:id="rId13"/>
  </p:sldIdLst>
  <p:sldSz cx="12192000" cy="6858000"/>
  <p:notesSz cx="6858000" cy="9144000"/>
  <p:defaultText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D760FA-5117-4D29-A4CD-440BD9688333}">
          <p14:sldIdLst>
            <p14:sldId id="355"/>
            <p14:sldId id="356"/>
            <p14:sldId id="357"/>
            <p14:sldId id="362"/>
            <p14:sldId id="366"/>
            <p14:sldId id="391"/>
            <p14:sldId id="394"/>
            <p14:sldId id="393"/>
            <p14:sldId id="381"/>
            <p14:sldId id="392"/>
            <p14:sldId id="377"/>
            <p14:sldId id="358"/>
          </p14:sldIdLst>
        </p14:section>
      </p14:sectionLst>
    </p:ext>
    <p:ext uri="{EFAFB233-063F-42B5-8137-9DF3F51BA10A}">
      <p15:sldGuideLst xmlns:p15="http://schemas.microsoft.com/office/powerpoint/2012/main">
        <p15:guide id="1" orient="horz" pos="2160">
          <p15:clr>
            <a:srgbClr val="A4A3A4"/>
          </p15:clr>
        </p15:guide>
        <p15:guide id="2" pos="388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 id="1" name="Windows User" initials="W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8"/>
    <a:srgbClr val="003683"/>
    <a:srgbClr val="004289"/>
    <a:srgbClr val="EF3E40"/>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snapToObjects="1">
      <p:cViewPr varScale="1">
        <p:scale>
          <a:sx n="48" d="100"/>
          <a:sy n="48" d="100"/>
        </p:scale>
        <p:origin x="62" y="816"/>
      </p:cViewPr>
      <p:guideLst>
        <p:guide orient="horz" pos="2160"/>
        <p:guide pos="388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8/12/2021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dirty="0"/>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dirty="0"/>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t>8/12/2021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735"/>
            <a:ext cx="11039475" cy="1835150"/>
          </a:xfrm>
        </p:spPr>
        <p:txBody>
          <a:bodyPr/>
          <a:lstStyle/>
          <a:p>
            <a:r>
              <a:rPr lang="en-US" altLang="en-IN" b="1" dirty="0">
                <a:solidFill>
                  <a:srgbClr val="FF0000"/>
                </a:solidFill>
                <a:sym typeface="+mn-ea"/>
              </a:rPr>
              <a:t>Future Scope</a:t>
            </a:r>
            <a:br>
              <a:rPr lang="en-US" altLang="en-IN" b="1" dirty="0">
                <a:solidFill>
                  <a:srgbClr val="FF0000"/>
                </a:solidFill>
              </a:rPr>
            </a:br>
            <a:endParaRPr lang="en-IN" b="1" dirty="0">
              <a:solidFill>
                <a:srgbClr val="FF0000"/>
              </a:solidFill>
            </a:endParaRPr>
          </a:p>
        </p:txBody>
      </p:sp>
      <p:sp>
        <p:nvSpPr>
          <p:cNvPr id="3" name="Content Placeholder 2"/>
          <p:cNvSpPr>
            <a:spLocks noGrp="1"/>
          </p:cNvSpPr>
          <p:nvPr>
            <p:ph idx="1"/>
          </p:nvPr>
        </p:nvSpPr>
        <p:spPr>
          <a:xfrm>
            <a:off x="1711668" y="1698468"/>
            <a:ext cx="7924800" cy="4525963"/>
          </a:xfrm>
        </p:spPr>
        <p:txBody>
          <a:bodyPr/>
          <a:lstStyle/>
          <a:p>
            <a:endParaRPr lang="en-US" sz="2300" dirty="0">
              <a:latin typeface="Times New Roman" panose="02020603050405020304" pitchFamily="18" charset="0"/>
              <a:cs typeface="Times New Roman" panose="02020603050405020304" pitchFamily="18" charset="0"/>
            </a:endParaRP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altLang="en-IN" sz="2300" dirty="0">
                <a:latin typeface="Times New Roman" panose="02020603050405020304" pitchFamily="18" charset="0"/>
                <a:cs typeface="Times New Roman" panose="02020603050405020304" pitchFamily="18" charset="0"/>
              </a:rPr>
              <a:t>1)We will integrate this page with AWS so that every time user gets a mail on register email id when someone login to the account.</a:t>
            </a:r>
          </a:p>
          <a:p>
            <a:pPr marL="0" indent="0">
              <a:buNone/>
            </a:pPr>
            <a:endParaRPr lang="en-US" altLang="en-IN" sz="2300" dirty="0">
              <a:latin typeface="Times New Roman" panose="02020603050405020304" pitchFamily="18" charset="0"/>
              <a:cs typeface="Times New Roman" panose="02020603050405020304" pitchFamily="18" charset="0"/>
            </a:endParaRPr>
          </a:p>
          <a:p>
            <a:pPr marL="0" indent="0">
              <a:buNone/>
            </a:pPr>
            <a:r>
              <a:rPr lang="en-US" altLang="en-IN" sz="2300" dirty="0">
                <a:latin typeface="Times New Roman" panose="02020603050405020304" pitchFamily="18" charset="0"/>
                <a:cs typeface="Times New Roman" panose="02020603050405020304" pitchFamily="18" charset="0"/>
              </a:rPr>
              <a:t>2)It will tell the basic information of the login user example: IP address ,Location.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IN" b="1" dirty="0">
                <a:solidFill>
                  <a:srgbClr val="FF0000"/>
                </a:solidFill>
              </a:rPr>
              <a:t> Conclusion</a:t>
            </a:r>
          </a:p>
        </p:txBody>
      </p:sp>
      <p:sp>
        <p:nvSpPr>
          <p:cNvPr id="4" name="Content Placeholder 3"/>
          <p:cNvSpPr>
            <a:spLocks noGrp="1"/>
          </p:cNvSpPr>
          <p:nvPr>
            <p:ph idx="1"/>
          </p:nvPr>
        </p:nvSpPr>
        <p:spPr>
          <a:xfrm>
            <a:off x="1209965" y="1431925"/>
            <a:ext cx="10524836" cy="4526280"/>
          </a:xfrm>
        </p:spPr>
        <p:txBody>
          <a:bodyPr>
            <a:normAutofit/>
          </a:bodyPr>
          <a:lstStyle/>
          <a:p>
            <a:pPr marL="0" marR="255270" indent="0">
              <a:spcAft>
                <a:spcPts val="0"/>
              </a:spcAft>
              <a:buNone/>
            </a:pPr>
            <a:endParaRPr lang="en-US" sz="1800" i="1"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300" dirty="0">
                <a:latin typeface="Times New Roman" panose="02020603050405020304" pitchFamily="18" charset="0"/>
                <a:cs typeface="Times New Roman" panose="02020603050405020304" pitchFamily="18" charset="0"/>
              </a:rPr>
              <a:t>Our project allows the user to register itself and login using those credentials in sessions. Verify if a user will be able to login with a valid username and valid password. Verify if a user cannot login with a valid username and an invalid password.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9" y="2794436"/>
            <a:ext cx="10862441" cy="953813"/>
          </a:xfrm>
        </p:spPr>
        <p:txBody>
          <a:bodyPr/>
          <a:lstStyle/>
          <a:p>
            <a:r>
              <a:rPr lang="en-US" b="1" dirty="0">
                <a:solidFill>
                  <a:srgbClr val="FF0000"/>
                </a:solidFill>
              </a:rPr>
              <a:t>LOGIN PAGE USING DJANGO</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4133474" y="63215"/>
            <a:ext cx="3925052" cy="1639422"/>
          </a:xfrm>
          <a:prstGeom prst="rect">
            <a:avLst/>
          </a:prstGeom>
        </p:spPr>
      </p:pic>
      <p:sp>
        <p:nvSpPr>
          <p:cNvPr id="5" name="Subtitle 2"/>
          <p:cNvSpPr>
            <a:spLocks noGrp="1"/>
          </p:cNvSpPr>
          <p:nvPr/>
        </p:nvSpPr>
        <p:spPr>
          <a:xfrm>
            <a:off x="1103587" y="3993769"/>
            <a:ext cx="10909738" cy="206528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en-US" sz="2400" b="1" dirty="0">
                <a:solidFill>
                  <a:srgbClr val="003F88"/>
                </a:solidFill>
              </a:rPr>
              <a:t>Vanshul Gupta</a:t>
            </a:r>
            <a:r>
              <a:rPr lang="en-IN" sz="2400" b="1" dirty="0">
                <a:solidFill>
                  <a:srgbClr val="003F88"/>
                </a:solidFill>
              </a:rPr>
              <a:t>	</a:t>
            </a:r>
            <a:r>
              <a:rPr lang="en-IN" sz="2400" b="1" dirty="0">
                <a:solidFill>
                  <a:srgbClr val="003683"/>
                </a:solidFill>
              </a:rPr>
              <a:t>	</a:t>
            </a:r>
            <a:r>
              <a:rPr lang="en-US" sz="2400" b="1" dirty="0">
                <a:solidFill>
                  <a:srgbClr val="003F88"/>
                </a:solidFill>
              </a:rPr>
              <a:t>Kunal Bhardwaj</a:t>
            </a:r>
            <a:r>
              <a:rPr lang="en-US" sz="2400" b="1" dirty="0">
                <a:solidFill>
                  <a:srgbClr val="003683"/>
                </a:solidFill>
              </a:rPr>
              <a:t>		Vikrant Rajput			Rakshita Sharma</a:t>
            </a:r>
          </a:p>
          <a:p>
            <a:r>
              <a:rPr lang="en-US" sz="2400" b="1" dirty="0">
                <a:solidFill>
                  <a:srgbClr val="003683"/>
                </a:solidFill>
              </a:rPr>
              <a:t> </a:t>
            </a:r>
            <a:r>
              <a:rPr lang="en-US" sz="2400" b="1" dirty="0">
                <a:solidFill>
                  <a:srgbClr val="003F88"/>
                </a:solidFill>
              </a:rPr>
              <a:t>R100218071			   R100218027			  R111218057			   R111218064</a:t>
            </a:r>
            <a:r>
              <a:rPr lang="en-IN" b="1" dirty="0">
                <a:solidFill>
                  <a:srgbClr val="EF3E40"/>
                </a:solidFill>
              </a:rPr>
              <a:t>						   </a:t>
            </a:r>
          </a:p>
          <a:p>
            <a:pPr algn="r"/>
            <a:r>
              <a:rPr lang="en-IN" sz="2000" b="1" i="1" dirty="0">
                <a:solidFill>
                  <a:srgbClr val="EF3E40"/>
                </a:solidFill>
              </a:rPr>
              <a:t>Under the guidance of </a:t>
            </a:r>
            <a:r>
              <a:rPr lang="en-US" sz="2000" b="1" dirty="0"/>
              <a:t>Mr. PUSHPENDRA K RAJPUT</a:t>
            </a:r>
            <a:endParaRPr lang="en-IN" sz="2000" b="1" i="1" dirty="0">
              <a:solidFill>
                <a:srgbClr val="EF3E40"/>
              </a:solidFill>
            </a:endParaRPr>
          </a:p>
          <a:p>
            <a:pPr algn="r"/>
            <a:endParaRPr lang="en-IN" sz="2000" b="1" dirty="0">
              <a:solidFill>
                <a:schemeClr val="tx1"/>
              </a:solidFill>
            </a:endParaRPr>
          </a:p>
        </p:txBody>
      </p:sp>
      <p:sp>
        <p:nvSpPr>
          <p:cNvPr id="6" name="Title 1"/>
          <p:cNvSpPr txBox="1"/>
          <p:nvPr/>
        </p:nvSpPr>
        <p:spPr>
          <a:xfrm>
            <a:off x="1721227" y="1938004"/>
            <a:ext cx="8321408" cy="1167803"/>
          </a:xfrm>
          <a:prstGeom prst="rect">
            <a:avLst/>
          </a:prstGeom>
        </p:spPr>
        <p:txBody>
          <a:bodyPr vert="horz" lIns="91438" tIns="45719" rIns="91438" bIns="45719" rtlCol="0" anchor="ctr">
            <a:normAutofit fontScale="55000" lnSpcReduction="20000"/>
          </a:bodyPr>
          <a:lstStyle>
            <a:lvl1pPr algn="ctr" defTabSz="457200"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IN" dirty="0"/>
              <a:t> </a:t>
            </a:r>
            <a:r>
              <a:rPr lang="en-US" sz="7200" b="1" dirty="0"/>
              <a:t>CELEBAL INTERNSHIP 2021 PROJECT</a:t>
            </a:r>
            <a:r>
              <a:rPr lang="en-IN" sz="9800" spc="-300" dirty="0">
                <a:effectLst>
                  <a:outerShdw blurRad="38100" dist="38100" dir="2700000" algn="tl">
                    <a:srgbClr val="000000">
                      <a:alpha val="43137"/>
                    </a:srgbClr>
                  </a:outerShdw>
                </a:effectLst>
              </a:rPr>
              <a:t>  </a:t>
            </a:r>
            <a:r>
              <a:rPr lang="en-IN" spc="-300" dirty="0">
                <a:effectLst>
                  <a:outerShdw blurRad="38100" dist="38100" dir="2700000" algn="tl">
                    <a:srgbClr val="000000">
                      <a:alpha val="43137"/>
                    </a:srgbClr>
                  </a:outerShdw>
                </a:effectLst>
              </a:rPr>
              <a:t>    </a:t>
            </a:r>
            <a:br>
              <a:rPr lang="en-IN" spc="-300" dirty="0">
                <a:effectLst>
                  <a:outerShdw blurRad="38100" dist="38100" dir="2700000" algn="tl">
                    <a:srgbClr val="000000">
                      <a:alpha val="43137"/>
                    </a:srgbClr>
                  </a:outerShdw>
                </a:effectLst>
              </a:rPr>
            </a:br>
            <a:endParaRPr lang="en-IN" spc="-300"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7039"/>
            <a:ext cx="10972800" cy="1143000"/>
          </a:xfrm>
        </p:spPr>
        <p:txBody>
          <a:bodyPr/>
          <a:lstStyle/>
          <a:p>
            <a:pPr algn="l"/>
            <a:r>
              <a:rPr lang="en-US" altLang="en-IN" b="1" dirty="0">
                <a:solidFill>
                  <a:srgbClr val="FF0000"/>
                </a:solidFill>
                <a:effectLst>
                  <a:outerShdw blurRad="38100" dist="38100" dir="2700000" algn="tl">
                    <a:srgbClr val="000000">
                      <a:alpha val="43137"/>
                    </a:srgbClr>
                  </a:outerShdw>
                </a:effectLst>
              </a:rPr>
              <a:t>                    </a:t>
            </a:r>
            <a:r>
              <a:rPr lang="en-US" altLang="en-IN" sz="3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762000" y="1570039"/>
            <a:ext cx="10019489" cy="4898873"/>
          </a:xfrm>
        </p:spPr>
        <p:txBody>
          <a:bodyPr>
            <a:noAutofit/>
          </a:bodyPr>
          <a:lstStyle/>
          <a:p>
            <a:pPr marL="0" indent="0" algn="l">
              <a:buNone/>
            </a:pPr>
            <a:endParaRPr lang="en-US" sz="2300" dirty="0">
              <a:latin typeface="Times New Roman" panose="02020603050405020304" pitchFamily="18" charset="0"/>
              <a:cs typeface="Times New Roman" panose="02020603050405020304" pitchFamily="18" charset="0"/>
            </a:endParaRPr>
          </a:p>
          <a:p>
            <a:pPr marL="0" indent="0" algn="l">
              <a:buNone/>
            </a:pPr>
            <a:r>
              <a:rPr lang="en-US" sz="2300" dirty="0">
                <a:latin typeface="Times New Roman" panose="02020603050405020304" pitchFamily="18" charset="0"/>
                <a:cs typeface="Times New Roman" panose="02020603050405020304" pitchFamily="18" charset="0"/>
              </a:rPr>
              <a:t>This page lets user register using username, password, email address and phone number. It also lets the user sign in during sessions and at last log out the user. Have use python Django to build this page and used libraries like pillow. One of the nicest things we like about using Django was that while it provides lot of functionality out of the box, it's designed to be customizable too.</a:t>
            </a:r>
            <a:r>
              <a:rPr lang="en-IN" sz="2300" dirty="0">
                <a:latin typeface="Times New Roman" panose="02020603050405020304" pitchFamily="18" charset="0"/>
                <a:cs typeface="Times New Roman" panose="02020603050405020304" pitchFamily="18" charset="0"/>
                <a:sym typeface="+mn-ea"/>
              </a:rPr>
              <a:t>It is a collection of three important components Model View and Template. The Model helps to handle database. It is a data access layer which handles the data. The Template is a presentation layer which handles User Interface part completely. The View is used to execute the business logic and interact with a model to carry data and renders a template.</a:t>
            </a: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lgn="l">
              <a:buNone/>
            </a:pP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IN" b="1" dirty="0">
                <a:solidFill>
                  <a:srgbClr val="FF0000"/>
                </a:solidFill>
                <a:effectLst>
                  <a:outerShdw blurRad="38100" dist="38100" dir="2700000" algn="tl">
                    <a:srgbClr val="000000">
                      <a:alpha val="43137"/>
                    </a:srgbClr>
                  </a:outerShdw>
                </a:effectLst>
              </a:rPr>
              <a:t>                  </a:t>
            </a:r>
            <a:r>
              <a:rPr lang="en-IN" sz="3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9180" y="1555115"/>
            <a:ext cx="10229215" cy="4309745"/>
          </a:xfrm>
        </p:spPr>
        <p:txBody>
          <a:bodyPr>
            <a:normAutofit/>
          </a:bodyPr>
          <a:lstStyle/>
          <a:p>
            <a:pPr marL="0" indent="0">
              <a:buNone/>
            </a:pPr>
            <a:endParaRPr lang="en-US" dirty="0"/>
          </a:p>
          <a:p>
            <a:pPr marL="0" indent="0">
              <a:buNone/>
            </a:pP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To Make a registration page and register a new user using username, password and email address.</a:t>
            </a:r>
          </a:p>
          <a:p>
            <a:r>
              <a:rPr lang="en-US" sz="2300" dirty="0">
                <a:latin typeface="Times New Roman" panose="02020603050405020304" pitchFamily="18" charset="0"/>
                <a:cs typeface="Times New Roman" panose="02020603050405020304" pitchFamily="18" charset="0"/>
              </a:rPr>
              <a:t>Making a Signup page to sign in the user using sessions and then logout the user.</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735"/>
            <a:ext cx="11039475" cy="1835150"/>
          </a:xfrm>
        </p:spPr>
        <p:txBody>
          <a:bodyPr/>
          <a:lstStyle/>
          <a:p>
            <a:r>
              <a:rPr lang="en-IN" b="1" dirty="0">
                <a:solidFill>
                  <a:srgbClr val="FF0000"/>
                </a:solidFill>
                <a:effectLst>
                  <a:outerShdw blurRad="38100" dist="38100" dir="2700000" algn="tl">
                    <a:srgbClr val="000000">
                      <a:alpha val="43137"/>
                    </a:srgbClr>
                  </a:outerShdw>
                </a:effectLst>
              </a:rPr>
              <a:t>OBJECTIVE</a:t>
            </a:r>
            <a:endParaRPr lang="en-IN" dirty="0">
              <a:solidFill>
                <a:srgbClr val="FF0000"/>
              </a:solidFill>
            </a:endParaRPr>
          </a:p>
        </p:txBody>
      </p:sp>
      <p:sp>
        <p:nvSpPr>
          <p:cNvPr id="3" name="Content Placeholder 2"/>
          <p:cNvSpPr>
            <a:spLocks noGrp="1"/>
          </p:cNvSpPr>
          <p:nvPr>
            <p:ph idx="1"/>
          </p:nvPr>
        </p:nvSpPr>
        <p:spPr>
          <a:xfrm>
            <a:off x="946150" y="1698625"/>
            <a:ext cx="9862820" cy="4526280"/>
          </a:xfrm>
        </p:spPr>
        <p:txBody>
          <a:bodyPr/>
          <a:lstStyle/>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The Aim of this project is to develop a reliable webpage using Django where user can login using their credentials in sessions.</a:t>
            </a:r>
            <a:endParaRPr lang="en-IN"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Implement a Login page &amp; Registration with the help of python django</a:t>
            </a:r>
          </a:p>
          <a:p>
            <a:pPr lvl="1"/>
            <a:r>
              <a:rPr lang="en-US" sz="2300" dirty="0">
                <a:latin typeface="Times New Roman" panose="02020603050405020304" pitchFamily="18" charset="0"/>
                <a:cs typeface="Times New Roman" panose="02020603050405020304" pitchFamily="18" charset="0"/>
              </a:rPr>
              <a:t>Store the data on database (PostgreSQl)</a:t>
            </a:r>
            <a:endParaRPr lang="en-IN" sz="23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735"/>
            <a:ext cx="11039475" cy="1835150"/>
          </a:xfrm>
        </p:spPr>
        <p:txBody>
          <a:bodyPr/>
          <a:lstStyle/>
          <a:p>
            <a:r>
              <a:rPr lang="en-IN" b="1" dirty="0">
                <a:solidFill>
                  <a:srgbClr val="FF0000"/>
                </a:solidFill>
              </a:rPr>
              <a:t>What’s New?</a:t>
            </a:r>
          </a:p>
        </p:txBody>
      </p:sp>
      <p:sp>
        <p:nvSpPr>
          <p:cNvPr id="3" name="Content Placeholder 2"/>
          <p:cNvSpPr>
            <a:spLocks noGrp="1"/>
          </p:cNvSpPr>
          <p:nvPr>
            <p:ph idx="1"/>
          </p:nvPr>
        </p:nvSpPr>
        <p:spPr>
          <a:xfrm>
            <a:off x="1237673" y="1182256"/>
            <a:ext cx="8398795" cy="5042176"/>
          </a:xfrm>
        </p:spPr>
        <p:txBody>
          <a:bodyPr/>
          <a:lstStyle/>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pPr marL="0" indent="0">
              <a:buNone/>
            </a:pPr>
            <a:endParaRPr lang="en-US" altLang="en-IN" sz="2300" dirty="0">
              <a:latin typeface="Times New Roman" panose="02020603050405020304" pitchFamily="18" charset="0"/>
              <a:cs typeface="Times New Roman" panose="02020603050405020304" pitchFamily="18" charset="0"/>
            </a:endParaRPr>
          </a:p>
          <a:p>
            <a:pPr marL="457200" indent="-457200" algn="l">
              <a:buAutoNum type="arabicParenR"/>
            </a:pPr>
            <a:r>
              <a:rPr lang="en-US" altLang="en-IN" sz="2300" dirty="0">
                <a:latin typeface="Times New Roman" panose="02020603050405020304" pitchFamily="18" charset="0"/>
                <a:cs typeface="Times New Roman" panose="02020603050405020304" pitchFamily="18" charset="0"/>
              </a:rPr>
              <a:t>Developer is flexible to make change in registration page without make chages in code.</a:t>
            </a:r>
          </a:p>
          <a:p>
            <a:pPr marL="457200" indent="-457200" algn="l">
              <a:buAutoNum type="arabicParenR"/>
            </a:pPr>
            <a:endParaRPr lang="en-US" altLang="en-IN" sz="2300" dirty="0">
              <a:latin typeface="Times New Roman" panose="02020603050405020304" pitchFamily="18" charset="0"/>
              <a:cs typeface="Times New Roman" panose="02020603050405020304" pitchFamily="18" charset="0"/>
            </a:endParaRPr>
          </a:p>
          <a:p>
            <a:pPr marL="0" indent="0" algn="l">
              <a:buNone/>
            </a:pPr>
            <a:r>
              <a:rPr lang="en-US" altLang="en-IN" sz="2300" dirty="0">
                <a:latin typeface="Times New Roman" panose="02020603050405020304" pitchFamily="18" charset="0"/>
                <a:cs typeface="Times New Roman" panose="02020603050405020304" pitchFamily="18" charset="0"/>
              </a:rPr>
              <a:t>2)  Having Session timeout function that help to reduce the stress  on 	the server </a:t>
            </a:r>
            <a:r>
              <a:rPr lang="en-US" altLang="en-IN" dirty="0"/>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735"/>
            <a:ext cx="11039475" cy="1835150"/>
          </a:xfrm>
        </p:spPr>
        <p:txBody>
          <a:bodyPr/>
          <a:lstStyle/>
          <a:p>
            <a:r>
              <a:rPr lang="en-IN" b="1" dirty="0">
                <a:solidFill>
                  <a:srgbClr val="FF0000"/>
                </a:solidFill>
              </a:rPr>
              <a:t>Target Audience</a:t>
            </a:r>
          </a:p>
        </p:txBody>
      </p:sp>
      <p:sp>
        <p:nvSpPr>
          <p:cNvPr id="3" name="Content Placeholder 2"/>
          <p:cNvSpPr>
            <a:spLocks noGrp="1"/>
          </p:cNvSpPr>
          <p:nvPr>
            <p:ph idx="1"/>
          </p:nvPr>
        </p:nvSpPr>
        <p:spPr>
          <a:xfrm>
            <a:off x="1711668" y="1698468"/>
            <a:ext cx="7924800" cy="4525963"/>
          </a:xfrm>
        </p:spPr>
        <p:txBody>
          <a:bodyPr/>
          <a:lstStyle/>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pPr marL="0" indent="0">
              <a:buNone/>
            </a:pPr>
            <a:endParaRPr lang="en-US" altLang="en-IN" sz="2300" dirty="0">
              <a:latin typeface="Times New Roman" panose="02020603050405020304" pitchFamily="18" charset="0"/>
              <a:cs typeface="Times New Roman" panose="02020603050405020304" pitchFamily="18" charset="0"/>
            </a:endParaRPr>
          </a:p>
          <a:p>
            <a:r>
              <a:rPr lang="en-US" altLang="en-IN" sz="2300" dirty="0">
                <a:latin typeface="Times New Roman" panose="02020603050405020304" pitchFamily="18" charset="0"/>
                <a:cs typeface="Times New Roman" panose="02020603050405020304" pitchFamily="18" charset="0"/>
              </a:rPr>
              <a:t>We will target all age group, if we combine our page with any Social media platform.In this era everyone use social media and very sensitive for their personal data.</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735"/>
            <a:ext cx="11039475" cy="1835150"/>
          </a:xfrm>
        </p:spPr>
        <p:txBody>
          <a:bodyPr/>
          <a:lstStyle/>
          <a:p>
            <a:r>
              <a:rPr lang="en-IN" b="1" dirty="0">
                <a:solidFill>
                  <a:srgbClr val="FF0000"/>
                </a:solidFill>
              </a:rPr>
              <a:t> Technology Used</a:t>
            </a:r>
          </a:p>
        </p:txBody>
      </p:sp>
      <p:sp>
        <p:nvSpPr>
          <p:cNvPr id="3" name="Content Placeholder 2"/>
          <p:cNvSpPr>
            <a:spLocks noGrp="1"/>
          </p:cNvSpPr>
          <p:nvPr>
            <p:ph idx="1"/>
          </p:nvPr>
        </p:nvSpPr>
        <p:spPr>
          <a:xfrm>
            <a:off x="1711668" y="1698468"/>
            <a:ext cx="7924800" cy="4525963"/>
          </a:xfrm>
        </p:spPr>
        <p:txBody>
          <a:bodyPr/>
          <a:lstStyle/>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pPr algn="l"/>
            <a:r>
              <a:rPr lang="en-US" altLang="en-IN" sz="2300" dirty="0">
                <a:latin typeface="Times New Roman" panose="02020603050405020304" pitchFamily="18" charset="0"/>
                <a:cs typeface="Times New Roman" panose="02020603050405020304" pitchFamily="18" charset="0"/>
              </a:rPr>
              <a:t>Visual Studio Code v.1.59</a:t>
            </a:r>
          </a:p>
          <a:p>
            <a:pPr algn="l"/>
            <a:r>
              <a:rPr lang="en-US" altLang="en-IN" sz="2300" dirty="0">
                <a:latin typeface="Times New Roman" panose="02020603050405020304" pitchFamily="18" charset="0"/>
                <a:cs typeface="Times New Roman" panose="02020603050405020304" pitchFamily="18" charset="0"/>
              </a:rPr>
              <a:t>Django </a:t>
            </a:r>
          </a:p>
          <a:p>
            <a:pPr algn="l"/>
            <a:r>
              <a:rPr lang="en-US" altLang="en-IN" sz="2300" dirty="0">
                <a:latin typeface="Times New Roman" panose="02020603050405020304" pitchFamily="18" charset="0"/>
                <a:cs typeface="Times New Roman" panose="02020603050405020304" pitchFamily="18" charset="0"/>
              </a:rPr>
              <a:t>GIT </a:t>
            </a:r>
          </a:p>
          <a:p>
            <a:pPr algn="l"/>
            <a:r>
              <a:rPr lang="en-US" altLang="en-IN" sz="2300" dirty="0">
                <a:latin typeface="Times New Roman" panose="02020603050405020304" pitchFamily="18" charset="0"/>
                <a:cs typeface="Times New Roman" panose="02020603050405020304" pitchFamily="18" charset="0"/>
              </a:rPr>
              <a:t>Python 3.9</a:t>
            </a:r>
          </a:p>
          <a:p>
            <a:pPr algn="l"/>
            <a:r>
              <a:rPr lang="en-US" altLang="en-IN" sz="2300" dirty="0">
                <a:latin typeface="Times New Roman" panose="02020603050405020304" pitchFamily="18" charset="0"/>
                <a:cs typeface="Times New Roman" panose="02020603050405020304" pitchFamily="18" charset="0"/>
              </a:rPr>
              <a:t>HTML5</a:t>
            </a:r>
          </a:p>
          <a:p>
            <a:pPr algn="l"/>
            <a:r>
              <a:rPr lang="en-US" altLang="en-IN" sz="2300" dirty="0">
                <a:latin typeface="Times New Roman" panose="02020603050405020304" pitchFamily="18" charset="0"/>
                <a:cs typeface="Times New Roman" panose="02020603050405020304" pitchFamily="18" charset="0"/>
              </a:rPr>
              <a:t>CSS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IN" sz="4400" b="1" dirty="0">
                <a:solidFill>
                  <a:srgbClr val="FF0000"/>
                </a:solidFill>
              </a:rPr>
              <a:t>Project Demostration</a:t>
            </a:r>
          </a:p>
        </p:txBody>
      </p:sp>
      <p:pic>
        <p:nvPicPr>
          <p:cNvPr id="14"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5660" y="1587500"/>
            <a:ext cx="4187190" cy="2132965"/>
          </a:xfrm>
          <a:prstGeom prst="rect">
            <a:avLst/>
          </a:prstGeom>
          <a:noFill/>
          <a:ln>
            <a:noFill/>
          </a:ln>
        </p:spPr>
      </p:pic>
      <p:pic>
        <p:nvPicPr>
          <p:cNvPr id="1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83705" y="1570355"/>
            <a:ext cx="4210685" cy="2150110"/>
          </a:xfrm>
          <a:prstGeom prst="rect">
            <a:avLst/>
          </a:prstGeom>
          <a:noFill/>
          <a:ln>
            <a:noFill/>
          </a:ln>
        </p:spPr>
      </p:pic>
      <p:pic>
        <p:nvPicPr>
          <p:cNvPr id="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523615" y="4302125"/>
            <a:ext cx="4608195" cy="2352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472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Wingdings</vt:lpstr>
      <vt:lpstr>Wingdings 3</vt:lpstr>
      <vt:lpstr>Office Theme</vt:lpstr>
      <vt:lpstr>PowerPoint Presentation</vt:lpstr>
      <vt:lpstr>LOGIN PAGE USING DJANGO</vt:lpstr>
      <vt:lpstr>                       INTRODUCTION</vt:lpstr>
      <vt:lpstr>                  PROBLEM STATEMENT</vt:lpstr>
      <vt:lpstr>OBJECTIVE</vt:lpstr>
      <vt:lpstr>What’s New?</vt:lpstr>
      <vt:lpstr>Target Audience</vt:lpstr>
      <vt:lpstr> Technology Used</vt:lpstr>
      <vt:lpstr>Project Demostration</vt:lpstr>
      <vt:lpstr>Future Scope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Kunal Bhardwaj</cp:lastModifiedBy>
  <cp:revision>689</cp:revision>
  <cp:lastPrinted>2017-08-16T11:40:00Z</cp:lastPrinted>
  <dcterms:created xsi:type="dcterms:W3CDTF">2017-08-14T08:34:00Z</dcterms:created>
  <dcterms:modified xsi:type="dcterms:W3CDTF">2021-08-12T07:58:22Z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CDBCF5E097634C64BC904C493F851FB4</vt:lpwstr>
  </property>
  <property fmtid="{D5CDD505-2E9C-101B-9397-08002B2CF9AE}" pid="3" name="KSOProductBuildVer">
    <vt:lpwstr>1033-11.2.0.10258</vt:lpwstr>
  </property>
</Properties>
</file>