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1" r:id="rId26"/>
    <p:sldId id="280" r:id="rId27"/>
    <p:sldId id="282" r:id="rId28"/>
    <p:sldId id="283" r:id="rId29"/>
    <p:sldId id="284" r:id="rId30"/>
    <p:sldId id="28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hargav Kulkarni" initials="BK" lastIdx="1" clrIdx="0">
    <p:extLst>
      <p:ext uri="{19B8F6BF-5375-455C-9EA6-DF929625EA0E}">
        <p15:presenceInfo xmlns:p15="http://schemas.microsoft.com/office/powerpoint/2012/main" userId="0b57afe95015510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05" autoAdjust="0"/>
    <p:restoredTop sz="94660"/>
  </p:normalViewPr>
  <p:slideViewPr>
    <p:cSldViewPr snapToGrid="0">
      <p:cViewPr varScale="1">
        <p:scale>
          <a:sx n="79" d="100"/>
          <a:sy n="79" d="100"/>
        </p:scale>
        <p:origin x="82" y="25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argav Kulkarni" userId="0b57afe950155109" providerId="LiveId" clId="{B72C9377-7B54-49F7-A6A2-652B8C8492B9}"/>
    <pc:docChg chg="undo redo custSel addSld delSld modSld sldOrd modMainMaster">
      <pc:chgData name="Bhargav Kulkarni" userId="0b57afe950155109" providerId="LiveId" clId="{B72C9377-7B54-49F7-A6A2-652B8C8492B9}" dt="2021-05-05T12:36:31.531" v="2030" actId="14100"/>
      <pc:docMkLst>
        <pc:docMk/>
      </pc:docMkLst>
      <pc:sldChg chg="modSp mod">
        <pc:chgData name="Bhargav Kulkarni" userId="0b57afe950155109" providerId="LiveId" clId="{B72C9377-7B54-49F7-A6A2-652B8C8492B9}" dt="2021-05-05T10:55:22.824" v="757" actId="27636"/>
        <pc:sldMkLst>
          <pc:docMk/>
          <pc:sldMk cId="334747245" sldId="256"/>
        </pc:sldMkLst>
        <pc:spChg chg="mod">
          <ac:chgData name="Bhargav Kulkarni" userId="0b57afe950155109" providerId="LiveId" clId="{B72C9377-7B54-49F7-A6A2-652B8C8492B9}" dt="2021-05-05T10:55:06.115" v="754" actId="27636"/>
          <ac:spMkLst>
            <pc:docMk/>
            <pc:sldMk cId="334747245" sldId="256"/>
            <ac:spMk id="2" creationId="{D7823E58-9D47-4C5D-A479-64B27D2C4CB9}"/>
          </ac:spMkLst>
        </pc:spChg>
        <pc:spChg chg="mod">
          <ac:chgData name="Bhargav Kulkarni" userId="0b57afe950155109" providerId="LiveId" clId="{B72C9377-7B54-49F7-A6A2-652B8C8492B9}" dt="2021-05-05T10:55:22.824" v="757" actId="27636"/>
          <ac:spMkLst>
            <pc:docMk/>
            <pc:sldMk cId="334747245" sldId="256"/>
            <ac:spMk id="3" creationId="{CBCBA185-FCA5-410E-B7BC-392F0674A8FB}"/>
          </ac:spMkLst>
        </pc:spChg>
      </pc:sldChg>
      <pc:sldChg chg="modSp new mod">
        <pc:chgData name="Bhargav Kulkarni" userId="0b57afe950155109" providerId="LiveId" clId="{B72C9377-7B54-49F7-A6A2-652B8C8492B9}" dt="2021-05-05T11:36:39.124" v="1081" actId="20577"/>
        <pc:sldMkLst>
          <pc:docMk/>
          <pc:sldMk cId="661084675" sldId="257"/>
        </pc:sldMkLst>
        <pc:spChg chg="mod">
          <ac:chgData name="Bhargav Kulkarni" userId="0b57afe950155109" providerId="LiveId" clId="{B72C9377-7B54-49F7-A6A2-652B8C8492B9}" dt="2021-05-05T10:52:31.075" v="742" actId="115"/>
          <ac:spMkLst>
            <pc:docMk/>
            <pc:sldMk cId="661084675" sldId="257"/>
            <ac:spMk id="2" creationId="{61B1F7E6-0D64-422E-A528-829C67751621}"/>
          </ac:spMkLst>
        </pc:spChg>
        <pc:spChg chg="mod">
          <ac:chgData name="Bhargav Kulkarni" userId="0b57afe950155109" providerId="LiveId" clId="{B72C9377-7B54-49F7-A6A2-652B8C8492B9}" dt="2021-05-05T11:36:39.124" v="1081" actId="20577"/>
          <ac:spMkLst>
            <pc:docMk/>
            <pc:sldMk cId="661084675" sldId="257"/>
            <ac:spMk id="3" creationId="{7ADB518C-D5FA-473F-B911-4E70E74BC88C}"/>
          </ac:spMkLst>
        </pc:spChg>
      </pc:sldChg>
      <pc:sldChg chg="addSp delSp modSp new mod modClrScheme modAnim chgLayout">
        <pc:chgData name="Bhargav Kulkarni" userId="0b57afe950155109" providerId="LiveId" clId="{B72C9377-7B54-49F7-A6A2-652B8C8492B9}" dt="2021-05-05T11:49:22.341" v="1225" actId="14100"/>
        <pc:sldMkLst>
          <pc:docMk/>
          <pc:sldMk cId="2965143018" sldId="258"/>
        </pc:sldMkLst>
        <pc:spChg chg="mod ord">
          <ac:chgData name="Bhargav Kulkarni" userId="0b57afe950155109" providerId="LiveId" clId="{B72C9377-7B54-49F7-A6A2-652B8C8492B9}" dt="2021-05-05T11:16:13.485" v="819" actId="1076"/>
          <ac:spMkLst>
            <pc:docMk/>
            <pc:sldMk cId="2965143018" sldId="258"/>
            <ac:spMk id="2" creationId="{787B4DFE-9DFA-4BBF-A8B7-646C4A7FA54C}"/>
          </ac:spMkLst>
        </pc:spChg>
        <pc:spChg chg="del mod">
          <ac:chgData name="Bhargav Kulkarni" userId="0b57afe950155109" providerId="LiveId" clId="{B72C9377-7B54-49F7-A6A2-652B8C8492B9}" dt="2021-05-05T11:14:47.858" v="775" actId="931"/>
          <ac:spMkLst>
            <pc:docMk/>
            <pc:sldMk cId="2965143018" sldId="258"/>
            <ac:spMk id="3" creationId="{034961F6-8592-43C7-9959-5AD8526A1C72}"/>
          </ac:spMkLst>
        </pc:spChg>
        <pc:spChg chg="add mod ord">
          <ac:chgData name="Bhargav Kulkarni" userId="0b57afe950155109" providerId="LiveId" clId="{B72C9377-7B54-49F7-A6A2-652B8C8492B9}" dt="2021-05-05T11:28:57.609" v="926" actId="113"/>
          <ac:spMkLst>
            <pc:docMk/>
            <pc:sldMk cId="2965143018" sldId="258"/>
            <ac:spMk id="8" creationId="{9C5F6367-854C-4363-A522-09FDE5AA421E}"/>
          </ac:spMkLst>
        </pc:spChg>
        <pc:picChg chg="add mod ord">
          <ac:chgData name="Bhargav Kulkarni" userId="0b57afe950155109" providerId="LiveId" clId="{B72C9377-7B54-49F7-A6A2-652B8C8492B9}" dt="2021-05-05T11:49:22.341" v="1225" actId="14100"/>
          <ac:picMkLst>
            <pc:docMk/>
            <pc:sldMk cId="2965143018" sldId="258"/>
            <ac:picMk id="7" creationId="{781BBDDB-5F5D-4D71-B8D4-7A69784CD50B}"/>
          </ac:picMkLst>
        </pc:picChg>
      </pc:sldChg>
      <pc:sldChg chg="addSp delSp modSp new mod">
        <pc:chgData name="Bhargav Kulkarni" userId="0b57afe950155109" providerId="LiveId" clId="{B72C9377-7B54-49F7-A6A2-652B8C8492B9}" dt="2021-05-05T11:49:08.984" v="1221" actId="14100"/>
        <pc:sldMkLst>
          <pc:docMk/>
          <pc:sldMk cId="2821728587" sldId="259"/>
        </pc:sldMkLst>
        <pc:spChg chg="del mod">
          <ac:chgData name="Bhargav Kulkarni" userId="0b57afe950155109" providerId="LiveId" clId="{B72C9377-7B54-49F7-A6A2-652B8C8492B9}" dt="2021-05-05T11:19:06.336" v="846" actId="478"/>
          <ac:spMkLst>
            <pc:docMk/>
            <pc:sldMk cId="2821728587" sldId="259"/>
            <ac:spMk id="2" creationId="{D0F9FB6E-EEBE-4B09-A184-3D4D6411DD26}"/>
          </ac:spMkLst>
        </pc:spChg>
        <pc:spChg chg="del">
          <ac:chgData name="Bhargav Kulkarni" userId="0b57afe950155109" providerId="LiveId" clId="{B72C9377-7B54-49F7-A6A2-652B8C8492B9}" dt="2021-05-05T11:19:19.280" v="850" actId="931"/>
          <ac:spMkLst>
            <pc:docMk/>
            <pc:sldMk cId="2821728587" sldId="259"/>
            <ac:spMk id="3" creationId="{E806D10E-F9CE-4BAA-91B4-441AE25939E5}"/>
          </ac:spMkLst>
        </pc:spChg>
        <pc:spChg chg="mod">
          <ac:chgData name="Bhargav Kulkarni" userId="0b57afe950155109" providerId="LiveId" clId="{B72C9377-7B54-49F7-A6A2-652B8C8492B9}" dt="2021-05-05T11:28:53.867" v="925" actId="113"/>
          <ac:spMkLst>
            <pc:docMk/>
            <pc:sldMk cId="2821728587" sldId="259"/>
            <ac:spMk id="4" creationId="{FE96577C-95A6-4522-9ABE-A413C0379FDE}"/>
          </ac:spMkLst>
        </pc:spChg>
        <pc:picChg chg="add mod">
          <ac:chgData name="Bhargav Kulkarni" userId="0b57afe950155109" providerId="LiveId" clId="{B72C9377-7B54-49F7-A6A2-652B8C8492B9}" dt="2021-05-05T11:49:08.984" v="1221" actId="14100"/>
          <ac:picMkLst>
            <pc:docMk/>
            <pc:sldMk cId="2821728587" sldId="259"/>
            <ac:picMk id="6" creationId="{35748453-F0F5-4D89-93CA-39C0170F1A4A}"/>
          </ac:picMkLst>
        </pc:picChg>
      </pc:sldChg>
      <pc:sldChg chg="new del">
        <pc:chgData name="Bhargav Kulkarni" userId="0b57afe950155109" providerId="LiveId" clId="{B72C9377-7B54-49F7-A6A2-652B8C8492B9}" dt="2021-05-05T11:25:35.483" v="902" actId="2696"/>
        <pc:sldMkLst>
          <pc:docMk/>
          <pc:sldMk cId="2516607847" sldId="260"/>
        </pc:sldMkLst>
      </pc:sldChg>
      <pc:sldChg chg="new del">
        <pc:chgData name="Bhargav Kulkarni" userId="0b57afe950155109" providerId="LiveId" clId="{B72C9377-7B54-49F7-A6A2-652B8C8492B9}" dt="2021-05-05T11:25:28.002" v="900" actId="2696"/>
        <pc:sldMkLst>
          <pc:docMk/>
          <pc:sldMk cId="3252054284" sldId="260"/>
        </pc:sldMkLst>
      </pc:sldChg>
      <pc:sldChg chg="addSp delSp modSp new del mod">
        <pc:chgData name="Bhargav Kulkarni" userId="0b57afe950155109" providerId="LiveId" clId="{B72C9377-7B54-49F7-A6A2-652B8C8492B9}" dt="2021-05-05T11:25:19.498" v="898" actId="2696"/>
        <pc:sldMkLst>
          <pc:docMk/>
          <pc:sldMk cId="3417267326" sldId="260"/>
        </pc:sldMkLst>
        <pc:spChg chg="del">
          <ac:chgData name="Bhargav Kulkarni" userId="0b57afe950155109" providerId="LiveId" clId="{B72C9377-7B54-49F7-A6A2-652B8C8492B9}" dt="2021-05-05T11:24:11.590" v="881" actId="478"/>
          <ac:spMkLst>
            <pc:docMk/>
            <pc:sldMk cId="3417267326" sldId="260"/>
            <ac:spMk id="2" creationId="{F442AB11-B3C2-4FA8-AE38-A41B78DF1DC3}"/>
          </ac:spMkLst>
        </pc:spChg>
        <pc:spChg chg="del">
          <ac:chgData name="Bhargav Kulkarni" userId="0b57afe950155109" providerId="LiveId" clId="{B72C9377-7B54-49F7-A6A2-652B8C8492B9}" dt="2021-05-05T11:24:19.095" v="883" actId="931"/>
          <ac:spMkLst>
            <pc:docMk/>
            <pc:sldMk cId="3417267326" sldId="260"/>
            <ac:spMk id="3" creationId="{BA5AAAFE-FAEB-4737-8F33-85CEDAA5E4A9}"/>
          </ac:spMkLst>
        </pc:spChg>
        <pc:spChg chg="mod">
          <ac:chgData name="Bhargav Kulkarni" userId="0b57afe950155109" providerId="LiveId" clId="{B72C9377-7B54-49F7-A6A2-652B8C8492B9}" dt="2021-05-05T11:24:14.561" v="882" actId="14100"/>
          <ac:spMkLst>
            <pc:docMk/>
            <pc:sldMk cId="3417267326" sldId="260"/>
            <ac:spMk id="4" creationId="{8B4A9B87-8895-49D4-9BA1-B5A60E269BBB}"/>
          </ac:spMkLst>
        </pc:spChg>
        <pc:spChg chg="add del mod">
          <ac:chgData name="Bhargav Kulkarni" userId="0b57afe950155109" providerId="LiveId" clId="{B72C9377-7B54-49F7-A6A2-652B8C8492B9}" dt="2021-05-05T11:24:55.119" v="893"/>
          <ac:spMkLst>
            <pc:docMk/>
            <pc:sldMk cId="3417267326" sldId="260"/>
            <ac:spMk id="8" creationId="{E3EEEEF5-905E-4F25-BA07-7AC9FEBCC451}"/>
          </ac:spMkLst>
        </pc:spChg>
        <pc:spChg chg="add del mod">
          <ac:chgData name="Bhargav Kulkarni" userId="0b57afe950155109" providerId="LiveId" clId="{B72C9377-7B54-49F7-A6A2-652B8C8492B9}" dt="2021-05-05T11:25:15.108" v="897" actId="478"/>
          <ac:spMkLst>
            <pc:docMk/>
            <pc:sldMk cId="3417267326" sldId="260"/>
            <ac:spMk id="12" creationId="{BEBD29DC-A254-4688-80C4-68CA42413D1B}"/>
          </ac:spMkLst>
        </pc:spChg>
        <pc:picChg chg="add del mod">
          <ac:chgData name="Bhargav Kulkarni" userId="0b57afe950155109" providerId="LiveId" clId="{B72C9377-7B54-49F7-A6A2-652B8C8492B9}" dt="2021-05-05T11:24:36.241" v="889" actId="478"/>
          <ac:picMkLst>
            <pc:docMk/>
            <pc:sldMk cId="3417267326" sldId="260"/>
            <ac:picMk id="6" creationId="{54585381-0A8B-4253-9CB5-C0D64C2E8A29}"/>
          </ac:picMkLst>
        </pc:picChg>
        <pc:picChg chg="add del mod">
          <ac:chgData name="Bhargav Kulkarni" userId="0b57afe950155109" providerId="LiveId" clId="{B72C9377-7B54-49F7-A6A2-652B8C8492B9}" dt="2021-05-05T11:25:08.746" v="895" actId="478"/>
          <ac:picMkLst>
            <pc:docMk/>
            <pc:sldMk cId="3417267326" sldId="260"/>
            <ac:picMk id="10" creationId="{4DD59650-1D32-48BA-8D6E-395F80F8CD17}"/>
          </ac:picMkLst>
        </pc:picChg>
      </pc:sldChg>
      <pc:sldChg chg="addSp delSp modSp new mod modClrScheme addCm delCm chgLayout">
        <pc:chgData name="Bhargav Kulkarni" userId="0b57afe950155109" providerId="LiveId" clId="{B72C9377-7B54-49F7-A6A2-652B8C8492B9}" dt="2021-05-05T11:48:57.520" v="1217" actId="14100"/>
        <pc:sldMkLst>
          <pc:docMk/>
          <pc:sldMk cId="3549420699" sldId="260"/>
        </pc:sldMkLst>
        <pc:spChg chg="add del mod ord">
          <ac:chgData name="Bhargav Kulkarni" userId="0b57afe950155109" providerId="LiveId" clId="{B72C9377-7B54-49F7-A6A2-652B8C8492B9}" dt="2021-05-05T11:29:30.068" v="933" actId="478"/>
          <ac:spMkLst>
            <pc:docMk/>
            <pc:sldMk cId="3549420699" sldId="260"/>
            <ac:spMk id="4" creationId="{2D3EB3BB-2AFB-4560-99D0-C0502B9C33F6}"/>
          </ac:spMkLst>
        </pc:spChg>
        <pc:spChg chg="add del mod">
          <ac:chgData name="Bhargav Kulkarni" userId="0b57afe950155109" providerId="LiveId" clId="{B72C9377-7B54-49F7-A6A2-652B8C8492B9}" dt="2021-05-05T11:29:34.953" v="934" actId="478"/>
          <ac:spMkLst>
            <pc:docMk/>
            <pc:sldMk cId="3549420699" sldId="260"/>
            <ac:spMk id="6" creationId="{41712012-6B2C-4B84-A5D4-F8CA16711C5C}"/>
          </ac:spMkLst>
        </pc:spChg>
        <pc:spChg chg="add del mod ord">
          <ac:chgData name="Bhargav Kulkarni" userId="0b57afe950155109" providerId="LiveId" clId="{B72C9377-7B54-49F7-A6A2-652B8C8492B9}" dt="2021-05-05T11:30:12.086" v="941" actId="478"/>
          <ac:spMkLst>
            <pc:docMk/>
            <pc:sldMk cId="3549420699" sldId="260"/>
            <ac:spMk id="7" creationId="{EADE580C-89DF-48F7-BFD5-D04AEF00B5F7}"/>
          </ac:spMkLst>
        </pc:spChg>
        <pc:spChg chg="add mod ord">
          <ac:chgData name="Bhargav Kulkarni" userId="0b57afe950155109" providerId="LiveId" clId="{B72C9377-7B54-49F7-A6A2-652B8C8492B9}" dt="2021-05-05T11:31:10.497" v="961" actId="20577"/>
          <ac:spMkLst>
            <pc:docMk/>
            <pc:sldMk cId="3549420699" sldId="260"/>
            <ac:spMk id="8" creationId="{BFE73D89-61DA-4CA0-8477-6653743F2636}"/>
          </ac:spMkLst>
        </pc:spChg>
        <pc:picChg chg="add mod">
          <ac:chgData name="Bhargav Kulkarni" userId="0b57afe950155109" providerId="LiveId" clId="{B72C9377-7B54-49F7-A6A2-652B8C8492B9}" dt="2021-05-05T11:48:57.520" v="1217" actId="14100"/>
          <ac:picMkLst>
            <pc:docMk/>
            <pc:sldMk cId="3549420699" sldId="260"/>
            <ac:picMk id="3" creationId="{C0F52D8A-0324-4D6C-9CDA-47D0DBFA65EB}"/>
          </ac:picMkLst>
        </pc:picChg>
      </pc:sldChg>
      <pc:sldChg chg="addSp delSp modSp new mod">
        <pc:chgData name="Bhargav Kulkarni" userId="0b57afe950155109" providerId="LiveId" clId="{B72C9377-7B54-49F7-A6A2-652B8C8492B9}" dt="2021-05-05T11:48:45.686" v="1215" actId="14100"/>
        <pc:sldMkLst>
          <pc:docMk/>
          <pc:sldMk cId="1654647650" sldId="261"/>
        </pc:sldMkLst>
        <pc:spChg chg="del">
          <ac:chgData name="Bhargav Kulkarni" userId="0b57afe950155109" providerId="LiveId" clId="{B72C9377-7B54-49F7-A6A2-652B8C8492B9}" dt="2021-05-05T11:34:53.310" v="967" actId="478"/>
          <ac:spMkLst>
            <pc:docMk/>
            <pc:sldMk cId="1654647650" sldId="261"/>
            <ac:spMk id="2" creationId="{391A370D-0CBF-46F2-8B5C-341147A696AF}"/>
          </ac:spMkLst>
        </pc:spChg>
        <pc:spChg chg="del">
          <ac:chgData name="Bhargav Kulkarni" userId="0b57afe950155109" providerId="LiveId" clId="{B72C9377-7B54-49F7-A6A2-652B8C8492B9}" dt="2021-05-05T11:31:39.308" v="963" actId="931"/>
          <ac:spMkLst>
            <pc:docMk/>
            <pc:sldMk cId="1654647650" sldId="261"/>
            <ac:spMk id="3" creationId="{CE66349F-B6DE-443A-94F5-863881A9E036}"/>
          </ac:spMkLst>
        </pc:spChg>
        <pc:spChg chg="mod">
          <ac:chgData name="Bhargav Kulkarni" userId="0b57afe950155109" providerId="LiveId" clId="{B72C9377-7B54-49F7-A6A2-652B8C8492B9}" dt="2021-05-05T11:37:03.832" v="1086" actId="14100"/>
          <ac:spMkLst>
            <pc:docMk/>
            <pc:sldMk cId="1654647650" sldId="261"/>
            <ac:spMk id="4" creationId="{787D41B6-E239-4D79-90C8-3FE3DB0804A4}"/>
          </ac:spMkLst>
        </pc:spChg>
        <pc:picChg chg="add mod">
          <ac:chgData name="Bhargav Kulkarni" userId="0b57afe950155109" providerId="LiveId" clId="{B72C9377-7B54-49F7-A6A2-652B8C8492B9}" dt="2021-05-05T11:48:45.686" v="1215" actId="14100"/>
          <ac:picMkLst>
            <pc:docMk/>
            <pc:sldMk cId="1654647650" sldId="261"/>
            <ac:picMk id="6" creationId="{989D8585-939E-4665-A052-AA9C171BDF32}"/>
          </ac:picMkLst>
        </pc:picChg>
      </pc:sldChg>
      <pc:sldChg chg="addSp delSp modSp new mod modClrScheme chgLayout">
        <pc:chgData name="Bhargav Kulkarni" userId="0b57afe950155109" providerId="LiveId" clId="{B72C9377-7B54-49F7-A6A2-652B8C8492B9}" dt="2021-05-05T12:00:32.441" v="1402" actId="14100"/>
        <pc:sldMkLst>
          <pc:docMk/>
          <pc:sldMk cId="2641611701" sldId="262"/>
        </pc:sldMkLst>
        <pc:spChg chg="del">
          <ac:chgData name="Bhargav Kulkarni" userId="0b57afe950155109" providerId="LiveId" clId="{B72C9377-7B54-49F7-A6A2-652B8C8492B9}" dt="2021-05-05T11:37:18.641" v="1088" actId="478"/>
          <ac:spMkLst>
            <pc:docMk/>
            <pc:sldMk cId="2641611701" sldId="262"/>
            <ac:spMk id="2" creationId="{58562CEA-85D3-4875-B4D8-D9B084670903}"/>
          </ac:spMkLst>
        </pc:spChg>
        <pc:spChg chg="del">
          <ac:chgData name="Bhargav Kulkarni" userId="0b57afe950155109" providerId="LiveId" clId="{B72C9377-7B54-49F7-A6A2-652B8C8492B9}" dt="2021-05-05T11:37:27.376" v="1089" actId="931"/>
          <ac:spMkLst>
            <pc:docMk/>
            <pc:sldMk cId="2641611701" sldId="262"/>
            <ac:spMk id="3" creationId="{B808DA6B-D41B-4CA3-89A8-177374B9BBA6}"/>
          </ac:spMkLst>
        </pc:spChg>
        <pc:spChg chg="mod ord">
          <ac:chgData name="Bhargav Kulkarni" userId="0b57afe950155109" providerId="LiveId" clId="{B72C9377-7B54-49F7-A6A2-652B8C8492B9}" dt="2021-05-05T11:58:44.030" v="1342" actId="700"/>
          <ac:spMkLst>
            <pc:docMk/>
            <pc:sldMk cId="2641611701" sldId="262"/>
            <ac:spMk id="4" creationId="{9D482AA4-A6C3-4D34-8D22-3542D9321B4B}"/>
          </ac:spMkLst>
        </pc:spChg>
        <pc:spChg chg="add mod ord">
          <ac:chgData name="Bhargav Kulkarni" userId="0b57afe950155109" providerId="LiveId" clId="{B72C9377-7B54-49F7-A6A2-652B8C8492B9}" dt="2021-05-05T12:00:32.441" v="1402" actId="14100"/>
          <ac:spMkLst>
            <pc:docMk/>
            <pc:sldMk cId="2641611701" sldId="262"/>
            <ac:spMk id="7" creationId="{E0F67C23-0F13-486B-B15D-CFFA670A1F1C}"/>
          </ac:spMkLst>
        </pc:spChg>
        <pc:picChg chg="add mod ord">
          <ac:chgData name="Bhargav Kulkarni" userId="0b57afe950155109" providerId="LiveId" clId="{B72C9377-7B54-49F7-A6A2-652B8C8492B9}" dt="2021-05-05T11:58:44.030" v="1342" actId="700"/>
          <ac:picMkLst>
            <pc:docMk/>
            <pc:sldMk cId="2641611701" sldId="262"/>
            <ac:picMk id="6" creationId="{7882B939-D930-407C-8599-6160491BD61B}"/>
          </ac:picMkLst>
        </pc:picChg>
      </pc:sldChg>
      <pc:sldChg chg="addSp delSp modSp new mod">
        <pc:chgData name="Bhargav Kulkarni" userId="0b57afe950155109" providerId="LiveId" clId="{B72C9377-7B54-49F7-A6A2-652B8C8492B9}" dt="2021-05-05T11:48:10.723" v="1205" actId="14100"/>
        <pc:sldMkLst>
          <pc:docMk/>
          <pc:sldMk cId="880821348" sldId="263"/>
        </pc:sldMkLst>
        <pc:spChg chg="del">
          <ac:chgData name="Bhargav Kulkarni" userId="0b57afe950155109" providerId="LiveId" clId="{B72C9377-7B54-49F7-A6A2-652B8C8492B9}" dt="2021-05-05T11:40:12.683" v="1121" actId="478"/>
          <ac:spMkLst>
            <pc:docMk/>
            <pc:sldMk cId="880821348" sldId="263"/>
            <ac:spMk id="2" creationId="{1F2703DC-AF00-4B4B-9F22-4768A4D9580F}"/>
          </ac:spMkLst>
        </pc:spChg>
        <pc:spChg chg="del">
          <ac:chgData name="Bhargav Kulkarni" userId="0b57afe950155109" providerId="LiveId" clId="{B72C9377-7B54-49F7-A6A2-652B8C8492B9}" dt="2021-05-05T11:39:55.169" v="1116" actId="931"/>
          <ac:spMkLst>
            <pc:docMk/>
            <pc:sldMk cId="880821348" sldId="263"/>
            <ac:spMk id="3" creationId="{2B4280FD-0091-42FE-AC2D-96895A98B658}"/>
          </ac:spMkLst>
        </pc:spChg>
        <pc:spChg chg="mod">
          <ac:chgData name="Bhargav Kulkarni" userId="0b57afe950155109" providerId="LiveId" clId="{B72C9377-7B54-49F7-A6A2-652B8C8492B9}" dt="2021-05-05T11:43:46.638" v="1150"/>
          <ac:spMkLst>
            <pc:docMk/>
            <pc:sldMk cId="880821348" sldId="263"/>
            <ac:spMk id="4" creationId="{D416A3AB-F92D-41EF-B524-9966602B434E}"/>
          </ac:spMkLst>
        </pc:spChg>
        <pc:picChg chg="add mod">
          <ac:chgData name="Bhargav Kulkarni" userId="0b57afe950155109" providerId="LiveId" clId="{B72C9377-7B54-49F7-A6A2-652B8C8492B9}" dt="2021-05-05T11:48:10.723" v="1205" actId="14100"/>
          <ac:picMkLst>
            <pc:docMk/>
            <pc:sldMk cId="880821348" sldId="263"/>
            <ac:picMk id="6" creationId="{76C1D386-EFE7-4AB3-A83A-F4265A4477D3}"/>
          </ac:picMkLst>
        </pc:picChg>
      </pc:sldChg>
      <pc:sldChg chg="addSp delSp modSp new mod">
        <pc:chgData name="Bhargav Kulkarni" userId="0b57afe950155109" providerId="LiveId" clId="{B72C9377-7B54-49F7-A6A2-652B8C8492B9}" dt="2021-05-05T11:48:00.403" v="1203" actId="14100"/>
        <pc:sldMkLst>
          <pc:docMk/>
          <pc:sldMk cId="1457134527" sldId="264"/>
        </pc:sldMkLst>
        <pc:spChg chg="del">
          <ac:chgData name="Bhargav Kulkarni" userId="0b57afe950155109" providerId="LiveId" clId="{B72C9377-7B54-49F7-A6A2-652B8C8492B9}" dt="2021-05-05T11:41:49.862" v="1137" actId="478"/>
          <ac:spMkLst>
            <pc:docMk/>
            <pc:sldMk cId="1457134527" sldId="264"/>
            <ac:spMk id="2" creationId="{5D881395-D0A1-4DFE-BF18-A06F1A7ED998}"/>
          </ac:spMkLst>
        </pc:spChg>
        <pc:spChg chg="del">
          <ac:chgData name="Bhargav Kulkarni" userId="0b57afe950155109" providerId="LiveId" clId="{B72C9377-7B54-49F7-A6A2-652B8C8492B9}" dt="2021-05-05T11:42:07.154" v="1141" actId="931"/>
          <ac:spMkLst>
            <pc:docMk/>
            <pc:sldMk cId="1457134527" sldId="264"/>
            <ac:spMk id="3" creationId="{3374B9DC-5FD6-4C34-9D77-AB74530E6F3B}"/>
          </ac:spMkLst>
        </pc:spChg>
        <pc:spChg chg="mod">
          <ac:chgData name="Bhargav Kulkarni" userId="0b57afe950155109" providerId="LiveId" clId="{B72C9377-7B54-49F7-A6A2-652B8C8492B9}" dt="2021-05-05T11:44:53.216" v="1165" actId="20577"/>
          <ac:spMkLst>
            <pc:docMk/>
            <pc:sldMk cId="1457134527" sldId="264"/>
            <ac:spMk id="4" creationId="{0F1881E4-3CE0-4F1C-B497-97770A4BC699}"/>
          </ac:spMkLst>
        </pc:spChg>
        <pc:picChg chg="add mod">
          <ac:chgData name="Bhargav Kulkarni" userId="0b57afe950155109" providerId="LiveId" clId="{B72C9377-7B54-49F7-A6A2-652B8C8492B9}" dt="2021-05-05T11:48:00.403" v="1203" actId="14100"/>
          <ac:picMkLst>
            <pc:docMk/>
            <pc:sldMk cId="1457134527" sldId="264"/>
            <ac:picMk id="6" creationId="{4765EA75-A3A0-4890-BED2-16C170AC2D8D}"/>
          </ac:picMkLst>
        </pc:picChg>
      </pc:sldChg>
      <pc:sldChg chg="addSp delSp modSp new mod">
        <pc:chgData name="Bhargav Kulkarni" userId="0b57afe950155109" providerId="LiveId" clId="{B72C9377-7B54-49F7-A6A2-652B8C8492B9}" dt="2021-05-05T11:47:49.836" v="1201" actId="14100"/>
        <pc:sldMkLst>
          <pc:docMk/>
          <pc:sldMk cId="955573063" sldId="265"/>
        </pc:sldMkLst>
        <pc:spChg chg="del">
          <ac:chgData name="Bhargav Kulkarni" userId="0b57afe950155109" providerId="LiveId" clId="{B72C9377-7B54-49F7-A6A2-652B8C8492B9}" dt="2021-05-05T11:45:14.831" v="1167" actId="478"/>
          <ac:spMkLst>
            <pc:docMk/>
            <pc:sldMk cId="955573063" sldId="265"/>
            <ac:spMk id="2" creationId="{B09643DF-BCEA-4490-BEBC-0F30BB0117D7}"/>
          </ac:spMkLst>
        </pc:spChg>
        <pc:spChg chg="del">
          <ac:chgData name="Bhargav Kulkarni" userId="0b57afe950155109" providerId="LiveId" clId="{B72C9377-7B54-49F7-A6A2-652B8C8492B9}" dt="2021-05-05T11:45:35.448" v="1171" actId="931"/>
          <ac:spMkLst>
            <pc:docMk/>
            <pc:sldMk cId="955573063" sldId="265"/>
            <ac:spMk id="3" creationId="{FD2562F8-CE8B-4E11-8660-7F2F97DCF709}"/>
          </ac:spMkLst>
        </pc:spChg>
        <pc:spChg chg="mod">
          <ac:chgData name="Bhargav Kulkarni" userId="0b57afe950155109" providerId="LiveId" clId="{B72C9377-7B54-49F7-A6A2-652B8C8492B9}" dt="2021-05-05T11:47:36.141" v="1198" actId="14100"/>
          <ac:spMkLst>
            <pc:docMk/>
            <pc:sldMk cId="955573063" sldId="265"/>
            <ac:spMk id="4" creationId="{611A5F71-A790-4035-92C1-E1311E691D55}"/>
          </ac:spMkLst>
        </pc:spChg>
        <pc:picChg chg="add mod">
          <ac:chgData name="Bhargav Kulkarni" userId="0b57afe950155109" providerId="LiveId" clId="{B72C9377-7B54-49F7-A6A2-652B8C8492B9}" dt="2021-05-05T11:47:49.836" v="1201" actId="14100"/>
          <ac:picMkLst>
            <pc:docMk/>
            <pc:sldMk cId="955573063" sldId="265"/>
            <ac:picMk id="6" creationId="{838526FA-C997-4A34-99ED-58D11862ED31}"/>
          </ac:picMkLst>
        </pc:picChg>
      </pc:sldChg>
      <pc:sldChg chg="addSp delSp modSp new mod">
        <pc:chgData name="Bhargav Kulkarni" userId="0b57afe950155109" providerId="LiveId" clId="{B72C9377-7B54-49F7-A6A2-652B8C8492B9}" dt="2021-05-05T11:51:34.776" v="1259" actId="20577"/>
        <pc:sldMkLst>
          <pc:docMk/>
          <pc:sldMk cId="2289145727" sldId="266"/>
        </pc:sldMkLst>
        <pc:spChg chg="del">
          <ac:chgData name="Bhargav Kulkarni" userId="0b57afe950155109" providerId="LiveId" clId="{B72C9377-7B54-49F7-A6A2-652B8C8492B9}" dt="2021-05-05T11:49:34.945" v="1227" actId="478"/>
          <ac:spMkLst>
            <pc:docMk/>
            <pc:sldMk cId="2289145727" sldId="266"/>
            <ac:spMk id="2" creationId="{4756BB14-A2A0-49F3-98FE-0A7E440E41AE}"/>
          </ac:spMkLst>
        </pc:spChg>
        <pc:spChg chg="del">
          <ac:chgData name="Bhargav Kulkarni" userId="0b57afe950155109" providerId="LiveId" clId="{B72C9377-7B54-49F7-A6A2-652B8C8492B9}" dt="2021-05-05T11:49:50.423" v="1231" actId="931"/>
          <ac:spMkLst>
            <pc:docMk/>
            <pc:sldMk cId="2289145727" sldId="266"/>
            <ac:spMk id="3" creationId="{54DB8DF5-D73C-4F8B-914D-B1CEF1DA8024}"/>
          </ac:spMkLst>
        </pc:spChg>
        <pc:spChg chg="mod">
          <ac:chgData name="Bhargav Kulkarni" userId="0b57afe950155109" providerId="LiveId" clId="{B72C9377-7B54-49F7-A6A2-652B8C8492B9}" dt="2021-05-05T11:51:34.776" v="1259" actId="20577"/>
          <ac:spMkLst>
            <pc:docMk/>
            <pc:sldMk cId="2289145727" sldId="266"/>
            <ac:spMk id="4" creationId="{F278522F-B54D-48F7-B637-489ACEE729A1}"/>
          </ac:spMkLst>
        </pc:spChg>
        <pc:picChg chg="add mod">
          <ac:chgData name="Bhargav Kulkarni" userId="0b57afe950155109" providerId="LiveId" clId="{B72C9377-7B54-49F7-A6A2-652B8C8492B9}" dt="2021-05-05T11:50:01.544" v="1235" actId="14100"/>
          <ac:picMkLst>
            <pc:docMk/>
            <pc:sldMk cId="2289145727" sldId="266"/>
            <ac:picMk id="6" creationId="{696C590F-7E0C-4BA6-BD13-8D4045FC2525}"/>
          </ac:picMkLst>
        </pc:picChg>
      </pc:sldChg>
      <pc:sldChg chg="addSp delSp modSp new mod">
        <pc:chgData name="Bhargav Kulkarni" userId="0b57afe950155109" providerId="LiveId" clId="{B72C9377-7B54-49F7-A6A2-652B8C8492B9}" dt="2021-05-05T11:54:08.495" v="1294" actId="14100"/>
        <pc:sldMkLst>
          <pc:docMk/>
          <pc:sldMk cId="3454927358" sldId="267"/>
        </pc:sldMkLst>
        <pc:spChg chg="del">
          <ac:chgData name="Bhargav Kulkarni" userId="0b57afe950155109" providerId="LiveId" clId="{B72C9377-7B54-49F7-A6A2-652B8C8492B9}" dt="2021-05-05T11:52:11.803" v="1267" actId="478"/>
          <ac:spMkLst>
            <pc:docMk/>
            <pc:sldMk cId="3454927358" sldId="267"/>
            <ac:spMk id="2" creationId="{8F13FBB3-2B7F-4C39-9A69-41AB44392DB0}"/>
          </ac:spMkLst>
        </pc:spChg>
        <pc:spChg chg="del">
          <ac:chgData name="Bhargav Kulkarni" userId="0b57afe950155109" providerId="LiveId" clId="{B72C9377-7B54-49F7-A6A2-652B8C8492B9}" dt="2021-05-05T11:51:54.288" v="1261" actId="931"/>
          <ac:spMkLst>
            <pc:docMk/>
            <pc:sldMk cId="3454927358" sldId="267"/>
            <ac:spMk id="3" creationId="{5CA38C2E-DC7D-454F-8EA6-CCC7D99CE971}"/>
          </ac:spMkLst>
        </pc:spChg>
        <pc:spChg chg="mod">
          <ac:chgData name="Bhargav Kulkarni" userId="0b57afe950155109" providerId="LiveId" clId="{B72C9377-7B54-49F7-A6A2-652B8C8492B9}" dt="2021-05-05T11:54:08.495" v="1294" actId="14100"/>
          <ac:spMkLst>
            <pc:docMk/>
            <pc:sldMk cId="3454927358" sldId="267"/>
            <ac:spMk id="4" creationId="{CE616BE5-D82B-4511-BA76-07AEF4960AB6}"/>
          </ac:spMkLst>
        </pc:spChg>
        <pc:picChg chg="add mod">
          <ac:chgData name="Bhargav Kulkarni" userId="0b57afe950155109" providerId="LiveId" clId="{B72C9377-7B54-49F7-A6A2-652B8C8492B9}" dt="2021-05-05T11:52:06.400" v="1266" actId="14100"/>
          <ac:picMkLst>
            <pc:docMk/>
            <pc:sldMk cId="3454927358" sldId="267"/>
            <ac:picMk id="6" creationId="{01F3F09C-205C-4E9D-B260-FC76D9D6A290}"/>
          </ac:picMkLst>
        </pc:picChg>
      </pc:sldChg>
      <pc:sldChg chg="addSp delSp modSp new mod">
        <pc:chgData name="Bhargav Kulkarni" userId="0b57afe950155109" providerId="LiveId" clId="{B72C9377-7B54-49F7-A6A2-652B8C8492B9}" dt="2021-05-05T11:56:39.831" v="1323" actId="20577"/>
        <pc:sldMkLst>
          <pc:docMk/>
          <pc:sldMk cId="3984745877" sldId="268"/>
        </pc:sldMkLst>
        <pc:spChg chg="del">
          <ac:chgData name="Bhargav Kulkarni" userId="0b57afe950155109" providerId="LiveId" clId="{B72C9377-7B54-49F7-A6A2-652B8C8492B9}" dt="2021-05-05T11:54:29.396" v="1296" actId="478"/>
          <ac:spMkLst>
            <pc:docMk/>
            <pc:sldMk cId="3984745877" sldId="268"/>
            <ac:spMk id="2" creationId="{73E5C199-6C61-4FD0-8121-8D2876330475}"/>
          </ac:spMkLst>
        </pc:spChg>
        <pc:spChg chg="del">
          <ac:chgData name="Bhargav Kulkarni" userId="0b57afe950155109" providerId="LiveId" clId="{B72C9377-7B54-49F7-A6A2-652B8C8492B9}" dt="2021-05-05T11:54:48.981" v="1297" actId="931"/>
          <ac:spMkLst>
            <pc:docMk/>
            <pc:sldMk cId="3984745877" sldId="268"/>
            <ac:spMk id="3" creationId="{5921D378-4485-4634-9861-E5A8E37D7581}"/>
          </ac:spMkLst>
        </pc:spChg>
        <pc:spChg chg="mod">
          <ac:chgData name="Bhargav Kulkarni" userId="0b57afe950155109" providerId="LiveId" clId="{B72C9377-7B54-49F7-A6A2-652B8C8492B9}" dt="2021-05-05T11:56:39.831" v="1323" actId="20577"/>
          <ac:spMkLst>
            <pc:docMk/>
            <pc:sldMk cId="3984745877" sldId="268"/>
            <ac:spMk id="4" creationId="{B3CCE5C4-5003-4F31-AF2B-320297C105DA}"/>
          </ac:spMkLst>
        </pc:spChg>
        <pc:picChg chg="add mod">
          <ac:chgData name="Bhargav Kulkarni" userId="0b57afe950155109" providerId="LiveId" clId="{B72C9377-7B54-49F7-A6A2-652B8C8492B9}" dt="2021-05-05T11:55:50.552" v="1307" actId="14100"/>
          <ac:picMkLst>
            <pc:docMk/>
            <pc:sldMk cId="3984745877" sldId="268"/>
            <ac:picMk id="6" creationId="{71879ADD-AD87-43AD-9F84-A5BE375BE1E8}"/>
          </ac:picMkLst>
        </pc:picChg>
      </pc:sldChg>
      <pc:sldChg chg="addSp delSp modSp new mod">
        <pc:chgData name="Bhargav Kulkarni" userId="0b57afe950155109" providerId="LiveId" clId="{B72C9377-7B54-49F7-A6A2-652B8C8492B9}" dt="2021-05-05T12:05:19.269" v="1421" actId="14100"/>
        <pc:sldMkLst>
          <pc:docMk/>
          <pc:sldMk cId="1637008099" sldId="269"/>
        </pc:sldMkLst>
        <pc:spChg chg="del">
          <ac:chgData name="Bhargav Kulkarni" userId="0b57afe950155109" providerId="LiveId" clId="{B72C9377-7B54-49F7-A6A2-652B8C8492B9}" dt="2021-05-05T11:57:43.882" v="1335" actId="478"/>
          <ac:spMkLst>
            <pc:docMk/>
            <pc:sldMk cId="1637008099" sldId="269"/>
            <ac:spMk id="2" creationId="{D5F99C41-70C5-4099-B618-55BFA3D65B7A}"/>
          </ac:spMkLst>
        </pc:spChg>
        <pc:spChg chg="del">
          <ac:chgData name="Bhargav Kulkarni" userId="0b57afe950155109" providerId="LiveId" clId="{B72C9377-7B54-49F7-A6A2-652B8C8492B9}" dt="2021-05-05T11:57:02.141" v="1325" actId="931"/>
          <ac:spMkLst>
            <pc:docMk/>
            <pc:sldMk cId="1637008099" sldId="269"/>
            <ac:spMk id="3" creationId="{A13DF4C9-677F-48B9-8B8F-AD919350F9F2}"/>
          </ac:spMkLst>
        </pc:spChg>
        <pc:spChg chg="mod">
          <ac:chgData name="Bhargav Kulkarni" userId="0b57afe950155109" providerId="LiveId" clId="{B72C9377-7B54-49F7-A6A2-652B8C8492B9}" dt="2021-05-05T12:05:19.269" v="1421" actId="14100"/>
          <ac:spMkLst>
            <pc:docMk/>
            <pc:sldMk cId="1637008099" sldId="269"/>
            <ac:spMk id="4" creationId="{B29F8AF8-C586-43F4-96F9-215E26C62E48}"/>
          </ac:spMkLst>
        </pc:spChg>
        <pc:picChg chg="add mod">
          <ac:chgData name="Bhargav Kulkarni" userId="0b57afe950155109" providerId="LiveId" clId="{B72C9377-7B54-49F7-A6A2-652B8C8492B9}" dt="2021-05-05T11:57:38.729" v="1334" actId="14826"/>
          <ac:picMkLst>
            <pc:docMk/>
            <pc:sldMk cId="1637008099" sldId="269"/>
            <ac:picMk id="6" creationId="{B570750C-C3F8-46A1-BC98-A470A7C1E2C5}"/>
          </ac:picMkLst>
        </pc:picChg>
      </pc:sldChg>
      <pc:sldChg chg="addSp delSp modSp new mod modClrScheme chgLayout">
        <pc:chgData name="Bhargav Kulkarni" userId="0b57afe950155109" providerId="LiveId" clId="{B72C9377-7B54-49F7-A6A2-652B8C8492B9}" dt="2021-05-05T12:10:36.055" v="1538" actId="14100"/>
        <pc:sldMkLst>
          <pc:docMk/>
          <pc:sldMk cId="2467105906" sldId="270"/>
        </pc:sldMkLst>
        <pc:spChg chg="mod ord">
          <ac:chgData name="Bhargav Kulkarni" userId="0b57afe950155109" providerId="LiveId" clId="{B72C9377-7B54-49F7-A6A2-652B8C8492B9}" dt="2021-05-05T12:09:52.460" v="1528" actId="700"/>
          <ac:spMkLst>
            <pc:docMk/>
            <pc:sldMk cId="2467105906" sldId="270"/>
            <ac:spMk id="2" creationId="{B8078D09-FCBC-4CA8-972F-FC96C0B7DFF2}"/>
          </ac:spMkLst>
        </pc:spChg>
        <pc:spChg chg="del mod">
          <ac:chgData name="Bhargav Kulkarni" userId="0b57afe950155109" providerId="LiveId" clId="{B72C9377-7B54-49F7-A6A2-652B8C8492B9}" dt="2021-05-05T12:08:38.804" v="1514" actId="931"/>
          <ac:spMkLst>
            <pc:docMk/>
            <pc:sldMk cId="2467105906" sldId="270"/>
            <ac:spMk id="3" creationId="{98034517-30C4-476B-B77F-66BAD3045F9F}"/>
          </ac:spMkLst>
        </pc:spChg>
        <pc:spChg chg="mod ord">
          <ac:chgData name="Bhargav Kulkarni" userId="0b57afe950155109" providerId="LiveId" clId="{B72C9377-7B54-49F7-A6A2-652B8C8492B9}" dt="2021-05-05T12:10:21.357" v="1534" actId="1076"/>
          <ac:spMkLst>
            <pc:docMk/>
            <pc:sldMk cId="2467105906" sldId="270"/>
            <ac:spMk id="4" creationId="{1EF67CC3-602C-4A22-8451-FDB846FFD1DE}"/>
          </ac:spMkLst>
        </pc:spChg>
        <pc:spChg chg="add del mod">
          <ac:chgData name="Bhargav Kulkarni" userId="0b57afe950155109" providerId="LiveId" clId="{B72C9377-7B54-49F7-A6A2-652B8C8492B9}" dt="2021-05-05T12:10:27.509" v="1536" actId="931"/>
          <ac:spMkLst>
            <pc:docMk/>
            <pc:sldMk cId="2467105906" sldId="270"/>
            <ac:spMk id="8" creationId="{920186A3-26D2-4858-9DFA-B6CC31208F98}"/>
          </ac:spMkLst>
        </pc:spChg>
        <pc:picChg chg="add del mod">
          <ac:chgData name="Bhargav Kulkarni" userId="0b57afe950155109" providerId="LiveId" clId="{B72C9377-7B54-49F7-A6A2-652B8C8492B9}" dt="2021-05-05T12:09:34.252" v="1523" actId="478"/>
          <ac:picMkLst>
            <pc:docMk/>
            <pc:sldMk cId="2467105906" sldId="270"/>
            <ac:picMk id="6" creationId="{C0BA1064-98C4-49B0-A299-3B0B3106761C}"/>
          </ac:picMkLst>
        </pc:picChg>
        <pc:picChg chg="add mod">
          <ac:chgData name="Bhargav Kulkarni" userId="0b57afe950155109" providerId="LiveId" clId="{B72C9377-7B54-49F7-A6A2-652B8C8492B9}" dt="2021-05-05T12:10:36.055" v="1538" actId="14100"/>
          <ac:picMkLst>
            <pc:docMk/>
            <pc:sldMk cId="2467105906" sldId="270"/>
            <ac:picMk id="10" creationId="{84D305D4-398F-4C74-8420-CFFE3F705145}"/>
          </ac:picMkLst>
        </pc:picChg>
      </pc:sldChg>
      <pc:sldChg chg="addSp delSp modSp new del mod">
        <pc:chgData name="Bhargav Kulkarni" userId="0b57afe950155109" providerId="LiveId" clId="{B72C9377-7B54-49F7-A6A2-652B8C8492B9}" dt="2021-05-05T12:06:09.686" v="1432" actId="2696"/>
        <pc:sldMkLst>
          <pc:docMk/>
          <pc:sldMk cId="4066349584" sldId="270"/>
        </pc:sldMkLst>
        <pc:spChg chg="del">
          <ac:chgData name="Bhargav Kulkarni" userId="0b57afe950155109" providerId="LiveId" clId="{B72C9377-7B54-49F7-A6A2-652B8C8492B9}" dt="2021-05-05T12:05:30.829" v="1423" actId="478"/>
          <ac:spMkLst>
            <pc:docMk/>
            <pc:sldMk cId="4066349584" sldId="270"/>
            <ac:spMk id="2" creationId="{CA984B24-94FD-4E33-8FBD-D057580F90DD}"/>
          </ac:spMkLst>
        </pc:spChg>
        <pc:spChg chg="del">
          <ac:chgData name="Bhargav Kulkarni" userId="0b57afe950155109" providerId="LiveId" clId="{B72C9377-7B54-49F7-A6A2-652B8C8492B9}" dt="2021-05-05T12:05:53.304" v="1427" actId="931"/>
          <ac:spMkLst>
            <pc:docMk/>
            <pc:sldMk cId="4066349584" sldId="270"/>
            <ac:spMk id="3" creationId="{32988885-6658-40BC-A9A1-B03836AB1AF2}"/>
          </ac:spMkLst>
        </pc:spChg>
        <pc:spChg chg="mod">
          <ac:chgData name="Bhargav Kulkarni" userId="0b57afe950155109" providerId="LiveId" clId="{B72C9377-7B54-49F7-A6A2-652B8C8492B9}" dt="2021-05-05T12:05:36.881" v="1426" actId="14100"/>
          <ac:spMkLst>
            <pc:docMk/>
            <pc:sldMk cId="4066349584" sldId="270"/>
            <ac:spMk id="4" creationId="{A8711CC5-7F5B-41A6-9218-D133D0C7DB3C}"/>
          </ac:spMkLst>
        </pc:spChg>
        <pc:picChg chg="add mod">
          <ac:chgData name="Bhargav Kulkarni" userId="0b57afe950155109" providerId="LiveId" clId="{B72C9377-7B54-49F7-A6A2-652B8C8492B9}" dt="2021-05-05T12:06:03.567" v="1431" actId="14100"/>
          <ac:picMkLst>
            <pc:docMk/>
            <pc:sldMk cId="4066349584" sldId="270"/>
            <ac:picMk id="6" creationId="{03CD94E4-4FE3-49E9-BAC6-7E51BD825338}"/>
          </ac:picMkLst>
        </pc:picChg>
      </pc:sldChg>
      <pc:sldChg chg="addSp delSp modSp new mod">
        <pc:chgData name="Bhargav Kulkarni" userId="0b57afe950155109" providerId="LiveId" clId="{B72C9377-7B54-49F7-A6A2-652B8C8492B9}" dt="2021-05-05T12:13:58.644" v="1578" actId="20577"/>
        <pc:sldMkLst>
          <pc:docMk/>
          <pc:sldMk cId="3115996943" sldId="271"/>
        </pc:sldMkLst>
        <pc:spChg chg="del">
          <ac:chgData name="Bhargav Kulkarni" userId="0b57afe950155109" providerId="LiveId" clId="{B72C9377-7B54-49F7-A6A2-652B8C8492B9}" dt="2021-05-05T12:11:45.084" v="1540" actId="478"/>
          <ac:spMkLst>
            <pc:docMk/>
            <pc:sldMk cId="3115996943" sldId="271"/>
            <ac:spMk id="2" creationId="{05EB4A11-7FF9-452E-A624-2561D4F131BD}"/>
          </ac:spMkLst>
        </pc:spChg>
        <pc:spChg chg="del mod">
          <ac:chgData name="Bhargav Kulkarni" userId="0b57afe950155109" providerId="LiveId" clId="{B72C9377-7B54-49F7-A6A2-652B8C8492B9}" dt="2021-05-05T12:12:04.686" v="1548" actId="931"/>
          <ac:spMkLst>
            <pc:docMk/>
            <pc:sldMk cId="3115996943" sldId="271"/>
            <ac:spMk id="3" creationId="{AE4340F8-D746-45AC-99C2-12110D8E2946}"/>
          </ac:spMkLst>
        </pc:spChg>
        <pc:spChg chg="mod">
          <ac:chgData name="Bhargav Kulkarni" userId="0b57afe950155109" providerId="LiveId" clId="{B72C9377-7B54-49F7-A6A2-652B8C8492B9}" dt="2021-05-05T12:13:58.644" v="1578" actId="20577"/>
          <ac:spMkLst>
            <pc:docMk/>
            <pc:sldMk cId="3115996943" sldId="271"/>
            <ac:spMk id="4" creationId="{CEDF2484-857B-43E9-8A68-84868152FFBD}"/>
          </ac:spMkLst>
        </pc:spChg>
        <pc:spChg chg="add del mod">
          <ac:chgData name="Bhargav Kulkarni" userId="0b57afe950155109" providerId="LiveId" clId="{B72C9377-7B54-49F7-A6A2-652B8C8492B9}" dt="2021-05-05T12:13:28.235" v="1570" actId="931"/>
          <ac:spMkLst>
            <pc:docMk/>
            <pc:sldMk cId="3115996943" sldId="271"/>
            <ac:spMk id="8" creationId="{E086229D-1B9A-48E1-81FA-95A4BBF57FCD}"/>
          </ac:spMkLst>
        </pc:spChg>
        <pc:picChg chg="add del mod">
          <ac:chgData name="Bhargav Kulkarni" userId="0b57afe950155109" providerId="LiveId" clId="{B72C9377-7B54-49F7-A6A2-652B8C8492B9}" dt="2021-05-05T12:13:23.928" v="1569" actId="478"/>
          <ac:picMkLst>
            <pc:docMk/>
            <pc:sldMk cId="3115996943" sldId="271"/>
            <ac:picMk id="6" creationId="{4B7CAC63-0B07-4C72-8037-DBBF809EFEB3}"/>
          </ac:picMkLst>
        </pc:picChg>
        <pc:picChg chg="add mod">
          <ac:chgData name="Bhargav Kulkarni" userId="0b57afe950155109" providerId="LiveId" clId="{B72C9377-7B54-49F7-A6A2-652B8C8492B9}" dt="2021-05-05T12:13:38.375" v="1574" actId="14100"/>
          <ac:picMkLst>
            <pc:docMk/>
            <pc:sldMk cId="3115996943" sldId="271"/>
            <ac:picMk id="10" creationId="{870519A9-BAC0-4B75-A966-A23AE7E06CB5}"/>
          </ac:picMkLst>
        </pc:picChg>
      </pc:sldChg>
      <pc:sldChg chg="addSp delSp modSp new mod">
        <pc:chgData name="Bhargav Kulkarni" userId="0b57afe950155109" providerId="LiveId" clId="{B72C9377-7B54-49F7-A6A2-652B8C8492B9}" dt="2021-05-05T12:17:43.278" v="1638" actId="404"/>
        <pc:sldMkLst>
          <pc:docMk/>
          <pc:sldMk cId="260344484" sldId="272"/>
        </pc:sldMkLst>
        <pc:spChg chg="mod">
          <ac:chgData name="Bhargav Kulkarni" userId="0b57afe950155109" providerId="LiveId" clId="{B72C9377-7B54-49F7-A6A2-652B8C8492B9}" dt="2021-05-05T12:14:58.851" v="1590" actId="313"/>
          <ac:spMkLst>
            <pc:docMk/>
            <pc:sldMk cId="260344484" sldId="272"/>
            <ac:spMk id="2" creationId="{7E695329-933A-4D25-9139-CAB209CF346F}"/>
          </ac:spMkLst>
        </pc:spChg>
        <pc:spChg chg="add del">
          <ac:chgData name="Bhargav Kulkarni" userId="0b57afe950155109" providerId="LiveId" clId="{B72C9377-7B54-49F7-A6A2-652B8C8492B9}" dt="2021-05-05T12:16:13.918" v="1609"/>
          <ac:spMkLst>
            <pc:docMk/>
            <pc:sldMk cId="260344484" sldId="272"/>
            <ac:spMk id="3" creationId="{D6906FD7-56C3-413A-BD55-38891CBE480F}"/>
          </ac:spMkLst>
        </pc:spChg>
        <pc:spChg chg="mod">
          <ac:chgData name="Bhargav Kulkarni" userId="0b57afe950155109" providerId="LiveId" clId="{B72C9377-7B54-49F7-A6A2-652B8C8492B9}" dt="2021-05-05T12:17:43.278" v="1638" actId="404"/>
          <ac:spMkLst>
            <pc:docMk/>
            <pc:sldMk cId="260344484" sldId="272"/>
            <ac:spMk id="4" creationId="{4302F499-046A-4CD5-87C6-4020AC1ACF64}"/>
          </ac:spMkLst>
        </pc:spChg>
        <pc:spChg chg="add del mod">
          <ac:chgData name="Bhargav Kulkarni" userId="0b57afe950155109" providerId="LiveId" clId="{B72C9377-7B54-49F7-A6A2-652B8C8492B9}" dt="2021-05-05T12:16:47.793" v="1619" actId="478"/>
          <ac:spMkLst>
            <pc:docMk/>
            <pc:sldMk cId="260344484" sldId="272"/>
            <ac:spMk id="12" creationId="{DFADA9A5-85DF-4A17-84BF-93CA723D2F96}"/>
          </ac:spMkLst>
        </pc:spChg>
        <pc:picChg chg="add del mod">
          <ac:chgData name="Bhargav Kulkarni" userId="0b57afe950155109" providerId="LiveId" clId="{B72C9377-7B54-49F7-A6A2-652B8C8492B9}" dt="2021-05-05T12:15:43.773" v="1608" actId="931"/>
          <ac:picMkLst>
            <pc:docMk/>
            <pc:sldMk cId="260344484" sldId="272"/>
            <ac:picMk id="6" creationId="{D282A1F7-A18D-4421-A39B-DA358B0F706C}"/>
          </ac:picMkLst>
        </pc:picChg>
        <pc:picChg chg="add del mod">
          <ac:chgData name="Bhargav Kulkarni" userId="0b57afe950155109" providerId="LiveId" clId="{B72C9377-7B54-49F7-A6A2-652B8C8492B9}" dt="2021-05-05T12:16:43.414" v="1617" actId="478"/>
          <ac:picMkLst>
            <pc:docMk/>
            <pc:sldMk cId="260344484" sldId="272"/>
            <ac:picMk id="8" creationId="{82D5A57C-E2ED-444F-BA2C-349A32327C6C}"/>
          </ac:picMkLst>
        </pc:picChg>
        <pc:picChg chg="add mod">
          <ac:chgData name="Bhargav Kulkarni" userId="0b57afe950155109" providerId="LiveId" clId="{B72C9377-7B54-49F7-A6A2-652B8C8492B9}" dt="2021-05-05T12:16:58.787" v="1625" actId="14100"/>
          <ac:picMkLst>
            <pc:docMk/>
            <pc:sldMk cId="260344484" sldId="272"/>
            <ac:picMk id="10" creationId="{5575E26E-6691-411A-9F98-A7D0A4E6C4DD}"/>
          </ac:picMkLst>
        </pc:picChg>
      </pc:sldChg>
      <pc:sldChg chg="addSp delSp modSp new mod">
        <pc:chgData name="Bhargav Kulkarni" userId="0b57afe950155109" providerId="LiveId" clId="{B72C9377-7B54-49F7-A6A2-652B8C8492B9}" dt="2021-05-05T12:19:52.856" v="1667" actId="14100"/>
        <pc:sldMkLst>
          <pc:docMk/>
          <pc:sldMk cId="1207385129" sldId="273"/>
        </pc:sldMkLst>
        <pc:spChg chg="del">
          <ac:chgData name="Bhargav Kulkarni" userId="0b57afe950155109" providerId="LiveId" clId="{B72C9377-7B54-49F7-A6A2-652B8C8492B9}" dt="2021-05-05T12:19:12.172" v="1655" actId="478"/>
          <ac:spMkLst>
            <pc:docMk/>
            <pc:sldMk cId="1207385129" sldId="273"/>
            <ac:spMk id="2" creationId="{D0C875CE-18C0-42D7-AFDF-ACAFC72A90D0}"/>
          </ac:spMkLst>
        </pc:spChg>
        <pc:spChg chg="del">
          <ac:chgData name="Bhargav Kulkarni" userId="0b57afe950155109" providerId="LiveId" clId="{B72C9377-7B54-49F7-A6A2-652B8C8492B9}" dt="2021-05-05T12:18:13.740" v="1640" actId="931"/>
          <ac:spMkLst>
            <pc:docMk/>
            <pc:sldMk cId="1207385129" sldId="273"/>
            <ac:spMk id="3" creationId="{6FA02DA1-A4A9-4128-A177-22C980C836A7}"/>
          </ac:spMkLst>
        </pc:spChg>
        <pc:spChg chg="mod">
          <ac:chgData name="Bhargav Kulkarni" userId="0b57afe950155109" providerId="LiveId" clId="{B72C9377-7B54-49F7-A6A2-652B8C8492B9}" dt="2021-05-05T12:19:52.856" v="1667" actId="14100"/>
          <ac:spMkLst>
            <pc:docMk/>
            <pc:sldMk cId="1207385129" sldId="273"/>
            <ac:spMk id="4" creationId="{B6ECAC77-4C8B-445F-B631-22ADFC7530A8}"/>
          </ac:spMkLst>
        </pc:spChg>
        <pc:spChg chg="add del mod">
          <ac:chgData name="Bhargav Kulkarni" userId="0b57afe950155109" providerId="LiveId" clId="{B72C9377-7B54-49F7-A6A2-652B8C8492B9}" dt="2021-05-05T12:18:33.283" v="1642"/>
          <ac:spMkLst>
            <pc:docMk/>
            <pc:sldMk cId="1207385129" sldId="273"/>
            <ac:spMk id="8" creationId="{14C70073-184F-4E7A-8FFF-111AF2DAFAC5}"/>
          </ac:spMkLst>
        </pc:spChg>
        <pc:spChg chg="add del mod">
          <ac:chgData name="Bhargav Kulkarni" userId="0b57afe950155109" providerId="LiveId" clId="{B72C9377-7B54-49F7-A6A2-652B8C8492B9}" dt="2021-05-05T12:18:39.883" v="1645" actId="478"/>
          <ac:spMkLst>
            <pc:docMk/>
            <pc:sldMk cId="1207385129" sldId="273"/>
            <ac:spMk id="14" creationId="{D868433B-0B12-44FF-BCC2-483C6C13B801}"/>
          </ac:spMkLst>
        </pc:spChg>
        <pc:picChg chg="add del mod">
          <ac:chgData name="Bhargav Kulkarni" userId="0b57afe950155109" providerId="LiveId" clId="{B72C9377-7B54-49F7-A6A2-652B8C8492B9}" dt="2021-05-05T12:18:17.140" v="1641" actId="478"/>
          <ac:picMkLst>
            <pc:docMk/>
            <pc:sldMk cId="1207385129" sldId="273"/>
            <ac:picMk id="6" creationId="{A8E9C954-6F0D-4F88-97AC-34DB08F72D93}"/>
          </ac:picMkLst>
        </pc:picChg>
        <pc:picChg chg="add del mod">
          <ac:chgData name="Bhargav Kulkarni" userId="0b57afe950155109" providerId="LiveId" clId="{B72C9377-7B54-49F7-A6A2-652B8C8492B9}" dt="2021-05-05T12:18:38.053" v="1644" actId="478"/>
          <ac:picMkLst>
            <pc:docMk/>
            <pc:sldMk cId="1207385129" sldId="273"/>
            <ac:picMk id="10" creationId="{221EE59B-EDC1-4D83-BBF3-6AEE7C83015D}"/>
          </ac:picMkLst>
        </pc:picChg>
        <pc:picChg chg="add mod">
          <ac:chgData name="Bhargav Kulkarni" userId="0b57afe950155109" providerId="LiveId" clId="{B72C9377-7B54-49F7-A6A2-652B8C8492B9}" dt="2021-05-05T12:19:06.205" v="1654" actId="14100"/>
          <ac:picMkLst>
            <pc:docMk/>
            <pc:sldMk cId="1207385129" sldId="273"/>
            <ac:picMk id="12" creationId="{89791B58-0763-426E-9BF3-B98FBB0863F3}"/>
          </ac:picMkLst>
        </pc:picChg>
      </pc:sldChg>
      <pc:sldChg chg="addSp delSp modSp new mod">
        <pc:chgData name="Bhargav Kulkarni" userId="0b57afe950155109" providerId="LiveId" clId="{B72C9377-7B54-49F7-A6A2-652B8C8492B9}" dt="2021-05-05T12:21:20.153" v="1690" actId="12"/>
        <pc:sldMkLst>
          <pc:docMk/>
          <pc:sldMk cId="3969617197" sldId="274"/>
        </pc:sldMkLst>
        <pc:spChg chg="del">
          <ac:chgData name="Bhargav Kulkarni" userId="0b57afe950155109" providerId="LiveId" clId="{B72C9377-7B54-49F7-A6A2-652B8C8492B9}" dt="2021-05-05T12:20:35.174" v="1678" actId="478"/>
          <ac:spMkLst>
            <pc:docMk/>
            <pc:sldMk cId="3969617197" sldId="274"/>
            <ac:spMk id="2" creationId="{6A570D33-E029-485E-A25C-64A6379B4523}"/>
          </ac:spMkLst>
        </pc:spChg>
        <pc:spChg chg="del">
          <ac:chgData name="Bhargav Kulkarni" userId="0b57afe950155109" providerId="LiveId" clId="{B72C9377-7B54-49F7-A6A2-652B8C8492B9}" dt="2021-05-05T12:20:08.957" v="1669"/>
          <ac:spMkLst>
            <pc:docMk/>
            <pc:sldMk cId="3969617197" sldId="274"/>
            <ac:spMk id="3" creationId="{041C4EC8-3B9D-4227-9385-4CB03C3DA8DB}"/>
          </ac:spMkLst>
        </pc:spChg>
        <pc:spChg chg="mod">
          <ac:chgData name="Bhargav Kulkarni" userId="0b57afe950155109" providerId="LiveId" clId="{B72C9377-7B54-49F7-A6A2-652B8C8492B9}" dt="2021-05-05T12:21:20.153" v="1690" actId="12"/>
          <ac:spMkLst>
            <pc:docMk/>
            <pc:sldMk cId="3969617197" sldId="274"/>
            <ac:spMk id="4" creationId="{8D45F677-FCF2-4F6C-907F-A665732D6D88}"/>
          </ac:spMkLst>
        </pc:spChg>
        <pc:spChg chg="add del mod">
          <ac:chgData name="Bhargav Kulkarni" userId="0b57afe950155109" providerId="LiveId" clId="{B72C9377-7B54-49F7-A6A2-652B8C8492B9}" dt="2021-05-05T12:20:14.070" v="1672" actId="478"/>
          <ac:spMkLst>
            <pc:docMk/>
            <pc:sldMk cId="3969617197" sldId="274"/>
            <ac:spMk id="10" creationId="{EEB1A524-7817-4B2B-89F2-CAACA747C6CB}"/>
          </ac:spMkLst>
        </pc:spChg>
        <pc:picChg chg="add del mod">
          <ac:chgData name="Bhargav Kulkarni" userId="0b57afe950155109" providerId="LiveId" clId="{B72C9377-7B54-49F7-A6A2-652B8C8492B9}" dt="2021-05-05T12:20:13.022" v="1671" actId="478"/>
          <ac:picMkLst>
            <pc:docMk/>
            <pc:sldMk cId="3969617197" sldId="274"/>
            <ac:picMk id="6" creationId="{10FABA97-C13E-4FE5-87C8-DAFB76816894}"/>
          </ac:picMkLst>
        </pc:picChg>
        <pc:picChg chg="add mod">
          <ac:chgData name="Bhargav Kulkarni" userId="0b57afe950155109" providerId="LiveId" clId="{B72C9377-7B54-49F7-A6A2-652B8C8492B9}" dt="2021-05-05T12:20:42.982" v="1682" actId="14100"/>
          <ac:picMkLst>
            <pc:docMk/>
            <pc:sldMk cId="3969617197" sldId="274"/>
            <ac:picMk id="8" creationId="{A9842D0C-6A7F-433A-BA9B-4A6E9B373257}"/>
          </ac:picMkLst>
        </pc:picChg>
      </pc:sldChg>
      <pc:sldChg chg="addSp delSp modSp new mod">
        <pc:chgData name="Bhargav Kulkarni" userId="0b57afe950155109" providerId="LiveId" clId="{B72C9377-7B54-49F7-A6A2-652B8C8492B9}" dt="2021-05-05T12:22:49.506" v="1715" actId="313"/>
        <pc:sldMkLst>
          <pc:docMk/>
          <pc:sldMk cId="2809307387" sldId="275"/>
        </pc:sldMkLst>
        <pc:spChg chg="del">
          <ac:chgData name="Bhargav Kulkarni" userId="0b57afe950155109" providerId="LiveId" clId="{B72C9377-7B54-49F7-A6A2-652B8C8492B9}" dt="2021-05-05T12:22:02.832" v="1702" actId="478"/>
          <ac:spMkLst>
            <pc:docMk/>
            <pc:sldMk cId="2809307387" sldId="275"/>
            <ac:spMk id="2" creationId="{C37E5208-E61E-463C-8F72-D88A5E967400}"/>
          </ac:spMkLst>
        </pc:spChg>
        <pc:spChg chg="del">
          <ac:chgData name="Bhargav Kulkarni" userId="0b57afe950155109" providerId="LiveId" clId="{B72C9377-7B54-49F7-A6A2-652B8C8492B9}" dt="2021-05-05T12:21:37.494" v="1692"/>
          <ac:spMkLst>
            <pc:docMk/>
            <pc:sldMk cId="2809307387" sldId="275"/>
            <ac:spMk id="3" creationId="{F397EBD0-3BFD-400A-A8EC-3E2AD621510F}"/>
          </ac:spMkLst>
        </pc:spChg>
        <pc:spChg chg="mod">
          <ac:chgData name="Bhargav Kulkarni" userId="0b57afe950155109" providerId="LiveId" clId="{B72C9377-7B54-49F7-A6A2-652B8C8492B9}" dt="2021-05-05T12:22:49.506" v="1715" actId="313"/>
          <ac:spMkLst>
            <pc:docMk/>
            <pc:sldMk cId="2809307387" sldId="275"/>
            <ac:spMk id="4" creationId="{B64145F9-23CB-4E44-A0DF-33C2AB4EA9CC}"/>
          </ac:spMkLst>
        </pc:spChg>
        <pc:spChg chg="add del mod">
          <ac:chgData name="Bhargav Kulkarni" userId="0b57afe950155109" providerId="LiveId" clId="{B72C9377-7B54-49F7-A6A2-652B8C8492B9}" dt="2021-05-05T12:21:42.092" v="1695" actId="478"/>
          <ac:spMkLst>
            <pc:docMk/>
            <pc:sldMk cId="2809307387" sldId="275"/>
            <ac:spMk id="10" creationId="{890EBB50-3CD6-495F-95D6-63D0268EB6D0}"/>
          </ac:spMkLst>
        </pc:spChg>
        <pc:picChg chg="add del mod">
          <ac:chgData name="Bhargav Kulkarni" userId="0b57afe950155109" providerId="LiveId" clId="{B72C9377-7B54-49F7-A6A2-652B8C8492B9}" dt="2021-05-05T12:21:40.476" v="1694" actId="478"/>
          <ac:picMkLst>
            <pc:docMk/>
            <pc:sldMk cId="2809307387" sldId="275"/>
            <ac:picMk id="6" creationId="{6D26286A-6FE8-4A55-9BE5-A8D7A3482498}"/>
          </ac:picMkLst>
        </pc:picChg>
        <pc:picChg chg="add mod">
          <ac:chgData name="Bhargav Kulkarni" userId="0b57afe950155109" providerId="LiveId" clId="{B72C9377-7B54-49F7-A6A2-652B8C8492B9}" dt="2021-05-05T12:21:59.833" v="1701" actId="14100"/>
          <ac:picMkLst>
            <pc:docMk/>
            <pc:sldMk cId="2809307387" sldId="275"/>
            <ac:picMk id="8" creationId="{43A574FB-92F3-43F1-B882-49C97716F60A}"/>
          </ac:picMkLst>
        </pc:picChg>
      </pc:sldChg>
      <pc:sldChg chg="addSp delSp modSp new mod">
        <pc:chgData name="Bhargav Kulkarni" userId="0b57afe950155109" providerId="LiveId" clId="{B72C9377-7B54-49F7-A6A2-652B8C8492B9}" dt="2021-05-05T12:24:27.185" v="1741" actId="14100"/>
        <pc:sldMkLst>
          <pc:docMk/>
          <pc:sldMk cId="3160980568" sldId="276"/>
        </pc:sldMkLst>
        <pc:spChg chg="del">
          <ac:chgData name="Bhargav Kulkarni" userId="0b57afe950155109" providerId="LiveId" clId="{B72C9377-7B54-49F7-A6A2-652B8C8492B9}" dt="2021-05-05T12:23:31.023" v="1728" actId="478"/>
          <ac:spMkLst>
            <pc:docMk/>
            <pc:sldMk cId="3160980568" sldId="276"/>
            <ac:spMk id="2" creationId="{50690550-94A2-43BF-B8DA-F91A93672EBB}"/>
          </ac:spMkLst>
        </pc:spChg>
        <pc:spChg chg="del">
          <ac:chgData name="Bhargav Kulkarni" userId="0b57afe950155109" providerId="LiveId" clId="{B72C9377-7B54-49F7-A6A2-652B8C8492B9}" dt="2021-05-05T12:23:01.679" v="1717"/>
          <ac:spMkLst>
            <pc:docMk/>
            <pc:sldMk cId="3160980568" sldId="276"/>
            <ac:spMk id="3" creationId="{AFFC5D4A-724A-497D-81BC-A23A7CA86D70}"/>
          </ac:spMkLst>
        </pc:spChg>
        <pc:spChg chg="mod">
          <ac:chgData name="Bhargav Kulkarni" userId="0b57afe950155109" providerId="LiveId" clId="{B72C9377-7B54-49F7-A6A2-652B8C8492B9}" dt="2021-05-05T12:24:27.185" v="1741" actId="14100"/>
          <ac:spMkLst>
            <pc:docMk/>
            <pc:sldMk cId="3160980568" sldId="276"/>
            <ac:spMk id="4" creationId="{39AC76B0-D526-4D64-882D-5800A33E38A8}"/>
          </ac:spMkLst>
        </pc:spChg>
        <pc:spChg chg="add del mod">
          <ac:chgData name="Bhargav Kulkarni" userId="0b57afe950155109" providerId="LiveId" clId="{B72C9377-7B54-49F7-A6A2-652B8C8492B9}" dt="2021-05-05T12:23:04.881" v="1720" actId="478"/>
          <ac:spMkLst>
            <pc:docMk/>
            <pc:sldMk cId="3160980568" sldId="276"/>
            <ac:spMk id="10" creationId="{C4D5043C-0101-4BB2-A4C3-3B789254B556}"/>
          </ac:spMkLst>
        </pc:spChg>
        <pc:picChg chg="add del mod">
          <ac:chgData name="Bhargav Kulkarni" userId="0b57afe950155109" providerId="LiveId" clId="{B72C9377-7B54-49F7-A6A2-652B8C8492B9}" dt="2021-05-05T12:23:03.994" v="1719" actId="478"/>
          <ac:picMkLst>
            <pc:docMk/>
            <pc:sldMk cId="3160980568" sldId="276"/>
            <ac:picMk id="6" creationId="{2C757419-171D-48F0-99D7-DC943D73737A}"/>
          </ac:picMkLst>
        </pc:picChg>
        <pc:picChg chg="add mod">
          <ac:chgData name="Bhargav Kulkarni" userId="0b57afe950155109" providerId="LiveId" clId="{B72C9377-7B54-49F7-A6A2-652B8C8492B9}" dt="2021-05-05T12:23:27.155" v="1727" actId="14100"/>
          <ac:picMkLst>
            <pc:docMk/>
            <pc:sldMk cId="3160980568" sldId="276"/>
            <ac:picMk id="8" creationId="{DE34916B-6DF9-419E-90E8-0F2C1727DC4B}"/>
          </ac:picMkLst>
        </pc:picChg>
      </pc:sldChg>
      <pc:sldChg chg="addSp delSp modSp new mod">
        <pc:chgData name="Bhargav Kulkarni" userId="0b57afe950155109" providerId="LiveId" clId="{B72C9377-7B54-49F7-A6A2-652B8C8492B9}" dt="2021-05-05T12:26:24.390" v="1774" actId="14100"/>
        <pc:sldMkLst>
          <pc:docMk/>
          <pc:sldMk cId="3296299680" sldId="277"/>
        </pc:sldMkLst>
        <pc:spChg chg="del">
          <ac:chgData name="Bhargav Kulkarni" userId="0b57afe950155109" providerId="LiveId" clId="{B72C9377-7B54-49F7-A6A2-652B8C8492B9}" dt="2021-05-05T12:25:34.393" v="1759" actId="478"/>
          <ac:spMkLst>
            <pc:docMk/>
            <pc:sldMk cId="3296299680" sldId="277"/>
            <ac:spMk id="2" creationId="{D7DA7E57-C6FB-4DA5-BFF1-09E55C0AD6C0}"/>
          </ac:spMkLst>
        </pc:spChg>
        <pc:spChg chg="del">
          <ac:chgData name="Bhargav Kulkarni" userId="0b57afe950155109" providerId="LiveId" clId="{B72C9377-7B54-49F7-A6A2-652B8C8492B9}" dt="2021-05-05T12:24:52.238" v="1743"/>
          <ac:spMkLst>
            <pc:docMk/>
            <pc:sldMk cId="3296299680" sldId="277"/>
            <ac:spMk id="3" creationId="{BF86645D-CF29-4110-8F84-EA074D636FED}"/>
          </ac:spMkLst>
        </pc:spChg>
        <pc:spChg chg="mod">
          <ac:chgData name="Bhargav Kulkarni" userId="0b57afe950155109" providerId="LiveId" clId="{B72C9377-7B54-49F7-A6A2-652B8C8492B9}" dt="2021-05-05T12:26:24.390" v="1774" actId="14100"/>
          <ac:spMkLst>
            <pc:docMk/>
            <pc:sldMk cId="3296299680" sldId="277"/>
            <ac:spMk id="4" creationId="{5641C3B4-1943-486C-B552-0AFF30B34963}"/>
          </ac:spMkLst>
        </pc:spChg>
        <pc:spChg chg="add del mod">
          <ac:chgData name="Bhargav Kulkarni" userId="0b57afe950155109" providerId="LiveId" clId="{B72C9377-7B54-49F7-A6A2-652B8C8492B9}" dt="2021-05-05T12:25:11.940" v="1748"/>
          <ac:spMkLst>
            <pc:docMk/>
            <pc:sldMk cId="3296299680" sldId="277"/>
            <ac:spMk id="9" creationId="{CFC1DC1E-A14D-42C6-93B5-55BA30E17B9B}"/>
          </ac:spMkLst>
        </pc:spChg>
        <pc:spChg chg="add del mod">
          <ac:chgData name="Bhargav Kulkarni" userId="0b57afe950155109" providerId="LiveId" clId="{B72C9377-7B54-49F7-A6A2-652B8C8492B9}" dt="2021-05-05T12:25:15.943" v="1752" actId="478"/>
          <ac:spMkLst>
            <pc:docMk/>
            <pc:sldMk cId="3296299680" sldId="277"/>
            <ac:spMk id="15" creationId="{6FE6F9E8-532E-418B-9EB7-756BDADD59F9}"/>
          </ac:spMkLst>
        </pc:spChg>
        <pc:picChg chg="add del mod">
          <ac:chgData name="Bhargav Kulkarni" userId="0b57afe950155109" providerId="LiveId" clId="{B72C9377-7B54-49F7-A6A2-652B8C8492B9}" dt="2021-05-05T12:25:03.386" v="1747" actId="478"/>
          <ac:picMkLst>
            <pc:docMk/>
            <pc:sldMk cId="3296299680" sldId="277"/>
            <ac:picMk id="6" creationId="{A9F3AF30-E9AA-4DF0-A1B6-5CC9842497E8}"/>
          </ac:picMkLst>
        </pc:picChg>
        <pc:picChg chg="add del mod">
          <ac:chgData name="Bhargav Kulkarni" userId="0b57afe950155109" providerId="LiveId" clId="{B72C9377-7B54-49F7-A6A2-652B8C8492B9}" dt="2021-05-05T12:25:02.481" v="1746" actId="478"/>
          <ac:picMkLst>
            <pc:docMk/>
            <pc:sldMk cId="3296299680" sldId="277"/>
            <ac:picMk id="7" creationId="{82810D49-8BB7-4E32-B03C-C06A2865E51A}"/>
          </ac:picMkLst>
        </pc:picChg>
        <pc:picChg chg="add del mod">
          <ac:chgData name="Bhargav Kulkarni" userId="0b57afe950155109" providerId="LiveId" clId="{B72C9377-7B54-49F7-A6A2-652B8C8492B9}" dt="2021-05-05T12:25:14.985" v="1751" actId="478"/>
          <ac:picMkLst>
            <pc:docMk/>
            <pc:sldMk cId="3296299680" sldId="277"/>
            <ac:picMk id="11" creationId="{BAAB6F9F-48C5-4830-B6D1-5B8BC33F3762}"/>
          </ac:picMkLst>
        </pc:picChg>
        <pc:picChg chg="add mod">
          <ac:chgData name="Bhargav Kulkarni" userId="0b57afe950155109" providerId="LiveId" clId="{B72C9377-7B54-49F7-A6A2-652B8C8492B9}" dt="2021-05-05T12:25:31.065" v="1758" actId="14100"/>
          <ac:picMkLst>
            <pc:docMk/>
            <pc:sldMk cId="3296299680" sldId="277"/>
            <ac:picMk id="13" creationId="{F74C2E91-6682-4842-935A-4D734DC7DFD2}"/>
          </ac:picMkLst>
        </pc:picChg>
      </pc:sldChg>
      <pc:sldChg chg="addSp delSp modSp new mod">
        <pc:chgData name="Bhargav Kulkarni" userId="0b57afe950155109" providerId="LiveId" clId="{B72C9377-7B54-49F7-A6A2-652B8C8492B9}" dt="2021-05-05T12:27:45.767" v="1797" actId="14100"/>
        <pc:sldMkLst>
          <pc:docMk/>
          <pc:sldMk cId="2492515645" sldId="278"/>
        </pc:sldMkLst>
        <pc:spChg chg="del">
          <ac:chgData name="Bhargav Kulkarni" userId="0b57afe950155109" providerId="LiveId" clId="{B72C9377-7B54-49F7-A6A2-652B8C8492B9}" dt="2021-05-05T12:27:08.511" v="1786" actId="478"/>
          <ac:spMkLst>
            <pc:docMk/>
            <pc:sldMk cId="2492515645" sldId="278"/>
            <ac:spMk id="2" creationId="{70E896B0-D3B5-4E68-AE81-170986399E93}"/>
          </ac:spMkLst>
        </pc:spChg>
        <pc:spChg chg="del">
          <ac:chgData name="Bhargav Kulkarni" userId="0b57afe950155109" providerId="LiveId" clId="{B72C9377-7B54-49F7-A6A2-652B8C8492B9}" dt="2021-05-05T12:26:45.479" v="1776"/>
          <ac:spMkLst>
            <pc:docMk/>
            <pc:sldMk cId="2492515645" sldId="278"/>
            <ac:spMk id="3" creationId="{2EC94320-00C8-43B8-8BEC-B315CDCB2A38}"/>
          </ac:spMkLst>
        </pc:spChg>
        <pc:spChg chg="mod">
          <ac:chgData name="Bhargav Kulkarni" userId="0b57afe950155109" providerId="LiveId" clId="{B72C9377-7B54-49F7-A6A2-652B8C8492B9}" dt="2021-05-05T12:27:45.767" v="1797" actId="14100"/>
          <ac:spMkLst>
            <pc:docMk/>
            <pc:sldMk cId="2492515645" sldId="278"/>
            <ac:spMk id="4" creationId="{B192B36B-AFBF-4333-A850-D1C10BF7F822}"/>
          </ac:spMkLst>
        </pc:spChg>
        <pc:spChg chg="add del mod">
          <ac:chgData name="Bhargav Kulkarni" userId="0b57afe950155109" providerId="LiveId" clId="{B72C9377-7B54-49F7-A6A2-652B8C8492B9}" dt="2021-05-05T12:26:51.014" v="1779" actId="478"/>
          <ac:spMkLst>
            <pc:docMk/>
            <pc:sldMk cId="2492515645" sldId="278"/>
            <ac:spMk id="10" creationId="{C82C6B9F-6619-48EF-9E5F-2A6EC4C38D95}"/>
          </ac:spMkLst>
        </pc:spChg>
        <pc:picChg chg="add del mod">
          <ac:chgData name="Bhargav Kulkarni" userId="0b57afe950155109" providerId="LiveId" clId="{B72C9377-7B54-49F7-A6A2-652B8C8492B9}" dt="2021-05-05T12:26:49.744" v="1778" actId="478"/>
          <ac:picMkLst>
            <pc:docMk/>
            <pc:sldMk cId="2492515645" sldId="278"/>
            <ac:picMk id="6" creationId="{912852E9-B26D-408F-94BA-523AC4B271C5}"/>
          </ac:picMkLst>
        </pc:picChg>
        <pc:picChg chg="add mod">
          <ac:chgData name="Bhargav Kulkarni" userId="0b57afe950155109" providerId="LiveId" clId="{B72C9377-7B54-49F7-A6A2-652B8C8492B9}" dt="2021-05-05T12:27:04.806" v="1785" actId="14100"/>
          <ac:picMkLst>
            <pc:docMk/>
            <pc:sldMk cId="2492515645" sldId="278"/>
            <ac:picMk id="8" creationId="{DA551572-A63A-42C9-9C7D-94456085827B}"/>
          </ac:picMkLst>
        </pc:picChg>
      </pc:sldChg>
      <pc:sldChg chg="addSp delSp modSp new mod">
        <pc:chgData name="Bhargav Kulkarni" userId="0b57afe950155109" providerId="LiveId" clId="{B72C9377-7B54-49F7-A6A2-652B8C8492B9}" dt="2021-05-05T12:29:17.949" v="1825" actId="14100"/>
        <pc:sldMkLst>
          <pc:docMk/>
          <pc:sldMk cId="277308427" sldId="279"/>
        </pc:sldMkLst>
        <pc:spChg chg="del">
          <ac:chgData name="Bhargav Kulkarni" userId="0b57afe950155109" providerId="LiveId" clId="{B72C9377-7B54-49F7-A6A2-652B8C8492B9}" dt="2021-05-05T12:28:30.436" v="1809" actId="478"/>
          <ac:spMkLst>
            <pc:docMk/>
            <pc:sldMk cId="277308427" sldId="279"/>
            <ac:spMk id="2" creationId="{FEA1C3B6-1822-4B0A-9352-7BDD72C7ABB6}"/>
          </ac:spMkLst>
        </pc:spChg>
        <pc:spChg chg="del">
          <ac:chgData name="Bhargav Kulkarni" userId="0b57afe950155109" providerId="LiveId" clId="{B72C9377-7B54-49F7-A6A2-652B8C8492B9}" dt="2021-05-05T12:28:01.838" v="1799"/>
          <ac:spMkLst>
            <pc:docMk/>
            <pc:sldMk cId="277308427" sldId="279"/>
            <ac:spMk id="3" creationId="{C35AD467-4DA6-42C6-B799-DD5C494383D3}"/>
          </ac:spMkLst>
        </pc:spChg>
        <pc:spChg chg="mod">
          <ac:chgData name="Bhargav Kulkarni" userId="0b57afe950155109" providerId="LiveId" clId="{B72C9377-7B54-49F7-A6A2-652B8C8492B9}" dt="2021-05-05T12:29:17.949" v="1825" actId="14100"/>
          <ac:spMkLst>
            <pc:docMk/>
            <pc:sldMk cId="277308427" sldId="279"/>
            <ac:spMk id="4" creationId="{1CD59F97-CDBF-4F66-9C8C-55EBD6937E58}"/>
          </ac:spMkLst>
        </pc:spChg>
        <pc:spChg chg="add del mod">
          <ac:chgData name="Bhargav Kulkarni" userId="0b57afe950155109" providerId="LiveId" clId="{B72C9377-7B54-49F7-A6A2-652B8C8492B9}" dt="2021-05-05T12:28:10.300" v="1802" actId="478"/>
          <ac:spMkLst>
            <pc:docMk/>
            <pc:sldMk cId="277308427" sldId="279"/>
            <ac:spMk id="10" creationId="{4D6EFD64-4EA1-46C2-8AA2-55D1F81CDA07}"/>
          </ac:spMkLst>
        </pc:spChg>
        <pc:picChg chg="add del mod">
          <ac:chgData name="Bhargav Kulkarni" userId="0b57afe950155109" providerId="LiveId" clId="{B72C9377-7B54-49F7-A6A2-652B8C8492B9}" dt="2021-05-05T12:28:09.178" v="1801" actId="478"/>
          <ac:picMkLst>
            <pc:docMk/>
            <pc:sldMk cId="277308427" sldId="279"/>
            <ac:picMk id="6" creationId="{7055BAC7-F27F-4ABA-8A98-3D68ED00A30F}"/>
          </ac:picMkLst>
        </pc:picChg>
        <pc:picChg chg="add mod">
          <ac:chgData name="Bhargav Kulkarni" userId="0b57afe950155109" providerId="LiveId" clId="{B72C9377-7B54-49F7-A6A2-652B8C8492B9}" dt="2021-05-05T12:28:27.152" v="1808" actId="14100"/>
          <ac:picMkLst>
            <pc:docMk/>
            <pc:sldMk cId="277308427" sldId="279"/>
            <ac:picMk id="8" creationId="{97A5E767-62A6-4BDB-8898-D4044DEBA9DF}"/>
          </ac:picMkLst>
        </pc:picChg>
      </pc:sldChg>
      <pc:sldChg chg="addSp delSp modSp new mod">
        <pc:chgData name="Bhargav Kulkarni" userId="0b57afe950155109" providerId="LiveId" clId="{B72C9377-7B54-49F7-A6A2-652B8C8492B9}" dt="2021-05-05T12:30:01.435" v="1840" actId="14100"/>
        <pc:sldMkLst>
          <pc:docMk/>
          <pc:sldMk cId="3163471781" sldId="280"/>
        </pc:sldMkLst>
        <pc:spChg chg="del">
          <ac:chgData name="Bhargav Kulkarni" userId="0b57afe950155109" providerId="LiveId" clId="{B72C9377-7B54-49F7-A6A2-652B8C8492B9}" dt="2021-05-05T12:29:47.275" v="1835" actId="478"/>
          <ac:spMkLst>
            <pc:docMk/>
            <pc:sldMk cId="3163471781" sldId="280"/>
            <ac:spMk id="2" creationId="{15E272EA-A5B5-43E5-AC88-36C25FC4345F}"/>
          </ac:spMkLst>
        </pc:spChg>
        <pc:spChg chg="del">
          <ac:chgData name="Bhargav Kulkarni" userId="0b57afe950155109" providerId="LiveId" clId="{B72C9377-7B54-49F7-A6A2-652B8C8492B9}" dt="2021-05-05T12:29:28.969" v="1827"/>
          <ac:spMkLst>
            <pc:docMk/>
            <pc:sldMk cId="3163471781" sldId="280"/>
            <ac:spMk id="3" creationId="{F79DBB10-8755-42A4-AE98-782875E1C35B}"/>
          </ac:spMkLst>
        </pc:spChg>
        <pc:spChg chg="del">
          <ac:chgData name="Bhargav Kulkarni" userId="0b57afe950155109" providerId="LiveId" clId="{B72C9377-7B54-49F7-A6A2-652B8C8492B9}" dt="2021-05-05T12:29:48.698" v="1836" actId="478"/>
          <ac:spMkLst>
            <pc:docMk/>
            <pc:sldMk cId="3163471781" sldId="280"/>
            <ac:spMk id="4" creationId="{0232376F-F99B-4610-A81E-F73CE6CFDB79}"/>
          </ac:spMkLst>
        </pc:spChg>
        <pc:spChg chg="add del mod">
          <ac:chgData name="Bhargav Kulkarni" userId="0b57afe950155109" providerId="LiveId" clId="{B72C9377-7B54-49F7-A6A2-652B8C8492B9}" dt="2021-05-05T12:29:32.815" v="1830" actId="478"/>
          <ac:spMkLst>
            <pc:docMk/>
            <pc:sldMk cId="3163471781" sldId="280"/>
            <ac:spMk id="10" creationId="{27D4563A-9C44-42CE-B701-F1E6DB6B4A94}"/>
          </ac:spMkLst>
        </pc:spChg>
        <pc:picChg chg="add del mod">
          <ac:chgData name="Bhargav Kulkarni" userId="0b57afe950155109" providerId="LiveId" clId="{B72C9377-7B54-49F7-A6A2-652B8C8492B9}" dt="2021-05-05T12:29:31.961" v="1829" actId="478"/>
          <ac:picMkLst>
            <pc:docMk/>
            <pc:sldMk cId="3163471781" sldId="280"/>
            <ac:picMk id="6" creationId="{3FD73DB1-30D6-4FEB-9A99-CFD9522D2E26}"/>
          </ac:picMkLst>
        </pc:picChg>
        <pc:picChg chg="add mod">
          <ac:chgData name="Bhargav Kulkarni" userId="0b57afe950155109" providerId="LiveId" clId="{B72C9377-7B54-49F7-A6A2-652B8C8492B9}" dt="2021-05-05T12:30:01.435" v="1840" actId="14100"/>
          <ac:picMkLst>
            <pc:docMk/>
            <pc:sldMk cId="3163471781" sldId="280"/>
            <ac:picMk id="8" creationId="{DAB4B287-A92F-43F4-AE42-4798F8DF85BD}"/>
          </ac:picMkLst>
        </pc:picChg>
      </pc:sldChg>
      <pc:sldChg chg="new del">
        <pc:chgData name="Bhargav Kulkarni" userId="0b57afe950155109" providerId="LiveId" clId="{B72C9377-7B54-49F7-A6A2-652B8C8492B9}" dt="2021-05-05T12:30:14.043" v="1842" actId="2696"/>
        <pc:sldMkLst>
          <pc:docMk/>
          <pc:sldMk cId="1491237349" sldId="281"/>
        </pc:sldMkLst>
      </pc:sldChg>
      <pc:sldChg chg="addSp delSp modSp new mod ord modClrScheme chgLayout">
        <pc:chgData name="Bhargav Kulkarni" userId="0b57afe950155109" providerId="LiveId" clId="{B72C9377-7B54-49F7-A6A2-652B8C8492B9}" dt="2021-05-05T12:31:39.029" v="1897"/>
        <pc:sldMkLst>
          <pc:docMk/>
          <pc:sldMk cId="3425699125" sldId="281"/>
        </pc:sldMkLst>
        <pc:spChg chg="add del mod">
          <ac:chgData name="Bhargav Kulkarni" userId="0b57afe950155109" providerId="LiveId" clId="{B72C9377-7B54-49F7-A6A2-652B8C8492B9}" dt="2021-05-05T12:30:23.806" v="1845" actId="478"/>
          <ac:spMkLst>
            <pc:docMk/>
            <pc:sldMk cId="3425699125" sldId="281"/>
            <ac:spMk id="2" creationId="{DF75D94E-7081-41A2-B04E-0BC4B12F12E1}"/>
          </ac:spMkLst>
        </pc:spChg>
        <pc:spChg chg="add mod">
          <ac:chgData name="Bhargav Kulkarni" userId="0b57afe950155109" providerId="LiveId" clId="{B72C9377-7B54-49F7-A6A2-652B8C8492B9}" dt="2021-05-05T12:31:22.445" v="1895" actId="113"/>
          <ac:spMkLst>
            <pc:docMk/>
            <pc:sldMk cId="3425699125" sldId="281"/>
            <ac:spMk id="3" creationId="{100226B3-819B-4228-AA14-6653D85A4D1B}"/>
          </ac:spMkLst>
        </pc:spChg>
      </pc:sldChg>
      <pc:sldChg chg="addSp delSp modSp new mod">
        <pc:chgData name="Bhargav Kulkarni" userId="0b57afe950155109" providerId="LiveId" clId="{B72C9377-7B54-49F7-A6A2-652B8C8492B9}" dt="2021-05-05T12:32:50.765" v="1919" actId="14100"/>
        <pc:sldMkLst>
          <pc:docMk/>
          <pc:sldMk cId="3168488853" sldId="282"/>
        </pc:sldMkLst>
        <pc:spChg chg="del">
          <ac:chgData name="Bhargav Kulkarni" userId="0b57afe950155109" providerId="LiveId" clId="{B72C9377-7B54-49F7-A6A2-652B8C8492B9}" dt="2021-05-05T12:31:49.838" v="1899" actId="478"/>
          <ac:spMkLst>
            <pc:docMk/>
            <pc:sldMk cId="3168488853" sldId="282"/>
            <ac:spMk id="2" creationId="{E504C8CF-F5DF-4BEA-8270-4CFB29DB06B5}"/>
          </ac:spMkLst>
        </pc:spChg>
        <pc:spChg chg="del">
          <ac:chgData name="Bhargav Kulkarni" userId="0b57afe950155109" providerId="LiveId" clId="{B72C9377-7B54-49F7-A6A2-652B8C8492B9}" dt="2021-05-05T12:32:05.581" v="1903"/>
          <ac:spMkLst>
            <pc:docMk/>
            <pc:sldMk cId="3168488853" sldId="282"/>
            <ac:spMk id="3" creationId="{3C15F578-32B3-4FA9-8C39-E85A455C0862}"/>
          </ac:spMkLst>
        </pc:spChg>
        <pc:spChg chg="mod">
          <ac:chgData name="Bhargav Kulkarni" userId="0b57afe950155109" providerId="LiveId" clId="{B72C9377-7B54-49F7-A6A2-652B8C8492B9}" dt="2021-05-05T12:32:50.765" v="1919" actId="14100"/>
          <ac:spMkLst>
            <pc:docMk/>
            <pc:sldMk cId="3168488853" sldId="282"/>
            <ac:spMk id="4" creationId="{7E833AA0-437C-40BF-8E4D-8D9C2B7CD427}"/>
          </ac:spMkLst>
        </pc:spChg>
        <pc:spChg chg="add del mod">
          <ac:chgData name="Bhargav Kulkarni" userId="0b57afe950155109" providerId="LiveId" clId="{B72C9377-7B54-49F7-A6A2-652B8C8492B9}" dt="2021-05-05T12:32:08.060" v="1906" actId="478"/>
          <ac:spMkLst>
            <pc:docMk/>
            <pc:sldMk cId="3168488853" sldId="282"/>
            <ac:spMk id="10" creationId="{FA792545-8465-4020-9206-7FB1BA4F86BB}"/>
          </ac:spMkLst>
        </pc:spChg>
        <pc:picChg chg="add del mod">
          <ac:chgData name="Bhargav Kulkarni" userId="0b57afe950155109" providerId="LiveId" clId="{B72C9377-7B54-49F7-A6A2-652B8C8492B9}" dt="2021-05-05T12:32:07.237" v="1905" actId="478"/>
          <ac:picMkLst>
            <pc:docMk/>
            <pc:sldMk cId="3168488853" sldId="282"/>
            <ac:picMk id="6" creationId="{5D986986-C19D-4333-917E-0EE26DB3EE56}"/>
          </ac:picMkLst>
        </pc:picChg>
        <pc:picChg chg="add mod">
          <ac:chgData name="Bhargav Kulkarni" userId="0b57afe950155109" providerId="LiveId" clId="{B72C9377-7B54-49F7-A6A2-652B8C8492B9}" dt="2021-05-05T12:32:15.819" v="1909" actId="14100"/>
          <ac:picMkLst>
            <pc:docMk/>
            <pc:sldMk cId="3168488853" sldId="282"/>
            <ac:picMk id="8" creationId="{8684D6B5-8C99-4BB2-8274-8EFA8DEADB24}"/>
          </ac:picMkLst>
        </pc:picChg>
      </pc:sldChg>
      <pc:sldChg chg="addSp delSp modSp new mod">
        <pc:chgData name="Bhargav Kulkarni" userId="0b57afe950155109" providerId="LiveId" clId="{B72C9377-7B54-49F7-A6A2-652B8C8492B9}" dt="2021-05-05T12:33:54.478" v="1940" actId="14100"/>
        <pc:sldMkLst>
          <pc:docMk/>
          <pc:sldMk cId="1101634357" sldId="283"/>
        </pc:sldMkLst>
        <pc:spChg chg="del">
          <ac:chgData name="Bhargav Kulkarni" userId="0b57afe950155109" providerId="LiveId" clId="{B72C9377-7B54-49F7-A6A2-652B8C8492B9}" dt="2021-05-05T12:33:26.469" v="1933" actId="478"/>
          <ac:spMkLst>
            <pc:docMk/>
            <pc:sldMk cId="1101634357" sldId="283"/>
            <ac:spMk id="2" creationId="{21053F85-55AB-477F-B61F-5ACC2B84C4E6}"/>
          </ac:spMkLst>
        </pc:spChg>
        <pc:spChg chg="del">
          <ac:chgData name="Bhargav Kulkarni" userId="0b57afe950155109" providerId="LiveId" clId="{B72C9377-7B54-49F7-A6A2-652B8C8492B9}" dt="2021-05-05T12:33:04.172" v="1921"/>
          <ac:spMkLst>
            <pc:docMk/>
            <pc:sldMk cId="1101634357" sldId="283"/>
            <ac:spMk id="3" creationId="{94171D6A-0786-4BD4-AC86-B97E8F38B76C}"/>
          </ac:spMkLst>
        </pc:spChg>
        <pc:spChg chg="mod">
          <ac:chgData name="Bhargav Kulkarni" userId="0b57afe950155109" providerId="LiveId" clId="{B72C9377-7B54-49F7-A6A2-652B8C8492B9}" dt="2021-05-05T12:33:54.478" v="1940" actId="14100"/>
          <ac:spMkLst>
            <pc:docMk/>
            <pc:sldMk cId="1101634357" sldId="283"/>
            <ac:spMk id="4" creationId="{7AE8D756-87AA-4B8D-8267-3D5384D176DD}"/>
          </ac:spMkLst>
        </pc:spChg>
        <pc:spChg chg="add del mod">
          <ac:chgData name="Bhargav Kulkarni" userId="0b57afe950155109" providerId="LiveId" clId="{B72C9377-7B54-49F7-A6A2-652B8C8492B9}" dt="2021-05-05T12:33:07.085" v="1924" actId="478"/>
          <ac:spMkLst>
            <pc:docMk/>
            <pc:sldMk cId="1101634357" sldId="283"/>
            <ac:spMk id="10" creationId="{4E86901A-8257-4751-AF85-0D8923825049}"/>
          </ac:spMkLst>
        </pc:spChg>
        <pc:picChg chg="add del mod">
          <ac:chgData name="Bhargav Kulkarni" userId="0b57afe950155109" providerId="LiveId" clId="{B72C9377-7B54-49F7-A6A2-652B8C8492B9}" dt="2021-05-05T12:33:06.303" v="1923" actId="478"/>
          <ac:picMkLst>
            <pc:docMk/>
            <pc:sldMk cId="1101634357" sldId="283"/>
            <ac:picMk id="6" creationId="{40193FBE-D720-4AF6-8F8A-B52F2A843D01}"/>
          </ac:picMkLst>
        </pc:picChg>
        <pc:picChg chg="add mod">
          <ac:chgData name="Bhargav Kulkarni" userId="0b57afe950155109" providerId="LiveId" clId="{B72C9377-7B54-49F7-A6A2-652B8C8492B9}" dt="2021-05-05T12:33:22.989" v="1932" actId="14100"/>
          <ac:picMkLst>
            <pc:docMk/>
            <pc:sldMk cId="1101634357" sldId="283"/>
            <ac:picMk id="8" creationId="{85AFFBCE-A785-47CA-99F7-326AF52BBD30}"/>
          </ac:picMkLst>
        </pc:picChg>
      </pc:sldChg>
      <pc:sldChg chg="addSp delSp modSp new mod">
        <pc:chgData name="Bhargav Kulkarni" userId="0b57afe950155109" providerId="LiveId" clId="{B72C9377-7B54-49F7-A6A2-652B8C8492B9}" dt="2021-05-05T12:35:35.002" v="2016" actId="20577"/>
        <pc:sldMkLst>
          <pc:docMk/>
          <pc:sldMk cId="4185865448" sldId="284"/>
        </pc:sldMkLst>
        <pc:spChg chg="del">
          <ac:chgData name="Bhargav Kulkarni" userId="0b57afe950155109" providerId="LiveId" clId="{B72C9377-7B54-49F7-A6A2-652B8C8492B9}" dt="2021-05-05T12:34:34.031" v="1948" actId="478"/>
          <ac:spMkLst>
            <pc:docMk/>
            <pc:sldMk cId="4185865448" sldId="284"/>
            <ac:spMk id="2" creationId="{8DA9910B-9B30-4F0B-BF01-600C7D3AA6EA}"/>
          </ac:spMkLst>
        </pc:spChg>
        <pc:spChg chg="del">
          <ac:chgData name="Bhargav Kulkarni" userId="0b57afe950155109" providerId="LiveId" clId="{B72C9377-7B54-49F7-A6A2-652B8C8492B9}" dt="2021-05-05T12:34:05.633" v="1942"/>
          <ac:spMkLst>
            <pc:docMk/>
            <pc:sldMk cId="4185865448" sldId="284"/>
            <ac:spMk id="3" creationId="{5E0ED3AC-5B60-40AF-A1A2-6F189200DC98}"/>
          </ac:spMkLst>
        </pc:spChg>
        <pc:spChg chg="mod">
          <ac:chgData name="Bhargav Kulkarni" userId="0b57afe950155109" providerId="LiveId" clId="{B72C9377-7B54-49F7-A6A2-652B8C8492B9}" dt="2021-05-05T12:35:35.002" v="2016" actId="20577"/>
          <ac:spMkLst>
            <pc:docMk/>
            <pc:sldMk cId="4185865448" sldId="284"/>
            <ac:spMk id="4" creationId="{7B58BA2D-5B38-4B34-A37C-1FBF18F1EBCF}"/>
          </ac:spMkLst>
        </pc:spChg>
        <pc:picChg chg="add mod">
          <ac:chgData name="Bhargav Kulkarni" userId="0b57afe950155109" providerId="LiveId" clId="{B72C9377-7B54-49F7-A6A2-652B8C8492B9}" dt="2021-05-05T12:34:30.509" v="1947" actId="14100"/>
          <ac:picMkLst>
            <pc:docMk/>
            <pc:sldMk cId="4185865448" sldId="284"/>
            <ac:picMk id="6" creationId="{E016A095-663C-4EEA-A088-0CF3C44B1F1C}"/>
          </ac:picMkLst>
        </pc:picChg>
      </pc:sldChg>
      <pc:sldChg chg="delSp modSp new mod">
        <pc:chgData name="Bhargav Kulkarni" userId="0b57afe950155109" providerId="LiveId" clId="{B72C9377-7B54-49F7-A6A2-652B8C8492B9}" dt="2021-05-05T12:36:31.531" v="2030" actId="14100"/>
        <pc:sldMkLst>
          <pc:docMk/>
          <pc:sldMk cId="1538702622" sldId="285"/>
        </pc:sldMkLst>
        <pc:spChg chg="del">
          <ac:chgData name="Bhargav Kulkarni" userId="0b57afe950155109" providerId="LiveId" clId="{B72C9377-7B54-49F7-A6A2-652B8C8492B9}" dt="2021-05-05T12:35:46.409" v="2019" actId="478"/>
          <ac:spMkLst>
            <pc:docMk/>
            <pc:sldMk cId="1538702622" sldId="285"/>
            <ac:spMk id="2" creationId="{8953672E-1A70-4276-BEEF-20ABFA003747}"/>
          </ac:spMkLst>
        </pc:spChg>
        <pc:spChg chg="del">
          <ac:chgData name="Bhargav Kulkarni" userId="0b57afe950155109" providerId="LiveId" clId="{B72C9377-7B54-49F7-A6A2-652B8C8492B9}" dt="2021-05-05T12:35:45.349" v="2018" actId="478"/>
          <ac:spMkLst>
            <pc:docMk/>
            <pc:sldMk cId="1538702622" sldId="285"/>
            <ac:spMk id="3" creationId="{3888F9B6-BA21-43BE-A973-B7CBC7A09CEB}"/>
          </ac:spMkLst>
        </pc:spChg>
        <pc:spChg chg="mod">
          <ac:chgData name="Bhargav Kulkarni" userId="0b57afe950155109" providerId="LiveId" clId="{B72C9377-7B54-49F7-A6A2-652B8C8492B9}" dt="2021-05-05T12:36:31.531" v="2030" actId="14100"/>
          <ac:spMkLst>
            <pc:docMk/>
            <pc:sldMk cId="1538702622" sldId="285"/>
            <ac:spMk id="4" creationId="{F2BACA47-08AC-47B2-94FB-550B58C9D5D8}"/>
          </ac:spMkLst>
        </pc:spChg>
      </pc:sldChg>
      <pc:sldMasterChg chg="modSldLayout">
        <pc:chgData name="Bhargav Kulkarni" userId="0b57afe950155109" providerId="LiveId" clId="{B72C9377-7B54-49F7-A6A2-652B8C8492B9}" dt="2021-05-05T10:55:22.628" v="756"/>
        <pc:sldMasterMkLst>
          <pc:docMk/>
          <pc:sldMasterMk cId="2764204748" sldId="2147483725"/>
        </pc:sldMasterMkLst>
        <pc:sldLayoutChg chg="delSp">
          <pc:chgData name="Bhargav Kulkarni" userId="0b57afe950155109" providerId="LiveId" clId="{B72C9377-7B54-49F7-A6A2-652B8C8492B9}" dt="2021-05-05T10:55:22.628" v="756"/>
          <pc:sldLayoutMkLst>
            <pc:docMk/>
            <pc:sldMasterMk cId="2764204748" sldId="2147483725"/>
            <pc:sldLayoutMk cId="1725490436" sldId="2147483743"/>
          </pc:sldLayoutMkLst>
          <pc:spChg chg="del">
            <ac:chgData name="Bhargav Kulkarni" userId="0b57afe950155109" providerId="LiveId" clId="{B72C9377-7B54-49F7-A6A2-652B8C8492B9}" dt="2021-05-05T10:55:22.628" v="756"/>
            <ac:spMkLst>
              <pc:docMk/>
              <pc:sldMasterMk cId="2764204748" sldId="2147483725"/>
              <pc:sldLayoutMk cId="1725490436" sldId="2147483743"/>
              <ac:spMk id="8" creationId="{00000000-0000-0000-0000-000000000000}"/>
            </ac:spMkLst>
          </pc:spChg>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4A617-0FBF-468C-AC1B-41D1348993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AB3828F-653F-4106-9F2C-013EC3B27C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E73097A-B705-4156-AE75-8AA81B86415F}"/>
              </a:ext>
            </a:extLst>
          </p:cNvPr>
          <p:cNvSpPr>
            <a:spLocks noGrp="1"/>
          </p:cNvSpPr>
          <p:nvPr>
            <p:ph type="dt" sz="half" idx="10"/>
          </p:nvPr>
        </p:nvSpPr>
        <p:spPr/>
        <p:txBody>
          <a:bodyPr/>
          <a:lstStyle/>
          <a:p>
            <a:fld id="{6EC9BCAA-9A42-4F23-9F82-BAE393833D45}" type="datetimeFigureOut">
              <a:rPr lang="en-IN" smtClean="0"/>
              <a:t>05-05-2021</a:t>
            </a:fld>
            <a:endParaRPr lang="en-IN"/>
          </a:p>
        </p:txBody>
      </p:sp>
      <p:sp>
        <p:nvSpPr>
          <p:cNvPr id="5" name="Footer Placeholder 4">
            <a:extLst>
              <a:ext uri="{FF2B5EF4-FFF2-40B4-BE49-F238E27FC236}">
                <a16:creationId xmlns:a16="http://schemas.microsoft.com/office/drawing/2014/main" id="{C5F0B5A9-7ED5-4A42-9C2F-4B6CEF8459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11B702-A0ED-4C5A-9DBF-E35F7B10DFDB}"/>
              </a:ext>
            </a:extLst>
          </p:cNvPr>
          <p:cNvSpPr>
            <a:spLocks noGrp="1"/>
          </p:cNvSpPr>
          <p:nvPr>
            <p:ph type="sldNum" sz="quarter" idx="12"/>
          </p:nvPr>
        </p:nvSpPr>
        <p:spPr/>
        <p:txBody>
          <a:bodyPr/>
          <a:lstStyle/>
          <a:p>
            <a:fld id="{EAD29E0B-4C0A-40DF-A22C-E06E68D6CB5A}" type="slidenum">
              <a:rPr lang="en-IN" smtClean="0"/>
              <a:t>‹#›</a:t>
            </a:fld>
            <a:endParaRPr lang="en-IN"/>
          </a:p>
        </p:txBody>
      </p:sp>
    </p:spTree>
    <p:extLst>
      <p:ext uri="{BB962C8B-B14F-4D97-AF65-F5344CB8AC3E}">
        <p14:creationId xmlns:p14="http://schemas.microsoft.com/office/powerpoint/2010/main" val="904129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F2B9B-3E90-480D-ADEB-24A0E57C9B3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7B200F9-1E7A-458D-8763-81A2753EE2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803AD0-28BB-4E80-89C9-AF31DBCD9F6B}"/>
              </a:ext>
            </a:extLst>
          </p:cNvPr>
          <p:cNvSpPr>
            <a:spLocks noGrp="1"/>
          </p:cNvSpPr>
          <p:nvPr>
            <p:ph type="dt" sz="half" idx="10"/>
          </p:nvPr>
        </p:nvSpPr>
        <p:spPr/>
        <p:txBody>
          <a:bodyPr/>
          <a:lstStyle/>
          <a:p>
            <a:fld id="{6EC9BCAA-9A42-4F23-9F82-BAE393833D45}" type="datetimeFigureOut">
              <a:rPr lang="en-IN" smtClean="0"/>
              <a:t>05-05-2021</a:t>
            </a:fld>
            <a:endParaRPr lang="en-IN"/>
          </a:p>
        </p:txBody>
      </p:sp>
      <p:sp>
        <p:nvSpPr>
          <p:cNvPr id="5" name="Footer Placeholder 4">
            <a:extLst>
              <a:ext uri="{FF2B5EF4-FFF2-40B4-BE49-F238E27FC236}">
                <a16:creationId xmlns:a16="http://schemas.microsoft.com/office/drawing/2014/main" id="{8238A145-3305-4BD0-A03E-B1777A6A7D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521BED-F479-48DD-97A3-934C67FBE3F8}"/>
              </a:ext>
            </a:extLst>
          </p:cNvPr>
          <p:cNvSpPr>
            <a:spLocks noGrp="1"/>
          </p:cNvSpPr>
          <p:nvPr>
            <p:ph type="sldNum" sz="quarter" idx="12"/>
          </p:nvPr>
        </p:nvSpPr>
        <p:spPr/>
        <p:txBody>
          <a:bodyPr/>
          <a:lstStyle/>
          <a:p>
            <a:fld id="{EAD29E0B-4C0A-40DF-A22C-E06E68D6CB5A}" type="slidenum">
              <a:rPr lang="en-IN" smtClean="0"/>
              <a:t>‹#›</a:t>
            </a:fld>
            <a:endParaRPr lang="en-IN"/>
          </a:p>
        </p:txBody>
      </p:sp>
    </p:spTree>
    <p:extLst>
      <p:ext uri="{BB962C8B-B14F-4D97-AF65-F5344CB8AC3E}">
        <p14:creationId xmlns:p14="http://schemas.microsoft.com/office/powerpoint/2010/main" val="4171512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504C44-CF71-4AB9-9260-A7E63610DE4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CFCC048-830D-48A3-A0D5-CC02FA3F41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D38E95-17DF-441D-BF96-042D7EBD06F8}"/>
              </a:ext>
            </a:extLst>
          </p:cNvPr>
          <p:cNvSpPr>
            <a:spLocks noGrp="1"/>
          </p:cNvSpPr>
          <p:nvPr>
            <p:ph type="dt" sz="half" idx="10"/>
          </p:nvPr>
        </p:nvSpPr>
        <p:spPr/>
        <p:txBody>
          <a:bodyPr/>
          <a:lstStyle/>
          <a:p>
            <a:fld id="{6EC9BCAA-9A42-4F23-9F82-BAE393833D45}" type="datetimeFigureOut">
              <a:rPr lang="en-IN" smtClean="0"/>
              <a:t>05-05-2021</a:t>
            </a:fld>
            <a:endParaRPr lang="en-IN"/>
          </a:p>
        </p:txBody>
      </p:sp>
      <p:sp>
        <p:nvSpPr>
          <p:cNvPr id="5" name="Footer Placeholder 4">
            <a:extLst>
              <a:ext uri="{FF2B5EF4-FFF2-40B4-BE49-F238E27FC236}">
                <a16:creationId xmlns:a16="http://schemas.microsoft.com/office/drawing/2014/main" id="{76284A43-6EF4-4B29-B562-C82DB40CEB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D87432-9AEB-4152-BF35-3A9EA9F94B67}"/>
              </a:ext>
            </a:extLst>
          </p:cNvPr>
          <p:cNvSpPr>
            <a:spLocks noGrp="1"/>
          </p:cNvSpPr>
          <p:nvPr>
            <p:ph type="sldNum" sz="quarter" idx="12"/>
          </p:nvPr>
        </p:nvSpPr>
        <p:spPr/>
        <p:txBody>
          <a:bodyPr/>
          <a:lstStyle/>
          <a:p>
            <a:fld id="{EAD29E0B-4C0A-40DF-A22C-E06E68D6CB5A}" type="slidenum">
              <a:rPr lang="en-IN" smtClean="0"/>
              <a:t>‹#›</a:t>
            </a:fld>
            <a:endParaRPr lang="en-IN"/>
          </a:p>
        </p:txBody>
      </p:sp>
    </p:spTree>
    <p:extLst>
      <p:ext uri="{BB962C8B-B14F-4D97-AF65-F5344CB8AC3E}">
        <p14:creationId xmlns:p14="http://schemas.microsoft.com/office/powerpoint/2010/main" val="1024118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27DD0-7BB2-4FCC-9673-B53D62AD261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4A8500E-6E20-462D-B8D2-18F68FA2563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684346-662D-4C8E-9B9E-56EC987FA1F1}"/>
              </a:ext>
            </a:extLst>
          </p:cNvPr>
          <p:cNvSpPr>
            <a:spLocks noGrp="1"/>
          </p:cNvSpPr>
          <p:nvPr>
            <p:ph type="dt" sz="half" idx="10"/>
          </p:nvPr>
        </p:nvSpPr>
        <p:spPr/>
        <p:txBody>
          <a:bodyPr/>
          <a:lstStyle/>
          <a:p>
            <a:fld id="{6EC9BCAA-9A42-4F23-9F82-BAE393833D45}" type="datetimeFigureOut">
              <a:rPr lang="en-IN" smtClean="0"/>
              <a:t>05-05-2021</a:t>
            </a:fld>
            <a:endParaRPr lang="en-IN"/>
          </a:p>
        </p:txBody>
      </p:sp>
      <p:sp>
        <p:nvSpPr>
          <p:cNvPr id="5" name="Footer Placeholder 4">
            <a:extLst>
              <a:ext uri="{FF2B5EF4-FFF2-40B4-BE49-F238E27FC236}">
                <a16:creationId xmlns:a16="http://schemas.microsoft.com/office/drawing/2014/main" id="{77CBE168-1994-46AE-B577-C7343C627D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E4BA23-82CE-4B43-ACF5-9E09216407EA}"/>
              </a:ext>
            </a:extLst>
          </p:cNvPr>
          <p:cNvSpPr>
            <a:spLocks noGrp="1"/>
          </p:cNvSpPr>
          <p:nvPr>
            <p:ph type="sldNum" sz="quarter" idx="12"/>
          </p:nvPr>
        </p:nvSpPr>
        <p:spPr/>
        <p:txBody>
          <a:bodyPr/>
          <a:lstStyle/>
          <a:p>
            <a:fld id="{EAD29E0B-4C0A-40DF-A22C-E06E68D6CB5A}" type="slidenum">
              <a:rPr lang="en-IN" smtClean="0"/>
              <a:t>‹#›</a:t>
            </a:fld>
            <a:endParaRPr lang="en-IN"/>
          </a:p>
        </p:txBody>
      </p:sp>
    </p:spTree>
    <p:extLst>
      <p:ext uri="{BB962C8B-B14F-4D97-AF65-F5344CB8AC3E}">
        <p14:creationId xmlns:p14="http://schemas.microsoft.com/office/powerpoint/2010/main" val="10287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2E2E0-1869-4EBA-BD15-316A1FB3F6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EEA1FE3-26C5-4A4D-9C8C-F5C5864AC7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C16457-A01C-4B79-A163-5BC507215010}"/>
              </a:ext>
            </a:extLst>
          </p:cNvPr>
          <p:cNvSpPr>
            <a:spLocks noGrp="1"/>
          </p:cNvSpPr>
          <p:nvPr>
            <p:ph type="dt" sz="half" idx="10"/>
          </p:nvPr>
        </p:nvSpPr>
        <p:spPr/>
        <p:txBody>
          <a:bodyPr/>
          <a:lstStyle/>
          <a:p>
            <a:fld id="{6EC9BCAA-9A42-4F23-9F82-BAE393833D45}" type="datetimeFigureOut">
              <a:rPr lang="en-IN" smtClean="0"/>
              <a:t>05-05-2021</a:t>
            </a:fld>
            <a:endParaRPr lang="en-IN"/>
          </a:p>
        </p:txBody>
      </p:sp>
      <p:sp>
        <p:nvSpPr>
          <p:cNvPr id="5" name="Footer Placeholder 4">
            <a:extLst>
              <a:ext uri="{FF2B5EF4-FFF2-40B4-BE49-F238E27FC236}">
                <a16:creationId xmlns:a16="http://schemas.microsoft.com/office/drawing/2014/main" id="{B3BF9E22-C956-4565-8587-E5503F2B80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1B81C8-203E-4829-A6E8-3805AEF5B996}"/>
              </a:ext>
            </a:extLst>
          </p:cNvPr>
          <p:cNvSpPr>
            <a:spLocks noGrp="1"/>
          </p:cNvSpPr>
          <p:nvPr>
            <p:ph type="sldNum" sz="quarter" idx="12"/>
          </p:nvPr>
        </p:nvSpPr>
        <p:spPr/>
        <p:txBody>
          <a:bodyPr/>
          <a:lstStyle/>
          <a:p>
            <a:fld id="{EAD29E0B-4C0A-40DF-A22C-E06E68D6CB5A}" type="slidenum">
              <a:rPr lang="en-IN" smtClean="0"/>
              <a:t>‹#›</a:t>
            </a:fld>
            <a:endParaRPr lang="en-IN"/>
          </a:p>
        </p:txBody>
      </p:sp>
    </p:spTree>
    <p:extLst>
      <p:ext uri="{BB962C8B-B14F-4D97-AF65-F5344CB8AC3E}">
        <p14:creationId xmlns:p14="http://schemas.microsoft.com/office/powerpoint/2010/main" val="2325596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9C004-B28F-4DEC-8669-2834F7F054F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819B896-6783-4266-BEFC-3D9D21D6E83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914A781-5AD3-4854-8A34-D4E9410475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6E9B111-E4AA-41D1-8E05-3C48C07CF951}"/>
              </a:ext>
            </a:extLst>
          </p:cNvPr>
          <p:cNvSpPr>
            <a:spLocks noGrp="1"/>
          </p:cNvSpPr>
          <p:nvPr>
            <p:ph type="dt" sz="half" idx="10"/>
          </p:nvPr>
        </p:nvSpPr>
        <p:spPr/>
        <p:txBody>
          <a:bodyPr/>
          <a:lstStyle/>
          <a:p>
            <a:fld id="{6EC9BCAA-9A42-4F23-9F82-BAE393833D45}" type="datetimeFigureOut">
              <a:rPr lang="en-IN" smtClean="0"/>
              <a:t>05-05-2021</a:t>
            </a:fld>
            <a:endParaRPr lang="en-IN"/>
          </a:p>
        </p:txBody>
      </p:sp>
      <p:sp>
        <p:nvSpPr>
          <p:cNvPr id="6" name="Footer Placeholder 5">
            <a:extLst>
              <a:ext uri="{FF2B5EF4-FFF2-40B4-BE49-F238E27FC236}">
                <a16:creationId xmlns:a16="http://schemas.microsoft.com/office/drawing/2014/main" id="{A3727266-1439-4D87-BBFD-BF5DB835406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BB7FEC1-FB7E-4033-8882-84FA3AB1E065}"/>
              </a:ext>
            </a:extLst>
          </p:cNvPr>
          <p:cNvSpPr>
            <a:spLocks noGrp="1"/>
          </p:cNvSpPr>
          <p:nvPr>
            <p:ph type="sldNum" sz="quarter" idx="12"/>
          </p:nvPr>
        </p:nvSpPr>
        <p:spPr/>
        <p:txBody>
          <a:bodyPr/>
          <a:lstStyle/>
          <a:p>
            <a:fld id="{EAD29E0B-4C0A-40DF-A22C-E06E68D6CB5A}" type="slidenum">
              <a:rPr lang="en-IN" smtClean="0"/>
              <a:t>‹#›</a:t>
            </a:fld>
            <a:endParaRPr lang="en-IN"/>
          </a:p>
        </p:txBody>
      </p:sp>
    </p:spTree>
    <p:extLst>
      <p:ext uri="{BB962C8B-B14F-4D97-AF65-F5344CB8AC3E}">
        <p14:creationId xmlns:p14="http://schemas.microsoft.com/office/powerpoint/2010/main" val="2515114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6FFC3-BAAC-4982-BAEC-0CC899E02EE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0BA2A21-1B33-43E3-896E-290B7365E7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05B0728-4663-461C-ABA8-56DDF34BB9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CCE289C-4F56-40E8-8CA1-7A15448F9E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099C537-7ED4-4DA8-BD97-B1A99669147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42072F0-90A0-49E9-A46B-F9ED89B57472}"/>
              </a:ext>
            </a:extLst>
          </p:cNvPr>
          <p:cNvSpPr>
            <a:spLocks noGrp="1"/>
          </p:cNvSpPr>
          <p:nvPr>
            <p:ph type="dt" sz="half" idx="10"/>
          </p:nvPr>
        </p:nvSpPr>
        <p:spPr/>
        <p:txBody>
          <a:bodyPr/>
          <a:lstStyle/>
          <a:p>
            <a:fld id="{6EC9BCAA-9A42-4F23-9F82-BAE393833D45}" type="datetimeFigureOut">
              <a:rPr lang="en-IN" smtClean="0"/>
              <a:t>05-05-2021</a:t>
            </a:fld>
            <a:endParaRPr lang="en-IN"/>
          </a:p>
        </p:txBody>
      </p:sp>
      <p:sp>
        <p:nvSpPr>
          <p:cNvPr id="8" name="Footer Placeholder 7">
            <a:extLst>
              <a:ext uri="{FF2B5EF4-FFF2-40B4-BE49-F238E27FC236}">
                <a16:creationId xmlns:a16="http://schemas.microsoft.com/office/drawing/2014/main" id="{CAD62DBC-12D7-4436-B0C5-57A0D2C1AAD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C72C17D-67EF-4523-BD6F-917FC06B2B2E}"/>
              </a:ext>
            </a:extLst>
          </p:cNvPr>
          <p:cNvSpPr>
            <a:spLocks noGrp="1"/>
          </p:cNvSpPr>
          <p:nvPr>
            <p:ph type="sldNum" sz="quarter" idx="12"/>
          </p:nvPr>
        </p:nvSpPr>
        <p:spPr/>
        <p:txBody>
          <a:bodyPr/>
          <a:lstStyle/>
          <a:p>
            <a:fld id="{EAD29E0B-4C0A-40DF-A22C-E06E68D6CB5A}" type="slidenum">
              <a:rPr lang="en-IN" smtClean="0"/>
              <a:t>‹#›</a:t>
            </a:fld>
            <a:endParaRPr lang="en-IN"/>
          </a:p>
        </p:txBody>
      </p:sp>
    </p:spTree>
    <p:extLst>
      <p:ext uri="{BB962C8B-B14F-4D97-AF65-F5344CB8AC3E}">
        <p14:creationId xmlns:p14="http://schemas.microsoft.com/office/powerpoint/2010/main" val="2178725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751A0-4F26-4C24-BAF7-271338308A8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CDD0521-6E52-451A-BD27-AA820F515F9E}"/>
              </a:ext>
            </a:extLst>
          </p:cNvPr>
          <p:cNvSpPr>
            <a:spLocks noGrp="1"/>
          </p:cNvSpPr>
          <p:nvPr>
            <p:ph type="dt" sz="half" idx="10"/>
          </p:nvPr>
        </p:nvSpPr>
        <p:spPr/>
        <p:txBody>
          <a:bodyPr/>
          <a:lstStyle/>
          <a:p>
            <a:fld id="{6EC9BCAA-9A42-4F23-9F82-BAE393833D45}" type="datetimeFigureOut">
              <a:rPr lang="en-IN" smtClean="0"/>
              <a:t>05-05-2021</a:t>
            </a:fld>
            <a:endParaRPr lang="en-IN"/>
          </a:p>
        </p:txBody>
      </p:sp>
      <p:sp>
        <p:nvSpPr>
          <p:cNvPr id="4" name="Footer Placeholder 3">
            <a:extLst>
              <a:ext uri="{FF2B5EF4-FFF2-40B4-BE49-F238E27FC236}">
                <a16:creationId xmlns:a16="http://schemas.microsoft.com/office/drawing/2014/main" id="{BC82C477-9411-47F7-94DF-96334A43AF6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D625EF7-3919-44FF-A32C-4878F4350FB6}"/>
              </a:ext>
            </a:extLst>
          </p:cNvPr>
          <p:cNvSpPr>
            <a:spLocks noGrp="1"/>
          </p:cNvSpPr>
          <p:nvPr>
            <p:ph type="sldNum" sz="quarter" idx="12"/>
          </p:nvPr>
        </p:nvSpPr>
        <p:spPr/>
        <p:txBody>
          <a:bodyPr/>
          <a:lstStyle/>
          <a:p>
            <a:fld id="{EAD29E0B-4C0A-40DF-A22C-E06E68D6CB5A}" type="slidenum">
              <a:rPr lang="en-IN" smtClean="0"/>
              <a:t>‹#›</a:t>
            </a:fld>
            <a:endParaRPr lang="en-IN"/>
          </a:p>
        </p:txBody>
      </p:sp>
    </p:spTree>
    <p:extLst>
      <p:ext uri="{BB962C8B-B14F-4D97-AF65-F5344CB8AC3E}">
        <p14:creationId xmlns:p14="http://schemas.microsoft.com/office/powerpoint/2010/main" val="273828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993E45-90FB-4476-B445-A34C04F575C8}"/>
              </a:ext>
            </a:extLst>
          </p:cNvPr>
          <p:cNvSpPr>
            <a:spLocks noGrp="1"/>
          </p:cNvSpPr>
          <p:nvPr>
            <p:ph type="dt" sz="half" idx="10"/>
          </p:nvPr>
        </p:nvSpPr>
        <p:spPr/>
        <p:txBody>
          <a:bodyPr/>
          <a:lstStyle/>
          <a:p>
            <a:fld id="{6EC9BCAA-9A42-4F23-9F82-BAE393833D45}" type="datetimeFigureOut">
              <a:rPr lang="en-IN" smtClean="0"/>
              <a:t>05-05-2021</a:t>
            </a:fld>
            <a:endParaRPr lang="en-IN"/>
          </a:p>
        </p:txBody>
      </p:sp>
      <p:sp>
        <p:nvSpPr>
          <p:cNvPr id="3" name="Footer Placeholder 2">
            <a:extLst>
              <a:ext uri="{FF2B5EF4-FFF2-40B4-BE49-F238E27FC236}">
                <a16:creationId xmlns:a16="http://schemas.microsoft.com/office/drawing/2014/main" id="{0A309DF4-C19F-414B-879A-59026BC6726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7DA1094-B166-4D92-96BC-14D2FA8D804C}"/>
              </a:ext>
            </a:extLst>
          </p:cNvPr>
          <p:cNvSpPr>
            <a:spLocks noGrp="1"/>
          </p:cNvSpPr>
          <p:nvPr>
            <p:ph type="sldNum" sz="quarter" idx="12"/>
          </p:nvPr>
        </p:nvSpPr>
        <p:spPr/>
        <p:txBody>
          <a:bodyPr/>
          <a:lstStyle/>
          <a:p>
            <a:fld id="{EAD29E0B-4C0A-40DF-A22C-E06E68D6CB5A}" type="slidenum">
              <a:rPr lang="en-IN" smtClean="0"/>
              <a:t>‹#›</a:t>
            </a:fld>
            <a:endParaRPr lang="en-IN"/>
          </a:p>
        </p:txBody>
      </p:sp>
    </p:spTree>
    <p:extLst>
      <p:ext uri="{BB962C8B-B14F-4D97-AF65-F5344CB8AC3E}">
        <p14:creationId xmlns:p14="http://schemas.microsoft.com/office/powerpoint/2010/main" val="2883252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7B19C-3465-4CB2-BB4A-AB6B869DBA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DE90DD4-FBB4-4510-8D16-BF307633E6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147C022-BBE4-4DE3-B223-1E751BD9F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B7A7B9-220C-47B6-819D-E6687351D749}"/>
              </a:ext>
            </a:extLst>
          </p:cNvPr>
          <p:cNvSpPr>
            <a:spLocks noGrp="1"/>
          </p:cNvSpPr>
          <p:nvPr>
            <p:ph type="dt" sz="half" idx="10"/>
          </p:nvPr>
        </p:nvSpPr>
        <p:spPr/>
        <p:txBody>
          <a:bodyPr/>
          <a:lstStyle/>
          <a:p>
            <a:fld id="{6EC9BCAA-9A42-4F23-9F82-BAE393833D45}" type="datetimeFigureOut">
              <a:rPr lang="en-IN" smtClean="0"/>
              <a:t>05-05-2021</a:t>
            </a:fld>
            <a:endParaRPr lang="en-IN"/>
          </a:p>
        </p:txBody>
      </p:sp>
      <p:sp>
        <p:nvSpPr>
          <p:cNvPr id="6" name="Footer Placeholder 5">
            <a:extLst>
              <a:ext uri="{FF2B5EF4-FFF2-40B4-BE49-F238E27FC236}">
                <a16:creationId xmlns:a16="http://schemas.microsoft.com/office/drawing/2014/main" id="{A72CD52E-D138-4603-B311-D7D3F180D06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FE96300-4168-4C56-89FE-8B06951714B4}"/>
              </a:ext>
            </a:extLst>
          </p:cNvPr>
          <p:cNvSpPr>
            <a:spLocks noGrp="1"/>
          </p:cNvSpPr>
          <p:nvPr>
            <p:ph type="sldNum" sz="quarter" idx="12"/>
          </p:nvPr>
        </p:nvSpPr>
        <p:spPr/>
        <p:txBody>
          <a:bodyPr/>
          <a:lstStyle/>
          <a:p>
            <a:fld id="{EAD29E0B-4C0A-40DF-A22C-E06E68D6CB5A}" type="slidenum">
              <a:rPr lang="en-IN" smtClean="0"/>
              <a:t>‹#›</a:t>
            </a:fld>
            <a:endParaRPr lang="en-IN"/>
          </a:p>
        </p:txBody>
      </p:sp>
    </p:spTree>
    <p:extLst>
      <p:ext uri="{BB962C8B-B14F-4D97-AF65-F5344CB8AC3E}">
        <p14:creationId xmlns:p14="http://schemas.microsoft.com/office/powerpoint/2010/main" val="3859228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4BEC8-BA68-4C58-9E4B-7F0D5EDA95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C7ADD03-B632-4ED8-89FC-21CBA8EAD5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0D0139B-9321-4CB5-B223-98E5887577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C47FA4-E832-48EA-A838-DEFBF28763A7}"/>
              </a:ext>
            </a:extLst>
          </p:cNvPr>
          <p:cNvSpPr>
            <a:spLocks noGrp="1"/>
          </p:cNvSpPr>
          <p:nvPr>
            <p:ph type="dt" sz="half" idx="10"/>
          </p:nvPr>
        </p:nvSpPr>
        <p:spPr/>
        <p:txBody>
          <a:bodyPr/>
          <a:lstStyle/>
          <a:p>
            <a:fld id="{6EC9BCAA-9A42-4F23-9F82-BAE393833D45}" type="datetimeFigureOut">
              <a:rPr lang="en-IN" smtClean="0"/>
              <a:t>05-05-2021</a:t>
            </a:fld>
            <a:endParaRPr lang="en-IN"/>
          </a:p>
        </p:txBody>
      </p:sp>
      <p:sp>
        <p:nvSpPr>
          <p:cNvPr id="6" name="Footer Placeholder 5">
            <a:extLst>
              <a:ext uri="{FF2B5EF4-FFF2-40B4-BE49-F238E27FC236}">
                <a16:creationId xmlns:a16="http://schemas.microsoft.com/office/drawing/2014/main" id="{52B3B900-1D04-4CA0-9E7D-7C581D5FAA6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19BE19E-BAA7-49E4-8D5C-6ED9432CD3EF}"/>
              </a:ext>
            </a:extLst>
          </p:cNvPr>
          <p:cNvSpPr>
            <a:spLocks noGrp="1"/>
          </p:cNvSpPr>
          <p:nvPr>
            <p:ph type="sldNum" sz="quarter" idx="12"/>
          </p:nvPr>
        </p:nvSpPr>
        <p:spPr/>
        <p:txBody>
          <a:bodyPr/>
          <a:lstStyle/>
          <a:p>
            <a:fld id="{EAD29E0B-4C0A-40DF-A22C-E06E68D6CB5A}" type="slidenum">
              <a:rPr lang="en-IN" smtClean="0"/>
              <a:t>‹#›</a:t>
            </a:fld>
            <a:endParaRPr lang="en-IN"/>
          </a:p>
        </p:txBody>
      </p:sp>
    </p:spTree>
    <p:extLst>
      <p:ext uri="{BB962C8B-B14F-4D97-AF65-F5344CB8AC3E}">
        <p14:creationId xmlns:p14="http://schemas.microsoft.com/office/powerpoint/2010/main" val="3379562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EA5752-9C0E-4059-8B0A-217AA7DF15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D373CB5-7205-40B6-862B-A4CE1B6476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E59B5B-3279-4A71-B920-2DB3AACDF9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C9BCAA-9A42-4F23-9F82-BAE393833D45}" type="datetimeFigureOut">
              <a:rPr lang="en-IN" smtClean="0"/>
              <a:t>05-05-2021</a:t>
            </a:fld>
            <a:endParaRPr lang="en-IN"/>
          </a:p>
        </p:txBody>
      </p:sp>
      <p:sp>
        <p:nvSpPr>
          <p:cNvPr id="5" name="Footer Placeholder 4">
            <a:extLst>
              <a:ext uri="{FF2B5EF4-FFF2-40B4-BE49-F238E27FC236}">
                <a16:creationId xmlns:a16="http://schemas.microsoft.com/office/drawing/2014/main" id="{F4707AAE-2927-493E-B6FF-A85421F99D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B1DE3B9-F0BB-4131-8139-8C3164597F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D29E0B-4C0A-40DF-A22C-E06E68D6CB5A}" type="slidenum">
              <a:rPr lang="en-IN" smtClean="0"/>
              <a:t>‹#›</a:t>
            </a:fld>
            <a:endParaRPr lang="en-IN"/>
          </a:p>
        </p:txBody>
      </p:sp>
    </p:spTree>
    <p:extLst>
      <p:ext uri="{BB962C8B-B14F-4D97-AF65-F5344CB8AC3E}">
        <p14:creationId xmlns:p14="http://schemas.microsoft.com/office/powerpoint/2010/main" val="77639650"/>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23E58-9D47-4C5D-A479-64B27D2C4CB9}"/>
              </a:ext>
            </a:extLst>
          </p:cNvPr>
          <p:cNvSpPr>
            <a:spLocks noGrp="1"/>
          </p:cNvSpPr>
          <p:nvPr>
            <p:ph type="ctrTitle"/>
          </p:nvPr>
        </p:nvSpPr>
        <p:spPr>
          <a:xfrm>
            <a:off x="1524000" y="612649"/>
            <a:ext cx="9144000" cy="1207008"/>
          </a:xfrm>
        </p:spPr>
        <p:txBody>
          <a:bodyPr>
            <a:normAutofit/>
          </a:bodyPr>
          <a:lstStyle/>
          <a:p>
            <a:r>
              <a:rPr lang="en-US" dirty="0">
                <a:solidFill>
                  <a:srgbClr val="0070C0"/>
                </a:solidFill>
              </a:rPr>
              <a:t>CASE STUDY</a:t>
            </a:r>
            <a:endParaRPr lang="en-IN" dirty="0">
              <a:solidFill>
                <a:srgbClr val="0070C0"/>
              </a:solidFill>
            </a:endParaRPr>
          </a:p>
        </p:txBody>
      </p:sp>
      <p:sp>
        <p:nvSpPr>
          <p:cNvPr id="3" name="Subtitle 2">
            <a:extLst>
              <a:ext uri="{FF2B5EF4-FFF2-40B4-BE49-F238E27FC236}">
                <a16:creationId xmlns:a16="http://schemas.microsoft.com/office/drawing/2014/main" id="{CBCBA185-FCA5-410E-B7BC-392F0674A8FB}"/>
              </a:ext>
            </a:extLst>
          </p:cNvPr>
          <p:cNvSpPr>
            <a:spLocks noGrp="1"/>
          </p:cNvSpPr>
          <p:nvPr>
            <p:ph type="subTitle" idx="1"/>
          </p:nvPr>
        </p:nvSpPr>
        <p:spPr>
          <a:xfrm>
            <a:off x="1524000" y="3611182"/>
            <a:ext cx="9144000" cy="960818"/>
          </a:xfrm>
        </p:spPr>
        <p:txBody>
          <a:bodyPr>
            <a:normAutofit/>
          </a:bodyPr>
          <a:lstStyle/>
          <a:p>
            <a:r>
              <a:rPr lang="en-US" sz="4400" dirty="0">
                <a:solidFill>
                  <a:schemeClr val="accent2"/>
                </a:solidFill>
              </a:rPr>
              <a:t>DECISION MAKING FOR BANK LOANS</a:t>
            </a:r>
            <a:endParaRPr lang="en-IN" sz="4400" dirty="0">
              <a:solidFill>
                <a:schemeClr val="accent2"/>
              </a:solidFill>
            </a:endParaRPr>
          </a:p>
        </p:txBody>
      </p:sp>
    </p:spTree>
    <p:extLst>
      <p:ext uri="{BB962C8B-B14F-4D97-AF65-F5344CB8AC3E}">
        <p14:creationId xmlns:p14="http://schemas.microsoft.com/office/powerpoint/2010/main" val="334747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838526FA-C997-4A34-99ED-58D11862ED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10884" y="165372"/>
            <a:ext cx="6599014" cy="6527256"/>
          </a:xfrm>
        </p:spPr>
      </p:pic>
      <p:sp>
        <p:nvSpPr>
          <p:cNvPr id="4" name="Text Placeholder 3">
            <a:extLst>
              <a:ext uri="{FF2B5EF4-FFF2-40B4-BE49-F238E27FC236}">
                <a16:creationId xmlns:a16="http://schemas.microsoft.com/office/drawing/2014/main" id="{611A5F71-A790-4035-92C1-E1311E691D55}"/>
              </a:ext>
            </a:extLst>
          </p:cNvPr>
          <p:cNvSpPr>
            <a:spLocks noGrp="1"/>
          </p:cNvSpPr>
          <p:nvPr>
            <p:ph type="body" sz="half" idx="2"/>
          </p:nvPr>
        </p:nvSpPr>
        <p:spPr>
          <a:xfrm>
            <a:off x="282102" y="408561"/>
            <a:ext cx="5028782" cy="6284067"/>
          </a:xfrm>
        </p:spPr>
        <p:txBody>
          <a:bodyPr>
            <a:normAutofit/>
          </a:bodyPr>
          <a:lstStyle/>
          <a:p>
            <a:r>
              <a:rPr lang="en-IN" sz="2000" b="1" u="sng" dirty="0"/>
              <a:t>Inference 1.10</a:t>
            </a:r>
          </a:p>
          <a:p>
            <a:endParaRPr lang="en-IN" sz="2000" b="1" u="sng" dirty="0"/>
          </a:p>
          <a:p>
            <a:pPr algn="l">
              <a:buFont typeface="Arial" panose="020B0604020202020204" pitchFamily="34" charset="0"/>
              <a:buChar char="•"/>
            </a:pPr>
            <a:r>
              <a:rPr lang="en-US" sz="1800" b="0" i="0" dirty="0">
                <a:solidFill>
                  <a:srgbClr val="000000"/>
                </a:solidFill>
                <a:effectLst/>
                <a:latin typeface="Helvetica Neue"/>
              </a:rPr>
              <a:t> It can be seen that the clients with education status of Higher education are the maximum credit seekers with highest in terms of contract type of cash loans of contract type</a:t>
            </a:r>
          </a:p>
          <a:p>
            <a:pPr algn="l">
              <a:buFont typeface="Arial" panose="020B0604020202020204" pitchFamily="34" charset="0"/>
              <a:buChar char="•"/>
            </a:pPr>
            <a:r>
              <a:rPr lang="en-US" sz="1800" b="0" i="0" dirty="0">
                <a:solidFill>
                  <a:srgbClr val="000000"/>
                </a:solidFill>
                <a:effectLst/>
                <a:latin typeface="Helvetica Neue"/>
              </a:rPr>
              <a:t> It can also be observed that the contract type revolving loans issued maximum credit amount holders education status Higher education</a:t>
            </a:r>
          </a:p>
          <a:p>
            <a:pPr algn="l">
              <a:buFont typeface="Arial" panose="020B0604020202020204" pitchFamily="34" charset="0"/>
              <a:buChar char="•"/>
            </a:pPr>
            <a:r>
              <a:rPr lang="en-US" sz="1800" b="0" i="0" dirty="0">
                <a:solidFill>
                  <a:srgbClr val="000000"/>
                </a:solidFill>
                <a:effectLst/>
                <a:latin typeface="Helvetica Neue"/>
              </a:rPr>
              <a:t> The </a:t>
            </a:r>
            <a:r>
              <a:rPr lang="en-US" sz="1800" b="0" i="0" dirty="0" err="1">
                <a:solidFill>
                  <a:srgbClr val="000000"/>
                </a:solidFill>
                <a:effectLst/>
                <a:latin typeface="Helvetica Neue"/>
              </a:rPr>
              <a:t>hightest</a:t>
            </a:r>
            <a:r>
              <a:rPr lang="en-US" sz="1800" b="0" i="0" dirty="0">
                <a:solidFill>
                  <a:srgbClr val="000000"/>
                </a:solidFill>
                <a:effectLst/>
                <a:latin typeface="Helvetica Neue"/>
              </a:rPr>
              <a:t> credit amount in cash loans is given to a client with education level secondary/secondary special</a:t>
            </a:r>
          </a:p>
          <a:p>
            <a:pPr algn="l">
              <a:buFont typeface="Arial" panose="020B0604020202020204" pitchFamily="34" charset="0"/>
              <a:buChar char="•"/>
            </a:pPr>
            <a:r>
              <a:rPr lang="en-US" sz="1800" dirty="0">
                <a:solidFill>
                  <a:srgbClr val="000000"/>
                </a:solidFill>
                <a:latin typeface="Helvetica Neue"/>
              </a:rPr>
              <a:t> B</a:t>
            </a:r>
            <a:r>
              <a:rPr lang="en-US" sz="1800" b="0" i="0" dirty="0">
                <a:solidFill>
                  <a:srgbClr val="000000"/>
                </a:solidFill>
                <a:effectLst/>
                <a:latin typeface="Helvetica Neue"/>
              </a:rPr>
              <a:t>asically education level or type is not playing much role as of who gets what amount of credit</a:t>
            </a:r>
          </a:p>
          <a:p>
            <a:pPr marL="285750" indent="-285750">
              <a:buFont typeface="Arial" panose="020B0604020202020204" pitchFamily="34" charset="0"/>
              <a:buChar char="•"/>
            </a:pPr>
            <a:endParaRPr lang="en-IN" sz="1800" dirty="0"/>
          </a:p>
        </p:txBody>
      </p:sp>
    </p:spTree>
    <p:extLst>
      <p:ext uri="{BB962C8B-B14F-4D97-AF65-F5344CB8AC3E}">
        <p14:creationId xmlns:p14="http://schemas.microsoft.com/office/powerpoint/2010/main" val="955573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696C590F-7E0C-4BA6-BD13-8D4045FC25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04299" y="223736"/>
            <a:ext cx="6896910" cy="6138153"/>
          </a:xfrm>
        </p:spPr>
      </p:pic>
      <p:sp>
        <p:nvSpPr>
          <p:cNvPr id="4" name="Text Placeholder 3">
            <a:extLst>
              <a:ext uri="{FF2B5EF4-FFF2-40B4-BE49-F238E27FC236}">
                <a16:creationId xmlns:a16="http://schemas.microsoft.com/office/drawing/2014/main" id="{F278522F-B54D-48F7-B637-489ACEE729A1}"/>
              </a:ext>
            </a:extLst>
          </p:cNvPr>
          <p:cNvSpPr>
            <a:spLocks noGrp="1"/>
          </p:cNvSpPr>
          <p:nvPr>
            <p:ph type="body" sz="half" idx="2"/>
          </p:nvPr>
        </p:nvSpPr>
        <p:spPr>
          <a:xfrm>
            <a:off x="398834" y="447472"/>
            <a:ext cx="4931923" cy="6186792"/>
          </a:xfrm>
        </p:spPr>
        <p:txBody>
          <a:bodyPr>
            <a:normAutofit/>
          </a:bodyPr>
          <a:lstStyle/>
          <a:p>
            <a:r>
              <a:rPr lang="en-IN" sz="2000" b="1" u="sng" dirty="0"/>
              <a:t>Inference 1.11</a:t>
            </a:r>
          </a:p>
          <a:p>
            <a:endParaRPr lang="en-IN" sz="2000" b="1" u="sng" dirty="0"/>
          </a:p>
          <a:p>
            <a:pPr marL="285750" indent="-285750">
              <a:buFont typeface="Arial" panose="020B0604020202020204" pitchFamily="34" charset="0"/>
              <a:buChar char="•"/>
            </a:pPr>
            <a:r>
              <a:rPr lang="en-US" sz="1800" dirty="0"/>
              <a:t>Observations are Quite similar with Target0</a:t>
            </a:r>
          </a:p>
          <a:p>
            <a:pPr marL="285750" indent="-285750">
              <a:buFont typeface="Arial" panose="020B0604020202020204" pitchFamily="34" charset="0"/>
              <a:buChar char="•"/>
            </a:pPr>
            <a:r>
              <a:rPr lang="en-US" sz="1800" dirty="0"/>
              <a:t>Family status of 'civil marriage', 'marriage' and 'separated' of Academic degree education are having less number of credits than others.</a:t>
            </a:r>
          </a:p>
          <a:p>
            <a:pPr marL="285750" indent="-285750">
              <a:buFont typeface="Arial" panose="020B0604020202020204" pitchFamily="34" charset="0"/>
              <a:buChar char="•"/>
            </a:pPr>
            <a:r>
              <a:rPr lang="en-US" sz="1800" dirty="0"/>
              <a:t>Most of the outliers are from Education type 'Higher education' and 'Secondary'.</a:t>
            </a:r>
          </a:p>
          <a:p>
            <a:pPr marL="285750" indent="-285750">
              <a:buFont typeface="Arial" panose="020B0604020202020204" pitchFamily="34" charset="0"/>
              <a:buChar char="•"/>
            </a:pPr>
            <a:r>
              <a:rPr lang="en-US" sz="1800" dirty="0"/>
              <a:t>Most number of all types of education as well as family lie in lower bound</a:t>
            </a:r>
            <a:endParaRPr lang="en-IN" sz="1800" dirty="0"/>
          </a:p>
        </p:txBody>
      </p:sp>
    </p:spTree>
    <p:extLst>
      <p:ext uri="{BB962C8B-B14F-4D97-AF65-F5344CB8AC3E}">
        <p14:creationId xmlns:p14="http://schemas.microsoft.com/office/powerpoint/2010/main" val="2289145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01F3F09C-205C-4E9D-B260-FC76D9D6A290}"/>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52" b="152"/>
          <a:stretch>
            <a:fillRect/>
          </a:stretch>
        </p:blipFill>
        <p:spPr>
          <a:xfrm>
            <a:off x="5000017" y="0"/>
            <a:ext cx="7091464" cy="6517531"/>
          </a:xfrm>
        </p:spPr>
      </p:pic>
      <p:sp>
        <p:nvSpPr>
          <p:cNvPr id="4" name="Text Placeholder 3">
            <a:extLst>
              <a:ext uri="{FF2B5EF4-FFF2-40B4-BE49-F238E27FC236}">
                <a16:creationId xmlns:a16="http://schemas.microsoft.com/office/drawing/2014/main" id="{CE616BE5-D82B-4511-BA76-07AEF4960AB6}"/>
              </a:ext>
            </a:extLst>
          </p:cNvPr>
          <p:cNvSpPr>
            <a:spLocks noGrp="1"/>
          </p:cNvSpPr>
          <p:nvPr>
            <p:ph type="body" sz="half" idx="2"/>
          </p:nvPr>
        </p:nvSpPr>
        <p:spPr>
          <a:xfrm>
            <a:off x="233464" y="291829"/>
            <a:ext cx="4766553" cy="6352161"/>
          </a:xfrm>
        </p:spPr>
        <p:txBody>
          <a:bodyPr>
            <a:normAutofit/>
          </a:bodyPr>
          <a:lstStyle/>
          <a:p>
            <a:r>
              <a:rPr lang="en-US" sz="2000" b="1" u="sng" dirty="0"/>
              <a:t>Inference 1.12</a:t>
            </a:r>
          </a:p>
          <a:p>
            <a:pPr marL="285750" indent="-285750">
              <a:buFont typeface="Arial" panose="020B0604020202020204" pitchFamily="34" charset="0"/>
              <a:buChar char="•"/>
            </a:pPr>
            <a:r>
              <a:rPr lang="en-US" sz="1800" dirty="0"/>
              <a:t>This is also having some similarity with target0,</a:t>
            </a:r>
          </a:p>
          <a:p>
            <a:pPr marL="285750" indent="-285750">
              <a:buFont typeface="Arial" panose="020B0604020202020204" pitchFamily="34" charset="0"/>
              <a:buChar char="•"/>
            </a:pPr>
            <a:r>
              <a:rPr lang="en-US" sz="1800" dirty="0"/>
              <a:t>Almost all Family types and education types have the income amount mostly equal.</a:t>
            </a:r>
          </a:p>
          <a:p>
            <a:pPr marL="285750" indent="-285750">
              <a:buFont typeface="Arial" panose="020B0604020202020204" pitchFamily="34" charset="0"/>
              <a:buChar char="•"/>
            </a:pPr>
            <a:r>
              <a:rPr lang="en-US" sz="1800" dirty="0"/>
              <a:t>Least outlies are for Lower secondary and their income amount is also little lesser than that of all other education types.</a:t>
            </a:r>
          </a:p>
          <a:p>
            <a:pPr marL="285750" indent="-285750">
              <a:buFont typeface="Arial" panose="020B0604020202020204" pitchFamily="34" charset="0"/>
              <a:buChar char="•"/>
            </a:pPr>
            <a:r>
              <a:rPr lang="en-US" sz="1800" dirty="0"/>
              <a:t>Academic degree are very less number of people in payments with difficult data frame named target1</a:t>
            </a:r>
            <a:endParaRPr lang="en-IN" sz="1800" dirty="0"/>
          </a:p>
        </p:txBody>
      </p:sp>
    </p:spTree>
    <p:extLst>
      <p:ext uri="{BB962C8B-B14F-4D97-AF65-F5344CB8AC3E}">
        <p14:creationId xmlns:p14="http://schemas.microsoft.com/office/powerpoint/2010/main" val="34549273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71879ADD-AD87-43AD-9F84-A5BE375BE1E8}"/>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4265" r="4265"/>
          <a:stretch/>
        </p:blipFill>
        <p:spPr>
          <a:xfrm>
            <a:off x="5380998" y="671209"/>
            <a:ext cx="6515929" cy="6099241"/>
          </a:xfrm>
        </p:spPr>
      </p:pic>
      <p:sp>
        <p:nvSpPr>
          <p:cNvPr id="4" name="Text Placeholder 3">
            <a:extLst>
              <a:ext uri="{FF2B5EF4-FFF2-40B4-BE49-F238E27FC236}">
                <a16:creationId xmlns:a16="http://schemas.microsoft.com/office/drawing/2014/main" id="{B3CCE5C4-5003-4F31-AF2B-320297C105DA}"/>
              </a:ext>
            </a:extLst>
          </p:cNvPr>
          <p:cNvSpPr>
            <a:spLocks noGrp="1"/>
          </p:cNvSpPr>
          <p:nvPr>
            <p:ph type="body" sz="half" idx="2"/>
          </p:nvPr>
        </p:nvSpPr>
        <p:spPr>
          <a:xfrm>
            <a:off x="295073" y="418289"/>
            <a:ext cx="4967591" cy="6099241"/>
          </a:xfrm>
        </p:spPr>
        <p:txBody>
          <a:bodyPr/>
          <a:lstStyle/>
          <a:p>
            <a:r>
              <a:rPr lang="en-US" sz="2000" b="1" u="sng" dirty="0"/>
              <a:t>Inference 1.13</a:t>
            </a:r>
          </a:p>
          <a:p>
            <a:pPr marL="285750" indent="-285750">
              <a:buFont typeface="Arial" panose="020B0604020202020204" pitchFamily="34" charset="0"/>
              <a:buChar char="•"/>
            </a:pPr>
            <a:r>
              <a:rPr lang="en-US" sz="1800" dirty="0"/>
              <a:t>Its similar to that of inference 1.10</a:t>
            </a:r>
          </a:p>
          <a:p>
            <a:pPr marL="285750" indent="-285750">
              <a:buFont typeface="Arial" panose="020B0604020202020204" pitchFamily="34" charset="0"/>
              <a:buChar char="•"/>
            </a:pPr>
            <a:r>
              <a:rPr lang="en-US" sz="1800" dirty="0"/>
              <a:t>Even though people have difficulties with payments, loan application are still pouring in with similar credit amount demands from the clients</a:t>
            </a:r>
            <a:endParaRPr lang="en-IN" sz="1800" dirty="0"/>
          </a:p>
        </p:txBody>
      </p:sp>
    </p:spTree>
    <p:extLst>
      <p:ext uri="{BB962C8B-B14F-4D97-AF65-F5344CB8AC3E}">
        <p14:creationId xmlns:p14="http://schemas.microsoft.com/office/powerpoint/2010/main" val="39847458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B570750C-C3F8-46A1-BC98-A470A7C1E2C5}"/>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3636" r="3636"/>
          <a:stretch/>
        </p:blipFill>
        <p:spPr>
          <a:xfrm>
            <a:off x="5154833" y="282101"/>
            <a:ext cx="6791561" cy="6050605"/>
          </a:xfrm>
        </p:spPr>
      </p:pic>
      <p:sp>
        <p:nvSpPr>
          <p:cNvPr id="4" name="Text Placeholder 3">
            <a:extLst>
              <a:ext uri="{FF2B5EF4-FFF2-40B4-BE49-F238E27FC236}">
                <a16:creationId xmlns:a16="http://schemas.microsoft.com/office/drawing/2014/main" id="{B29F8AF8-C586-43F4-96F9-215E26C62E48}"/>
              </a:ext>
            </a:extLst>
          </p:cNvPr>
          <p:cNvSpPr>
            <a:spLocks noGrp="1"/>
          </p:cNvSpPr>
          <p:nvPr>
            <p:ph type="body" sz="half" idx="2"/>
          </p:nvPr>
        </p:nvSpPr>
        <p:spPr>
          <a:xfrm>
            <a:off x="359924" y="1449421"/>
            <a:ext cx="4961106" cy="4883285"/>
          </a:xfrm>
        </p:spPr>
        <p:txBody>
          <a:bodyPr/>
          <a:lstStyle/>
          <a:p>
            <a:r>
              <a:rPr lang="en-US" sz="2000" b="1" u="sng" dirty="0"/>
              <a:t>Inference 1.14</a:t>
            </a:r>
          </a:p>
          <a:p>
            <a:pPr marL="285750" indent="-285750">
              <a:buFont typeface="Arial" panose="020B0604020202020204" pitchFamily="34" charset="0"/>
              <a:buChar char="•"/>
            </a:pPr>
            <a:r>
              <a:rPr lang="en-US" dirty="0"/>
              <a:t>It can be seen that the maximum income amount holders are with education levels secondary and higher education levels</a:t>
            </a:r>
          </a:p>
          <a:p>
            <a:pPr marL="285750" indent="-285750">
              <a:buFont typeface="Arial" panose="020B0604020202020204" pitchFamily="34" charset="0"/>
              <a:buChar char="•"/>
            </a:pPr>
            <a:r>
              <a:rPr lang="en-US" dirty="0"/>
              <a:t>Its strange that, there are no revolving amount loans are demanded by clients with education level academic degree</a:t>
            </a:r>
            <a:endParaRPr lang="en-IN" dirty="0"/>
          </a:p>
        </p:txBody>
      </p:sp>
    </p:spTree>
    <p:extLst>
      <p:ext uri="{BB962C8B-B14F-4D97-AF65-F5344CB8AC3E}">
        <p14:creationId xmlns:p14="http://schemas.microsoft.com/office/powerpoint/2010/main" val="16370080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78D09-FCBC-4CA8-972F-FC96C0B7DFF2}"/>
              </a:ext>
            </a:extLst>
          </p:cNvPr>
          <p:cNvSpPr>
            <a:spLocks noGrp="1"/>
          </p:cNvSpPr>
          <p:nvPr>
            <p:ph type="title"/>
          </p:nvPr>
        </p:nvSpPr>
        <p:spPr>
          <a:xfrm>
            <a:off x="557686" y="311286"/>
            <a:ext cx="3932237" cy="797668"/>
          </a:xfrm>
        </p:spPr>
        <p:txBody>
          <a:bodyPr>
            <a:normAutofit fontScale="90000"/>
          </a:bodyPr>
          <a:lstStyle/>
          <a:p>
            <a:r>
              <a:rPr lang="en-US" u="sng" dirty="0">
                <a:solidFill>
                  <a:schemeClr val="accent2">
                    <a:lumMod val="75000"/>
                  </a:schemeClr>
                </a:solidFill>
              </a:rPr>
              <a:t>Multivariate Analysis on Application dataset</a:t>
            </a:r>
            <a:endParaRPr lang="en-IN" u="sng" dirty="0">
              <a:solidFill>
                <a:schemeClr val="accent2">
                  <a:lumMod val="75000"/>
                </a:schemeClr>
              </a:solidFill>
            </a:endParaRPr>
          </a:p>
        </p:txBody>
      </p:sp>
      <p:sp>
        <p:nvSpPr>
          <p:cNvPr id="4" name="Text Placeholder 3">
            <a:extLst>
              <a:ext uri="{FF2B5EF4-FFF2-40B4-BE49-F238E27FC236}">
                <a16:creationId xmlns:a16="http://schemas.microsoft.com/office/drawing/2014/main" id="{1EF67CC3-602C-4A22-8451-FDB846FFD1DE}"/>
              </a:ext>
            </a:extLst>
          </p:cNvPr>
          <p:cNvSpPr>
            <a:spLocks noGrp="1"/>
          </p:cNvSpPr>
          <p:nvPr>
            <p:ph type="body" sz="half" idx="2"/>
          </p:nvPr>
        </p:nvSpPr>
        <p:spPr>
          <a:xfrm>
            <a:off x="174052" y="1245140"/>
            <a:ext cx="4315871" cy="4873625"/>
          </a:xfrm>
        </p:spPr>
        <p:txBody>
          <a:bodyPr/>
          <a:lstStyle/>
          <a:p>
            <a:pPr algn="l"/>
            <a:r>
              <a:rPr lang="en-US" b="1" i="0" dirty="0">
                <a:solidFill>
                  <a:srgbClr val="000000"/>
                </a:solidFill>
                <a:effectLst/>
                <a:latin typeface="Helvetica Neue"/>
              </a:rPr>
              <a:t>Inference 1.15</a:t>
            </a:r>
          </a:p>
          <a:p>
            <a:pPr algn="l"/>
            <a:r>
              <a:rPr lang="en-US" dirty="0">
                <a:solidFill>
                  <a:srgbClr val="000000"/>
                </a:solidFill>
                <a:effectLst/>
                <a:latin typeface="Helvetica Neue"/>
              </a:rPr>
              <a:t>MOST RELEVANT CORRELATIONAL PAIRS with no difficulties of payment</a:t>
            </a:r>
          </a:p>
          <a:p>
            <a:pPr algn="l">
              <a:buFont typeface="Arial" panose="020B0604020202020204" pitchFamily="34" charset="0"/>
              <a:buChar char="•"/>
            </a:pPr>
            <a:r>
              <a:rPr lang="en-US" b="0" i="0" dirty="0">
                <a:solidFill>
                  <a:srgbClr val="000000"/>
                </a:solidFill>
                <a:effectLst/>
                <a:latin typeface="Helvetica Neue"/>
              </a:rPr>
              <a:t> It is observed that the maximum correlation is between the variables listed below in pairs</a:t>
            </a:r>
          </a:p>
          <a:p>
            <a:pPr marL="742950" lvl="1" indent="-285750" algn="l">
              <a:buFont typeface="Arial" panose="020B0604020202020204" pitchFamily="34" charset="0"/>
              <a:buChar char="•"/>
            </a:pPr>
            <a:r>
              <a:rPr lang="en-US" b="0" i="0" dirty="0">
                <a:solidFill>
                  <a:srgbClr val="000000"/>
                </a:solidFill>
                <a:effectLst/>
                <a:latin typeface="Helvetica Neue"/>
              </a:rPr>
              <a:t>AMT_CREDIT to AMT_ANNUITY</a:t>
            </a:r>
          </a:p>
          <a:p>
            <a:pPr marL="742950" lvl="1" indent="-285750" algn="l">
              <a:buFont typeface="Arial" panose="020B0604020202020204" pitchFamily="34" charset="0"/>
              <a:buChar char="•"/>
            </a:pPr>
            <a:r>
              <a:rPr lang="en-US" b="0" i="0" dirty="0">
                <a:solidFill>
                  <a:srgbClr val="000000"/>
                </a:solidFill>
                <a:effectLst/>
                <a:latin typeface="Helvetica Neue"/>
              </a:rPr>
              <a:t>AMT_CREDIT to AMT_TOTAL_INCOME</a:t>
            </a:r>
          </a:p>
          <a:p>
            <a:pPr marL="742950" lvl="1" indent="-285750" algn="l">
              <a:buFont typeface="Arial" panose="020B0604020202020204" pitchFamily="34" charset="0"/>
              <a:buChar char="•"/>
            </a:pPr>
            <a:r>
              <a:rPr lang="en-US" b="0" i="0" dirty="0">
                <a:solidFill>
                  <a:srgbClr val="000000"/>
                </a:solidFill>
                <a:effectLst/>
                <a:latin typeface="Helvetica Neue"/>
              </a:rPr>
              <a:t>AMT_ANNUITY to AMT_INCOME_TOTAL</a:t>
            </a:r>
          </a:p>
          <a:p>
            <a:pPr marL="742950" lvl="1" indent="-285750" algn="l">
              <a:buFont typeface="Arial" panose="020B0604020202020204" pitchFamily="34" charset="0"/>
              <a:buChar char="•"/>
            </a:pPr>
            <a:r>
              <a:rPr lang="en-US" b="0" i="0" dirty="0">
                <a:solidFill>
                  <a:srgbClr val="000000"/>
                </a:solidFill>
                <a:effectLst/>
                <a:latin typeface="Helvetica Neue"/>
              </a:rPr>
              <a:t>REG_CITY_NOT_WORK_CITY to REG_CITY_NOT_LIVE_CITY</a:t>
            </a:r>
          </a:p>
          <a:p>
            <a:pPr marL="742950" lvl="1" indent="-285750" algn="l">
              <a:buFont typeface="Arial" panose="020B0604020202020204" pitchFamily="34" charset="0"/>
              <a:buChar char="•"/>
            </a:pPr>
            <a:r>
              <a:rPr lang="en-US" b="0" i="0" dirty="0">
                <a:solidFill>
                  <a:srgbClr val="000000"/>
                </a:solidFill>
                <a:effectLst/>
                <a:latin typeface="Helvetica Neue"/>
              </a:rPr>
              <a:t>DAYS_EMPLOYED to DAYS_BIRTH</a:t>
            </a:r>
          </a:p>
          <a:p>
            <a:pPr marL="742950" lvl="1" indent="-285750" algn="l">
              <a:buFont typeface="Arial" panose="020B0604020202020204" pitchFamily="34" charset="0"/>
              <a:buChar char="•"/>
            </a:pPr>
            <a:r>
              <a:rPr lang="en-US" b="0" i="0" dirty="0">
                <a:solidFill>
                  <a:srgbClr val="000000"/>
                </a:solidFill>
                <a:effectLst/>
                <a:latin typeface="Helvetica Neue"/>
              </a:rPr>
              <a:t>DAYS_BIRTH to DAYS_REGISTRATION</a:t>
            </a:r>
          </a:p>
          <a:p>
            <a:pPr algn="l">
              <a:buFont typeface="Arial" panose="020B0604020202020204" pitchFamily="34" charset="0"/>
              <a:buChar char="•"/>
            </a:pPr>
            <a:r>
              <a:rPr lang="en-US" b="0" i="0" dirty="0">
                <a:solidFill>
                  <a:srgbClr val="000000"/>
                </a:solidFill>
                <a:effectLst/>
                <a:latin typeface="Helvetica Neue"/>
              </a:rPr>
              <a:t> Least or negative correlation is between the variables listed below in pairs</a:t>
            </a:r>
          </a:p>
          <a:p>
            <a:pPr marL="742950" lvl="1" indent="-285750" algn="l">
              <a:buFont typeface="Arial" panose="020B0604020202020204" pitchFamily="34" charset="0"/>
              <a:buChar char="•"/>
            </a:pPr>
            <a:r>
              <a:rPr lang="en-US" b="0" i="0" dirty="0">
                <a:solidFill>
                  <a:srgbClr val="000000"/>
                </a:solidFill>
                <a:effectLst/>
                <a:latin typeface="Helvetica Neue"/>
              </a:rPr>
              <a:t>DAYS_BIRTH to CNT_CHILDREN</a:t>
            </a:r>
          </a:p>
          <a:p>
            <a:endParaRPr lang="en-IN" dirty="0"/>
          </a:p>
        </p:txBody>
      </p:sp>
      <p:pic>
        <p:nvPicPr>
          <p:cNvPr id="10" name="Picture Placeholder 9">
            <a:extLst>
              <a:ext uri="{FF2B5EF4-FFF2-40B4-BE49-F238E27FC236}">
                <a16:creationId xmlns:a16="http://schemas.microsoft.com/office/drawing/2014/main" id="{84D305D4-398F-4C74-8420-CFFE3F705145}"/>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4407" r="4407"/>
          <a:stretch>
            <a:fillRect/>
          </a:stretch>
        </p:blipFill>
        <p:spPr>
          <a:xfrm>
            <a:off x="4611688" y="233464"/>
            <a:ext cx="7406260" cy="6497536"/>
          </a:xfrm>
        </p:spPr>
      </p:pic>
    </p:spTree>
    <p:extLst>
      <p:ext uri="{BB962C8B-B14F-4D97-AF65-F5344CB8AC3E}">
        <p14:creationId xmlns:p14="http://schemas.microsoft.com/office/powerpoint/2010/main" val="24671059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EDF2484-857B-43E9-8A68-84868152FFBD}"/>
              </a:ext>
            </a:extLst>
          </p:cNvPr>
          <p:cNvSpPr>
            <a:spLocks noGrp="1"/>
          </p:cNvSpPr>
          <p:nvPr>
            <p:ph type="body" sz="half" idx="2"/>
          </p:nvPr>
        </p:nvSpPr>
        <p:spPr>
          <a:xfrm>
            <a:off x="145916" y="379379"/>
            <a:ext cx="4626110" cy="6157608"/>
          </a:xfrm>
        </p:spPr>
        <p:txBody>
          <a:bodyPr/>
          <a:lstStyle/>
          <a:p>
            <a:pPr algn="l"/>
            <a:r>
              <a:rPr lang="en-US" b="1" i="0" dirty="0">
                <a:solidFill>
                  <a:srgbClr val="000000"/>
                </a:solidFill>
                <a:effectLst/>
                <a:latin typeface="Helvetica Neue"/>
              </a:rPr>
              <a:t>Inference 1.16</a:t>
            </a:r>
          </a:p>
          <a:p>
            <a:pPr algn="l">
              <a:buFont typeface="Arial" panose="020B0604020202020204" pitchFamily="34" charset="0"/>
              <a:buChar char="•"/>
            </a:pPr>
            <a:r>
              <a:rPr lang="en-US" b="0" i="0" dirty="0">
                <a:solidFill>
                  <a:srgbClr val="000000"/>
                </a:solidFill>
                <a:effectLst/>
                <a:latin typeface="Helvetica Neue"/>
              </a:rPr>
              <a:t>Almost all of the correlational pairs of variables are as same as in Inference 1.15</a:t>
            </a:r>
          </a:p>
          <a:p>
            <a:endParaRPr lang="en-IN" dirty="0"/>
          </a:p>
        </p:txBody>
      </p:sp>
      <p:pic>
        <p:nvPicPr>
          <p:cNvPr id="10" name="Picture Placeholder 9">
            <a:extLst>
              <a:ext uri="{FF2B5EF4-FFF2-40B4-BE49-F238E27FC236}">
                <a16:creationId xmlns:a16="http://schemas.microsoft.com/office/drawing/2014/main" id="{870519A9-BAC0-4B75-A966-A23AE7E06CB5}"/>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863" b="863"/>
          <a:stretch>
            <a:fillRect/>
          </a:stretch>
        </p:blipFill>
        <p:spPr>
          <a:xfrm>
            <a:off x="5183187" y="379379"/>
            <a:ext cx="6742923" cy="5943600"/>
          </a:xfrm>
        </p:spPr>
      </p:pic>
    </p:spTree>
    <p:extLst>
      <p:ext uri="{BB962C8B-B14F-4D97-AF65-F5344CB8AC3E}">
        <p14:creationId xmlns:p14="http://schemas.microsoft.com/office/powerpoint/2010/main" val="31159969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95329-933A-4D25-9139-CAB209CF346F}"/>
              </a:ext>
            </a:extLst>
          </p:cNvPr>
          <p:cNvSpPr>
            <a:spLocks noGrp="1"/>
          </p:cNvSpPr>
          <p:nvPr>
            <p:ph type="title"/>
          </p:nvPr>
        </p:nvSpPr>
        <p:spPr>
          <a:xfrm>
            <a:off x="282102" y="291830"/>
            <a:ext cx="4489923" cy="1449421"/>
          </a:xfrm>
        </p:spPr>
        <p:txBody>
          <a:bodyPr>
            <a:normAutofit fontScale="90000"/>
          </a:bodyPr>
          <a:lstStyle/>
          <a:p>
            <a:r>
              <a:rPr lang="en-IN" sz="3600" i="0" u="sng" dirty="0">
                <a:solidFill>
                  <a:schemeClr val="accent2">
                    <a:lumMod val="75000"/>
                  </a:schemeClr>
                </a:solidFill>
                <a:effectLst/>
                <a:latin typeface="Helvetica Neue"/>
              </a:rPr>
              <a:t>Univariate analysis on merged data frame</a:t>
            </a:r>
            <a:br>
              <a:rPr lang="en-IN" b="1" i="0" dirty="0">
                <a:solidFill>
                  <a:srgbClr val="000000"/>
                </a:solidFill>
                <a:effectLst/>
                <a:latin typeface="Helvetica Neue"/>
              </a:rPr>
            </a:br>
            <a:endParaRPr lang="en-IN" dirty="0"/>
          </a:p>
        </p:txBody>
      </p:sp>
      <p:sp>
        <p:nvSpPr>
          <p:cNvPr id="4" name="Text Placeholder 3">
            <a:extLst>
              <a:ext uri="{FF2B5EF4-FFF2-40B4-BE49-F238E27FC236}">
                <a16:creationId xmlns:a16="http://schemas.microsoft.com/office/drawing/2014/main" id="{4302F499-046A-4CD5-87C6-4020AC1ACF64}"/>
              </a:ext>
            </a:extLst>
          </p:cNvPr>
          <p:cNvSpPr>
            <a:spLocks noGrp="1"/>
          </p:cNvSpPr>
          <p:nvPr>
            <p:ph type="body" sz="half" idx="2"/>
          </p:nvPr>
        </p:nvSpPr>
        <p:spPr>
          <a:xfrm>
            <a:off x="97277" y="1478603"/>
            <a:ext cx="4747097" cy="5009746"/>
          </a:xfrm>
        </p:spPr>
        <p:txBody>
          <a:bodyPr/>
          <a:lstStyle/>
          <a:p>
            <a:r>
              <a:rPr lang="en-US" sz="2000" b="1" u="sng" dirty="0"/>
              <a:t>Inference 2.1</a:t>
            </a:r>
          </a:p>
          <a:p>
            <a:pPr marL="285750" indent="-285750">
              <a:buFont typeface="Arial" panose="020B0604020202020204" pitchFamily="34" charset="0"/>
              <a:buChar char="•"/>
            </a:pPr>
            <a:r>
              <a:rPr lang="en-US" sz="2000" dirty="0"/>
              <a:t>Contract type cash loans are maximum in number where all kinds of contract statuses are more than contract type revolving loans</a:t>
            </a:r>
            <a:endParaRPr lang="en-IN" sz="2000" dirty="0"/>
          </a:p>
        </p:txBody>
      </p:sp>
      <p:pic>
        <p:nvPicPr>
          <p:cNvPr id="10" name="Picture 9">
            <a:extLst>
              <a:ext uri="{FF2B5EF4-FFF2-40B4-BE49-F238E27FC236}">
                <a16:creationId xmlns:a16="http://schemas.microsoft.com/office/drawing/2014/main" id="{5575E26E-6691-411A-9F98-A7D0A4E6C4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7022" y="583661"/>
            <a:ext cx="6802876" cy="5729590"/>
          </a:xfrm>
          <a:prstGeom prst="rect">
            <a:avLst/>
          </a:prstGeom>
        </p:spPr>
      </p:pic>
    </p:spTree>
    <p:extLst>
      <p:ext uri="{BB962C8B-B14F-4D97-AF65-F5344CB8AC3E}">
        <p14:creationId xmlns:p14="http://schemas.microsoft.com/office/powerpoint/2010/main" val="2603444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6ECAC77-4C8B-445F-B631-22ADFC7530A8}"/>
              </a:ext>
            </a:extLst>
          </p:cNvPr>
          <p:cNvSpPr>
            <a:spLocks noGrp="1"/>
          </p:cNvSpPr>
          <p:nvPr>
            <p:ph type="body" sz="half" idx="2"/>
          </p:nvPr>
        </p:nvSpPr>
        <p:spPr>
          <a:xfrm>
            <a:off x="593388" y="1819071"/>
            <a:ext cx="4178638" cy="4562273"/>
          </a:xfrm>
        </p:spPr>
        <p:txBody>
          <a:bodyPr/>
          <a:lstStyle/>
          <a:p>
            <a:r>
              <a:rPr lang="en-US" sz="2000" b="1" u="sng" dirty="0"/>
              <a:t>Inference 2.2</a:t>
            </a:r>
          </a:p>
          <a:p>
            <a:pPr marL="342900" indent="-342900">
              <a:buFont typeface="Arial" panose="020B0604020202020204" pitchFamily="34" charset="0"/>
              <a:buChar char="•"/>
            </a:pPr>
            <a:r>
              <a:rPr lang="en-US" sz="2000" dirty="0"/>
              <a:t>Most clients with all kinds of education types apply mostly for cash loans rather than revolving loans</a:t>
            </a:r>
            <a:endParaRPr lang="en-IN" sz="2000" dirty="0"/>
          </a:p>
        </p:txBody>
      </p:sp>
      <p:pic>
        <p:nvPicPr>
          <p:cNvPr id="12" name="Picture 11">
            <a:extLst>
              <a:ext uri="{FF2B5EF4-FFF2-40B4-BE49-F238E27FC236}">
                <a16:creationId xmlns:a16="http://schemas.microsoft.com/office/drawing/2014/main" id="{89791B58-0763-426E-9BF3-B98FBB0863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2391" y="627434"/>
            <a:ext cx="6919609" cy="5753911"/>
          </a:xfrm>
          <a:prstGeom prst="rect">
            <a:avLst/>
          </a:prstGeom>
        </p:spPr>
      </p:pic>
    </p:spTree>
    <p:extLst>
      <p:ext uri="{BB962C8B-B14F-4D97-AF65-F5344CB8AC3E}">
        <p14:creationId xmlns:p14="http://schemas.microsoft.com/office/powerpoint/2010/main" val="12073851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D45F677-FCF2-4F6C-907F-A665732D6D88}"/>
              </a:ext>
            </a:extLst>
          </p:cNvPr>
          <p:cNvSpPr>
            <a:spLocks noGrp="1"/>
          </p:cNvSpPr>
          <p:nvPr>
            <p:ph type="body" sz="half" idx="2"/>
          </p:nvPr>
        </p:nvSpPr>
        <p:spPr>
          <a:xfrm>
            <a:off x="369652" y="496111"/>
            <a:ext cx="4402374" cy="5875506"/>
          </a:xfrm>
        </p:spPr>
        <p:txBody>
          <a:bodyPr/>
          <a:lstStyle/>
          <a:p>
            <a:r>
              <a:rPr lang="en-US" sz="2000" b="1" u="sng" dirty="0"/>
              <a:t>Inference 2.4</a:t>
            </a:r>
          </a:p>
          <a:p>
            <a:pPr marL="342900" indent="-342900">
              <a:buFont typeface="Arial" panose="020B0604020202020204" pitchFamily="34" charset="0"/>
              <a:buChar char="•"/>
            </a:pPr>
            <a:r>
              <a:rPr lang="en-US" sz="2000" dirty="0"/>
              <a:t>Maximum number of contract types are of Product combination of POS household with interest followed by Cash and then followed by POS mobile with interest</a:t>
            </a:r>
          </a:p>
          <a:p>
            <a:pPr marL="342900" indent="-342900">
              <a:buFont typeface="Arial" panose="020B0604020202020204" pitchFamily="34" charset="0"/>
              <a:buChar char="•"/>
            </a:pPr>
            <a:r>
              <a:rPr lang="en-US" sz="2000" dirty="0"/>
              <a:t>Least number of clients opt for product combination of POS others without interest</a:t>
            </a:r>
            <a:endParaRPr lang="en-IN" sz="2000" dirty="0"/>
          </a:p>
        </p:txBody>
      </p:sp>
      <p:pic>
        <p:nvPicPr>
          <p:cNvPr id="8" name="Picture 7">
            <a:extLst>
              <a:ext uri="{FF2B5EF4-FFF2-40B4-BE49-F238E27FC236}">
                <a16:creationId xmlns:a16="http://schemas.microsoft.com/office/drawing/2014/main" id="{A9842D0C-6A7F-433A-BA9B-4A6E9B3732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5387" y="149897"/>
            <a:ext cx="6858000" cy="6674807"/>
          </a:xfrm>
          <a:prstGeom prst="rect">
            <a:avLst/>
          </a:prstGeom>
        </p:spPr>
      </p:pic>
    </p:spTree>
    <p:extLst>
      <p:ext uri="{BB962C8B-B14F-4D97-AF65-F5344CB8AC3E}">
        <p14:creationId xmlns:p14="http://schemas.microsoft.com/office/powerpoint/2010/main" val="3969617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1F7E6-0D64-422E-A528-829C67751621}"/>
              </a:ext>
            </a:extLst>
          </p:cNvPr>
          <p:cNvSpPr>
            <a:spLocks noGrp="1"/>
          </p:cNvSpPr>
          <p:nvPr>
            <p:ph type="title"/>
          </p:nvPr>
        </p:nvSpPr>
        <p:spPr>
          <a:xfrm>
            <a:off x="838200" y="365125"/>
            <a:ext cx="10515600" cy="521843"/>
          </a:xfrm>
        </p:spPr>
        <p:txBody>
          <a:bodyPr>
            <a:normAutofit fontScale="90000"/>
          </a:bodyPr>
          <a:lstStyle/>
          <a:p>
            <a:pPr algn="ctr"/>
            <a:r>
              <a:rPr lang="en-US" u="sng" dirty="0">
                <a:solidFill>
                  <a:schemeClr val="accent2">
                    <a:lumMod val="75000"/>
                  </a:schemeClr>
                </a:solidFill>
              </a:rPr>
              <a:t>Analysis of New Applications</a:t>
            </a:r>
            <a:endParaRPr lang="en-IN" u="sng" dirty="0">
              <a:solidFill>
                <a:schemeClr val="accent2">
                  <a:lumMod val="75000"/>
                </a:schemeClr>
              </a:solidFill>
            </a:endParaRPr>
          </a:p>
        </p:txBody>
      </p:sp>
      <p:sp>
        <p:nvSpPr>
          <p:cNvPr id="3" name="Content Placeholder 2">
            <a:extLst>
              <a:ext uri="{FF2B5EF4-FFF2-40B4-BE49-F238E27FC236}">
                <a16:creationId xmlns:a16="http://schemas.microsoft.com/office/drawing/2014/main" id="{7ADB518C-D5FA-473F-B911-4E70E74BC88C}"/>
              </a:ext>
            </a:extLst>
          </p:cNvPr>
          <p:cNvSpPr>
            <a:spLocks noGrp="1"/>
          </p:cNvSpPr>
          <p:nvPr>
            <p:ph idx="1"/>
          </p:nvPr>
        </p:nvSpPr>
        <p:spPr/>
        <p:txBody>
          <a:bodyPr>
            <a:normAutofit/>
          </a:bodyPr>
          <a:lstStyle/>
          <a:p>
            <a:r>
              <a:rPr lang="en-US" sz="2400" dirty="0"/>
              <a:t> The analysis that are presented in the following slides is based on the data of new applications that have poured in for the loans and the inferences are drawn based on the plots of the same. </a:t>
            </a:r>
          </a:p>
          <a:p>
            <a:r>
              <a:rPr lang="en-US" sz="2400" dirty="0"/>
              <a:t>There are multiple stages of analysis namely univariate , bivariate and  which this document would take you through by providing meaningful insights regarding what the plots are all about.</a:t>
            </a:r>
          </a:p>
          <a:p>
            <a:r>
              <a:rPr lang="en-US" sz="2400" dirty="0"/>
              <a:t>The inference numbering has been done based on the python notebook</a:t>
            </a:r>
            <a:endParaRPr lang="en-IN" sz="2400" dirty="0"/>
          </a:p>
        </p:txBody>
      </p:sp>
    </p:spTree>
    <p:extLst>
      <p:ext uri="{BB962C8B-B14F-4D97-AF65-F5344CB8AC3E}">
        <p14:creationId xmlns:p14="http://schemas.microsoft.com/office/powerpoint/2010/main" val="6610846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64145F9-23CB-4E44-A0DF-33C2AB4EA9CC}"/>
              </a:ext>
            </a:extLst>
          </p:cNvPr>
          <p:cNvSpPr>
            <a:spLocks noGrp="1"/>
          </p:cNvSpPr>
          <p:nvPr>
            <p:ph type="body" sz="half" idx="2"/>
          </p:nvPr>
        </p:nvSpPr>
        <p:spPr>
          <a:xfrm>
            <a:off x="535021" y="593387"/>
            <a:ext cx="4571999" cy="5846323"/>
          </a:xfrm>
        </p:spPr>
        <p:txBody>
          <a:bodyPr/>
          <a:lstStyle/>
          <a:p>
            <a:pPr algn="l"/>
            <a:r>
              <a:rPr lang="en-US" b="1" i="0" dirty="0">
                <a:solidFill>
                  <a:srgbClr val="000000"/>
                </a:solidFill>
                <a:effectLst/>
                <a:latin typeface="Helvetica Neue"/>
              </a:rPr>
              <a:t>Inference 2.5</a:t>
            </a:r>
          </a:p>
          <a:p>
            <a:pPr algn="l">
              <a:buFont typeface="Arial" panose="020B0604020202020204" pitchFamily="34" charset="0"/>
              <a:buChar char="•"/>
            </a:pPr>
            <a:r>
              <a:rPr lang="en-US" b="0" i="0" dirty="0">
                <a:solidFill>
                  <a:srgbClr val="000000"/>
                </a:solidFill>
                <a:effectLst/>
                <a:latin typeface="Helvetica Neue"/>
              </a:rPr>
              <a:t> Most canceled loans are of the product combination, Cash.</a:t>
            </a:r>
          </a:p>
          <a:p>
            <a:pPr algn="l">
              <a:buFont typeface="Arial" panose="020B0604020202020204" pitchFamily="34" charset="0"/>
              <a:buChar char="•"/>
            </a:pPr>
            <a:r>
              <a:rPr lang="en-US" b="0" i="0" dirty="0">
                <a:solidFill>
                  <a:srgbClr val="000000"/>
                </a:solidFill>
                <a:effectLst/>
                <a:latin typeface="Helvetica Neue"/>
              </a:rPr>
              <a:t> Most refused loans are of product combination Cash X-Sell: low</a:t>
            </a:r>
          </a:p>
          <a:p>
            <a:pPr algn="l">
              <a:buFont typeface="Arial" panose="020B0604020202020204" pitchFamily="34" charset="0"/>
              <a:buChar char="•"/>
            </a:pPr>
            <a:r>
              <a:rPr lang="en-US" b="0" i="0" dirty="0">
                <a:solidFill>
                  <a:srgbClr val="000000"/>
                </a:solidFill>
                <a:effectLst/>
                <a:latin typeface="Helvetica Neue"/>
              </a:rPr>
              <a:t> There are almost nil unused offers in product combinations listed below</a:t>
            </a:r>
          </a:p>
          <a:p>
            <a:pPr marL="742950" lvl="1" indent="-285750" algn="l">
              <a:buFont typeface="Arial" panose="020B0604020202020204" pitchFamily="34" charset="0"/>
              <a:buChar char="•"/>
            </a:pPr>
            <a:r>
              <a:rPr lang="en-US" b="0" i="0" dirty="0">
                <a:solidFill>
                  <a:srgbClr val="000000"/>
                </a:solidFill>
                <a:effectLst/>
                <a:latin typeface="Helvetica Neue"/>
              </a:rPr>
              <a:t>Cash X-Sell: low</a:t>
            </a:r>
          </a:p>
          <a:p>
            <a:pPr marL="742950" lvl="1" indent="-285750" algn="l">
              <a:buFont typeface="Arial" panose="020B0604020202020204" pitchFamily="34" charset="0"/>
              <a:buChar char="•"/>
            </a:pPr>
            <a:r>
              <a:rPr lang="en-US" b="0" i="0" dirty="0">
                <a:solidFill>
                  <a:srgbClr val="000000"/>
                </a:solidFill>
                <a:effectLst/>
                <a:latin typeface="Helvetica Neue"/>
              </a:rPr>
              <a:t>Card X-Sell</a:t>
            </a:r>
          </a:p>
          <a:p>
            <a:pPr marL="742950" lvl="1" indent="-285750" algn="l">
              <a:buFont typeface="Arial" panose="020B0604020202020204" pitchFamily="34" charset="0"/>
              <a:buChar char="•"/>
            </a:pPr>
            <a:r>
              <a:rPr lang="en-US" b="0" i="0" dirty="0">
                <a:solidFill>
                  <a:srgbClr val="000000"/>
                </a:solidFill>
                <a:effectLst/>
                <a:latin typeface="Helvetica Neue"/>
              </a:rPr>
              <a:t>Card X-Sell: high</a:t>
            </a:r>
          </a:p>
          <a:p>
            <a:pPr marL="742950" lvl="1" indent="-285750" algn="l">
              <a:buFont typeface="Arial" panose="020B0604020202020204" pitchFamily="34" charset="0"/>
              <a:buChar char="•"/>
            </a:pPr>
            <a:r>
              <a:rPr lang="en-US" b="0" i="0" dirty="0">
                <a:solidFill>
                  <a:srgbClr val="000000"/>
                </a:solidFill>
                <a:effectLst/>
                <a:latin typeface="Helvetica Neue"/>
              </a:rPr>
              <a:t>Cash Street: high</a:t>
            </a:r>
          </a:p>
          <a:p>
            <a:pPr marL="742950" lvl="1" indent="-285750" algn="l">
              <a:buFont typeface="Arial" panose="020B0604020202020204" pitchFamily="34" charset="0"/>
              <a:buChar char="•"/>
            </a:pPr>
            <a:r>
              <a:rPr lang="en-US" b="0" i="0" dirty="0">
                <a:solidFill>
                  <a:srgbClr val="000000"/>
                </a:solidFill>
                <a:effectLst/>
                <a:latin typeface="Helvetica Neue"/>
              </a:rPr>
              <a:t>POS household with interest</a:t>
            </a:r>
          </a:p>
          <a:p>
            <a:pPr marL="742950" lvl="1" indent="-285750" algn="l">
              <a:buFont typeface="Arial" panose="020B0604020202020204" pitchFamily="34" charset="0"/>
              <a:buChar char="•"/>
            </a:pPr>
            <a:r>
              <a:rPr lang="en-US" b="0" i="0" dirty="0">
                <a:solidFill>
                  <a:srgbClr val="000000"/>
                </a:solidFill>
                <a:effectLst/>
                <a:latin typeface="Helvetica Neue"/>
              </a:rPr>
              <a:t>Cash Street: middle</a:t>
            </a:r>
          </a:p>
          <a:p>
            <a:pPr marL="742950" lvl="1" indent="-285750" algn="l">
              <a:buFont typeface="Arial" panose="020B0604020202020204" pitchFamily="34" charset="0"/>
              <a:buChar char="•"/>
            </a:pPr>
            <a:r>
              <a:rPr lang="en-US" b="0" i="0" dirty="0">
                <a:solidFill>
                  <a:srgbClr val="000000"/>
                </a:solidFill>
                <a:effectLst/>
                <a:latin typeface="Helvetica Neue"/>
              </a:rPr>
              <a:t>Cash X-Sell: middle</a:t>
            </a:r>
          </a:p>
          <a:p>
            <a:pPr marL="742950" lvl="1" indent="-285750" algn="l">
              <a:buFont typeface="Arial" panose="020B0604020202020204" pitchFamily="34" charset="0"/>
              <a:buChar char="•"/>
            </a:pPr>
            <a:r>
              <a:rPr lang="en-US" b="0" i="0" dirty="0">
                <a:solidFill>
                  <a:srgbClr val="000000"/>
                </a:solidFill>
                <a:effectLst/>
                <a:latin typeface="Helvetica Neue"/>
              </a:rPr>
              <a:t>Cash Street: low</a:t>
            </a:r>
          </a:p>
          <a:p>
            <a:pPr algn="l">
              <a:buFont typeface="Arial" panose="020B0604020202020204" pitchFamily="34" charset="0"/>
              <a:buChar char="•"/>
            </a:pPr>
            <a:r>
              <a:rPr lang="en-US" b="0" i="0" dirty="0">
                <a:solidFill>
                  <a:srgbClr val="000000"/>
                </a:solidFill>
                <a:effectLst/>
                <a:latin typeface="Helvetica Neue"/>
              </a:rPr>
              <a:t> Some product combinations are nil incase of unused offers as well as cancelled loans</a:t>
            </a:r>
          </a:p>
          <a:p>
            <a:pPr marL="742950" lvl="1" indent="-285750" algn="l">
              <a:buFont typeface="Arial" panose="020B0604020202020204" pitchFamily="34" charset="0"/>
              <a:buChar char="•"/>
            </a:pPr>
            <a:r>
              <a:rPr lang="en-US" b="0" i="0" dirty="0">
                <a:solidFill>
                  <a:srgbClr val="000000"/>
                </a:solidFill>
                <a:effectLst/>
                <a:latin typeface="Helvetica Neue"/>
              </a:rPr>
              <a:t>POS industry without interest</a:t>
            </a:r>
          </a:p>
          <a:p>
            <a:pPr marL="742950" lvl="1" indent="-285750" algn="l">
              <a:buFont typeface="Arial" panose="020B0604020202020204" pitchFamily="34" charset="0"/>
              <a:buChar char="•"/>
            </a:pPr>
            <a:r>
              <a:rPr lang="en-US" b="0" i="0" dirty="0">
                <a:solidFill>
                  <a:srgbClr val="000000"/>
                </a:solidFill>
                <a:effectLst/>
                <a:latin typeface="Helvetica Neue"/>
              </a:rPr>
              <a:t>POS others without interest</a:t>
            </a:r>
          </a:p>
          <a:p>
            <a:endParaRPr lang="en-IN" dirty="0"/>
          </a:p>
        </p:txBody>
      </p:sp>
      <p:pic>
        <p:nvPicPr>
          <p:cNvPr id="8" name="Picture 7">
            <a:extLst>
              <a:ext uri="{FF2B5EF4-FFF2-40B4-BE49-F238E27FC236}">
                <a16:creationId xmlns:a16="http://schemas.microsoft.com/office/drawing/2014/main" id="{43A574FB-92F3-43F1-B882-49C97716F6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7021" y="175097"/>
            <a:ext cx="6965005" cy="6264613"/>
          </a:xfrm>
          <a:prstGeom prst="rect">
            <a:avLst/>
          </a:prstGeom>
        </p:spPr>
      </p:pic>
    </p:spTree>
    <p:extLst>
      <p:ext uri="{BB962C8B-B14F-4D97-AF65-F5344CB8AC3E}">
        <p14:creationId xmlns:p14="http://schemas.microsoft.com/office/powerpoint/2010/main" val="28093073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9AC76B0-D526-4D64-882D-5800A33E38A8}"/>
              </a:ext>
            </a:extLst>
          </p:cNvPr>
          <p:cNvSpPr>
            <a:spLocks noGrp="1"/>
          </p:cNvSpPr>
          <p:nvPr>
            <p:ph type="body" sz="half" idx="2"/>
          </p:nvPr>
        </p:nvSpPr>
        <p:spPr>
          <a:xfrm>
            <a:off x="839788" y="1770433"/>
            <a:ext cx="3932237" cy="4717915"/>
          </a:xfrm>
        </p:spPr>
        <p:txBody>
          <a:bodyPr/>
          <a:lstStyle/>
          <a:p>
            <a:r>
              <a:rPr lang="en-US" sz="2000" b="1" u="sng" dirty="0"/>
              <a:t>Inference 2.6</a:t>
            </a:r>
          </a:p>
          <a:p>
            <a:pPr marL="285750" indent="-285750">
              <a:buFont typeface="Arial" panose="020B0604020202020204" pitchFamily="34" charset="0"/>
              <a:buChar char="•"/>
            </a:pPr>
            <a:r>
              <a:rPr lang="en-US" sz="1800" dirty="0"/>
              <a:t>Most rejection of loans came from purpose 'repairs'.</a:t>
            </a:r>
          </a:p>
          <a:p>
            <a:pPr marL="285750" indent="-285750">
              <a:buFont typeface="Arial" panose="020B0604020202020204" pitchFamily="34" charset="0"/>
              <a:buChar char="•"/>
            </a:pPr>
            <a:r>
              <a:rPr lang="en-US" sz="1800" dirty="0"/>
              <a:t>For education purposes we have equal number of approves</a:t>
            </a:r>
          </a:p>
          <a:p>
            <a:pPr marL="285750" indent="-285750">
              <a:buFont typeface="Arial" panose="020B0604020202020204" pitchFamily="34" charset="0"/>
              <a:buChar char="•"/>
            </a:pPr>
            <a:r>
              <a:rPr lang="en-US" sz="1800" dirty="0"/>
              <a:t>Rejection for Paying other loans and buying a new car are having significant higher rejection than approves.</a:t>
            </a:r>
            <a:endParaRPr lang="en-IN" sz="1800" dirty="0"/>
          </a:p>
        </p:txBody>
      </p:sp>
      <p:pic>
        <p:nvPicPr>
          <p:cNvPr id="8" name="Picture 7">
            <a:extLst>
              <a:ext uri="{FF2B5EF4-FFF2-40B4-BE49-F238E27FC236}">
                <a16:creationId xmlns:a16="http://schemas.microsoft.com/office/drawing/2014/main" id="{DE34916B-6DF9-419E-90E8-0F2C1727DC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9200" y="0"/>
            <a:ext cx="7162800" cy="6682902"/>
          </a:xfrm>
          <a:prstGeom prst="rect">
            <a:avLst/>
          </a:prstGeom>
        </p:spPr>
      </p:pic>
    </p:spTree>
    <p:extLst>
      <p:ext uri="{BB962C8B-B14F-4D97-AF65-F5344CB8AC3E}">
        <p14:creationId xmlns:p14="http://schemas.microsoft.com/office/powerpoint/2010/main" val="31609805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641C3B4-1943-486C-B552-0AFF30B34963}"/>
              </a:ext>
            </a:extLst>
          </p:cNvPr>
          <p:cNvSpPr>
            <a:spLocks noGrp="1"/>
          </p:cNvSpPr>
          <p:nvPr>
            <p:ph type="body" sz="half" idx="2"/>
          </p:nvPr>
        </p:nvSpPr>
        <p:spPr>
          <a:xfrm>
            <a:off x="379379" y="1478603"/>
            <a:ext cx="4620637" cy="4834647"/>
          </a:xfrm>
        </p:spPr>
        <p:txBody>
          <a:bodyPr/>
          <a:lstStyle/>
          <a:p>
            <a:r>
              <a:rPr lang="en-US" sz="2000" b="1" u="sng" dirty="0"/>
              <a:t>Inference 2.7</a:t>
            </a:r>
          </a:p>
          <a:p>
            <a:pPr marL="285750" indent="-285750">
              <a:buFont typeface="Arial" panose="020B0604020202020204" pitchFamily="34" charset="0"/>
              <a:buChar char="•"/>
            </a:pPr>
            <a:r>
              <a:rPr lang="en-US" sz="1800" dirty="0"/>
              <a:t>There are no unused offers for students and pensioners</a:t>
            </a:r>
          </a:p>
          <a:p>
            <a:pPr marL="285750" indent="-285750">
              <a:buFont typeface="Arial" panose="020B0604020202020204" pitchFamily="34" charset="0"/>
              <a:buChar char="•"/>
            </a:pPr>
            <a:r>
              <a:rPr lang="en-US" sz="1800" dirty="0"/>
              <a:t>The number of approved loans for state servants is almost equal to the refusal or canceled loans for Commercial associates</a:t>
            </a:r>
          </a:p>
          <a:p>
            <a:pPr marL="285750" indent="-285750">
              <a:buFont typeface="Arial" panose="020B0604020202020204" pitchFamily="34" charset="0"/>
              <a:buChar char="•"/>
            </a:pPr>
            <a:r>
              <a:rPr lang="en-US" sz="1800" dirty="0"/>
              <a:t>Maximum unused offers is by working clients</a:t>
            </a:r>
            <a:endParaRPr lang="en-IN" sz="1800" dirty="0"/>
          </a:p>
        </p:txBody>
      </p:sp>
      <p:pic>
        <p:nvPicPr>
          <p:cNvPr id="13" name="Picture 12">
            <a:extLst>
              <a:ext uri="{FF2B5EF4-FFF2-40B4-BE49-F238E27FC236}">
                <a16:creationId xmlns:a16="http://schemas.microsoft.com/office/drawing/2014/main" id="{F74C2E91-6682-4842-935A-4D734DC7DF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5386" y="846306"/>
            <a:ext cx="6936335" cy="5603132"/>
          </a:xfrm>
          <a:prstGeom prst="rect">
            <a:avLst/>
          </a:prstGeom>
        </p:spPr>
      </p:pic>
    </p:spTree>
    <p:extLst>
      <p:ext uri="{BB962C8B-B14F-4D97-AF65-F5344CB8AC3E}">
        <p14:creationId xmlns:p14="http://schemas.microsoft.com/office/powerpoint/2010/main" val="32962996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192B36B-AFBF-4333-A850-D1C10BF7F822}"/>
              </a:ext>
            </a:extLst>
          </p:cNvPr>
          <p:cNvSpPr>
            <a:spLocks noGrp="1"/>
          </p:cNvSpPr>
          <p:nvPr>
            <p:ph type="body" sz="half" idx="2"/>
          </p:nvPr>
        </p:nvSpPr>
        <p:spPr>
          <a:xfrm>
            <a:off x="839788" y="1926076"/>
            <a:ext cx="3932237" cy="4202349"/>
          </a:xfrm>
        </p:spPr>
        <p:txBody>
          <a:bodyPr/>
          <a:lstStyle/>
          <a:p>
            <a:r>
              <a:rPr lang="en-US" sz="2000" b="1" u="sng" dirty="0"/>
              <a:t>Inference 2.8</a:t>
            </a:r>
          </a:p>
          <a:p>
            <a:pPr marL="285750" indent="-285750">
              <a:buFont typeface="Arial" panose="020B0604020202020204" pitchFamily="34" charset="0"/>
              <a:buChar char="•"/>
            </a:pPr>
            <a:r>
              <a:rPr lang="en-US" sz="1800" dirty="0"/>
              <a:t>There are no clients with payment difficulties who are students and pensioners</a:t>
            </a:r>
          </a:p>
          <a:p>
            <a:pPr marL="285750" indent="-285750">
              <a:buFont typeface="Arial" panose="020B0604020202020204" pitchFamily="34" charset="0"/>
              <a:buChar char="•"/>
            </a:pPr>
            <a:r>
              <a:rPr lang="en-US" sz="1800" dirty="0"/>
              <a:t>There are no clients on maternity leave with no payment difficulties</a:t>
            </a:r>
            <a:endParaRPr lang="en-IN" sz="1800" dirty="0"/>
          </a:p>
        </p:txBody>
      </p:sp>
      <p:pic>
        <p:nvPicPr>
          <p:cNvPr id="8" name="Picture 7">
            <a:extLst>
              <a:ext uri="{FF2B5EF4-FFF2-40B4-BE49-F238E27FC236}">
                <a16:creationId xmlns:a16="http://schemas.microsoft.com/office/drawing/2014/main" id="{DA551572-A63A-42C9-9C7D-9445608582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7021" y="291829"/>
            <a:ext cx="6984459" cy="6128425"/>
          </a:xfrm>
          <a:prstGeom prst="rect">
            <a:avLst/>
          </a:prstGeom>
        </p:spPr>
      </p:pic>
    </p:spTree>
    <p:extLst>
      <p:ext uri="{BB962C8B-B14F-4D97-AF65-F5344CB8AC3E}">
        <p14:creationId xmlns:p14="http://schemas.microsoft.com/office/powerpoint/2010/main" val="24925156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CD59F97-CDBF-4F66-9C8C-55EBD6937E58}"/>
              </a:ext>
            </a:extLst>
          </p:cNvPr>
          <p:cNvSpPr>
            <a:spLocks noGrp="1"/>
          </p:cNvSpPr>
          <p:nvPr>
            <p:ph type="body" sz="half" idx="2"/>
          </p:nvPr>
        </p:nvSpPr>
        <p:spPr>
          <a:xfrm>
            <a:off x="496111" y="1789889"/>
            <a:ext cx="4435811" cy="4591455"/>
          </a:xfrm>
        </p:spPr>
        <p:txBody>
          <a:bodyPr/>
          <a:lstStyle/>
          <a:p>
            <a:r>
              <a:rPr lang="en-US" sz="2000" b="1" u="sng" dirty="0"/>
              <a:t>Inference 2.9</a:t>
            </a:r>
          </a:p>
          <a:p>
            <a:pPr marL="285750" indent="-285750">
              <a:buFont typeface="Arial" panose="020B0604020202020204" pitchFamily="34" charset="0"/>
              <a:buChar char="•"/>
            </a:pPr>
            <a:r>
              <a:rPr lang="en-US" sz="1800" dirty="0"/>
              <a:t>Loan purposes with 'Repairs' are facing more difficulties in payment.</a:t>
            </a:r>
          </a:p>
          <a:p>
            <a:pPr marL="285750" indent="-285750">
              <a:buFont typeface="Arial" panose="020B0604020202020204" pitchFamily="34" charset="0"/>
              <a:buChar char="•"/>
            </a:pPr>
            <a:r>
              <a:rPr lang="en-US" sz="1800" dirty="0"/>
              <a:t>There are few places where loan payment is significantly higher than facing difficulties. They are 'Buying a garage', 'Business development', 'Buying land', 'Buying a new car' and 'Education'.</a:t>
            </a:r>
          </a:p>
          <a:p>
            <a:pPr marL="285750" indent="-285750">
              <a:buFont typeface="Arial" panose="020B0604020202020204" pitchFamily="34" charset="0"/>
              <a:buChar char="•"/>
            </a:pPr>
            <a:r>
              <a:rPr lang="en-US" sz="1800" dirty="0"/>
              <a:t>Hence we can focus on these purposes for which the client is having minimal payment difficulties.</a:t>
            </a:r>
            <a:endParaRPr lang="en-IN" sz="1800" dirty="0"/>
          </a:p>
        </p:txBody>
      </p:sp>
      <p:pic>
        <p:nvPicPr>
          <p:cNvPr id="8" name="Picture 7">
            <a:extLst>
              <a:ext uri="{FF2B5EF4-FFF2-40B4-BE49-F238E27FC236}">
                <a16:creationId xmlns:a16="http://schemas.microsoft.com/office/drawing/2014/main" id="{97A5E767-62A6-4BDB-8898-D4044DEBA9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0757" y="204281"/>
            <a:ext cx="6702358" cy="6391071"/>
          </a:xfrm>
          <a:prstGeom prst="rect">
            <a:avLst/>
          </a:prstGeom>
        </p:spPr>
      </p:pic>
    </p:spTree>
    <p:extLst>
      <p:ext uri="{BB962C8B-B14F-4D97-AF65-F5344CB8AC3E}">
        <p14:creationId xmlns:p14="http://schemas.microsoft.com/office/powerpoint/2010/main" val="2773084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00226B3-819B-4228-AA14-6653D85A4D1B}"/>
              </a:ext>
            </a:extLst>
          </p:cNvPr>
          <p:cNvSpPr>
            <a:spLocks noGrp="1"/>
          </p:cNvSpPr>
          <p:nvPr>
            <p:ph type="subTitle" idx="1"/>
          </p:nvPr>
        </p:nvSpPr>
        <p:spPr>
          <a:xfrm>
            <a:off x="856034" y="1157591"/>
            <a:ext cx="9811966" cy="4679005"/>
          </a:xfrm>
        </p:spPr>
        <p:txBody>
          <a:bodyPr/>
          <a:lstStyle/>
          <a:p>
            <a:pPr algn="l"/>
            <a:r>
              <a:rPr lang="en-US" b="1" i="0" dirty="0">
                <a:solidFill>
                  <a:srgbClr val="000000"/>
                </a:solidFill>
                <a:effectLst/>
                <a:latin typeface="Helvetica Neue"/>
              </a:rPr>
              <a:t>Inference 2.10 is for the plot in next slide</a:t>
            </a:r>
          </a:p>
          <a:p>
            <a:pPr algn="l">
              <a:buFont typeface="Arial" panose="020B0604020202020204" pitchFamily="34" charset="0"/>
              <a:buChar char="•"/>
            </a:pPr>
            <a:r>
              <a:rPr lang="en-US" i="0" dirty="0">
                <a:solidFill>
                  <a:srgbClr val="000000"/>
                </a:solidFill>
                <a:effectLst/>
                <a:latin typeface="Helvetica Neue"/>
              </a:rPr>
              <a:t>The credit amount of Loan purposes like 'Buying a home', 'Buying a land', 'Buying a new car' and 'Building a house' is higher being a 'commercial associate' and even in general irrespective of income type.</a:t>
            </a:r>
          </a:p>
          <a:p>
            <a:pPr algn="l">
              <a:buFont typeface="Arial" panose="020B0604020202020204" pitchFamily="34" charset="0"/>
              <a:buChar char="•"/>
            </a:pPr>
            <a:r>
              <a:rPr lang="en-US" i="0" dirty="0">
                <a:solidFill>
                  <a:srgbClr val="000000"/>
                </a:solidFill>
                <a:effectLst/>
                <a:latin typeface="Helvetica Neue"/>
              </a:rPr>
              <a:t>Income type of state servants having no amount of credit applied for purpose of Money for third person or a Hobby.</a:t>
            </a:r>
          </a:p>
          <a:p>
            <a:pPr algn="l">
              <a:buFont typeface="Arial" panose="020B0604020202020204" pitchFamily="34" charset="0"/>
              <a:buChar char="•"/>
            </a:pPr>
            <a:r>
              <a:rPr lang="en-US" i="0" dirty="0">
                <a:solidFill>
                  <a:srgbClr val="000000"/>
                </a:solidFill>
                <a:effectLst/>
                <a:latin typeface="Helvetica Neue"/>
              </a:rPr>
              <a:t>Most of the commercial associates have refused to provide purpose of credit</a:t>
            </a:r>
          </a:p>
          <a:p>
            <a:pPr algn="l"/>
            <a:endParaRPr lang="en-IN" dirty="0"/>
          </a:p>
        </p:txBody>
      </p:sp>
    </p:spTree>
    <p:extLst>
      <p:ext uri="{BB962C8B-B14F-4D97-AF65-F5344CB8AC3E}">
        <p14:creationId xmlns:p14="http://schemas.microsoft.com/office/powerpoint/2010/main" val="34256991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AB4B287-A92F-43F4-AE42-4798F8DF85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918" y="165370"/>
            <a:ext cx="11352179" cy="6624536"/>
          </a:xfrm>
          <a:prstGeom prst="rect">
            <a:avLst/>
          </a:prstGeom>
        </p:spPr>
      </p:pic>
    </p:spTree>
    <p:extLst>
      <p:ext uri="{BB962C8B-B14F-4D97-AF65-F5344CB8AC3E}">
        <p14:creationId xmlns:p14="http://schemas.microsoft.com/office/powerpoint/2010/main" val="31634717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E833AA0-437C-40BF-8E4D-8D9C2B7CD427}"/>
              </a:ext>
            </a:extLst>
          </p:cNvPr>
          <p:cNvSpPr>
            <a:spLocks noGrp="1"/>
          </p:cNvSpPr>
          <p:nvPr>
            <p:ph type="body" sz="half" idx="2"/>
          </p:nvPr>
        </p:nvSpPr>
        <p:spPr>
          <a:xfrm>
            <a:off x="321014" y="1760705"/>
            <a:ext cx="4451012" cy="4610911"/>
          </a:xfrm>
        </p:spPr>
        <p:txBody>
          <a:bodyPr/>
          <a:lstStyle/>
          <a:p>
            <a:pPr algn="l"/>
            <a:r>
              <a:rPr lang="en-US" b="1" i="0" dirty="0">
                <a:solidFill>
                  <a:srgbClr val="000000"/>
                </a:solidFill>
                <a:effectLst/>
                <a:latin typeface="Helvetica Neue"/>
              </a:rPr>
              <a:t>Inference 2.11</a:t>
            </a:r>
          </a:p>
          <a:p>
            <a:pPr algn="l">
              <a:buFont typeface="Arial" panose="020B0604020202020204" pitchFamily="34" charset="0"/>
              <a:buChar char="•"/>
            </a:pPr>
            <a:r>
              <a:rPr lang="en-US" b="0" i="0" dirty="0">
                <a:solidFill>
                  <a:srgbClr val="000000"/>
                </a:solidFill>
                <a:effectLst/>
                <a:latin typeface="Helvetica Neue"/>
              </a:rPr>
              <a:t> Here for Housing type, office apartment and co-op apartment are having higher credit of target 1.</a:t>
            </a:r>
          </a:p>
          <a:p>
            <a:pPr algn="l">
              <a:buFont typeface="Arial" panose="020B0604020202020204" pitchFamily="34" charset="0"/>
              <a:buChar char="•"/>
            </a:pPr>
            <a:r>
              <a:rPr lang="en-US" b="0" i="0" dirty="0">
                <a:solidFill>
                  <a:srgbClr val="000000"/>
                </a:solidFill>
                <a:effectLst/>
                <a:latin typeface="Helvetica Neue"/>
              </a:rPr>
              <a:t> So, we can conclude that bank should avoid giving loans to the housing type of office apartment and co-op apartment as they are having difficulties in payment.</a:t>
            </a:r>
          </a:p>
          <a:p>
            <a:pPr algn="l">
              <a:buFont typeface="Arial" panose="020B0604020202020204" pitchFamily="34" charset="0"/>
              <a:buChar char="•"/>
            </a:pPr>
            <a:r>
              <a:rPr lang="en-US" b="0" i="0" dirty="0">
                <a:solidFill>
                  <a:srgbClr val="000000"/>
                </a:solidFill>
                <a:effectLst/>
                <a:latin typeface="Helvetica Neue"/>
              </a:rPr>
              <a:t> Bank can focus mostly on housing type with parents or House or apartment or municipal apartment for successful payments.</a:t>
            </a:r>
          </a:p>
          <a:p>
            <a:endParaRPr lang="en-IN" dirty="0"/>
          </a:p>
        </p:txBody>
      </p:sp>
      <p:pic>
        <p:nvPicPr>
          <p:cNvPr id="8" name="Picture 7">
            <a:extLst>
              <a:ext uri="{FF2B5EF4-FFF2-40B4-BE49-F238E27FC236}">
                <a16:creationId xmlns:a16="http://schemas.microsoft.com/office/drawing/2014/main" id="{8684D6B5-8C99-4BB2-8274-8EFA8DEADB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2664" y="235349"/>
            <a:ext cx="6789906" cy="6387301"/>
          </a:xfrm>
          <a:prstGeom prst="rect">
            <a:avLst/>
          </a:prstGeom>
        </p:spPr>
      </p:pic>
    </p:spTree>
    <p:extLst>
      <p:ext uri="{BB962C8B-B14F-4D97-AF65-F5344CB8AC3E}">
        <p14:creationId xmlns:p14="http://schemas.microsoft.com/office/powerpoint/2010/main" val="31684888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AE8D756-87AA-4B8D-8267-3D5384D176DD}"/>
              </a:ext>
            </a:extLst>
          </p:cNvPr>
          <p:cNvSpPr>
            <a:spLocks noGrp="1"/>
          </p:cNvSpPr>
          <p:nvPr>
            <p:ph type="body" sz="half" idx="2"/>
          </p:nvPr>
        </p:nvSpPr>
        <p:spPr>
          <a:xfrm>
            <a:off x="554478" y="1848255"/>
            <a:ext cx="4217548" cy="3696511"/>
          </a:xfrm>
        </p:spPr>
        <p:txBody>
          <a:bodyPr/>
          <a:lstStyle/>
          <a:p>
            <a:pPr algn="l"/>
            <a:r>
              <a:rPr lang="en-US" b="1" i="0" dirty="0">
                <a:solidFill>
                  <a:srgbClr val="000000"/>
                </a:solidFill>
                <a:effectLst/>
                <a:latin typeface="Helvetica Neue"/>
              </a:rPr>
              <a:t>Inference 2.12</a:t>
            </a:r>
          </a:p>
          <a:p>
            <a:pPr algn="l">
              <a:buFont typeface="Arial" panose="020B0604020202020204" pitchFamily="34" charset="0"/>
              <a:buChar char="•"/>
            </a:pPr>
            <a:r>
              <a:rPr lang="en-US" b="0" i="0" dirty="0">
                <a:solidFill>
                  <a:srgbClr val="000000"/>
                </a:solidFill>
                <a:effectLst/>
                <a:latin typeface="Helvetica Neue"/>
              </a:rPr>
              <a:t>It can be seen that number of refusals are for clients has nothing to do with their education levels</a:t>
            </a:r>
          </a:p>
          <a:p>
            <a:pPr algn="l">
              <a:buFont typeface="Arial" panose="020B0604020202020204" pitchFamily="34" charset="0"/>
              <a:buChar char="•"/>
            </a:pPr>
            <a:r>
              <a:rPr lang="en-US" b="0" i="0" dirty="0">
                <a:solidFill>
                  <a:srgbClr val="000000"/>
                </a:solidFill>
                <a:effectLst/>
                <a:latin typeface="Helvetica Neue"/>
              </a:rPr>
              <a:t>Almost all education level clients have equal unused offers.</a:t>
            </a:r>
          </a:p>
          <a:p>
            <a:endParaRPr lang="en-IN" dirty="0"/>
          </a:p>
        </p:txBody>
      </p:sp>
      <p:pic>
        <p:nvPicPr>
          <p:cNvPr id="8" name="Picture 7">
            <a:extLst>
              <a:ext uri="{FF2B5EF4-FFF2-40B4-BE49-F238E27FC236}">
                <a16:creationId xmlns:a16="http://schemas.microsoft.com/office/drawing/2014/main" id="{85AFFBCE-A785-47CA-99F7-326AF52BBD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3210" y="457200"/>
            <a:ext cx="6721812" cy="6079787"/>
          </a:xfrm>
          <a:prstGeom prst="rect">
            <a:avLst/>
          </a:prstGeom>
        </p:spPr>
      </p:pic>
    </p:spTree>
    <p:extLst>
      <p:ext uri="{BB962C8B-B14F-4D97-AF65-F5344CB8AC3E}">
        <p14:creationId xmlns:p14="http://schemas.microsoft.com/office/powerpoint/2010/main" val="11016343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E016A095-663C-4EEA-A088-0CF3C44B1F1C}"/>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201" b="201"/>
          <a:stretch>
            <a:fillRect/>
          </a:stretch>
        </p:blipFill>
        <p:spPr>
          <a:xfrm>
            <a:off x="5466944" y="554477"/>
            <a:ext cx="6585626" cy="5826868"/>
          </a:xfrm>
        </p:spPr>
      </p:pic>
      <p:sp>
        <p:nvSpPr>
          <p:cNvPr id="4" name="Text Placeholder 3">
            <a:extLst>
              <a:ext uri="{FF2B5EF4-FFF2-40B4-BE49-F238E27FC236}">
                <a16:creationId xmlns:a16="http://schemas.microsoft.com/office/drawing/2014/main" id="{7B58BA2D-5B38-4B34-A37C-1FBF18F1EBCF}"/>
              </a:ext>
            </a:extLst>
          </p:cNvPr>
          <p:cNvSpPr>
            <a:spLocks noGrp="1"/>
          </p:cNvSpPr>
          <p:nvPr>
            <p:ph type="body" sz="half" idx="2"/>
          </p:nvPr>
        </p:nvSpPr>
        <p:spPr>
          <a:xfrm>
            <a:off x="651753" y="1157590"/>
            <a:ext cx="4348263" cy="2675107"/>
          </a:xfrm>
        </p:spPr>
        <p:txBody>
          <a:bodyPr/>
          <a:lstStyle/>
          <a:p>
            <a:r>
              <a:rPr lang="en-US" b="0" i="0" dirty="0">
                <a:solidFill>
                  <a:srgbClr val="000000"/>
                </a:solidFill>
                <a:effectLst/>
                <a:latin typeface="Helvetica Neue"/>
              </a:rPr>
              <a:t>Inference  of Multivariate Analysis of merged data frame </a:t>
            </a:r>
          </a:p>
          <a:p>
            <a:r>
              <a:rPr lang="en-US" b="0" i="0" dirty="0">
                <a:solidFill>
                  <a:srgbClr val="000000"/>
                </a:solidFill>
                <a:effectLst/>
                <a:latin typeface="Helvetica Neue"/>
              </a:rPr>
              <a:t>We can observe correlations of different variables plotted in the above graph and draw almost similar inference as we drew in Inference 1.15, with few extra variables</a:t>
            </a:r>
          </a:p>
          <a:p>
            <a:endParaRPr lang="en-IN" dirty="0"/>
          </a:p>
        </p:txBody>
      </p:sp>
    </p:spTree>
    <p:extLst>
      <p:ext uri="{BB962C8B-B14F-4D97-AF65-F5344CB8AC3E}">
        <p14:creationId xmlns:p14="http://schemas.microsoft.com/office/powerpoint/2010/main" val="4185865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B4DFE-9DFA-4BBF-A8B7-646C4A7FA54C}"/>
              </a:ext>
            </a:extLst>
          </p:cNvPr>
          <p:cNvSpPr>
            <a:spLocks noGrp="1"/>
          </p:cNvSpPr>
          <p:nvPr>
            <p:ph type="title"/>
          </p:nvPr>
        </p:nvSpPr>
        <p:spPr>
          <a:xfrm>
            <a:off x="619980" y="429113"/>
            <a:ext cx="4778497" cy="1116623"/>
          </a:xfrm>
        </p:spPr>
        <p:txBody>
          <a:bodyPr>
            <a:noAutofit/>
          </a:bodyPr>
          <a:lstStyle/>
          <a:p>
            <a:pPr algn="ctr"/>
            <a:r>
              <a:rPr lang="en-US" sz="3200" u="sng" dirty="0">
                <a:solidFill>
                  <a:schemeClr val="accent2">
                    <a:lumMod val="75000"/>
                  </a:schemeClr>
                </a:solidFill>
              </a:rPr>
              <a:t>Univariate analysis of Application dataset</a:t>
            </a:r>
            <a:endParaRPr lang="en-IN" sz="3200" u="sng" dirty="0">
              <a:solidFill>
                <a:schemeClr val="accent2">
                  <a:lumMod val="75000"/>
                </a:schemeClr>
              </a:solidFill>
            </a:endParaRPr>
          </a:p>
        </p:txBody>
      </p:sp>
      <p:pic>
        <p:nvPicPr>
          <p:cNvPr id="7" name="Content Placeholder 6">
            <a:extLst>
              <a:ext uri="{FF2B5EF4-FFF2-40B4-BE49-F238E27FC236}">
                <a16:creationId xmlns:a16="http://schemas.microsoft.com/office/drawing/2014/main" id="{781BBDDB-5F5D-4D71-B8D4-7A69784CD5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98478" y="535021"/>
            <a:ext cx="6245532" cy="5710136"/>
          </a:xfrm>
        </p:spPr>
      </p:pic>
      <p:sp>
        <p:nvSpPr>
          <p:cNvPr id="8" name="Text Placeholder 7">
            <a:extLst>
              <a:ext uri="{FF2B5EF4-FFF2-40B4-BE49-F238E27FC236}">
                <a16:creationId xmlns:a16="http://schemas.microsoft.com/office/drawing/2014/main" id="{9C5F6367-854C-4363-A522-09FDE5AA421E}"/>
              </a:ext>
            </a:extLst>
          </p:cNvPr>
          <p:cNvSpPr>
            <a:spLocks noGrp="1"/>
          </p:cNvSpPr>
          <p:nvPr>
            <p:ph type="body" sz="half" idx="2"/>
          </p:nvPr>
        </p:nvSpPr>
        <p:spPr>
          <a:xfrm>
            <a:off x="839788" y="2057400"/>
            <a:ext cx="3943227" cy="3121269"/>
          </a:xfrm>
        </p:spPr>
        <p:txBody>
          <a:bodyPr/>
          <a:lstStyle/>
          <a:p>
            <a:r>
              <a:rPr lang="en-US" sz="2000" b="1" u="sng" dirty="0"/>
              <a:t>Inference 1.1</a:t>
            </a:r>
          </a:p>
          <a:p>
            <a:pPr marL="285750" indent="-285750">
              <a:buFont typeface="Arial" panose="020B0604020202020204" pitchFamily="34" charset="0"/>
              <a:buChar char="•"/>
            </a:pPr>
            <a:r>
              <a:rPr lang="en-US" sz="1800" dirty="0"/>
              <a:t> From the above plot we can infer that the maximum number of clients without payment difficulties lie in the income range  1.2lac-1.5lac and immediate next income range is 2lac-.25 lac.</a:t>
            </a:r>
          </a:p>
          <a:p>
            <a:pPr marL="285750" indent="-285750">
              <a:buFont typeface="Arial" panose="020B0604020202020204" pitchFamily="34" charset="0"/>
              <a:buChar char="•"/>
            </a:pPr>
            <a:r>
              <a:rPr lang="en-US" sz="1800" dirty="0"/>
              <a:t> Most clients with payment difficulties lie in the income range is 4.5lac-4.75lac</a:t>
            </a:r>
          </a:p>
          <a:p>
            <a:endParaRPr lang="en-IN" dirty="0"/>
          </a:p>
        </p:txBody>
      </p:sp>
    </p:spTree>
    <p:extLst>
      <p:ext uri="{BB962C8B-B14F-4D97-AF65-F5344CB8AC3E}">
        <p14:creationId xmlns:p14="http://schemas.microsoft.com/office/powerpoint/2010/main" val="29651430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2BACA47-08AC-47B2-94FB-550B58C9D5D8}"/>
              </a:ext>
            </a:extLst>
          </p:cNvPr>
          <p:cNvSpPr>
            <a:spLocks noGrp="1"/>
          </p:cNvSpPr>
          <p:nvPr>
            <p:ph type="body" sz="half" idx="2"/>
          </p:nvPr>
        </p:nvSpPr>
        <p:spPr>
          <a:xfrm>
            <a:off x="515566" y="486383"/>
            <a:ext cx="11430000" cy="6108970"/>
          </a:xfrm>
        </p:spPr>
        <p:txBody>
          <a:bodyPr/>
          <a:lstStyle/>
          <a:p>
            <a:pPr algn="l"/>
            <a:r>
              <a:rPr lang="en-US" b="1" i="0" dirty="0">
                <a:solidFill>
                  <a:srgbClr val="000000"/>
                </a:solidFill>
                <a:effectLst/>
                <a:latin typeface="Helvetica Neue"/>
              </a:rPr>
              <a:t>Final Inference</a:t>
            </a:r>
          </a:p>
          <a:p>
            <a:pPr algn="l">
              <a:buFont typeface="+mj-lt"/>
              <a:buAutoNum type="arabicPeriod"/>
            </a:pPr>
            <a:r>
              <a:rPr lang="en-US" b="0" i="0" dirty="0">
                <a:solidFill>
                  <a:srgbClr val="000000"/>
                </a:solidFill>
                <a:effectLst/>
                <a:latin typeface="Helvetica Neue"/>
              </a:rPr>
              <a:t>Banks should focus more on contract type ‘Student’ ,’pensioner’ and ‘Businessman’ with housing ‘type other than ‘Co-op apartment’ and 'office apartment' for successful payments.</a:t>
            </a:r>
          </a:p>
          <a:p>
            <a:pPr algn="l">
              <a:buFont typeface="+mj-lt"/>
              <a:buAutoNum type="arabicPeriod"/>
            </a:pPr>
            <a:r>
              <a:rPr lang="en-US" b="0" i="0" dirty="0">
                <a:solidFill>
                  <a:srgbClr val="000000"/>
                </a:solidFill>
                <a:effectLst/>
                <a:latin typeface="Helvetica Neue"/>
              </a:rPr>
              <a:t>Banks should focus less on income types maternity leave and working as they have most number of unsuccessful payments</a:t>
            </a:r>
          </a:p>
          <a:p>
            <a:pPr algn="l">
              <a:buFont typeface="+mj-lt"/>
              <a:buAutoNum type="arabicPeriod"/>
            </a:pPr>
            <a:r>
              <a:rPr lang="en-US" b="0" i="0" dirty="0">
                <a:solidFill>
                  <a:srgbClr val="000000"/>
                </a:solidFill>
                <a:effectLst/>
                <a:latin typeface="Helvetica Neue"/>
              </a:rPr>
              <a:t>In loan purpose ‘Repairs’:</a:t>
            </a:r>
          </a:p>
          <a:p>
            <a:pPr marL="742950" lvl="1" indent="-285750" algn="l">
              <a:buFont typeface="+mj-lt"/>
              <a:buAutoNum type="arabicPeriod"/>
            </a:pPr>
            <a:r>
              <a:rPr lang="en-US" b="0" i="0" dirty="0">
                <a:solidFill>
                  <a:srgbClr val="000000"/>
                </a:solidFill>
                <a:effectLst/>
                <a:latin typeface="Helvetica Neue"/>
              </a:rPr>
              <a:t>Although having higher number of rejection in loan purposes with 'Repairs' we can observe difficulties in payment.</a:t>
            </a:r>
          </a:p>
          <a:p>
            <a:pPr marL="742950" lvl="1" indent="-285750" algn="l">
              <a:buFont typeface="+mj-lt"/>
              <a:buAutoNum type="arabicPeriod"/>
            </a:pPr>
            <a:r>
              <a:rPr lang="en-US" b="0" i="0" dirty="0">
                <a:solidFill>
                  <a:srgbClr val="000000"/>
                </a:solidFill>
                <a:effectLst/>
                <a:latin typeface="Helvetica Neue"/>
              </a:rPr>
              <a:t>There are few places where loan payment difficulty is significantly high.</a:t>
            </a:r>
          </a:p>
          <a:p>
            <a:pPr marL="742950" lvl="1" indent="-285750" algn="l">
              <a:buFont typeface="+mj-lt"/>
              <a:buAutoNum type="arabicPeriod"/>
            </a:pPr>
            <a:r>
              <a:rPr lang="en-US" b="0" i="0" dirty="0">
                <a:solidFill>
                  <a:srgbClr val="000000"/>
                </a:solidFill>
                <a:effectLst/>
                <a:latin typeface="Helvetica Neue"/>
              </a:rPr>
              <a:t>Bank should continue to be cautious while giving loan for this purpose.</a:t>
            </a:r>
          </a:p>
          <a:p>
            <a:pPr algn="l">
              <a:buFont typeface="+mj-lt"/>
              <a:buAutoNum type="arabicPeriod"/>
            </a:pPr>
            <a:r>
              <a:rPr lang="en-US" b="0" i="0" dirty="0">
                <a:solidFill>
                  <a:srgbClr val="000000"/>
                </a:solidFill>
                <a:effectLst/>
                <a:latin typeface="Helvetica Neue"/>
              </a:rPr>
              <a:t>Bank can focus mostly on housing type with parents , House or apartment and municipal apartment with purpose of education, buying land, buying a garage, purchase of electronic equipment and some other purposes with target0 significantly more than target1 for successful payments.</a:t>
            </a:r>
          </a:p>
          <a:p>
            <a:pPr algn="l">
              <a:buFont typeface="+mj-lt"/>
              <a:buAutoNum type="arabicPeriod"/>
            </a:pPr>
            <a:r>
              <a:rPr lang="en-US" b="0" i="0" dirty="0">
                <a:solidFill>
                  <a:srgbClr val="000000"/>
                </a:solidFill>
                <a:effectLst/>
                <a:latin typeface="Helvetica Neue"/>
              </a:rPr>
              <a:t>Banks can offer more offers to clients who are students and pensioners as they take all offers and are more likely to pay back</a:t>
            </a:r>
          </a:p>
          <a:p>
            <a:endParaRPr lang="en-IN" dirty="0"/>
          </a:p>
        </p:txBody>
      </p:sp>
    </p:spTree>
    <p:extLst>
      <p:ext uri="{BB962C8B-B14F-4D97-AF65-F5344CB8AC3E}">
        <p14:creationId xmlns:p14="http://schemas.microsoft.com/office/powerpoint/2010/main" val="1538702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35748453-F0F5-4D89-93CA-39C0170F1A4A}"/>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840" r="840"/>
          <a:stretch>
            <a:fillRect/>
          </a:stretch>
        </p:blipFill>
        <p:spPr>
          <a:xfrm>
            <a:off x="4864099" y="544749"/>
            <a:ext cx="6569110" cy="5778230"/>
          </a:xfrm>
        </p:spPr>
      </p:pic>
      <p:sp>
        <p:nvSpPr>
          <p:cNvPr id="4" name="Text Placeholder 3">
            <a:extLst>
              <a:ext uri="{FF2B5EF4-FFF2-40B4-BE49-F238E27FC236}">
                <a16:creationId xmlns:a16="http://schemas.microsoft.com/office/drawing/2014/main" id="{FE96577C-95A6-4522-9ABE-A413C0379FDE}"/>
              </a:ext>
            </a:extLst>
          </p:cNvPr>
          <p:cNvSpPr>
            <a:spLocks noGrp="1"/>
          </p:cNvSpPr>
          <p:nvPr>
            <p:ph type="body" sz="half" idx="2"/>
          </p:nvPr>
        </p:nvSpPr>
        <p:spPr>
          <a:xfrm>
            <a:off x="622788" y="987425"/>
            <a:ext cx="4241311" cy="4358298"/>
          </a:xfrm>
        </p:spPr>
        <p:txBody>
          <a:bodyPr/>
          <a:lstStyle/>
          <a:p>
            <a:r>
              <a:rPr lang="en-US" sz="2000" b="1" u="sng" dirty="0"/>
              <a:t>Inference 1.2</a:t>
            </a:r>
          </a:p>
          <a:p>
            <a:pPr marL="285750" indent="-285750">
              <a:buFont typeface="Arial" panose="020B0604020202020204" pitchFamily="34" charset="0"/>
              <a:buChar char="•"/>
            </a:pPr>
            <a:r>
              <a:rPr lang="en-US" sz="1800" dirty="0"/>
              <a:t>It can be seen that both number of males and females is same for having payment difficulties</a:t>
            </a:r>
          </a:p>
          <a:p>
            <a:pPr marL="285750" indent="-285750">
              <a:buFont typeface="Arial" panose="020B0604020202020204" pitchFamily="34" charset="0"/>
              <a:buChar char="•"/>
            </a:pPr>
            <a:r>
              <a:rPr lang="en-US" sz="1800" dirty="0"/>
              <a:t>It can also be seen that number of females is more than males for not having payment difficulties</a:t>
            </a:r>
            <a:endParaRPr lang="en-IN" sz="1800" dirty="0"/>
          </a:p>
        </p:txBody>
      </p:sp>
    </p:spTree>
    <p:extLst>
      <p:ext uri="{BB962C8B-B14F-4D97-AF65-F5344CB8AC3E}">
        <p14:creationId xmlns:p14="http://schemas.microsoft.com/office/powerpoint/2010/main" val="2821728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0F52D8A-0324-4D6C-9CDA-47D0DBFA65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8928" y="136187"/>
            <a:ext cx="6610880" cy="6716871"/>
          </a:xfrm>
          <a:prstGeom prst="rect">
            <a:avLst/>
          </a:prstGeom>
        </p:spPr>
      </p:pic>
      <p:sp>
        <p:nvSpPr>
          <p:cNvPr id="8" name="Content Placeholder 7">
            <a:extLst>
              <a:ext uri="{FF2B5EF4-FFF2-40B4-BE49-F238E27FC236}">
                <a16:creationId xmlns:a16="http://schemas.microsoft.com/office/drawing/2014/main" id="{BFE73D89-61DA-4CA0-8477-6653743F2636}"/>
              </a:ext>
            </a:extLst>
          </p:cNvPr>
          <p:cNvSpPr>
            <a:spLocks noGrp="1"/>
          </p:cNvSpPr>
          <p:nvPr>
            <p:ph idx="1"/>
          </p:nvPr>
        </p:nvSpPr>
        <p:spPr>
          <a:xfrm>
            <a:off x="457200" y="828675"/>
            <a:ext cx="4829175" cy="5429250"/>
          </a:xfrm>
        </p:spPr>
        <p:txBody>
          <a:bodyPr/>
          <a:lstStyle/>
          <a:p>
            <a:pPr marL="0" indent="0">
              <a:buNone/>
            </a:pPr>
            <a:r>
              <a:rPr lang="en-US" sz="2000" b="1" u="sng" dirty="0"/>
              <a:t>Inference 1.4</a:t>
            </a:r>
          </a:p>
          <a:p>
            <a:r>
              <a:rPr lang="en-US" sz="1800" dirty="0"/>
              <a:t>It can be seen that Trade: type 4, </a:t>
            </a:r>
            <a:r>
              <a:rPr lang="en-US" sz="1800" dirty="0" err="1"/>
              <a:t>organisation</a:t>
            </a:r>
            <a:r>
              <a:rPr lang="en-US" sz="1800" dirty="0"/>
              <a:t> type have least count of payment difficulty clients.</a:t>
            </a:r>
          </a:p>
          <a:p>
            <a:r>
              <a:rPr lang="en-US" sz="1800" dirty="0"/>
              <a:t>Most clients with no payment difficulties lie in </a:t>
            </a:r>
            <a:r>
              <a:rPr lang="en-US" sz="1800" dirty="0" err="1"/>
              <a:t>organisation</a:t>
            </a:r>
            <a:r>
              <a:rPr lang="en-US" sz="1800" dirty="0"/>
              <a:t> type named Business Entity Type 3.</a:t>
            </a:r>
          </a:p>
        </p:txBody>
      </p:sp>
    </p:spTree>
    <p:extLst>
      <p:ext uri="{BB962C8B-B14F-4D97-AF65-F5344CB8AC3E}">
        <p14:creationId xmlns:p14="http://schemas.microsoft.com/office/powerpoint/2010/main" val="3549420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989D8585-939E-4665-A052-AA9C171BDF3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5291847" y="324622"/>
            <a:ext cx="6546715" cy="5832987"/>
          </a:xfrm>
        </p:spPr>
      </p:pic>
      <p:sp>
        <p:nvSpPr>
          <p:cNvPr id="4" name="Text Placeholder 3">
            <a:extLst>
              <a:ext uri="{FF2B5EF4-FFF2-40B4-BE49-F238E27FC236}">
                <a16:creationId xmlns:a16="http://schemas.microsoft.com/office/drawing/2014/main" id="{787D41B6-E239-4D79-90C8-3FE3DB0804A4}"/>
              </a:ext>
            </a:extLst>
          </p:cNvPr>
          <p:cNvSpPr>
            <a:spLocks noGrp="1"/>
          </p:cNvSpPr>
          <p:nvPr>
            <p:ph type="body" sz="half" idx="2"/>
          </p:nvPr>
        </p:nvSpPr>
        <p:spPr>
          <a:xfrm>
            <a:off x="839788" y="971550"/>
            <a:ext cx="4228323" cy="5302790"/>
          </a:xfrm>
        </p:spPr>
        <p:txBody>
          <a:bodyPr>
            <a:normAutofit/>
          </a:bodyPr>
          <a:lstStyle/>
          <a:p>
            <a:r>
              <a:rPr lang="en-US" sz="2000" b="1" u="sng" dirty="0"/>
              <a:t>Inference 1.6 </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Clients with credit range lying in 900000 and above are the ones who are capable of paying the loans back</a:t>
            </a:r>
          </a:p>
          <a:p>
            <a:pPr marL="285750" indent="-285750">
              <a:buFont typeface="Arial" panose="020B0604020202020204" pitchFamily="34" charset="0"/>
              <a:buChar char="•"/>
            </a:pPr>
            <a:r>
              <a:rPr lang="en-US" sz="1800" dirty="0"/>
              <a:t>Least number of clients lying in income range 7lac- 7.5 lac are not capable of paying</a:t>
            </a:r>
            <a:endParaRPr lang="en-IN" sz="1800" dirty="0"/>
          </a:p>
        </p:txBody>
      </p:sp>
    </p:spTree>
    <p:extLst>
      <p:ext uri="{BB962C8B-B14F-4D97-AF65-F5344CB8AC3E}">
        <p14:creationId xmlns:p14="http://schemas.microsoft.com/office/powerpoint/2010/main" val="1654647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0F67C23-0F13-486B-B15D-CFFA670A1F1C}"/>
              </a:ext>
            </a:extLst>
          </p:cNvPr>
          <p:cNvSpPr>
            <a:spLocks noGrp="1"/>
          </p:cNvSpPr>
          <p:nvPr>
            <p:ph type="title"/>
          </p:nvPr>
        </p:nvSpPr>
        <p:spPr>
          <a:xfrm>
            <a:off x="148717" y="457200"/>
            <a:ext cx="4997215" cy="1322962"/>
          </a:xfrm>
        </p:spPr>
        <p:txBody>
          <a:bodyPr>
            <a:noAutofit/>
          </a:bodyPr>
          <a:lstStyle/>
          <a:p>
            <a:r>
              <a:rPr lang="en-US" sz="3200" u="sng" dirty="0">
                <a:solidFill>
                  <a:schemeClr val="accent2">
                    <a:lumMod val="75000"/>
                  </a:schemeClr>
                </a:solidFill>
              </a:rPr>
              <a:t>Bivariate Analysis of Application dataset</a:t>
            </a:r>
            <a:endParaRPr lang="en-IN" sz="3200" b="1" u="sng" dirty="0">
              <a:solidFill>
                <a:schemeClr val="accent2">
                  <a:lumMod val="75000"/>
                </a:schemeClr>
              </a:solidFill>
            </a:endParaRPr>
          </a:p>
        </p:txBody>
      </p:sp>
      <p:sp>
        <p:nvSpPr>
          <p:cNvPr id="4" name="Text Placeholder 3">
            <a:extLst>
              <a:ext uri="{FF2B5EF4-FFF2-40B4-BE49-F238E27FC236}">
                <a16:creationId xmlns:a16="http://schemas.microsoft.com/office/drawing/2014/main" id="{9D482AA4-A6C3-4D34-8D22-3542D9321B4B}"/>
              </a:ext>
            </a:extLst>
          </p:cNvPr>
          <p:cNvSpPr>
            <a:spLocks noGrp="1"/>
          </p:cNvSpPr>
          <p:nvPr>
            <p:ph type="body" sz="half" idx="4294967295"/>
          </p:nvPr>
        </p:nvSpPr>
        <p:spPr>
          <a:xfrm>
            <a:off x="0" y="2413000"/>
            <a:ext cx="4841875" cy="4143375"/>
          </a:xfrm>
        </p:spPr>
        <p:txBody>
          <a:bodyPr/>
          <a:lstStyle/>
          <a:p>
            <a:r>
              <a:rPr lang="en-US" sz="2000" b="1" u="sng" dirty="0"/>
              <a:t>Inference 1.7</a:t>
            </a:r>
          </a:p>
          <a:p>
            <a:pPr marL="285750" indent="-285750">
              <a:buFont typeface="Arial" panose="020B0604020202020204" pitchFamily="34" charset="0"/>
              <a:buChar char="•"/>
            </a:pPr>
            <a:r>
              <a:rPr lang="en-US" sz="1800" dirty="0"/>
              <a:t>Family status of 'civil marriage', 'marriage' and 'separated' of Academic degree education are having higher number of credits than others.</a:t>
            </a:r>
          </a:p>
          <a:p>
            <a:pPr marL="285750" indent="-285750">
              <a:buFont typeface="Arial" panose="020B0604020202020204" pitchFamily="34" charset="0"/>
              <a:buChar char="•"/>
            </a:pPr>
            <a:r>
              <a:rPr lang="en-US" sz="1800" dirty="0"/>
              <a:t>Also, higher education of family status of 'marriage', 'single or not' and 'civil marriage' are having more outliers. Civil marriage for Academic degree is having most of the credits in the third quartile.</a:t>
            </a:r>
            <a:endParaRPr lang="en-IN" sz="1800" dirty="0"/>
          </a:p>
        </p:txBody>
      </p:sp>
      <p:pic>
        <p:nvPicPr>
          <p:cNvPr id="6" name="Content Placeholder 5">
            <a:extLst>
              <a:ext uri="{FF2B5EF4-FFF2-40B4-BE49-F238E27FC236}">
                <a16:creationId xmlns:a16="http://schemas.microsoft.com/office/drawing/2014/main" id="{7882B939-D930-407C-8599-6160491BD61B}"/>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5051425" y="195263"/>
            <a:ext cx="7140575" cy="6438900"/>
          </a:xfrm>
        </p:spPr>
      </p:pic>
    </p:spTree>
    <p:extLst>
      <p:ext uri="{BB962C8B-B14F-4D97-AF65-F5344CB8AC3E}">
        <p14:creationId xmlns:p14="http://schemas.microsoft.com/office/powerpoint/2010/main" val="2641611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76C1D386-EFE7-4AB3-A83A-F4265A4477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03907" y="214009"/>
            <a:ext cx="7607030" cy="6459165"/>
          </a:xfrm>
        </p:spPr>
      </p:pic>
      <p:sp>
        <p:nvSpPr>
          <p:cNvPr id="4" name="Text Placeholder 3">
            <a:extLst>
              <a:ext uri="{FF2B5EF4-FFF2-40B4-BE49-F238E27FC236}">
                <a16:creationId xmlns:a16="http://schemas.microsoft.com/office/drawing/2014/main" id="{D416A3AB-F92D-41EF-B524-9966602B434E}"/>
              </a:ext>
            </a:extLst>
          </p:cNvPr>
          <p:cNvSpPr>
            <a:spLocks noGrp="1"/>
          </p:cNvSpPr>
          <p:nvPr>
            <p:ph type="body" sz="half" idx="2"/>
          </p:nvPr>
        </p:nvSpPr>
        <p:spPr>
          <a:xfrm>
            <a:off x="460409" y="214009"/>
            <a:ext cx="4043497" cy="6459165"/>
          </a:xfrm>
        </p:spPr>
        <p:txBody>
          <a:bodyPr>
            <a:normAutofit/>
          </a:bodyPr>
          <a:lstStyle/>
          <a:p>
            <a:r>
              <a:rPr lang="en-IN" sz="2000" b="1" u="sng" dirty="0"/>
              <a:t>Inference 1.8</a:t>
            </a:r>
          </a:p>
          <a:p>
            <a:endParaRPr lang="en-IN" sz="2000" b="1" u="sng" dirty="0"/>
          </a:p>
          <a:p>
            <a:pPr marL="285750" indent="-285750">
              <a:buFont typeface="Arial" panose="020B0604020202020204" pitchFamily="34" charset="0"/>
              <a:buChar char="•"/>
            </a:pPr>
            <a:r>
              <a:rPr lang="en-US" sz="1800" dirty="0"/>
              <a:t>Family status of 'civil marriage', 'marriage' and 'separated' of Higher education are having higher number of income than others.</a:t>
            </a:r>
          </a:p>
          <a:p>
            <a:pPr marL="285750" indent="-285750">
              <a:buFont typeface="Arial" panose="020B0604020202020204" pitchFamily="34" charset="0"/>
              <a:buChar char="•"/>
            </a:pPr>
            <a:r>
              <a:rPr lang="en-US" sz="1800" dirty="0"/>
              <a:t>Also, higher education and secondary/second special education statuses with family status of 'marriage', 'single or not' and 'civil marriage' are having more outliers. Married for Higher education is having most of the incomes in the lower bound.</a:t>
            </a:r>
            <a:endParaRPr lang="en-IN" sz="1800" dirty="0"/>
          </a:p>
        </p:txBody>
      </p:sp>
    </p:spTree>
    <p:extLst>
      <p:ext uri="{BB962C8B-B14F-4D97-AF65-F5344CB8AC3E}">
        <p14:creationId xmlns:p14="http://schemas.microsoft.com/office/powerpoint/2010/main" val="880821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4765EA75-A3A0-4890-BED2-16C170AC2D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90289" y="340468"/>
            <a:ext cx="6906639" cy="6517531"/>
          </a:xfrm>
        </p:spPr>
      </p:pic>
      <p:sp>
        <p:nvSpPr>
          <p:cNvPr id="4" name="Text Placeholder 3">
            <a:extLst>
              <a:ext uri="{FF2B5EF4-FFF2-40B4-BE49-F238E27FC236}">
                <a16:creationId xmlns:a16="http://schemas.microsoft.com/office/drawing/2014/main" id="{0F1881E4-3CE0-4F1C-B497-97770A4BC699}"/>
              </a:ext>
            </a:extLst>
          </p:cNvPr>
          <p:cNvSpPr>
            <a:spLocks noGrp="1"/>
          </p:cNvSpPr>
          <p:nvPr>
            <p:ph type="body" sz="half" idx="2"/>
          </p:nvPr>
        </p:nvSpPr>
        <p:spPr>
          <a:xfrm>
            <a:off x="428018" y="573931"/>
            <a:ext cx="4344008" cy="5749047"/>
          </a:xfrm>
        </p:spPr>
        <p:txBody>
          <a:bodyPr>
            <a:normAutofit/>
          </a:bodyPr>
          <a:lstStyle/>
          <a:p>
            <a:r>
              <a:rPr lang="en-IN" sz="2000" b="1" u="sng" dirty="0"/>
              <a:t>Inference 1.9</a:t>
            </a:r>
          </a:p>
          <a:p>
            <a:endParaRPr lang="en-IN" sz="2000" b="1" u="sng" dirty="0"/>
          </a:p>
          <a:p>
            <a:pPr marL="342900" indent="-342900">
              <a:buFont typeface="Arial" panose="020B0604020202020204" pitchFamily="34" charset="0"/>
              <a:buChar char="•"/>
            </a:pPr>
            <a:r>
              <a:rPr lang="en-US" sz="1800" dirty="0"/>
              <a:t>Education status of higher education and secondary/secondary special have most clients for contract type cash loans</a:t>
            </a:r>
          </a:p>
          <a:p>
            <a:pPr marL="342900" indent="-342900">
              <a:buFont typeface="Arial" panose="020B0604020202020204" pitchFamily="34" charset="0"/>
              <a:buChar char="•"/>
            </a:pPr>
            <a:r>
              <a:rPr lang="en-US" sz="1800" dirty="0"/>
              <a:t>Most number of clients applying for revolving loans are in education status Academic degree and higher education</a:t>
            </a:r>
            <a:endParaRPr lang="en-IN" sz="1800" dirty="0"/>
          </a:p>
        </p:txBody>
      </p:sp>
    </p:spTree>
    <p:extLst>
      <p:ext uri="{BB962C8B-B14F-4D97-AF65-F5344CB8AC3E}">
        <p14:creationId xmlns:p14="http://schemas.microsoft.com/office/powerpoint/2010/main" val="14571345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222</TotalTime>
  <Words>1595</Words>
  <Application>Microsoft Office PowerPoint</Application>
  <PresentationFormat>Widescreen</PresentationFormat>
  <Paragraphs>129</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Helvetica Neue</vt:lpstr>
      <vt:lpstr>Office Theme</vt:lpstr>
      <vt:lpstr>CASE STUDY</vt:lpstr>
      <vt:lpstr>Analysis of New Applications</vt:lpstr>
      <vt:lpstr>Univariate analysis of Application dataset</vt:lpstr>
      <vt:lpstr>PowerPoint Presentation</vt:lpstr>
      <vt:lpstr>PowerPoint Presentation</vt:lpstr>
      <vt:lpstr>PowerPoint Presentation</vt:lpstr>
      <vt:lpstr>Bivariate Analysis of Application dataset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Multivariate Analysis on Application dataset</vt:lpstr>
      <vt:lpstr>PowerPoint Presentation</vt:lpstr>
      <vt:lpstr>Univariate analysis on merged data frame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Bhargav Kulkarni</dc:creator>
  <cp:lastModifiedBy>Bhargav Kulkarni</cp:lastModifiedBy>
  <cp:revision>13</cp:revision>
  <dcterms:created xsi:type="dcterms:W3CDTF">2021-05-05T08:53:26Z</dcterms:created>
  <dcterms:modified xsi:type="dcterms:W3CDTF">2021-05-05T12:36:40Z</dcterms:modified>
</cp:coreProperties>
</file>