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36" d="100"/>
          <a:sy n="36" d="100"/>
        </p:scale>
        <p:origin x="4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CDCAD-7A8C-422D-A27F-C1182F47B5E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7479-99DD-4890-8584-D97A186F8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36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7479-99DD-4890-8584-D97A186F87A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2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88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8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5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4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2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83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0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2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5102CA-DE49-460C-A7F0-B8875FD94A0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D2E195-1A24-4DFF-81B2-F1AB77C718E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2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File </a:t>
            </a:r>
            <a:r>
              <a:rPr lang="en-GB" b="1" dirty="0"/>
              <a:t>s</a:t>
            </a:r>
            <a:r>
              <a:rPr lang="en-GB" b="1" dirty="0" smtClean="0"/>
              <a:t>haring website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CP-III Project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814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55899"/>
            <a:ext cx="10515600" cy="65364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Guide :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535" y="1978025"/>
            <a:ext cx="10515600" cy="111075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Sneh Patel 19012021062</a:t>
            </a:r>
          </a:p>
          <a:p>
            <a:pPr marL="0" indent="0">
              <a:buNone/>
            </a:pPr>
            <a:r>
              <a:rPr lang="en-GB" dirty="0" smtClean="0"/>
              <a:t>Sneh Parmar 19012021036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Prepared by :  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560" y="4296760"/>
            <a:ext cx="10515600" cy="111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Prof. Pooja Thakkar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6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Project Definition 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project is about public filesharing websites, such as Sendanywhere.</a:t>
            </a:r>
          </a:p>
          <a:p>
            <a:r>
              <a:rPr lang="en-GB" dirty="0" smtClean="0"/>
              <a:t>Our </a:t>
            </a:r>
            <a:r>
              <a:rPr lang="en-GB" dirty="0"/>
              <a:t>site is made to share files from one device to another from every corner of the Earth.</a:t>
            </a:r>
          </a:p>
          <a:p>
            <a:r>
              <a:rPr lang="en-GB" dirty="0"/>
              <a:t>With encryption, it's easy to share documents safely, Quickly and effortlessly.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94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Purpose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website helps you to send your data through the internet from one device to another.</a:t>
            </a:r>
          </a:p>
          <a:p>
            <a:r>
              <a:rPr lang="en-GB" dirty="0"/>
              <a:t>Files can be shared in a wide range of formats such as Pictures, Videos, Documents etc.</a:t>
            </a:r>
          </a:p>
          <a:p>
            <a:r>
              <a:rPr lang="en-GB" dirty="0" smtClean="0"/>
              <a:t>You can share file from anywhere.</a:t>
            </a:r>
          </a:p>
          <a:p>
            <a:r>
              <a:rPr lang="en-GB" dirty="0" smtClean="0"/>
              <a:t>It may work like Google drive or any other website like “Send anywhere” but they have some limitation.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444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have to select the file from their device and upload it on our site.</a:t>
            </a:r>
          </a:p>
          <a:p>
            <a:r>
              <a:rPr lang="en-GB" dirty="0" smtClean="0"/>
              <a:t>Then it will generate one link which you have to share with another user.</a:t>
            </a:r>
          </a:p>
          <a:p>
            <a:r>
              <a:rPr lang="en-GB" dirty="0" smtClean="0"/>
              <a:t>Second user can get the file by clicking on that link.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0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Feasibility study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many platforms to share file but some of them have the limitation.</a:t>
            </a:r>
          </a:p>
          <a:p>
            <a:r>
              <a:rPr lang="en-GB" dirty="0" smtClean="0"/>
              <a:t>Google drive has limited free storage and also It require mail ID to get the shared file.</a:t>
            </a:r>
          </a:p>
          <a:p>
            <a:r>
              <a:rPr lang="en-GB" dirty="0" smtClean="0"/>
              <a:t>Many website has the security issue because of they don’t have the encrypted link.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2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Tools and Technology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Front-End technology</a:t>
            </a:r>
          </a:p>
          <a:p>
            <a:pPr marL="0" indent="0">
              <a:buNone/>
            </a:pPr>
            <a:r>
              <a:rPr lang="en-GB" dirty="0" smtClean="0"/>
              <a:t>   - HTML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CSS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JavaScript</a:t>
            </a:r>
          </a:p>
          <a:p>
            <a:r>
              <a:rPr lang="en-GB" dirty="0" smtClean="0"/>
              <a:t>Back-End technology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Node Js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5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Database</a:t>
            </a:r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Data Dictionary </a:t>
            </a:r>
            <a:endParaRPr lang="en-IN" dirty="0" smtClean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70990"/>
              </p:ext>
            </p:extLst>
          </p:nvPr>
        </p:nvGraphicFramePr>
        <p:xfrm>
          <a:off x="2120135" y="2427280"/>
          <a:ext cx="88857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789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Column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Type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Comment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IP Address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Int(32)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System IP Address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File 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Varchar(50)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Uploaded File Name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Uploaded</a:t>
                      </a:r>
                      <a:r>
                        <a:rPr lang="en-GB" baseline="0" dirty="0" smtClean="0"/>
                        <a:t> File Time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File Size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File</a:t>
                      </a:r>
                      <a:r>
                        <a:rPr lang="en-GB" baseline="0" dirty="0" smtClean="0"/>
                        <a:t> Size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Encrypted File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Text(10)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Encrypted File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JPEG File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570087"/>
              </p:ext>
            </p:extLst>
          </p:nvPr>
        </p:nvGraphicFramePr>
        <p:xfrm>
          <a:off x="1096963" y="1846263"/>
          <a:ext cx="10058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ObjectId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Uploaded file Object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Filename</a:t>
                      </a:r>
                      <a:r>
                        <a:rPr lang="en-GB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Filename base on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File path based</a:t>
                      </a:r>
                      <a:r>
                        <a:rPr lang="en-GB" baseline="0" dirty="0" smtClean="0"/>
                        <a:t> on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r>
                        <a:rPr lang="en-GB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Int(32)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Uploaded file Size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4541</TotalTime>
  <Words>332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File sharing website</vt:lpstr>
      <vt:lpstr>Guide :  </vt:lpstr>
      <vt:lpstr>Project Definition </vt:lpstr>
      <vt:lpstr>Purpose</vt:lpstr>
      <vt:lpstr>Overview</vt:lpstr>
      <vt:lpstr>Feasibility study</vt:lpstr>
      <vt:lpstr>Tools and Technology</vt:lpstr>
      <vt:lpstr>Database </vt:lpstr>
      <vt:lpstr>JPEG File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sharing website</dc:title>
  <dc:creator>HP</dc:creator>
  <cp:lastModifiedBy>HP</cp:lastModifiedBy>
  <cp:revision>31</cp:revision>
  <dcterms:created xsi:type="dcterms:W3CDTF">2022-07-31T16:44:07Z</dcterms:created>
  <dcterms:modified xsi:type="dcterms:W3CDTF">2022-11-08T03:43:08Z</dcterms:modified>
</cp:coreProperties>
</file>