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40" r:id="rId6"/>
    <p:sldId id="336" r:id="rId7"/>
    <p:sldId id="339" r:id="rId8"/>
    <p:sldId id="348" r:id="rId9"/>
    <p:sldId id="343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424" y="5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Kumar Aathava" userId="9a0a17749f750038" providerId="LiveId" clId="{48EA2478-3D5A-4E7A-B921-DC81C137EA5C}"/>
    <pc:docChg chg="undo custSel modSld">
      <pc:chgData name="Bhargav Kumar Aathava" userId="9a0a17749f750038" providerId="LiveId" clId="{48EA2478-3D5A-4E7A-B921-DC81C137EA5C}" dt="2024-04-25T17:42:33.229" v="13" actId="20577"/>
      <pc:docMkLst>
        <pc:docMk/>
      </pc:docMkLst>
      <pc:sldChg chg="modSp mod">
        <pc:chgData name="Bhargav Kumar Aathava" userId="9a0a17749f750038" providerId="LiveId" clId="{48EA2478-3D5A-4E7A-B921-DC81C137EA5C}" dt="2024-04-25T17:42:33.229" v="13" actId="20577"/>
        <pc:sldMkLst>
          <pc:docMk/>
          <pc:sldMk cId="2970358617" sldId="348"/>
        </pc:sldMkLst>
        <pc:spChg chg="mod">
          <ac:chgData name="Bhargav Kumar Aathava" userId="9a0a17749f750038" providerId="LiveId" clId="{48EA2478-3D5A-4E7A-B921-DC81C137EA5C}" dt="2024-04-25T17:42:33.229" v="13" actId="20577"/>
          <ac:spMkLst>
            <pc:docMk/>
            <pc:sldMk cId="2970358617" sldId="348"/>
            <ac:spMk id="5" creationId="{CE3C8A46-D49C-FB70-9062-B672F2F7FB4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384C85-69CC-F949-BA7D-F86AE31C3B53}"/>
              </a:ext>
            </a:extLst>
          </p:cNvPr>
          <p:cNvSpPr txBox="1"/>
          <p:nvPr/>
        </p:nvSpPr>
        <p:spPr>
          <a:xfrm>
            <a:off x="4670324" y="914400"/>
            <a:ext cx="7256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Diabetes Diagnosis from Early ICU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0C5-7EB2-FBFE-9B06-3A7F46295DC4}"/>
              </a:ext>
            </a:extLst>
          </p:cNvPr>
          <p:cNvSpPr txBox="1"/>
          <p:nvPr/>
        </p:nvSpPr>
        <p:spPr>
          <a:xfrm>
            <a:off x="6764594" y="3429000"/>
            <a:ext cx="49947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Project By,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Bhargav Kumar </a:t>
            </a:r>
            <a:r>
              <a:rPr lang="en-US" sz="2000" dirty="0" err="1">
                <a:latin typeface="Arial Rounded MT Bold" panose="020F0704030504030204" pitchFamily="34" charset="0"/>
              </a:rPr>
              <a:t>Aathava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Gopal Raj Suresh </a:t>
            </a:r>
            <a:r>
              <a:rPr lang="en-US" sz="2000" dirty="0" err="1">
                <a:latin typeface="Arial Rounded MT Bold" panose="020F0704030504030204" pitchFamily="34" charset="0"/>
              </a:rPr>
              <a:t>Dummugudupu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Shashikant Ramesh Yadav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Shaik Mohammad Aslam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Rounded MT Bold" panose="020F0704030504030204" pitchFamily="34" charset="0"/>
              </a:rPr>
              <a:t>Perikala</a:t>
            </a:r>
            <a:r>
              <a:rPr lang="en-US" sz="2000" dirty="0">
                <a:latin typeface="Arial Rounded MT Bold" panose="020F0704030504030204" pitchFamily="34" charset="0"/>
              </a:rPr>
              <a:t> Nikhil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580" y="1673470"/>
            <a:ext cx="5641897" cy="897666"/>
          </a:xfrm>
        </p:spPr>
        <p:txBody>
          <a:bodyPr/>
          <a:lstStyle/>
          <a:p>
            <a:pPr algn="ctr"/>
            <a:r>
              <a:rPr lang="en-US" dirty="0"/>
              <a:t>Goal 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9" y="2774073"/>
            <a:ext cx="7920941" cy="1309853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Diagnosing diabetes mellitus in patients admitted to ICU based on preliminary clinical data 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WHY?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Knowledge of diabetes status affects treatment strategies</a:t>
            </a:r>
          </a:p>
          <a:p>
            <a:r>
              <a:rPr lang="en-US" dirty="0"/>
              <a:t>Medical records of admitted patients may not be immediately available.</a:t>
            </a:r>
          </a:p>
          <a:p>
            <a:r>
              <a:rPr lang="en-US" dirty="0"/>
              <a:t>Patient may be unconscious or shocked to speak anything.</a:t>
            </a:r>
          </a:p>
          <a:p>
            <a:r>
              <a:rPr lang="en-US" dirty="0"/>
              <a:t>Patient may not be aware of his diabetic condition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Hence, early prediction by ML models can improve patient treatment strategies and outcomes.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Reasons for selecting the dataset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4173982"/>
          </a:xfrm>
        </p:spPr>
        <p:txBody>
          <a:bodyPr/>
          <a:lstStyle/>
          <a:p>
            <a:r>
              <a:rPr lang="en-US" dirty="0"/>
              <a:t>It is a real-life dataset, plagued with numerous issues like </a:t>
            </a:r>
          </a:p>
          <a:p>
            <a:pPr lvl="1"/>
            <a:r>
              <a:rPr lang="en-US" b="1" dirty="0"/>
              <a:t>missing data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redundant data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erroneous data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data imbalance</a:t>
            </a:r>
            <a:r>
              <a:rPr lang="en-US" dirty="0"/>
              <a:t>, </a:t>
            </a:r>
            <a:r>
              <a:rPr lang="en-US" b="1" dirty="0"/>
              <a:t>etc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Hence, extensive preprocessing is required before building models.</a:t>
            </a:r>
          </a:p>
          <a:p>
            <a:r>
              <a:rPr lang="en-US" dirty="0"/>
              <a:t> The dataset was a part of Wids Datathon competition</a:t>
            </a:r>
          </a:p>
          <a:p>
            <a:r>
              <a:rPr lang="en-US" dirty="0"/>
              <a:t>Understanding use of ML in solving real life problems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580" y="1673470"/>
            <a:ext cx="5641897" cy="897666"/>
          </a:xfrm>
        </p:spPr>
        <p:txBody>
          <a:bodyPr/>
          <a:lstStyle/>
          <a:p>
            <a:pPr algn="ctr"/>
            <a:r>
              <a:rPr lang="en-US" dirty="0"/>
              <a:t>Next 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2739" y="2774073"/>
            <a:ext cx="7920941" cy="130985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Let us now proceed to the notebook for Analysis </a:t>
            </a:r>
          </a:p>
        </p:txBody>
      </p:sp>
    </p:spTree>
    <p:extLst>
      <p:ext uri="{BB962C8B-B14F-4D97-AF65-F5344CB8AC3E}">
        <p14:creationId xmlns:p14="http://schemas.microsoft.com/office/powerpoint/2010/main" val="297035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302489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medical terminologies and dataset features was a challenge due to a lack of medical domain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has large number of missing values, hence determining the best approach to fill the missing values was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has 180 features, managing them was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oversampling, training models was a challenge especially using nFold Cross-validation.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Determining the best hyperparameters to maximize the model's performance on the given dataset. Training models was a time exhaustive process and determining best combination of hyper-parameters added to the time complexity.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{ED006BAC-BEC7-4D1D-86A4-2D32843E7F13}tf16411248_win32</Template>
  <TotalTime>258</TotalTime>
  <Words>265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Avenir Next LT Pro Light</vt:lpstr>
      <vt:lpstr>Calibri</vt:lpstr>
      <vt:lpstr>Posterama</vt:lpstr>
      <vt:lpstr>Custom</vt:lpstr>
      <vt:lpstr>PowerPoint Presentation</vt:lpstr>
      <vt:lpstr>Goal </vt:lpstr>
      <vt:lpstr>WHY? </vt:lpstr>
      <vt:lpstr>Reasons for selecting the dataset</vt:lpstr>
      <vt:lpstr>Next </vt:lpstr>
      <vt:lpstr>Challenges Faced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Shashikant Ramesh Yadav</dc:creator>
  <cp:lastModifiedBy>Bhargav Kumar Aathava</cp:lastModifiedBy>
  <cp:revision>4</cp:revision>
  <dcterms:created xsi:type="dcterms:W3CDTF">2024-04-25T01:31:54Z</dcterms:created>
  <dcterms:modified xsi:type="dcterms:W3CDTF">2024-04-25T17:42:42Z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