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56" r:id="rId5"/>
    <p:sldId id="271" r:id="rId6"/>
    <p:sldId id="272" r:id="rId7"/>
    <p:sldId id="266" r:id="rId8"/>
    <p:sldId id="267" r:id="rId9"/>
    <p:sldId id="270" r:id="rId10"/>
    <p:sldId id="269" r:id="rId11"/>
    <p:sldId id="268" r:id="rId12"/>
    <p:sldId id="274" r:id="rId13"/>
    <p:sldId id="273" r:id="rId14"/>
    <p:sldId id="275" r:id="rId15"/>
    <p:sldId id="276" r:id="rId16"/>
    <p:sldId id="277" r:id="rId17"/>
    <p:sldId id="292" r:id="rId18"/>
    <p:sldId id="291" r:id="rId19"/>
    <p:sldId id="290" r:id="rId20"/>
    <p:sldId id="289" r:id="rId21"/>
    <p:sldId id="288" r:id="rId22"/>
    <p:sldId id="287" r:id="rId23"/>
    <p:sldId id="286" r:id="rId24"/>
    <p:sldId id="285" r:id="rId25"/>
    <p:sldId id="284" r:id="rId26"/>
    <p:sldId id="283" r:id="rId27"/>
    <p:sldId id="282" r:id="rId28"/>
    <p:sldId id="281" r:id="rId29"/>
    <p:sldId id="280" r:id="rId30"/>
    <p:sldId id="293" r:id="rId31"/>
    <p:sldId id="279" r:id="rId32"/>
    <p:sldId id="294" r:id="rId33"/>
    <p:sldId id="295" r:id="rId34"/>
    <p:sldId id="297" r:id="rId35"/>
    <p:sldId id="303" r:id="rId36"/>
    <p:sldId id="302" r:id="rId37"/>
    <p:sldId id="301" r:id="rId38"/>
    <p:sldId id="300" r:id="rId39"/>
    <p:sldId id="299" r:id="rId40"/>
    <p:sldId id="298" r:id="rId41"/>
    <p:sldId id="309" r:id="rId42"/>
    <p:sldId id="308" r:id="rId43"/>
    <p:sldId id="307" r:id="rId44"/>
    <p:sldId id="306" r:id="rId45"/>
    <p:sldId id="305" r:id="rId46"/>
    <p:sldId id="310" r:id="rId47"/>
    <p:sldId id="311" r:id="rId48"/>
    <p:sldId id="312" r:id="rId49"/>
    <p:sldId id="317" r:id="rId50"/>
    <p:sldId id="316" r:id="rId51"/>
    <p:sldId id="315" r:id="rId52"/>
    <p:sldId id="314" r:id="rId53"/>
    <p:sldId id="313" r:id="rId54"/>
    <p:sldId id="321" r:id="rId55"/>
    <p:sldId id="320" r:id="rId56"/>
    <p:sldId id="31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2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8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36001727-247B-4424-05D5-7702B248D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09" b="22041"/>
          <a:stretch/>
        </p:blipFill>
        <p:spPr>
          <a:xfrm>
            <a:off x="32217" y="10"/>
            <a:ext cx="12159783" cy="6857990"/>
          </a:xfrm>
          <a:prstGeom prst="rect">
            <a:avLst/>
          </a:prstGeom>
        </p:spPr>
      </p:pic>
      <p:sp>
        <p:nvSpPr>
          <p:cNvPr id="36" name="Rectangle 3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Medical Cost Personal Dataset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(Group 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6556248" cy="168743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By,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Shashikant Yadav (1</a:t>
            </a:r>
            <a:r>
              <a:rPr lang="en-US" sz="2400" baseline="30000" dirty="0">
                <a:solidFill>
                  <a:srgbClr val="FFFFFF"/>
                </a:solidFill>
              </a:rPr>
              <a:t>st</a:t>
            </a:r>
            <a:r>
              <a:rPr lang="en-US" sz="2400" dirty="0">
                <a:solidFill>
                  <a:srgbClr val="FFFFFF"/>
                </a:solidFill>
              </a:rPr>
              <a:t> Speaker)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Bhargav Kumar (2</a:t>
            </a:r>
            <a:r>
              <a:rPr lang="en-US" sz="2400" baseline="30000" dirty="0">
                <a:solidFill>
                  <a:srgbClr val="FFFFFF"/>
                </a:solidFill>
              </a:rPr>
              <a:t>nd</a:t>
            </a:r>
            <a:r>
              <a:rPr lang="en-US" sz="2400" dirty="0">
                <a:solidFill>
                  <a:srgbClr val="FFFFFF"/>
                </a:solidFill>
              </a:rPr>
              <a:t> Speaker)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Suresh Gopal (3</a:t>
            </a:r>
            <a:r>
              <a:rPr lang="en-US" sz="2400" baseline="30000" dirty="0">
                <a:solidFill>
                  <a:srgbClr val="FFFFFF"/>
                </a:solidFill>
              </a:rPr>
              <a:t>rd</a:t>
            </a:r>
            <a:r>
              <a:rPr lang="en-US" sz="2400" dirty="0">
                <a:solidFill>
                  <a:srgbClr val="FFFFFF"/>
                </a:solidFill>
              </a:rPr>
              <a:t> Speaker)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Anomaly Check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FE67-D9F9-687C-A6AA-1B5683F9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85998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Anomaly Check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6E704-FA04-4731-0ADE-343FB769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85998"/>
            <a:ext cx="1219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Eliminating Duplicate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5BC7-24B1-142F-E885-BDD1F31A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99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4E938A7-8B6F-8575-B405-0D0E08D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E1717-6504-6A3E-A98F-CBD9BCE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55" y="3179221"/>
            <a:ext cx="9499301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Exploratory Data Analysis (EDA)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Sex Distribution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6CB7F-4F94-5562-99E7-E6C9DF53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1" y="2285999"/>
            <a:ext cx="8666480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Smoker </a:t>
            </a:r>
            <a:r>
              <a:rPr lang="en-US" dirty="0" err="1">
                <a:solidFill>
                  <a:schemeClr val="bg1"/>
                </a:solidFill>
              </a:rPr>
              <a:t>Ditribution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8016-EFCD-7FE0-C745-96A7ECE7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2285998"/>
            <a:ext cx="9733280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1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by Region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BCB28-E570-D734-68BF-E11C1209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285999"/>
            <a:ext cx="9784080" cy="45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4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by Children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9383-E7AA-5710-C761-98F77AAC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2313430"/>
            <a:ext cx="8504657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0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by Age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2F23A-05E7-9714-0C8B-4A827639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2285998"/>
            <a:ext cx="864945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2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by Charges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1F0E6-1EB8-A1DD-F96B-4E3A66CC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285998"/>
            <a:ext cx="7818798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Importing Libraries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0AE77-D15B-6959-A491-A0C410B9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967915"/>
            <a:ext cx="9191624" cy="35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by BMI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C013A-F0F4-ED6F-3C87-25128AE9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2285999"/>
            <a:ext cx="8725656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BMI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84998-E2FF-4D6D-36D2-564EA3F5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2285998"/>
            <a:ext cx="8855207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Boxplot of Charges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3CEE6-CF05-A342-C8BF-BEABE93F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1" y="2313430"/>
            <a:ext cx="8885690" cy="46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Overlay Histogram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EC1A-0281-996A-D9A3-E1415A67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62" y="2313430"/>
            <a:ext cx="8939035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1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 b/w charges and age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2A2E4-2035-222D-530D-99D654E9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6" y="2285998"/>
            <a:ext cx="884758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 b/w charges and BMI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D131-AF84-BC35-4012-ABDCF22B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55" y="2285998"/>
            <a:ext cx="901524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Smoker distribution across regions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62820-15A7-B2EA-5604-1F9E5C1F4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5"/>
          <a:stretch/>
        </p:blipFill>
        <p:spPr>
          <a:xfrm>
            <a:off x="1805568" y="2313430"/>
            <a:ext cx="8580864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4E938A7-8B6F-8575-B405-0D0E08D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E1717-6504-6A3E-A98F-CBD9BCE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01" y="2593139"/>
            <a:ext cx="9499301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 Data Analysis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273C-0E8C-9D98-F439-0513B0B6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1" y="3840443"/>
            <a:ext cx="11121749" cy="1811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9F460-9A22-8719-7791-350C7F0FBE11}"/>
              </a:ext>
            </a:extLst>
          </p:cNvPr>
          <p:cNvSpPr txBox="1"/>
          <p:nvPr/>
        </p:nvSpPr>
        <p:spPr>
          <a:xfrm>
            <a:off x="3169920" y="2712720"/>
            <a:ext cx="560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Comparing Variances (F Test)</a:t>
            </a:r>
          </a:p>
        </p:txBody>
      </p:sp>
    </p:spTree>
    <p:extLst>
      <p:ext uri="{BB962C8B-B14F-4D97-AF65-F5344CB8AC3E}">
        <p14:creationId xmlns:p14="http://schemas.microsoft.com/office/powerpoint/2010/main" val="218260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 Test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153E0-6765-6E48-EEA9-85C42B72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5999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2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4E938A7-8B6F-8575-B405-0D0E08D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E1717-6504-6A3E-A98F-CBD9BCE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56" y="2772821"/>
            <a:ext cx="703081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Data Preparation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test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4CA49-7CF0-D66E-171F-07BAB351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430"/>
            <a:ext cx="12191998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4E938A7-8B6F-8575-B405-0D0E08D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E1717-6504-6A3E-A98F-CBD9BCE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81" y="2913798"/>
            <a:ext cx="9499301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 Linear Regression</a:t>
            </a: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(Refer pdf or RMD directly) </a:t>
            </a:r>
            <a:endParaRPr lang="en-US" sz="6600" b="1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8E80E-949D-AA1A-95B6-4DB7A936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02" y="1143293"/>
            <a:ext cx="10611113" cy="54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7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011C0-DEA4-41E5-DA78-1D50854F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143292"/>
            <a:ext cx="10117328" cy="53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BEA23-F0A5-20A4-BDCF-442413A8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1367781"/>
            <a:ext cx="10221967" cy="47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5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DB010-57FF-B400-5575-63C9CBAB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379042"/>
            <a:ext cx="10221973" cy="52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05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DD9FC-834C-E220-9BF2-79A1C3D7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215380"/>
            <a:ext cx="10221970" cy="52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31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1A436-E61F-AB32-1AB0-5186B13B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47" y="1280160"/>
            <a:ext cx="10134101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26E8E-AA1A-8D9A-E515-F6B77747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1300480"/>
            <a:ext cx="10221976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57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9D9C6-8B9B-79B1-3C7B-20DBFE52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43" y="1512404"/>
            <a:ext cx="9983736" cy="5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medicalCostPersonal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2531D-D2BA-B267-18FF-B2CADC8F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1" y="2313430"/>
            <a:ext cx="12073647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0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BDBB9-52B5-03CC-FFA4-D38ACC6A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1478110"/>
            <a:ext cx="10066523" cy="48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8E74A-6542-D8A9-2D9B-F256877F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85" y="1685130"/>
            <a:ext cx="9809745" cy="49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49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D7D1E-767D-83CF-DA10-68C212BB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35" y="1280160"/>
            <a:ext cx="9769083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2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F0881-75F1-F824-B212-F401BE3D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1386662"/>
            <a:ext cx="9843007" cy="50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0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EBCAA-02BB-4CE3-CF2F-8B85AEB9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10" y="1431272"/>
            <a:ext cx="7364150" cy="1596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3E728-5BED-6DAF-949E-20C6E447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05" y="2984428"/>
            <a:ext cx="10266125" cy="27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9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0906E-CC33-4D81-C128-D0455974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652709"/>
            <a:ext cx="8969247" cy="365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3BA5D-B76C-B96F-DDC1-5230FF0F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" y="4141325"/>
            <a:ext cx="9052560" cy="20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98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17D6D-1AFE-6CE9-1254-742A91C1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25" y="1188526"/>
            <a:ext cx="10285993" cy="54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4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690D-042B-DB9A-660C-266D5E9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416009"/>
            <a:ext cx="9924287" cy="1317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D63FF-CB62-3740-7AB6-3D18D9D50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70" y="2733040"/>
            <a:ext cx="976984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3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E3F80-1916-C86F-0D24-227F8E22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876158"/>
            <a:ext cx="9914127" cy="4132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D0702-7773-0BEA-AE87-5ACDE201B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825" y="4679176"/>
            <a:ext cx="9758822" cy="16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3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AD1CF-F2B9-9F69-D812-0AC41A90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396854"/>
            <a:ext cx="10076686" cy="49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ABA07-763B-AA2B-F566-80EB3C16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85999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9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CE79-E782-CEE7-6D47-F5B82151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1" y="1310456"/>
            <a:ext cx="10097003" cy="51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3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B5083-D42B-20D4-D32F-7C2807BF7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7" y="1280160"/>
            <a:ext cx="10679692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2" y="198120"/>
            <a:ext cx="9052560" cy="8191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 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1E66C-A68F-0B08-A36C-EE7FAE05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1280160"/>
            <a:ext cx="10137648" cy="74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E9221-19E3-1131-4DE5-D7FE8526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0" y="2026984"/>
            <a:ext cx="9769843" cy="4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ite alphabet letters placed flat and stacked">
            <a:extLst>
              <a:ext uri="{FF2B5EF4-FFF2-40B4-BE49-F238E27FC236}">
                <a16:creationId xmlns:a16="http://schemas.microsoft.com/office/drawing/2014/main" id="{8CAF59B6-F618-44AB-4E59-251662F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F4454-DDF0-C51B-ED68-A41D02C8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5998"/>
            <a:ext cx="1219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Anomaly Check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0930-A628-61EA-0DF0-DA035EAA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50872"/>
            <a:ext cx="12192001" cy="45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Anomaly Check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CA5AA-C473-3DB9-07F2-F05C1835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2285998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FD34-6093-A19B-0E1F-9F0776B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Anomaly Check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678-3337-D725-D6EE-D0BAB77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9085"/>
            <a:ext cx="10384715" cy="35889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F1220-C052-77EF-4FB1-617E2D67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5999"/>
            <a:ext cx="1219199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83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C417065566046AD84D145AB8AE29F" ma:contentTypeVersion="7" ma:contentTypeDescription="Create a new document." ma:contentTypeScope="" ma:versionID="fb0543f7bf592fe533dfcb3063ea1768">
  <xsd:schema xmlns:xsd="http://www.w3.org/2001/XMLSchema" xmlns:xs="http://www.w3.org/2001/XMLSchema" xmlns:p="http://schemas.microsoft.com/office/2006/metadata/properties" xmlns:ns3="eb29dd1a-2053-4df9-98ce-ff1e6c3bec9a" xmlns:ns4="5495bf09-45e8-4491-bd39-39f0fa20071e" targetNamespace="http://schemas.microsoft.com/office/2006/metadata/properties" ma:root="true" ma:fieldsID="016cd0620482c1f63f4540eb348944ef" ns3:_="" ns4:_="">
    <xsd:import namespace="eb29dd1a-2053-4df9-98ce-ff1e6c3bec9a"/>
    <xsd:import namespace="5495bf09-45e8-4491-bd39-39f0fa2007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9dd1a-2053-4df9-98ce-ff1e6c3be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bf09-45e8-4491-bd39-39f0fa2007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29dd1a-2053-4df9-98ce-ff1e6c3bec9a" xsi:nil="true"/>
  </documentManagement>
</p:properties>
</file>

<file path=customXml/itemProps1.xml><?xml version="1.0" encoding="utf-8"?>
<ds:datastoreItem xmlns:ds="http://schemas.openxmlformats.org/officeDocument/2006/customXml" ds:itemID="{1F35B87A-B745-4C49-BF89-E3EB892AA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9dd1a-2053-4df9-98ce-ff1e6c3bec9a"/>
    <ds:schemaRef ds:uri="5495bf09-45e8-4491-bd39-39f0fa200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E7F4A-64CA-4378-B634-973B35379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3CC93-0FC9-469C-BD63-A5BC30D5019B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5495bf09-45e8-4491-bd39-39f0fa20071e"/>
    <ds:schemaRef ds:uri="eb29dd1a-2053-4df9-98ce-ff1e6c3bec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Assignment E by Shashikant</Template>
  <TotalTime>2259</TotalTime>
  <Words>150</Words>
  <Application>Microsoft Office PowerPoint</Application>
  <PresentationFormat>Widescreen</PresentationFormat>
  <Paragraphs>53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Avenir Next LT Pro</vt:lpstr>
      <vt:lpstr>Sitka Banner</vt:lpstr>
      <vt:lpstr>HeadlinesVTI</vt:lpstr>
      <vt:lpstr>Medical Cost Personal Dataset (Group 15)</vt:lpstr>
      <vt:lpstr>Importing Libraries</vt:lpstr>
      <vt:lpstr>Data Preparation</vt:lpstr>
      <vt:lpstr>medicalCostPersonal Dataset</vt:lpstr>
      <vt:lpstr>Summary</vt:lpstr>
      <vt:lpstr>Structure</vt:lpstr>
      <vt:lpstr>Anomaly Check 1</vt:lpstr>
      <vt:lpstr>Anomaly Check 2</vt:lpstr>
      <vt:lpstr>Anomaly Check 3</vt:lpstr>
      <vt:lpstr>Anomaly Check 4</vt:lpstr>
      <vt:lpstr>Anomaly Check 5</vt:lpstr>
      <vt:lpstr>Eliminating Duplicate Record</vt:lpstr>
      <vt:lpstr>Exploratory Data Analysis (EDA)</vt:lpstr>
      <vt:lpstr>Sex Distribution</vt:lpstr>
      <vt:lpstr>Smoker Ditribution</vt:lpstr>
      <vt:lpstr>Distribution by Region</vt:lpstr>
      <vt:lpstr>Distribution by Children</vt:lpstr>
      <vt:lpstr>Distribution by Age</vt:lpstr>
      <vt:lpstr>Distribution by Charges</vt:lpstr>
      <vt:lpstr>Distribution by BMI</vt:lpstr>
      <vt:lpstr>Analyzing BMI</vt:lpstr>
      <vt:lpstr>Boxplot of Charges</vt:lpstr>
      <vt:lpstr>Overlay Histogram</vt:lpstr>
      <vt:lpstr>Relation b/w charges and age</vt:lpstr>
      <vt:lpstr>Relation b/w charges and BMI</vt:lpstr>
      <vt:lpstr> Smoker distribution across regions</vt:lpstr>
      <vt:lpstr> Data Analysis </vt:lpstr>
      <vt:lpstr>Hypothesis Testing</vt:lpstr>
      <vt:lpstr>F Test</vt:lpstr>
      <vt:lpstr>T test</vt:lpstr>
      <vt:lpstr> Linear Regression (Refer pdf or RMD directly)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</vt:lpstr>
      <vt:lpstr>  </vt:lpstr>
      <vt:lpstr>  </vt:lpstr>
      <vt:lpstr> </vt:lpstr>
      <vt:lpstr>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Personal Dataset (Group 15)</dc:title>
  <dc:creator>Shashikant Ramesh Yadav</dc:creator>
  <cp:lastModifiedBy>Shashikant Ramesh Yadav</cp:lastModifiedBy>
  <cp:revision>2</cp:revision>
  <dcterms:created xsi:type="dcterms:W3CDTF">2023-11-28T08:29:55Z</dcterms:created>
  <dcterms:modified xsi:type="dcterms:W3CDTF">2023-11-29T22:09:06Z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0x010100FBBC417065566046AD84D145AB8AE29F</vt:lpwstr>
  </property>
</Properties>
</file>