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1" r:id="rId1"/>
  </p:sldMasterIdLst>
  <p:sldIdLst>
    <p:sldId id="256" r:id="rId2"/>
    <p:sldId id="257" r:id="rId3"/>
    <p:sldId id="266" r:id="rId4"/>
    <p:sldId id="270" r:id="rId5"/>
    <p:sldId id="271" r:id="rId6"/>
    <p:sldId id="258" r:id="rId7"/>
    <p:sldId id="265" r:id="rId8"/>
    <p:sldId id="259" r:id="rId9"/>
    <p:sldId id="268" r:id="rId10"/>
    <p:sldId id="260" r:id="rId11"/>
    <p:sldId id="274" r:id="rId12"/>
    <p:sldId id="276" r:id="rId13"/>
    <p:sldId id="277" r:id="rId14"/>
    <p:sldId id="261" r:id="rId15"/>
    <p:sldId id="263" r:id="rId16"/>
    <p:sldId id="26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B023-0D43-4D6B-8BA8-0DBF0860197C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0998-17F6-4298-9D8D-28EA452D1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26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B023-0D43-4D6B-8BA8-0DBF0860197C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0998-17F6-4298-9D8D-28EA452D1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85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B023-0D43-4D6B-8BA8-0DBF0860197C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0998-17F6-4298-9D8D-28EA452D130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1591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B023-0D43-4D6B-8BA8-0DBF0860197C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0998-17F6-4298-9D8D-28EA452D1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980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B023-0D43-4D6B-8BA8-0DBF0860197C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0998-17F6-4298-9D8D-28EA452D130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074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B023-0D43-4D6B-8BA8-0DBF0860197C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0998-17F6-4298-9D8D-28EA452D1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756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B023-0D43-4D6B-8BA8-0DBF0860197C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0998-17F6-4298-9D8D-28EA452D1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914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B023-0D43-4D6B-8BA8-0DBF0860197C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0998-17F6-4298-9D8D-28EA452D1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66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B023-0D43-4D6B-8BA8-0DBF0860197C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0998-17F6-4298-9D8D-28EA452D1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12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B023-0D43-4D6B-8BA8-0DBF0860197C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0998-17F6-4298-9D8D-28EA452D1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89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B023-0D43-4D6B-8BA8-0DBF0860197C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0998-17F6-4298-9D8D-28EA452D1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7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B023-0D43-4D6B-8BA8-0DBF0860197C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0998-17F6-4298-9D8D-28EA452D1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11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B023-0D43-4D6B-8BA8-0DBF0860197C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0998-17F6-4298-9D8D-28EA452D1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06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B023-0D43-4D6B-8BA8-0DBF0860197C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0998-17F6-4298-9D8D-28EA452D1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99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B023-0D43-4D6B-8BA8-0DBF0860197C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0998-17F6-4298-9D8D-28EA452D1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5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0998-17F6-4298-9D8D-28EA452D130D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B023-0D43-4D6B-8BA8-0DBF0860197C}" type="datetimeFigureOut">
              <a:rPr lang="en-IN" smtClean="0"/>
              <a:t>04-01-2023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0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6B023-0D43-4D6B-8BA8-0DBF0860197C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950998-17F6-4298-9D8D-28EA452D1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90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2" r:id="rId1"/>
    <p:sldLayoutId id="2147484263" r:id="rId2"/>
    <p:sldLayoutId id="2147484264" r:id="rId3"/>
    <p:sldLayoutId id="2147484265" r:id="rId4"/>
    <p:sldLayoutId id="2147484266" r:id="rId5"/>
    <p:sldLayoutId id="2147484267" r:id="rId6"/>
    <p:sldLayoutId id="2147484268" r:id="rId7"/>
    <p:sldLayoutId id="2147484269" r:id="rId8"/>
    <p:sldLayoutId id="2147484270" r:id="rId9"/>
    <p:sldLayoutId id="2147484271" r:id="rId10"/>
    <p:sldLayoutId id="2147484272" r:id="rId11"/>
    <p:sldLayoutId id="2147484273" r:id="rId12"/>
    <p:sldLayoutId id="2147484274" r:id="rId13"/>
    <p:sldLayoutId id="2147484275" r:id="rId14"/>
    <p:sldLayoutId id="2147484276" r:id="rId15"/>
    <p:sldLayoutId id="21474842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queue-data-structure/" TargetMode="External"/><Relationship Id="rId2" Type="http://schemas.openxmlformats.org/officeDocument/2006/relationships/hyperlink" Target="https://www.geeksforgeeks.org/stack-data-structur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1405-97BA-530D-2B0C-12DB2D1BB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6670" y="1540043"/>
            <a:ext cx="7074568" cy="340734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A PARTICULAR NODE</a:t>
            </a:r>
            <a:b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DOUBLE LINKLEDLIST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B8EFF-98B9-49A1-F7BF-AEF63379A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5438" y="4552751"/>
            <a:ext cx="3359217" cy="1097279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P.V.V.Lakshmi Devi</a:t>
            </a:r>
          </a:p>
        </p:txBody>
      </p:sp>
    </p:spTree>
    <p:extLst>
      <p:ext uri="{BB962C8B-B14F-4D97-AF65-F5344CB8AC3E}">
        <p14:creationId xmlns:p14="http://schemas.microsoft.com/office/powerpoint/2010/main" val="249063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EAE8-22C0-6443-B4EA-0E6644D8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80" y="217288"/>
            <a:ext cx="10719335" cy="1139876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DIFFERENCES BETWEEN SINGLE LINKED LIST AND DOBULE LINKED LIST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3EF27C-E0B5-66D5-6C09-07DB1C21D9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080025"/>
              </p:ext>
            </p:extLst>
          </p:nvPr>
        </p:nvGraphicFramePr>
        <p:xfrm>
          <a:off x="433138" y="1530419"/>
          <a:ext cx="9403882" cy="4804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1941">
                  <a:extLst>
                    <a:ext uri="{9D8B030D-6E8A-4147-A177-3AD203B41FA5}">
                      <a16:colId xmlns:a16="http://schemas.microsoft.com/office/drawing/2014/main" val="3265528624"/>
                    </a:ext>
                  </a:extLst>
                </a:gridCol>
                <a:gridCol w="4701941">
                  <a:extLst>
                    <a:ext uri="{9D8B030D-6E8A-4147-A177-3AD203B41FA5}">
                      <a16:colId xmlns:a16="http://schemas.microsoft.com/office/drawing/2014/main" val="3528123445"/>
                    </a:ext>
                  </a:extLst>
                </a:gridCol>
              </a:tblGrid>
              <a:tr h="40295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linked list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 linked list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4204097592"/>
                  </a:ext>
                </a:extLst>
              </a:tr>
              <a:tr h="1642821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1.Single linked list is a kind of linked list ,in which it has following members.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part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 part</a:t>
                      </a:r>
                    </a:p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1.Double linked list is the kind of linked list, in which it has following members.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Previous part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part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 part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513451079"/>
                  </a:ext>
                </a:extLst>
              </a:tr>
              <a:tr h="1022889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2.It permits traversal components in only one direction i.e Forward direction. </a:t>
                      </a:r>
                    </a:p>
                  </a:txBody>
                  <a:tcPr marL="77525" marR="775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2.It permits traversal components in both directions i.e forward and reverse directions.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3351844199"/>
                  </a:ext>
                </a:extLst>
              </a:tr>
              <a:tr h="1022889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A single linked list consumes less memory as compared to the double linked list.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Double linked consumes more memory as compared to the single linked list.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2822895206"/>
                  </a:ext>
                </a:extLst>
              </a:tr>
              <a:tr h="712922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4.Less efficient compared to double linked list.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4.More efficient compared to single linked list.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91568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906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EC65B-B69C-C1B0-27AA-842E20BE5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537" y="173256"/>
            <a:ext cx="9692640" cy="66847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LINKED LIST DELETE PARTICULAR NODE: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delete_particular_node(int num)              //……definition…..//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struct node *temp;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if(head==NULL)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printf(“list is empty\n”);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if(head-&gt;data==num)   //……first node ……………..//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if(head-&gt;next==NULL)  //…… single node…//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free(head);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head=NULL;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35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41C6E-0793-72A6-0039-B71B6BE9F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92" y="875901"/>
            <a:ext cx="6901313" cy="43794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temp=head;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head=head-&gt;next;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head-&gt;prev=NULL;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free(temp);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return;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temp=head-&gt;next;</a:t>
            </a:r>
          </a:p>
        </p:txBody>
      </p:sp>
    </p:spTree>
    <p:extLst>
      <p:ext uri="{BB962C8B-B14F-4D97-AF65-F5344CB8AC3E}">
        <p14:creationId xmlns:p14="http://schemas.microsoft.com/office/powerpoint/2010/main" val="3011324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0906DD-341C-59CF-96AA-BDE773552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433388"/>
            <a:ext cx="8597900" cy="620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while(temp!=NULL)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if(temp-&gt;data==num)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temp-&gt;prev-&gt;next=temp-&gt;next;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if(temp-&gt;next!=NULL)     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temp-&gt;next-&gt;prev=temp-&gt;prev;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free(temp);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return;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temp=temp-&gt;next;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printf(“element not found\n”);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806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17DCB-0EFA-9F10-DDBD-EC8A8FE7E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6" y="816639"/>
            <a:ext cx="4185623" cy="65602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432B0-480F-9C90-93C7-DADDDA0D7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6" y="1776943"/>
            <a:ext cx="4416018" cy="426442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eversing the double linked list is very easy.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double linked we can traverse in bidirectional, but we can’t traverse bidirectional in single linked list.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with a single linked list, it is the easiest data structure to implement.</a:t>
            </a:r>
          </a:p>
          <a:p>
            <a:pPr marL="0" indent="0">
              <a:buClr>
                <a:schemeClr val="tx1"/>
              </a:buClr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EE21A-6ECE-F9D1-BCE2-009991083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78905" y="625644"/>
            <a:ext cx="3595096" cy="84702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EB463-0464-FC2A-0843-6A099FEE3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79274" y="1776941"/>
            <a:ext cx="4864139" cy="3796086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double linked list elements in memory are stored randomly , therefore the elements are accessed sequentially no direct access is allowed.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extra memory when compared to array and single linked list.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259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4FAF6-00DF-9F95-60F8-E2970F26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8" y="636810"/>
            <a:ext cx="8911687" cy="709390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CC3BF-92DE-1383-0799-9C15B4BE5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8" y="1857676"/>
            <a:ext cx="9505899" cy="3163686"/>
          </a:xfrm>
        </p:spPr>
        <p:txBody>
          <a:bodyPr>
            <a:normAutofit/>
          </a:bodyPr>
          <a:lstStyle/>
          <a:p>
            <a:pPr marL="457200" indent="-457200" fontAlgn="base">
              <a:buClr>
                <a:schemeClr val="tx1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 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stacks</a:t>
            </a:r>
            <a:r>
              <a:rPr lang="en-US" sz="24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queues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fontAlgn="base">
              <a:buClr>
                <a:schemeClr val="tx1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of polynomials by storing constants in the node of the linked list.</a:t>
            </a:r>
            <a:endParaRPr lang="en-IN" sz="2400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ase">
              <a:buClr>
                <a:schemeClr val="tx1"/>
              </a:buClr>
              <a:buFont typeface="+mj-lt"/>
              <a:buAutoNum type="arabicPeriod"/>
            </a:pPr>
            <a:r>
              <a:rPr lang="en-IN" sz="24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PCB’s in kernel level are maintained in double linked list.</a:t>
            </a:r>
            <a:endParaRPr lang="en-US" sz="2400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656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05C31-C2BE-DF2F-7781-A70E6E7A7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972153"/>
            <a:ext cx="4419600" cy="73151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0F012-C088-0943-562F-FBBFB4A9B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2" y="2059807"/>
            <a:ext cx="8786261" cy="145341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through C in Depth by S.K.Srivastava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Geeks for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Geeks </a:t>
            </a:r>
          </a:p>
        </p:txBody>
      </p:sp>
    </p:spTree>
    <p:extLst>
      <p:ext uri="{BB962C8B-B14F-4D97-AF65-F5344CB8AC3E}">
        <p14:creationId xmlns:p14="http://schemas.microsoft.com/office/powerpoint/2010/main" val="661237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C777A1-2A32-E8EA-A50B-D1C39FDE0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189" y="750771"/>
            <a:ext cx="6468176" cy="4504624"/>
          </a:xfrm>
        </p:spPr>
      </p:pic>
    </p:spTree>
    <p:extLst>
      <p:ext uri="{BB962C8B-B14F-4D97-AF65-F5344CB8AC3E}">
        <p14:creationId xmlns:p14="http://schemas.microsoft.com/office/powerpoint/2010/main" val="327309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7A70-FDD8-0A6F-D116-0207E59D2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676" y="283918"/>
            <a:ext cx="9891043" cy="774864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2F36D-4222-4FA6-0B83-39DA92A49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647" y="1280160"/>
            <a:ext cx="9134375" cy="4726006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Defintion of data structure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 structures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operations of data structures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linked list &amp; Structure Defintion of linked list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Double linked list &amp; Structure Definition of linked list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Differences between single linked list &amp; double linked list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linked list delete particular node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&amp; Disadvantages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18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88AE-3A8F-6457-F03C-62D8357F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80DBA-3303-73B4-B3B3-19F3D6CB5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897" y="1520793"/>
            <a:ext cx="8475105" cy="4520571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Arranging the data in a particular format on which we are performing certain operations, that comes under data structures.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are constructed on abstract data types.</a:t>
            </a:r>
          </a:p>
        </p:txBody>
      </p:sp>
    </p:spTree>
    <p:extLst>
      <p:ext uri="{BB962C8B-B14F-4D97-AF65-F5344CB8AC3E}">
        <p14:creationId xmlns:p14="http://schemas.microsoft.com/office/powerpoint/2010/main" val="108559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CEC7-C1C4-914E-8729-156E298E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9974"/>
            <a:ext cx="8596668" cy="1320800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 STRUCTURES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EC2F4-A169-DCE2-06DF-8F83FCE2C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72" y="1636297"/>
            <a:ext cx="8523230" cy="440506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data structures: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linear data structures data is arranging linearly.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Ex:Single linked list, double linked list, stack, queue.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data structures: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non-linear data structures data is arranging in non-linearly which is not linear.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Trees and Graphs.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26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6FB2-67B4-17AE-05F6-FFA6B0ABB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57" y="609602"/>
            <a:ext cx="9326880" cy="1055571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BASIC OPERATIONS OF LINKED LIST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E52FA-F697-F870-7C03-BC3A54776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149" y="1838425"/>
            <a:ext cx="8378853" cy="42029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57359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B661-37CE-ECFF-3719-8696955D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72" y="609602"/>
            <a:ext cx="8484730" cy="1074821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97F5B-1D43-4631-762E-743868496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24" y="1684423"/>
            <a:ext cx="8388478" cy="435694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linked list is a collection of nodes.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operations on linked list we use a head pointer.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contains NULL, when list is empty.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 contains first node base address.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will have a data part and link part.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link part contains next node base address.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node  link part contains NULL.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these nodes we request memory dynamically.</a:t>
            </a:r>
          </a:p>
        </p:txBody>
      </p:sp>
    </p:spTree>
    <p:extLst>
      <p:ext uri="{BB962C8B-B14F-4D97-AF65-F5344CB8AC3E}">
        <p14:creationId xmlns:p14="http://schemas.microsoft.com/office/powerpoint/2010/main" val="2433186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0314-8E17-0DB6-DF73-382A7C7CA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169310" cy="1320800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DEFINITION FOR SINGLE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8DA25-511B-2C1A-DB51-C47CAADD5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22" y="1751798"/>
            <a:ext cx="8503981" cy="4289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data;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*link;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of head: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*head = NULL;</a:t>
            </a:r>
          </a:p>
        </p:txBody>
      </p:sp>
    </p:spTree>
    <p:extLst>
      <p:ext uri="{BB962C8B-B14F-4D97-AF65-F5344CB8AC3E}">
        <p14:creationId xmlns:p14="http://schemas.microsoft.com/office/powerpoint/2010/main" val="127241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3C97-AF5C-5EBF-5DA3-3E97AE3C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2"/>
            <a:ext cx="8596668" cy="1026695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6A3CB-E5B4-9732-D444-F6315C61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646" y="1838427"/>
            <a:ext cx="8494356" cy="4202937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double linked list each node will have 2 link parts.</a:t>
            </a:r>
          </a:p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1.One link part will point the previous node.</a:t>
            </a:r>
          </a:p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2.Another link part will point the next node.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contains NULL, when list is empty.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contains first node base address. 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double linked list first node previous part  contains </a:t>
            </a: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NULL. 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last node next part  contains </a:t>
            </a: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NULL. </a:t>
            </a:r>
          </a:p>
          <a:p>
            <a:pPr marL="0" indent="0" algn="just">
              <a:buNone/>
            </a:pP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703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F0AB-6BBA-4D17-8158-EF6CAFF31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217437" cy="1320800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DEFINITION FOR DOUBLE LINKED LIST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AED1F-1B2D-1D04-A79C-BC0B40E0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21" y="2107935"/>
            <a:ext cx="8503980" cy="393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node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*Previous;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data;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*Next;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693993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1004</TotalTime>
  <Words>901</Words>
  <Application>Microsoft Office PowerPoint</Application>
  <PresentationFormat>Widescreen</PresentationFormat>
  <Paragraphs>135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Times New Roman</vt:lpstr>
      <vt:lpstr>Trebuchet MS</vt:lpstr>
      <vt:lpstr>Wingdings</vt:lpstr>
      <vt:lpstr>Wingdings 3</vt:lpstr>
      <vt:lpstr>Facet</vt:lpstr>
      <vt:lpstr>DELETE A PARTICULAR NODE IN DOUBLE LINKLEDLIST </vt:lpstr>
      <vt:lpstr>CONTENTS:</vt:lpstr>
      <vt:lpstr>DEFINITION OF DATA STRUCTURE</vt:lpstr>
      <vt:lpstr>TYPES OF DATA STRUCTURES</vt:lpstr>
      <vt:lpstr> BASIC OPERATIONS OF LINKED LIST</vt:lpstr>
      <vt:lpstr>SINGLE LINKED LIST</vt:lpstr>
      <vt:lpstr>STRUCTURE DEFINITION FOR SINGLE LINKED LIST</vt:lpstr>
      <vt:lpstr>DOUBLE LINKED LIST</vt:lpstr>
      <vt:lpstr>STRUCTURE DEFINITION FOR DOUBLE LINKED LIST</vt:lpstr>
      <vt:lpstr>DIFFERENCES BETWEEN SINGLE LINKED LIST AND DOBULE LINKED LIST</vt:lpstr>
      <vt:lpstr>PowerPoint Presentation</vt:lpstr>
      <vt:lpstr>PowerPoint Presentation</vt:lpstr>
      <vt:lpstr>PowerPoint Presentation</vt:lpstr>
      <vt:lpstr>PowerPoint Presentation</vt:lpstr>
      <vt:lpstr>APPLICATIONS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</dc:title>
  <dc:creator>vineela puppala</dc:creator>
  <cp:lastModifiedBy>vineela puppala</cp:lastModifiedBy>
  <cp:revision>153</cp:revision>
  <dcterms:created xsi:type="dcterms:W3CDTF">2023-01-01T07:20:44Z</dcterms:created>
  <dcterms:modified xsi:type="dcterms:W3CDTF">2023-01-04T15:52:28Z</dcterms:modified>
</cp:coreProperties>
</file>