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2" r:id="rId9"/>
    <p:sldId id="263" r:id="rId10"/>
    <p:sldId id="265" r:id="rId11"/>
    <p:sldId id="266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2" autoAdjust="0"/>
    <p:restoredTop sz="94730" autoAdjust="0"/>
  </p:normalViewPr>
  <p:slideViewPr>
    <p:cSldViewPr>
      <p:cViewPr>
        <p:scale>
          <a:sx n="100" d="100"/>
          <a:sy n="100" d="100"/>
        </p:scale>
        <p:origin x="-946" y="10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8136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EE78E1-785D-420E-9308-05440622B7B3}" type="datetimeFigureOut">
              <a:rPr lang="en-US" smtClean="0"/>
              <a:pPr/>
              <a:t>12/23/2022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649F8C-320A-4AA0-94ED-E922F428FC5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12/23/2022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12/23/2022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12/23/2022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371600"/>
            <a:ext cx="6400800" cy="1295400"/>
          </a:xfrm>
        </p:spPr>
        <p:txBody>
          <a:bodyPr/>
          <a:lstStyle/>
          <a:p>
            <a:r>
              <a:rPr lang="en-GB" b="1" dirty="0" smtClean="0"/>
              <a:t>Function Pointers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124200"/>
            <a:ext cx="6400800" cy="1828800"/>
          </a:xfrm>
        </p:spPr>
        <p:txBody>
          <a:bodyPr>
            <a:normAutofit/>
          </a:bodyPr>
          <a:lstStyle/>
          <a:p>
            <a:r>
              <a:rPr lang="en-GB" sz="2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Presented </a:t>
            </a:r>
          </a:p>
          <a:p>
            <a:r>
              <a:rPr lang="en-GB" sz="2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By</a:t>
            </a:r>
          </a:p>
          <a:p>
            <a:r>
              <a:rPr lang="en-GB" sz="2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Gorantala Akhil</a:t>
            </a:r>
            <a:endParaRPr lang="en-US" sz="2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GB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By using function pointer, we can access a function which is applied with static keyword from another file function.</a:t>
            </a:r>
          </a:p>
          <a:p>
            <a:pPr>
              <a:buFont typeface="Wingdings" pitchFamily="2" charset="2"/>
              <a:buChar char="Ø"/>
            </a:pPr>
            <a:r>
              <a:rPr lang="en-GB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Applicable mainly for </a:t>
            </a:r>
            <a:r>
              <a:rPr lang="en-GB" sz="28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callback</a:t>
            </a:r>
            <a:r>
              <a:rPr lang="en-GB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function.</a:t>
            </a:r>
          </a:p>
          <a:p>
            <a:pPr>
              <a:buFont typeface="Wingdings" pitchFamily="2" charset="2"/>
              <a:buChar char="Ø"/>
            </a:pPr>
            <a:r>
              <a:rPr lang="en-GB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To reduce code size, we can call multiple functions by using single function pointer (array of function pointers)</a:t>
            </a:r>
          </a:p>
          <a:p>
            <a:pPr>
              <a:buFont typeface="Wingdings" pitchFamily="2" charset="2"/>
              <a:buChar char="Ø"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Applications of function pointers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GB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 in depth by </a:t>
            </a:r>
            <a:r>
              <a:rPr lang="en-GB" sz="28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S.k.Srivastava</a:t>
            </a:r>
            <a:endParaRPr lang="en-GB" sz="28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GB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From </a:t>
            </a:r>
            <a:r>
              <a:rPr lang="en-GB" sz="28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youtube</a:t>
            </a:r>
            <a:r>
              <a:rPr lang="en-GB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-Jenny’s Lectures CS IT 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 smtClean="0"/>
              <a:t>Reference</a:t>
            </a:r>
            <a:endParaRPr lang="en-US" sz="36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GB" dirty="0" smtClean="0"/>
              <a:t>                                                                                                  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2362200"/>
            <a:ext cx="8229600" cy="1143000"/>
          </a:xfrm>
        </p:spPr>
        <p:txBody>
          <a:bodyPr/>
          <a:lstStyle/>
          <a:p>
            <a:r>
              <a:rPr lang="en-GB" dirty="0" smtClean="0"/>
              <a:t>             </a:t>
            </a:r>
            <a:r>
              <a:rPr lang="en-GB" sz="6000" dirty="0" smtClean="0"/>
              <a:t>Thank you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GB" sz="2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Function pointer</a:t>
            </a:r>
          </a:p>
          <a:p>
            <a:pPr>
              <a:buFont typeface="Wingdings" pitchFamily="2" charset="2"/>
              <a:buChar char="Ø"/>
            </a:pPr>
            <a:r>
              <a:rPr lang="en-GB" sz="2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Declaration of function pointer</a:t>
            </a:r>
          </a:p>
          <a:p>
            <a:pPr>
              <a:buFont typeface="Wingdings" pitchFamily="2" charset="2"/>
              <a:buChar char="Ø"/>
            </a:pPr>
            <a:r>
              <a:rPr lang="en-GB" sz="2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Initialization of function pointer</a:t>
            </a:r>
          </a:p>
          <a:p>
            <a:pPr>
              <a:buFont typeface="Wingdings" pitchFamily="2" charset="2"/>
              <a:buChar char="Ø"/>
            </a:pPr>
            <a:r>
              <a:rPr lang="en-GB" sz="2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Importance of function pointer</a:t>
            </a:r>
          </a:p>
          <a:p>
            <a:pPr>
              <a:buFont typeface="Wingdings" pitchFamily="2" charset="2"/>
              <a:buChar char="Ø"/>
            </a:pPr>
            <a:r>
              <a:rPr lang="en-GB" sz="2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Example of function pointer</a:t>
            </a:r>
          </a:p>
          <a:p>
            <a:pPr>
              <a:buFont typeface="Wingdings" pitchFamily="2" charset="2"/>
              <a:buChar char="Ø"/>
            </a:pPr>
            <a:r>
              <a:rPr lang="en-GB" sz="2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Function pointer as arguments</a:t>
            </a:r>
          </a:p>
          <a:p>
            <a:pPr>
              <a:buFont typeface="Wingdings" pitchFamily="2" charset="2"/>
              <a:buChar char="Ø"/>
            </a:pPr>
            <a:r>
              <a:rPr lang="en-GB" sz="2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Arrays of function pointers</a:t>
            </a:r>
          </a:p>
          <a:p>
            <a:pPr>
              <a:buFont typeface="Wingdings" pitchFamily="2" charset="2"/>
              <a:buChar char="Ø"/>
            </a:pPr>
            <a:r>
              <a:rPr lang="en-GB" sz="2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Applications of function pointers</a:t>
            </a:r>
          </a:p>
          <a:p>
            <a:pPr>
              <a:buFont typeface="Wingdings" pitchFamily="2" charset="2"/>
              <a:buChar char="Ø"/>
            </a:pPr>
            <a:r>
              <a:rPr lang="en-GB" sz="2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References 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600" b="1" dirty="0" smtClean="0"/>
              <a:t>Contents</a:t>
            </a:r>
            <a:endParaRPr lang="en-US" sz="36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GB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Function pointers are in C are variables that can be used to store the address of functions.</a:t>
            </a:r>
          </a:p>
          <a:p>
            <a:pPr>
              <a:buFont typeface="Wingdings" pitchFamily="2" charset="2"/>
              <a:buChar char="Ø"/>
            </a:pPr>
            <a:r>
              <a:rPr lang="en-GB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A function pointer is similar to the other pointers but the only differences is that it points to a function instead of the variable.</a:t>
            </a:r>
          </a:p>
          <a:p>
            <a:pPr>
              <a:buFont typeface="Wingdings" pitchFamily="2" charset="2"/>
              <a:buChar char="Ø"/>
            </a:pPr>
            <a:r>
              <a:rPr lang="en-GB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A function points to code, not data.</a:t>
            </a:r>
          </a:p>
          <a:p>
            <a:pPr>
              <a:buNone/>
            </a:pPr>
            <a:endParaRPr lang="en-GB" sz="2800" dirty="0" smtClean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  <a:p>
            <a:pPr>
              <a:buNone/>
            </a:pPr>
            <a:endParaRPr lang="en-GB" sz="2800" dirty="0" smtClean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  <a:p>
            <a:pPr>
              <a:buNone/>
            </a:pPr>
            <a:endParaRPr lang="en-GB" sz="2800" dirty="0" smtClean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  <a:p>
            <a:pPr>
              <a:buNone/>
            </a:pPr>
            <a:endParaRPr lang="en-GB" sz="2800" dirty="0" smtClean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  <a:p>
            <a:pPr>
              <a:buNone/>
            </a:pPr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b="1" dirty="0" smtClean="0"/>
              <a:t>What is function pointer</a:t>
            </a:r>
            <a:endParaRPr lang="en-US" sz="3600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Font typeface="Wingdings" pitchFamily="2" charset="2"/>
              <a:buChar char="Ø"/>
            </a:pPr>
            <a:r>
              <a:rPr lang="en-GB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The syntax for declaring the function pointer</a:t>
            </a:r>
          </a:p>
          <a:p>
            <a:pPr>
              <a:buNone/>
            </a:pPr>
            <a:r>
              <a:rPr lang="en-GB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return type (*</a:t>
            </a:r>
            <a:r>
              <a:rPr lang="en-GB" sz="28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fptr</a:t>
            </a:r>
            <a:r>
              <a:rPr lang="en-GB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 (data type of arguments);</a:t>
            </a:r>
          </a:p>
          <a:p>
            <a:pPr>
              <a:buFont typeface="Wingdings" pitchFamily="2" charset="2"/>
              <a:buChar char="Ø"/>
            </a:pPr>
            <a:r>
              <a:rPr lang="en-GB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Example-</a:t>
            </a:r>
          </a:p>
          <a:p>
            <a:pPr>
              <a:buNone/>
            </a:pPr>
            <a:r>
              <a:rPr lang="en-GB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</a:t>
            </a:r>
            <a:r>
              <a:rPr lang="en-GB" sz="28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int</a:t>
            </a:r>
            <a:r>
              <a:rPr lang="en-GB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(*</a:t>
            </a:r>
            <a:r>
              <a:rPr lang="en-GB" sz="28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fptr</a:t>
            </a:r>
            <a:r>
              <a:rPr lang="en-GB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 (</a:t>
            </a:r>
            <a:r>
              <a:rPr lang="en-GB" sz="28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int,int</a:t>
            </a:r>
            <a:r>
              <a:rPr lang="en-GB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);</a:t>
            </a:r>
          </a:p>
          <a:p>
            <a:r>
              <a:rPr lang="en-GB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Here ‘</a:t>
            </a:r>
            <a:r>
              <a:rPr lang="en-GB" sz="28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fptr</a:t>
            </a:r>
            <a:r>
              <a:rPr lang="en-GB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’ is a pointer that points to any function and accepts integer value as arguments, returns a integer value.</a:t>
            </a:r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r>
              <a:rPr lang="en-GB" dirty="0" smtClean="0"/>
              <a:t>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b="1" dirty="0" smtClean="0"/>
              <a:t>Declaration of function pointer</a:t>
            </a:r>
            <a:endParaRPr lang="en-US" sz="3600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GB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Create/declare a function pointer of same type of function.</a:t>
            </a:r>
          </a:p>
          <a:p>
            <a:pPr>
              <a:buNone/>
            </a:pPr>
            <a:r>
              <a:rPr lang="en-GB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  <a:r>
              <a:rPr lang="en-GB" sz="28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Ex:int</a:t>
            </a:r>
            <a:r>
              <a:rPr lang="en-GB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(*</a:t>
            </a:r>
            <a:r>
              <a:rPr lang="en-GB" sz="28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fptr</a:t>
            </a:r>
            <a:r>
              <a:rPr lang="en-GB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 (</a:t>
            </a:r>
            <a:r>
              <a:rPr lang="en-GB" sz="28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int,int</a:t>
            </a:r>
            <a:r>
              <a:rPr lang="en-GB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);</a:t>
            </a:r>
          </a:p>
          <a:p>
            <a:pPr>
              <a:buFont typeface="Wingdings" pitchFamily="2" charset="2"/>
              <a:buChar char="Ø"/>
            </a:pPr>
            <a:r>
              <a:rPr lang="en-GB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Assign the functions base address to that function pointer.</a:t>
            </a:r>
          </a:p>
          <a:p>
            <a:pPr>
              <a:buNone/>
            </a:pPr>
            <a:r>
              <a:rPr lang="en-GB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r>
              <a:rPr lang="en-GB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r>
              <a:rPr lang="en-GB" sz="28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Ex:fptr</a:t>
            </a:r>
            <a:r>
              <a:rPr lang="en-GB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=address of a function ;</a:t>
            </a:r>
          </a:p>
          <a:p>
            <a:pPr>
              <a:buFont typeface="Wingdings" pitchFamily="2" charset="2"/>
              <a:buChar char="Ø"/>
            </a:pPr>
            <a:r>
              <a:rPr lang="en-GB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Invoke the function by using function pointer by passing valid inputs.</a:t>
            </a:r>
          </a:p>
          <a:p>
            <a:pPr>
              <a:buNone/>
            </a:pPr>
            <a:r>
              <a:rPr lang="en-GB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  <a:r>
              <a:rPr lang="en-GB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Ex: </a:t>
            </a:r>
            <a:r>
              <a:rPr lang="en-GB" sz="28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fptr</a:t>
            </a:r>
            <a:r>
              <a:rPr lang="en-GB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(actual </a:t>
            </a:r>
            <a:r>
              <a:rPr lang="en-GB" sz="28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arguements</a:t>
            </a:r>
            <a:r>
              <a:rPr lang="en-GB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);</a:t>
            </a:r>
          </a:p>
          <a:p>
            <a:pPr>
              <a:buFont typeface="Wingdings" pitchFamily="2" charset="2"/>
              <a:buChar char="Ø"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b="1" dirty="0" smtClean="0"/>
              <a:t>Initialization of function pointers</a:t>
            </a:r>
            <a:endParaRPr lang="en-US" sz="3600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en-GB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It will improve the performance of CPU.</a:t>
            </a:r>
          </a:p>
          <a:p>
            <a:pPr>
              <a:buFont typeface="Wingdings" pitchFamily="2" charset="2"/>
              <a:buChar char="Ø"/>
            </a:pPr>
            <a:r>
              <a:rPr lang="en-GB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Code size will be reduces.</a:t>
            </a:r>
          </a:p>
          <a:p>
            <a:pPr>
              <a:buFont typeface="Wingdings" pitchFamily="2" charset="2"/>
              <a:buChar char="Ø"/>
            </a:pPr>
            <a:r>
              <a:rPr lang="en-GB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Here we are assigning functions base address to the function pointer.</a:t>
            </a:r>
          </a:p>
          <a:p>
            <a:pPr>
              <a:buNone/>
            </a:pPr>
            <a:endParaRPr lang="en-GB" sz="28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None/>
            </a:pPr>
            <a:r>
              <a:rPr lang="en-GB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</a:t>
            </a:r>
          </a:p>
          <a:p>
            <a:pPr>
              <a:buNone/>
            </a:pPr>
            <a:r>
              <a:rPr lang="en-GB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</a:t>
            </a:r>
            <a:r>
              <a:rPr lang="en-GB" sz="28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fptr</a:t>
            </a:r>
            <a:r>
              <a:rPr lang="en-GB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 4500 </a:t>
            </a:r>
          </a:p>
          <a:p>
            <a:pPr>
              <a:buNone/>
            </a:pPr>
            <a:r>
              <a:rPr lang="en-GB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                </a:t>
            </a:r>
          </a:p>
          <a:p>
            <a:pPr>
              <a:buNone/>
            </a:pPr>
            <a:r>
              <a:rPr lang="en-GB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    </a:t>
            </a:r>
          </a:p>
          <a:p>
            <a:pPr>
              <a:buNone/>
            </a:pPr>
            <a:r>
              <a:rPr lang="en-GB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  </a:t>
            </a:r>
          </a:p>
          <a:p>
            <a:pPr>
              <a:buNone/>
            </a:pPr>
            <a:r>
              <a:rPr lang="en-GB" dirty="0" smtClean="0"/>
              <a:t>               </a:t>
            </a:r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/>
          </a:bodyPr>
          <a:lstStyle/>
          <a:p>
            <a:r>
              <a:rPr lang="en-GB" sz="3600" dirty="0" smtClean="0"/>
              <a:t>Use of function pointer</a:t>
            </a:r>
            <a:endParaRPr lang="en-US" sz="36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648200" y="3581400"/>
          <a:ext cx="2895600" cy="3002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5600"/>
              </a:tblGrid>
              <a:tr h="4419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12636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26365">
                <a:tc>
                  <a:txBody>
                    <a:bodyPr/>
                    <a:lstStyle/>
                    <a:p>
                      <a:r>
                        <a:rPr lang="en-GB" dirty="0" smtClean="0"/>
                        <a:t>Instruction 1</a:t>
                      </a:r>
                      <a:endParaRPr lang="en-US" dirty="0"/>
                    </a:p>
                  </a:txBody>
                  <a:tcPr/>
                </a:tc>
              </a:tr>
              <a:tr h="12636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Instruction 2</a:t>
                      </a:r>
                      <a:endParaRPr lang="en-US" dirty="0" smtClean="0"/>
                    </a:p>
                  </a:txBody>
                  <a:tcPr/>
                </a:tc>
              </a:tr>
              <a:tr h="12636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Instruction 3</a:t>
                      </a:r>
                      <a:endParaRPr lang="en-US" dirty="0" smtClean="0"/>
                    </a:p>
                  </a:txBody>
                  <a:tcPr/>
                </a:tc>
              </a:tr>
              <a:tr h="12636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Instruction 4</a:t>
                      </a:r>
                      <a:endParaRPr lang="en-US" dirty="0" smtClean="0"/>
                    </a:p>
                  </a:txBody>
                  <a:tcPr/>
                </a:tc>
              </a:tr>
              <a:tr h="12636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263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295400" y="4800600"/>
          <a:ext cx="76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</a:tblGrid>
              <a:tr h="213360">
                <a:tc>
                  <a:txBody>
                    <a:bodyPr/>
                    <a:lstStyle/>
                    <a:p>
                      <a:r>
                        <a:rPr lang="en-GB" dirty="0" smtClean="0"/>
                        <a:t>4500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3" name="Curved Connector 12"/>
          <p:cNvCxnSpPr/>
          <p:nvPr/>
        </p:nvCxnSpPr>
        <p:spPr>
          <a:xfrm flipV="1">
            <a:off x="2057400" y="4495800"/>
            <a:ext cx="1676400" cy="533400"/>
          </a:xfrm>
          <a:prstGeom prst="curved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>
              <a:buNone/>
            </a:pPr>
            <a:r>
              <a:rPr lang="en-GB" sz="7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//program to invoke function using function pointer.</a:t>
            </a:r>
          </a:p>
          <a:p>
            <a:pPr>
              <a:buNone/>
            </a:pPr>
            <a:r>
              <a:rPr lang="en-GB" sz="7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#include&lt;</a:t>
            </a:r>
            <a:r>
              <a:rPr lang="en-GB" sz="7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stdio.h</a:t>
            </a:r>
            <a:r>
              <a:rPr lang="en-GB" sz="7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</a:p>
          <a:p>
            <a:pPr>
              <a:buNone/>
            </a:pPr>
            <a:r>
              <a:rPr lang="en-GB" sz="7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Int</a:t>
            </a:r>
            <a:r>
              <a:rPr lang="en-GB" sz="7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add(</a:t>
            </a:r>
            <a:r>
              <a:rPr lang="en-GB" sz="7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int</a:t>
            </a:r>
            <a:r>
              <a:rPr lang="en-GB" sz="7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,</a:t>
            </a:r>
            <a:r>
              <a:rPr lang="en-GB" sz="7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int</a:t>
            </a:r>
            <a:r>
              <a:rPr lang="en-GB" sz="7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);</a:t>
            </a:r>
          </a:p>
          <a:p>
            <a:pPr>
              <a:buNone/>
            </a:pPr>
            <a:r>
              <a:rPr lang="en-GB" sz="7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Void main()</a:t>
            </a:r>
          </a:p>
          <a:p>
            <a:pPr>
              <a:buNone/>
            </a:pPr>
            <a:r>
              <a:rPr lang="en-GB" sz="7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{</a:t>
            </a:r>
            <a:br>
              <a:rPr lang="en-GB" sz="7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z="7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  <a:r>
              <a:rPr lang="en-GB" sz="7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int</a:t>
            </a:r>
            <a:r>
              <a:rPr lang="en-GB" sz="7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res=0;</a:t>
            </a:r>
          </a:p>
          <a:p>
            <a:pPr>
              <a:buNone/>
            </a:pPr>
            <a:r>
              <a:rPr lang="en-GB" sz="7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</a:t>
            </a:r>
            <a:r>
              <a:rPr lang="en-GB" sz="7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Int</a:t>
            </a:r>
            <a:r>
              <a:rPr lang="en-GB" sz="7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(*</a:t>
            </a:r>
            <a:r>
              <a:rPr lang="en-GB" sz="7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fptr</a:t>
            </a:r>
            <a:r>
              <a:rPr lang="en-GB" sz="7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)(</a:t>
            </a:r>
            <a:r>
              <a:rPr lang="en-GB" sz="7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int,int</a:t>
            </a:r>
            <a:r>
              <a:rPr lang="en-GB" sz="7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);  </a:t>
            </a:r>
          </a:p>
          <a:p>
            <a:pPr>
              <a:buNone/>
            </a:pPr>
            <a:r>
              <a:rPr lang="en-GB" sz="7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</a:t>
            </a:r>
            <a:r>
              <a:rPr lang="en-GB" sz="7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fptr</a:t>
            </a:r>
            <a:r>
              <a:rPr lang="en-GB" sz="7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=add;                </a:t>
            </a:r>
          </a:p>
          <a:p>
            <a:pPr>
              <a:buNone/>
            </a:pPr>
            <a:r>
              <a:rPr lang="en-GB" sz="7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res=</a:t>
            </a:r>
            <a:r>
              <a:rPr lang="en-GB" sz="7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fptr</a:t>
            </a:r>
            <a:r>
              <a:rPr lang="en-GB" sz="7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(5,4);         </a:t>
            </a:r>
          </a:p>
          <a:p>
            <a:pPr>
              <a:buNone/>
            </a:pPr>
            <a:r>
              <a:rPr lang="en-GB" sz="7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</a:t>
            </a:r>
            <a:r>
              <a:rPr lang="en-GB" sz="7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printf</a:t>
            </a:r>
            <a:r>
              <a:rPr lang="en-GB" sz="7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(“%d\</a:t>
            </a:r>
            <a:r>
              <a:rPr lang="en-GB" sz="7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n”,res</a:t>
            </a:r>
            <a:r>
              <a:rPr lang="en-GB" sz="7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);</a:t>
            </a:r>
          </a:p>
          <a:p>
            <a:pPr>
              <a:buNone/>
            </a:pPr>
            <a:r>
              <a:rPr lang="en-GB" sz="7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}</a:t>
            </a:r>
          </a:p>
          <a:p>
            <a:pPr>
              <a:buNone/>
            </a:pPr>
            <a:r>
              <a:rPr lang="en-GB" sz="7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int</a:t>
            </a:r>
            <a:r>
              <a:rPr lang="en-GB" sz="7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add(</a:t>
            </a:r>
            <a:r>
              <a:rPr lang="en-GB" sz="7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int</a:t>
            </a:r>
            <a:r>
              <a:rPr lang="en-GB" sz="7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sz="7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a,int</a:t>
            </a:r>
            <a:r>
              <a:rPr lang="en-GB" sz="7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b)</a:t>
            </a:r>
          </a:p>
          <a:p>
            <a:pPr>
              <a:buNone/>
            </a:pPr>
            <a:r>
              <a:rPr lang="en-GB" sz="7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{</a:t>
            </a:r>
          </a:p>
          <a:p>
            <a:pPr>
              <a:buNone/>
            </a:pPr>
            <a:r>
              <a:rPr lang="en-GB" sz="7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return </a:t>
            </a:r>
            <a:r>
              <a:rPr lang="en-GB" sz="7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a+b</a:t>
            </a:r>
            <a:r>
              <a:rPr lang="en-GB" sz="7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;</a:t>
            </a:r>
          </a:p>
          <a:p>
            <a:pPr>
              <a:buNone/>
            </a:pPr>
            <a:r>
              <a:rPr lang="en-GB" sz="7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}</a:t>
            </a:r>
          </a:p>
          <a:p>
            <a:pPr>
              <a:buNone/>
            </a:pPr>
            <a:endParaRPr lang="en-GB" sz="7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None/>
            </a:pPr>
            <a:r>
              <a:rPr lang="en-GB" sz="7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Output:9            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 smtClean="0"/>
              <a:t>Example of function pointers</a:t>
            </a:r>
            <a:endParaRPr lang="en-US" sz="36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GB" sz="4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We can send the function’s address as an argument to another function in the same way as we send other arguments.</a:t>
            </a:r>
          </a:p>
          <a:p>
            <a:pPr>
              <a:buNone/>
            </a:pPr>
            <a:r>
              <a:rPr lang="en-GB" sz="4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/*program to send a function’s base address as an argument to another function*/</a:t>
            </a:r>
          </a:p>
          <a:p>
            <a:pPr>
              <a:buNone/>
            </a:pPr>
            <a:r>
              <a:rPr lang="en-GB" sz="4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#include&lt;</a:t>
            </a:r>
            <a:r>
              <a:rPr lang="en-GB" sz="48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stdio.h</a:t>
            </a:r>
            <a:r>
              <a:rPr lang="en-GB" sz="4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</a:p>
          <a:p>
            <a:pPr>
              <a:buNone/>
            </a:pPr>
            <a:r>
              <a:rPr lang="en-GB" sz="4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void  fun(</a:t>
            </a:r>
            <a:r>
              <a:rPr lang="en-GB" sz="48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int,int,void</a:t>
            </a:r>
            <a:r>
              <a:rPr lang="en-GB" sz="4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(*</a:t>
            </a:r>
            <a:r>
              <a:rPr lang="en-GB" sz="48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fptr</a:t>
            </a:r>
            <a:r>
              <a:rPr lang="en-GB" sz="4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)(</a:t>
            </a:r>
            <a:r>
              <a:rPr lang="en-GB" sz="48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int,int</a:t>
            </a:r>
            <a:r>
              <a:rPr lang="en-GB" sz="4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));</a:t>
            </a:r>
          </a:p>
          <a:p>
            <a:pPr>
              <a:buNone/>
            </a:pPr>
            <a:r>
              <a:rPr lang="en-GB" sz="4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void  add(</a:t>
            </a:r>
            <a:r>
              <a:rPr lang="en-GB" sz="48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int,int</a:t>
            </a:r>
            <a:r>
              <a:rPr lang="en-GB" sz="4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);</a:t>
            </a:r>
          </a:p>
          <a:p>
            <a:pPr>
              <a:buNone/>
            </a:pPr>
            <a:r>
              <a:rPr lang="en-GB" sz="4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void  main()</a:t>
            </a:r>
          </a:p>
          <a:p>
            <a:pPr>
              <a:buNone/>
            </a:pPr>
            <a:r>
              <a:rPr lang="en-GB" sz="4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{</a:t>
            </a:r>
          </a:p>
          <a:p>
            <a:pPr>
              <a:buNone/>
            </a:pPr>
            <a:r>
              <a:rPr lang="en-GB" sz="4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</a:t>
            </a:r>
            <a:r>
              <a:rPr lang="en-GB" sz="48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int</a:t>
            </a:r>
            <a:r>
              <a:rPr lang="en-GB" sz="4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a=5,b=6;</a:t>
            </a:r>
          </a:p>
          <a:p>
            <a:pPr>
              <a:buNone/>
            </a:pPr>
            <a:r>
              <a:rPr lang="en-GB" sz="4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fun(</a:t>
            </a:r>
            <a:r>
              <a:rPr lang="en-GB" sz="48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a,b,add</a:t>
            </a:r>
            <a:r>
              <a:rPr lang="en-GB" sz="4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);</a:t>
            </a:r>
          </a:p>
          <a:p>
            <a:pPr>
              <a:buNone/>
            </a:pPr>
            <a:r>
              <a:rPr lang="en-GB" sz="4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}</a:t>
            </a:r>
          </a:p>
          <a:p>
            <a:pPr>
              <a:buNone/>
            </a:pPr>
            <a:r>
              <a:rPr lang="en-GB" sz="4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void fun(</a:t>
            </a:r>
            <a:r>
              <a:rPr lang="en-GB" sz="48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int</a:t>
            </a:r>
            <a:r>
              <a:rPr lang="en-GB" sz="4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sz="48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a,int</a:t>
            </a:r>
            <a:r>
              <a:rPr lang="en-GB" sz="4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sz="48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b,void</a:t>
            </a:r>
            <a:r>
              <a:rPr lang="en-GB" sz="4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(*</a:t>
            </a:r>
            <a:r>
              <a:rPr lang="en-GB" sz="48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fptr</a:t>
            </a:r>
            <a:r>
              <a:rPr lang="en-GB" sz="4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)(</a:t>
            </a:r>
            <a:r>
              <a:rPr lang="en-GB" sz="48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int,int</a:t>
            </a:r>
            <a:r>
              <a:rPr lang="en-GB" sz="4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))</a:t>
            </a:r>
          </a:p>
          <a:p>
            <a:pPr>
              <a:buNone/>
            </a:pPr>
            <a:r>
              <a:rPr lang="en-GB" sz="4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{</a:t>
            </a:r>
          </a:p>
          <a:p>
            <a:pPr>
              <a:buNone/>
            </a:pPr>
            <a:r>
              <a:rPr lang="en-GB" sz="4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 </a:t>
            </a:r>
            <a:r>
              <a:rPr lang="en-GB" sz="48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fptr</a:t>
            </a:r>
            <a:r>
              <a:rPr lang="en-GB" sz="4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en-GB" sz="48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a,b</a:t>
            </a:r>
            <a:r>
              <a:rPr lang="en-GB" sz="4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);</a:t>
            </a:r>
          </a:p>
          <a:p>
            <a:pPr>
              <a:buNone/>
            </a:pPr>
            <a:r>
              <a:rPr lang="en-GB" sz="4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}</a:t>
            </a:r>
          </a:p>
          <a:p>
            <a:pPr>
              <a:buNone/>
            </a:pPr>
            <a:r>
              <a:rPr lang="en-GB" sz="4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void add(</a:t>
            </a:r>
            <a:r>
              <a:rPr lang="en-GB" sz="48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int</a:t>
            </a:r>
            <a:r>
              <a:rPr lang="en-GB" sz="4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sz="48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x,int</a:t>
            </a:r>
            <a:r>
              <a:rPr lang="en-GB" sz="4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y)</a:t>
            </a:r>
          </a:p>
          <a:p>
            <a:pPr>
              <a:buNone/>
            </a:pPr>
            <a:r>
              <a:rPr lang="en-GB" sz="4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{</a:t>
            </a:r>
          </a:p>
          <a:p>
            <a:pPr>
              <a:buNone/>
            </a:pPr>
            <a:r>
              <a:rPr lang="en-GB" sz="4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</a:t>
            </a:r>
            <a:r>
              <a:rPr lang="en-GB" sz="48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printf</a:t>
            </a:r>
            <a:r>
              <a:rPr lang="en-GB" sz="4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(“%d\</a:t>
            </a:r>
            <a:r>
              <a:rPr lang="en-GB" sz="48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n”,x+y</a:t>
            </a:r>
            <a:r>
              <a:rPr lang="en-GB" sz="4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);</a:t>
            </a:r>
          </a:p>
          <a:p>
            <a:pPr>
              <a:buNone/>
            </a:pPr>
            <a:r>
              <a:rPr lang="en-GB" sz="4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}</a:t>
            </a:r>
          </a:p>
          <a:p>
            <a:pPr>
              <a:buNone/>
            </a:pPr>
            <a:endParaRPr lang="en-GB" sz="48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None/>
            </a:pPr>
            <a:endParaRPr lang="en-GB" sz="48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None/>
            </a:pPr>
            <a:r>
              <a:rPr lang="en-GB" sz="4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</a:t>
            </a:r>
          </a:p>
          <a:p>
            <a:pPr>
              <a:buNone/>
            </a:pPr>
            <a:r>
              <a:rPr lang="en-GB" sz="4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Output:11                </a:t>
            </a:r>
          </a:p>
          <a:p>
            <a:pPr>
              <a:buNone/>
            </a:pPr>
            <a:r>
              <a:rPr lang="en-GB" sz="4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</a:t>
            </a:r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Autofit/>
          </a:bodyPr>
          <a:lstStyle/>
          <a:p>
            <a:r>
              <a:rPr lang="en-GB" sz="3600" dirty="0" smtClean="0"/>
              <a:t>Passing function’s base address as an arguments to a function</a:t>
            </a:r>
            <a:endParaRPr lang="en-US" sz="36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914400"/>
            <a:ext cx="8229600" cy="4525963"/>
          </a:xfrm>
        </p:spPr>
        <p:txBody>
          <a:bodyPr>
            <a:normAutofit fontScale="250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GB" dirty="0" smtClean="0"/>
              <a:t>We can take address of different functions in an array and then call the appropriate function by depending on index numbers.</a:t>
            </a:r>
          </a:p>
          <a:p>
            <a:pPr>
              <a:buNone/>
            </a:pPr>
            <a:r>
              <a:rPr lang="en-GB" dirty="0" smtClean="0"/>
              <a:t>/*program on array of functions*/</a:t>
            </a:r>
          </a:p>
          <a:p>
            <a:pPr>
              <a:buNone/>
            </a:pPr>
            <a:r>
              <a:rPr lang="en-GB" dirty="0" smtClean="0"/>
              <a:t>#include&lt;</a:t>
            </a:r>
            <a:r>
              <a:rPr lang="en-GB" dirty="0" err="1" smtClean="0"/>
              <a:t>stdio.h</a:t>
            </a:r>
            <a:r>
              <a:rPr lang="en-GB" dirty="0" smtClean="0"/>
              <a:t>&gt;</a:t>
            </a:r>
          </a:p>
          <a:p>
            <a:pPr>
              <a:buNone/>
            </a:pPr>
            <a:r>
              <a:rPr lang="en-GB" dirty="0" err="1" smtClean="0"/>
              <a:t>int</a:t>
            </a:r>
            <a:r>
              <a:rPr lang="en-GB" dirty="0" smtClean="0"/>
              <a:t>  add (</a:t>
            </a:r>
            <a:r>
              <a:rPr lang="en-GB" dirty="0" err="1" smtClean="0"/>
              <a:t>in,t</a:t>
            </a:r>
            <a:r>
              <a:rPr lang="en-GB" dirty="0" smtClean="0"/>
              <a:t> </a:t>
            </a:r>
            <a:r>
              <a:rPr lang="en-GB" dirty="0" err="1" smtClean="0"/>
              <a:t>int</a:t>
            </a:r>
            <a:r>
              <a:rPr lang="en-GB" dirty="0" smtClean="0"/>
              <a:t>);</a:t>
            </a:r>
          </a:p>
          <a:p>
            <a:pPr>
              <a:buNone/>
            </a:pPr>
            <a:r>
              <a:rPr lang="en-GB" dirty="0" err="1" smtClean="0"/>
              <a:t>int</a:t>
            </a:r>
            <a:r>
              <a:rPr lang="en-GB" dirty="0" smtClean="0"/>
              <a:t>  sub (</a:t>
            </a:r>
            <a:r>
              <a:rPr lang="en-GB" dirty="0" err="1" smtClean="0"/>
              <a:t>int</a:t>
            </a:r>
            <a:r>
              <a:rPr lang="en-GB" dirty="0" smtClean="0"/>
              <a:t>, </a:t>
            </a:r>
            <a:r>
              <a:rPr lang="en-GB" dirty="0" err="1" smtClean="0"/>
              <a:t>int</a:t>
            </a:r>
            <a:r>
              <a:rPr lang="en-GB" dirty="0" smtClean="0"/>
              <a:t>);</a:t>
            </a:r>
          </a:p>
          <a:p>
            <a:pPr>
              <a:buNone/>
            </a:pPr>
            <a:r>
              <a:rPr lang="en-GB" dirty="0" err="1" smtClean="0"/>
              <a:t>int</a:t>
            </a:r>
            <a:r>
              <a:rPr lang="en-GB" dirty="0" smtClean="0"/>
              <a:t>  </a:t>
            </a:r>
            <a:r>
              <a:rPr lang="en-GB" dirty="0" err="1" smtClean="0"/>
              <a:t>mul</a:t>
            </a:r>
            <a:r>
              <a:rPr lang="en-GB" dirty="0" smtClean="0"/>
              <a:t> (</a:t>
            </a:r>
            <a:r>
              <a:rPr lang="en-GB" dirty="0" err="1" smtClean="0"/>
              <a:t>int</a:t>
            </a:r>
            <a:r>
              <a:rPr lang="en-GB" dirty="0" smtClean="0"/>
              <a:t>, </a:t>
            </a:r>
            <a:r>
              <a:rPr lang="en-GB" dirty="0" err="1" smtClean="0"/>
              <a:t>int</a:t>
            </a:r>
            <a:r>
              <a:rPr lang="en-GB" dirty="0" smtClean="0"/>
              <a:t>);</a:t>
            </a:r>
          </a:p>
          <a:p>
            <a:pPr>
              <a:buNone/>
            </a:pPr>
            <a:r>
              <a:rPr lang="en-GB" dirty="0" err="1" smtClean="0"/>
              <a:t>Int</a:t>
            </a:r>
            <a:r>
              <a:rPr lang="en-GB" dirty="0" smtClean="0"/>
              <a:t>  div (</a:t>
            </a:r>
            <a:r>
              <a:rPr lang="en-GB" dirty="0" err="1" smtClean="0"/>
              <a:t>int</a:t>
            </a:r>
            <a:r>
              <a:rPr lang="en-GB" dirty="0" smtClean="0"/>
              <a:t>, </a:t>
            </a:r>
            <a:r>
              <a:rPr lang="en-GB" dirty="0" err="1" smtClean="0"/>
              <a:t>int</a:t>
            </a:r>
            <a:r>
              <a:rPr lang="en-GB" dirty="0" smtClean="0"/>
              <a:t>);</a:t>
            </a:r>
            <a:endParaRPr lang="en-US" dirty="0" smtClean="0"/>
          </a:p>
          <a:p>
            <a:pPr>
              <a:buNone/>
            </a:pPr>
            <a:r>
              <a:rPr lang="en-GB" dirty="0" err="1" smtClean="0"/>
              <a:t>Int</a:t>
            </a:r>
            <a:r>
              <a:rPr lang="en-GB" dirty="0" smtClean="0"/>
              <a:t> main ()</a:t>
            </a:r>
          </a:p>
          <a:p>
            <a:pPr>
              <a:buNone/>
            </a:pPr>
            <a:r>
              <a:rPr lang="en-GB" dirty="0" smtClean="0"/>
              <a:t>{</a:t>
            </a:r>
          </a:p>
          <a:p>
            <a:pPr>
              <a:buNone/>
            </a:pPr>
            <a:r>
              <a:rPr lang="en-GB" dirty="0" smtClean="0"/>
              <a:t>              </a:t>
            </a:r>
            <a:r>
              <a:rPr lang="en-GB" dirty="0" err="1" smtClean="0"/>
              <a:t>int</a:t>
            </a:r>
            <a:r>
              <a:rPr lang="en-GB" dirty="0" smtClean="0"/>
              <a:t>  </a:t>
            </a:r>
            <a:r>
              <a:rPr lang="en-GB" dirty="0" err="1" smtClean="0"/>
              <a:t>i</a:t>
            </a:r>
            <a:r>
              <a:rPr lang="en-GB" dirty="0" smtClean="0"/>
              <a:t>;</a:t>
            </a:r>
          </a:p>
          <a:p>
            <a:pPr>
              <a:buNone/>
            </a:pPr>
            <a:r>
              <a:rPr lang="en-GB" dirty="0" smtClean="0"/>
              <a:t>              </a:t>
            </a:r>
            <a:r>
              <a:rPr lang="en-GB" dirty="0" err="1" smtClean="0"/>
              <a:t>int</a:t>
            </a:r>
            <a:r>
              <a:rPr lang="en-GB" dirty="0" smtClean="0"/>
              <a:t> (*</a:t>
            </a:r>
            <a:r>
              <a:rPr lang="en-GB" dirty="0" err="1" smtClean="0"/>
              <a:t>fp</a:t>
            </a:r>
            <a:r>
              <a:rPr lang="en-GB" dirty="0" smtClean="0"/>
              <a:t>[] ) (</a:t>
            </a:r>
            <a:r>
              <a:rPr lang="en-GB" dirty="0" err="1" smtClean="0"/>
              <a:t>int</a:t>
            </a:r>
            <a:r>
              <a:rPr lang="en-GB" dirty="0" smtClean="0"/>
              <a:t> , </a:t>
            </a:r>
            <a:r>
              <a:rPr lang="en-GB" dirty="0" err="1" smtClean="0"/>
              <a:t>int</a:t>
            </a:r>
            <a:r>
              <a:rPr lang="en-GB" dirty="0" smtClean="0"/>
              <a:t>) = {</a:t>
            </a:r>
            <a:r>
              <a:rPr lang="en-GB" dirty="0" err="1" smtClean="0"/>
              <a:t>add,sub,mul,div</a:t>
            </a:r>
            <a:r>
              <a:rPr lang="en-GB" dirty="0" smtClean="0"/>
              <a:t>} ;</a:t>
            </a:r>
          </a:p>
          <a:p>
            <a:pPr>
              <a:buNone/>
            </a:pPr>
            <a:r>
              <a:rPr lang="en-GB" dirty="0" smtClean="0"/>
              <a:t>             </a:t>
            </a:r>
          </a:p>
          <a:p>
            <a:pPr>
              <a:buNone/>
            </a:pPr>
            <a:r>
              <a:rPr lang="en-GB" dirty="0" smtClean="0"/>
              <a:t>               </a:t>
            </a:r>
            <a:r>
              <a:rPr lang="en-GB" dirty="0" err="1" smtClean="0"/>
              <a:t>printf</a:t>
            </a:r>
            <a:r>
              <a:rPr lang="en-GB" dirty="0" smtClean="0"/>
              <a:t> (“Enter a and b values \n“  ) ;</a:t>
            </a:r>
          </a:p>
          <a:p>
            <a:pPr>
              <a:buNone/>
            </a:pPr>
            <a:r>
              <a:rPr lang="en-GB" dirty="0" smtClean="0"/>
              <a:t>               </a:t>
            </a:r>
            <a:r>
              <a:rPr lang="en-GB" dirty="0" err="1" smtClean="0"/>
              <a:t>scanf</a:t>
            </a:r>
            <a:r>
              <a:rPr lang="en-GB" dirty="0" smtClean="0"/>
              <a:t>  (“%</a:t>
            </a:r>
            <a:r>
              <a:rPr lang="en-GB" dirty="0" err="1" smtClean="0"/>
              <a:t>d%d</a:t>
            </a:r>
            <a:r>
              <a:rPr lang="en-GB" dirty="0" smtClean="0"/>
              <a:t>” , &amp;a ,&amp;b) ;</a:t>
            </a:r>
          </a:p>
          <a:p>
            <a:pPr>
              <a:buNone/>
            </a:pPr>
            <a:r>
              <a:rPr lang="en-GB" dirty="0" smtClean="0"/>
              <a:t>                for(</a:t>
            </a:r>
            <a:r>
              <a:rPr lang="en-GB" dirty="0" err="1" smtClean="0"/>
              <a:t>i</a:t>
            </a:r>
            <a:r>
              <a:rPr lang="en-GB" dirty="0" smtClean="0"/>
              <a:t>=0;i&lt;4;i++)</a:t>
            </a:r>
          </a:p>
          <a:p>
            <a:pPr>
              <a:buNone/>
            </a:pPr>
            <a:r>
              <a:rPr lang="en-GB" dirty="0" smtClean="0"/>
              <a:t>                print (“%d\n” ,(*</a:t>
            </a:r>
            <a:r>
              <a:rPr lang="en-GB" dirty="0" err="1" smtClean="0"/>
              <a:t>fp</a:t>
            </a:r>
            <a:r>
              <a:rPr lang="en-GB" dirty="0" smtClean="0"/>
              <a:t> [</a:t>
            </a:r>
            <a:r>
              <a:rPr lang="en-GB" dirty="0" err="1" smtClean="0"/>
              <a:t>i</a:t>
            </a:r>
            <a:r>
              <a:rPr lang="en-GB" dirty="0" smtClean="0"/>
              <a:t>] ) (a , b) );</a:t>
            </a:r>
          </a:p>
          <a:p>
            <a:pPr>
              <a:buNone/>
            </a:pPr>
            <a:r>
              <a:rPr lang="en-GB" dirty="0" smtClean="0"/>
              <a:t>               return 0 ;</a:t>
            </a:r>
          </a:p>
          <a:p>
            <a:pPr>
              <a:buNone/>
            </a:pPr>
            <a:r>
              <a:rPr lang="en-GB" dirty="0" smtClean="0"/>
              <a:t>}</a:t>
            </a:r>
          </a:p>
          <a:p>
            <a:pPr>
              <a:buNone/>
            </a:pPr>
            <a:r>
              <a:rPr lang="en-GB" dirty="0" err="1" smtClean="0"/>
              <a:t>int</a:t>
            </a:r>
            <a:r>
              <a:rPr lang="en-GB" dirty="0" smtClean="0"/>
              <a:t>  add (</a:t>
            </a:r>
            <a:r>
              <a:rPr lang="en-GB" dirty="0" err="1" smtClean="0"/>
              <a:t>int</a:t>
            </a:r>
            <a:r>
              <a:rPr lang="en-GB" dirty="0" smtClean="0"/>
              <a:t>  a, </a:t>
            </a:r>
            <a:r>
              <a:rPr lang="en-GB" dirty="0" err="1" smtClean="0"/>
              <a:t>int</a:t>
            </a:r>
            <a:r>
              <a:rPr lang="en-GB" dirty="0" smtClean="0"/>
              <a:t>  b)</a:t>
            </a:r>
          </a:p>
          <a:p>
            <a:pPr>
              <a:buNone/>
            </a:pPr>
            <a:r>
              <a:rPr lang="en-GB" dirty="0" smtClean="0"/>
              <a:t>{</a:t>
            </a:r>
          </a:p>
          <a:p>
            <a:pPr>
              <a:buNone/>
            </a:pPr>
            <a:r>
              <a:rPr lang="en-GB" dirty="0" smtClean="0"/>
              <a:t>             return  </a:t>
            </a:r>
            <a:r>
              <a:rPr lang="en-GB" dirty="0" err="1" smtClean="0"/>
              <a:t>a+b</a:t>
            </a:r>
            <a:r>
              <a:rPr lang="en-GB" dirty="0" smtClean="0"/>
              <a:t> ;</a:t>
            </a:r>
          </a:p>
          <a:p>
            <a:pPr>
              <a:buNone/>
            </a:pPr>
            <a:r>
              <a:rPr lang="en-GB" dirty="0" smtClean="0"/>
              <a:t>}</a:t>
            </a:r>
          </a:p>
          <a:p>
            <a:pPr>
              <a:buNone/>
            </a:pPr>
            <a:r>
              <a:rPr lang="en-GB" dirty="0" err="1" smtClean="0"/>
              <a:t>int</a:t>
            </a:r>
            <a:r>
              <a:rPr lang="en-GB" dirty="0" smtClean="0"/>
              <a:t>  sub (</a:t>
            </a:r>
            <a:r>
              <a:rPr lang="en-GB" dirty="0" err="1" smtClean="0"/>
              <a:t>int</a:t>
            </a:r>
            <a:r>
              <a:rPr lang="en-GB" dirty="0" smtClean="0"/>
              <a:t> a, </a:t>
            </a:r>
            <a:r>
              <a:rPr lang="en-GB" dirty="0" err="1" smtClean="0"/>
              <a:t>int</a:t>
            </a:r>
            <a:r>
              <a:rPr lang="en-GB" dirty="0" smtClean="0"/>
              <a:t>  b)</a:t>
            </a:r>
          </a:p>
          <a:p>
            <a:pPr>
              <a:buNone/>
            </a:pPr>
            <a:r>
              <a:rPr lang="en-GB" dirty="0" smtClean="0"/>
              <a:t>{</a:t>
            </a:r>
          </a:p>
          <a:p>
            <a:pPr>
              <a:buNone/>
            </a:pPr>
            <a:r>
              <a:rPr lang="en-GB" dirty="0" smtClean="0"/>
              <a:t>             return   a-b ;</a:t>
            </a:r>
          </a:p>
          <a:p>
            <a:pPr>
              <a:buNone/>
            </a:pPr>
            <a:r>
              <a:rPr lang="en-GB" dirty="0" smtClean="0"/>
              <a:t>}</a:t>
            </a:r>
          </a:p>
          <a:p>
            <a:pPr>
              <a:buNone/>
            </a:pPr>
            <a:r>
              <a:rPr lang="en-GB" dirty="0" err="1" smtClean="0"/>
              <a:t>int</a:t>
            </a:r>
            <a:r>
              <a:rPr lang="en-GB" dirty="0" smtClean="0"/>
              <a:t>  </a:t>
            </a:r>
            <a:r>
              <a:rPr lang="en-GB" dirty="0" err="1" smtClean="0"/>
              <a:t>mul</a:t>
            </a:r>
            <a:r>
              <a:rPr lang="en-GB" dirty="0" smtClean="0"/>
              <a:t> (</a:t>
            </a:r>
            <a:r>
              <a:rPr lang="en-GB" dirty="0" err="1" smtClean="0"/>
              <a:t>int</a:t>
            </a:r>
            <a:r>
              <a:rPr lang="en-GB" dirty="0" smtClean="0"/>
              <a:t>  a, </a:t>
            </a:r>
            <a:r>
              <a:rPr lang="en-GB" dirty="0" err="1" smtClean="0"/>
              <a:t>int</a:t>
            </a:r>
            <a:r>
              <a:rPr lang="en-GB" dirty="0" smtClean="0"/>
              <a:t>  b)</a:t>
            </a:r>
          </a:p>
          <a:p>
            <a:pPr>
              <a:buNone/>
            </a:pPr>
            <a:r>
              <a:rPr lang="en-GB" dirty="0" smtClean="0"/>
              <a:t>{</a:t>
            </a:r>
          </a:p>
          <a:p>
            <a:pPr>
              <a:buNone/>
            </a:pPr>
            <a:r>
              <a:rPr lang="en-GB" dirty="0" smtClean="0"/>
              <a:t>              return  a*b;</a:t>
            </a:r>
          </a:p>
          <a:p>
            <a:pPr>
              <a:buNone/>
            </a:pPr>
            <a:r>
              <a:rPr lang="en-GB" dirty="0" smtClean="0"/>
              <a:t>}</a:t>
            </a:r>
          </a:p>
          <a:p>
            <a:pPr>
              <a:buNone/>
            </a:pPr>
            <a:r>
              <a:rPr lang="en-GB" dirty="0" err="1" smtClean="0"/>
              <a:t>int</a:t>
            </a:r>
            <a:r>
              <a:rPr lang="en-GB" dirty="0" smtClean="0"/>
              <a:t>  div  (</a:t>
            </a:r>
            <a:r>
              <a:rPr lang="en-GB" dirty="0" err="1" smtClean="0"/>
              <a:t>int</a:t>
            </a:r>
            <a:r>
              <a:rPr lang="en-GB" dirty="0" smtClean="0"/>
              <a:t> a, </a:t>
            </a:r>
            <a:r>
              <a:rPr lang="en-GB" dirty="0" err="1" smtClean="0"/>
              <a:t>int</a:t>
            </a:r>
            <a:r>
              <a:rPr lang="en-GB" dirty="0" smtClean="0"/>
              <a:t>  b)</a:t>
            </a:r>
          </a:p>
          <a:p>
            <a:pPr>
              <a:buNone/>
            </a:pPr>
            <a:r>
              <a:rPr lang="en-GB" dirty="0" smtClean="0"/>
              <a:t>{</a:t>
            </a:r>
          </a:p>
          <a:p>
            <a:pPr>
              <a:buNone/>
            </a:pPr>
            <a:r>
              <a:rPr lang="en-GB" dirty="0" smtClean="0"/>
              <a:t>               return  a/b;</a:t>
            </a:r>
          </a:p>
          <a:p>
            <a:pPr>
              <a:buNone/>
            </a:pPr>
            <a:r>
              <a:rPr lang="en-GB" dirty="0" smtClean="0"/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1143000"/>
          </a:xfrm>
        </p:spPr>
        <p:txBody>
          <a:bodyPr>
            <a:normAutofit/>
          </a:bodyPr>
          <a:lstStyle/>
          <a:p>
            <a:r>
              <a:rPr lang="en-GB" sz="3600" dirty="0" smtClean="0"/>
              <a:t>Arrays of function pointers</a:t>
            </a:r>
            <a:endParaRPr lang="en-US" sz="36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211</TotalTime>
  <Words>671</Words>
  <Application>Microsoft Office PowerPoint</Application>
  <PresentationFormat>On-screen Show (4:3)</PresentationFormat>
  <Paragraphs>137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Concourse</vt:lpstr>
      <vt:lpstr>Function Pointers</vt:lpstr>
      <vt:lpstr>Contents</vt:lpstr>
      <vt:lpstr>What is function pointer</vt:lpstr>
      <vt:lpstr>Declaration of function pointer</vt:lpstr>
      <vt:lpstr>Initialization of function pointers</vt:lpstr>
      <vt:lpstr>Use of function pointer</vt:lpstr>
      <vt:lpstr>Example of function pointers</vt:lpstr>
      <vt:lpstr>Passing function’s base address as an arguments to a function</vt:lpstr>
      <vt:lpstr>Arrays of function pointers</vt:lpstr>
      <vt:lpstr>Applications of function pointers</vt:lpstr>
      <vt:lpstr>Reference</vt:lpstr>
      <vt:lpstr>             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Presentation on Function Pointers</dc:title>
  <dc:creator>Admin</dc:creator>
  <cp:lastModifiedBy>Admin</cp:lastModifiedBy>
  <cp:revision>25</cp:revision>
  <dcterms:created xsi:type="dcterms:W3CDTF">2006-08-16T00:00:00Z</dcterms:created>
  <dcterms:modified xsi:type="dcterms:W3CDTF">2022-12-23T16:08:12Z</dcterms:modified>
</cp:coreProperties>
</file>